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63" r:id="rId2"/>
    <p:sldMasterId id="2147483678" r:id="rId3"/>
  </p:sldMasterIdLst>
  <p:notesMasterIdLst>
    <p:notesMasterId r:id="rId27"/>
  </p:notesMasterIdLst>
  <p:sldIdLst>
    <p:sldId id="257" r:id="rId4"/>
    <p:sldId id="347" r:id="rId5"/>
    <p:sldId id="3206" r:id="rId6"/>
    <p:sldId id="3184" r:id="rId7"/>
    <p:sldId id="3195" r:id="rId8"/>
    <p:sldId id="3189" r:id="rId9"/>
    <p:sldId id="3193" r:id="rId10"/>
    <p:sldId id="3186" r:id="rId11"/>
    <p:sldId id="3185" r:id="rId12"/>
    <p:sldId id="3183" r:id="rId13"/>
    <p:sldId id="3187" r:id="rId14"/>
    <p:sldId id="3192" r:id="rId15"/>
    <p:sldId id="3190" r:id="rId16"/>
    <p:sldId id="3201" r:id="rId17"/>
    <p:sldId id="259" r:id="rId18"/>
    <p:sldId id="3202" r:id="rId19"/>
    <p:sldId id="3203" r:id="rId20"/>
    <p:sldId id="3191" r:id="rId21"/>
    <p:sldId id="3204" r:id="rId22"/>
    <p:sldId id="3205" r:id="rId23"/>
    <p:sldId id="3207" r:id="rId24"/>
    <p:sldId id="692" r:id="rId25"/>
    <p:sldId id="3208"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38" userDrawn="1">
          <p15:clr>
            <a:srgbClr val="A4A3A4"/>
          </p15:clr>
        </p15:guide>
        <p15:guide id="2" pos="7242" userDrawn="1">
          <p15:clr>
            <a:srgbClr val="A4A3A4"/>
          </p15:clr>
        </p15:guide>
        <p15:guide id="3" orient="horz" pos="346" userDrawn="1">
          <p15:clr>
            <a:srgbClr val="A4A3A4"/>
          </p15:clr>
        </p15:guide>
        <p15:guide id="4"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D72C1"/>
    <a:srgbClr val="D62627"/>
    <a:srgbClr val="F9BC5A"/>
    <a:srgbClr val="21262A"/>
    <a:srgbClr val="73EBC8"/>
    <a:srgbClr val="34D6C2"/>
    <a:srgbClr val="F47D9B"/>
    <a:srgbClr val="43CEF8"/>
    <a:srgbClr val="39A4FA"/>
    <a:srgbClr val="EAF2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34" autoAdjust="0"/>
    <p:restoredTop sz="96163" autoAdjust="0"/>
  </p:normalViewPr>
  <p:slideViewPr>
    <p:cSldViewPr snapToGrid="0" showGuides="1">
      <p:cViewPr varScale="1">
        <p:scale>
          <a:sx n="90" d="100"/>
          <a:sy n="90" d="100"/>
        </p:scale>
        <p:origin x="102" y="450"/>
      </p:cViewPr>
      <p:guideLst>
        <p:guide pos="438"/>
        <p:guide pos="7242"/>
        <p:guide orient="horz" pos="346"/>
        <p:guide orient="horz" pos="3974"/>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B30C6B-F34A-4F02-BACE-D18C28E3B70A}"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5DD2B1-1A58-4FDB-AD54-64407EF7A1E7}" type="slidenum">
              <a:rPr lang="zh-CN" altLang="en-US" smtClean="0"/>
              <a:t>‹#›</a:t>
            </a:fld>
            <a:endParaRPr lang="zh-CN" altLang="en-US"/>
          </a:p>
        </p:txBody>
      </p:sp>
    </p:spTree>
    <p:extLst>
      <p:ext uri="{BB962C8B-B14F-4D97-AF65-F5344CB8AC3E}">
        <p14:creationId xmlns:p14="http://schemas.microsoft.com/office/powerpoint/2010/main" val="3830710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A54E0CDB-BD4F-4799-BCB5-36FA706B205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grpSp>
        <p:nvGrpSpPr>
          <p:cNvPr id="3" name="组合 2">
            <a:extLst>
              <a:ext uri="{FF2B5EF4-FFF2-40B4-BE49-F238E27FC236}">
                <a16:creationId xmlns="" xmlns:a16="http://schemas.microsoft.com/office/drawing/2014/main" id="{5F2D62BF-EE1D-41A3-9643-8AFE2D7E9936}"/>
              </a:ext>
            </a:extLst>
          </p:cNvPr>
          <p:cNvGrpSpPr/>
          <p:nvPr userDrawn="1"/>
        </p:nvGrpSpPr>
        <p:grpSpPr>
          <a:xfrm>
            <a:off x="4824779" y="5759452"/>
            <a:ext cx="552450" cy="552448"/>
            <a:chOff x="5819776" y="5759452"/>
            <a:chExt cx="552450" cy="552448"/>
          </a:xfrm>
        </p:grpSpPr>
        <p:sp>
          <p:nvSpPr>
            <p:cNvPr id="4" name="椭圆 3">
              <a:extLst>
                <a:ext uri="{FF2B5EF4-FFF2-40B4-BE49-F238E27FC236}">
                  <a16:creationId xmlns="" xmlns:a16="http://schemas.microsoft.com/office/drawing/2014/main" id="{5E9A35B3-CBA2-498C-879F-9D754E02CD5E}"/>
                </a:ext>
              </a:extLst>
            </p:cNvPr>
            <p:cNvSpPr/>
            <p:nvPr userDrawn="1"/>
          </p:nvSpPr>
          <p:spPr>
            <a:xfrm>
              <a:off x="5819776" y="5759452"/>
              <a:ext cx="552450" cy="552448"/>
            </a:xfrm>
            <a:prstGeom prst="ellipse">
              <a:avLst/>
            </a:pr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 name="等腰三角形 41">
              <a:extLst>
                <a:ext uri="{FF2B5EF4-FFF2-40B4-BE49-F238E27FC236}">
                  <a16:creationId xmlns="" xmlns:a16="http://schemas.microsoft.com/office/drawing/2014/main" id="{0F92C284-A803-4B63-A6CA-7776315CA24A}"/>
                </a:ext>
              </a:extLst>
            </p:cNvPr>
            <p:cNvSpPr/>
            <p:nvPr userDrawn="1"/>
          </p:nvSpPr>
          <p:spPr>
            <a:xfrm flipV="1">
              <a:off x="5941219" y="5954671"/>
              <a:ext cx="309562" cy="187720"/>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sp>
        <p:nvSpPr>
          <p:cNvPr id="6" name="椭圆 5">
            <a:extLst>
              <a:ext uri="{FF2B5EF4-FFF2-40B4-BE49-F238E27FC236}">
                <a16:creationId xmlns="" xmlns:a16="http://schemas.microsoft.com/office/drawing/2014/main" id="{BDE1E67F-4316-4FCF-882E-22DCA7D8910C}"/>
              </a:ext>
            </a:extLst>
          </p:cNvPr>
          <p:cNvSpPr/>
          <p:nvPr userDrawn="1"/>
        </p:nvSpPr>
        <p:spPr>
          <a:xfrm>
            <a:off x="10928931" y="-171743"/>
            <a:ext cx="1279739" cy="1279739"/>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 name="椭圆 6">
            <a:extLst>
              <a:ext uri="{FF2B5EF4-FFF2-40B4-BE49-F238E27FC236}">
                <a16:creationId xmlns="" xmlns:a16="http://schemas.microsoft.com/office/drawing/2014/main" id="{2D977DDB-7EBB-47BD-98DD-09844196C439}"/>
              </a:ext>
            </a:extLst>
          </p:cNvPr>
          <p:cNvSpPr/>
          <p:nvPr userDrawn="1"/>
        </p:nvSpPr>
        <p:spPr>
          <a:xfrm rot="16200000">
            <a:off x="3349816" y="3628361"/>
            <a:ext cx="1596406" cy="1596406"/>
          </a:xfrm>
          <a:prstGeom prst="ellipse">
            <a:avLst/>
          </a:prstGeom>
          <a:gradFill flip="none" rotWithShape="1">
            <a:gsLst>
              <a:gs pos="0">
                <a:srgbClr val="0CAFF2"/>
              </a:gs>
              <a:gs pos="100000">
                <a:srgbClr val="0C84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8" name="椭圆 7">
            <a:extLst>
              <a:ext uri="{FF2B5EF4-FFF2-40B4-BE49-F238E27FC236}">
                <a16:creationId xmlns="" xmlns:a16="http://schemas.microsoft.com/office/drawing/2014/main" id="{11DF0B6E-39C3-4639-A8E7-D13C359C6279}"/>
              </a:ext>
            </a:extLst>
          </p:cNvPr>
          <p:cNvSpPr/>
          <p:nvPr userDrawn="1"/>
        </p:nvSpPr>
        <p:spPr>
          <a:xfrm rot="5400000">
            <a:off x="9109078" y="4446348"/>
            <a:ext cx="3204365" cy="3204365"/>
          </a:xfrm>
          <a:prstGeom prst="ellipse">
            <a:avLst/>
          </a:prstGeom>
          <a:gradFill flip="none" rotWithShape="1">
            <a:gsLst>
              <a:gs pos="0">
                <a:srgbClr val="0CAFF2"/>
              </a:gs>
              <a:gs pos="100000">
                <a:srgbClr val="0C84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9" name="椭圆 8">
            <a:extLst>
              <a:ext uri="{FF2B5EF4-FFF2-40B4-BE49-F238E27FC236}">
                <a16:creationId xmlns="" xmlns:a16="http://schemas.microsoft.com/office/drawing/2014/main" id="{F8AAE707-138D-4C62-BDC1-539BF64720E4}"/>
              </a:ext>
            </a:extLst>
          </p:cNvPr>
          <p:cNvSpPr/>
          <p:nvPr userDrawn="1"/>
        </p:nvSpPr>
        <p:spPr>
          <a:xfrm>
            <a:off x="229456" y="-156178"/>
            <a:ext cx="2110812" cy="2110812"/>
          </a:xfrm>
          <a:prstGeom prst="ellipse">
            <a:avLst/>
          </a:prstGeom>
          <a:gradFill flip="none" rotWithShape="1">
            <a:gsLst>
              <a:gs pos="0">
                <a:schemeClr val="accent2"/>
              </a:gs>
              <a:gs pos="71000">
                <a:srgbClr val="0C84F2">
                  <a:alpha val="0"/>
                </a:srgb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0" name="椭圆 9">
            <a:extLst>
              <a:ext uri="{FF2B5EF4-FFF2-40B4-BE49-F238E27FC236}">
                <a16:creationId xmlns="" xmlns:a16="http://schemas.microsoft.com/office/drawing/2014/main" id="{0BB20D62-5C4B-4B80-BAEF-7FC36A605357}"/>
              </a:ext>
            </a:extLst>
          </p:cNvPr>
          <p:cNvSpPr/>
          <p:nvPr userDrawn="1"/>
        </p:nvSpPr>
        <p:spPr>
          <a:xfrm rot="2700000">
            <a:off x="8530255" y="3341461"/>
            <a:ext cx="744811" cy="744811"/>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1" name="椭圆 10">
            <a:extLst>
              <a:ext uri="{FF2B5EF4-FFF2-40B4-BE49-F238E27FC236}">
                <a16:creationId xmlns="" xmlns:a16="http://schemas.microsoft.com/office/drawing/2014/main" id="{B97F56F6-DD43-4111-A8BC-A1B9609110A9}"/>
              </a:ext>
            </a:extLst>
          </p:cNvPr>
          <p:cNvSpPr/>
          <p:nvPr userDrawn="1"/>
        </p:nvSpPr>
        <p:spPr>
          <a:xfrm rot="3532591">
            <a:off x="-601455" y="3786585"/>
            <a:ext cx="2638899" cy="2638899"/>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2" name="椭圆 11">
            <a:extLst>
              <a:ext uri="{FF2B5EF4-FFF2-40B4-BE49-F238E27FC236}">
                <a16:creationId xmlns="" xmlns:a16="http://schemas.microsoft.com/office/drawing/2014/main" id="{B0F07664-E94F-4123-BC52-0BEC3B6227FB}"/>
              </a:ext>
            </a:extLst>
          </p:cNvPr>
          <p:cNvSpPr/>
          <p:nvPr userDrawn="1"/>
        </p:nvSpPr>
        <p:spPr>
          <a:xfrm rot="2700000">
            <a:off x="3601697" y="2314007"/>
            <a:ext cx="452588" cy="452588"/>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3" name="椭圆 12">
            <a:extLst>
              <a:ext uri="{FF2B5EF4-FFF2-40B4-BE49-F238E27FC236}">
                <a16:creationId xmlns="" xmlns:a16="http://schemas.microsoft.com/office/drawing/2014/main" id="{2F83ADE8-B51C-4381-89F7-87102AD79269}"/>
              </a:ext>
            </a:extLst>
          </p:cNvPr>
          <p:cNvSpPr/>
          <p:nvPr userDrawn="1"/>
        </p:nvSpPr>
        <p:spPr>
          <a:xfrm rot="18900000" flipV="1">
            <a:off x="8554745" y="1251334"/>
            <a:ext cx="246277" cy="246277"/>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4" name="文本占位符 13">
            <a:extLst>
              <a:ext uri="{FF2B5EF4-FFF2-40B4-BE49-F238E27FC236}">
                <a16:creationId xmlns="" xmlns:a16="http://schemas.microsoft.com/office/drawing/2014/main" id="{072F7533-7BC9-4F86-99A3-59710613A508}"/>
              </a:ext>
            </a:extLst>
          </p:cNvPr>
          <p:cNvSpPr>
            <a:spLocks noGrp="1"/>
          </p:cNvSpPr>
          <p:nvPr>
            <p:ph type="body" sz="quarter" idx="10" hasCustomPrompt="1"/>
          </p:nvPr>
        </p:nvSpPr>
        <p:spPr>
          <a:xfrm>
            <a:off x="4775201" y="1447800"/>
            <a:ext cx="6362319" cy="1107996"/>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7200" spc="0">
                <a:solidFill>
                  <a:srgbClr val="FFFFFF"/>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蓝色高端网页风</a:t>
            </a:r>
          </a:p>
        </p:txBody>
      </p:sp>
      <p:sp>
        <p:nvSpPr>
          <p:cNvPr id="15" name="文本占位符 14">
            <a:extLst>
              <a:ext uri="{FF2B5EF4-FFF2-40B4-BE49-F238E27FC236}">
                <a16:creationId xmlns="" xmlns:a16="http://schemas.microsoft.com/office/drawing/2014/main" id="{B960BBE7-D7A9-4B5A-A909-D7154A54A1AF}"/>
              </a:ext>
            </a:extLst>
          </p:cNvPr>
          <p:cNvSpPr>
            <a:spLocks noGrp="1"/>
          </p:cNvSpPr>
          <p:nvPr>
            <p:ph type="body" sz="quarter" idx="11" hasCustomPrompt="1"/>
          </p:nvPr>
        </p:nvSpPr>
        <p:spPr>
          <a:xfrm>
            <a:off x="4914900" y="1104900"/>
            <a:ext cx="6222620" cy="184666"/>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1200" spc="0">
                <a:solidFill>
                  <a:srgbClr val="FFFFF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THE TRUE BLUE</a:t>
            </a:r>
            <a:endParaRPr lang="zh-CN" altLang="en-US"/>
          </a:p>
        </p:txBody>
      </p:sp>
      <p:sp>
        <p:nvSpPr>
          <p:cNvPr id="16" name="文本占位符 15">
            <a:extLst>
              <a:ext uri="{FF2B5EF4-FFF2-40B4-BE49-F238E27FC236}">
                <a16:creationId xmlns="" xmlns:a16="http://schemas.microsoft.com/office/drawing/2014/main" id="{0BD565D6-CE53-4C5F-9973-0B9E861573CA}"/>
              </a:ext>
            </a:extLst>
          </p:cNvPr>
          <p:cNvSpPr>
            <a:spLocks noGrp="1"/>
          </p:cNvSpPr>
          <p:nvPr>
            <p:ph type="body" sz="quarter" idx="12" hasCustomPrompt="1"/>
          </p:nvPr>
        </p:nvSpPr>
        <p:spPr>
          <a:xfrm>
            <a:off x="4838700" y="2552700"/>
            <a:ext cx="5238750" cy="553998"/>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3600" spc="0">
                <a:solidFill>
                  <a:srgbClr val="FFFFFF"/>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企业介绍</a:t>
            </a:r>
            <a:r>
              <a:rPr lang="en-US" altLang="zh-CN"/>
              <a:t>PPT</a:t>
            </a:r>
            <a:r>
              <a:rPr lang="zh-CN" altLang="en-US"/>
              <a:t>模板</a:t>
            </a:r>
          </a:p>
        </p:txBody>
      </p:sp>
      <p:sp>
        <p:nvSpPr>
          <p:cNvPr id="17" name="文本占位符 16">
            <a:extLst>
              <a:ext uri="{FF2B5EF4-FFF2-40B4-BE49-F238E27FC236}">
                <a16:creationId xmlns="" xmlns:a16="http://schemas.microsoft.com/office/drawing/2014/main" id="{C27CD30F-0223-46FF-8B99-8E5B6173EF73}"/>
              </a:ext>
            </a:extLst>
          </p:cNvPr>
          <p:cNvSpPr>
            <a:spLocks noGrp="1"/>
          </p:cNvSpPr>
          <p:nvPr>
            <p:ph type="body" sz="quarter" idx="13" hasCustomPrompt="1"/>
          </p:nvPr>
        </p:nvSpPr>
        <p:spPr>
          <a:xfrm>
            <a:off x="4889501" y="4102101"/>
            <a:ext cx="4606925" cy="307777"/>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000" spc="0">
                <a:solidFill>
                  <a:srgbClr val="FFFFF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演示人：</a:t>
            </a:r>
            <a:r>
              <a:rPr lang="en-US" altLang="zh-CN"/>
              <a:t>Nakita</a:t>
            </a:r>
            <a:endParaRPr lang="zh-CN" altLang="en-US"/>
          </a:p>
        </p:txBody>
      </p:sp>
      <p:sp>
        <p:nvSpPr>
          <p:cNvPr id="18" name="文本占位符 17">
            <a:extLst>
              <a:ext uri="{FF2B5EF4-FFF2-40B4-BE49-F238E27FC236}">
                <a16:creationId xmlns="" xmlns:a16="http://schemas.microsoft.com/office/drawing/2014/main" id="{6FEB127E-751F-4EC6-BE92-A1AD09DE9AD4}"/>
              </a:ext>
            </a:extLst>
          </p:cNvPr>
          <p:cNvSpPr>
            <a:spLocks noGrp="1"/>
          </p:cNvSpPr>
          <p:nvPr>
            <p:ph type="body" sz="quarter" idx="14" hasCustomPrompt="1"/>
          </p:nvPr>
        </p:nvSpPr>
        <p:spPr>
          <a:xfrm>
            <a:off x="4889500" y="4495801"/>
            <a:ext cx="5797664" cy="307777"/>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000" spc="0">
                <a:solidFill>
                  <a:srgbClr val="FFFFF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输入日期</a:t>
            </a:r>
          </a:p>
        </p:txBody>
      </p:sp>
    </p:spTree>
    <p:extLst>
      <p:ext uri="{BB962C8B-B14F-4D97-AF65-F5344CB8AC3E}">
        <p14:creationId xmlns:p14="http://schemas.microsoft.com/office/powerpoint/2010/main" val="3617542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 xmlns:a16="http://schemas.microsoft.com/office/drawing/2014/main" id="{CAAC050C-93DD-431E-A450-6F09437AAD5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 xmlns:a16="http://schemas.microsoft.com/office/drawing/2014/main"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 xmlns:a16="http://schemas.microsoft.com/office/drawing/2014/main"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 xmlns:a16="http://schemas.microsoft.com/office/drawing/2014/main"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 xmlns:a16="http://schemas.microsoft.com/office/drawing/2014/main"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 xmlns:a16="http://schemas.microsoft.com/office/drawing/2014/main"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40514459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 xmlns:a16="http://schemas.microsoft.com/office/drawing/2014/main"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 xmlns:a16="http://schemas.microsoft.com/office/drawing/2014/main"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4942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 xmlns:a16="http://schemas.microsoft.com/office/drawing/2014/main"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 xmlns:a16="http://schemas.microsoft.com/office/drawing/2014/main"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 xmlns:a16="http://schemas.microsoft.com/office/drawing/2014/main"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 xmlns:a16="http://schemas.microsoft.com/office/drawing/2014/main"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 xmlns:a16="http://schemas.microsoft.com/office/drawing/2014/main"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 xmlns:a16="http://schemas.microsoft.com/office/drawing/2014/main"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 xmlns:a16="http://schemas.microsoft.com/office/drawing/2014/main"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 xmlns:a16="http://schemas.microsoft.com/office/drawing/2014/main"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41238867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 xmlns:a16="http://schemas.microsoft.com/office/drawing/2014/main"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 xmlns:a16="http://schemas.microsoft.com/office/drawing/2014/main"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 xmlns:a16="http://schemas.microsoft.com/office/drawing/2014/main"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 xmlns:a16="http://schemas.microsoft.com/office/drawing/2014/main"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 xmlns:a16="http://schemas.microsoft.com/office/drawing/2014/main"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 xmlns:a16="http://schemas.microsoft.com/office/drawing/2014/main"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 xmlns:a16="http://schemas.microsoft.com/office/drawing/2014/main"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 xmlns:a16="http://schemas.microsoft.com/office/drawing/2014/main"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 xmlns:a16="http://schemas.microsoft.com/office/drawing/2014/main"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 xmlns:a16="http://schemas.microsoft.com/office/drawing/2014/main"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 xmlns:a16="http://schemas.microsoft.com/office/drawing/2014/main"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5918330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 xmlns:a16="http://schemas.microsoft.com/office/drawing/2014/main"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 xmlns:a16="http://schemas.microsoft.com/office/drawing/2014/main"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 xmlns:a16="http://schemas.microsoft.com/office/drawing/2014/main"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 xmlns:a16="http://schemas.microsoft.com/office/drawing/2014/main"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 xmlns:a16="http://schemas.microsoft.com/office/drawing/2014/main"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 xmlns:a16="http://schemas.microsoft.com/office/drawing/2014/main"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 xmlns:a16="http://schemas.microsoft.com/office/drawing/2014/main"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 xmlns:a16="http://schemas.microsoft.com/office/drawing/2014/main"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 xmlns:a16="http://schemas.microsoft.com/office/drawing/2014/main"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 xmlns:a16="http://schemas.microsoft.com/office/drawing/2014/main"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635088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 xmlns:a16="http://schemas.microsoft.com/office/drawing/2014/main"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 xmlns:a16="http://schemas.microsoft.com/office/drawing/2014/main"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 xmlns:a16="http://schemas.microsoft.com/office/drawing/2014/main"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 xmlns:a16="http://schemas.microsoft.com/office/drawing/2014/main"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6486981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 xmlns:a16="http://schemas.microsoft.com/office/drawing/2014/main"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 xmlns:a16="http://schemas.microsoft.com/office/drawing/2014/main"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 xmlns:a16="http://schemas.microsoft.com/office/drawing/2014/main"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 xmlns:a16="http://schemas.microsoft.com/office/drawing/2014/main"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 xmlns:a16="http://schemas.microsoft.com/office/drawing/2014/main"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 xmlns:a16="http://schemas.microsoft.com/office/drawing/2014/main"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 xmlns:a16="http://schemas.microsoft.com/office/drawing/2014/main"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 xmlns:a16="http://schemas.microsoft.com/office/drawing/2014/main"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123039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 xmlns:a16="http://schemas.microsoft.com/office/drawing/2014/main"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 xmlns:a16="http://schemas.microsoft.com/office/drawing/2014/main"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 xmlns:a16="http://schemas.microsoft.com/office/drawing/2014/main"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7261365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37825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25665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和过场">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BE8C390F-B3C0-44BA-A0CA-962F20E6DD36}"/>
              </a:ext>
            </a:extLst>
          </p:cNvPr>
          <p:cNvSpPr/>
          <p:nvPr userDrawn="1"/>
        </p:nvSpPr>
        <p:spPr>
          <a:xfrm>
            <a:off x="4140200" y="4400551"/>
            <a:ext cx="1955800" cy="2457450"/>
          </a:xfrm>
          <a:prstGeom prst="rect">
            <a:avLst/>
          </a:prstGeom>
          <a:gradFill>
            <a:gsLst>
              <a:gs pos="2100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 name="矩形: 圆角 2">
            <a:extLst>
              <a:ext uri="{FF2B5EF4-FFF2-40B4-BE49-F238E27FC236}">
                <a16:creationId xmlns="" xmlns:a16="http://schemas.microsoft.com/office/drawing/2014/main" id="{EEB58A00-6E34-4C43-8615-E9E959FA3BC0}"/>
              </a:ext>
            </a:extLst>
          </p:cNvPr>
          <p:cNvSpPr/>
          <p:nvPr userDrawn="1"/>
        </p:nvSpPr>
        <p:spPr>
          <a:xfrm>
            <a:off x="4978400" y="5803900"/>
            <a:ext cx="279400" cy="620713"/>
          </a:xfrm>
          <a:prstGeom prst="roundRect">
            <a:avLst>
              <a:gd name="adj" fmla="val 50000"/>
            </a:avLst>
          </a:pr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 name="等腰三角形 41">
            <a:extLst>
              <a:ext uri="{FF2B5EF4-FFF2-40B4-BE49-F238E27FC236}">
                <a16:creationId xmlns="" xmlns:a16="http://schemas.microsoft.com/office/drawing/2014/main" id="{D10CCD18-8809-4675-AA66-BDB9716C66BB}"/>
              </a:ext>
            </a:extLst>
          </p:cNvPr>
          <p:cNvSpPr/>
          <p:nvPr userDrawn="1"/>
        </p:nvSpPr>
        <p:spPr>
          <a:xfrm flipV="1">
            <a:off x="5018881" y="6093672"/>
            <a:ext cx="198438" cy="128534"/>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 name="矩形 4">
            <a:extLst>
              <a:ext uri="{FF2B5EF4-FFF2-40B4-BE49-F238E27FC236}">
                <a16:creationId xmlns="" xmlns:a16="http://schemas.microsoft.com/office/drawing/2014/main" id="{0A1DC3C9-7752-4BB5-B966-2B481553F81D}"/>
              </a:ext>
            </a:extLst>
          </p:cNvPr>
          <p:cNvSpPr/>
          <p:nvPr userDrawn="1"/>
        </p:nvSpPr>
        <p:spPr>
          <a:xfrm>
            <a:off x="695325" y="2166660"/>
            <a:ext cx="907300" cy="74850"/>
          </a:xfrm>
          <a:prstGeom prst="rect">
            <a:avLst/>
          </a:prstGeom>
          <a:gradFill flip="none" rotWithShape="1">
            <a:gsLst>
              <a:gs pos="0">
                <a:schemeClr val="accent1"/>
              </a:gs>
              <a:gs pos="100000">
                <a:schemeClr val="accent2"/>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6" name="文本框 5">
            <a:extLst>
              <a:ext uri="{FF2B5EF4-FFF2-40B4-BE49-F238E27FC236}">
                <a16:creationId xmlns="" xmlns:a16="http://schemas.microsoft.com/office/drawing/2014/main" id="{B5032E18-2208-4353-A8D5-59561A7FB98A}"/>
              </a:ext>
            </a:extLst>
          </p:cNvPr>
          <p:cNvSpPr txBox="1"/>
          <p:nvPr userDrawn="1"/>
        </p:nvSpPr>
        <p:spPr>
          <a:xfrm>
            <a:off x="605530" y="959405"/>
            <a:ext cx="1280800" cy="738664"/>
          </a:xfrm>
          <a:prstGeom prst="rect">
            <a:avLst/>
          </a:prstGeom>
          <a:noFill/>
        </p:spPr>
        <p:txBody>
          <a:bodyPr wrap="square" lIns="0" tIns="0" rIns="0" bIns="0" rtlCol="0" anchor="t">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prstClr val="black"/>
                </a:solidFill>
                <a:effectLst/>
                <a:uLnTx/>
                <a:uFillTx/>
                <a:latin typeface="+mj-ea"/>
                <a:ea typeface="+mj-ea"/>
                <a:cs typeface="+mn-cs"/>
              </a:rPr>
              <a:t>目录</a:t>
            </a:r>
          </a:p>
        </p:txBody>
      </p:sp>
      <p:sp>
        <p:nvSpPr>
          <p:cNvPr id="7" name="文本框 6">
            <a:extLst>
              <a:ext uri="{FF2B5EF4-FFF2-40B4-BE49-F238E27FC236}">
                <a16:creationId xmlns="" xmlns:a16="http://schemas.microsoft.com/office/drawing/2014/main" id="{90F789B4-833A-4A40-BC38-5B61734074EB}"/>
              </a:ext>
            </a:extLst>
          </p:cNvPr>
          <p:cNvSpPr txBox="1"/>
          <p:nvPr userDrawn="1"/>
        </p:nvSpPr>
        <p:spPr>
          <a:xfrm>
            <a:off x="666490" y="1698069"/>
            <a:ext cx="1280800" cy="307777"/>
          </a:xfrm>
          <a:prstGeom prst="rect">
            <a:avLst/>
          </a:prstGeom>
          <a:noFill/>
        </p:spPr>
        <p:txBody>
          <a:bodyPr wrap="non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50000"/>
                    <a:lumOff val="50000"/>
                  </a:prstClr>
                </a:solidFill>
                <a:effectLst/>
                <a:uLnTx/>
                <a:uFillTx/>
                <a:latin typeface="+mn-ea"/>
                <a:cs typeface="+mn-cs"/>
              </a:rPr>
              <a:t>CONTENTS</a:t>
            </a:r>
            <a:endParaRPr kumimoji="0" lang="zh-CN" altLang="en-US" sz="2000" b="0" i="0" u="none" strike="noStrike" kern="1200" cap="none" spc="0" normalizeH="0" baseline="0" noProof="0">
              <a:ln>
                <a:noFill/>
              </a:ln>
              <a:solidFill>
                <a:prstClr val="black">
                  <a:lumMod val="50000"/>
                  <a:lumOff val="50000"/>
                </a:prstClr>
              </a:solidFill>
              <a:effectLst/>
              <a:uLnTx/>
              <a:uFillTx/>
              <a:latin typeface="+mn-ea"/>
              <a:cs typeface="+mn-cs"/>
            </a:endParaRPr>
          </a:p>
        </p:txBody>
      </p:sp>
      <p:sp>
        <p:nvSpPr>
          <p:cNvPr id="8" name="文本占位符 7">
            <a:extLst>
              <a:ext uri="{FF2B5EF4-FFF2-40B4-BE49-F238E27FC236}">
                <a16:creationId xmlns="" xmlns:a16="http://schemas.microsoft.com/office/drawing/2014/main" id="{BA46AE3C-ED69-4F5A-B8DB-8A718A037CA6}"/>
              </a:ext>
            </a:extLst>
          </p:cNvPr>
          <p:cNvSpPr>
            <a:spLocks noGrp="1"/>
          </p:cNvSpPr>
          <p:nvPr>
            <p:ph type="body" sz="quarter" idx="10" hasCustomPrompt="1"/>
          </p:nvPr>
        </p:nvSpPr>
        <p:spPr>
          <a:xfrm>
            <a:off x="685801" y="3429001"/>
            <a:ext cx="2543175" cy="1585627"/>
          </a:xfrm>
          <a:prstGeom prst="rect">
            <a:avLst/>
          </a:prstGeom>
        </p:spPr>
        <p:txBody>
          <a:bodyPr vert="horz" wrap="square" lIns="0" tIns="0" rIns="0" bIns="0" anchor="t" anchorCtr="0">
            <a:spAutoFit/>
          </a:bodyPr>
          <a:lstStyle>
            <a:lvl1pPr marL="0" indent="0" algn="l" defTabSz="742950" rtl="0" eaLnBrk="1" fontAlgn="auto" latinLnBrk="0" hangingPunct="1">
              <a:lnSpc>
                <a:spcPct val="150000"/>
              </a:lnSpc>
              <a:spcBef>
                <a:spcPts val="0"/>
              </a:spcBef>
              <a:spcAft>
                <a:spcPts val="0"/>
              </a:spcAft>
              <a:buFont typeface="Arial" panose="020B0604020202020204" pitchFamily="34" charset="0"/>
              <a:buNone/>
              <a:defRPr sz="1400" spc="0">
                <a:solidFill>
                  <a:srgbClr val="000000"/>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fontAlgn="auto" latinLnBrk="0" hangingPunct="1">
              <a:lnSpc>
                <a:spcPct val="90000"/>
              </a:lnSpc>
              <a:buFont typeface="Arial" panose="020B0604020202020204" pitchFamily="34" charset="0"/>
              <a:buNone/>
              <a:defRPr sz="1400" spc="0">
                <a:solidFill>
                  <a:srgbClr val="000000"/>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5pPr>
          </a:lstStyle>
          <a:p>
            <a:pPr lvl="0"/>
            <a:r>
              <a:rPr lang="zh-CN" altLang="en-US"/>
              <a:t>请在此处输入企业介绍主要文字内容。请在此处输入企业介绍主要文字内容。请在此处输入企业介绍主要文字内容。</a:t>
            </a:r>
          </a:p>
          <a:p>
            <a:pPr lvl="0"/>
            <a:endParaRPr lang="zh-CN" altLang="en-US"/>
          </a:p>
        </p:txBody>
      </p:sp>
      <p:pic>
        <p:nvPicPr>
          <p:cNvPr id="9" name="图片 8">
            <a:extLst>
              <a:ext uri="{FF2B5EF4-FFF2-40B4-BE49-F238E27FC236}">
                <a16:creationId xmlns="" xmlns:a16="http://schemas.microsoft.com/office/drawing/2014/main" id="{D0BEDEBE-5782-433E-A659-A12EDF6F810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330858" y="-1152741"/>
            <a:ext cx="10193884" cy="8931558"/>
          </a:xfrm>
          <a:prstGeom prst="rect">
            <a:avLst/>
          </a:prstGeom>
        </p:spPr>
      </p:pic>
    </p:spTree>
    <p:extLst>
      <p:ext uri="{BB962C8B-B14F-4D97-AF65-F5344CB8AC3E}">
        <p14:creationId xmlns:p14="http://schemas.microsoft.com/office/powerpoint/2010/main" val="26706434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7311880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641332613"/>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96BE0E8C-CCF1-4AA7-8F9A-0979B8E877A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997157"/>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4B5D77E1-F3D3-4AE7-A631-E4D26B69222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239921"/>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5662841D-FBDA-459F-A128-30BD1CCFC49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5591160"/>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 xmlns:a16="http://schemas.microsoft.com/office/drawing/2014/main" id="{6C0DD94A-01FF-4B31-9F29-FBD9E6A1C9B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8236539"/>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 xmlns:a16="http://schemas.microsoft.com/office/drawing/2014/main" id="{AA197D90-E5FD-454F-B74B-1BE49FFA8D0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 xmlns:a16="http://schemas.microsoft.com/office/drawing/2014/main"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 xmlns:a16="http://schemas.microsoft.com/office/drawing/2014/main"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 xmlns:a16="http://schemas.microsoft.com/office/drawing/2014/main"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44477095"/>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472147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45427"/>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000">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1E9B761-9AC2-49A0-B1D5-FB973251BCC5}"/>
              </a:ext>
            </a:extLst>
          </p:cNvPr>
          <p:cNvSpPr>
            <a:spLocks noGrp="1"/>
          </p:cNvSpPr>
          <p:nvPr>
            <p:ph type="body" sz="quarter" idx="10" hasCustomPrompt="1"/>
          </p:nvPr>
        </p:nvSpPr>
        <p:spPr>
          <a:xfrm>
            <a:off x="695325" y="781682"/>
            <a:ext cx="907300" cy="553998"/>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3600" spc="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特点</a:t>
            </a:r>
          </a:p>
        </p:txBody>
      </p:sp>
      <p:sp>
        <p:nvSpPr>
          <p:cNvPr id="3" name="文本占位符 2">
            <a:extLst>
              <a:ext uri="{FF2B5EF4-FFF2-40B4-BE49-F238E27FC236}">
                <a16:creationId xmlns="" xmlns:a16="http://schemas.microsoft.com/office/drawing/2014/main" id="{C54D2A53-95AC-4E35-9792-00318E014D24}"/>
              </a:ext>
            </a:extLst>
          </p:cNvPr>
          <p:cNvSpPr>
            <a:spLocks noGrp="1"/>
          </p:cNvSpPr>
          <p:nvPr>
            <p:ph type="body" sz="quarter" idx="11" hasCustomPrompt="1"/>
          </p:nvPr>
        </p:nvSpPr>
        <p:spPr>
          <a:xfrm>
            <a:off x="695325" y="415922"/>
            <a:ext cx="1514838" cy="369332"/>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400" spc="0">
                <a:solidFill>
                  <a:schemeClr val="tx1">
                    <a:lumMod val="50000"/>
                    <a:lumOff val="50000"/>
                  </a:schemeClr>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公司业务的</a:t>
            </a:r>
          </a:p>
        </p:txBody>
      </p:sp>
      <p:sp>
        <p:nvSpPr>
          <p:cNvPr id="4" name="矩形 3">
            <a:extLst>
              <a:ext uri="{FF2B5EF4-FFF2-40B4-BE49-F238E27FC236}">
                <a16:creationId xmlns="" xmlns:a16="http://schemas.microsoft.com/office/drawing/2014/main" id="{06564D45-9198-4E88-B9D3-0BB720F7079F}"/>
              </a:ext>
            </a:extLst>
          </p:cNvPr>
          <p:cNvSpPr/>
          <p:nvPr userDrawn="1"/>
        </p:nvSpPr>
        <p:spPr>
          <a:xfrm>
            <a:off x="695325" y="1315122"/>
            <a:ext cx="907300" cy="74850"/>
          </a:xfrm>
          <a:prstGeom prst="rect">
            <a:avLst/>
          </a:prstGeom>
          <a:gradFill flip="none" rotWithShape="1">
            <a:gsLst>
              <a:gs pos="0">
                <a:schemeClr val="accent1"/>
              </a:gs>
              <a:gs pos="100000">
                <a:schemeClr val="accent2"/>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Tree>
    <p:extLst>
      <p:ext uri="{BB962C8B-B14F-4D97-AF65-F5344CB8AC3E}">
        <p14:creationId xmlns:p14="http://schemas.microsoft.com/office/powerpoint/2010/main" val="3428274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000">
    <p:spTree>
      <p:nvGrpSpPr>
        <p:cNvPr id="1" name=""/>
        <p:cNvGrpSpPr/>
        <p:nvPr/>
      </p:nvGrpSpPr>
      <p:grpSpPr>
        <a:xfrm>
          <a:off x="0" y="0"/>
          <a:ext cx="0" cy="0"/>
          <a:chOff x="0" y="0"/>
          <a:chExt cx="0" cy="0"/>
        </a:xfrm>
      </p:grpSpPr>
      <p:sp>
        <p:nvSpPr>
          <p:cNvPr id="2" name="文本占位符 1">
            <a:extLst>
              <a:ext uri="{FF2B5EF4-FFF2-40B4-BE49-F238E27FC236}">
                <a16:creationId xmlns="" xmlns:a16="http://schemas.microsoft.com/office/drawing/2014/main" id="{71E9B761-9AC2-49A0-B1D5-FB973251BCC5}"/>
              </a:ext>
            </a:extLst>
          </p:cNvPr>
          <p:cNvSpPr>
            <a:spLocks noGrp="1"/>
          </p:cNvSpPr>
          <p:nvPr>
            <p:ph type="body" sz="quarter" idx="10" hasCustomPrompt="1"/>
          </p:nvPr>
        </p:nvSpPr>
        <p:spPr>
          <a:xfrm>
            <a:off x="695325" y="781682"/>
            <a:ext cx="907300" cy="553998"/>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3600" spc="0">
                <a:solidFill>
                  <a:srgbClr val="000000"/>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特点</a:t>
            </a:r>
          </a:p>
        </p:txBody>
      </p:sp>
      <p:sp>
        <p:nvSpPr>
          <p:cNvPr id="3" name="文本占位符 2">
            <a:extLst>
              <a:ext uri="{FF2B5EF4-FFF2-40B4-BE49-F238E27FC236}">
                <a16:creationId xmlns="" xmlns:a16="http://schemas.microsoft.com/office/drawing/2014/main" id="{C54D2A53-95AC-4E35-9792-00318E014D24}"/>
              </a:ext>
            </a:extLst>
          </p:cNvPr>
          <p:cNvSpPr>
            <a:spLocks noGrp="1"/>
          </p:cNvSpPr>
          <p:nvPr>
            <p:ph type="body" sz="quarter" idx="11" hasCustomPrompt="1"/>
          </p:nvPr>
        </p:nvSpPr>
        <p:spPr>
          <a:xfrm>
            <a:off x="695325" y="415922"/>
            <a:ext cx="1514838" cy="369332"/>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400" spc="0">
                <a:solidFill>
                  <a:schemeClr val="tx1">
                    <a:lumMod val="50000"/>
                    <a:lumOff val="50000"/>
                  </a:schemeClr>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公司业务的</a:t>
            </a:r>
          </a:p>
        </p:txBody>
      </p:sp>
      <p:sp>
        <p:nvSpPr>
          <p:cNvPr id="4" name="矩形 3">
            <a:extLst>
              <a:ext uri="{FF2B5EF4-FFF2-40B4-BE49-F238E27FC236}">
                <a16:creationId xmlns="" xmlns:a16="http://schemas.microsoft.com/office/drawing/2014/main" id="{06564D45-9198-4E88-B9D3-0BB720F7079F}"/>
              </a:ext>
            </a:extLst>
          </p:cNvPr>
          <p:cNvSpPr/>
          <p:nvPr userDrawn="1"/>
        </p:nvSpPr>
        <p:spPr>
          <a:xfrm>
            <a:off x="695325" y="1315122"/>
            <a:ext cx="907300" cy="74850"/>
          </a:xfrm>
          <a:prstGeom prst="rect">
            <a:avLst/>
          </a:prstGeom>
          <a:gradFill flip="none" rotWithShape="1">
            <a:gsLst>
              <a:gs pos="0">
                <a:schemeClr val="accent1"/>
              </a:gs>
              <a:gs pos="100000">
                <a:schemeClr val="accent2"/>
              </a:gs>
            </a:gsLst>
            <a:lin ang="108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 name="图片占位符 4">
            <a:extLst>
              <a:ext uri="{FF2B5EF4-FFF2-40B4-BE49-F238E27FC236}">
                <a16:creationId xmlns="" xmlns:a16="http://schemas.microsoft.com/office/drawing/2014/main" id="{293F9533-CD5F-47FF-9837-B6DDD43E1EA1}"/>
              </a:ext>
            </a:extLst>
          </p:cNvPr>
          <p:cNvSpPr>
            <a:spLocks noGrp="1"/>
          </p:cNvSpPr>
          <p:nvPr>
            <p:ph type="pic" sz="quarter" idx="12" hasCustomPrompt="1"/>
          </p:nvPr>
        </p:nvSpPr>
        <p:spPr>
          <a:xfrm>
            <a:off x="4467413" y="4523328"/>
            <a:ext cx="1638299" cy="723260"/>
          </a:xfrm>
          <a:prstGeom prst="rect">
            <a:avLst/>
          </a:prstGeom>
        </p:spPr>
        <p:txBody>
          <a:bodyPr/>
          <a:lstStyle>
            <a:lvl1pPr>
              <a:defRPr sz="1400"/>
            </a:lvl1pPr>
          </a:lstStyle>
          <a:p>
            <a:r>
              <a:rPr lang="zh-CN" altLang="en-US"/>
              <a:t>单击添加</a:t>
            </a:r>
            <a:r>
              <a:rPr lang="en-US" altLang="zh-CN"/>
              <a:t>LOGO</a:t>
            </a:r>
          </a:p>
          <a:p>
            <a:endParaRPr lang="zh-CN" altLang="en-US"/>
          </a:p>
        </p:txBody>
      </p:sp>
      <p:sp>
        <p:nvSpPr>
          <p:cNvPr id="6" name="图片占位符 5">
            <a:extLst>
              <a:ext uri="{FF2B5EF4-FFF2-40B4-BE49-F238E27FC236}">
                <a16:creationId xmlns="" xmlns:a16="http://schemas.microsoft.com/office/drawing/2014/main" id="{48FC3854-9E71-4A6A-B244-535B0F498DC4}"/>
              </a:ext>
            </a:extLst>
          </p:cNvPr>
          <p:cNvSpPr>
            <a:spLocks noGrp="1"/>
          </p:cNvSpPr>
          <p:nvPr>
            <p:ph type="pic" sz="quarter" idx="13" hasCustomPrompt="1"/>
          </p:nvPr>
        </p:nvSpPr>
        <p:spPr>
          <a:xfrm>
            <a:off x="4467413" y="5590514"/>
            <a:ext cx="1638299" cy="723260"/>
          </a:xfrm>
          <a:prstGeom prst="rect">
            <a:avLst/>
          </a:prstGeom>
        </p:spPr>
        <p:txBody>
          <a:bodyPr/>
          <a:lstStyle>
            <a:lvl1pPr>
              <a:defRPr sz="1400"/>
            </a:lvl1pPr>
          </a:lstStyle>
          <a:p>
            <a:r>
              <a:rPr lang="zh-CN" altLang="en-US"/>
              <a:t>单击添加</a:t>
            </a:r>
            <a:r>
              <a:rPr lang="en-US" altLang="zh-CN"/>
              <a:t>LOGO</a:t>
            </a:r>
          </a:p>
          <a:p>
            <a:endParaRPr lang="zh-CN" altLang="en-US"/>
          </a:p>
        </p:txBody>
      </p:sp>
      <p:sp>
        <p:nvSpPr>
          <p:cNvPr id="7" name="图片占位符 6">
            <a:extLst>
              <a:ext uri="{FF2B5EF4-FFF2-40B4-BE49-F238E27FC236}">
                <a16:creationId xmlns="" xmlns:a16="http://schemas.microsoft.com/office/drawing/2014/main" id="{A3701F52-D151-460C-8BE7-7F2368A05E6B}"/>
              </a:ext>
            </a:extLst>
          </p:cNvPr>
          <p:cNvSpPr>
            <a:spLocks noGrp="1"/>
          </p:cNvSpPr>
          <p:nvPr>
            <p:ph type="pic" sz="quarter" idx="14" hasCustomPrompt="1"/>
          </p:nvPr>
        </p:nvSpPr>
        <p:spPr>
          <a:xfrm>
            <a:off x="2561985" y="4523328"/>
            <a:ext cx="1638299" cy="723260"/>
          </a:xfrm>
          <a:prstGeom prst="rect">
            <a:avLst/>
          </a:prstGeom>
        </p:spPr>
        <p:txBody>
          <a:bodyPr/>
          <a:lstStyle>
            <a:lvl1pPr>
              <a:defRPr sz="1400"/>
            </a:lvl1pPr>
          </a:lstStyle>
          <a:p>
            <a:r>
              <a:rPr lang="zh-CN" altLang="en-US"/>
              <a:t>单击添加</a:t>
            </a:r>
            <a:r>
              <a:rPr lang="en-US" altLang="zh-CN"/>
              <a:t>LOGO</a:t>
            </a:r>
          </a:p>
          <a:p>
            <a:endParaRPr lang="zh-CN" altLang="en-US"/>
          </a:p>
        </p:txBody>
      </p:sp>
      <p:sp>
        <p:nvSpPr>
          <p:cNvPr id="8" name="图片占位符 7">
            <a:extLst>
              <a:ext uri="{FF2B5EF4-FFF2-40B4-BE49-F238E27FC236}">
                <a16:creationId xmlns="" xmlns:a16="http://schemas.microsoft.com/office/drawing/2014/main" id="{84F72199-EEA5-4149-864D-FC3CA147658D}"/>
              </a:ext>
            </a:extLst>
          </p:cNvPr>
          <p:cNvSpPr>
            <a:spLocks noGrp="1"/>
          </p:cNvSpPr>
          <p:nvPr>
            <p:ph type="pic" sz="quarter" idx="15" hasCustomPrompt="1"/>
          </p:nvPr>
        </p:nvSpPr>
        <p:spPr>
          <a:xfrm>
            <a:off x="2561985" y="5590514"/>
            <a:ext cx="1638299" cy="723260"/>
          </a:xfrm>
          <a:prstGeom prst="rect">
            <a:avLst/>
          </a:prstGeom>
        </p:spPr>
        <p:txBody>
          <a:bodyPr/>
          <a:lstStyle>
            <a:lvl1pPr>
              <a:defRPr sz="1400"/>
            </a:lvl1pPr>
          </a:lstStyle>
          <a:p>
            <a:r>
              <a:rPr lang="zh-CN" altLang="en-US"/>
              <a:t>单击添加</a:t>
            </a:r>
            <a:r>
              <a:rPr lang="en-US" altLang="zh-CN"/>
              <a:t>LOGO</a:t>
            </a:r>
          </a:p>
          <a:p>
            <a:endParaRPr lang="zh-CN" altLang="en-US"/>
          </a:p>
        </p:txBody>
      </p:sp>
      <p:sp>
        <p:nvSpPr>
          <p:cNvPr id="9" name="图片占位符 8">
            <a:extLst>
              <a:ext uri="{FF2B5EF4-FFF2-40B4-BE49-F238E27FC236}">
                <a16:creationId xmlns="" xmlns:a16="http://schemas.microsoft.com/office/drawing/2014/main" id="{20BEEC23-CFCD-4590-8EB3-BBDC369C759D}"/>
              </a:ext>
            </a:extLst>
          </p:cNvPr>
          <p:cNvSpPr>
            <a:spLocks noGrp="1"/>
          </p:cNvSpPr>
          <p:nvPr>
            <p:ph type="pic" sz="quarter" idx="16" hasCustomPrompt="1"/>
          </p:nvPr>
        </p:nvSpPr>
        <p:spPr>
          <a:xfrm>
            <a:off x="695326" y="4523328"/>
            <a:ext cx="1638299" cy="723260"/>
          </a:xfrm>
          <a:prstGeom prst="rect">
            <a:avLst/>
          </a:prstGeom>
        </p:spPr>
        <p:txBody>
          <a:bodyPr/>
          <a:lstStyle>
            <a:lvl1pPr>
              <a:defRPr sz="1400"/>
            </a:lvl1pPr>
          </a:lstStyle>
          <a:p>
            <a:r>
              <a:rPr lang="zh-CN" altLang="en-US"/>
              <a:t>单击添加</a:t>
            </a:r>
            <a:r>
              <a:rPr lang="en-US" altLang="zh-CN"/>
              <a:t>LOGO</a:t>
            </a:r>
            <a:endParaRPr lang="zh-CN" altLang="en-US"/>
          </a:p>
        </p:txBody>
      </p:sp>
      <p:sp>
        <p:nvSpPr>
          <p:cNvPr id="10" name="图片占位符 9">
            <a:extLst>
              <a:ext uri="{FF2B5EF4-FFF2-40B4-BE49-F238E27FC236}">
                <a16:creationId xmlns="" xmlns:a16="http://schemas.microsoft.com/office/drawing/2014/main" id="{4EF31091-C3B7-4741-9EB7-C40035BD1170}"/>
              </a:ext>
            </a:extLst>
          </p:cNvPr>
          <p:cNvSpPr>
            <a:spLocks noGrp="1"/>
          </p:cNvSpPr>
          <p:nvPr>
            <p:ph type="pic" sz="quarter" idx="17" hasCustomPrompt="1"/>
          </p:nvPr>
        </p:nvSpPr>
        <p:spPr>
          <a:xfrm>
            <a:off x="695326" y="5590514"/>
            <a:ext cx="1638299" cy="723260"/>
          </a:xfrm>
          <a:prstGeom prst="rect">
            <a:avLst/>
          </a:prstGeom>
        </p:spPr>
        <p:txBody>
          <a:bodyPr/>
          <a:lstStyle>
            <a:lvl1pPr>
              <a:defRPr sz="1400"/>
            </a:lvl1pPr>
          </a:lstStyle>
          <a:p>
            <a:r>
              <a:rPr lang="zh-CN" altLang="en-US"/>
              <a:t>单击添加</a:t>
            </a:r>
            <a:r>
              <a:rPr lang="en-US" altLang="zh-CN"/>
              <a:t>LOGO</a:t>
            </a:r>
          </a:p>
          <a:p>
            <a:endParaRPr lang="zh-CN" altLang="en-US"/>
          </a:p>
        </p:txBody>
      </p:sp>
    </p:spTree>
    <p:extLst>
      <p:ext uri="{BB962C8B-B14F-4D97-AF65-F5344CB8AC3E}">
        <p14:creationId xmlns:p14="http://schemas.microsoft.com/office/powerpoint/2010/main" val="1022774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封面封底">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A54E0CDB-BD4F-4799-BCB5-36FA706B205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flipH="1">
            <a:off x="5326" y="0"/>
            <a:ext cx="12192000" cy="6858000"/>
          </a:xfrm>
          <a:prstGeom prst="rect">
            <a:avLst/>
          </a:prstGeom>
        </p:spPr>
      </p:pic>
      <p:grpSp>
        <p:nvGrpSpPr>
          <p:cNvPr id="3" name="组合 2">
            <a:extLst>
              <a:ext uri="{FF2B5EF4-FFF2-40B4-BE49-F238E27FC236}">
                <a16:creationId xmlns="" xmlns:a16="http://schemas.microsoft.com/office/drawing/2014/main" id="{5F2D62BF-EE1D-41A3-9643-8AFE2D7E9936}"/>
              </a:ext>
            </a:extLst>
          </p:cNvPr>
          <p:cNvGrpSpPr/>
          <p:nvPr userDrawn="1"/>
        </p:nvGrpSpPr>
        <p:grpSpPr>
          <a:xfrm flipH="1">
            <a:off x="6820097" y="5759452"/>
            <a:ext cx="552450" cy="552448"/>
            <a:chOff x="5819776" y="5759452"/>
            <a:chExt cx="552450" cy="552448"/>
          </a:xfrm>
        </p:grpSpPr>
        <p:sp>
          <p:nvSpPr>
            <p:cNvPr id="4" name="椭圆 3">
              <a:extLst>
                <a:ext uri="{FF2B5EF4-FFF2-40B4-BE49-F238E27FC236}">
                  <a16:creationId xmlns="" xmlns:a16="http://schemas.microsoft.com/office/drawing/2014/main" id="{5E9A35B3-CBA2-498C-879F-9D754E02CD5E}"/>
                </a:ext>
              </a:extLst>
            </p:cNvPr>
            <p:cNvSpPr/>
            <p:nvPr userDrawn="1"/>
          </p:nvSpPr>
          <p:spPr>
            <a:xfrm>
              <a:off x="5819776" y="5759452"/>
              <a:ext cx="552450" cy="552448"/>
            </a:xfrm>
            <a:prstGeom prst="ellipse">
              <a:avLst/>
            </a:pr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 name="等腰三角形 41">
              <a:extLst>
                <a:ext uri="{FF2B5EF4-FFF2-40B4-BE49-F238E27FC236}">
                  <a16:creationId xmlns="" xmlns:a16="http://schemas.microsoft.com/office/drawing/2014/main" id="{0F92C284-A803-4B63-A6CA-7776315CA24A}"/>
                </a:ext>
              </a:extLst>
            </p:cNvPr>
            <p:cNvSpPr/>
            <p:nvPr userDrawn="1"/>
          </p:nvSpPr>
          <p:spPr>
            <a:xfrm flipV="1">
              <a:off x="5941219" y="5954671"/>
              <a:ext cx="309562" cy="187720"/>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sp>
        <p:nvSpPr>
          <p:cNvPr id="6" name="椭圆 5">
            <a:extLst>
              <a:ext uri="{FF2B5EF4-FFF2-40B4-BE49-F238E27FC236}">
                <a16:creationId xmlns="" xmlns:a16="http://schemas.microsoft.com/office/drawing/2014/main" id="{BDE1E67F-4316-4FCF-882E-22DCA7D8910C}"/>
              </a:ext>
            </a:extLst>
          </p:cNvPr>
          <p:cNvSpPr/>
          <p:nvPr userDrawn="1"/>
        </p:nvSpPr>
        <p:spPr>
          <a:xfrm flipH="1">
            <a:off x="-11344" y="-171743"/>
            <a:ext cx="1279739" cy="1279739"/>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 name="椭圆 6">
            <a:extLst>
              <a:ext uri="{FF2B5EF4-FFF2-40B4-BE49-F238E27FC236}">
                <a16:creationId xmlns="" xmlns:a16="http://schemas.microsoft.com/office/drawing/2014/main" id="{2D977DDB-7EBB-47BD-98DD-09844196C439}"/>
              </a:ext>
            </a:extLst>
          </p:cNvPr>
          <p:cNvSpPr/>
          <p:nvPr userDrawn="1"/>
        </p:nvSpPr>
        <p:spPr>
          <a:xfrm rot="5400000" flipH="1">
            <a:off x="7251104" y="3628361"/>
            <a:ext cx="1596406" cy="1596406"/>
          </a:xfrm>
          <a:prstGeom prst="ellipse">
            <a:avLst/>
          </a:prstGeom>
          <a:gradFill flip="none" rotWithShape="1">
            <a:gsLst>
              <a:gs pos="0">
                <a:srgbClr val="0CAFF2"/>
              </a:gs>
              <a:gs pos="100000">
                <a:srgbClr val="0C84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8" name="椭圆 7">
            <a:extLst>
              <a:ext uri="{FF2B5EF4-FFF2-40B4-BE49-F238E27FC236}">
                <a16:creationId xmlns="" xmlns:a16="http://schemas.microsoft.com/office/drawing/2014/main" id="{11DF0B6E-39C3-4639-A8E7-D13C359C6279}"/>
              </a:ext>
            </a:extLst>
          </p:cNvPr>
          <p:cNvSpPr/>
          <p:nvPr userDrawn="1"/>
        </p:nvSpPr>
        <p:spPr>
          <a:xfrm rot="16200000" flipH="1">
            <a:off x="-116117" y="4446348"/>
            <a:ext cx="3204365" cy="3204365"/>
          </a:xfrm>
          <a:prstGeom prst="ellipse">
            <a:avLst/>
          </a:prstGeom>
          <a:gradFill flip="none" rotWithShape="1">
            <a:gsLst>
              <a:gs pos="0">
                <a:srgbClr val="0CAFF2"/>
              </a:gs>
              <a:gs pos="100000">
                <a:srgbClr val="0C84F2">
                  <a:alpha val="0"/>
                </a:srgb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9" name="椭圆 8">
            <a:extLst>
              <a:ext uri="{FF2B5EF4-FFF2-40B4-BE49-F238E27FC236}">
                <a16:creationId xmlns="" xmlns:a16="http://schemas.microsoft.com/office/drawing/2014/main" id="{F8AAE707-138D-4C62-BDC1-539BF64720E4}"/>
              </a:ext>
            </a:extLst>
          </p:cNvPr>
          <p:cNvSpPr/>
          <p:nvPr userDrawn="1"/>
        </p:nvSpPr>
        <p:spPr>
          <a:xfrm flipH="1">
            <a:off x="9857058" y="-156178"/>
            <a:ext cx="2110812" cy="2110812"/>
          </a:xfrm>
          <a:prstGeom prst="ellipse">
            <a:avLst/>
          </a:prstGeom>
          <a:gradFill flip="none" rotWithShape="1">
            <a:gsLst>
              <a:gs pos="0">
                <a:schemeClr val="accent2"/>
              </a:gs>
              <a:gs pos="71000">
                <a:srgbClr val="0C84F2">
                  <a:alpha val="0"/>
                </a:srgbClr>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0" name="椭圆 9">
            <a:extLst>
              <a:ext uri="{FF2B5EF4-FFF2-40B4-BE49-F238E27FC236}">
                <a16:creationId xmlns="" xmlns:a16="http://schemas.microsoft.com/office/drawing/2014/main" id="{0BB20D62-5C4B-4B80-BAEF-7FC36A605357}"/>
              </a:ext>
            </a:extLst>
          </p:cNvPr>
          <p:cNvSpPr/>
          <p:nvPr userDrawn="1"/>
        </p:nvSpPr>
        <p:spPr>
          <a:xfrm rot="18900000" flipH="1">
            <a:off x="2922260" y="3341461"/>
            <a:ext cx="744811" cy="744811"/>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1" name="椭圆 10">
            <a:extLst>
              <a:ext uri="{FF2B5EF4-FFF2-40B4-BE49-F238E27FC236}">
                <a16:creationId xmlns="" xmlns:a16="http://schemas.microsoft.com/office/drawing/2014/main" id="{B97F56F6-DD43-4111-A8BC-A1B9609110A9}"/>
              </a:ext>
            </a:extLst>
          </p:cNvPr>
          <p:cNvSpPr/>
          <p:nvPr userDrawn="1"/>
        </p:nvSpPr>
        <p:spPr>
          <a:xfrm rot="18067409" flipH="1">
            <a:off x="10159882" y="3786585"/>
            <a:ext cx="2638899" cy="2638899"/>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2" name="椭圆 11">
            <a:extLst>
              <a:ext uri="{FF2B5EF4-FFF2-40B4-BE49-F238E27FC236}">
                <a16:creationId xmlns="" xmlns:a16="http://schemas.microsoft.com/office/drawing/2014/main" id="{B0F07664-E94F-4123-BC52-0BEC3B6227FB}"/>
              </a:ext>
            </a:extLst>
          </p:cNvPr>
          <p:cNvSpPr/>
          <p:nvPr userDrawn="1"/>
        </p:nvSpPr>
        <p:spPr>
          <a:xfrm rot="18900000" flipH="1">
            <a:off x="8143041" y="2314007"/>
            <a:ext cx="452588" cy="452588"/>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3" name="椭圆 12">
            <a:extLst>
              <a:ext uri="{FF2B5EF4-FFF2-40B4-BE49-F238E27FC236}">
                <a16:creationId xmlns="" xmlns:a16="http://schemas.microsoft.com/office/drawing/2014/main" id="{2F83ADE8-B51C-4381-89F7-87102AD79269}"/>
              </a:ext>
            </a:extLst>
          </p:cNvPr>
          <p:cNvSpPr/>
          <p:nvPr userDrawn="1"/>
        </p:nvSpPr>
        <p:spPr>
          <a:xfrm rot="2700000" flipH="1" flipV="1">
            <a:off x="3396304" y="1251334"/>
            <a:ext cx="246277" cy="246277"/>
          </a:xfrm>
          <a:prstGeom prst="ellipse">
            <a:avLst/>
          </a:prstGeom>
          <a:gradFill>
            <a:gsLst>
              <a:gs pos="0">
                <a:srgbClr val="0CAFF2"/>
              </a:gs>
              <a:gs pos="100000">
                <a:srgbClr val="0C84F2">
                  <a:alpha val="0"/>
                </a:srgb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4" name="文本占位符 13">
            <a:extLst>
              <a:ext uri="{FF2B5EF4-FFF2-40B4-BE49-F238E27FC236}">
                <a16:creationId xmlns="" xmlns:a16="http://schemas.microsoft.com/office/drawing/2014/main" id="{072F7533-7BC9-4F86-99A3-59710613A508}"/>
              </a:ext>
            </a:extLst>
          </p:cNvPr>
          <p:cNvSpPr>
            <a:spLocks noGrp="1"/>
          </p:cNvSpPr>
          <p:nvPr userDrawn="1">
            <p:ph type="body" sz="quarter" idx="10" hasCustomPrompt="1"/>
          </p:nvPr>
        </p:nvSpPr>
        <p:spPr>
          <a:xfrm>
            <a:off x="982305" y="1447800"/>
            <a:ext cx="6362319" cy="1107996"/>
          </a:xfrm>
          <a:prstGeom prst="rect">
            <a:avLst/>
          </a:prstGeom>
        </p:spPr>
        <p:txBody>
          <a:bodyPr vert="horz" wrap="non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7200" spc="0">
                <a:solidFill>
                  <a:srgbClr val="FFFFFF"/>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蓝色高端网页风</a:t>
            </a:r>
          </a:p>
        </p:txBody>
      </p:sp>
      <p:sp>
        <p:nvSpPr>
          <p:cNvPr id="15" name="文本占位符 14">
            <a:extLst>
              <a:ext uri="{FF2B5EF4-FFF2-40B4-BE49-F238E27FC236}">
                <a16:creationId xmlns="" xmlns:a16="http://schemas.microsoft.com/office/drawing/2014/main" id="{B960BBE7-D7A9-4B5A-A909-D7154A54A1AF}"/>
              </a:ext>
            </a:extLst>
          </p:cNvPr>
          <p:cNvSpPr>
            <a:spLocks noGrp="1"/>
          </p:cNvSpPr>
          <p:nvPr userDrawn="1">
            <p:ph type="body" sz="quarter" idx="11" hasCustomPrompt="1"/>
          </p:nvPr>
        </p:nvSpPr>
        <p:spPr>
          <a:xfrm>
            <a:off x="1122004" y="1104900"/>
            <a:ext cx="6222620" cy="184666"/>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1200" spc="0">
                <a:solidFill>
                  <a:srgbClr val="FFFFF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en-US" altLang="zh-CN"/>
              <a:t>THE TRUE BLUE</a:t>
            </a:r>
            <a:endParaRPr lang="zh-CN" altLang="en-US"/>
          </a:p>
        </p:txBody>
      </p:sp>
      <p:sp>
        <p:nvSpPr>
          <p:cNvPr id="16" name="文本占位符 15">
            <a:extLst>
              <a:ext uri="{FF2B5EF4-FFF2-40B4-BE49-F238E27FC236}">
                <a16:creationId xmlns="" xmlns:a16="http://schemas.microsoft.com/office/drawing/2014/main" id="{0BD565D6-CE53-4C5F-9973-0B9E861573CA}"/>
              </a:ext>
            </a:extLst>
          </p:cNvPr>
          <p:cNvSpPr>
            <a:spLocks noGrp="1"/>
          </p:cNvSpPr>
          <p:nvPr userDrawn="1">
            <p:ph type="body" sz="quarter" idx="12" hasCustomPrompt="1"/>
          </p:nvPr>
        </p:nvSpPr>
        <p:spPr>
          <a:xfrm>
            <a:off x="1045804" y="2552700"/>
            <a:ext cx="5238750" cy="553998"/>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3600" spc="0">
                <a:solidFill>
                  <a:srgbClr val="FFFFFF"/>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企业介绍</a:t>
            </a:r>
            <a:r>
              <a:rPr lang="en-US" altLang="zh-CN"/>
              <a:t>PPT</a:t>
            </a:r>
            <a:r>
              <a:rPr lang="zh-CN" altLang="en-US"/>
              <a:t>模板</a:t>
            </a:r>
          </a:p>
        </p:txBody>
      </p:sp>
      <p:sp>
        <p:nvSpPr>
          <p:cNvPr id="17" name="文本占位符 16">
            <a:extLst>
              <a:ext uri="{FF2B5EF4-FFF2-40B4-BE49-F238E27FC236}">
                <a16:creationId xmlns="" xmlns:a16="http://schemas.microsoft.com/office/drawing/2014/main" id="{C27CD30F-0223-46FF-8B99-8E5B6173EF73}"/>
              </a:ext>
            </a:extLst>
          </p:cNvPr>
          <p:cNvSpPr>
            <a:spLocks noGrp="1"/>
          </p:cNvSpPr>
          <p:nvPr userDrawn="1">
            <p:ph type="body" sz="quarter" idx="13" hasCustomPrompt="1"/>
          </p:nvPr>
        </p:nvSpPr>
        <p:spPr>
          <a:xfrm>
            <a:off x="1096605" y="4102101"/>
            <a:ext cx="4606925" cy="307777"/>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000" spc="0">
                <a:solidFill>
                  <a:srgbClr val="FFFFF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演示人：</a:t>
            </a:r>
            <a:r>
              <a:rPr lang="en-US" altLang="zh-CN"/>
              <a:t>Nakita</a:t>
            </a:r>
            <a:endParaRPr lang="zh-CN" altLang="en-US"/>
          </a:p>
        </p:txBody>
      </p:sp>
      <p:sp>
        <p:nvSpPr>
          <p:cNvPr id="18" name="文本占位符 17">
            <a:extLst>
              <a:ext uri="{FF2B5EF4-FFF2-40B4-BE49-F238E27FC236}">
                <a16:creationId xmlns="" xmlns:a16="http://schemas.microsoft.com/office/drawing/2014/main" id="{6FEB127E-751F-4EC6-BE92-A1AD09DE9AD4}"/>
              </a:ext>
            </a:extLst>
          </p:cNvPr>
          <p:cNvSpPr>
            <a:spLocks noGrp="1"/>
          </p:cNvSpPr>
          <p:nvPr userDrawn="1">
            <p:ph type="body" sz="quarter" idx="14" hasCustomPrompt="1"/>
          </p:nvPr>
        </p:nvSpPr>
        <p:spPr>
          <a:xfrm>
            <a:off x="1096604" y="4495801"/>
            <a:ext cx="5797664" cy="307777"/>
          </a:xfrm>
          <a:prstGeom prst="rect">
            <a:avLst/>
          </a:prstGeom>
        </p:spPr>
        <p:txBody>
          <a:bodyPr vert="horz" wrap="square" lIns="0" tIns="0" rIns="0" bIns="0" anchor="t" anchorCtr="0">
            <a:spAutoFit/>
          </a:bodyPr>
          <a:lstStyle>
            <a:lvl1pPr marL="0" indent="0" algn="l" defTabSz="742950" rtl="0" eaLnBrk="1" fontAlgn="auto" latinLnBrk="0" hangingPunct="1">
              <a:lnSpc>
                <a:spcPct val="100000"/>
              </a:lnSpc>
              <a:spcBef>
                <a:spcPts val="0"/>
              </a:spcBef>
              <a:spcAft>
                <a:spcPts val="0"/>
              </a:spcAft>
              <a:buFont typeface="Arial" panose="020B0604020202020204" pitchFamily="34" charset="0"/>
              <a:buNone/>
              <a:defRPr sz="2000" spc="0">
                <a:solidFill>
                  <a:srgbClr val="FFFFF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371475" indent="-185738" algn="l" defTabSz="742950" rtl="0" eaLnBrk="1" latinLnBrk="0" hangingPunct="1">
              <a:lnSpc>
                <a:spcPct val="90000"/>
              </a:lnSpc>
              <a:buFont typeface="Arial" panose="020B0604020202020204" pitchFamily="34" charset="0"/>
              <a:buNone/>
              <a:defRPr/>
            </a:lvl2pPr>
            <a:lvl3pPr marL="742950" indent="-185738" algn="l" defTabSz="742950" rtl="0" eaLnBrk="1" latinLnBrk="0" hangingPunct="1">
              <a:lnSpc>
                <a:spcPct val="90000"/>
              </a:lnSpc>
              <a:buFont typeface="Arial" panose="020B0604020202020204" pitchFamily="34" charset="0"/>
              <a:buNone/>
              <a:defRPr/>
            </a:lvl3pPr>
            <a:lvl4pPr marL="1114425" indent="-185738" algn="l" defTabSz="742950" rtl="0" eaLnBrk="1" latinLnBrk="0" hangingPunct="1">
              <a:lnSpc>
                <a:spcPct val="90000"/>
              </a:lnSpc>
              <a:buFont typeface="Arial" panose="020B0604020202020204" pitchFamily="34" charset="0"/>
              <a:buNone/>
              <a:defRPr/>
            </a:lvl4pPr>
            <a:lvl5pPr marL="1485900" indent="-185738" algn="l" defTabSz="742950" rtl="0" eaLnBrk="1" latinLnBrk="0" hangingPunct="1">
              <a:lnSpc>
                <a:spcPct val="90000"/>
              </a:lnSpc>
              <a:buFont typeface="Arial" panose="020B0604020202020204" pitchFamily="34" charset="0"/>
              <a:buNone/>
              <a:defRPr/>
            </a:lvl5pPr>
          </a:lstStyle>
          <a:p>
            <a:pPr lvl="0"/>
            <a:r>
              <a:rPr lang="zh-CN" altLang="en-US"/>
              <a:t>输入日期</a:t>
            </a:r>
          </a:p>
        </p:txBody>
      </p:sp>
    </p:spTree>
    <p:extLst>
      <p:ext uri="{BB962C8B-B14F-4D97-AF65-F5344CB8AC3E}">
        <p14:creationId xmlns:p14="http://schemas.microsoft.com/office/powerpoint/2010/main" val="2784309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 xmlns:a16="http://schemas.microsoft.com/office/drawing/2014/main"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 xmlns:a16="http://schemas.microsoft.com/office/drawing/2014/main" id="{E1BE3B95-4DBD-4B31-8BC5-75B824D6820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 xmlns:a16="http://schemas.microsoft.com/office/drawing/2014/main"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 xmlns:a16="http://schemas.microsoft.com/office/drawing/2014/main"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11211323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 xmlns:a16="http://schemas.microsoft.com/office/drawing/2014/main" id="{23FA7DC8-2745-4CAF-8D97-75F0DA5B98F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 xmlns:a16="http://schemas.microsoft.com/office/drawing/2014/main"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 xmlns:a16="http://schemas.microsoft.com/office/drawing/2014/main"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 xmlns:a16="http://schemas.microsoft.com/office/drawing/2014/main"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 xmlns:a16="http://schemas.microsoft.com/office/drawing/2014/main"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 xmlns:a16="http://schemas.microsoft.com/office/drawing/2014/main"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 xmlns:a16="http://schemas.microsoft.com/office/drawing/2014/main"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 xmlns:a16="http://schemas.microsoft.com/office/drawing/2014/main"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 xmlns:a16="http://schemas.microsoft.com/office/drawing/2014/main"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 xmlns:a16="http://schemas.microsoft.com/office/drawing/2014/main"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 xmlns:a16="http://schemas.microsoft.com/office/drawing/2014/main"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 xmlns:a16="http://schemas.microsoft.com/office/drawing/2014/main"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 xmlns:a16="http://schemas.microsoft.com/office/drawing/2014/main"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 xmlns:a16="http://schemas.microsoft.com/office/drawing/2014/main"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 xmlns:a16="http://schemas.microsoft.com/office/drawing/2014/main"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 xmlns:a16="http://schemas.microsoft.com/office/drawing/2014/main"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 xmlns:a16="http://schemas.microsoft.com/office/drawing/2014/main"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 xmlns:a16="http://schemas.microsoft.com/office/drawing/2014/main"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744021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 xmlns:a16="http://schemas.microsoft.com/office/drawing/2014/main" id="{D018390D-A087-443A-9262-678A8C2C93F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 xmlns:a16="http://schemas.microsoft.com/office/drawing/2014/main"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 xmlns:a16="http://schemas.microsoft.com/office/drawing/2014/main"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918481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 xmlns:a16="http://schemas.microsoft.com/office/drawing/2014/main"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 xmlns:a16="http://schemas.microsoft.com/office/drawing/2014/main"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 xmlns:a16="http://schemas.microsoft.com/office/drawing/2014/main"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 xmlns:a16="http://schemas.microsoft.com/office/drawing/2014/main"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 xmlns:a16="http://schemas.microsoft.com/office/drawing/2014/main"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 xmlns:a16="http://schemas.microsoft.com/office/drawing/2014/main"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 xmlns:a16="http://schemas.microsoft.com/office/drawing/2014/main" id="{3BC2208D-EF40-42D5-A332-3E4A2CBFB093}"/>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 xmlns:asvg="http://schemas.microsoft.com/office/drawing/2016/SVG/main" r:embed="rId3"/>
              </a:ext>
            </a:extLst>
          </a:blip>
          <a:srcRect/>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 xmlns:a16="http://schemas.microsoft.com/office/drawing/2014/main"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9765652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theme" Target="../theme/theme2.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6F8"/>
        </a:solidFill>
        <a:effectLst/>
      </p:bgPr>
    </p:bg>
    <p:spTree>
      <p:nvGrpSpPr>
        <p:cNvPr id="1" name=""/>
        <p:cNvGrpSpPr/>
        <p:nvPr/>
      </p:nvGrpSpPr>
      <p:grpSpPr>
        <a:xfrm>
          <a:off x="0" y="0"/>
          <a:ext cx="0" cy="0"/>
          <a:chOff x="0" y="0"/>
          <a:chExt cx="0" cy="0"/>
        </a:xfrm>
      </p:grpSpPr>
      <p:cxnSp>
        <p:nvCxnSpPr>
          <p:cNvPr id="9" name="直接连接符 8">
            <a:extLst>
              <a:ext uri="{FF2B5EF4-FFF2-40B4-BE49-F238E27FC236}">
                <a16:creationId xmlns="" xmlns:a16="http://schemas.microsoft.com/office/drawing/2014/main" id="{24092AD0-240C-423E-8A2A-D88112D33AA2}"/>
              </a:ext>
            </a:extLst>
          </p:cNvPr>
          <p:cNvCxnSpPr/>
          <p:nvPr userDrawn="1"/>
        </p:nvCxnSpPr>
        <p:spPr>
          <a:xfrm>
            <a:off x="-7736114" y="-4762"/>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9B1B73A5-D34A-4897-ACE1-7136074BF5C1}"/>
              </a:ext>
            </a:extLst>
          </p:cNvPr>
          <p:cNvCxnSpPr/>
          <p:nvPr userDrawn="1"/>
        </p:nvCxnSpPr>
        <p:spPr>
          <a:xfrm>
            <a:off x="-7736114" y="68707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59CB2713-D593-4437-826E-FD58E931B8FF}"/>
              </a:ext>
            </a:extLst>
          </p:cNvPr>
          <p:cNvCxnSpPr>
            <a:cxnSpLocks/>
          </p:cNvCxnSpPr>
          <p:nvPr userDrawn="1"/>
        </p:nvCxnSpPr>
        <p:spPr>
          <a:xfrm rot="16200000">
            <a:off x="-13836876" y="35814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458429A2-4EAB-4430-9CE4-2D4600C4D99C}"/>
              </a:ext>
            </a:extLst>
          </p:cNvPr>
          <p:cNvCxnSpPr>
            <a:cxnSpLocks/>
          </p:cNvCxnSpPr>
          <p:nvPr userDrawn="1"/>
        </p:nvCxnSpPr>
        <p:spPr>
          <a:xfrm rot="16200000">
            <a:off x="-1640114" y="3581400"/>
            <a:ext cx="27664228" cy="0"/>
          </a:xfrm>
          <a:prstGeom prst="line">
            <a:avLst/>
          </a:prstGeom>
          <a:ln w="3175">
            <a:solidFill>
              <a:srgbClr val="7030A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4690009"/>
      </p:ext>
    </p:extLst>
  </p:cSld>
  <p:clrMap bg1="lt1" tx1="dk1" bg2="lt2" tx2="dk2" accent1="accent1" accent2="accent2" accent3="accent3" accent4="accent4" accent5="accent5" accent6="accent6" hlink="hlink" folHlink="folHlink"/>
  <p:sldLayoutIdLst>
    <p:sldLayoutId id="2147483655" r:id="rId1"/>
    <p:sldLayoutId id="2147483659" r:id="rId2"/>
    <p:sldLayoutId id="2147483657" r:id="rId3"/>
    <p:sldLayoutId id="2147483661" r:id="rId4"/>
    <p:sldLayoutId id="2147483662" r:id="rId5"/>
  </p:sldLayoutIdLst>
  <p:txStyles>
    <p:titleStyle>
      <a:lvl1pPr algn="l" defTabSz="742950" rtl="0" eaLnBrk="1" latinLnBrk="0" hangingPunct="1">
        <a:lnSpc>
          <a:spcPct val="90000"/>
        </a:lnSpc>
        <a:spcBef>
          <a:spcPct val="0"/>
        </a:spcBef>
        <a:buNone/>
        <a:defRPr sz="3575" kern="1200">
          <a:solidFill>
            <a:schemeClr val="tx1"/>
          </a:solidFill>
          <a:latin typeface="+mj-lt"/>
          <a:ea typeface="+mj-ea"/>
          <a:cs typeface="+mj-cs"/>
        </a:defRPr>
      </a:lvl1pPr>
    </p:titleStyle>
    <p:bodyStyle>
      <a:lvl1pPr marL="185738" indent="-185738" algn="l" defTabSz="742950" rtl="0" eaLnBrk="1" latinLnBrk="0" hangingPunct="1">
        <a:lnSpc>
          <a:spcPct val="90000"/>
        </a:lnSpc>
        <a:spcBef>
          <a:spcPts val="813"/>
        </a:spcBef>
        <a:buFont typeface="Arial" panose="020B0604020202020204" pitchFamily="34" charset="0"/>
        <a:buChar char="•"/>
        <a:defRPr sz="2275" kern="1200">
          <a:solidFill>
            <a:schemeClr val="tx1"/>
          </a:solidFill>
          <a:latin typeface="+mn-lt"/>
          <a:ea typeface="+mn-ea"/>
          <a:cs typeface="+mn-cs"/>
        </a:defRPr>
      </a:lvl1pPr>
      <a:lvl2pPr marL="557213" indent="-185738" algn="l" defTabSz="742950" rtl="0" eaLnBrk="1" latinLnBrk="0" hangingPunct="1">
        <a:lnSpc>
          <a:spcPct val="90000"/>
        </a:lnSpc>
        <a:spcBef>
          <a:spcPts val="406"/>
        </a:spcBef>
        <a:buFont typeface="Arial" panose="020B0604020202020204" pitchFamily="34" charset="0"/>
        <a:buChar char="•"/>
        <a:defRPr sz="1950" kern="1200">
          <a:solidFill>
            <a:schemeClr val="tx1"/>
          </a:solidFill>
          <a:latin typeface="+mn-lt"/>
          <a:ea typeface="+mn-ea"/>
          <a:cs typeface="+mn-cs"/>
        </a:defRPr>
      </a:lvl2pPr>
      <a:lvl3pPr marL="928688" indent="-185738" algn="l" defTabSz="742950" rtl="0" eaLnBrk="1" latinLnBrk="0" hangingPunct="1">
        <a:lnSpc>
          <a:spcPct val="90000"/>
        </a:lnSpc>
        <a:spcBef>
          <a:spcPts val="406"/>
        </a:spcBef>
        <a:buFont typeface="Arial" panose="020B0604020202020204" pitchFamily="34" charset="0"/>
        <a:buChar char="•"/>
        <a:defRPr sz="1625" kern="1200">
          <a:solidFill>
            <a:schemeClr val="tx1"/>
          </a:solidFill>
          <a:latin typeface="+mn-lt"/>
          <a:ea typeface="+mn-ea"/>
          <a:cs typeface="+mn-cs"/>
        </a:defRPr>
      </a:lvl3pPr>
      <a:lvl4pPr marL="13001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4pPr>
      <a:lvl5pPr marL="16716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5pPr>
      <a:lvl6pPr marL="204311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panose="020B0604020202020204" pitchFamily="34" charset="0"/>
        <a:buChar char="•"/>
        <a:defRPr sz="1463" kern="1200">
          <a:solidFill>
            <a:schemeClr val="tx1"/>
          </a:solidFill>
          <a:latin typeface="+mn-lt"/>
          <a:ea typeface="+mn-ea"/>
          <a:cs typeface="+mn-cs"/>
        </a:defRPr>
      </a:lvl9pPr>
    </p:bodyStyle>
    <p:otherStyle>
      <a:defPPr>
        <a:defRPr lang="zh-CN"/>
      </a:defPPr>
      <a:lvl1pPr marL="0" algn="l" defTabSz="742950" rtl="0" eaLnBrk="1" latinLnBrk="0" hangingPunct="1">
        <a:defRPr sz="1463" kern="1200">
          <a:solidFill>
            <a:schemeClr val="tx1"/>
          </a:solidFill>
          <a:latin typeface="+mn-lt"/>
          <a:ea typeface="+mn-ea"/>
          <a:cs typeface="+mn-cs"/>
        </a:defRPr>
      </a:lvl1pPr>
      <a:lvl2pPr marL="371475" algn="l" defTabSz="742950" rtl="0" eaLnBrk="1" latinLnBrk="0" hangingPunct="1">
        <a:defRPr sz="1463" kern="1200">
          <a:solidFill>
            <a:schemeClr val="tx1"/>
          </a:solidFill>
          <a:latin typeface="+mn-lt"/>
          <a:ea typeface="+mn-ea"/>
          <a:cs typeface="+mn-cs"/>
        </a:defRPr>
      </a:lvl2pPr>
      <a:lvl3pPr marL="742950" algn="l" defTabSz="742950" rtl="0" eaLnBrk="1" latinLnBrk="0" hangingPunct="1">
        <a:defRPr sz="1463" kern="1200">
          <a:solidFill>
            <a:schemeClr val="tx1"/>
          </a:solidFill>
          <a:latin typeface="+mn-lt"/>
          <a:ea typeface="+mn-ea"/>
          <a:cs typeface="+mn-cs"/>
        </a:defRPr>
      </a:lvl3pPr>
      <a:lvl4pPr marL="1114425" algn="l" defTabSz="742950" rtl="0" eaLnBrk="1" latinLnBrk="0" hangingPunct="1">
        <a:defRPr sz="1463" kern="1200">
          <a:solidFill>
            <a:schemeClr val="tx1"/>
          </a:solidFill>
          <a:latin typeface="+mn-lt"/>
          <a:ea typeface="+mn-ea"/>
          <a:cs typeface="+mn-cs"/>
        </a:defRPr>
      </a:lvl4pPr>
      <a:lvl5pPr marL="1485900" algn="l" defTabSz="742950" rtl="0" eaLnBrk="1" latinLnBrk="0" hangingPunct="1">
        <a:defRPr sz="1463" kern="1200">
          <a:solidFill>
            <a:schemeClr val="tx1"/>
          </a:solidFill>
          <a:latin typeface="+mn-lt"/>
          <a:ea typeface="+mn-ea"/>
          <a:cs typeface="+mn-cs"/>
        </a:defRPr>
      </a:lvl5pPr>
      <a:lvl6pPr marL="1857375" algn="l" defTabSz="742950" rtl="0" eaLnBrk="1" latinLnBrk="0" hangingPunct="1">
        <a:defRPr sz="1463" kern="1200">
          <a:solidFill>
            <a:schemeClr val="tx1"/>
          </a:solidFill>
          <a:latin typeface="+mn-lt"/>
          <a:ea typeface="+mn-ea"/>
          <a:cs typeface="+mn-cs"/>
        </a:defRPr>
      </a:lvl6pPr>
      <a:lvl7pPr marL="2228850" algn="l" defTabSz="742950" rtl="0" eaLnBrk="1" latinLnBrk="0" hangingPunct="1">
        <a:defRPr sz="1463" kern="1200">
          <a:solidFill>
            <a:schemeClr val="tx1"/>
          </a:solidFill>
          <a:latin typeface="+mn-lt"/>
          <a:ea typeface="+mn-ea"/>
          <a:cs typeface="+mn-cs"/>
        </a:defRPr>
      </a:lvl7pPr>
      <a:lvl8pPr marL="2600325" algn="l" defTabSz="742950" rtl="0" eaLnBrk="1" latinLnBrk="0" hangingPunct="1">
        <a:defRPr sz="1463" kern="1200">
          <a:solidFill>
            <a:schemeClr val="tx1"/>
          </a:solidFill>
          <a:latin typeface="+mn-lt"/>
          <a:ea typeface="+mn-ea"/>
          <a:cs typeface="+mn-cs"/>
        </a:defRPr>
      </a:lvl8pPr>
      <a:lvl9pPr marL="2971800" algn="l" defTabSz="742950" rtl="0" eaLnBrk="1" latinLnBrk="0" hangingPunct="1">
        <a:defRPr sz="1463"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 xmlns:a16="http://schemas.microsoft.com/office/drawing/2014/main"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2021/1/25</a:t>
            </a:fld>
            <a:endParaRPr lang="zh-CN" altLang="en-US" dirty="0"/>
          </a:p>
        </p:txBody>
      </p:sp>
      <p:sp>
        <p:nvSpPr>
          <p:cNvPr id="5" name="页脚占位符 4">
            <a:extLst>
              <a:ext uri="{FF2B5EF4-FFF2-40B4-BE49-F238E27FC236}">
                <a16:creationId xmlns="" xmlns:a16="http://schemas.microsoft.com/office/drawing/2014/main"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 xmlns:a16="http://schemas.microsoft.com/office/drawing/2014/main"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337440565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 xmlns:a16="http://schemas.microsoft.com/office/drawing/2014/main"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071675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23.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28.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6.png"/><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0.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占位符 56">
            <a:extLst>
              <a:ext uri="{FF2B5EF4-FFF2-40B4-BE49-F238E27FC236}">
                <a16:creationId xmlns="" xmlns:a16="http://schemas.microsoft.com/office/drawing/2014/main" id="{29A3B7E9-3B33-4135-B8DB-A27551CA999B}"/>
              </a:ext>
            </a:extLst>
          </p:cNvPr>
          <p:cNvSpPr>
            <a:spLocks noGrp="1"/>
          </p:cNvSpPr>
          <p:nvPr>
            <p:ph type="body" sz="quarter" idx="10"/>
          </p:nvPr>
        </p:nvSpPr>
        <p:spPr>
          <a:xfrm>
            <a:off x="4775201" y="1447800"/>
            <a:ext cx="6362319" cy="1107996"/>
          </a:xfrm>
        </p:spPr>
        <p:txBody>
          <a:bodyPr/>
          <a:lstStyle/>
          <a:p>
            <a:r>
              <a:rPr lang="zh-CN" altLang="en-US"/>
              <a:t>蓝色高端网页风</a:t>
            </a:r>
          </a:p>
        </p:txBody>
      </p:sp>
      <p:sp>
        <p:nvSpPr>
          <p:cNvPr id="59" name="文本占位符 58">
            <a:extLst>
              <a:ext uri="{FF2B5EF4-FFF2-40B4-BE49-F238E27FC236}">
                <a16:creationId xmlns="" xmlns:a16="http://schemas.microsoft.com/office/drawing/2014/main" id="{E50E1DE5-7B8C-4429-BAAF-FEE1432A4C22}"/>
              </a:ext>
            </a:extLst>
          </p:cNvPr>
          <p:cNvSpPr>
            <a:spLocks noGrp="1"/>
          </p:cNvSpPr>
          <p:nvPr>
            <p:ph type="body" sz="quarter" idx="11"/>
          </p:nvPr>
        </p:nvSpPr>
        <p:spPr/>
        <p:txBody>
          <a:bodyPr/>
          <a:lstStyle/>
          <a:p>
            <a:r>
              <a:rPr lang="en-US" altLang="zh-CN"/>
              <a:t>THE TRUE BLUE</a:t>
            </a:r>
            <a:endParaRPr lang="zh-CN" altLang="en-US"/>
          </a:p>
        </p:txBody>
      </p:sp>
      <p:sp>
        <p:nvSpPr>
          <p:cNvPr id="61" name="文本占位符 60">
            <a:extLst>
              <a:ext uri="{FF2B5EF4-FFF2-40B4-BE49-F238E27FC236}">
                <a16:creationId xmlns="" xmlns:a16="http://schemas.microsoft.com/office/drawing/2014/main" id="{C7F34189-E6C9-4A67-9BA5-754170C799C4}"/>
              </a:ext>
            </a:extLst>
          </p:cNvPr>
          <p:cNvSpPr>
            <a:spLocks noGrp="1"/>
          </p:cNvSpPr>
          <p:nvPr>
            <p:ph type="body" sz="quarter" idx="12"/>
          </p:nvPr>
        </p:nvSpPr>
        <p:spPr/>
        <p:txBody>
          <a:bodyPr/>
          <a:lstStyle/>
          <a:p>
            <a:r>
              <a:rPr lang="zh-CN" altLang="en-US"/>
              <a:t>企业介绍 </a:t>
            </a:r>
            <a:r>
              <a:rPr lang="en-US" altLang="zh-CN"/>
              <a:t>PPT </a:t>
            </a:r>
            <a:r>
              <a:rPr lang="zh-CN" altLang="en-US"/>
              <a:t>模板</a:t>
            </a:r>
          </a:p>
        </p:txBody>
      </p:sp>
      <p:sp>
        <p:nvSpPr>
          <p:cNvPr id="63" name="文本占位符 62">
            <a:extLst>
              <a:ext uri="{FF2B5EF4-FFF2-40B4-BE49-F238E27FC236}">
                <a16:creationId xmlns="" xmlns:a16="http://schemas.microsoft.com/office/drawing/2014/main" id="{58AF1C39-2EE8-429E-BA49-9D62427D9BAD}"/>
              </a:ext>
            </a:extLst>
          </p:cNvPr>
          <p:cNvSpPr>
            <a:spLocks noGrp="1"/>
          </p:cNvSpPr>
          <p:nvPr>
            <p:ph type="body" sz="quarter" idx="13"/>
          </p:nvPr>
        </p:nvSpPr>
        <p:spPr/>
        <p:txBody>
          <a:bodyPr/>
          <a:lstStyle/>
          <a:p>
            <a:r>
              <a:rPr lang="zh-CN" altLang="en-US"/>
              <a:t>演示人：</a:t>
            </a:r>
            <a:r>
              <a:rPr lang="en-US" altLang="zh-CN"/>
              <a:t>Nakita</a:t>
            </a:r>
            <a:endParaRPr lang="zh-CN" altLang="en-US"/>
          </a:p>
        </p:txBody>
      </p:sp>
      <p:sp>
        <p:nvSpPr>
          <p:cNvPr id="65" name="文本占位符 64">
            <a:extLst>
              <a:ext uri="{FF2B5EF4-FFF2-40B4-BE49-F238E27FC236}">
                <a16:creationId xmlns="" xmlns:a16="http://schemas.microsoft.com/office/drawing/2014/main" id="{C3160BAB-A1B3-4608-B755-BC5C5A13B6B8}"/>
              </a:ext>
            </a:extLst>
          </p:cNvPr>
          <p:cNvSpPr>
            <a:spLocks noGrp="1"/>
          </p:cNvSpPr>
          <p:nvPr>
            <p:ph type="body" sz="quarter" idx="14"/>
          </p:nvPr>
        </p:nvSpPr>
        <p:spPr/>
        <p:txBody>
          <a:bodyPr/>
          <a:lstStyle/>
          <a:p>
            <a:r>
              <a:rPr lang="en-US" altLang="zh-CN" dirty="0"/>
              <a:t>2020.11.11</a:t>
            </a:r>
            <a:endParaRPr lang="zh-CN" altLang="en-US" dirty="0"/>
          </a:p>
        </p:txBody>
      </p:sp>
    </p:spTree>
    <p:extLst>
      <p:ext uri="{BB962C8B-B14F-4D97-AF65-F5344CB8AC3E}">
        <p14:creationId xmlns:p14="http://schemas.microsoft.com/office/powerpoint/2010/main" val="11362592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椭圆 101">
            <a:extLst>
              <a:ext uri="{FF2B5EF4-FFF2-40B4-BE49-F238E27FC236}">
                <a16:creationId xmlns="" xmlns:a16="http://schemas.microsoft.com/office/drawing/2014/main" id="{B5DA9E81-401D-4CEE-8797-2F07EDF8412E}"/>
              </a:ext>
            </a:extLst>
          </p:cNvPr>
          <p:cNvSpPr/>
          <p:nvPr/>
        </p:nvSpPr>
        <p:spPr>
          <a:xfrm>
            <a:off x="695325" y="2208418"/>
            <a:ext cx="432846" cy="432846"/>
          </a:xfrm>
          <a:prstGeom prst="ellipse">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3" name="椭圆 102">
            <a:extLst>
              <a:ext uri="{FF2B5EF4-FFF2-40B4-BE49-F238E27FC236}">
                <a16:creationId xmlns="" xmlns:a16="http://schemas.microsoft.com/office/drawing/2014/main" id="{C4C26F4A-4437-4088-B678-3D6EF0CB8B9C}"/>
              </a:ext>
            </a:extLst>
          </p:cNvPr>
          <p:cNvSpPr/>
          <p:nvPr/>
        </p:nvSpPr>
        <p:spPr>
          <a:xfrm>
            <a:off x="695325" y="3251963"/>
            <a:ext cx="432846" cy="432846"/>
          </a:xfrm>
          <a:prstGeom prst="ellipse">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4" name="椭圆 103">
            <a:extLst>
              <a:ext uri="{FF2B5EF4-FFF2-40B4-BE49-F238E27FC236}">
                <a16:creationId xmlns="" xmlns:a16="http://schemas.microsoft.com/office/drawing/2014/main" id="{59B48A16-BEEA-4E13-9458-1FE17138AB38}"/>
              </a:ext>
            </a:extLst>
          </p:cNvPr>
          <p:cNvSpPr/>
          <p:nvPr/>
        </p:nvSpPr>
        <p:spPr>
          <a:xfrm>
            <a:off x="695325" y="4379837"/>
            <a:ext cx="432846" cy="432846"/>
          </a:xfrm>
          <a:prstGeom prst="ellipse">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5" name="椭圆 104">
            <a:extLst>
              <a:ext uri="{FF2B5EF4-FFF2-40B4-BE49-F238E27FC236}">
                <a16:creationId xmlns="" xmlns:a16="http://schemas.microsoft.com/office/drawing/2014/main" id="{C2BECD55-AF87-422B-937D-2AD168F58BAA}"/>
              </a:ext>
            </a:extLst>
          </p:cNvPr>
          <p:cNvSpPr/>
          <p:nvPr/>
        </p:nvSpPr>
        <p:spPr>
          <a:xfrm>
            <a:off x="695325" y="5451406"/>
            <a:ext cx="432846" cy="432846"/>
          </a:xfrm>
          <a:prstGeom prst="ellipse">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矩形 14">
            <a:extLst>
              <a:ext uri="{FF2B5EF4-FFF2-40B4-BE49-F238E27FC236}">
                <a16:creationId xmlns="" xmlns:a16="http://schemas.microsoft.com/office/drawing/2014/main" id="{66AD5852-DA02-46E5-9169-62A75DD73A5C}"/>
              </a:ext>
            </a:extLst>
          </p:cNvPr>
          <p:cNvSpPr/>
          <p:nvPr/>
        </p:nvSpPr>
        <p:spPr>
          <a:xfrm>
            <a:off x="5780662" y="-274710"/>
            <a:ext cx="6587060" cy="1323439"/>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8000" b="0" i="0" u="none" strike="noStrike" kern="1200" cap="none" spc="0" normalizeH="0" baseline="0" noProof="0">
                <a:ln>
                  <a:noFill/>
                </a:ln>
                <a:solidFill>
                  <a:prstClr val="black">
                    <a:alpha val="15000"/>
                  </a:prstClr>
                </a:solidFill>
                <a:effectLst/>
                <a:uLnTx/>
                <a:uFillTx/>
                <a:latin typeface="阿里巴巴普惠体 B"/>
                <a:ea typeface="阿里巴巴普惠体 B"/>
                <a:cs typeface="+mn-cs"/>
              </a:rPr>
              <a:t>LIMITATIONS</a:t>
            </a:r>
            <a:endParaRPr kumimoji="0" lang="zh-CN" altLang="en-US" sz="8000" b="0" i="0" u="none" strike="noStrike" kern="1200" cap="none" spc="0" normalizeH="0" baseline="0" noProof="0">
              <a:ln>
                <a:noFill/>
              </a:ln>
              <a:solidFill>
                <a:prstClr val="black">
                  <a:alpha val="15000"/>
                </a:prstClr>
              </a:solidFill>
              <a:effectLst/>
              <a:uLnTx/>
              <a:uFillTx/>
              <a:latin typeface="阿里巴巴普惠体 B"/>
              <a:ea typeface="阿里巴巴普惠体 B"/>
              <a:cs typeface="+mn-cs"/>
            </a:endParaRPr>
          </a:p>
        </p:txBody>
      </p:sp>
      <p:sp>
        <p:nvSpPr>
          <p:cNvPr id="16" name="矩形 15">
            <a:extLst>
              <a:ext uri="{FF2B5EF4-FFF2-40B4-BE49-F238E27FC236}">
                <a16:creationId xmlns="" xmlns:a16="http://schemas.microsoft.com/office/drawing/2014/main" id="{4B550F8E-A4E9-4A7D-BE51-DC8907E75ED9}"/>
              </a:ext>
            </a:extLst>
          </p:cNvPr>
          <p:cNvSpPr/>
          <p:nvPr/>
        </p:nvSpPr>
        <p:spPr>
          <a:xfrm>
            <a:off x="1695937" y="2239109"/>
            <a:ext cx="4003693" cy="630942"/>
          </a:xfrm>
          <a:prstGeom prst="rect">
            <a:avLst/>
          </a:prstGeom>
        </p:spPr>
        <p:txBody>
          <a:bodyPr wrap="square" lIns="0" tIns="0" rIns="0" bIns="0">
            <a:spAutoFit/>
          </a:bodyPr>
          <a:lstStyle/>
          <a:p>
            <a:pPr lvl="0">
              <a:spcAft>
                <a:spcPts val="600"/>
              </a:spcAft>
            </a:pPr>
            <a:r>
              <a:rPr lang="zh-CN" altLang="en-US">
                <a:solidFill>
                  <a:prstClr val="black"/>
                </a:solidFill>
              </a:rPr>
              <a:t>请输入公司业务特点文本</a:t>
            </a:r>
          </a:p>
          <a:p>
            <a:pPr lvl="0">
              <a:spcAft>
                <a:spcPts val="600"/>
              </a:spcAft>
            </a:pPr>
            <a:r>
              <a:rPr lang="zh-CN" altLang="en-US">
                <a:solidFill>
                  <a:prstClr val="black"/>
                </a:solidFill>
              </a:rPr>
              <a:t>请输入公司业务特点文本</a:t>
            </a:r>
          </a:p>
        </p:txBody>
      </p:sp>
      <p:sp>
        <p:nvSpPr>
          <p:cNvPr id="17" name="矩形 16">
            <a:extLst>
              <a:ext uri="{FF2B5EF4-FFF2-40B4-BE49-F238E27FC236}">
                <a16:creationId xmlns="" xmlns:a16="http://schemas.microsoft.com/office/drawing/2014/main" id="{1387C12E-7412-4714-9585-DB74830D7D8D}"/>
              </a:ext>
            </a:extLst>
          </p:cNvPr>
          <p:cNvSpPr/>
          <p:nvPr/>
        </p:nvSpPr>
        <p:spPr>
          <a:xfrm>
            <a:off x="1695937" y="3324700"/>
            <a:ext cx="4003693" cy="630942"/>
          </a:xfrm>
          <a:prstGeom prst="rect">
            <a:avLst/>
          </a:prstGeom>
        </p:spPr>
        <p:txBody>
          <a:bodyPr wrap="square" lIns="0" tIns="0" rIns="0" bIns="0">
            <a:spAutoFit/>
          </a:bodyPr>
          <a:lstStyle/>
          <a:p>
            <a:pPr lvl="0">
              <a:spcAft>
                <a:spcPts val="600"/>
              </a:spcAft>
            </a:pPr>
            <a:r>
              <a:rPr lang="zh-CN" altLang="en-US">
                <a:solidFill>
                  <a:prstClr val="black"/>
                </a:solidFill>
              </a:rPr>
              <a:t>请输入公司业务特点文本</a:t>
            </a:r>
          </a:p>
          <a:p>
            <a:pPr lvl="0">
              <a:spcAft>
                <a:spcPts val="600"/>
              </a:spcAft>
            </a:pPr>
            <a:r>
              <a:rPr lang="zh-CN" altLang="en-US">
                <a:solidFill>
                  <a:prstClr val="black"/>
                </a:solidFill>
              </a:rPr>
              <a:t>请输入公司业务特点文本</a:t>
            </a:r>
          </a:p>
        </p:txBody>
      </p:sp>
      <p:sp>
        <p:nvSpPr>
          <p:cNvPr id="18" name="矩形 17">
            <a:extLst>
              <a:ext uri="{FF2B5EF4-FFF2-40B4-BE49-F238E27FC236}">
                <a16:creationId xmlns="" xmlns:a16="http://schemas.microsoft.com/office/drawing/2014/main" id="{06EE0CE6-6CA8-4629-89DD-76408CA6FE3A}"/>
              </a:ext>
            </a:extLst>
          </p:cNvPr>
          <p:cNvSpPr/>
          <p:nvPr/>
        </p:nvSpPr>
        <p:spPr>
          <a:xfrm>
            <a:off x="1695937" y="4410291"/>
            <a:ext cx="4003693" cy="630942"/>
          </a:xfrm>
          <a:prstGeom prst="rect">
            <a:avLst/>
          </a:prstGeom>
        </p:spPr>
        <p:txBody>
          <a:bodyPr wrap="square" lIns="0" tIns="0" rIns="0" bIns="0">
            <a:spAutoFit/>
          </a:bodyPr>
          <a:lstStyle/>
          <a:p>
            <a:pPr lvl="0">
              <a:spcAft>
                <a:spcPts val="600"/>
              </a:spcAft>
            </a:pPr>
            <a:r>
              <a:rPr lang="zh-CN" altLang="en-US">
                <a:solidFill>
                  <a:prstClr val="black"/>
                </a:solidFill>
              </a:rPr>
              <a:t>请输入公司业务特点文本</a:t>
            </a:r>
          </a:p>
          <a:p>
            <a:pPr lvl="0">
              <a:spcAft>
                <a:spcPts val="600"/>
              </a:spcAft>
            </a:pPr>
            <a:r>
              <a:rPr lang="zh-CN" altLang="en-US">
                <a:solidFill>
                  <a:prstClr val="black"/>
                </a:solidFill>
              </a:rPr>
              <a:t>请输入公司业务特点文本</a:t>
            </a:r>
          </a:p>
        </p:txBody>
      </p:sp>
      <p:sp>
        <p:nvSpPr>
          <p:cNvPr id="19" name="矩形 18">
            <a:extLst>
              <a:ext uri="{FF2B5EF4-FFF2-40B4-BE49-F238E27FC236}">
                <a16:creationId xmlns="" xmlns:a16="http://schemas.microsoft.com/office/drawing/2014/main" id="{9F923ED3-7C98-4F6B-B26D-00A0A24FF550}"/>
              </a:ext>
            </a:extLst>
          </p:cNvPr>
          <p:cNvSpPr/>
          <p:nvPr/>
        </p:nvSpPr>
        <p:spPr>
          <a:xfrm>
            <a:off x="1695937" y="5495882"/>
            <a:ext cx="4003693" cy="630942"/>
          </a:xfrm>
          <a:prstGeom prst="rect">
            <a:avLst/>
          </a:prstGeom>
        </p:spPr>
        <p:txBody>
          <a:bodyPr wrap="square" lIns="0" tIns="0" rIns="0" bIns="0">
            <a:spAutoFit/>
          </a:bodyPr>
          <a:lstStyle/>
          <a:p>
            <a:pPr lvl="0">
              <a:spcAft>
                <a:spcPts val="600"/>
              </a:spcAft>
            </a:pPr>
            <a:r>
              <a:rPr lang="zh-CN" altLang="en-US">
                <a:solidFill>
                  <a:prstClr val="black"/>
                </a:solidFill>
              </a:rPr>
              <a:t>请输入公司业务特点文本</a:t>
            </a:r>
          </a:p>
          <a:p>
            <a:pPr lvl="0">
              <a:spcAft>
                <a:spcPts val="600"/>
              </a:spcAft>
            </a:pPr>
            <a:r>
              <a:rPr lang="zh-CN" altLang="en-US">
                <a:solidFill>
                  <a:prstClr val="black"/>
                </a:solidFill>
              </a:rPr>
              <a:t>请输入公司业务特点文本</a:t>
            </a:r>
          </a:p>
        </p:txBody>
      </p:sp>
      <p:grpSp>
        <p:nvGrpSpPr>
          <p:cNvPr id="6" name="组合 5">
            <a:extLst>
              <a:ext uri="{FF2B5EF4-FFF2-40B4-BE49-F238E27FC236}">
                <a16:creationId xmlns="" xmlns:a16="http://schemas.microsoft.com/office/drawing/2014/main" id="{3B167760-53B6-4CBE-A5BF-CEB6E16B04E3}"/>
              </a:ext>
            </a:extLst>
          </p:cNvPr>
          <p:cNvGrpSpPr/>
          <p:nvPr/>
        </p:nvGrpSpPr>
        <p:grpSpPr>
          <a:xfrm>
            <a:off x="695326" y="3051953"/>
            <a:ext cx="5400674" cy="2171182"/>
            <a:chOff x="695326" y="3051953"/>
            <a:chExt cx="3676497" cy="2171182"/>
          </a:xfrm>
        </p:grpSpPr>
        <p:cxnSp>
          <p:nvCxnSpPr>
            <p:cNvPr id="20" name="直接连接符 19">
              <a:extLst>
                <a:ext uri="{FF2B5EF4-FFF2-40B4-BE49-F238E27FC236}">
                  <a16:creationId xmlns="" xmlns:a16="http://schemas.microsoft.com/office/drawing/2014/main" id="{069B2042-3352-4C94-A5E3-0FB00F5C1C50}"/>
                </a:ext>
              </a:extLst>
            </p:cNvPr>
            <p:cNvCxnSpPr>
              <a:cxnSpLocks/>
            </p:cNvCxnSpPr>
            <p:nvPr/>
          </p:nvCxnSpPr>
          <p:spPr>
            <a:xfrm rot="16200000">
              <a:off x="2533575" y="1213704"/>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BB69FF7F-FF4E-4BAA-9B7D-786A4CA97E94}"/>
                </a:ext>
              </a:extLst>
            </p:cNvPr>
            <p:cNvCxnSpPr>
              <a:cxnSpLocks/>
            </p:cNvCxnSpPr>
            <p:nvPr/>
          </p:nvCxnSpPr>
          <p:spPr>
            <a:xfrm rot="16200000">
              <a:off x="2533575" y="2299295"/>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F8ABCEB7-25F2-4249-B884-B9B7A483F01B}"/>
                </a:ext>
              </a:extLst>
            </p:cNvPr>
            <p:cNvCxnSpPr>
              <a:cxnSpLocks/>
            </p:cNvCxnSpPr>
            <p:nvPr/>
          </p:nvCxnSpPr>
          <p:spPr>
            <a:xfrm rot="16200000">
              <a:off x="2533575" y="3384886"/>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cxnSp>
        <p:nvCxnSpPr>
          <p:cNvPr id="23" name="直接连接符 22">
            <a:extLst>
              <a:ext uri="{FF2B5EF4-FFF2-40B4-BE49-F238E27FC236}">
                <a16:creationId xmlns="" xmlns:a16="http://schemas.microsoft.com/office/drawing/2014/main" id="{25406C9F-A526-4F1A-9E1E-7EEE3BFBC9AC}"/>
              </a:ext>
            </a:extLst>
          </p:cNvPr>
          <p:cNvCxnSpPr>
            <a:cxnSpLocks/>
          </p:cNvCxnSpPr>
          <p:nvPr/>
        </p:nvCxnSpPr>
        <p:spPr>
          <a:xfrm rot="16200000">
            <a:off x="2533576" y="4470476"/>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 xmlns:a16="http://schemas.microsoft.com/office/drawing/2014/main" id="{6D411C6B-48C9-47F7-AD53-11FD089753DF}"/>
              </a:ext>
            </a:extLst>
          </p:cNvPr>
          <p:cNvGrpSpPr/>
          <p:nvPr/>
        </p:nvGrpSpPr>
        <p:grpSpPr>
          <a:xfrm>
            <a:off x="856579" y="2281713"/>
            <a:ext cx="545838" cy="545734"/>
            <a:chOff x="-9432381" y="557188"/>
            <a:chExt cx="4649685" cy="4648797"/>
          </a:xfrm>
        </p:grpSpPr>
        <p:sp>
          <p:nvSpPr>
            <p:cNvPr id="27" name="任意多边形: 形状 26">
              <a:extLst>
                <a:ext uri="{FF2B5EF4-FFF2-40B4-BE49-F238E27FC236}">
                  <a16:creationId xmlns="" xmlns:a16="http://schemas.microsoft.com/office/drawing/2014/main" id="{66273988-66A6-40EA-97DA-D54F439D86BF}"/>
                </a:ext>
              </a:extLst>
            </p:cNvPr>
            <p:cNvSpPr/>
            <p:nvPr/>
          </p:nvSpPr>
          <p:spPr>
            <a:xfrm>
              <a:off x="-8307867" y="3106783"/>
              <a:ext cx="2400656" cy="2099202"/>
            </a:xfrm>
            <a:custGeom>
              <a:avLst/>
              <a:gdLst>
                <a:gd name="connsiteX0" fmla="*/ 533402 w 2400656"/>
                <a:gd name="connsiteY0" fmla="*/ 1651337 h 2099202"/>
                <a:gd name="connsiteX1" fmla="*/ 320804 w 2400656"/>
                <a:gd name="connsiteY1" fmla="*/ 1712678 h 2099202"/>
                <a:gd name="connsiteX2" fmla="*/ 159927 w 2400656"/>
                <a:gd name="connsiteY2" fmla="*/ 1949088 h 2099202"/>
                <a:gd name="connsiteX3" fmla="*/ 2241616 w 2400656"/>
                <a:gd name="connsiteY3" fmla="*/ 1949088 h 2099202"/>
                <a:gd name="connsiteX4" fmla="*/ 2231615 w 2400656"/>
                <a:gd name="connsiteY4" fmla="*/ 1910512 h 2099202"/>
                <a:gd name="connsiteX5" fmla="*/ 1868331 w 2400656"/>
                <a:gd name="connsiteY5" fmla="*/ 1651623 h 2099202"/>
                <a:gd name="connsiteX6" fmla="*/ 533402 w 2400656"/>
                <a:gd name="connsiteY6" fmla="*/ 1651337 h 2099202"/>
                <a:gd name="connsiteX7" fmla="*/ 751222 w 2400656"/>
                <a:gd name="connsiteY7" fmla="*/ 751509 h 2099202"/>
                <a:gd name="connsiteX8" fmla="*/ 825041 w 2400656"/>
                <a:gd name="connsiteY8" fmla="*/ 827042 h 2099202"/>
                <a:gd name="connsiteX9" fmla="*/ 749508 w 2400656"/>
                <a:gd name="connsiteY9" fmla="*/ 900861 h 2099202"/>
                <a:gd name="connsiteX10" fmla="*/ 675689 w 2400656"/>
                <a:gd name="connsiteY10" fmla="*/ 825328 h 2099202"/>
                <a:gd name="connsiteX11" fmla="*/ 751222 w 2400656"/>
                <a:gd name="connsiteY11" fmla="*/ 751509 h 2099202"/>
                <a:gd name="connsiteX12" fmla="*/ 1651240 w 2400656"/>
                <a:gd name="connsiteY12" fmla="*/ 751508 h 2099202"/>
                <a:gd name="connsiteX13" fmla="*/ 1724964 w 2400656"/>
                <a:gd name="connsiteY13" fmla="*/ 827137 h 2099202"/>
                <a:gd name="connsiteX14" fmla="*/ 1649335 w 2400656"/>
                <a:gd name="connsiteY14" fmla="*/ 900860 h 2099202"/>
                <a:gd name="connsiteX15" fmla="*/ 1575611 w 2400656"/>
                <a:gd name="connsiteY15" fmla="*/ 825232 h 2099202"/>
                <a:gd name="connsiteX16" fmla="*/ 1651240 w 2400656"/>
                <a:gd name="connsiteY16" fmla="*/ 751508 h 2099202"/>
                <a:gd name="connsiteX17" fmla="*/ 1124221 w 2400656"/>
                <a:gd name="connsiteY17" fmla="*/ 303738 h 2099202"/>
                <a:gd name="connsiteX18" fmla="*/ 1275478 w 2400656"/>
                <a:gd name="connsiteY18" fmla="*/ 303738 h 2099202"/>
                <a:gd name="connsiteX19" fmla="*/ 1275097 w 2400656"/>
                <a:gd name="connsiteY19" fmla="*/ 430325 h 2099202"/>
                <a:gd name="connsiteX20" fmla="*/ 1303863 w 2400656"/>
                <a:gd name="connsiteY20" fmla="*/ 479760 h 2099202"/>
                <a:gd name="connsiteX21" fmla="*/ 1423782 w 2400656"/>
                <a:gd name="connsiteY21" fmla="*/ 674260 h 2099202"/>
                <a:gd name="connsiteX22" fmla="*/ 1280145 w 2400656"/>
                <a:gd name="connsiteY22" fmla="*/ 674260 h 2099202"/>
                <a:gd name="connsiteX23" fmla="*/ 1126317 w 2400656"/>
                <a:gd name="connsiteY23" fmla="*/ 606538 h 2099202"/>
                <a:gd name="connsiteX24" fmla="*/ 1126697 w 2400656"/>
                <a:gd name="connsiteY24" fmla="*/ 679404 h 2099202"/>
                <a:gd name="connsiteX25" fmla="*/ 1193563 w 2400656"/>
                <a:gd name="connsiteY25" fmla="*/ 750556 h 2099202"/>
                <a:gd name="connsiteX26" fmla="*/ 1324056 w 2400656"/>
                <a:gd name="connsiteY26" fmla="*/ 791513 h 2099202"/>
                <a:gd name="connsiteX27" fmla="*/ 1422830 w 2400656"/>
                <a:gd name="connsiteY27" fmla="*/ 959439 h 2099202"/>
                <a:gd name="connsiteX28" fmla="*/ 1423496 w 2400656"/>
                <a:gd name="connsiteY28" fmla="*/ 1200231 h 2099202"/>
                <a:gd name="connsiteX29" fmla="*/ 1275954 w 2400656"/>
                <a:gd name="connsiteY29" fmla="*/ 1200231 h 2099202"/>
                <a:gd name="connsiteX30" fmla="*/ 1275954 w 2400656"/>
                <a:gd name="connsiteY30" fmla="*/ 1348821 h 2099202"/>
                <a:gd name="connsiteX31" fmla="*/ 1125078 w 2400656"/>
                <a:gd name="connsiteY31" fmla="*/ 1348821 h 2099202"/>
                <a:gd name="connsiteX32" fmla="*/ 1125459 w 2400656"/>
                <a:gd name="connsiteY32" fmla="*/ 1217852 h 2099202"/>
                <a:gd name="connsiteX33" fmla="*/ 1099075 w 2400656"/>
                <a:gd name="connsiteY33" fmla="*/ 1174323 h 2099202"/>
                <a:gd name="connsiteX34" fmla="*/ 976298 w 2400656"/>
                <a:gd name="connsiteY34" fmla="*/ 977251 h 2099202"/>
                <a:gd name="connsiteX35" fmla="*/ 1119935 w 2400656"/>
                <a:gd name="connsiteY35" fmla="*/ 977251 h 2099202"/>
                <a:gd name="connsiteX36" fmla="*/ 1274526 w 2400656"/>
                <a:gd name="connsiteY36" fmla="*/ 1045926 h 2099202"/>
                <a:gd name="connsiteX37" fmla="*/ 1274240 w 2400656"/>
                <a:gd name="connsiteY37" fmla="*/ 976679 h 2099202"/>
                <a:gd name="connsiteX38" fmla="*/ 1203279 w 2400656"/>
                <a:gd name="connsiteY38" fmla="*/ 902289 h 2099202"/>
                <a:gd name="connsiteX39" fmla="*/ 1066690 w 2400656"/>
                <a:gd name="connsiteY39" fmla="*/ 856760 h 2099202"/>
                <a:gd name="connsiteX40" fmla="*/ 978108 w 2400656"/>
                <a:gd name="connsiteY40" fmla="*/ 700645 h 2099202"/>
                <a:gd name="connsiteX41" fmla="*/ 977250 w 2400656"/>
                <a:gd name="connsiteY41" fmla="*/ 451280 h 2099202"/>
                <a:gd name="connsiteX42" fmla="*/ 1124221 w 2400656"/>
                <a:gd name="connsiteY42" fmla="*/ 451280 h 2099202"/>
                <a:gd name="connsiteX43" fmla="*/ 1124221 w 2400656"/>
                <a:gd name="connsiteY43" fmla="*/ 303738 h 2099202"/>
                <a:gd name="connsiteX44" fmla="*/ 1201200 w 2400656"/>
                <a:gd name="connsiteY44" fmla="*/ 151340 h 2099202"/>
                <a:gd name="connsiteX45" fmla="*/ 525687 w 2400656"/>
                <a:gd name="connsiteY45" fmla="*/ 824472 h 2099202"/>
                <a:gd name="connsiteX46" fmla="*/ 1197962 w 2400656"/>
                <a:gd name="connsiteY46" fmla="*/ 1501032 h 2099202"/>
                <a:gd name="connsiteX47" fmla="*/ 1875284 w 2400656"/>
                <a:gd name="connsiteY47" fmla="*/ 829520 h 2099202"/>
                <a:gd name="connsiteX48" fmla="*/ 1201200 w 2400656"/>
                <a:gd name="connsiteY48" fmla="*/ 151340 h 2099202"/>
                <a:gd name="connsiteX49" fmla="*/ 1217869 w 2400656"/>
                <a:gd name="connsiteY49" fmla="*/ 154 h 2099202"/>
                <a:gd name="connsiteX50" fmla="*/ 1650304 w 2400656"/>
                <a:gd name="connsiteY50" fmla="*/ 135242 h 2099202"/>
                <a:gd name="connsiteX51" fmla="*/ 1662387 w 2400656"/>
                <a:gd name="connsiteY51" fmla="*/ 138951 h 2099202"/>
                <a:gd name="connsiteX52" fmla="*/ 1663392 w 2400656"/>
                <a:gd name="connsiteY52" fmla="*/ 139497 h 2099202"/>
                <a:gd name="connsiteX53" fmla="*/ 1786285 w 2400656"/>
                <a:gd name="connsiteY53" fmla="*/ 240892 h 2099202"/>
                <a:gd name="connsiteX54" fmla="*/ 1861834 w 2400656"/>
                <a:gd name="connsiteY54" fmla="*/ 332459 h 2099202"/>
                <a:gd name="connsiteX55" fmla="*/ 1879666 w 2400656"/>
                <a:gd name="connsiteY55" fmla="*/ 358949 h 2099202"/>
                <a:gd name="connsiteX56" fmla="*/ 1913004 w 2400656"/>
                <a:gd name="connsiteY56" fmla="*/ 413753 h 2099202"/>
                <a:gd name="connsiteX57" fmla="*/ 1918042 w 2400656"/>
                <a:gd name="connsiteY57" fmla="*/ 419720 h 2099202"/>
                <a:gd name="connsiteX58" fmla="*/ 1964241 w 2400656"/>
                <a:gd name="connsiteY58" fmla="*/ 504836 h 2099202"/>
                <a:gd name="connsiteX59" fmla="*/ 1992164 w 2400656"/>
                <a:gd name="connsiteY59" fmla="*/ 581127 h 2099202"/>
                <a:gd name="connsiteX60" fmla="*/ 1997302 w 2400656"/>
                <a:gd name="connsiteY60" fmla="*/ 601110 h 2099202"/>
                <a:gd name="connsiteX61" fmla="*/ 1994157 w 2400656"/>
                <a:gd name="connsiteY61" fmla="*/ 601110 h 2099202"/>
                <a:gd name="connsiteX62" fmla="*/ 1979298 w 2400656"/>
                <a:gd name="connsiteY62" fmla="*/ 1096886 h 2099202"/>
                <a:gd name="connsiteX63" fmla="*/ 1677641 w 2400656"/>
                <a:gd name="connsiteY63" fmla="*/ 1498556 h 2099202"/>
                <a:gd name="connsiteX64" fmla="*/ 1726885 w 2400656"/>
                <a:gd name="connsiteY64" fmla="*/ 1500842 h 2099202"/>
                <a:gd name="connsiteX65" fmla="*/ 1999872 w 2400656"/>
                <a:gd name="connsiteY65" fmla="*/ 1519034 h 2099202"/>
                <a:gd name="connsiteX66" fmla="*/ 2400207 w 2400656"/>
                <a:gd name="connsiteY66" fmla="*/ 2012715 h 2099202"/>
                <a:gd name="connsiteX67" fmla="*/ 2400302 w 2400656"/>
                <a:gd name="connsiteY67" fmla="*/ 2099202 h 2099202"/>
                <a:gd name="connsiteX68" fmla="*/ 2765 w 2400656"/>
                <a:gd name="connsiteY68" fmla="*/ 2099202 h 2099202"/>
                <a:gd name="connsiteX69" fmla="*/ 96681 w 2400656"/>
                <a:gd name="connsiteY69" fmla="*/ 1724298 h 2099202"/>
                <a:gd name="connsiteX70" fmla="*/ 536546 w 2400656"/>
                <a:gd name="connsiteY70" fmla="*/ 1500842 h 2099202"/>
                <a:gd name="connsiteX71" fmla="*/ 721140 w 2400656"/>
                <a:gd name="connsiteY71" fmla="*/ 1500747 h 2099202"/>
                <a:gd name="connsiteX72" fmla="*/ 404624 w 2400656"/>
                <a:gd name="connsiteY72" fmla="*/ 601396 h 2099202"/>
                <a:gd name="connsiteX73" fmla="*/ 400868 w 2400656"/>
                <a:gd name="connsiteY73" fmla="*/ 601396 h 2099202"/>
                <a:gd name="connsiteX74" fmla="*/ 406080 w 2400656"/>
                <a:gd name="connsiteY74" fmla="*/ 581127 h 2099202"/>
                <a:gd name="connsiteX75" fmla="*/ 434003 w 2400656"/>
                <a:gd name="connsiteY75" fmla="*/ 504836 h 2099202"/>
                <a:gd name="connsiteX76" fmla="*/ 469908 w 2400656"/>
                <a:gd name="connsiteY76" fmla="*/ 438687 h 2099202"/>
                <a:gd name="connsiteX77" fmla="*/ 473109 w 2400656"/>
                <a:gd name="connsiteY77" fmla="*/ 436614 h 2099202"/>
                <a:gd name="connsiteX78" fmla="*/ 515127 w 2400656"/>
                <a:gd name="connsiteY78" fmla="*/ 371915 h 2099202"/>
                <a:gd name="connsiteX79" fmla="*/ 548501 w 2400656"/>
                <a:gd name="connsiteY79" fmla="*/ 317805 h 2099202"/>
                <a:gd name="connsiteX80" fmla="*/ 611959 w 2400656"/>
                <a:gd name="connsiteY80" fmla="*/ 240892 h 2099202"/>
                <a:gd name="connsiteX81" fmla="*/ 734852 w 2400656"/>
                <a:gd name="connsiteY81" fmla="*/ 139497 h 2099202"/>
                <a:gd name="connsiteX82" fmla="*/ 745409 w 2400656"/>
                <a:gd name="connsiteY82" fmla="*/ 133767 h 2099202"/>
                <a:gd name="connsiteX83" fmla="*/ 781433 w 2400656"/>
                <a:gd name="connsiteY83" fmla="*/ 118383 h 2099202"/>
                <a:gd name="connsiteX84" fmla="*/ 1217869 w 2400656"/>
                <a:gd name="connsiteY84" fmla="*/ 154 h 209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400656" h="2099202">
                  <a:moveTo>
                    <a:pt x="533402" y="1651337"/>
                  </a:moveTo>
                  <a:cubicBezTo>
                    <a:pt x="456536" y="1651337"/>
                    <a:pt x="384812" y="1669720"/>
                    <a:pt x="320804" y="1712678"/>
                  </a:cubicBezTo>
                  <a:cubicBezTo>
                    <a:pt x="236794" y="1769161"/>
                    <a:pt x="181835" y="1845933"/>
                    <a:pt x="159927" y="1949088"/>
                  </a:cubicBezTo>
                  <a:cubicBezTo>
                    <a:pt x="854871" y="1949088"/>
                    <a:pt x="1545624" y="1949088"/>
                    <a:pt x="2241616" y="1949088"/>
                  </a:cubicBezTo>
                  <a:cubicBezTo>
                    <a:pt x="2237520" y="1933182"/>
                    <a:pt x="2235139" y="1921656"/>
                    <a:pt x="2231615" y="1910512"/>
                  </a:cubicBezTo>
                  <a:cubicBezTo>
                    <a:pt x="2181513" y="1754397"/>
                    <a:pt x="2039400" y="1651908"/>
                    <a:pt x="1868331" y="1651623"/>
                  </a:cubicBezTo>
                  <a:cubicBezTo>
                    <a:pt x="1423323" y="1650956"/>
                    <a:pt x="978315" y="1651432"/>
                    <a:pt x="533402" y="1651337"/>
                  </a:cubicBezTo>
                  <a:close/>
                  <a:moveTo>
                    <a:pt x="751222" y="751509"/>
                  </a:moveTo>
                  <a:cubicBezTo>
                    <a:pt x="792942" y="751985"/>
                    <a:pt x="825517" y="785323"/>
                    <a:pt x="825041" y="827042"/>
                  </a:cubicBezTo>
                  <a:cubicBezTo>
                    <a:pt x="824565" y="868762"/>
                    <a:pt x="791227" y="901337"/>
                    <a:pt x="749508" y="900861"/>
                  </a:cubicBezTo>
                  <a:cubicBezTo>
                    <a:pt x="707788" y="900385"/>
                    <a:pt x="675213" y="867047"/>
                    <a:pt x="675689" y="825328"/>
                  </a:cubicBezTo>
                  <a:cubicBezTo>
                    <a:pt x="676070" y="783608"/>
                    <a:pt x="709503" y="751033"/>
                    <a:pt x="751222" y="751509"/>
                  </a:cubicBezTo>
                  <a:close/>
                  <a:moveTo>
                    <a:pt x="1651240" y="751508"/>
                  </a:moveTo>
                  <a:cubicBezTo>
                    <a:pt x="1692959" y="752080"/>
                    <a:pt x="1725535" y="785417"/>
                    <a:pt x="1724964" y="827137"/>
                  </a:cubicBezTo>
                  <a:cubicBezTo>
                    <a:pt x="1724487" y="868856"/>
                    <a:pt x="1691055" y="901432"/>
                    <a:pt x="1649335" y="900860"/>
                  </a:cubicBezTo>
                  <a:cubicBezTo>
                    <a:pt x="1607616" y="900384"/>
                    <a:pt x="1575040" y="866951"/>
                    <a:pt x="1575611" y="825232"/>
                  </a:cubicBezTo>
                  <a:cubicBezTo>
                    <a:pt x="1576088" y="783512"/>
                    <a:pt x="1609520" y="750937"/>
                    <a:pt x="1651240" y="751508"/>
                  </a:cubicBezTo>
                  <a:close/>
                  <a:moveTo>
                    <a:pt x="1124221" y="303738"/>
                  </a:moveTo>
                  <a:cubicBezTo>
                    <a:pt x="1175370" y="303738"/>
                    <a:pt x="1222329" y="303738"/>
                    <a:pt x="1275478" y="303738"/>
                  </a:cubicBezTo>
                  <a:cubicBezTo>
                    <a:pt x="1275478" y="345743"/>
                    <a:pt x="1276526" y="388034"/>
                    <a:pt x="1275097" y="430325"/>
                  </a:cubicBezTo>
                  <a:cubicBezTo>
                    <a:pt x="1274335" y="454042"/>
                    <a:pt x="1280622" y="467568"/>
                    <a:pt x="1303863" y="479760"/>
                  </a:cubicBezTo>
                  <a:cubicBezTo>
                    <a:pt x="1380158" y="519956"/>
                    <a:pt x="1420829" y="584630"/>
                    <a:pt x="1423782" y="674260"/>
                  </a:cubicBezTo>
                  <a:cubicBezTo>
                    <a:pt x="1374824" y="674260"/>
                    <a:pt x="1327675" y="674260"/>
                    <a:pt x="1280145" y="674260"/>
                  </a:cubicBezTo>
                  <a:cubicBezTo>
                    <a:pt x="1246046" y="601394"/>
                    <a:pt x="1218804" y="588917"/>
                    <a:pt x="1126317" y="606538"/>
                  </a:cubicBezTo>
                  <a:cubicBezTo>
                    <a:pt x="1126317" y="630255"/>
                    <a:pt x="1124793" y="654925"/>
                    <a:pt x="1126697" y="679404"/>
                  </a:cubicBezTo>
                  <a:cubicBezTo>
                    <a:pt x="1129936" y="720838"/>
                    <a:pt x="1152891" y="740935"/>
                    <a:pt x="1193563" y="750556"/>
                  </a:cubicBezTo>
                  <a:cubicBezTo>
                    <a:pt x="1237950" y="761128"/>
                    <a:pt x="1285003" y="769796"/>
                    <a:pt x="1324056" y="791513"/>
                  </a:cubicBezTo>
                  <a:cubicBezTo>
                    <a:pt x="1387016" y="826565"/>
                    <a:pt x="1420068" y="887240"/>
                    <a:pt x="1422830" y="959439"/>
                  </a:cubicBezTo>
                  <a:cubicBezTo>
                    <a:pt x="1425878" y="1037735"/>
                    <a:pt x="1423496" y="1116316"/>
                    <a:pt x="1423496" y="1200231"/>
                  </a:cubicBezTo>
                  <a:cubicBezTo>
                    <a:pt x="1375776" y="1200231"/>
                    <a:pt x="1327866" y="1200231"/>
                    <a:pt x="1275954" y="1200231"/>
                  </a:cubicBezTo>
                  <a:cubicBezTo>
                    <a:pt x="1275954" y="1252523"/>
                    <a:pt x="1275954" y="1299577"/>
                    <a:pt x="1275954" y="1348821"/>
                  </a:cubicBezTo>
                  <a:cubicBezTo>
                    <a:pt x="1224805" y="1348821"/>
                    <a:pt x="1177847" y="1348821"/>
                    <a:pt x="1125078" y="1348821"/>
                  </a:cubicBezTo>
                  <a:cubicBezTo>
                    <a:pt x="1125078" y="1304911"/>
                    <a:pt x="1124126" y="1261382"/>
                    <a:pt x="1125459" y="1217852"/>
                  </a:cubicBezTo>
                  <a:cubicBezTo>
                    <a:pt x="1126126" y="1196326"/>
                    <a:pt x="1119744" y="1184610"/>
                    <a:pt x="1099075" y="1174323"/>
                  </a:cubicBezTo>
                  <a:cubicBezTo>
                    <a:pt x="1020018" y="1134794"/>
                    <a:pt x="980203" y="1068976"/>
                    <a:pt x="976298" y="977251"/>
                  </a:cubicBezTo>
                  <a:cubicBezTo>
                    <a:pt x="1027638" y="977251"/>
                    <a:pt x="1073929" y="977251"/>
                    <a:pt x="1119935" y="977251"/>
                  </a:cubicBezTo>
                  <a:cubicBezTo>
                    <a:pt x="1154320" y="1051165"/>
                    <a:pt x="1180609" y="1063261"/>
                    <a:pt x="1274526" y="1045926"/>
                  </a:cubicBezTo>
                  <a:cubicBezTo>
                    <a:pt x="1274526" y="1023447"/>
                    <a:pt x="1275859" y="1000016"/>
                    <a:pt x="1274240" y="976679"/>
                  </a:cubicBezTo>
                  <a:cubicBezTo>
                    <a:pt x="1271192" y="931626"/>
                    <a:pt x="1248903" y="907528"/>
                    <a:pt x="1203279" y="902289"/>
                  </a:cubicBezTo>
                  <a:cubicBezTo>
                    <a:pt x="1154320" y="896669"/>
                    <a:pt x="1107267" y="888097"/>
                    <a:pt x="1066690" y="856760"/>
                  </a:cubicBezTo>
                  <a:cubicBezTo>
                    <a:pt x="1014874" y="816850"/>
                    <a:pt x="980965" y="765796"/>
                    <a:pt x="978108" y="700645"/>
                  </a:cubicBezTo>
                  <a:cubicBezTo>
                    <a:pt x="974488" y="619111"/>
                    <a:pt x="977250" y="537196"/>
                    <a:pt x="977250" y="451280"/>
                  </a:cubicBezTo>
                  <a:cubicBezTo>
                    <a:pt x="1026114" y="451280"/>
                    <a:pt x="1073167" y="451280"/>
                    <a:pt x="1124221" y="451280"/>
                  </a:cubicBezTo>
                  <a:cubicBezTo>
                    <a:pt x="1124221" y="400226"/>
                    <a:pt x="1124221" y="353268"/>
                    <a:pt x="1124221" y="303738"/>
                  </a:cubicBezTo>
                  <a:close/>
                  <a:moveTo>
                    <a:pt x="1201200" y="151340"/>
                  </a:moveTo>
                  <a:cubicBezTo>
                    <a:pt x="829630" y="150864"/>
                    <a:pt x="526830" y="452711"/>
                    <a:pt x="525687" y="824472"/>
                  </a:cubicBezTo>
                  <a:cubicBezTo>
                    <a:pt x="524544" y="1195851"/>
                    <a:pt x="826868" y="1499984"/>
                    <a:pt x="1197962" y="1501032"/>
                  </a:cubicBezTo>
                  <a:cubicBezTo>
                    <a:pt x="1569723" y="1502175"/>
                    <a:pt x="1873856" y="1200614"/>
                    <a:pt x="1875284" y="829520"/>
                  </a:cubicBezTo>
                  <a:cubicBezTo>
                    <a:pt x="1876713" y="456235"/>
                    <a:pt x="1574104" y="151721"/>
                    <a:pt x="1201200" y="151340"/>
                  </a:cubicBezTo>
                  <a:close/>
                  <a:moveTo>
                    <a:pt x="1217869" y="154"/>
                  </a:moveTo>
                  <a:cubicBezTo>
                    <a:pt x="1362768" y="3107"/>
                    <a:pt x="1507001" y="48279"/>
                    <a:pt x="1650304" y="135242"/>
                  </a:cubicBezTo>
                  <a:lnTo>
                    <a:pt x="1662387" y="138951"/>
                  </a:lnTo>
                  <a:lnTo>
                    <a:pt x="1663392" y="139497"/>
                  </a:lnTo>
                  <a:cubicBezTo>
                    <a:pt x="1707568" y="169341"/>
                    <a:pt x="1748718" y="203325"/>
                    <a:pt x="1786285" y="240892"/>
                  </a:cubicBezTo>
                  <a:lnTo>
                    <a:pt x="1861834" y="332459"/>
                  </a:lnTo>
                  <a:lnTo>
                    <a:pt x="1879666" y="358949"/>
                  </a:lnTo>
                  <a:cubicBezTo>
                    <a:pt x="1891906" y="377249"/>
                    <a:pt x="1903241" y="395084"/>
                    <a:pt x="1913004" y="413753"/>
                  </a:cubicBezTo>
                  <a:lnTo>
                    <a:pt x="1918042" y="419720"/>
                  </a:lnTo>
                  <a:lnTo>
                    <a:pt x="1964241" y="504836"/>
                  </a:lnTo>
                  <a:cubicBezTo>
                    <a:pt x="1974746" y="529672"/>
                    <a:pt x="1984077" y="555125"/>
                    <a:pt x="1992164" y="581127"/>
                  </a:cubicBezTo>
                  <a:lnTo>
                    <a:pt x="1997302" y="601110"/>
                  </a:lnTo>
                  <a:lnTo>
                    <a:pt x="1994157" y="601110"/>
                  </a:lnTo>
                  <a:cubicBezTo>
                    <a:pt x="2038733" y="771131"/>
                    <a:pt x="2036066" y="935152"/>
                    <a:pt x="1979298" y="1096886"/>
                  </a:cubicBezTo>
                  <a:cubicBezTo>
                    <a:pt x="1922529" y="1258621"/>
                    <a:pt x="1823278" y="1389209"/>
                    <a:pt x="1677641" y="1498556"/>
                  </a:cubicBezTo>
                  <a:cubicBezTo>
                    <a:pt x="1700501" y="1499603"/>
                    <a:pt x="1713740" y="1500080"/>
                    <a:pt x="1726885" y="1500842"/>
                  </a:cubicBezTo>
                  <a:cubicBezTo>
                    <a:pt x="1818039" y="1506081"/>
                    <a:pt x="1911860" y="1499603"/>
                    <a:pt x="1999872" y="1519034"/>
                  </a:cubicBezTo>
                  <a:cubicBezTo>
                    <a:pt x="2233234" y="1570660"/>
                    <a:pt x="2392397" y="1773638"/>
                    <a:pt x="2400207" y="2012715"/>
                  </a:cubicBezTo>
                  <a:cubicBezTo>
                    <a:pt x="2401160" y="2040909"/>
                    <a:pt x="2400302" y="2069199"/>
                    <a:pt x="2400302" y="2099202"/>
                  </a:cubicBezTo>
                  <a:cubicBezTo>
                    <a:pt x="1599726" y="2099202"/>
                    <a:pt x="802674" y="2099202"/>
                    <a:pt x="2765" y="2099202"/>
                  </a:cubicBezTo>
                  <a:cubicBezTo>
                    <a:pt x="-9046" y="1962614"/>
                    <a:pt x="16004" y="1836027"/>
                    <a:pt x="96681" y="1724298"/>
                  </a:cubicBezTo>
                  <a:cubicBezTo>
                    <a:pt x="204599" y="1574851"/>
                    <a:pt x="352808" y="1502175"/>
                    <a:pt x="536546" y="1500842"/>
                  </a:cubicBezTo>
                  <a:cubicBezTo>
                    <a:pt x="594743" y="1500461"/>
                    <a:pt x="652941" y="1500747"/>
                    <a:pt x="721140" y="1500747"/>
                  </a:cubicBezTo>
                  <a:cubicBezTo>
                    <a:pt x="428437" y="1263383"/>
                    <a:pt x="321852" y="967632"/>
                    <a:pt x="404624" y="601396"/>
                  </a:cubicBezTo>
                  <a:lnTo>
                    <a:pt x="400868" y="601396"/>
                  </a:lnTo>
                  <a:lnTo>
                    <a:pt x="406080" y="581127"/>
                  </a:lnTo>
                  <a:cubicBezTo>
                    <a:pt x="414168" y="555125"/>
                    <a:pt x="423498" y="529672"/>
                    <a:pt x="434003" y="504836"/>
                  </a:cubicBezTo>
                  <a:lnTo>
                    <a:pt x="469908" y="438687"/>
                  </a:lnTo>
                  <a:lnTo>
                    <a:pt x="473109" y="436614"/>
                  </a:lnTo>
                  <a:cubicBezTo>
                    <a:pt x="487540" y="415754"/>
                    <a:pt x="501208" y="394323"/>
                    <a:pt x="515127" y="371915"/>
                  </a:cubicBezTo>
                  <a:lnTo>
                    <a:pt x="548501" y="317805"/>
                  </a:lnTo>
                  <a:lnTo>
                    <a:pt x="611959" y="240892"/>
                  </a:lnTo>
                  <a:cubicBezTo>
                    <a:pt x="649526" y="203325"/>
                    <a:pt x="690676" y="169341"/>
                    <a:pt x="734852" y="139497"/>
                  </a:cubicBezTo>
                  <a:lnTo>
                    <a:pt x="745409" y="133767"/>
                  </a:lnTo>
                  <a:lnTo>
                    <a:pt x="781433" y="118383"/>
                  </a:lnTo>
                  <a:cubicBezTo>
                    <a:pt x="927404" y="36468"/>
                    <a:pt x="1072970" y="-2799"/>
                    <a:pt x="1217869" y="154"/>
                  </a:cubicBezTo>
                  <a:close/>
                </a:path>
              </a:pathLst>
            </a:custGeom>
            <a:gradFill flip="none" rotWithShape="1">
              <a:gsLst>
                <a:gs pos="0">
                  <a:schemeClr val="accent1"/>
                </a:gs>
                <a:gs pos="100000">
                  <a:schemeClr val="accent2"/>
                </a:gs>
              </a:gsLst>
              <a:lin ang="5400000" scaled="1"/>
              <a:tileRect/>
            </a:gradFill>
            <a:ln w="9525" cap="flat">
              <a:noFill/>
              <a:prstDash val="solid"/>
              <a:miter/>
            </a:ln>
          </p:spPr>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8" name="任意多边形: 形状 27">
              <a:extLst>
                <a:ext uri="{FF2B5EF4-FFF2-40B4-BE49-F238E27FC236}">
                  <a16:creationId xmlns="" xmlns:a16="http://schemas.microsoft.com/office/drawing/2014/main" id="{C8283032-7F7E-45F8-A4E0-3818A60B815A}"/>
                </a:ext>
              </a:extLst>
            </p:cNvPr>
            <p:cNvSpPr/>
            <p:nvPr/>
          </p:nvSpPr>
          <p:spPr>
            <a:xfrm>
              <a:off x="-9432381" y="557188"/>
              <a:ext cx="4649685" cy="3151015"/>
            </a:xfrm>
            <a:custGeom>
              <a:avLst/>
              <a:gdLst>
                <a:gd name="connsiteX0" fmla="*/ 4050057 w 4649685"/>
                <a:gd name="connsiteY0" fmla="*/ 2517675 h 3151015"/>
                <a:gd name="connsiteX1" fmla="*/ 3770022 w 4649685"/>
                <a:gd name="connsiteY1" fmla="*/ 2548821 h 3151015"/>
                <a:gd name="connsiteX2" fmla="*/ 3751734 w 4649685"/>
                <a:gd name="connsiteY2" fmla="*/ 2568062 h 3151015"/>
                <a:gd name="connsiteX3" fmla="*/ 3750877 w 4649685"/>
                <a:gd name="connsiteY3" fmla="*/ 2705984 h 3151015"/>
                <a:gd name="connsiteX4" fmla="*/ 4033865 w 4649685"/>
                <a:gd name="connsiteY4" fmla="*/ 2661217 h 3151015"/>
                <a:gd name="connsiteX5" fmla="*/ 4049390 w 4649685"/>
                <a:gd name="connsiteY5" fmla="*/ 2642547 h 3151015"/>
                <a:gd name="connsiteX6" fmla="*/ 4050057 w 4649685"/>
                <a:gd name="connsiteY6" fmla="*/ 2517675 h 3151015"/>
                <a:gd name="connsiteX7" fmla="*/ 1350100 w 4649685"/>
                <a:gd name="connsiteY7" fmla="*/ 2516055 h 3151015"/>
                <a:gd name="connsiteX8" fmla="*/ 1053968 w 4649685"/>
                <a:gd name="connsiteY8" fmla="*/ 2553298 h 3151015"/>
                <a:gd name="connsiteX9" fmla="*/ 1053968 w 4649685"/>
                <a:gd name="connsiteY9" fmla="*/ 2705508 h 3151015"/>
                <a:gd name="connsiteX10" fmla="*/ 1328764 w 4649685"/>
                <a:gd name="connsiteY10" fmla="*/ 2662169 h 3151015"/>
                <a:gd name="connsiteX11" fmla="*/ 1349243 w 4649685"/>
                <a:gd name="connsiteY11" fmla="*/ 2640547 h 3151015"/>
                <a:gd name="connsiteX12" fmla="*/ 1350100 w 4649685"/>
                <a:gd name="connsiteY12" fmla="*/ 2516055 h 3151015"/>
                <a:gd name="connsiteX13" fmla="*/ 600578 w 4649685"/>
                <a:gd name="connsiteY13" fmla="*/ 2516055 h 3151015"/>
                <a:gd name="connsiteX14" fmla="*/ 600578 w 4649685"/>
                <a:gd name="connsiteY14" fmla="*/ 2590351 h 3151015"/>
                <a:gd name="connsiteX15" fmla="*/ 667063 w 4649685"/>
                <a:gd name="connsiteY15" fmla="*/ 2672361 h 3151015"/>
                <a:gd name="connsiteX16" fmla="*/ 898139 w 4649685"/>
                <a:gd name="connsiteY16" fmla="*/ 2702936 h 3151015"/>
                <a:gd name="connsiteX17" fmla="*/ 898139 w 4649685"/>
                <a:gd name="connsiteY17" fmla="*/ 2553489 h 3151015"/>
                <a:gd name="connsiteX18" fmla="*/ 600578 w 4649685"/>
                <a:gd name="connsiteY18" fmla="*/ 2516055 h 3151015"/>
                <a:gd name="connsiteX19" fmla="*/ 3300916 w 4649685"/>
                <a:gd name="connsiteY19" fmla="*/ 2515389 h 3151015"/>
                <a:gd name="connsiteX20" fmla="*/ 3301773 w 4649685"/>
                <a:gd name="connsiteY20" fmla="*/ 2641119 h 3151015"/>
                <a:gd name="connsiteX21" fmla="*/ 3319394 w 4649685"/>
                <a:gd name="connsiteY21" fmla="*/ 2661597 h 3151015"/>
                <a:gd name="connsiteX22" fmla="*/ 3600286 w 4649685"/>
                <a:gd name="connsiteY22" fmla="*/ 2706270 h 3151015"/>
                <a:gd name="connsiteX23" fmla="*/ 3600286 w 4649685"/>
                <a:gd name="connsiteY23" fmla="*/ 2623021 h 3151015"/>
                <a:gd name="connsiteX24" fmla="*/ 3529040 w 4649685"/>
                <a:gd name="connsiteY24" fmla="*/ 2545678 h 3151015"/>
                <a:gd name="connsiteX25" fmla="*/ 3511418 w 4649685"/>
                <a:gd name="connsiteY25" fmla="*/ 2543106 h 3151015"/>
                <a:gd name="connsiteX26" fmla="*/ 3300916 w 4649685"/>
                <a:gd name="connsiteY26" fmla="*/ 2515389 h 3151015"/>
                <a:gd name="connsiteX27" fmla="*/ 4342760 w 4649685"/>
                <a:gd name="connsiteY27" fmla="*/ 2406232 h 3151015"/>
                <a:gd name="connsiteX28" fmla="*/ 4217221 w 4649685"/>
                <a:gd name="connsiteY28" fmla="*/ 2462525 h 3151015"/>
                <a:gd name="connsiteX29" fmla="*/ 4201504 w 4649685"/>
                <a:gd name="connsiteY29" fmla="*/ 2482432 h 3151015"/>
                <a:gd name="connsiteX30" fmla="*/ 4200838 w 4649685"/>
                <a:gd name="connsiteY30" fmla="*/ 2602923 h 3151015"/>
                <a:gd name="connsiteX31" fmla="*/ 4342760 w 4649685"/>
                <a:gd name="connsiteY31" fmla="*/ 2406232 h 3151015"/>
                <a:gd name="connsiteX32" fmla="*/ 1644423 w 4649685"/>
                <a:gd name="connsiteY32" fmla="*/ 2405661 h 3151015"/>
                <a:gd name="connsiteX33" fmla="*/ 1515931 w 4649685"/>
                <a:gd name="connsiteY33" fmla="*/ 2463096 h 3151015"/>
                <a:gd name="connsiteX34" fmla="*/ 1501453 w 4649685"/>
                <a:gd name="connsiteY34" fmla="*/ 2483956 h 3151015"/>
                <a:gd name="connsiteX35" fmla="*/ 1500786 w 4649685"/>
                <a:gd name="connsiteY35" fmla="*/ 2603971 h 3151015"/>
                <a:gd name="connsiteX36" fmla="*/ 1644423 w 4649685"/>
                <a:gd name="connsiteY36" fmla="*/ 2405661 h 3151015"/>
                <a:gd name="connsiteX37" fmla="*/ 304446 w 4649685"/>
                <a:gd name="connsiteY37" fmla="*/ 2404803 h 3151015"/>
                <a:gd name="connsiteX38" fmla="*/ 450083 w 4649685"/>
                <a:gd name="connsiteY38" fmla="*/ 2602352 h 3151015"/>
                <a:gd name="connsiteX39" fmla="*/ 449416 w 4649685"/>
                <a:gd name="connsiteY39" fmla="*/ 2485194 h 3151015"/>
                <a:gd name="connsiteX40" fmla="*/ 435891 w 4649685"/>
                <a:gd name="connsiteY40" fmla="*/ 2463573 h 3151015"/>
                <a:gd name="connsiteX41" fmla="*/ 304446 w 4649685"/>
                <a:gd name="connsiteY41" fmla="*/ 2404803 h 3151015"/>
                <a:gd name="connsiteX42" fmla="*/ 3004117 w 4649685"/>
                <a:gd name="connsiteY42" fmla="*/ 2404708 h 3151015"/>
                <a:gd name="connsiteX43" fmla="*/ 3150135 w 4649685"/>
                <a:gd name="connsiteY43" fmla="*/ 2604257 h 3151015"/>
                <a:gd name="connsiteX44" fmla="*/ 3149754 w 4649685"/>
                <a:gd name="connsiteY44" fmla="*/ 2484242 h 3151015"/>
                <a:gd name="connsiteX45" fmla="*/ 3141562 w 4649685"/>
                <a:gd name="connsiteY45" fmla="*/ 2466335 h 3151015"/>
                <a:gd name="connsiteX46" fmla="*/ 3004117 w 4649685"/>
                <a:gd name="connsiteY46" fmla="*/ 2404708 h 3151015"/>
                <a:gd name="connsiteX47" fmla="*/ 3300630 w 4649685"/>
                <a:gd name="connsiteY47" fmla="*/ 2217637 h 3151015"/>
                <a:gd name="connsiteX48" fmla="*/ 3300630 w 4649685"/>
                <a:gd name="connsiteY48" fmla="*/ 2295075 h 3151015"/>
                <a:gd name="connsiteX49" fmla="*/ 3361304 w 4649685"/>
                <a:gd name="connsiteY49" fmla="*/ 2371275 h 3151015"/>
                <a:gd name="connsiteX50" fmla="*/ 3403214 w 4649685"/>
                <a:gd name="connsiteY50" fmla="*/ 2379467 h 3151015"/>
                <a:gd name="connsiteX51" fmla="*/ 3600096 w 4649685"/>
                <a:gd name="connsiteY51" fmla="*/ 2401470 h 3151015"/>
                <a:gd name="connsiteX52" fmla="*/ 3599143 w 4649685"/>
                <a:gd name="connsiteY52" fmla="*/ 2269167 h 3151015"/>
                <a:gd name="connsiteX53" fmla="*/ 3578474 w 4649685"/>
                <a:gd name="connsiteY53" fmla="*/ 2248594 h 3151015"/>
                <a:gd name="connsiteX54" fmla="*/ 3300630 w 4649685"/>
                <a:gd name="connsiteY54" fmla="*/ 2217637 h 3151015"/>
                <a:gd name="connsiteX55" fmla="*/ 1349529 w 4649685"/>
                <a:gd name="connsiteY55" fmla="*/ 2216208 h 3151015"/>
                <a:gd name="connsiteX56" fmla="*/ 1052825 w 4649685"/>
                <a:gd name="connsiteY56" fmla="*/ 2253546 h 3151015"/>
                <a:gd name="connsiteX57" fmla="*/ 1052920 w 4649685"/>
                <a:gd name="connsiteY57" fmla="*/ 2405851 h 3151015"/>
                <a:gd name="connsiteX58" fmla="*/ 1331812 w 4649685"/>
                <a:gd name="connsiteY58" fmla="*/ 2361750 h 3151015"/>
                <a:gd name="connsiteX59" fmla="*/ 1348767 w 4649685"/>
                <a:gd name="connsiteY59" fmla="*/ 2348034 h 3151015"/>
                <a:gd name="connsiteX60" fmla="*/ 1349529 w 4649685"/>
                <a:gd name="connsiteY60" fmla="*/ 2216208 h 3151015"/>
                <a:gd name="connsiteX61" fmla="*/ 600959 w 4649685"/>
                <a:gd name="connsiteY61" fmla="*/ 2215827 h 3151015"/>
                <a:gd name="connsiteX62" fmla="*/ 601531 w 4649685"/>
                <a:gd name="connsiteY62" fmla="*/ 2343462 h 3151015"/>
                <a:gd name="connsiteX63" fmla="*/ 614580 w 4649685"/>
                <a:gd name="connsiteY63" fmla="*/ 2360798 h 3151015"/>
                <a:gd name="connsiteX64" fmla="*/ 898044 w 4649685"/>
                <a:gd name="connsiteY64" fmla="*/ 2405470 h 3151015"/>
                <a:gd name="connsiteX65" fmla="*/ 898044 w 4649685"/>
                <a:gd name="connsiteY65" fmla="*/ 2253451 h 3151015"/>
                <a:gd name="connsiteX66" fmla="*/ 600959 w 4649685"/>
                <a:gd name="connsiteY66" fmla="*/ 2215827 h 3151015"/>
                <a:gd name="connsiteX67" fmla="*/ 4049676 w 4649685"/>
                <a:gd name="connsiteY67" fmla="*/ 2213161 h 3151015"/>
                <a:gd name="connsiteX68" fmla="*/ 3911373 w 4649685"/>
                <a:gd name="connsiteY68" fmla="*/ 2234592 h 3151015"/>
                <a:gd name="connsiteX69" fmla="*/ 3773070 w 4649685"/>
                <a:gd name="connsiteY69" fmla="*/ 2248594 h 3151015"/>
                <a:gd name="connsiteX70" fmla="*/ 3751639 w 4649685"/>
                <a:gd name="connsiteY70" fmla="*/ 2272025 h 3151015"/>
                <a:gd name="connsiteX71" fmla="*/ 3750686 w 4649685"/>
                <a:gd name="connsiteY71" fmla="*/ 2406137 h 3151015"/>
                <a:gd name="connsiteX72" fmla="*/ 4034150 w 4649685"/>
                <a:gd name="connsiteY72" fmla="*/ 2361274 h 3151015"/>
                <a:gd name="connsiteX73" fmla="*/ 4049009 w 4649685"/>
                <a:gd name="connsiteY73" fmla="*/ 2345653 h 3151015"/>
                <a:gd name="connsiteX74" fmla="*/ 4049676 w 4649685"/>
                <a:gd name="connsiteY74" fmla="*/ 2213161 h 3151015"/>
                <a:gd name="connsiteX75" fmla="*/ 4343237 w 4649685"/>
                <a:gd name="connsiteY75" fmla="*/ 2106004 h 3151015"/>
                <a:gd name="connsiteX76" fmla="*/ 4217983 w 4649685"/>
                <a:gd name="connsiteY76" fmla="*/ 2162487 h 3151015"/>
                <a:gd name="connsiteX77" fmla="*/ 4201504 w 4649685"/>
                <a:gd name="connsiteY77" fmla="*/ 2185347 h 3151015"/>
                <a:gd name="connsiteX78" fmla="*/ 4200743 w 4649685"/>
                <a:gd name="connsiteY78" fmla="*/ 2302505 h 3151015"/>
                <a:gd name="connsiteX79" fmla="*/ 4343237 w 4649685"/>
                <a:gd name="connsiteY79" fmla="*/ 2106004 h 3151015"/>
                <a:gd name="connsiteX80" fmla="*/ 1645090 w 4649685"/>
                <a:gd name="connsiteY80" fmla="*/ 2105433 h 3151015"/>
                <a:gd name="connsiteX81" fmla="*/ 1513264 w 4649685"/>
                <a:gd name="connsiteY81" fmla="*/ 2163916 h 3151015"/>
                <a:gd name="connsiteX82" fmla="*/ 1501643 w 4649685"/>
                <a:gd name="connsiteY82" fmla="*/ 2179632 h 3151015"/>
                <a:gd name="connsiteX83" fmla="*/ 1501167 w 4649685"/>
                <a:gd name="connsiteY83" fmla="*/ 2303267 h 3151015"/>
                <a:gd name="connsiteX84" fmla="*/ 1645090 w 4649685"/>
                <a:gd name="connsiteY84" fmla="*/ 2105433 h 3151015"/>
                <a:gd name="connsiteX85" fmla="*/ 305303 w 4649685"/>
                <a:gd name="connsiteY85" fmla="*/ 2105337 h 3151015"/>
                <a:gd name="connsiteX86" fmla="*/ 450083 w 4649685"/>
                <a:gd name="connsiteY86" fmla="*/ 2303172 h 3151015"/>
                <a:gd name="connsiteX87" fmla="*/ 449512 w 4649685"/>
                <a:gd name="connsiteY87" fmla="*/ 2182680 h 3151015"/>
                <a:gd name="connsiteX88" fmla="*/ 437129 w 4649685"/>
                <a:gd name="connsiteY88" fmla="*/ 2163821 h 3151015"/>
                <a:gd name="connsiteX89" fmla="*/ 305303 w 4649685"/>
                <a:gd name="connsiteY89" fmla="*/ 2105337 h 3151015"/>
                <a:gd name="connsiteX90" fmla="*/ 3004307 w 4649685"/>
                <a:gd name="connsiteY90" fmla="*/ 2104957 h 3151015"/>
                <a:gd name="connsiteX91" fmla="*/ 3150135 w 4649685"/>
                <a:gd name="connsiteY91" fmla="*/ 2304600 h 3151015"/>
                <a:gd name="connsiteX92" fmla="*/ 3149659 w 4649685"/>
                <a:gd name="connsiteY92" fmla="*/ 2184681 h 3151015"/>
                <a:gd name="connsiteX93" fmla="*/ 3138895 w 4649685"/>
                <a:gd name="connsiteY93" fmla="*/ 2164869 h 3151015"/>
                <a:gd name="connsiteX94" fmla="*/ 3004307 w 4649685"/>
                <a:gd name="connsiteY94" fmla="*/ 2104957 h 3151015"/>
                <a:gd name="connsiteX95" fmla="*/ 601150 w 4649685"/>
                <a:gd name="connsiteY95" fmla="*/ 1917600 h 3151015"/>
                <a:gd name="connsiteX96" fmla="*/ 602007 w 4649685"/>
                <a:gd name="connsiteY96" fmla="*/ 2045425 h 3151015"/>
                <a:gd name="connsiteX97" fmla="*/ 620104 w 4649685"/>
                <a:gd name="connsiteY97" fmla="*/ 2061903 h 3151015"/>
                <a:gd name="connsiteX98" fmla="*/ 703734 w 4649685"/>
                <a:gd name="connsiteY98" fmla="*/ 2079429 h 3151015"/>
                <a:gd name="connsiteX99" fmla="*/ 900139 w 4649685"/>
                <a:gd name="connsiteY99" fmla="*/ 2101337 h 3151015"/>
                <a:gd name="connsiteX100" fmla="*/ 899187 w 4649685"/>
                <a:gd name="connsiteY100" fmla="*/ 1968749 h 3151015"/>
                <a:gd name="connsiteX101" fmla="*/ 878137 w 4649685"/>
                <a:gd name="connsiteY101" fmla="*/ 1948556 h 3151015"/>
                <a:gd name="connsiteX102" fmla="*/ 601150 w 4649685"/>
                <a:gd name="connsiteY102" fmla="*/ 1917600 h 3151015"/>
                <a:gd name="connsiteX103" fmla="*/ 4050057 w 4649685"/>
                <a:gd name="connsiteY103" fmla="*/ 1916171 h 3151015"/>
                <a:gd name="connsiteX104" fmla="*/ 3753734 w 4649685"/>
                <a:gd name="connsiteY104" fmla="*/ 1953414 h 3151015"/>
                <a:gd name="connsiteX105" fmla="*/ 3753734 w 4649685"/>
                <a:gd name="connsiteY105" fmla="*/ 2105719 h 3151015"/>
                <a:gd name="connsiteX106" fmla="*/ 4031769 w 4649685"/>
                <a:gd name="connsiteY106" fmla="*/ 2061427 h 3151015"/>
                <a:gd name="connsiteX107" fmla="*/ 4049200 w 4649685"/>
                <a:gd name="connsiteY107" fmla="*/ 2040853 h 3151015"/>
                <a:gd name="connsiteX108" fmla="*/ 4050057 w 4649685"/>
                <a:gd name="connsiteY108" fmla="*/ 1916171 h 3151015"/>
                <a:gd name="connsiteX109" fmla="*/ 1349624 w 4649685"/>
                <a:gd name="connsiteY109" fmla="*/ 1916171 h 3151015"/>
                <a:gd name="connsiteX110" fmla="*/ 1052825 w 4649685"/>
                <a:gd name="connsiteY110" fmla="*/ 1953509 h 3151015"/>
                <a:gd name="connsiteX111" fmla="*/ 1052730 w 4649685"/>
                <a:gd name="connsiteY111" fmla="*/ 2105719 h 3151015"/>
                <a:gd name="connsiteX112" fmla="*/ 1328669 w 4649685"/>
                <a:gd name="connsiteY112" fmla="*/ 2062475 h 3151015"/>
                <a:gd name="connsiteX113" fmla="*/ 1348672 w 4649685"/>
                <a:gd name="connsiteY113" fmla="*/ 2047711 h 3151015"/>
                <a:gd name="connsiteX114" fmla="*/ 1349624 w 4649685"/>
                <a:gd name="connsiteY114" fmla="*/ 1916171 h 3151015"/>
                <a:gd name="connsiteX115" fmla="*/ 3300630 w 4649685"/>
                <a:gd name="connsiteY115" fmla="*/ 1916076 h 3151015"/>
                <a:gd name="connsiteX116" fmla="*/ 3300630 w 4649685"/>
                <a:gd name="connsiteY116" fmla="*/ 1990847 h 3151015"/>
                <a:gd name="connsiteX117" fmla="*/ 3367686 w 4649685"/>
                <a:gd name="connsiteY117" fmla="*/ 2072476 h 3151015"/>
                <a:gd name="connsiteX118" fmla="*/ 3598001 w 4649685"/>
                <a:gd name="connsiteY118" fmla="*/ 2102766 h 3151015"/>
                <a:gd name="connsiteX119" fmla="*/ 3598001 w 4649685"/>
                <a:gd name="connsiteY119" fmla="*/ 1953509 h 3151015"/>
                <a:gd name="connsiteX120" fmla="*/ 3300630 w 4649685"/>
                <a:gd name="connsiteY120" fmla="*/ 1916076 h 3151015"/>
                <a:gd name="connsiteX121" fmla="*/ 4345237 w 4649685"/>
                <a:gd name="connsiteY121" fmla="*/ 1805395 h 3151015"/>
                <a:gd name="connsiteX122" fmla="*/ 4213411 w 4649685"/>
                <a:gd name="connsiteY122" fmla="*/ 1863783 h 3151015"/>
                <a:gd name="connsiteX123" fmla="*/ 4201695 w 4649685"/>
                <a:gd name="connsiteY123" fmla="*/ 1879404 h 3151015"/>
                <a:gd name="connsiteX124" fmla="*/ 4201124 w 4649685"/>
                <a:gd name="connsiteY124" fmla="*/ 2003134 h 3151015"/>
                <a:gd name="connsiteX125" fmla="*/ 4345237 w 4649685"/>
                <a:gd name="connsiteY125" fmla="*/ 1805395 h 3151015"/>
                <a:gd name="connsiteX126" fmla="*/ 1645375 w 4649685"/>
                <a:gd name="connsiteY126" fmla="*/ 1805395 h 3151015"/>
                <a:gd name="connsiteX127" fmla="*/ 1513645 w 4649685"/>
                <a:gd name="connsiteY127" fmla="*/ 1863879 h 3151015"/>
                <a:gd name="connsiteX128" fmla="*/ 1501453 w 4649685"/>
                <a:gd name="connsiteY128" fmla="*/ 1882833 h 3151015"/>
                <a:gd name="connsiteX129" fmla="*/ 1500881 w 4649685"/>
                <a:gd name="connsiteY129" fmla="*/ 2003229 h 3151015"/>
                <a:gd name="connsiteX130" fmla="*/ 1645375 w 4649685"/>
                <a:gd name="connsiteY130" fmla="*/ 1805395 h 3151015"/>
                <a:gd name="connsiteX131" fmla="*/ 304827 w 4649685"/>
                <a:gd name="connsiteY131" fmla="*/ 1804728 h 3151015"/>
                <a:gd name="connsiteX132" fmla="*/ 449988 w 4649685"/>
                <a:gd name="connsiteY132" fmla="*/ 2002658 h 3151015"/>
                <a:gd name="connsiteX133" fmla="*/ 449226 w 4649685"/>
                <a:gd name="connsiteY133" fmla="*/ 1881976 h 3151015"/>
                <a:gd name="connsiteX134" fmla="*/ 433129 w 4649685"/>
                <a:gd name="connsiteY134" fmla="*/ 1862355 h 3151015"/>
                <a:gd name="connsiteX135" fmla="*/ 304827 w 4649685"/>
                <a:gd name="connsiteY135" fmla="*/ 1804728 h 3151015"/>
                <a:gd name="connsiteX136" fmla="*/ 3004498 w 4649685"/>
                <a:gd name="connsiteY136" fmla="*/ 1804633 h 3151015"/>
                <a:gd name="connsiteX137" fmla="*/ 3150135 w 4649685"/>
                <a:gd name="connsiteY137" fmla="*/ 2002372 h 3151015"/>
                <a:gd name="connsiteX138" fmla="*/ 3149373 w 4649685"/>
                <a:gd name="connsiteY138" fmla="*/ 1885215 h 3151015"/>
                <a:gd name="connsiteX139" fmla="*/ 3132704 w 4649685"/>
                <a:gd name="connsiteY139" fmla="*/ 1862450 h 3151015"/>
                <a:gd name="connsiteX140" fmla="*/ 3004498 w 4649685"/>
                <a:gd name="connsiteY140" fmla="*/ 1804633 h 3151015"/>
                <a:gd name="connsiteX141" fmla="*/ 3300630 w 4649685"/>
                <a:gd name="connsiteY141" fmla="*/ 1617753 h 3151015"/>
                <a:gd name="connsiteX142" fmla="*/ 3300630 w 4649685"/>
                <a:gd name="connsiteY142" fmla="*/ 1691190 h 3151015"/>
                <a:gd name="connsiteX143" fmla="*/ 3367972 w 4649685"/>
                <a:gd name="connsiteY143" fmla="*/ 1772629 h 3151015"/>
                <a:gd name="connsiteX144" fmla="*/ 3600096 w 4649685"/>
                <a:gd name="connsiteY144" fmla="*/ 1803014 h 3151015"/>
                <a:gd name="connsiteX145" fmla="*/ 3599143 w 4649685"/>
                <a:gd name="connsiteY145" fmla="*/ 1669473 h 3151015"/>
                <a:gd name="connsiteX146" fmla="*/ 3578760 w 4649685"/>
                <a:gd name="connsiteY146" fmla="*/ 1648614 h 3151015"/>
                <a:gd name="connsiteX147" fmla="*/ 3300630 w 4649685"/>
                <a:gd name="connsiteY147" fmla="*/ 1617753 h 3151015"/>
                <a:gd name="connsiteX148" fmla="*/ 4049867 w 4649685"/>
                <a:gd name="connsiteY148" fmla="*/ 1616133 h 3151015"/>
                <a:gd name="connsiteX149" fmla="*/ 3753829 w 4649685"/>
                <a:gd name="connsiteY149" fmla="*/ 1653376 h 3151015"/>
                <a:gd name="connsiteX150" fmla="*/ 3753829 w 4649685"/>
                <a:gd name="connsiteY150" fmla="*/ 1805490 h 3151015"/>
                <a:gd name="connsiteX151" fmla="*/ 4028435 w 4649685"/>
                <a:gd name="connsiteY151" fmla="*/ 1762342 h 3151015"/>
                <a:gd name="connsiteX152" fmla="*/ 4048914 w 4649685"/>
                <a:gd name="connsiteY152" fmla="*/ 1744340 h 3151015"/>
                <a:gd name="connsiteX153" fmla="*/ 4049867 w 4649685"/>
                <a:gd name="connsiteY153" fmla="*/ 1616133 h 3151015"/>
                <a:gd name="connsiteX154" fmla="*/ 600578 w 4649685"/>
                <a:gd name="connsiteY154" fmla="*/ 1616133 h 3151015"/>
                <a:gd name="connsiteX155" fmla="*/ 600578 w 4649685"/>
                <a:gd name="connsiteY155" fmla="*/ 1691000 h 3151015"/>
                <a:gd name="connsiteX156" fmla="*/ 667634 w 4649685"/>
                <a:gd name="connsiteY156" fmla="*/ 1772629 h 3151015"/>
                <a:gd name="connsiteX157" fmla="*/ 897949 w 4649685"/>
                <a:gd name="connsiteY157" fmla="*/ 1802823 h 3151015"/>
                <a:gd name="connsiteX158" fmla="*/ 897949 w 4649685"/>
                <a:gd name="connsiteY158" fmla="*/ 1653567 h 3151015"/>
                <a:gd name="connsiteX159" fmla="*/ 600578 w 4649685"/>
                <a:gd name="connsiteY159" fmla="*/ 1616133 h 3151015"/>
                <a:gd name="connsiteX160" fmla="*/ 1349624 w 4649685"/>
                <a:gd name="connsiteY160" fmla="*/ 1616038 h 3151015"/>
                <a:gd name="connsiteX161" fmla="*/ 1052730 w 4649685"/>
                <a:gd name="connsiteY161" fmla="*/ 1653471 h 3151015"/>
                <a:gd name="connsiteX162" fmla="*/ 1052730 w 4649685"/>
                <a:gd name="connsiteY162" fmla="*/ 1805776 h 3151015"/>
                <a:gd name="connsiteX163" fmla="*/ 1329145 w 4649685"/>
                <a:gd name="connsiteY163" fmla="*/ 1762342 h 3151015"/>
                <a:gd name="connsiteX164" fmla="*/ 1348767 w 4649685"/>
                <a:gd name="connsiteY164" fmla="*/ 1747293 h 3151015"/>
                <a:gd name="connsiteX165" fmla="*/ 1349624 w 4649685"/>
                <a:gd name="connsiteY165" fmla="*/ 1616038 h 3151015"/>
                <a:gd name="connsiteX166" fmla="*/ 1643566 w 4649685"/>
                <a:gd name="connsiteY166" fmla="*/ 1506024 h 3151015"/>
                <a:gd name="connsiteX167" fmla="*/ 1514978 w 4649685"/>
                <a:gd name="connsiteY167" fmla="*/ 1563460 h 3151015"/>
                <a:gd name="connsiteX168" fmla="*/ 1501357 w 4649685"/>
                <a:gd name="connsiteY168" fmla="*/ 1584987 h 3151015"/>
                <a:gd name="connsiteX169" fmla="*/ 1500786 w 4649685"/>
                <a:gd name="connsiteY169" fmla="*/ 1704716 h 3151015"/>
                <a:gd name="connsiteX170" fmla="*/ 1643566 w 4649685"/>
                <a:gd name="connsiteY170" fmla="*/ 1506024 h 3151015"/>
                <a:gd name="connsiteX171" fmla="*/ 4343522 w 4649685"/>
                <a:gd name="connsiteY171" fmla="*/ 1505929 h 3151015"/>
                <a:gd name="connsiteX172" fmla="*/ 4218269 w 4649685"/>
                <a:gd name="connsiteY172" fmla="*/ 1562412 h 3151015"/>
                <a:gd name="connsiteX173" fmla="*/ 4201600 w 4649685"/>
                <a:gd name="connsiteY173" fmla="*/ 1585177 h 3151015"/>
                <a:gd name="connsiteX174" fmla="*/ 4200838 w 4649685"/>
                <a:gd name="connsiteY174" fmla="*/ 1704811 h 3151015"/>
                <a:gd name="connsiteX175" fmla="*/ 4343522 w 4649685"/>
                <a:gd name="connsiteY175" fmla="*/ 1505929 h 3151015"/>
                <a:gd name="connsiteX176" fmla="*/ 304636 w 4649685"/>
                <a:gd name="connsiteY176" fmla="*/ 1505072 h 3151015"/>
                <a:gd name="connsiteX177" fmla="*/ 449988 w 4649685"/>
                <a:gd name="connsiteY177" fmla="*/ 1702620 h 3151015"/>
                <a:gd name="connsiteX178" fmla="*/ 449512 w 4649685"/>
                <a:gd name="connsiteY178" fmla="*/ 1581939 h 3151015"/>
                <a:gd name="connsiteX179" fmla="*/ 439606 w 4649685"/>
                <a:gd name="connsiteY179" fmla="*/ 1565175 h 3151015"/>
                <a:gd name="connsiteX180" fmla="*/ 304636 w 4649685"/>
                <a:gd name="connsiteY180" fmla="*/ 1505072 h 3151015"/>
                <a:gd name="connsiteX181" fmla="*/ 3004307 w 4649685"/>
                <a:gd name="connsiteY181" fmla="*/ 1504691 h 3151015"/>
                <a:gd name="connsiteX182" fmla="*/ 3150135 w 4649685"/>
                <a:gd name="connsiteY182" fmla="*/ 1701668 h 3151015"/>
                <a:gd name="connsiteX183" fmla="*/ 3149468 w 4649685"/>
                <a:gd name="connsiteY183" fmla="*/ 1584606 h 3151015"/>
                <a:gd name="connsiteX184" fmla="*/ 3135562 w 4649685"/>
                <a:gd name="connsiteY184" fmla="*/ 1563270 h 3151015"/>
                <a:gd name="connsiteX185" fmla="*/ 3004307 w 4649685"/>
                <a:gd name="connsiteY185" fmla="*/ 1504691 h 3151015"/>
                <a:gd name="connsiteX186" fmla="*/ 3301106 w 4649685"/>
                <a:gd name="connsiteY186" fmla="*/ 1317525 h 3151015"/>
                <a:gd name="connsiteX187" fmla="*/ 3301964 w 4649685"/>
                <a:gd name="connsiteY187" fmla="*/ 1445636 h 3151015"/>
                <a:gd name="connsiteX188" fmla="*/ 3320251 w 4649685"/>
                <a:gd name="connsiteY188" fmla="*/ 1461924 h 3151015"/>
                <a:gd name="connsiteX189" fmla="*/ 3403881 w 4649685"/>
                <a:gd name="connsiteY189" fmla="*/ 1479450 h 3151015"/>
                <a:gd name="connsiteX190" fmla="*/ 3600096 w 4649685"/>
                <a:gd name="connsiteY190" fmla="*/ 1501262 h 3151015"/>
                <a:gd name="connsiteX191" fmla="*/ 3599048 w 4649685"/>
                <a:gd name="connsiteY191" fmla="*/ 1372008 h 3151015"/>
                <a:gd name="connsiteX192" fmla="*/ 3577617 w 4649685"/>
                <a:gd name="connsiteY192" fmla="*/ 1348576 h 3151015"/>
                <a:gd name="connsiteX193" fmla="*/ 3301106 w 4649685"/>
                <a:gd name="connsiteY193" fmla="*/ 1317525 h 3151015"/>
                <a:gd name="connsiteX194" fmla="*/ 4049581 w 4649685"/>
                <a:gd name="connsiteY194" fmla="*/ 1316001 h 3151015"/>
                <a:gd name="connsiteX195" fmla="*/ 3752686 w 4649685"/>
                <a:gd name="connsiteY195" fmla="*/ 1353529 h 3151015"/>
                <a:gd name="connsiteX196" fmla="*/ 3752782 w 4649685"/>
                <a:gd name="connsiteY196" fmla="*/ 1505834 h 3151015"/>
                <a:gd name="connsiteX197" fmla="*/ 4029197 w 4649685"/>
                <a:gd name="connsiteY197" fmla="*/ 1462400 h 3151015"/>
                <a:gd name="connsiteX198" fmla="*/ 4048724 w 4649685"/>
                <a:gd name="connsiteY198" fmla="*/ 1447255 h 3151015"/>
                <a:gd name="connsiteX199" fmla="*/ 4049581 w 4649685"/>
                <a:gd name="connsiteY199" fmla="*/ 1316001 h 3151015"/>
                <a:gd name="connsiteX200" fmla="*/ 4343618 w 4649685"/>
                <a:gd name="connsiteY200" fmla="*/ 1205987 h 3151015"/>
                <a:gd name="connsiteX201" fmla="*/ 4215030 w 4649685"/>
                <a:gd name="connsiteY201" fmla="*/ 1263423 h 3151015"/>
                <a:gd name="connsiteX202" fmla="*/ 4201504 w 4649685"/>
                <a:gd name="connsiteY202" fmla="*/ 1284949 h 3151015"/>
                <a:gd name="connsiteX203" fmla="*/ 4200838 w 4649685"/>
                <a:gd name="connsiteY203" fmla="*/ 1404774 h 3151015"/>
                <a:gd name="connsiteX204" fmla="*/ 4343618 w 4649685"/>
                <a:gd name="connsiteY204" fmla="*/ 1205987 h 3151015"/>
                <a:gd name="connsiteX205" fmla="*/ 3005260 w 4649685"/>
                <a:gd name="connsiteY205" fmla="*/ 1205320 h 3151015"/>
                <a:gd name="connsiteX206" fmla="*/ 3150040 w 4649685"/>
                <a:gd name="connsiteY206" fmla="*/ 1403154 h 3151015"/>
                <a:gd name="connsiteX207" fmla="*/ 3149468 w 4649685"/>
                <a:gd name="connsiteY207" fmla="*/ 1282663 h 3151015"/>
                <a:gd name="connsiteX208" fmla="*/ 3137086 w 4649685"/>
                <a:gd name="connsiteY208" fmla="*/ 1263804 h 3151015"/>
                <a:gd name="connsiteX209" fmla="*/ 3005260 w 4649685"/>
                <a:gd name="connsiteY209" fmla="*/ 1205320 h 3151015"/>
                <a:gd name="connsiteX210" fmla="*/ 1002688 w 4649685"/>
                <a:gd name="connsiteY210" fmla="*/ 1049610 h 3151015"/>
                <a:gd name="connsiteX211" fmla="*/ 565145 w 4649685"/>
                <a:gd name="connsiteY211" fmla="*/ 1102926 h 3151015"/>
                <a:gd name="connsiteX212" fmla="*/ 346451 w 4649685"/>
                <a:gd name="connsiteY212" fmla="*/ 1203510 h 3151015"/>
                <a:gd name="connsiteX213" fmla="*/ 346261 w 4649685"/>
                <a:gd name="connsiteY213" fmla="*/ 1346481 h 3151015"/>
                <a:gd name="connsiteX214" fmla="*/ 456655 w 4649685"/>
                <a:gd name="connsiteY214" fmla="*/ 1410679 h 3151015"/>
                <a:gd name="connsiteX215" fmla="*/ 973958 w 4649685"/>
                <a:gd name="connsiteY215" fmla="*/ 1508691 h 3151015"/>
                <a:gd name="connsiteX216" fmla="*/ 1309333 w 4649685"/>
                <a:gd name="connsiteY216" fmla="*/ 1466877 h 3151015"/>
                <a:gd name="connsiteX217" fmla="*/ 1601179 w 4649685"/>
                <a:gd name="connsiteY217" fmla="*/ 1350100 h 3151015"/>
                <a:gd name="connsiteX218" fmla="*/ 1598989 w 4649685"/>
                <a:gd name="connsiteY218" fmla="*/ 1200748 h 3151015"/>
                <a:gd name="connsiteX219" fmla="*/ 1437445 w 4649685"/>
                <a:gd name="connsiteY219" fmla="*/ 1119881 h 3151015"/>
                <a:gd name="connsiteX220" fmla="*/ 1002688 w 4649685"/>
                <a:gd name="connsiteY220" fmla="*/ 1049610 h 3151015"/>
                <a:gd name="connsiteX221" fmla="*/ 4049867 w 4649685"/>
                <a:gd name="connsiteY221" fmla="*/ 1017678 h 3151015"/>
                <a:gd name="connsiteX222" fmla="*/ 3772499 w 4649685"/>
                <a:gd name="connsiteY222" fmla="*/ 1048539 h 3151015"/>
                <a:gd name="connsiteX223" fmla="*/ 3751829 w 4649685"/>
                <a:gd name="connsiteY223" fmla="*/ 1069113 h 3151015"/>
                <a:gd name="connsiteX224" fmla="*/ 3750782 w 4649685"/>
                <a:gd name="connsiteY224" fmla="*/ 1206177 h 3151015"/>
                <a:gd name="connsiteX225" fmla="*/ 4031293 w 4649685"/>
                <a:gd name="connsiteY225" fmla="*/ 1161791 h 3151015"/>
                <a:gd name="connsiteX226" fmla="*/ 4049009 w 4649685"/>
                <a:gd name="connsiteY226" fmla="*/ 1145027 h 3151015"/>
                <a:gd name="connsiteX227" fmla="*/ 4049867 w 4649685"/>
                <a:gd name="connsiteY227" fmla="*/ 1017678 h 3151015"/>
                <a:gd name="connsiteX228" fmla="*/ 3300630 w 4649685"/>
                <a:gd name="connsiteY228" fmla="*/ 1016154 h 3151015"/>
                <a:gd name="connsiteX229" fmla="*/ 3300630 w 4649685"/>
                <a:gd name="connsiteY229" fmla="*/ 1091020 h 3151015"/>
                <a:gd name="connsiteX230" fmla="*/ 3367686 w 4649685"/>
                <a:gd name="connsiteY230" fmla="*/ 1172649 h 3151015"/>
                <a:gd name="connsiteX231" fmla="*/ 3598001 w 4649685"/>
                <a:gd name="connsiteY231" fmla="*/ 1202844 h 3151015"/>
                <a:gd name="connsiteX232" fmla="*/ 3598001 w 4649685"/>
                <a:gd name="connsiteY232" fmla="*/ 1053587 h 3151015"/>
                <a:gd name="connsiteX233" fmla="*/ 3300630 w 4649685"/>
                <a:gd name="connsiteY233" fmla="*/ 1016154 h 3151015"/>
                <a:gd name="connsiteX234" fmla="*/ 3005926 w 4649685"/>
                <a:gd name="connsiteY234" fmla="*/ 905473 h 3151015"/>
                <a:gd name="connsiteX235" fmla="*/ 3150135 w 4649685"/>
                <a:gd name="connsiteY235" fmla="*/ 1103688 h 3151015"/>
                <a:gd name="connsiteX236" fmla="*/ 3149564 w 4649685"/>
                <a:gd name="connsiteY236" fmla="*/ 986912 h 3151015"/>
                <a:gd name="connsiteX237" fmla="*/ 3137657 w 4649685"/>
                <a:gd name="connsiteY237" fmla="*/ 964242 h 3151015"/>
                <a:gd name="connsiteX238" fmla="*/ 3005926 w 4649685"/>
                <a:gd name="connsiteY238" fmla="*/ 905473 h 3151015"/>
                <a:gd name="connsiteX239" fmla="*/ 4345618 w 4649685"/>
                <a:gd name="connsiteY239" fmla="*/ 905283 h 3151015"/>
                <a:gd name="connsiteX240" fmla="*/ 4213792 w 4649685"/>
                <a:gd name="connsiteY240" fmla="*/ 963766 h 3151015"/>
                <a:gd name="connsiteX241" fmla="*/ 4201409 w 4649685"/>
                <a:gd name="connsiteY241" fmla="*/ 982626 h 3151015"/>
                <a:gd name="connsiteX242" fmla="*/ 4200838 w 4649685"/>
                <a:gd name="connsiteY242" fmla="*/ 1103022 h 3151015"/>
                <a:gd name="connsiteX243" fmla="*/ 4345618 w 4649685"/>
                <a:gd name="connsiteY243" fmla="*/ 905283 h 3151015"/>
                <a:gd name="connsiteX244" fmla="*/ 1069018 w 4649685"/>
                <a:gd name="connsiteY244" fmla="*/ 902342 h 3151015"/>
                <a:gd name="connsiteX245" fmla="*/ 1482212 w 4649685"/>
                <a:gd name="connsiteY245" fmla="*/ 976815 h 3151015"/>
                <a:gd name="connsiteX246" fmla="*/ 1715670 w 4649685"/>
                <a:gd name="connsiteY246" fmla="*/ 1103403 h 3151015"/>
                <a:gd name="connsiteX247" fmla="*/ 1801109 w 4649685"/>
                <a:gd name="connsiteY247" fmla="*/ 1295427 h 3151015"/>
                <a:gd name="connsiteX248" fmla="*/ 1801776 w 4649685"/>
                <a:gd name="connsiteY248" fmla="*/ 2438141 h 3151015"/>
                <a:gd name="connsiteX249" fmla="*/ 1682999 w 4649685"/>
                <a:gd name="connsiteY249" fmla="*/ 2675790 h 3151015"/>
                <a:gd name="connsiteX250" fmla="*/ 1663187 w 4649685"/>
                <a:gd name="connsiteY250" fmla="*/ 2690935 h 3151015"/>
                <a:gd name="connsiteX251" fmla="*/ 1657853 w 4649685"/>
                <a:gd name="connsiteY251" fmla="*/ 2700745 h 3151015"/>
                <a:gd name="connsiteX252" fmla="*/ 1779202 w 4649685"/>
                <a:gd name="connsiteY252" fmla="*/ 2701221 h 3151015"/>
                <a:gd name="connsiteX253" fmla="*/ 1844603 w 4649685"/>
                <a:gd name="connsiteY253" fmla="*/ 2694351 h 3151015"/>
                <a:gd name="connsiteX254" fmla="*/ 1870336 w 4649685"/>
                <a:gd name="connsiteY254" fmla="*/ 2683363 h 3151015"/>
                <a:gd name="connsiteX255" fmla="*/ 1859779 w 4649685"/>
                <a:gd name="connsiteY255" fmla="*/ 2689093 h 3151015"/>
                <a:gd name="connsiteX256" fmla="*/ 1736886 w 4649685"/>
                <a:gd name="connsiteY256" fmla="*/ 2790488 h 3151015"/>
                <a:gd name="connsiteX257" fmla="*/ 1673427 w 4649685"/>
                <a:gd name="connsiteY257" fmla="*/ 2867401 h 3151015"/>
                <a:gd name="connsiteX258" fmla="*/ 1683571 w 4649685"/>
                <a:gd name="connsiteY258" fmla="*/ 2850954 h 3151015"/>
                <a:gd name="connsiteX259" fmla="*/ 1640803 w 4649685"/>
                <a:gd name="connsiteY259" fmla="*/ 2850954 h 3151015"/>
                <a:gd name="connsiteX260" fmla="*/ 255106 w 4649685"/>
                <a:gd name="connsiteY260" fmla="*/ 2850954 h 3151015"/>
                <a:gd name="connsiteX261" fmla="*/ 151189 w 4649685"/>
                <a:gd name="connsiteY261" fmla="*/ 2925535 h 3151015"/>
                <a:gd name="connsiteX262" fmla="*/ 254725 w 4649685"/>
                <a:gd name="connsiteY262" fmla="*/ 3000592 h 3151015"/>
                <a:gd name="connsiteX263" fmla="*/ 1240468 w 4649685"/>
                <a:gd name="connsiteY263" fmla="*/ 3000592 h 3151015"/>
                <a:gd name="connsiteX264" fmla="*/ 1561841 w 4649685"/>
                <a:gd name="connsiteY264" fmla="*/ 3000021 h 3151015"/>
                <a:gd name="connsiteX265" fmla="*/ 1582296 w 4649685"/>
                <a:gd name="connsiteY265" fmla="*/ 2996402 h 3151015"/>
                <a:gd name="connsiteX266" fmla="*/ 1594834 w 4649685"/>
                <a:gd name="connsiteY266" fmla="*/ 2988283 h 3151015"/>
                <a:gd name="connsiteX267" fmla="*/ 1558930 w 4649685"/>
                <a:gd name="connsiteY267" fmla="*/ 3054432 h 3151015"/>
                <a:gd name="connsiteX268" fmla="*/ 1531007 w 4649685"/>
                <a:gd name="connsiteY268" fmla="*/ 3130723 h 3151015"/>
                <a:gd name="connsiteX269" fmla="*/ 1525795 w 4649685"/>
                <a:gd name="connsiteY269" fmla="*/ 3150992 h 3151015"/>
                <a:gd name="connsiteX270" fmla="*/ 1480402 w 4649685"/>
                <a:gd name="connsiteY270" fmla="*/ 3150992 h 3151015"/>
                <a:gd name="connsiteX271" fmla="*/ 241295 w 4649685"/>
                <a:gd name="connsiteY271" fmla="*/ 3150897 h 3151015"/>
                <a:gd name="connsiteX272" fmla="*/ 12124 w 4649685"/>
                <a:gd name="connsiteY272" fmla="*/ 2997354 h 3151015"/>
                <a:gd name="connsiteX273" fmla="*/ 224150 w 4649685"/>
                <a:gd name="connsiteY273" fmla="*/ 2700840 h 3151015"/>
                <a:gd name="connsiteX274" fmla="*/ 298255 w 4649685"/>
                <a:gd name="connsiteY274" fmla="*/ 2700745 h 3151015"/>
                <a:gd name="connsiteX275" fmla="*/ 269108 w 4649685"/>
                <a:gd name="connsiteY275" fmla="*/ 2676456 h 3151015"/>
                <a:gd name="connsiteX276" fmla="*/ 149284 w 4649685"/>
                <a:gd name="connsiteY276" fmla="*/ 2439474 h 3151015"/>
                <a:gd name="connsiteX277" fmla="*/ 148712 w 4649685"/>
                <a:gd name="connsiteY277" fmla="*/ 1321811 h 3151015"/>
                <a:gd name="connsiteX278" fmla="*/ 296254 w 4649685"/>
                <a:gd name="connsiteY278" fmla="*/ 1056540 h 3151015"/>
                <a:gd name="connsiteX279" fmla="*/ 650108 w 4649685"/>
                <a:gd name="connsiteY279" fmla="*/ 930524 h 3151015"/>
                <a:gd name="connsiteX280" fmla="*/ 1069018 w 4649685"/>
                <a:gd name="connsiteY280" fmla="*/ 902342 h 3151015"/>
                <a:gd name="connsiteX281" fmla="*/ 4049771 w 4649685"/>
                <a:gd name="connsiteY281" fmla="*/ 717545 h 3151015"/>
                <a:gd name="connsiteX282" fmla="*/ 3773070 w 4649685"/>
                <a:gd name="connsiteY282" fmla="*/ 748311 h 3151015"/>
                <a:gd name="connsiteX283" fmla="*/ 3752020 w 4649685"/>
                <a:gd name="connsiteY283" fmla="*/ 764979 h 3151015"/>
                <a:gd name="connsiteX284" fmla="*/ 3751067 w 4649685"/>
                <a:gd name="connsiteY284" fmla="*/ 906140 h 3151015"/>
                <a:gd name="connsiteX285" fmla="*/ 4034245 w 4649685"/>
                <a:gd name="connsiteY285" fmla="*/ 861372 h 3151015"/>
                <a:gd name="connsiteX286" fmla="*/ 4049104 w 4649685"/>
                <a:gd name="connsiteY286" fmla="*/ 845751 h 3151015"/>
                <a:gd name="connsiteX287" fmla="*/ 4049771 w 4649685"/>
                <a:gd name="connsiteY287" fmla="*/ 717545 h 3151015"/>
                <a:gd name="connsiteX288" fmla="*/ 3301106 w 4649685"/>
                <a:gd name="connsiteY288" fmla="*/ 717545 h 3151015"/>
                <a:gd name="connsiteX289" fmla="*/ 3301964 w 4649685"/>
                <a:gd name="connsiteY289" fmla="*/ 845370 h 3151015"/>
                <a:gd name="connsiteX290" fmla="*/ 3320061 w 4649685"/>
                <a:gd name="connsiteY290" fmla="*/ 861849 h 3151015"/>
                <a:gd name="connsiteX291" fmla="*/ 3403691 w 4649685"/>
                <a:gd name="connsiteY291" fmla="*/ 879375 h 3151015"/>
                <a:gd name="connsiteX292" fmla="*/ 3600096 w 4649685"/>
                <a:gd name="connsiteY292" fmla="*/ 901282 h 3151015"/>
                <a:gd name="connsiteX293" fmla="*/ 3599143 w 4649685"/>
                <a:gd name="connsiteY293" fmla="*/ 768694 h 3151015"/>
                <a:gd name="connsiteX294" fmla="*/ 3578093 w 4649685"/>
                <a:gd name="connsiteY294" fmla="*/ 748501 h 3151015"/>
                <a:gd name="connsiteX295" fmla="*/ 3301106 w 4649685"/>
                <a:gd name="connsiteY295" fmla="*/ 717545 h 3151015"/>
                <a:gd name="connsiteX296" fmla="*/ 3005165 w 4649685"/>
                <a:gd name="connsiteY296" fmla="*/ 605245 h 3151015"/>
                <a:gd name="connsiteX297" fmla="*/ 3150040 w 4649685"/>
                <a:gd name="connsiteY297" fmla="*/ 802984 h 3151015"/>
                <a:gd name="connsiteX298" fmla="*/ 3149468 w 4649685"/>
                <a:gd name="connsiteY298" fmla="*/ 682493 h 3151015"/>
                <a:gd name="connsiteX299" fmla="*/ 3136991 w 4649685"/>
                <a:gd name="connsiteY299" fmla="*/ 663729 h 3151015"/>
                <a:gd name="connsiteX300" fmla="*/ 3005165 w 4649685"/>
                <a:gd name="connsiteY300" fmla="*/ 605245 h 3151015"/>
                <a:gd name="connsiteX301" fmla="*/ 4346856 w 4649685"/>
                <a:gd name="connsiteY301" fmla="*/ 604578 h 3151015"/>
                <a:gd name="connsiteX302" fmla="*/ 4215792 w 4649685"/>
                <a:gd name="connsiteY302" fmla="*/ 662967 h 3151015"/>
                <a:gd name="connsiteX303" fmla="*/ 4201791 w 4649685"/>
                <a:gd name="connsiteY303" fmla="*/ 680493 h 3151015"/>
                <a:gd name="connsiteX304" fmla="*/ 4201124 w 4649685"/>
                <a:gd name="connsiteY304" fmla="*/ 803937 h 3151015"/>
                <a:gd name="connsiteX305" fmla="*/ 4346856 w 4649685"/>
                <a:gd name="connsiteY305" fmla="*/ 604578 h 3151015"/>
                <a:gd name="connsiteX306" fmla="*/ 3713241 w 4649685"/>
                <a:gd name="connsiteY306" fmla="*/ 149796 h 3151015"/>
                <a:gd name="connsiteX307" fmla="*/ 3265292 w 4649685"/>
                <a:gd name="connsiteY307" fmla="*/ 203004 h 3151015"/>
                <a:gd name="connsiteX308" fmla="*/ 3043931 w 4649685"/>
                <a:gd name="connsiteY308" fmla="*/ 305874 h 3151015"/>
                <a:gd name="connsiteX309" fmla="*/ 3043645 w 4649685"/>
                <a:gd name="connsiteY309" fmla="*/ 444177 h 3151015"/>
                <a:gd name="connsiteX310" fmla="*/ 3156707 w 4649685"/>
                <a:gd name="connsiteY310" fmla="*/ 510662 h 3151015"/>
                <a:gd name="connsiteX311" fmla="*/ 3664199 w 4649685"/>
                <a:gd name="connsiteY311" fmla="*/ 600578 h 3151015"/>
                <a:gd name="connsiteX312" fmla="*/ 4064916 w 4649685"/>
                <a:gd name="connsiteY312" fmla="*/ 554667 h 3151015"/>
                <a:gd name="connsiteX313" fmla="*/ 4306661 w 4649685"/>
                <a:gd name="connsiteY313" fmla="*/ 445701 h 3151015"/>
                <a:gd name="connsiteX314" fmla="*/ 4306851 w 4649685"/>
                <a:gd name="connsiteY314" fmla="*/ 307875 h 3151015"/>
                <a:gd name="connsiteX315" fmla="*/ 4157404 w 4649685"/>
                <a:gd name="connsiteY315" fmla="*/ 227103 h 3151015"/>
                <a:gd name="connsiteX316" fmla="*/ 3713241 w 4649685"/>
                <a:gd name="connsiteY316" fmla="*/ 149796 h 3151015"/>
                <a:gd name="connsiteX317" fmla="*/ 3760271 w 4649685"/>
                <a:gd name="connsiteY317" fmla="*/ 1694 h 3151015"/>
                <a:gd name="connsiteX318" fmla="*/ 4199314 w 4649685"/>
                <a:gd name="connsiteY318" fmla="*/ 82608 h 3151015"/>
                <a:gd name="connsiteX319" fmla="*/ 4407911 w 4649685"/>
                <a:gd name="connsiteY319" fmla="*/ 196051 h 3151015"/>
                <a:gd name="connsiteX320" fmla="*/ 4501256 w 4649685"/>
                <a:gd name="connsiteY320" fmla="*/ 398934 h 3151015"/>
                <a:gd name="connsiteX321" fmla="*/ 4501923 w 4649685"/>
                <a:gd name="connsiteY321" fmla="*/ 2430807 h 3151015"/>
                <a:gd name="connsiteX322" fmla="*/ 4374193 w 4649685"/>
                <a:gd name="connsiteY322" fmla="*/ 2681790 h 3151015"/>
                <a:gd name="connsiteX323" fmla="*/ 4360953 w 4649685"/>
                <a:gd name="connsiteY323" fmla="*/ 2700555 h 3151015"/>
                <a:gd name="connsiteX324" fmla="*/ 4425437 w 4649685"/>
                <a:gd name="connsiteY324" fmla="*/ 2700650 h 3151015"/>
                <a:gd name="connsiteX325" fmla="*/ 4648227 w 4649685"/>
                <a:gd name="connsiteY325" fmla="*/ 2900865 h 3151015"/>
                <a:gd name="connsiteX326" fmla="*/ 4481540 w 4649685"/>
                <a:gd name="connsiteY326" fmla="*/ 3142705 h 3151015"/>
                <a:gd name="connsiteX327" fmla="*/ 4403816 w 4649685"/>
                <a:gd name="connsiteY327" fmla="*/ 3150420 h 3151015"/>
                <a:gd name="connsiteX328" fmla="*/ 3168233 w 4649685"/>
                <a:gd name="connsiteY328" fmla="*/ 3150706 h 3151015"/>
                <a:gd name="connsiteX329" fmla="*/ 3122229 w 4649685"/>
                <a:gd name="connsiteY329" fmla="*/ 3150706 h 3151015"/>
                <a:gd name="connsiteX330" fmla="*/ 3117091 w 4649685"/>
                <a:gd name="connsiteY330" fmla="*/ 3130723 h 3151015"/>
                <a:gd name="connsiteX331" fmla="*/ 3089168 w 4649685"/>
                <a:gd name="connsiteY331" fmla="*/ 3054432 h 3151015"/>
                <a:gd name="connsiteX332" fmla="*/ 3042969 w 4649685"/>
                <a:gd name="connsiteY332" fmla="*/ 2969316 h 3151015"/>
                <a:gd name="connsiteX333" fmla="*/ 3062851 w 4649685"/>
                <a:gd name="connsiteY333" fmla="*/ 2992865 h 3151015"/>
                <a:gd name="connsiteX334" fmla="*/ 3100986 w 4649685"/>
                <a:gd name="connsiteY334" fmla="*/ 3001449 h 3151015"/>
                <a:gd name="connsiteX335" fmla="*/ 4397339 w 4649685"/>
                <a:gd name="connsiteY335" fmla="*/ 3000592 h 3151015"/>
                <a:gd name="connsiteX336" fmla="*/ 4429438 w 4649685"/>
                <a:gd name="connsiteY336" fmla="*/ 2999735 h 3151015"/>
                <a:gd name="connsiteX337" fmla="*/ 4499733 w 4649685"/>
                <a:gd name="connsiteY337" fmla="*/ 2924297 h 3151015"/>
                <a:gd name="connsiteX338" fmla="*/ 4430009 w 4649685"/>
                <a:gd name="connsiteY338" fmla="*/ 2851907 h 3151015"/>
                <a:gd name="connsiteX339" fmla="*/ 4397910 w 4649685"/>
                <a:gd name="connsiteY339" fmla="*/ 2850954 h 3151015"/>
                <a:gd name="connsiteX340" fmla="*/ 3008689 w 4649685"/>
                <a:gd name="connsiteY340" fmla="*/ 2850954 h 3151015"/>
                <a:gd name="connsiteX341" fmla="*/ 2965826 w 4649685"/>
                <a:gd name="connsiteY341" fmla="*/ 2850954 h 3151015"/>
                <a:gd name="connsiteX342" fmla="*/ 2986761 w 4649685"/>
                <a:gd name="connsiteY342" fmla="*/ 2882054 h 3151015"/>
                <a:gd name="connsiteX343" fmla="*/ 2911212 w 4649685"/>
                <a:gd name="connsiteY343" fmla="*/ 2790488 h 3151015"/>
                <a:gd name="connsiteX344" fmla="*/ 2788319 w 4649685"/>
                <a:gd name="connsiteY344" fmla="*/ 2689093 h 3151015"/>
                <a:gd name="connsiteX345" fmla="*/ 2787314 w 4649685"/>
                <a:gd name="connsiteY345" fmla="*/ 2688547 h 3151015"/>
                <a:gd name="connsiteX346" fmla="*/ 2824570 w 4649685"/>
                <a:gd name="connsiteY346" fmla="*/ 2699983 h 3151015"/>
                <a:gd name="connsiteX347" fmla="*/ 2998497 w 4649685"/>
                <a:gd name="connsiteY347" fmla="*/ 2700650 h 3151015"/>
                <a:gd name="connsiteX348" fmla="*/ 2954873 w 4649685"/>
                <a:gd name="connsiteY348" fmla="*/ 2665217 h 3151015"/>
                <a:gd name="connsiteX349" fmla="*/ 2849621 w 4649685"/>
                <a:gd name="connsiteY349" fmla="*/ 2446332 h 3151015"/>
                <a:gd name="connsiteX350" fmla="*/ 2849240 w 4649685"/>
                <a:gd name="connsiteY350" fmla="*/ 410840 h 3151015"/>
                <a:gd name="connsiteX351" fmla="*/ 2972875 w 4649685"/>
                <a:gd name="connsiteY351" fmla="*/ 172429 h 3151015"/>
                <a:gd name="connsiteX352" fmla="*/ 3315299 w 4649685"/>
                <a:gd name="connsiteY352" fmla="*/ 37365 h 3151015"/>
                <a:gd name="connsiteX353" fmla="*/ 3760271 w 4649685"/>
                <a:gd name="connsiteY353" fmla="*/ 1694 h 31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4649685" h="3151015">
                  <a:moveTo>
                    <a:pt x="4050057" y="2517675"/>
                  </a:moveTo>
                  <a:cubicBezTo>
                    <a:pt x="3953759" y="2528152"/>
                    <a:pt x="3861748" y="2537677"/>
                    <a:pt x="3770022" y="2548821"/>
                  </a:cubicBezTo>
                  <a:cubicBezTo>
                    <a:pt x="3762974" y="2549679"/>
                    <a:pt x="3752020" y="2561204"/>
                    <a:pt x="3751734" y="2568062"/>
                  </a:cubicBezTo>
                  <a:cubicBezTo>
                    <a:pt x="3750019" y="2610353"/>
                    <a:pt x="3750877" y="2652739"/>
                    <a:pt x="3750877" y="2705984"/>
                  </a:cubicBezTo>
                  <a:cubicBezTo>
                    <a:pt x="3849460" y="2690649"/>
                    <a:pt x="3941758" y="2676552"/>
                    <a:pt x="4033865" y="2661217"/>
                  </a:cubicBezTo>
                  <a:cubicBezTo>
                    <a:pt x="4040151" y="2660169"/>
                    <a:pt x="4049104" y="2649120"/>
                    <a:pt x="4049390" y="2642547"/>
                  </a:cubicBezTo>
                  <a:cubicBezTo>
                    <a:pt x="4050724" y="2600066"/>
                    <a:pt x="4050057" y="2557585"/>
                    <a:pt x="4050057" y="2517675"/>
                  </a:cubicBezTo>
                  <a:close/>
                  <a:moveTo>
                    <a:pt x="1350100" y="2516055"/>
                  </a:moveTo>
                  <a:cubicBezTo>
                    <a:pt x="1247611" y="2528914"/>
                    <a:pt x="1151218" y="2541106"/>
                    <a:pt x="1053968" y="2553298"/>
                  </a:cubicBezTo>
                  <a:cubicBezTo>
                    <a:pt x="1053968" y="2600828"/>
                    <a:pt x="1053968" y="2648548"/>
                    <a:pt x="1053968" y="2705508"/>
                  </a:cubicBezTo>
                  <a:cubicBezTo>
                    <a:pt x="1148647" y="2690839"/>
                    <a:pt x="1238849" y="2677409"/>
                    <a:pt x="1328764" y="2662169"/>
                  </a:cubicBezTo>
                  <a:cubicBezTo>
                    <a:pt x="1336861" y="2660836"/>
                    <a:pt x="1348767" y="2648358"/>
                    <a:pt x="1349243" y="2640547"/>
                  </a:cubicBezTo>
                  <a:cubicBezTo>
                    <a:pt x="1351148" y="2599209"/>
                    <a:pt x="1350100" y="2557775"/>
                    <a:pt x="1350100" y="2516055"/>
                  </a:cubicBezTo>
                  <a:close/>
                  <a:moveTo>
                    <a:pt x="600578" y="2516055"/>
                  </a:moveTo>
                  <a:cubicBezTo>
                    <a:pt x="600578" y="2540916"/>
                    <a:pt x="600578" y="2565586"/>
                    <a:pt x="600578" y="2590351"/>
                  </a:cubicBezTo>
                  <a:cubicBezTo>
                    <a:pt x="600578" y="2659121"/>
                    <a:pt x="600197" y="2661407"/>
                    <a:pt x="667063" y="2672361"/>
                  </a:cubicBezTo>
                  <a:cubicBezTo>
                    <a:pt x="742691" y="2684838"/>
                    <a:pt x="819082" y="2692649"/>
                    <a:pt x="898139" y="2702936"/>
                  </a:cubicBezTo>
                  <a:cubicBezTo>
                    <a:pt x="898139" y="2647119"/>
                    <a:pt x="898139" y="2600161"/>
                    <a:pt x="898139" y="2553489"/>
                  </a:cubicBezTo>
                  <a:cubicBezTo>
                    <a:pt x="799936" y="2541106"/>
                    <a:pt x="703543" y="2529010"/>
                    <a:pt x="600578" y="2516055"/>
                  </a:cubicBezTo>
                  <a:close/>
                  <a:moveTo>
                    <a:pt x="3300916" y="2515389"/>
                  </a:moveTo>
                  <a:cubicBezTo>
                    <a:pt x="3300916" y="2558346"/>
                    <a:pt x="3300059" y="2599780"/>
                    <a:pt x="3301773" y="2641119"/>
                  </a:cubicBezTo>
                  <a:cubicBezTo>
                    <a:pt x="3302059" y="2648453"/>
                    <a:pt x="3312251" y="2660359"/>
                    <a:pt x="3319394" y="2661597"/>
                  </a:cubicBezTo>
                  <a:cubicBezTo>
                    <a:pt x="3410167" y="2676933"/>
                    <a:pt x="3501417" y="2690839"/>
                    <a:pt x="3600286" y="2706270"/>
                  </a:cubicBezTo>
                  <a:cubicBezTo>
                    <a:pt x="3600286" y="2670170"/>
                    <a:pt x="3600286" y="2646643"/>
                    <a:pt x="3600286" y="2623021"/>
                  </a:cubicBezTo>
                  <a:cubicBezTo>
                    <a:pt x="3600286" y="2552441"/>
                    <a:pt x="3600286" y="2552441"/>
                    <a:pt x="3529040" y="2545678"/>
                  </a:cubicBezTo>
                  <a:cubicBezTo>
                    <a:pt x="3523134" y="2545107"/>
                    <a:pt x="3517324" y="2543869"/>
                    <a:pt x="3511418" y="2543106"/>
                  </a:cubicBezTo>
                  <a:cubicBezTo>
                    <a:pt x="3442457" y="2533962"/>
                    <a:pt x="3373496" y="2524914"/>
                    <a:pt x="3300916" y="2515389"/>
                  </a:cubicBezTo>
                  <a:close/>
                  <a:moveTo>
                    <a:pt x="4342760" y="2406232"/>
                  </a:moveTo>
                  <a:cubicBezTo>
                    <a:pt x="4300850" y="2424806"/>
                    <a:pt x="4258654" y="2442903"/>
                    <a:pt x="4217221" y="2462525"/>
                  </a:cubicBezTo>
                  <a:cubicBezTo>
                    <a:pt x="4210172" y="2465859"/>
                    <a:pt x="4201791" y="2475479"/>
                    <a:pt x="4201504" y="2482432"/>
                  </a:cubicBezTo>
                  <a:cubicBezTo>
                    <a:pt x="4200076" y="2522342"/>
                    <a:pt x="4200838" y="2562156"/>
                    <a:pt x="4200838" y="2602923"/>
                  </a:cubicBezTo>
                  <a:cubicBezTo>
                    <a:pt x="4313995" y="2574634"/>
                    <a:pt x="4375526" y="2486528"/>
                    <a:pt x="4342760" y="2406232"/>
                  </a:cubicBezTo>
                  <a:close/>
                  <a:moveTo>
                    <a:pt x="1644423" y="2405661"/>
                  </a:moveTo>
                  <a:cubicBezTo>
                    <a:pt x="1601465" y="2424615"/>
                    <a:pt x="1558317" y="2442999"/>
                    <a:pt x="1515931" y="2463096"/>
                  </a:cubicBezTo>
                  <a:cubicBezTo>
                    <a:pt x="1509073" y="2466335"/>
                    <a:pt x="1501738" y="2476622"/>
                    <a:pt x="1501453" y="2483956"/>
                  </a:cubicBezTo>
                  <a:cubicBezTo>
                    <a:pt x="1500024" y="2522818"/>
                    <a:pt x="1500786" y="2561680"/>
                    <a:pt x="1500786" y="2603971"/>
                  </a:cubicBezTo>
                  <a:cubicBezTo>
                    <a:pt x="1619182" y="2567681"/>
                    <a:pt x="1669093" y="2496815"/>
                    <a:pt x="1644423" y="2405661"/>
                  </a:cubicBezTo>
                  <a:close/>
                  <a:moveTo>
                    <a:pt x="304446" y="2404803"/>
                  </a:moveTo>
                  <a:cubicBezTo>
                    <a:pt x="288539" y="2505959"/>
                    <a:pt x="342927" y="2580254"/>
                    <a:pt x="450083" y="2602352"/>
                  </a:cubicBezTo>
                  <a:cubicBezTo>
                    <a:pt x="450083" y="2562823"/>
                    <a:pt x="450845" y="2523961"/>
                    <a:pt x="449416" y="2485194"/>
                  </a:cubicBezTo>
                  <a:cubicBezTo>
                    <a:pt x="449131" y="2477670"/>
                    <a:pt x="442558" y="2466716"/>
                    <a:pt x="435891" y="2463573"/>
                  </a:cubicBezTo>
                  <a:cubicBezTo>
                    <a:pt x="393505" y="2443380"/>
                    <a:pt x="350261" y="2424996"/>
                    <a:pt x="304446" y="2404803"/>
                  </a:cubicBezTo>
                  <a:close/>
                  <a:moveTo>
                    <a:pt x="3004117" y="2404708"/>
                  </a:moveTo>
                  <a:cubicBezTo>
                    <a:pt x="2989734" y="2508436"/>
                    <a:pt x="3031549" y="2566443"/>
                    <a:pt x="3150135" y="2604257"/>
                  </a:cubicBezTo>
                  <a:cubicBezTo>
                    <a:pt x="3150135" y="2561966"/>
                    <a:pt x="3150516" y="2523104"/>
                    <a:pt x="3149754" y="2484242"/>
                  </a:cubicBezTo>
                  <a:cubicBezTo>
                    <a:pt x="3149659" y="2478051"/>
                    <a:pt x="3146230" y="2468526"/>
                    <a:pt x="3141562" y="2466335"/>
                  </a:cubicBezTo>
                  <a:cubicBezTo>
                    <a:pt x="3096319" y="2445189"/>
                    <a:pt x="3050503" y="2425282"/>
                    <a:pt x="3004117" y="2404708"/>
                  </a:cubicBezTo>
                  <a:close/>
                  <a:moveTo>
                    <a:pt x="3300630" y="2217637"/>
                  </a:moveTo>
                  <a:cubicBezTo>
                    <a:pt x="3300630" y="2243164"/>
                    <a:pt x="3300630" y="2269072"/>
                    <a:pt x="3300630" y="2295075"/>
                  </a:cubicBezTo>
                  <a:cubicBezTo>
                    <a:pt x="3300630" y="2358512"/>
                    <a:pt x="3300630" y="2358607"/>
                    <a:pt x="3361304" y="2371275"/>
                  </a:cubicBezTo>
                  <a:cubicBezTo>
                    <a:pt x="3375211" y="2374228"/>
                    <a:pt x="3389117" y="2377848"/>
                    <a:pt x="3403214" y="2379467"/>
                  </a:cubicBezTo>
                  <a:cubicBezTo>
                    <a:pt x="3467508" y="2386992"/>
                    <a:pt x="3531992" y="2393850"/>
                    <a:pt x="3600096" y="2401470"/>
                  </a:cubicBezTo>
                  <a:cubicBezTo>
                    <a:pt x="3600096" y="2352035"/>
                    <a:pt x="3601144" y="2310506"/>
                    <a:pt x="3599143" y="2269167"/>
                  </a:cubicBezTo>
                  <a:cubicBezTo>
                    <a:pt x="3598762" y="2261738"/>
                    <a:pt x="3586380" y="2249546"/>
                    <a:pt x="3578474" y="2248594"/>
                  </a:cubicBezTo>
                  <a:cubicBezTo>
                    <a:pt x="3487701" y="2237449"/>
                    <a:pt x="3396833" y="2228019"/>
                    <a:pt x="3300630" y="2217637"/>
                  </a:cubicBezTo>
                  <a:close/>
                  <a:moveTo>
                    <a:pt x="1349529" y="2216208"/>
                  </a:moveTo>
                  <a:cubicBezTo>
                    <a:pt x="1247897" y="2228972"/>
                    <a:pt x="1151599" y="2241069"/>
                    <a:pt x="1052825" y="2253546"/>
                  </a:cubicBezTo>
                  <a:cubicBezTo>
                    <a:pt x="1052920" y="2299743"/>
                    <a:pt x="1052920" y="2346701"/>
                    <a:pt x="1052920" y="2405851"/>
                  </a:cubicBezTo>
                  <a:cubicBezTo>
                    <a:pt x="1149504" y="2390707"/>
                    <a:pt x="1240753" y="2376705"/>
                    <a:pt x="1331812" y="2361750"/>
                  </a:cubicBezTo>
                  <a:cubicBezTo>
                    <a:pt x="1338289" y="2360703"/>
                    <a:pt x="1348576" y="2352892"/>
                    <a:pt x="1348767" y="2348034"/>
                  </a:cubicBezTo>
                  <a:cubicBezTo>
                    <a:pt x="1350100" y="2303457"/>
                    <a:pt x="1349529" y="2258880"/>
                    <a:pt x="1349529" y="2216208"/>
                  </a:cubicBezTo>
                  <a:close/>
                  <a:moveTo>
                    <a:pt x="600959" y="2215827"/>
                  </a:moveTo>
                  <a:cubicBezTo>
                    <a:pt x="600959" y="2258404"/>
                    <a:pt x="600388" y="2300981"/>
                    <a:pt x="601531" y="2343462"/>
                  </a:cubicBezTo>
                  <a:cubicBezTo>
                    <a:pt x="601721" y="2349558"/>
                    <a:pt x="609246" y="2359845"/>
                    <a:pt x="614580" y="2360798"/>
                  </a:cubicBezTo>
                  <a:cubicBezTo>
                    <a:pt x="707734" y="2376228"/>
                    <a:pt x="801079" y="2390421"/>
                    <a:pt x="898044" y="2405470"/>
                  </a:cubicBezTo>
                  <a:cubicBezTo>
                    <a:pt x="898044" y="2347368"/>
                    <a:pt x="898044" y="2300409"/>
                    <a:pt x="898044" y="2253451"/>
                  </a:cubicBezTo>
                  <a:cubicBezTo>
                    <a:pt x="799270" y="2240973"/>
                    <a:pt x="702115" y="2228686"/>
                    <a:pt x="600959" y="2215827"/>
                  </a:cubicBezTo>
                  <a:close/>
                  <a:moveTo>
                    <a:pt x="4049676" y="2213161"/>
                  </a:moveTo>
                  <a:cubicBezTo>
                    <a:pt x="4000336" y="2220971"/>
                    <a:pt x="3956045" y="2229067"/>
                    <a:pt x="3911373" y="2234592"/>
                  </a:cubicBezTo>
                  <a:cubicBezTo>
                    <a:pt x="3865367" y="2240307"/>
                    <a:pt x="3818981" y="2242307"/>
                    <a:pt x="3773070" y="2248594"/>
                  </a:cubicBezTo>
                  <a:cubicBezTo>
                    <a:pt x="3764688" y="2249736"/>
                    <a:pt x="3752115" y="2263452"/>
                    <a:pt x="3751639" y="2272025"/>
                  </a:cubicBezTo>
                  <a:cubicBezTo>
                    <a:pt x="3749448" y="2312220"/>
                    <a:pt x="3750686" y="2352607"/>
                    <a:pt x="3750686" y="2406137"/>
                  </a:cubicBezTo>
                  <a:cubicBezTo>
                    <a:pt x="3849746" y="2390707"/>
                    <a:pt x="3942043" y="2376514"/>
                    <a:pt x="4034150" y="2361274"/>
                  </a:cubicBezTo>
                  <a:cubicBezTo>
                    <a:pt x="4040056" y="2360322"/>
                    <a:pt x="4048914" y="2351178"/>
                    <a:pt x="4049009" y="2345653"/>
                  </a:cubicBezTo>
                  <a:cubicBezTo>
                    <a:pt x="4050248" y="2302029"/>
                    <a:pt x="4049676" y="2258404"/>
                    <a:pt x="4049676" y="2213161"/>
                  </a:cubicBezTo>
                  <a:close/>
                  <a:moveTo>
                    <a:pt x="4343237" y="2106004"/>
                  </a:moveTo>
                  <a:cubicBezTo>
                    <a:pt x="4301422" y="2124578"/>
                    <a:pt x="4259226" y="2142580"/>
                    <a:pt x="4217983" y="2162487"/>
                  </a:cubicBezTo>
                  <a:cubicBezTo>
                    <a:pt x="4210363" y="2166202"/>
                    <a:pt x="4201886" y="2177346"/>
                    <a:pt x="4201504" y="2185347"/>
                  </a:cubicBezTo>
                  <a:cubicBezTo>
                    <a:pt x="4199885" y="2224114"/>
                    <a:pt x="4200743" y="2262976"/>
                    <a:pt x="4200743" y="2302505"/>
                  </a:cubicBezTo>
                  <a:cubicBezTo>
                    <a:pt x="4312090" y="2277549"/>
                    <a:pt x="4373050" y="2191348"/>
                    <a:pt x="4343237" y="2106004"/>
                  </a:cubicBezTo>
                  <a:close/>
                  <a:moveTo>
                    <a:pt x="1645090" y="2105433"/>
                  </a:moveTo>
                  <a:cubicBezTo>
                    <a:pt x="1600989" y="2124864"/>
                    <a:pt x="1556888" y="2143819"/>
                    <a:pt x="1513264" y="2163916"/>
                  </a:cubicBezTo>
                  <a:cubicBezTo>
                    <a:pt x="1507930" y="2166393"/>
                    <a:pt x="1501738" y="2174203"/>
                    <a:pt x="1501643" y="2179632"/>
                  </a:cubicBezTo>
                  <a:cubicBezTo>
                    <a:pt x="1500691" y="2220399"/>
                    <a:pt x="1501167" y="2261262"/>
                    <a:pt x="1501167" y="2303267"/>
                  </a:cubicBezTo>
                  <a:cubicBezTo>
                    <a:pt x="1616705" y="2271644"/>
                    <a:pt x="1667092" y="2200873"/>
                    <a:pt x="1645090" y="2105433"/>
                  </a:cubicBezTo>
                  <a:close/>
                  <a:moveTo>
                    <a:pt x="305303" y="2105337"/>
                  </a:moveTo>
                  <a:cubicBezTo>
                    <a:pt x="285491" y="2203064"/>
                    <a:pt x="336736" y="2274406"/>
                    <a:pt x="450083" y="2303172"/>
                  </a:cubicBezTo>
                  <a:cubicBezTo>
                    <a:pt x="450083" y="2262405"/>
                    <a:pt x="450655" y="2222495"/>
                    <a:pt x="449512" y="2182680"/>
                  </a:cubicBezTo>
                  <a:cubicBezTo>
                    <a:pt x="449321" y="2176108"/>
                    <a:pt x="443035" y="2166583"/>
                    <a:pt x="437129" y="2163821"/>
                  </a:cubicBezTo>
                  <a:cubicBezTo>
                    <a:pt x="393600" y="2143533"/>
                    <a:pt x="349404" y="2124673"/>
                    <a:pt x="305303" y="2105337"/>
                  </a:cubicBezTo>
                  <a:close/>
                  <a:moveTo>
                    <a:pt x="3004307" y="2104957"/>
                  </a:moveTo>
                  <a:cubicBezTo>
                    <a:pt x="2989067" y="2207731"/>
                    <a:pt x="3029549" y="2264310"/>
                    <a:pt x="3150135" y="2304600"/>
                  </a:cubicBezTo>
                  <a:cubicBezTo>
                    <a:pt x="3150135" y="2262405"/>
                    <a:pt x="3150707" y="2223447"/>
                    <a:pt x="3149659" y="2184681"/>
                  </a:cubicBezTo>
                  <a:cubicBezTo>
                    <a:pt x="3149468" y="2177823"/>
                    <a:pt x="3144515" y="2167440"/>
                    <a:pt x="3138895" y="2164869"/>
                  </a:cubicBezTo>
                  <a:cubicBezTo>
                    <a:pt x="3094604" y="2144104"/>
                    <a:pt x="3049646" y="2124864"/>
                    <a:pt x="3004307" y="2104957"/>
                  </a:cubicBezTo>
                  <a:close/>
                  <a:moveTo>
                    <a:pt x="601150" y="1917600"/>
                  </a:moveTo>
                  <a:cubicBezTo>
                    <a:pt x="601150" y="1958271"/>
                    <a:pt x="600483" y="2001896"/>
                    <a:pt x="602007" y="2045425"/>
                  </a:cubicBezTo>
                  <a:cubicBezTo>
                    <a:pt x="602197" y="2051331"/>
                    <a:pt x="612865" y="2059998"/>
                    <a:pt x="620104" y="2061903"/>
                  </a:cubicBezTo>
                  <a:cubicBezTo>
                    <a:pt x="647632" y="2069047"/>
                    <a:pt x="675540" y="2075810"/>
                    <a:pt x="703734" y="2079429"/>
                  </a:cubicBezTo>
                  <a:cubicBezTo>
                    <a:pt x="767932" y="2087621"/>
                    <a:pt x="832417" y="2093907"/>
                    <a:pt x="900139" y="2101337"/>
                  </a:cubicBezTo>
                  <a:cubicBezTo>
                    <a:pt x="900139" y="2051712"/>
                    <a:pt x="901187" y="2010087"/>
                    <a:pt x="899187" y="1968749"/>
                  </a:cubicBezTo>
                  <a:cubicBezTo>
                    <a:pt x="898806" y="1961415"/>
                    <a:pt x="886138" y="1949508"/>
                    <a:pt x="878137" y="1948556"/>
                  </a:cubicBezTo>
                  <a:cubicBezTo>
                    <a:pt x="787363" y="1937316"/>
                    <a:pt x="696495" y="1927887"/>
                    <a:pt x="601150" y="1917600"/>
                  </a:cubicBezTo>
                  <a:close/>
                  <a:moveTo>
                    <a:pt x="4050057" y="1916171"/>
                  </a:moveTo>
                  <a:cubicBezTo>
                    <a:pt x="3947854" y="1929030"/>
                    <a:pt x="3851556" y="1941126"/>
                    <a:pt x="3753734" y="1953414"/>
                  </a:cubicBezTo>
                  <a:cubicBezTo>
                    <a:pt x="3753734" y="2000562"/>
                    <a:pt x="3753734" y="2048378"/>
                    <a:pt x="3753734" y="2105719"/>
                  </a:cubicBezTo>
                  <a:cubicBezTo>
                    <a:pt x="3849460" y="2090764"/>
                    <a:pt x="3940710" y="2076858"/>
                    <a:pt x="4031769" y="2061427"/>
                  </a:cubicBezTo>
                  <a:cubicBezTo>
                    <a:pt x="4038817" y="2060189"/>
                    <a:pt x="4048914" y="2048187"/>
                    <a:pt x="4049200" y="2040853"/>
                  </a:cubicBezTo>
                  <a:cubicBezTo>
                    <a:pt x="4051009" y="1999515"/>
                    <a:pt x="4050057" y="1958081"/>
                    <a:pt x="4050057" y="1916171"/>
                  </a:cubicBezTo>
                  <a:close/>
                  <a:moveTo>
                    <a:pt x="1349624" y="1916171"/>
                  </a:moveTo>
                  <a:cubicBezTo>
                    <a:pt x="1247707" y="1929030"/>
                    <a:pt x="1151314" y="1941126"/>
                    <a:pt x="1052825" y="1953509"/>
                  </a:cubicBezTo>
                  <a:cubicBezTo>
                    <a:pt x="1052730" y="1999991"/>
                    <a:pt x="1052730" y="2046949"/>
                    <a:pt x="1052730" y="2105719"/>
                  </a:cubicBezTo>
                  <a:cubicBezTo>
                    <a:pt x="1148551" y="2090859"/>
                    <a:pt x="1238658" y="2077239"/>
                    <a:pt x="1328669" y="2062475"/>
                  </a:cubicBezTo>
                  <a:cubicBezTo>
                    <a:pt x="1336194" y="2061237"/>
                    <a:pt x="1348481" y="2053045"/>
                    <a:pt x="1348672" y="2047711"/>
                  </a:cubicBezTo>
                  <a:cubicBezTo>
                    <a:pt x="1350291" y="2003229"/>
                    <a:pt x="1349624" y="1958748"/>
                    <a:pt x="1349624" y="1916171"/>
                  </a:cubicBezTo>
                  <a:close/>
                  <a:moveTo>
                    <a:pt x="3300630" y="1916076"/>
                  </a:moveTo>
                  <a:cubicBezTo>
                    <a:pt x="3300630" y="1941317"/>
                    <a:pt x="3300630" y="1966082"/>
                    <a:pt x="3300630" y="1990847"/>
                  </a:cubicBezTo>
                  <a:cubicBezTo>
                    <a:pt x="3300630" y="2059141"/>
                    <a:pt x="3300249" y="2061427"/>
                    <a:pt x="3367686" y="2072476"/>
                  </a:cubicBezTo>
                  <a:cubicBezTo>
                    <a:pt x="3443315" y="2084859"/>
                    <a:pt x="3519610" y="2092669"/>
                    <a:pt x="3598001" y="2102766"/>
                  </a:cubicBezTo>
                  <a:cubicBezTo>
                    <a:pt x="3598001" y="2046759"/>
                    <a:pt x="3598001" y="1999705"/>
                    <a:pt x="3598001" y="1953509"/>
                  </a:cubicBezTo>
                  <a:cubicBezTo>
                    <a:pt x="3499322" y="1941126"/>
                    <a:pt x="3403024" y="1929030"/>
                    <a:pt x="3300630" y="1916076"/>
                  </a:cubicBezTo>
                  <a:close/>
                  <a:moveTo>
                    <a:pt x="4345237" y="1805395"/>
                  </a:moveTo>
                  <a:cubicBezTo>
                    <a:pt x="4301136" y="1824826"/>
                    <a:pt x="4257035" y="1843781"/>
                    <a:pt x="4213411" y="1863783"/>
                  </a:cubicBezTo>
                  <a:cubicBezTo>
                    <a:pt x="4208077" y="1866260"/>
                    <a:pt x="4201886" y="1873975"/>
                    <a:pt x="4201695" y="1879404"/>
                  </a:cubicBezTo>
                  <a:cubicBezTo>
                    <a:pt x="4200743" y="1920267"/>
                    <a:pt x="4201124" y="1961129"/>
                    <a:pt x="4201124" y="2003134"/>
                  </a:cubicBezTo>
                  <a:cubicBezTo>
                    <a:pt x="4316662" y="1972083"/>
                    <a:pt x="4366859" y="1901693"/>
                    <a:pt x="4345237" y="1805395"/>
                  </a:cubicBezTo>
                  <a:close/>
                  <a:moveTo>
                    <a:pt x="1645375" y="1805395"/>
                  </a:moveTo>
                  <a:cubicBezTo>
                    <a:pt x="1601275" y="1824731"/>
                    <a:pt x="1557174" y="1843686"/>
                    <a:pt x="1513645" y="1863879"/>
                  </a:cubicBezTo>
                  <a:cubicBezTo>
                    <a:pt x="1507739" y="1866641"/>
                    <a:pt x="1501643" y="1876261"/>
                    <a:pt x="1501453" y="1882833"/>
                  </a:cubicBezTo>
                  <a:cubicBezTo>
                    <a:pt x="1500310" y="1922648"/>
                    <a:pt x="1500881" y="1962367"/>
                    <a:pt x="1500881" y="2003229"/>
                  </a:cubicBezTo>
                  <a:cubicBezTo>
                    <a:pt x="1615753" y="1972845"/>
                    <a:pt x="1666426" y="1902074"/>
                    <a:pt x="1645375" y="1805395"/>
                  </a:cubicBezTo>
                  <a:close/>
                  <a:moveTo>
                    <a:pt x="304827" y="1804728"/>
                  </a:moveTo>
                  <a:cubicBezTo>
                    <a:pt x="287301" y="1905027"/>
                    <a:pt x="339784" y="1977321"/>
                    <a:pt x="449988" y="2002658"/>
                  </a:cubicBezTo>
                  <a:cubicBezTo>
                    <a:pt x="449988" y="1961891"/>
                    <a:pt x="450750" y="1921886"/>
                    <a:pt x="449226" y="1881976"/>
                  </a:cubicBezTo>
                  <a:cubicBezTo>
                    <a:pt x="448940" y="1875118"/>
                    <a:pt x="440272" y="1865688"/>
                    <a:pt x="433129" y="1862355"/>
                  </a:cubicBezTo>
                  <a:cubicBezTo>
                    <a:pt x="391695" y="1842828"/>
                    <a:pt x="349594" y="1824731"/>
                    <a:pt x="304827" y="1804728"/>
                  </a:cubicBezTo>
                  <a:close/>
                  <a:moveTo>
                    <a:pt x="3004498" y="1804633"/>
                  </a:moveTo>
                  <a:cubicBezTo>
                    <a:pt x="2988401" y="1905979"/>
                    <a:pt x="3042312" y="1979798"/>
                    <a:pt x="3150135" y="2002372"/>
                  </a:cubicBezTo>
                  <a:cubicBezTo>
                    <a:pt x="3150135" y="1962843"/>
                    <a:pt x="3151087" y="1923981"/>
                    <a:pt x="3149373" y="1885215"/>
                  </a:cubicBezTo>
                  <a:cubicBezTo>
                    <a:pt x="3148992" y="1877214"/>
                    <a:pt x="3140419" y="1866165"/>
                    <a:pt x="3132704" y="1862450"/>
                  </a:cubicBezTo>
                  <a:cubicBezTo>
                    <a:pt x="3091461" y="1842543"/>
                    <a:pt x="3049265" y="1824540"/>
                    <a:pt x="3004498" y="1804633"/>
                  </a:cubicBezTo>
                  <a:close/>
                  <a:moveTo>
                    <a:pt x="3300630" y="1617753"/>
                  </a:moveTo>
                  <a:cubicBezTo>
                    <a:pt x="3300630" y="1641756"/>
                    <a:pt x="3300630" y="1666425"/>
                    <a:pt x="3300630" y="1691190"/>
                  </a:cubicBezTo>
                  <a:cubicBezTo>
                    <a:pt x="3300630" y="1759294"/>
                    <a:pt x="3300249" y="1761580"/>
                    <a:pt x="3367972" y="1772629"/>
                  </a:cubicBezTo>
                  <a:cubicBezTo>
                    <a:pt x="3443505" y="1785012"/>
                    <a:pt x="3519895" y="1792727"/>
                    <a:pt x="3600096" y="1803014"/>
                  </a:cubicBezTo>
                  <a:cubicBezTo>
                    <a:pt x="3600096" y="1752246"/>
                    <a:pt x="3601144" y="1710812"/>
                    <a:pt x="3599143" y="1669473"/>
                  </a:cubicBezTo>
                  <a:cubicBezTo>
                    <a:pt x="3598762" y="1661949"/>
                    <a:pt x="3586570" y="1649566"/>
                    <a:pt x="3578760" y="1648614"/>
                  </a:cubicBezTo>
                  <a:cubicBezTo>
                    <a:pt x="3487987" y="1637469"/>
                    <a:pt x="3397118" y="1628135"/>
                    <a:pt x="3300630" y="1617753"/>
                  </a:cubicBezTo>
                  <a:close/>
                  <a:moveTo>
                    <a:pt x="4049867" y="1616133"/>
                  </a:moveTo>
                  <a:cubicBezTo>
                    <a:pt x="3947854" y="1628992"/>
                    <a:pt x="3851461" y="1641089"/>
                    <a:pt x="3753829" y="1653376"/>
                  </a:cubicBezTo>
                  <a:cubicBezTo>
                    <a:pt x="3753829" y="1700620"/>
                    <a:pt x="3753829" y="1748340"/>
                    <a:pt x="3753829" y="1805490"/>
                  </a:cubicBezTo>
                  <a:cubicBezTo>
                    <a:pt x="3848413" y="1790917"/>
                    <a:pt x="3938519" y="1777296"/>
                    <a:pt x="4028435" y="1762342"/>
                  </a:cubicBezTo>
                  <a:cubicBezTo>
                    <a:pt x="4036341" y="1761009"/>
                    <a:pt x="4048628" y="1750817"/>
                    <a:pt x="4048914" y="1744340"/>
                  </a:cubicBezTo>
                  <a:cubicBezTo>
                    <a:pt x="4050724" y="1701001"/>
                    <a:pt x="4049867" y="1657567"/>
                    <a:pt x="4049867" y="1616133"/>
                  </a:cubicBezTo>
                  <a:close/>
                  <a:moveTo>
                    <a:pt x="600578" y="1616133"/>
                  </a:moveTo>
                  <a:cubicBezTo>
                    <a:pt x="600578" y="1641470"/>
                    <a:pt x="600578" y="1666235"/>
                    <a:pt x="600578" y="1691000"/>
                  </a:cubicBezTo>
                  <a:cubicBezTo>
                    <a:pt x="600578" y="1759294"/>
                    <a:pt x="600197" y="1761485"/>
                    <a:pt x="667634" y="1772629"/>
                  </a:cubicBezTo>
                  <a:cubicBezTo>
                    <a:pt x="743263" y="1785012"/>
                    <a:pt x="819558" y="1792822"/>
                    <a:pt x="897949" y="1802823"/>
                  </a:cubicBezTo>
                  <a:cubicBezTo>
                    <a:pt x="897949" y="1746721"/>
                    <a:pt x="897949" y="1699763"/>
                    <a:pt x="897949" y="1653567"/>
                  </a:cubicBezTo>
                  <a:cubicBezTo>
                    <a:pt x="799270" y="1641089"/>
                    <a:pt x="702972" y="1628992"/>
                    <a:pt x="600578" y="1616133"/>
                  </a:cubicBezTo>
                  <a:close/>
                  <a:moveTo>
                    <a:pt x="1349624" y="1616038"/>
                  </a:moveTo>
                  <a:cubicBezTo>
                    <a:pt x="1247230" y="1628897"/>
                    <a:pt x="1150837" y="1641089"/>
                    <a:pt x="1052730" y="1653471"/>
                  </a:cubicBezTo>
                  <a:cubicBezTo>
                    <a:pt x="1052730" y="1700239"/>
                    <a:pt x="1052730" y="1747197"/>
                    <a:pt x="1052730" y="1805776"/>
                  </a:cubicBezTo>
                  <a:cubicBezTo>
                    <a:pt x="1148932" y="1790822"/>
                    <a:pt x="1239134" y="1777106"/>
                    <a:pt x="1329145" y="1762342"/>
                  </a:cubicBezTo>
                  <a:cubicBezTo>
                    <a:pt x="1336575" y="1761104"/>
                    <a:pt x="1348576" y="1752722"/>
                    <a:pt x="1348767" y="1747293"/>
                  </a:cubicBezTo>
                  <a:cubicBezTo>
                    <a:pt x="1350386" y="1703001"/>
                    <a:pt x="1349624" y="1658520"/>
                    <a:pt x="1349624" y="1616038"/>
                  </a:cubicBezTo>
                  <a:close/>
                  <a:moveTo>
                    <a:pt x="1643566" y="1506024"/>
                  </a:moveTo>
                  <a:cubicBezTo>
                    <a:pt x="1600608" y="1524979"/>
                    <a:pt x="1557364" y="1543362"/>
                    <a:pt x="1514978" y="1563460"/>
                  </a:cubicBezTo>
                  <a:cubicBezTo>
                    <a:pt x="1508311" y="1566603"/>
                    <a:pt x="1501643" y="1577462"/>
                    <a:pt x="1501357" y="1584987"/>
                  </a:cubicBezTo>
                  <a:cubicBezTo>
                    <a:pt x="1500024" y="1623753"/>
                    <a:pt x="1500786" y="1662615"/>
                    <a:pt x="1500786" y="1704716"/>
                  </a:cubicBezTo>
                  <a:cubicBezTo>
                    <a:pt x="1622992" y="1662996"/>
                    <a:pt x="1671855" y="1592321"/>
                    <a:pt x="1643566" y="1506024"/>
                  </a:cubicBezTo>
                  <a:close/>
                  <a:moveTo>
                    <a:pt x="4343522" y="1505929"/>
                  </a:moveTo>
                  <a:cubicBezTo>
                    <a:pt x="4301708" y="1524598"/>
                    <a:pt x="4259512" y="1542505"/>
                    <a:pt x="4218269" y="1562412"/>
                  </a:cubicBezTo>
                  <a:cubicBezTo>
                    <a:pt x="4210553" y="1566127"/>
                    <a:pt x="4201886" y="1577176"/>
                    <a:pt x="4201600" y="1585177"/>
                  </a:cubicBezTo>
                  <a:cubicBezTo>
                    <a:pt x="4199885" y="1623849"/>
                    <a:pt x="4200838" y="1662711"/>
                    <a:pt x="4200838" y="1704811"/>
                  </a:cubicBezTo>
                  <a:cubicBezTo>
                    <a:pt x="4323139" y="1662711"/>
                    <a:pt x="4372097" y="1591749"/>
                    <a:pt x="4343522" y="1505929"/>
                  </a:cubicBezTo>
                  <a:close/>
                  <a:moveTo>
                    <a:pt x="304636" y="1505072"/>
                  </a:moveTo>
                  <a:cubicBezTo>
                    <a:pt x="287587" y="1605370"/>
                    <a:pt x="340260" y="1677855"/>
                    <a:pt x="449988" y="1702620"/>
                  </a:cubicBezTo>
                  <a:cubicBezTo>
                    <a:pt x="449988" y="1661853"/>
                    <a:pt x="450369" y="1621848"/>
                    <a:pt x="449512" y="1581939"/>
                  </a:cubicBezTo>
                  <a:cubicBezTo>
                    <a:pt x="449416" y="1576128"/>
                    <a:pt x="444559" y="1567461"/>
                    <a:pt x="439606" y="1565175"/>
                  </a:cubicBezTo>
                  <a:cubicBezTo>
                    <a:pt x="395029" y="1544505"/>
                    <a:pt x="349975" y="1525074"/>
                    <a:pt x="304636" y="1505072"/>
                  </a:cubicBezTo>
                  <a:close/>
                  <a:moveTo>
                    <a:pt x="3004307" y="1504691"/>
                  </a:moveTo>
                  <a:cubicBezTo>
                    <a:pt x="2989448" y="1606323"/>
                    <a:pt x="3046027" y="1683189"/>
                    <a:pt x="3150135" y="1701668"/>
                  </a:cubicBezTo>
                  <a:cubicBezTo>
                    <a:pt x="3150135" y="1662234"/>
                    <a:pt x="3150897" y="1623372"/>
                    <a:pt x="3149468" y="1584606"/>
                  </a:cubicBezTo>
                  <a:cubicBezTo>
                    <a:pt x="3149183" y="1577176"/>
                    <a:pt x="3142229" y="1566508"/>
                    <a:pt x="3135562" y="1563270"/>
                  </a:cubicBezTo>
                  <a:cubicBezTo>
                    <a:pt x="3093176" y="1543267"/>
                    <a:pt x="3049932" y="1524884"/>
                    <a:pt x="3004307" y="1504691"/>
                  </a:cubicBezTo>
                  <a:close/>
                  <a:moveTo>
                    <a:pt x="3301106" y="1317525"/>
                  </a:moveTo>
                  <a:cubicBezTo>
                    <a:pt x="3301106" y="1358387"/>
                    <a:pt x="3300440" y="1402107"/>
                    <a:pt x="3301964" y="1445636"/>
                  </a:cubicBezTo>
                  <a:cubicBezTo>
                    <a:pt x="3302154" y="1451446"/>
                    <a:pt x="3313012" y="1460019"/>
                    <a:pt x="3320251" y="1461924"/>
                  </a:cubicBezTo>
                  <a:cubicBezTo>
                    <a:pt x="3347779" y="1469067"/>
                    <a:pt x="3375687" y="1475830"/>
                    <a:pt x="3403881" y="1479450"/>
                  </a:cubicBezTo>
                  <a:cubicBezTo>
                    <a:pt x="3468079" y="1487641"/>
                    <a:pt x="3532468" y="1493832"/>
                    <a:pt x="3600096" y="1501262"/>
                  </a:cubicBezTo>
                  <a:cubicBezTo>
                    <a:pt x="3600096" y="1452684"/>
                    <a:pt x="3601334" y="1412203"/>
                    <a:pt x="3599048" y="1372008"/>
                  </a:cubicBezTo>
                  <a:cubicBezTo>
                    <a:pt x="3598572" y="1363530"/>
                    <a:pt x="3585904" y="1349624"/>
                    <a:pt x="3577617" y="1348576"/>
                  </a:cubicBezTo>
                  <a:cubicBezTo>
                    <a:pt x="3487129" y="1337241"/>
                    <a:pt x="3396261" y="1327907"/>
                    <a:pt x="3301106" y="1317525"/>
                  </a:cubicBezTo>
                  <a:close/>
                  <a:moveTo>
                    <a:pt x="4049581" y="1316001"/>
                  </a:moveTo>
                  <a:cubicBezTo>
                    <a:pt x="3947092" y="1328955"/>
                    <a:pt x="3850699" y="1341147"/>
                    <a:pt x="3752686" y="1353529"/>
                  </a:cubicBezTo>
                  <a:cubicBezTo>
                    <a:pt x="3752782" y="1400297"/>
                    <a:pt x="3752782" y="1447255"/>
                    <a:pt x="3752782" y="1505834"/>
                  </a:cubicBezTo>
                  <a:cubicBezTo>
                    <a:pt x="3848984" y="1490880"/>
                    <a:pt x="3939186" y="1477164"/>
                    <a:pt x="4029197" y="1462400"/>
                  </a:cubicBezTo>
                  <a:cubicBezTo>
                    <a:pt x="4036627" y="1461162"/>
                    <a:pt x="4048533" y="1452684"/>
                    <a:pt x="4048724" y="1447255"/>
                  </a:cubicBezTo>
                  <a:cubicBezTo>
                    <a:pt x="4050343" y="1402964"/>
                    <a:pt x="4049581" y="1358577"/>
                    <a:pt x="4049581" y="1316001"/>
                  </a:cubicBezTo>
                  <a:close/>
                  <a:moveTo>
                    <a:pt x="4343618" y="1205987"/>
                  </a:moveTo>
                  <a:cubicBezTo>
                    <a:pt x="4300660" y="1224942"/>
                    <a:pt x="4257416" y="1243325"/>
                    <a:pt x="4215030" y="1263423"/>
                  </a:cubicBezTo>
                  <a:cubicBezTo>
                    <a:pt x="4208363" y="1266566"/>
                    <a:pt x="4201695" y="1277424"/>
                    <a:pt x="4201504" y="1284949"/>
                  </a:cubicBezTo>
                  <a:cubicBezTo>
                    <a:pt x="4200076" y="1323811"/>
                    <a:pt x="4200838" y="1362673"/>
                    <a:pt x="4200838" y="1404774"/>
                  </a:cubicBezTo>
                  <a:cubicBezTo>
                    <a:pt x="4323044" y="1363054"/>
                    <a:pt x="4371907" y="1292188"/>
                    <a:pt x="4343618" y="1205987"/>
                  </a:cubicBezTo>
                  <a:close/>
                  <a:moveTo>
                    <a:pt x="3005260" y="1205320"/>
                  </a:moveTo>
                  <a:cubicBezTo>
                    <a:pt x="2985448" y="1303142"/>
                    <a:pt x="3036787" y="1374484"/>
                    <a:pt x="3150040" y="1403154"/>
                  </a:cubicBezTo>
                  <a:cubicBezTo>
                    <a:pt x="3150040" y="1362387"/>
                    <a:pt x="3150611" y="1322478"/>
                    <a:pt x="3149468" y="1282663"/>
                  </a:cubicBezTo>
                  <a:cubicBezTo>
                    <a:pt x="3149278" y="1276091"/>
                    <a:pt x="3142991" y="1266566"/>
                    <a:pt x="3137086" y="1263804"/>
                  </a:cubicBezTo>
                  <a:cubicBezTo>
                    <a:pt x="3093557" y="1243515"/>
                    <a:pt x="3049456" y="1224656"/>
                    <a:pt x="3005260" y="1205320"/>
                  </a:cubicBezTo>
                  <a:close/>
                  <a:moveTo>
                    <a:pt x="1002688" y="1049610"/>
                  </a:moveTo>
                  <a:cubicBezTo>
                    <a:pt x="857205" y="1047467"/>
                    <a:pt x="711259" y="1065922"/>
                    <a:pt x="565145" y="1102926"/>
                  </a:cubicBezTo>
                  <a:cubicBezTo>
                    <a:pt x="486373" y="1122834"/>
                    <a:pt x="410840" y="1152171"/>
                    <a:pt x="346451" y="1203510"/>
                  </a:cubicBezTo>
                  <a:cubicBezTo>
                    <a:pt x="286158" y="1251612"/>
                    <a:pt x="285110" y="1300094"/>
                    <a:pt x="346261" y="1346481"/>
                  </a:cubicBezTo>
                  <a:cubicBezTo>
                    <a:pt x="379979" y="1372103"/>
                    <a:pt x="417698" y="1394106"/>
                    <a:pt x="456655" y="1410679"/>
                  </a:cubicBezTo>
                  <a:cubicBezTo>
                    <a:pt x="621533" y="1480593"/>
                    <a:pt x="796126" y="1498214"/>
                    <a:pt x="973958" y="1508691"/>
                  </a:cubicBezTo>
                  <a:cubicBezTo>
                    <a:pt x="1085877" y="1495166"/>
                    <a:pt x="1198462" y="1486212"/>
                    <a:pt x="1309333" y="1466877"/>
                  </a:cubicBezTo>
                  <a:cubicBezTo>
                    <a:pt x="1413727" y="1448684"/>
                    <a:pt x="1515264" y="1416585"/>
                    <a:pt x="1601179" y="1350100"/>
                  </a:cubicBezTo>
                  <a:cubicBezTo>
                    <a:pt x="1666140" y="1299808"/>
                    <a:pt x="1667474" y="1246563"/>
                    <a:pt x="1598989" y="1200748"/>
                  </a:cubicBezTo>
                  <a:cubicBezTo>
                    <a:pt x="1549173" y="1167506"/>
                    <a:pt x="1494309" y="1137693"/>
                    <a:pt x="1437445" y="1119881"/>
                  </a:cubicBezTo>
                  <a:cubicBezTo>
                    <a:pt x="1293189" y="1074495"/>
                    <a:pt x="1148170" y="1051754"/>
                    <a:pt x="1002688" y="1049610"/>
                  </a:cubicBezTo>
                  <a:close/>
                  <a:moveTo>
                    <a:pt x="4049867" y="1017678"/>
                  </a:moveTo>
                  <a:cubicBezTo>
                    <a:pt x="3954140" y="1028060"/>
                    <a:pt x="3863272" y="1037394"/>
                    <a:pt x="3772499" y="1048539"/>
                  </a:cubicBezTo>
                  <a:cubicBezTo>
                    <a:pt x="3764593" y="1049491"/>
                    <a:pt x="3752115" y="1061683"/>
                    <a:pt x="3751829" y="1069113"/>
                  </a:cubicBezTo>
                  <a:cubicBezTo>
                    <a:pt x="3749734" y="1110451"/>
                    <a:pt x="3750782" y="1151980"/>
                    <a:pt x="3750782" y="1206177"/>
                  </a:cubicBezTo>
                  <a:cubicBezTo>
                    <a:pt x="3849079" y="1190842"/>
                    <a:pt x="3940329" y="1176936"/>
                    <a:pt x="4031293" y="1161791"/>
                  </a:cubicBezTo>
                  <a:cubicBezTo>
                    <a:pt x="4038151" y="1160648"/>
                    <a:pt x="4048724" y="1151028"/>
                    <a:pt x="4049009" y="1145027"/>
                  </a:cubicBezTo>
                  <a:cubicBezTo>
                    <a:pt x="4050533" y="1101498"/>
                    <a:pt x="4049867" y="1057968"/>
                    <a:pt x="4049867" y="1017678"/>
                  </a:cubicBezTo>
                  <a:close/>
                  <a:moveTo>
                    <a:pt x="3300630" y="1016154"/>
                  </a:moveTo>
                  <a:cubicBezTo>
                    <a:pt x="3300630" y="1041490"/>
                    <a:pt x="3300630" y="1066255"/>
                    <a:pt x="3300630" y="1091020"/>
                  </a:cubicBezTo>
                  <a:cubicBezTo>
                    <a:pt x="3300630" y="1159314"/>
                    <a:pt x="3300249" y="1161505"/>
                    <a:pt x="3367686" y="1172649"/>
                  </a:cubicBezTo>
                  <a:cubicBezTo>
                    <a:pt x="3443315" y="1185032"/>
                    <a:pt x="3519610" y="1192842"/>
                    <a:pt x="3598001" y="1202844"/>
                  </a:cubicBezTo>
                  <a:cubicBezTo>
                    <a:pt x="3598001" y="1146741"/>
                    <a:pt x="3598001" y="1099783"/>
                    <a:pt x="3598001" y="1053587"/>
                  </a:cubicBezTo>
                  <a:cubicBezTo>
                    <a:pt x="3499322" y="1041109"/>
                    <a:pt x="3402928" y="1029012"/>
                    <a:pt x="3300630" y="1016154"/>
                  </a:cubicBezTo>
                  <a:close/>
                  <a:moveTo>
                    <a:pt x="3005926" y="905473"/>
                  </a:moveTo>
                  <a:cubicBezTo>
                    <a:pt x="2983352" y="999866"/>
                    <a:pt x="3033454" y="1070351"/>
                    <a:pt x="3150135" y="1103688"/>
                  </a:cubicBezTo>
                  <a:cubicBezTo>
                    <a:pt x="3150135" y="1062350"/>
                    <a:pt x="3150802" y="1024631"/>
                    <a:pt x="3149564" y="986912"/>
                  </a:cubicBezTo>
                  <a:cubicBezTo>
                    <a:pt x="3149278" y="979006"/>
                    <a:pt x="3143944" y="967290"/>
                    <a:pt x="3137657" y="964242"/>
                  </a:cubicBezTo>
                  <a:cubicBezTo>
                    <a:pt x="3094318" y="943668"/>
                    <a:pt x="3050027" y="924904"/>
                    <a:pt x="3005926" y="905473"/>
                  </a:cubicBezTo>
                  <a:close/>
                  <a:moveTo>
                    <a:pt x="4345618" y="905283"/>
                  </a:moveTo>
                  <a:cubicBezTo>
                    <a:pt x="4301517" y="924618"/>
                    <a:pt x="4257321" y="943478"/>
                    <a:pt x="4213792" y="963766"/>
                  </a:cubicBezTo>
                  <a:cubicBezTo>
                    <a:pt x="4207791" y="966528"/>
                    <a:pt x="4201600" y="976053"/>
                    <a:pt x="4201409" y="982626"/>
                  </a:cubicBezTo>
                  <a:cubicBezTo>
                    <a:pt x="4200266" y="1022345"/>
                    <a:pt x="4200838" y="1062255"/>
                    <a:pt x="4200838" y="1103022"/>
                  </a:cubicBezTo>
                  <a:cubicBezTo>
                    <a:pt x="4314281" y="1074066"/>
                    <a:pt x="4365335" y="1003200"/>
                    <a:pt x="4345618" y="905283"/>
                  </a:cubicBezTo>
                  <a:close/>
                  <a:moveTo>
                    <a:pt x="1069018" y="902342"/>
                  </a:moveTo>
                  <a:cubicBezTo>
                    <a:pt x="1207797" y="909236"/>
                    <a:pt x="1345624" y="933239"/>
                    <a:pt x="1482212" y="976815"/>
                  </a:cubicBezTo>
                  <a:cubicBezTo>
                    <a:pt x="1567651" y="1004057"/>
                    <a:pt x="1647947" y="1042252"/>
                    <a:pt x="1715670" y="1103403"/>
                  </a:cubicBezTo>
                  <a:cubicBezTo>
                    <a:pt x="1772725" y="1154933"/>
                    <a:pt x="1801300" y="1217512"/>
                    <a:pt x="1801109" y="1295427"/>
                  </a:cubicBezTo>
                  <a:cubicBezTo>
                    <a:pt x="1800157" y="1676331"/>
                    <a:pt x="1799109" y="2057236"/>
                    <a:pt x="1801776" y="2438141"/>
                  </a:cubicBezTo>
                  <a:cubicBezTo>
                    <a:pt x="1802443" y="2540630"/>
                    <a:pt x="1763390" y="2616925"/>
                    <a:pt x="1682999" y="2675790"/>
                  </a:cubicBezTo>
                  <a:cubicBezTo>
                    <a:pt x="1676332" y="2680743"/>
                    <a:pt x="1669759" y="2685791"/>
                    <a:pt x="1663187" y="2690935"/>
                  </a:cubicBezTo>
                  <a:cubicBezTo>
                    <a:pt x="1662425" y="2691506"/>
                    <a:pt x="1662139" y="2692744"/>
                    <a:pt x="1657853" y="2700745"/>
                  </a:cubicBezTo>
                  <a:cubicBezTo>
                    <a:pt x="1700620" y="2700745"/>
                    <a:pt x="1740054" y="2698936"/>
                    <a:pt x="1779202" y="2701221"/>
                  </a:cubicBezTo>
                  <a:cubicBezTo>
                    <a:pt x="1802443" y="2702555"/>
                    <a:pt x="1823827" y="2700078"/>
                    <a:pt x="1844603" y="2694351"/>
                  </a:cubicBezTo>
                  <a:lnTo>
                    <a:pt x="1870336" y="2683363"/>
                  </a:lnTo>
                  <a:lnTo>
                    <a:pt x="1859779" y="2689093"/>
                  </a:lnTo>
                  <a:cubicBezTo>
                    <a:pt x="1815603" y="2718937"/>
                    <a:pt x="1774453" y="2752921"/>
                    <a:pt x="1736886" y="2790488"/>
                  </a:cubicBezTo>
                  <a:lnTo>
                    <a:pt x="1673427" y="2867401"/>
                  </a:lnTo>
                  <a:lnTo>
                    <a:pt x="1683571" y="2850954"/>
                  </a:lnTo>
                  <a:cubicBezTo>
                    <a:pt x="1666426" y="2850954"/>
                    <a:pt x="1653662" y="2850954"/>
                    <a:pt x="1640803" y="2850954"/>
                  </a:cubicBezTo>
                  <a:cubicBezTo>
                    <a:pt x="1178936" y="2850954"/>
                    <a:pt x="716974" y="2850954"/>
                    <a:pt x="255106" y="2850954"/>
                  </a:cubicBezTo>
                  <a:cubicBezTo>
                    <a:pt x="186241" y="2850954"/>
                    <a:pt x="151284" y="2876101"/>
                    <a:pt x="151189" y="2925535"/>
                  </a:cubicBezTo>
                  <a:cubicBezTo>
                    <a:pt x="150998" y="2974970"/>
                    <a:pt x="186241" y="3000592"/>
                    <a:pt x="254725" y="3000592"/>
                  </a:cubicBezTo>
                  <a:cubicBezTo>
                    <a:pt x="583338" y="3000592"/>
                    <a:pt x="911855" y="3000592"/>
                    <a:pt x="1240468" y="3000592"/>
                  </a:cubicBezTo>
                  <a:cubicBezTo>
                    <a:pt x="1347624" y="3000592"/>
                    <a:pt x="1454780" y="3001069"/>
                    <a:pt x="1561841" y="3000021"/>
                  </a:cubicBezTo>
                  <a:cubicBezTo>
                    <a:pt x="1568033" y="2999974"/>
                    <a:pt x="1575557" y="2998735"/>
                    <a:pt x="1582296" y="2996402"/>
                  </a:cubicBezTo>
                  <a:lnTo>
                    <a:pt x="1594834" y="2988283"/>
                  </a:lnTo>
                  <a:lnTo>
                    <a:pt x="1558930" y="3054432"/>
                  </a:lnTo>
                  <a:cubicBezTo>
                    <a:pt x="1548425" y="3079268"/>
                    <a:pt x="1539094" y="3104721"/>
                    <a:pt x="1531007" y="3130723"/>
                  </a:cubicBezTo>
                  <a:lnTo>
                    <a:pt x="1525795" y="3150992"/>
                  </a:lnTo>
                  <a:lnTo>
                    <a:pt x="1480402" y="3150992"/>
                  </a:lnTo>
                  <a:cubicBezTo>
                    <a:pt x="1067398" y="3150992"/>
                    <a:pt x="654299" y="3151087"/>
                    <a:pt x="241295" y="3150897"/>
                  </a:cubicBezTo>
                  <a:cubicBezTo>
                    <a:pt x="129567" y="3150897"/>
                    <a:pt x="44890" y="3093747"/>
                    <a:pt x="12124" y="2997354"/>
                  </a:cubicBezTo>
                  <a:cubicBezTo>
                    <a:pt x="-36740" y="2853240"/>
                    <a:pt x="67750" y="2706936"/>
                    <a:pt x="224150" y="2700840"/>
                  </a:cubicBezTo>
                  <a:cubicBezTo>
                    <a:pt x="245391" y="2699983"/>
                    <a:pt x="266727" y="2700745"/>
                    <a:pt x="298255" y="2700745"/>
                  </a:cubicBezTo>
                  <a:cubicBezTo>
                    <a:pt x="283681" y="2688553"/>
                    <a:pt x="276728" y="2682076"/>
                    <a:pt x="269108" y="2676456"/>
                  </a:cubicBezTo>
                  <a:cubicBezTo>
                    <a:pt x="188812" y="2617878"/>
                    <a:pt x="148522" y="2542344"/>
                    <a:pt x="149284" y="2439474"/>
                  </a:cubicBezTo>
                  <a:cubicBezTo>
                    <a:pt x="152046" y="2066952"/>
                    <a:pt x="153189" y="1694334"/>
                    <a:pt x="148712" y="1321811"/>
                  </a:cubicBezTo>
                  <a:cubicBezTo>
                    <a:pt x="147283" y="1199986"/>
                    <a:pt x="198909" y="1117881"/>
                    <a:pt x="296254" y="1056540"/>
                  </a:cubicBezTo>
                  <a:cubicBezTo>
                    <a:pt x="404744" y="988150"/>
                    <a:pt x="525331" y="952527"/>
                    <a:pt x="650108" y="930524"/>
                  </a:cubicBezTo>
                  <a:cubicBezTo>
                    <a:pt x="790507" y="905664"/>
                    <a:pt x="930238" y="895448"/>
                    <a:pt x="1069018" y="902342"/>
                  </a:cubicBezTo>
                  <a:close/>
                  <a:moveTo>
                    <a:pt x="4049771" y="717545"/>
                  </a:moveTo>
                  <a:cubicBezTo>
                    <a:pt x="3954617" y="727927"/>
                    <a:pt x="3863748" y="737452"/>
                    <a:pt x="3773070" y="748311"/>
                  </a:cubicBezTo>
                  <a:cubicBezTo>
                    <a:pt x="3765164" y="749263"/>
                    <a:pt x="3752306" y="758883"/>
                    <a:pt x="3752020" y="764979"/>
                  </a:cubicBezTo>
                  <a:cubicBezTo>
                    <a:pt x="3750210" y="808413"/>
                    <a:pt x="3751067" y="851943"/>
                    <a:pt x="3751067" y="906140"/>
                  </a:cubicBezTo>
                  <a:cubicBezTo>
                    <a:pt x="3849842" y="890709"/>
                    <a:pt x="3942139" y="876612"/>
                    <a:pt x="4034245" y="861372"/>
                  </a:cubicBezTo>
                  <a:cubicBezTo>
                    <a:pt x="4040151" y="860420"/>
                    <a:pt x="4048914" y="851276"/>
                    <a:pt x="4049104" y="845751"/>
                  </a:cubicBezTo>
                  <a:cubicBezTo>
                    <a:pt x="4050343" y="802032"/>
                    <a:pt x="4049771" y="758407"/>
                    <a:pt x="4049771" y="717545"/>
                  </a:cubicBezTo>
                  <a:close/>
                  <a:moveTo>
                    <a:pt x="3301106" y="717545"/>
                  </a:moveTo>
                  <a:cubicBezTo>
                    <a:pt x="3301106" y="758217"/>
                    <a:pt x="3300440" y="801841"/>
                    <a:pt x="3301964" y="845370"/>
                  </a:cubicBezTo>
                  <a:cubicBezTo>
                    <a:pt x="3302154" y="851276"/>
                    <a:pt x="3312822" y="859944"/>
                    <a:pt x="3320061" y="861849"/>
                  </a:cubicBezTo>
                  <a:cubicBezTo>
                    <a:pt x="3347588" y="868992"/>
                    <a:pt x="3375497" y="875755"/>
                    <a:pt x="3403691" y="879375"/>
                  </a:cubicBezTo>
                  <a:cubicBezTo>
                    <a:pt x="3467889" y="887566"/>
                    <a:pt x="3532373" y="893853"/>
                    <a:pt x="3600096" y="901282"/>
                  </a:cubicBezTo>
                  <a:cubicBezTo>
                    <a:pt x="3600096" y="851562"/>
                    <a:pt x="3601144" y="810033"/>
                    <a:pt x="3599143" y="768694"/>
                  </a:cubicBezTo>
                  <a:cubicBezTo>
                    <a:pt x="3598762" y="761360"/>
                    <a:pt x="3586094" y="749454"/>
                    <a:pt x="3578093" y="748501"/>
                  </a:cubicBezTo>
                  <a:cubicBezTo>
                    <a:pt x="3487320" y="737357"/>
                    <a:pt x="3396451" y="727927"/>
                    <a:pt x="3301106" y="717545"/>
                  </a:cubicBezTo>
                  <a:close/>
                  <a:moveTo>
                    <a:pt x="3005165" y="605245"/>
                  </a:moveTo>
                  <a:cubicBezTo>
                    <a:pt x="2985924" y="703638"/>
                    <a:pt x="3037645" y="775266"/>
                    <a:pt x="3150040" y="802984"/>
                  </a:cubicBezTo>
                  <a:cubicBezTo>
                    <a:pt x="3150040" y="762217"/>
                    <a:pt x="3150611" y="722307"/>
                    <a:pt x="3149468" y="682493"/>
                  </a:cubicBezTo>
                  <a:cubicBezTo>
                    <a:pt x="3149278" y="675921"/>
                    <a:pt x="3142896" y="666491"/>
                    <a:pt x="3136991" y="663729"/>
                  </a:cubicBezTo>
                  <a:cubicBezTo>
                    <a:pt x="3093461" y="643536"/>
                    <a:pt x="3049360" y="624676"/>
                    <a:pt x="3005165" y="605245"/>
                  </a:cubicBezTo>
                  <a:close/>
                  <a:moveTo>
                    <a:pt x="4346856" y="604578"/>
                  </a:moveTo>
                  <a:cubicBezTo>
                    <a:pt x="4301422" y="624676"/>
                    <a:pt x="4258274" y="643250"/>
                    <a:pt x="4215792" y="662967"/>
                  </a:cubicBezTo>
                  <a:cubicBezTo>
                    <a:pt x="4209506" y="665919"/>
                    <a:pt x="4201981" y="674397"/>
                    <a:pt x="4201791" y="680493"/>
                  </a:cubicBezTo>
                  <a:cubicBezTo>
                    <a:pt x="4200552" y="721069"/>
                    <a:pt x="4201124" y="761741"/>
                    <a:pt x="4201124" y="803937"/>
                  </a:cubicBezTo>
                  <a:cubicBezTo>
                    <a:pt x="4318567" y="767361"/>
                    <a:pt x="4360858" y="708687"/>
                    <a:pt x="4346856" y="604578"/>
                  </a:cubicBezTo>
                  <a:close/>
                  <a:moveTo>
                    <a:pt x="3713241" y="149796"/>
                  </a:moveTo>
                  <a:cubicBezTo>
                    <a:pt x="3564425" y="146783"/>
                    <a:pt x="3414978" y="165524"/>
                    <a:pt x="3265292" y="203004"/>
                  </a:cubicBezTo>
                  <a:cubicBezTo>
                    <a:pt x="3185377" y="223007"/>
                    <a:pt x="3108797" y="252820"/>
                    <a:pt x="3043931" y="305874"/>
                  </a:cubicBezTo>
                  <a:cubicBezTo>
                    <a:pt x="2987543" y="352071"/>
                    <a:pt x="2986115" y="399981"/>
                    <a:pt x="3043645" y="444177"/>
                  </a:cubicBezTo>
                  <a:cubicBezTo>
                    <a:pt x="3078126" y="470657"/>
                    <a:pt x="3116798" y="493612"/>
                    <a:pt x="3156707" y="510662"/>
                  </a:cubicBezTo>
                  <a:cubicBezTo>
                    <a:pt x="3322728" y="581147"/>
                    <a:pt x="3498464" y="598387"/>
                    <a:pt x="3664199" y="600578"/>
                  </a:cubicBezTo>
                  <a:cubicBezTo>
                    <a:pt x="3807741" y="599530"/>
                    <a:pt x="3937757" y="588291"/>
                    <a:pt x="4064916" y="554667"/>
                  </a:cubicBezTo>
                  <a:cubicBezTo>
                    <a:pt x="4151403" y="531807"/>
                    <a:pt x="4235985" y="503518"/>
                    <a:pt x="4306661" y="445701"/>
                  </a:cubicBezTo>
                  <a:cubicBezTo>
                    <a:pt x="4363334" y="399219"/>
                    <a:pt x="4365716" y="350261"/>
                    <a:pt x="4306851" y="307875"/>
                  </a:cubicBezTo>
                  <a:cubicBezTo>
                    <a:pt x="4261131" y="275013"/>
                    <a:pt x="4210458" y="245010"/>
                    <a:pt x="4157404" y="227103"/>
                  </a:cubicBezTo>
                  <a:cubicBezTo>
                    <a:pt x="4010242" y="177573"/>
                    <a:pt x="3862057" y="152808"/>
                    <a:pt x="3713241" y="149796"/>
                  </a:cubicBezTo>
                  <a:close/>
                  <a:moveTo>
                    <a:pt x="3760271" y="1694"/>
                  </a:moveTo>
                  <a:cubicBezTo>
                    <a:pt x="3907706" y="8290"/>
                    <a:pt x="4054153" y="34317"/>
                    <a:pt x="4199314" y="82608"/>
                  </a:cubicBezTo>
                  <a:cubicBezTo>
                    <a:pt x="4275323" y="107850"/>
                    <a:pt x="4346475" y="143283"/>
                    <a:pt x="4407911" y="196051"/>
                  </a:cubicBezTo>
                  <a:cubicBezTo>
                    <a:pt x="4470110" y="249486"/>
                    <a:pt x="4501352" y="315114"/>
                    <a:pt x="4501256" y="398934"/>
                  </a:cubicBezTo>
                  <a:cubicBezTo>
                    <a:pt x="4500209" y="1076256"/>
                    <a:pt x="4499351" y="1753579"/>
                    <a:pt x="4501923" y="2430807"/>
                  </a:cubicBezTo>
                  <a:cubicBezTo>
                    <a:pt x="4502304" y="2540630"/>
                    <a:pt x="4461823" y="2621021"/>
                    <a:pt x="4374193" y="2681790"/>
                  </a:cubicBezTo>
                  <a:cubicBezTo>
                    <a:pt x="4369526" y="2685029"/>
                    <a:pt x="4365144" y="2688839"/>
                    <a:pt x="4360953" y="2700555"/>
                  </a:cubicBezTo>
                  <a:cubicBezTo>
                    <a:pt x="4382479" y="2700555"/>
                    <a:pt x="4403911" y="2699983"/>
                    <a:pt x="4425437" y="2700650"/>
                  </a:cubicBezTo>
                  <a:cubicBezTo>
                    <a:pt x="4544786" y="2704651"/>
                    <a:pt x="4635368" y="2786089"/>
                    <a:pt x="4648227" y="2900865"/>
                  </a:cubicBezTo>
                  <a:cubicBezTo>
                    <a:pt x="4660800" y="3012403"/>
                    <a:pt x="4590982" y="3114987"/>
                    <a:pt x="4481540" y="3142705"/>
                  </a:cubicBezTo>
                  <a:cubicBezTo>
                    <a:pt x="4456584" y="3148992"/>
                    <a:pt x="4429724" y="3150420"/>
                    <a:pt x="4403816" y="3150420"/>
                  </a:cubicBezTo>
                  <a:cubicBezTo>
                    <a:pt x="3991954" y="3150897"/>
                    <a:pt x="3580093" y="3150706"/>
                    <a:pt x="3168233" y="3150706"/>
                  </a:cubicBezTo>
                  <a:lnTo>
                    <a:pt x="3122229" y="3150706"/>
                  </a:lnTo>
                  <a:lnTo>
                    <a:pt x="3117091" y="3130723"/>
                  </a:lnTo>
                  <a:cubicBezTo>
                    <a:pt x="3109004" y="3104721"/>
                    <a:pt x="3099673" y="3079268"/>
                    <a:pt x="3089168" y="3054432"/>
                  </a:cubicBezTo>
                  <a:lnTo>
                    <a:pt x="3042969" y="2969316"/>
                  </a:lnTo>
                  <a:lnTo>
                    <a:pt x="3062851" y="2992865"/>
                  </a:lnTo>
                  <a:cubicBezTo>
                    <a:pt x="3072768" y="2998925"/>
                    <a:pt x="3084889" y="3001497"/>
                    <a:pt x="3100986" y="3001449"/>
                  </a:cubicBezTo>
                  <a:cubicBezTo>
                    <a:pt x="3533135" y="3000211"/>
                    <a:pt x="3965189" y="3000592"/>
                    <a:pt x="4397339" y="3000592"/>
                  </a:cubicBezTo>
                  <a:cubicBezTo>
                    <a:pt x="4408007" y="3000592"/>
                    <a:pt x="4418865" y="3000878"/>
                    <a:pt x="4429438" y="2999735"/>
                  </a:cubicBezTo>
                  <a:cubicBezTo>
                    <a:pt x="4472110" y="2995068"/>
                    <a:pt x="4500590" y="2964207"/>
                    <a:pt x="4499733" y="2924297"/>
                  </a:cubicBezTo>
                  <a:cubicBezTo>
                    <a:pt x="4498875" y="2885626"/>
                    <a:pt x="4470872" y="2856288"/>
                    <a:pt x="4430009" y="2851907"/>
                  </a:cubicBezTo>
                  <a:cubicBezTo>
                    <a:pt x="4419437" y="2850764"/>
                    <a:pt x="4408578" y="2850954"/>
                    <a:pt x="4397910" y="2850954"/>
                  </a:cubicBezTo>
                  <a:cubicBezTo>
                    <a:pt x="3934804" y="2850954"/>
                    <a:pt x="3471794" y="2850954"/>
                    <a:pt x="3008689" y="2850954"/>
                  </a:cubicBezTo>
                  <a:cubicBezTo>
                    <a:pt x="2996211" y="2850954"/>
                    <a:pt x="2983638" y="2850954"/>
                    <a:pt x="2965826" y="2850954"/>
                  </a:cubicBezTo>
                  <a:lnTo>
                    <a:pt x="2986761" y="2882054"/>
                  </a:lnTo>
                  <a:lnTo>
                    <a:pt x="2911212" y="2790488"/>
                  </a:lnTo>
                  <a:cubicBezTo>
                    <a:pt x="2873645" y="2752921"/>
                    <a:pt x="2832495" y="2718937"/>
                    <a:pt x="2788319" y="2689093"/>
                  </a:cubicBezTo>
                  <a:lnTo>
                    <a:pt x="2787314" y="2688547"/>
                  </a:lnTo>
                  <a:lnTo>
                    <a:pt x="2824570" y="2699983"/>
                  </a:lnTo>
                  <a:cubicBezTo>
                    <a:pt x="2879149" y="2701888"/>
                    <a:pt x="2933727" y="2700650"/>
                    <a:pt x="2998497" y="2700650"/>
                  </a:cubicBezTo>
                  <a:cubicBezTo>
                    <a:pt x="2979066" y="2684838"/>
                    <a:pt x="2967160" y="2674932"/>
                    <a:pt x="2954873" y="2665217"/>
                  </a:cubicBezTo>
                  <a:cubicBezTo>
                    <a:pt x="2884197" y="2609305"/>
                    <a:pt x="2849431" y="2538630"/>
                    <a:pt x="2849621" y="2446332"/>
                  </a:cubicBezTo>
                  <a:cubicBezTo>
                    <a:pt x="2851050" y="1767867"/>
                    <a:pt x="2851431" y="1089306"/>
                    <a:pt x="2849240" y="410840"/>
                  </a:cubicBezTo>
                  <a:cubicBezTo>
                    <a:pt x="2848954" y="306160"/>
                    <a:pt x="2890865" y="230532"/>
                    <a:pt x="2972875" y="172429"/>
                  </a:cubicBezTo>
                  <a:cubicBezTo>
                    <a:pt x="3075935" y="99372"/>
                    <a:pt x="3193378" y="61463"/>
                    <a:pt x="3315299" y="37365"/>
                  </a:cubicBezTo>
                  <a:cubicBezTo>
                    <a:pt x="3464412" y="7933"/>
                    <a:pt x="3612836" y="-4902"/>
                    <a:pt x="3760271" y="1694"/>
                  </a:cubicBezTo>
                  <a:close/>
                </a:path>
              </a:pathLst>
            </a:custGeom>
            <a:solidFill>
              <a:schemeClr val="tx1"/>
            </a:solidFill>
            <a:ln w="9525" cap="flat">
              <a:noFill/>
              <a:prstDash val="solid"/>
              <a:miter/>
            </a:ln>
          </p:spPr>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52" name="组合 51">
            <a:extLst>
              <a:ext uri="{FF2B5EF4-FFF2-40B4-BE49-F238E27FC236}">
                <a16:creationId xmlns="" xmlns:a16="http://schemas.microsoft.com/office/drawing/2014/main" id="{FA30FDA5-00CC-4775-B70A-779299F3F08D}"/>
              </a:ext>
            </a:extLst>
          </p:cNvPr>
          <p:cNvGrpSpPr>
            <a:grpSpLocks noChangeAspect="1"/>
          </p:cNvGrpSpPr>
          <p:nvPr/>
        </p:nvGrpSpPr>
        <p:grpSpPr>
          <a:xfrm>
            <a:off x="856481" y="3325419"/>
            <a:ext cx="546036" cy="545734"/>
            <a:chOff x="25197787" y="415915"/>
            <a:chExt cx="4801045" cy="4798415"/>
          </a:xfrm>
        </p:grpSpPr>
        <p:sp>
          <p:nvSpPr>
            <p:cNvPr id="51" name="任意多边形: 形状 50">
              <a:extLst>
                <a:ext uri="{FF2B5EF4-FFF2-40B4-BE49-F238E27FC236}">
                  <a16:creationId xmlns="" xmlns:a16="http://schemas.microsoft.com/office/drawing/2014/main" id="{CF3D661E-6D8D-4B03-823E-B4C8771E3705}"/>
                </a:ext>
              </a:extLst>
            </p:cNvPr>
            <p:cNvSpPr/>
            <p:nvPr/>
          </p:nvSpPr>
          <p:spPr>
            <a:xfrm>
              <a:off x="25506437" y="415915"/>
              <a:ext cx="4492395" cy="3409324"/>
            </a:xfrm>
            <a:custGeom>
              <a:avLst/>
              <a:gdLst>
                <a:gd name="connsiteX0" fmla="*/ 623054 w 4492395"/>
                <a:gd name="connsiteY0" fmla="*/ 3254127 h 3409324"/>
                <a:gd name="connsiteX1" fmla="*/ 623054 w 4492395"/>
                <a:gd name="connsiteY1" fmla="*/ 3404908 h 3409324"/>
                <a:gd name="connsiteX2" fmla="*/ 1083873 w 4492395"/>
                <a:gd name="connsiteY2" fmla="*/ 3404908 h 3409324"/>
                <a:gd name="connsiteX3" fmla="*/ 1083873 w 4492395"/>
                <a:gd name="connsiteY3" fmla="*/ 3254127 h 3409324"/>
                <a:gd name="connsiteX4" fmla="*/ 623054 w 4492395"/>
                <a:gd name="connsiteY4" fmla="*/ 3254127 h 3409324"/>
                <a:gd name="connsiteX5" fmla="*/ 2482143 w 4492395"/>
                <a:gd name="connsiteY5" fmla="*/ 2943041 h 3409324"/>
                <a:gd name="connsiteX6" fmla="*/ 2482143 w 4492395"/>
                <a:gd name="connsiteY6" fmla="*/ 3093917 h 3409324"/>
                <a:gd name="connsiteX7" fmla="*/ 2940485 w 4492395"/>
                <a:gd name="connsiteY7" fmla="*/ 3093917 h 3409324"/>
                <a:gd name="connsiteX8" fmla="*/ 2940485 w 4492395"/>
                <a:gd name="connsiteY8" fmla="*/ 2943041 h 3409324"/>
                <a:gd name="connsiteX9" fmla="*/ 2482143 w 4492395"/>
                <a:gd name="connsiteY9" fmla="*/ 2943041 h 3409324"/>
                <a:gd name="connsiteX10" fmla="*/ 622577 w 4492395"/>
                <a:gd name="connsiteY10" fmla="*/ 2171230 h 3409324"/>
                <a:gd name="connsiteX11" fmla="*/ 622577 w 4492395"/>
                <a:gd name="connsiteY11" fmla="*/ 2320677 h 3409324"/>
                <a:gd name="connsiteX12" fmla="*/ 1083301 w 4492395"/>
                <a:gd name="connsiteY12" fmla="*/ 2320677 h 3409324"/>
                <a:gd name="connsiteX13" fmla="*/ 1083301 w 4492395"/>
                <a:gd name="connsiteY13" fmla="*/ 2171230 h 3409324"/>
                <a:gd name="connsiteX14" fmla="*/ 622577 w 4492395"/>
                <a:gd name="connsiteY14" fmla="*/ 2171230 h 3409324"/>
                <a:gd name="connsiteX15" fmla="*/ 358592 w 4492395"/>
                <a:gd name="connsiteY15" fmla="*/ 2168087 h 3409324"/>
                <a:gd name="connsiteX16" fmla="*/ 254627 w 4492395"/>
                <a:gd name="connsiteY16" fmla="*/ 2168277 h 3409324"/>
                <a:gd name="connsiteX17" fmla="*/ 156519 w 4492395"/>
                <a:gd name="connsiteY17" fmla="*/ 2268194 h 3409324"/>
                <a:gd name="connsiteX18" fmla="*/ 156519 w 4492395"/>
                <a:gd name="connsiteY18" fmla="*/ 3078486 h 3409324"/>
                <a:gd name="connsiteX19" fmla="*/ 156710 w 4492395"/>
                <a:gd name="connsiteY19" fmla="*/ 3321183 h 3409324"/>
                <a:gd name="connsiteX20" fmla="*/ 219860 w 4492395"/>
                <a:gd name="connsiteY20" fmla="*/ 3403955 h 3409324"/>
                <a:gd name="connsiteX21" fmla="*/ 468177 w 4492395"/>
                <a:gd name="connsiteY21" fmla="*/ 3405289 h 3409324"/>
                <a:gd name="connsiteX22" fmla="*/ 468177 w 4492395"/>
                <a:gd name="connsiteY22" fmla="*/ 3098393 h 3409324"/>
                <a:gd name="connsiteX23" fmla="*/ 1241703 w 4492395"/>
                <a:gd name="connsiteY23" fmla="*/ 3098393 h 3409324"/>
                <a:gd name="connsiteX24" fmla="*/ 1241703 w 4492395"/>
                <a:gd name="connsiteY24" fmla="*/ 3407194 h 3409324"/>
                <a:gd name="connsiteX25" fmla="*/ 1459635 w 4492395"/>
                <a:gd name="connsiteY25" fmla="*/ 3407099 h 3409324"/>
                <a:gd name="connsiteX26" fmla="*/ 1550217 w 4492395"/>
                <a:gd name="connsiteY26" fmla="*/ 3316897 h 3409324"/>
                <a:gd name="connsiteX27" fmla="*/ 1550217 w 4492395"/>
                <a:gd name="connsiteY27" fmla="*/ 2256669 h 3409324"/>
                <a:gd name="connsiteX28" fmla="*/ 1462397 w 4492395"/>
                <a:gd name="connsiteY28" fmla="*/ 2168372 h 3409324"/>
                <a:gd name="connsiteX29" fmla="*/ 1266085 w 4492395"/>
                <a:gd name="connsiteY29" fmla="*/ 2168277 h 3409324"/>
                <a:gd name="connsiteX30" fmla="*/ 1239417 w 4492395"/>
                <a:gd name="connsiteY30" fmla="*/ 2172754 h 3409324"/>
                <a:gd name="connsiteX31" fmla="*/ 1239417 w 4492395"/>
                <a:gd name="connsiteY31" fmla="*/ 2474887 h 3409324"/>
                <a:gd name="connsiteX32" fmla="*/ 466844 w 4492395"/>
                <a:gd name="connsiteY32" fmla="*/ 2474887 h 3409324"/>
                <a:gd name="connsiteX33" fmla="*/ 466844 w 4492395"/>
                <a:gd name="connsiteY33" fmla="*/ 2168182 h 3409324"/>
                <a:gd name="connsiteX34" fmla="*/ 358592 w 4492395"/>
                <a:gd name="connsiteY34" fmla="*/ 2168087 h 3409324"/>
                <a:gd name="connsiteX35" fmla="*/ 249007 w 4492395"/>
                <a:gd name="connsiteY35" fmla="*/ 2013401 h 3409324"/>
                <a:gd name="connsiteX36" fmla="*/ 1456109 w 4492395"/>
                <a:gd name="connsiteY36" fmla="*/ 2013401 h 3409324"/>
                <a:gd name="connsiteX37" fmla="*/ 1705285 w 4492395"/>
                <a:gd name="connsiteY37" fmla="*/ 2264099 h 3409324"/>
                <a:gd name="connsiteX38" fmla="*/ 1704997 w 4492395"/>
                <a:gd name="connsiteY38" fmla="*/ 3306896 h 3409324"/>
                <a:gd name="connsiteX39" fmla="*/ 1695949 w 4492395"/>
                <a:gd name="connsiteY39" fmla="*/ 3407289 h 3409324"/>
                <a:gd name="connsiteX40" fmla="*/ 1737955 w 4492395"/>
                <a:gd name="connsiteY40" fmla="*/ 3407289 h 3409324"/>
                <a:gd name="connsiteX41" fmla="*/ 4091487 w 4492395"/>
                <a:gd name="connsiteY41" fmla="*/ 3407384 h 3409324"/>
                <a:gd name="connsiteX42" fmla="*/ 4117793 w 4492395"/>
                <a:gd name="connsiteY42" fmla="*/ 3409324 h 3409324"/>
                <a:gd name="connsiteX43" fmla="*/ 3324 w 4492395"/>
                <a:gd name="connsiteY43" fmla="*/ 3409324 h 3409324"/>
                <a:gd name="connsiteX44" fmla="*/ 0 w 4492395"/>
                <a:gd name="connsiteY44" fmla="*/ 2837361 h 3409324"/>
                <a:gd name="connsiteX45" fmla="*/ 785 w 4492395"/>
                <a:gd name="connsiteY45" fmla="*/ 2262765 h 3409324"/>
                <a:gd name="connsiteX46" fmla="*/ 249007 w 4492395"/>
                <a:gd name="connsiteY46" fmla="*/ 2013401 h 3409324"/>
                <a:gd name="connsiteX47" fmla="*/ 2481097 w 4492395"/>
                <a:gd name="connsiteY47" fmla="*/ 1861668 h 3409324"/>
                <a:gd name="connsiteX48" fmla="*/ 2481097 w 4492395"/>
                <a:gd name="connsiteY48" fmla="*/ 2010734 h 3409324"/>
                <a:gd name="connsiteX49" fmla="*/ 2941821 w 4492395"/>
                <a:gd name="connsiteY49" fmla="*/ 2010734 h 3409324"/>
                <a:gd name="connsiteX50" fmla="*/ 2941821 w 4492395"/>
                <a:gd name="connsiteY50" fmla="*/ 1861668 h 3409324"/>
                <a:gd name="connsiteX51" fmla="*/ 2481097 w 4492395"/>
                <a:gd name="connsiteY51" fmla="*/ 1861668 h 3409324"/>
                <a:gd name="connsiteX52" fmla="*/ 2323933 w 4492395"/>
                <a:gd name="connsiteY52" fmla="*/ 1858620 h 3409324"/>
                <a:gd name="connsiteX53" fmla="*/ 2102667 w 4492395"/>
                <a:gd name="connsiteY53" fmla="*/ 1858715 h 3409324"/>
                <a:gd name="connsiteX54" fmla="*/ 2015229 w 4492395"/>
                <a:gd name="connsiteY54" fmla="*/ 1943487 h 3409324"/>
                <a:gd name="connsiteX55" fmla="*/ 2015133 w 4492395"/>
                <a:gd name="connsiteY55" fmla="*/ 3010954 h 3409324"/>
                <a:gd name="connsiteX56" fmla="*/ 2102001 w 4492395"/>
                <a:gd name="connsiteY56" fmla="*/ 3096203 h 3409324"/>
                <a:gd name="connsiteX57" fmla="*/ 2298311 w 4492395"/>
                <a:gd name="connsiteY57" fmla="*/ 3096298 h 3409324"/>
                <a:gd name="connsiteX58" fmla="*/ 2325743 w 4492395"/>
                <a:gd name="connsiteY58" fmla="*/ 3091631 h 3409324"/>
                <a:gd name="connsiteX59" fmla="*/ 2325743 w 4492395"/>
                <a:gd name="connsiteY59" fmla="*/ 2789403 h 3409324"/>
                <a:gd name="connsiteX60" fmla="*/ 3099841 w 4492395"/>
                <a:gd name="connsiteY60" fmla="*/ 2789403 h 3409324"/>
                <a:gd name="connsiteX61" fmla="*/ 3099841 w 4492395"/>
                <a:gd name="connsiteY61" fmla="*/ 3096584 h 3409324"/>
                <a:gd name="connsiteX62" fmla="*/ 3309865 w 4492395"/>
                <a:gd name="connsiteY62" fmla="*/ 3096489 h 3409324"/>
                <a:gd name="connsiteX63" fmla="*/ 3407307 w 4492395"/>
                <a:gd name="connsiteY63" fmla="*/ 2997143 h 3409324"/>
                <a:gd name="connsiteX64" fmla="*/ 3407307 w 4492395"/>
                <a:gd name="connsiteY64" fmla="*/ 2126082 h 3409324"/>
                <a:gd name="connsiteX65" fmla="*/ 3407021 w 4492395"/>
                <a:gd name="connsiteY65" fmla="*/ 1940439 h 3409324"/>
                <a:gd name="connsiteX66" fmla="*/ 3324345 w 4492395"/>
                <a:gd name="connsiteY66" fmla="*/ 1858810 h 3409324"/>
                <a:gd name="connsiteX67" fmla="*/ 3206521 w 4492395"/>
                <a:gd name="connsiteY67" fmla="*/ 1858715 h 3409324"/>
                <a:gd name="connsiteX68" fmla="*/ 3097457 w 4492395"/>
                <a:gd name="connsiteY68" fmla="*/ 1858715 h 3409324"/>
                <a:gd name="connsiteX69" fmla="*/ 3097457 w 4492395"/>
                <a:gd name="connsiteY69" fmla="*/ 2166087 h 3409324"/>
                <a:gd name="connsiteX70" fmla="*/ 2323647 w 4492395"/>
                <a:gd name="connsiteY70" fmla="*/ 2166087 h 3409324"/>
                <a:gd name="connsiteX71" fmla="*/ 2323933 w 4492395"/>
                <a:gd name="connsiteY71" fmla="*/ 1858620 h 3409324"/>
                <a:gd name="connsiteX72" fmla="*/ 3312817 w 4492395"/>
                <a:gd name="connsiteY72" fmla="*/ 1703457 h 3409324"/>
                <a:gd name="connsiteX73" fmla="*/ 3536941 w 4492395"/>
                <a:gd name="connsiteY73" fmla="*/ 1832902 h 3409324"/>
                <a:gd name="connsiteX74" fmla="*/ 3562565 w 4492395"/>
                <a:gd name="connsiteY74" fmla="*/ 1946059 h 3409324"/>
                <a:gd name="connsiteX75" fmla="*/ 3563325 w 4492395"/>
                <a:gd name="connsiteY75" fmla="*/ 3010192 h 3409324"/>
                <a:gd name="connsiteX76" fmla="*/ 3322629 w 4492395"/>
                <a:gd name="connsiteY76" fmla="*/ 3251175 h 3409324"/>
                <a:gd name="connsiteX77" fmla="*/ 2101333 w 4492395"/>
                <a:gd name="connsiteY77" fmla="*/ 3251175 h 3409324"/>
                <a:gd name="connsiteX78" fmla="*/ 1860827 w 4492395"/>
                <a:gd name="connsiteY78" fmla="*/ 3011145 h 3409324"/>
                <a:gd name="connsiteX79" fmla="*/ 1860733 w 4492395"/>
                <a:gd name="connsiteY79" fmla="*/ 1943392 h 3409324"/>
                <a:gd name="connsiteX80" fmla="*/ 2031801 w 4492395"/>
                <a:gd name="connsiteY80" fmla="*/ 1712697 h 3409324"/>
                <a:gd name="connsiteX81" fmla="*/ 2120003 w 4492395"/>
                <a:gd name="connsiteY81" fmla="*/ 1704029 h 3409324"/>
                <a:gd name="connsiteX82" fmla="*/ 2709315 w 4492395"/>
                <a:gd name="connsiteY82" fmla="*/ 1703648 h 3409324"/>
                <a:gd name="connsiteX83" fmla="*/ 3312817 w 4492395"/>
                <a:gd name="connsiteY83" fmla="*/ 1703457 h 3409324"/>
                <a:gd name="connsiteX84" fmla="*/ 3410641 w 4492395"/>
                <a:gd name="connsiteY84" fmla="*/ 1241877 h 3409324"/>
                <a:gd name="connsiteX85" fmla="*/ 3410641 w 4492395"/>
                <a:gd name="connsiteY85" fmla="*/ 1391039 h 3409324"/>
                <a:gd name="connsiteX86" fmla="*/ 3870125 w 4492395"/>
                <a:gd name="connsiteY86" fmla="*/ 1391039 h 3409324"/>
                <a:gd name="connsiteX87" fmla="*/ 3870125 w 4492395"/>
                <a:gd name="connsiteY87" fmla="*/ 1241877 h 3409324"/>
                <a:gd name="connsiteX88" fmla="*/ 3410641 w 4492395"/>
                <a:gd name="connsiteY88" fmla="*/ 1241877 h 3409324"/>
                <a:gd name="connsiteX89" fmla="*/ 3409593 w 4492395"/>
                <a:gd name="connsiteY89" fmla="*/ 159361 h 3409324"/>
                <a:gd name="connsiteX90" fmla="*/ 3409593 w 4492395"/>
                <a:gd name="connsiteY90" fmla="*/ 305951 h 3409324"/>
                <a:gd name="connsiteX91" fmla="*/ 3869555 w 4492395"/>
                <a:gd name="connsiteY91" fmla="*/ 305951 h 3409324"/>
                <a:gd name="connsiteX92" fmla="*/ 3869555 w 4492395"/>
                <a:gd name="connsiteY92" fmla="*/ 159361 h 3409324"/>
                <a:gd name="connsiteX93" fmla="*/ 3409593 w 4492395"/>
                <a:gd name="connsiteY93" fmla="*/ 159361 h 3409324"/>
                <a:gd name="connsiteX94" fmla="*/ 3047737 w 4492395"/>
                <a:gd name="connsiteY94" fmla="*/ 156218 h 3409324"/>
                <a:gd name="connsiteX95" fmla="*/ 2943439 w 4492395"/>
                <a:gd name="connsiteY95" fmla="*/ 259850 h 3409324"/>
                <a:gd name="connsiteX96" fmla="*/ 2943533 w 4492395"/>
                <a:gd name="connsiteY96" fmla="*/ 1287978 h 3409324"/>
                <a:gd name="connsiteX97" fmla="*/ 2946963 w 4492395"/>
                <a:gd name="connsiteY97" fmla="*/ 1334079 h 3409324"/>
                <a:gd name="connsiteX98" fmla="*/ 3007541 w 4492395"/>
                <a:gd name="connsiteY98" fmla="*/ 1391420 h 3409324"/>
                <a:gd name="connsiteX99" fmla="*/ 3253381 w 4492395"/>
                <a:gd name="connsiteY99" fmla="*/ 1392467 h 3409324"/>
                <a:gd name="connsiteX100" fmla="*/ 3253381 w 4492395"/>
                <a:gd name="connsiteY100" fmla="*/ 1087477 h 3409324"/>
                <a:gd name="connsiteX101" fmla="*/ 4028621 w 4492395"/>
                <a:gd name="connsiteY101" fmla="*/ 1087477 h 3409324"/>
                <a:gd name="connsiteX102" fmla="*/ 4028621 w 4492395"/>
                <a:gd name="connsiteY102" fmla="*/ 1392944 h 3409324"/>
                <a:gd name="connsiteX103" fmla="*/ 4233315 w 4492395"/>
                <a:gd name="connsiteY103" fmla="*/ 1393706 h 3409324"/>
                <a:gd name="connsiteX104" fmla="*/ 4337041 w 4492395"/>
                <a:gd name="connsiteY104" fmla="*/ 1289121 h 3409324"/>
                <a:gd name="connsiteX105" fmla="*/ 4336089 w 4492395"/>
                <a:gd name="connsiteY105" fmla="*/ 257373 h 3409324"/>
                <a:gd name="connsiteX106" fmla="*/ 4334565 w 4492395"/>
                <a:gd name="connsiteY106" fmla="*/ 218225 h 3409324"/>
                <a:gd name="connsiteX107" fmla="*/ 4273509 w 4492395"/>
                <a:gd name="connsiteY107" fmla="*/ 158313 h 3409324"/>
                <a:gd name="connsiteX108" fmla="*/ 4028145 w 4492395"/>
                <a:gd name="connsiteY108" fmla="*/ 157456 h 3409324"/>
                <a:gd name="connsiteX109" fmla="*/ 4028145 w 4492395"/>
                <a:gd name="connsiteY109" fmla="*/ 462351 h 3409324"/>
                <a:gd name="connsiteX110" fmla="*/ 3251477 w 4492395"/>
                <a:gd name="connsiteY110" fmla="*/ 462351 h 3409324"/>
                <a:gd name="connsiteX111" fmla="*/ 3251477 w 4492395"/>
                <a:gd name="connsiteY111" fmla="*/ 156218 h 3409324"/>
                <a:gd name="connsiteX112" fmla="*/ 3047737 w 4492395"/>
                <a:gd name="connsiteY112" fmla="*/ 156218 h 3409324"/>
                <a:gd name="connsiteX113" fmla="*/ 3639241 w 4492395"/>
                <a:gd name="connsiteY113" fmla="*/ 103 h 3409324"/>
                <a:gd name="connsiteX114" fmla="*/ 4235601 w 4492395"/>
                <a:gd name="connsiteY114" fmla="*/ 103 h 3409324"/>
                <a:gd name="connsiteX115" fmla="*/ 4492205 w 4492395"/>
                <a:gd name="connsiteY115" fmla="*/ 257849 h 3409324"/>
                <a:gd name="connsiteX116" fmla="*/ 4492395 w 4492395"/>
                <a:gd name="connsiteY116" fmla="*/ 1297122 h 3409324"/>
                <a:gd name="connsiteX117" fmla="*/ 4360853 w 4492395"/>
                <a:gd name="connsiteY117" fmla="*/ 1523531 h 3409324"/>
                <a:gd name="connsiteX118" fmla="*/ 4243601 w 4492395"/>
                <a:gd name="connsiteY118" fmla="*/ 1548011 h 3409324"/>
                <a:gd name="connsiteX119" fmla="*/ 3036497 w 4492395"/>
                <a:gd name="connsiteY119" fmla="*/ 1548773 h 3409324"/>
                <a:gd name="connsiteX120" fmla="*/ 2789325 w 4492395"/>
                <a:gd name="connsiteY120" fmla="*/ 1306838 h 3409324"/>
                <a:gd name="connsiteX121" fmla="*/ 2789229 w 4492395"/>
                <a:gd name="connsiteY121" fmla="*/ 242609 h 3409324"/>
                <a:gd name="connsiteX122" fmla="*/ 3039261 w 4492395"/>
                <a:gd name="connsiteY122" fmla="*/ 198 h 3409324"/>
                <a:gd name="connsiteX123" fmla="*/ 3639241 w 4492395"/>
                <a:gd name="connsiteY123" fmla="*/ 103 h 3409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4492395" h="3409324">
                  <a:moveTo>
                    <a:pt x="623054" y="3254127"/>
                  </a:moveTo>
                  <a:cubicBezTo>
                    <a:pt x="623054" y="3306134"/>
                    <a:pt x="623054" y="3355473"/>
                    <a:pt x="623054" y="3404908"/>
                  </a:cubicBezTo>
                  <a:cubicBezTo>
                    <a:pt x="777835" y="3404908"/>
                    <a:pt x="930330" y="3404908"/>
                    <a:pt x="1083873" y="3404908"/>
                  </a:cubicBezTo>
                  <a:cubicBezTo>
                    <a:pt x="1083873" y="3353949"/>
                    <a:pt x="1083873" y="3305467"/>
                    <a:pt x="1083873" y="3254127"/>
                  </a:cubicBezTo>
                  <a:cubicBezTo>
                    <a:pt x="927949" y="3254127"/>
                    <a:pt x="775454" y="3254127"/>
                    <a:pt x="623054" y="3254127"/>
                  </a:cubicBezTo>
                  <a:close/>
                  <a:moveTo>
                    <a:pt x="2482143" y="2943041"/>
                  </a:moveTo>
                  <a:cubicBezTo>
                    <a:pt x="2482143" y="2995619"/>
                    <a:pt x="2482143" y="3044578"/>
                    <a:pt x="2482143" y="3093917"/>
                  </a:cubicBezTo>
                  <a:cubicBezTo>
                    <a:pt x="2636733" y="3093917"/>
                    <a:pt x="2788277" y="3093917"/>
                    <a:pt x="2940485" y="3093917"/>
                  </a:cubicBezTo>
                  <a:cubicBezTo>
                    <a:pt x="2940485" y="3042196"/>
                    <a:pt x="2940485" y="2993142"/>
                    <a:pt x="2940485" y="2943041"/>
                  </a:cubicBezTo>
                  <a:cubicBezTo>
                    <a:pt x="2786849" y="2943041"/>
                    <a:pt x="2636067" y="2943041"/>
                    <a:pt x="2482143" y="2943041"/>
                  </a:cubicBezTo>
                  <a:close/>
                  <a:moveTo>
                    <a:pt x="622577" y="2171230"/>
                  </a:moveTo>
                  <a:cubicBezTo>
                    <a:pt x="622577" y="2222474"/>
                    <a:pt x="622577" y="2270671"/>
                    <a:pt x="622577" y="2320677"/>
                  </a:cubicBezTo>
                  <a:cubicBezTo>
                    <a:pt x="776787" y="2320677"/>
                    <a:pt x="929282" y="2320677"/>
                    <a:pt x="1083301" y="2320677"/>
                  </a:cubicBezTo>
                  <a:cubicBezTo>
                    <a:pt x="1083301" y="2270385"/>
                    <a:pt x="1083301" y="2222189"/>
                    <a:pt x="1083301" y="2171230"/>
                  </a:cubicBezTo>
                  <a:cubicBezTo>
                    <a:pt x="927949" y="2171230"/>
                    <a:pt x="775549" y="2171230"/>
                    <a:pt x="622577" y="2171230"/>
                  </a:cubicBezTo>
                  <a:close/>
                  <a:moveTo>
                    <a:pt x="358592" y="2168087"/>
                  </a:moveTo>
                  <a:cubicBezTo>
                    <a:pt x="323469" y="2168063"/>
                    <a:pt x="289060" y="2168087"/>
                    <a:pt x="254627" y="2168277"/>
                  </a:cubicBezTo>
                  <a:cubicBezTo>
                    <a:pt x="182141" y="2168658"/>
                    <a:pt x="156519" y="2194852"/>
                    <a:pt x="156519" y="2268194"/>
                  </a:cubicBezTo>
                  <a:cubicBezTo>
                    <a:pt x="156424" y="2538323"/>
                    <a:pt x="156519" y="2808357"/>
                    <a:pt x="156519" y="3078486"/>
                  </a:cubicBezTo>
                  <a:cubicBezTo>
                    <a:pt x="156519" y="3159353"/>
                    <a:pt x="156138" y="3240316"/>
                    <a:pt x="156710" y="3321183"/>
                  </a:cubicBezTo>
                  <a:cubicBezTo>
                    <a:pt x="156995" y="3365093"/>
                    <a:pt x="180427" y="3401860"/>
                    <a:pt x="219860" y="3403955"/>
                  </a:cubicBezTo>
                  <a:cubicBezTo>
                    <a:pt x="301204" y="3408242"/>
                    <a:pt x="383024" y="3405289"/>
                    <a:pt x="468177" y="3405289"/>
                  </a:cubicBezTo>
                  <a:cubicBezTo>
                    <a:pt x="468177" y="3301562"/>
                    <a:pt x="468177" y="3200882"/>
                    <a:pt x="468177" y="3098393"/>
                  </a:cubicBezTo>
                  <a:cubicBezTo>
                    <a:pt x="726971" y="3098393"/>
                    <a:pt x="982146" y="3098393"/>
                    <a:pt x="1241703" y="3098393"/>
                  </a:cubicBezTo>
                  <a:cubicBezTo>
                    <a:pt x="1241703" y="3201835"/>
                    <a:pt x="1241703" y="3303371"/>
                    <a:pt x="1241703" y="3407194"/>
                  </a:cubicBezTo>
                  <a:cubicBezTo>
                    <a:pt x="1317237" y="3407194"/>
                    <a:pt x="1388483" y="3407480"/>
                    <a:pt x="1459635" y="3407099"/>
                  </a:cubicBezTo>
                  <a:cubicBezTo>
                    <a:pt x="1518593" y="3406813"/>
                    <a:pt x="1550121" y="3375857"/>
                    <a:pt x="1550217" y="3316897"/>
                  </a:cubicBezTo>
                  <a:cubicBezTo>
                    <a:pt x="1550503" y="2963519"/>
                    <a:pt x="1550503" y="2610142"/>
                    <a:pt x="1550217" y="2256669"/>
                  </a:cubicBezTo>
                  <a:cubicBezTo>
                    <a:pt x="1550121" y="2198186"/>
                    <a:pt x="1521547" y="2169325"/>
                    <a:pt x="1462397" y="2168372"/>
                  </a:cubicBezTo>
                  <a:cubicBezTo>
                    <a:pt x="1396961" y="2167325"/>
                    <a:pt x="1331523" y="2167991"/>
                    <a:pt x="1266085" y="2168277"/>
                  </a:cubicBezTo>
                  <a:cubicBezTo>
                    <a:pt x="1258371" y="2168277"/>
                    <a:pt x="1250657" y="2170754"/>
                    <a:pt x="1239417" y="2172754"/>
                  </a:cubicBezTo>
                  <a:cubicBezTo>
                    <a:pt x="1239417" y="2274957"/>
                    <a:pt x="1239417" y="2375351"/>
                    <a:pt x="1239417" y="2474887"/>
                  </a:cubicBezTo>
                  <a:cubicBezTo>
                    <a:pt x="980336" y="2474887"/>
                    <a:pt x="725162" y="2474887"/>
                    <a:pt x="466844" y="2474887"/>
                  </a:cubicBezTo>
                  <a:cubicBezTo>
                    <a:pt x="466844" y="2372969"/>
                    <a:pt x="466844" y="2273433"/>
                    <a:pt x="466844" y="2168182"/>
                  </a:cubicBezTo>
                  <a:cubicBezTo>
                    <a:pt x="429554" y="2168182"/>
                    <a:pt x="393716" y="2168111"/>
                    <a:pt x="358592" y="2168087"/>
                  </a:cubicBezTo>
                  <a:close/>
                  <a:moveTo>
                    <a:pt x="249007" y="2013401"/>
                  </a:moveTo>
                  <a:cubicBezTo>
                    <a:pt x="651343" y="2012829"/>
                    <a:pt x="1053774" y="2012829"/>
                    <a:pt x="1456109" y="2013401"/>
                  </a:cubicBezTo>
                  <a:cubicBezTo>
                    <a:pt x="1609845" y="2013591"/>
                    <a:pt x="1705093" y="2109889"/>
                    <a:pt x="1705285" y="2264099"/>
                  </a:cubicBezTo>
                  <a:cubicBezTo>
                    <a:pt x="1705665" y="2611666"/>
                    <a:pt x="1705665" y="2959328"/>
                    <a:pt x="1704997" y="3306896"/>
                  </a:cubicBezTo>
                  <a:cubicBezTo>
                    <a:pt x="1704903" y="3338709"/>
                    <a:pt x="1699379" y="3370522"/>
                    <a:pt x="1695949" y="3407289"/>
                  </a:cubicBezTo>
                  <a:cubicBezTo>
                    <a:pt x="1708617" y="3407289"/>
                    <a:pt x="1723285" y="3407289"/>
                    <a:pt x="1737955" y="3407289"/>
                  </a:cubicBezTo>
                  <a:cubicBezTo>
                    <a:pt x="2522433" y="3407289"/>
                    <a:pt x="3306913" y="3407194"/>
                    <a:pt x="4091487" y="3407384"/>
                  </a:cubicBezTo>
                  <a:lnTo>
                    <a:pt x="4117793" y="3409324"/>
                  </a:lnTo>
                  <a:lnTo>
                    <a:pt x="3324" y="3409324"/>
                  </a:lnTo>
                  <a:lnTo>
                    <a:pt x="0" y="2837361"/>
                  </a:lnTo>
                  <a:cubicBezTo>
                    <a:pt x="214" y="2645479"/>
                    <a:pt x="1119" y="2454122"/>
                    <a:pt x="785" y="2262765"/>
                  </a:cubicBezTo>
                  <a:cubicBezTo>
                    <a:pt x="500" y="2113604"/>
                    <a:pt x="100607" y="2013686"/>
                    <a:pt x="249007" y="2013401"/>
                  </a:cubicBezTo>
                  <a:close/>
                  <a:moveTo>
                    <a:pt x="2481097" y="1861668"/>
                  </a:moveTo>
                  <a:cubicBezTo>
                    <a:pt x="2481097" y="1913007"/>
                    <a:pt x="2481097" y="1961394"/>
                    <a:pt x="2481097" y="2010734"/>
                  </a:cubicBezTo>
                  <a:cubicBezTo>
                    <a:pt x="2635401" y="2010734"/>
                    <a:pt x="2787897" y="2010734"/>
                    <a:pt x="2941821" y="2010734"/>
                  </a:cubicBezTo>
                  <a:cubicBezTo>
                    <a:pt x="2941821" y="1960061"/>
                    <a:pt x="2941821" y="1911769"/>
                    <a:pt x="2941821" y="1861668"/>
                  </a:cubicBezTo>
                  <a:cubicBezTo>
                    <a:pt x="2785229" y="1861668"/>
                    <a:pt x="2632829" y="1861668"/>
                    <a:pt x="2481097" y="1861668"/>
                  </a:cubicBezTo>
                  <a:close/>
                  <a:moveTo>
                    <a:pt x="2323933" y="1858620"/>
                  </a:moveTo>
                  <a:cubicBezTo>
                    <a:pt x="2247353" y="1858620"/>
                    <a:pt x="2174961" y="1858429"/>
                    <a:pt x="2102667" y="1858715"/>
                  </a:cubicBezTo>
                  <a:cubicBezTo>
                    <a:pt x="2045803" y="1858905"/>
                    <a:pt x="2015417" y="1886623"/>
                    <a:pt x="2015229" y="1943487"/>
                  </a:cubicBezTo>
                  <a:cubicBezTo>
                    <a:pt x="2014561" y="2299341"/>
                    <a:pt x="2014657" y="2655100"/>
                    <a:pt x="2015133" y="3010954"/>
                  </a:cubicBezTo>
                  <a:cubicBezTo>
                    <a:pt x="2015229" y="3068485"/>
                    <a:pt x="2043137" y="3095250"/>
                    <a:pt x="2102001" y="3096203"/>
                  </a:cubicBezTo>
                  <a:cubicBezTo>
                    <a:pt x="2167437" y="3097346"/>
                    <a:pt x="2232873" y="3096584"/>
                    <a:pt x="2298311" y="3096298"/>
                  </a:cubicBezTo>
                  <a:cubicBezTo>
                    <a:pt x="2306121" y="3096298"/>
                    <a:pt x="2313933" y="3093726"/>
                    <a:pt x="2325743" y="3091631"/>
                  </a:cubicBezTo>
                  <a:cubicBezTo>
                    <a:pt x="2325743" y="2989713"/>
                    <a:pt x="2325743" y="2889320"/>
                    <a:pt x="2325743" y="2789403"/>
                  </a:cubicBezTo>
                  <a:cubicBezTo>
                    <a:pt x="2585585" y="2789403"/>
                    <a:pt x="2840855" y="2789403"/>
                    <a:pt x="3099841" y="2789403"/>
                  </a:cubicBezTo>
                  <a:cubicBezTo>
                    <a:pt x="3099841" y="2892178"/>
                    <a:pt x="3099841" y="2992762"/>
                    <a:pt x="3099841" y="3096584"/>
                  </a:cubicBezTo>
                  <a:cubicBezTo>
                    <a:pt x="3172229" y="3096584"/>
                    <a:pt x="3241095" y="3096870"/>
                    <a:pt x="3309865" y="3096489"/>
                  </a:cubicBezTo>
                  <a:cubicBezTo>
                    <a:pt x="3383969" y="3096108"/>
                    <a:pt x="3407307" y="3072295"/>
                    <a:pt x="3407307" y="2997143"/>
                  </a:cubicBezTo>
                  <a:cubicBezTo>
                    <a:pt x="3407401" y="2706821"/>
                    <a:pt x="3407307" y="2416404"/>
                    <a:pt x="3407307" y="2126082"/>
                  </a:cubicBezTo>
                  <a:cubicBezTo>
                    <a:pt x="3407307" y="2064169"/>
                    <a:pt x="3407973" y="2002352"/>
                    <a:pt x="3407021" y="1940439"/>
                  </a:cubicBezTo>
                  <a:cubicBezTo>
                    <a:pt x="3406259" y="1887957"/>
                    <a:pt x="3376541" y="1859286"/>
                    <a:pt x="3324345" y="1858810"/>
                  </a:cubicBezTo>
                  <a:cubicBezTo>
                    <a:pt x="3285101" y="1858429"/>
                    <a:pt x="3245763" y="1858715"/>
                    <a:pt x="3206521" y="1858715"/>
                  </a:cubicBezTo>
                  <a:cubicBezTo>
                    <a:pt x="3171277" y="1858715"/>
                    <a:pt x="3136033" y="1858715"/>
                    <a:pt x="3097457" y="1858715"/>
                  </a:cubicBezTo>
                  <a:cubicBezTo>
                    <a:pt x="3097457" y="1964633"/>
                    <a:pt x="3097457" y="2065122"/>
                    <a:pt x="3097457" y="2166087"/>
                  </a:cubicBezTo>
                  <a:cubicBezTo>
                    <a:pt x="2838569" y="2166087"/>
                    <a:pt x="2583299" y="2166087"/>
                    <a:pt x="2323647" y="2166087"/>
                  </a:cubicBezTo>
                  <a:cubicBezTo>
                    <a:pt x="2323933" y="2063312"/>
                    <a:pt x="2323933" y="1962823"/>
                    <a:pt x="2323933" y="1858620"/>
                  </a:cubicBezTo>
                  <a:close/>
                  <a:moveTo>
                    <a:pt x="3312817" y="1703457"/>
                  </a:moveTo>
                  <a:cubicBezTo>
                    <a:pt x="3413497" y="1702981"/>
                    <a:pt x="3492079" y="1741843"/>
                    <a:pt x="3536941" y="1832902"/>
                  </a:cubicBezTo>
                  <a:cubicBezTo>
                    <a:pt x="3553611" y="1866811"/>
                    <a:pt x="3562373" y="1908054"/>
                    <a:pt x="3562565" y="1946059"/>
                  </a:cubicBezTo>
                  <a:cubicBezTo>
                    <a:pt x="3564469" y="2300770"/>
                    <a:pt x="3564279" y="2655481"/>
                    <a:pt x="3563325" y="3010192"/>
                  </a:cubicBezTo>
                  <a:cubicBezTo>
                    <a:pt x="3562945" y="3152781"/>
                    <a:pt x="3465599" y="3250794"/>
                    <a:pt x="3322629" y="3251175"/>
                  </a:cubicBezTo>
                  <a:cubicBezTo>
                    <a:pt x="2915531" y="3252318"/>
                    <a:pt x="2508433" y="3252318"/>
                    <a:pt x="2101333" y="3251175"/>
                  </a:cubicBezTo>
                  <a:cubicBezTo>
                    <a:pt x="1956459" y="3250794"/>
                    <a:pt x="1861875" y="3158782"/>
                    <a:pt x="1860827" y="3011145"/>
                  </a:cubicBezTo>
                  <a:cubicBezTo>
                    <a:pt x="1858257" y="2655291"/>
                    <a:pt x="1858637" y="2299341"/>
                    <a:pt x="1860733" y="1943392"/>
                  </a:cubicBezTo>
                  <a:cubicBezTo>
                    <a:pt x="1861493" y="1823758"/>
                    <a:pt x="1925313" y="1741748"/>
                    <a:pt x="2031801" y="1712697"/>
                  </a:cubicBezTo>
                  <a:cubicBezTo>
                    <a:pt x="2059901" y="1704981"/>
                    <a:pt x="2090569" y="1704124"/>
                    <a:pt x="2120003" y="1704029"/>
                  </a:cubicBezTo>
                  <a:cubicBezTo>
                    <a:pt x="2316505" y="1703267"/>
                    <a:pt x="2512909" y="1703553"/>
                    <a:pt x="2709315" y="1703648"/>
                  </a:cubicBezTo>
                  <a:cubicBezTo>
                    <a:pt x="2910483" y="1703648"/>
                    <a:pt x="3111649" y="1704315"/>
                    <a:pt x="3312817" y="1703457"/>
                  </a:cubicBezTo>
                  <a:close/>
                  <a:moveTo>
                    <a:pt x="3410641" y="1241877"/>
                  </a:moveTo>
                  <a:cubicBezTo>
                    <a:pt x="3410641" y="1293217"/>
                    <a:pt x="3410641" y="1342175"/>
                    <a:pt x="3410641" y="1391039"/>
                  </a:cubicBezTo>
                  <a:cubicBezTo>
                    <a:pt x="3565137" y="1391039"/>
                    <a:pt x="3716773" y="1391039"/>
                    <a:pt x="3870125" y="1391039"/>
                  </a:cubicBezTo>
                  <a:cubicBezTo>
                    <a:pt x="3870125" y="1341128"/>
                    <a:pt x="3870125" y="1293026"/>
                    <a:pt x="3870125" y="1241877"/>
                  </a:cubicBezTo>
                  <a:cubicBezTo>
                    <a:pt x="3714869" y="1241877"/>
                    <a:pt x="3563325" y="1241877"/>
                    <a:pt x="3410641" y="1241877"/>
                  </a:cubicBezTo>
                  <a:close/>
                  <a:moveTo>
                    <a:pt x="3409593" y="159361"/>
                  </a:moveTo>
                  <a:cubicBezTo>
                    <a:pt x="3409593" y="209748"/>
                    <a:pt x="3409593" y="256897"/>
                    <a:pt x="3409593" y="305951"/>
                  </a:cubicBezTo>
                  <a:cubicBezTo>
                    <a:pt x="3563993" y="305951"/>
                    <a:pt x="3716489" y="305951"/>
                    <a:pt x="3869555" y="305951"/>
                  </a:cubicBezTo>
                  <a:cubicBezTo>
                    <a:pt x="3869555" y="255373"/>
                    <a:pt x="3869555" y="207272"/>
                    <a:pt x="3869555" y="159361"/>
                  </a:cubicBezTo>
                  <a:cubicBezTo>
                    <a:pt x="3714773" y="159361"/>
                    <a:pt x="3562277" y="159361"/>
                    <a:pt x="3409593" y="159361"/>
                  </a:cubicBezTo>
                  <a:close/>
                  <a:moveTo>
                    <a:pt x="3047737" y="156218"/>
                  </a:moveTo>
                  <a:cubicBezTo>
                    <a:pt x="2966109" y="156313"/>
                    <a:pt x="2943439" y="178792"/>
                    <a:pt x="2943439" y="259850"/>
                  </a:cubicBezTo>
                  <a:cubicBezTo>
                    <a:pt x="2943439" y="602559"/>
                    <a:pt x="2943345" y="945270"/>
                    <a:pt x="2943533" y="1287978"/>
                  </a:cubicBezTo>
                  <a:cubicBezTo>
                    <a:pt x="2943533" y="1303313"/>
                    <a:pt x="2943629" y="1319125"/>
                    <a:pt x="2946963" y="1334079"/>
                  </a:cubicBezTo>
                  <a:cubicBezTo>
                    <a:pt x="2954107" y="1366178"/>
                    <a:pt x="2975729" y="1390181"/>
                    <a:pt x="3007541" y="1391420"/>
                  </a:cubicBezTo>
                  <a:cubicBezTo>
                    <a:pt x="3088029" y="1394658"/>
                    <a:pt x="3168705" y="1392467"/>
                    <a:pt x="3253381" y="1392467"/>
                  </a:cubicBezTo>
                  <a:cubicBezTo>
                    <a:pt x="3253381" y="1288359"/>
                    <a:pt x="3253381" y="1187870"/>
                    <a:pt x="3253381" y="1087477"/>
                  </a:cubicBezTo>
                  <a:cubicBezTo>
                    <a:pt x="3513797" y="1087477"/>
                    <a:pt x="3770017" y="1087477"/>
                    <a:pt x="4028621" y="1087477"/>
                  </a:cubicBezTo>
                  <a:cubicBezTo>
                    <a:pt x="4028621" y="1189966"/>
                    <a:pt x="4028621" y="1289597"/>
                    <a:pt x="4028621" y="1392944"/>
                  </a:cubicBezTo>
                  <a:cubicBezTo>
                    <a:pt x="4100155" y="1392944"/>
                    <a:pt x="4166925" y="1390086"/>
                    <a:pt x="4233315" y="1393706"/>
                  </a:cubicBezTo>
                  <a:cubicBezTo>
                    <a:pt x="4312657" y="1397992"/>
                    <a:pt x="4337423" y="1356368"/>
                    <a:pt x="4337041" y="1289121"/>
                  </a:cubicBezTo>
                  <a:cubicBezTo>
                    <a:pt x="4335041" y="945270"/>
                    <a:pt x="4336185" y="601321"/>
                    <a:pt x="4336089" y="257373"/>
                  </a:cubicBezTo>
                  <a:cubicBezTo>
                    <a:pt x="4336089" y="244324"/>
                    <a:pt x="4336757" y="230989"/>
                    <a:pt x="4334565" y="218225"/>
                  </a:cubicBezTo>
                  <a:cubicBezTo>
                    <a:pt x="4328849" y="183840"/>
                    <a:pt x="4307991" y="159456"/>
                    <a:pt x="4273509" y="158313"/>
                  </a:cubicBezTo>
                  <a:cubicBezTo>
                    <a:pt x="4193025" y="155646"/>
                    <a:pt x="4112347" y="157456"/>
                    <a:pt x="4028145" y="157456"/>
                  </a:cubicBezTo>
                  <a:cubicBezTo>
                    <a:pt x="4028145" y="260135"/>
                    <a:pt x="4028145" y="360624"/>
                    <a:pt x="4028145" y="462351"/>
                  </a:cubicBezTo>
                  <a:cubicBezTo>
                    <a:pt x="3768305" y="462351"/>
                    <a:pt x="3512177" y="462351"/>
                    <a:pt x="3251477" y="462351"/>
                  </a:cubicBezTo>
                  <a:cubicBezTo>
                    <a:pt x="3251477" y="359862"/>
                    <a:pt x="3251477" y="259469"/>
                    <a:pt x="3251477" y="156218"/>
                  </a:cubicBezTo>
                  <a:cubicBezTo>
                    <a:pt x="3180613" y="156218"/>
                    <a:pt x="3114127" y="156122"/>
                    <a:pt x="3047737" y="156218"/>
                  </a:cubicBezTo>
                  <a:close/>
                  <a:moveTo>
                    <a:pt x="3639241" y="103"/>
                  </a:moveTo>
                  <a:cubicBezTo>
                    <a:pt x="3838027" y="103"/>
                    <a:pt x="4036813" y="8"/>
                    <a:pt x="4235601" y="103"/>
                  </a:cubicBezTo>
                  <a:cubicBezTo>
                    <a:pt x="4398859" y="198"/>
                    <a:pt x="4492205" y="93924"/>
                    <a:pt x="4492205" y="257849"/>
                  </a:cubicBezTo>
                  <a:cubicBezTo>
                    <a:pt x="4492299" y="604274"/>
                    <a:pt x="4492013" y="950699"/>
                    <a:pt x="4492395" y="1297122"/>
                  </a:cubicBezTo>
                  <a:cubicBezTo>
                    <a:pt x="4492489" y="1398563"/>
                    <a:pt x="4454771" y="1479431"/>
                    <a:pt x="4360853" y="1523531"/>
                  </a:cubicBezTo>
                  <a:cubicBezTo>
                    <a:pt x="4325517" y="1540105"/>
                    <a:pt x="4282941" y="1547820"/>
                    <a:pt x="4243601" y="1548011"/>
                  </a:cubicBezTo>
                  <a:cubicBezTo>
                    <a:pt x="3841265" y="1549725"/>
                    <a:pt x="3438833" y="1549630"/>
                    <a:pt x="3036497" y="1548773"/>
                  </a:cubicBezTo>
                  <a:cubicBezTo>
                    <a:pt x="2887717" y="1548487"/>
                    <a:pt x="2790373" y="1455713"/>
                    <a:pt x="2789325" y="1306838"/>
                  </a:cubicBezTo>
                  <a:cubicBezTo>
                    <a:pt x="2786849" y="952127"/>
                    <a:pt x="2786943" y="597320"/>
                    <a:pt x="2789229" y="242609"/>
                  </a:cubicBezTo>
                  <a:cubicBezTo>
                    <a:pt x="2790181" y="91638"/>
                    <a:pt x="2887717" y="484"/>
                    <a:pt x="3039261" y="198"/>
                  </a:cubicBezTo>
                  <a:cubicBezTo>
                    <a:pt x="3239285" y="-183"/>
                    <a:pt x="3439215" y="103"/>
                    <a:pt x="3639241" y="103"/>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0" name="任意多边形: 形状 49">
              <a:extLst>
                <a:ext uri="{FF2B5EF4-FFF2-40B4-BE49-F238E27FC236}">
                  <a16:creationId xmlns="" xmlns:a16="http://schemas.microsoft.com/office/drawing/2014/main" id="{DD7FC55B-4858-4E66-8510-40DB66254E5E}"/>
                </a:ext>
              </a:extLst>
            </p:cNvPr>
            <p:cNvSpPr/>
            <p:nvPr/>
          </p:nvSpPr>
          <p:spPr>
            <a:xfrm>
              <a:off x="25197787" y="3825239"/>
              <a:ext cx="4801045" cy="1389091"/>
            </a:xfrm>
            <a:custGeom>
              <a:avLst/>
              <a:gdLst>
                <a:gd name="connsiteX0" fmla="*/ 2254 w 4801045"/>
                <a:gd name="connsiteY0" fmla="*/ 1238406 h 1389091"/>
                <a:gd name="connsiteX1" fmla="*/ 153702 w 4801045"/>
                <a:gd name="connsiteY1" fmla="*/ 1238406 h 1389091"/>
                <a:gd name="connsiteX2" fmla="*/ 153702 w 4801045"/>
                <a:gd name="connsiteY2" fmla="*/ 1388615 h 1389091"/>
                <a:gd name="connsiteX3" fmla="*/ 2254 w 4801045"/>
                <a:gd name="connsiteY3" fmla="*/ 1388615 h 1389091"/>
                <a:gd name="connsiteX4" fmla="*/ 2254 w 4801045"/>
                <a:gd name="connsiteY4" fmla="*/ 1238406 h 1389091"/>
                <a:gd name="connsiteX5" fmla="*/ 4647502 w 4801045"/>
                <a:gd name="connsiteY5" fmla="*/ 1236977 h 1389091"/>
                <a:gd name="connsiteX6" fmla="*/ 4797710 w 4801045"/>
                <a:gd name="connsiteY6" fmla="*/ 1236977 h 1389091"/>
                <a:gd name="connsiteX7" fmla="*/ 4797710 w 4801045"/>
                <a:gd name="connsiteY7" fmla="*/ 1388425 h 1389091"/>
                <a:gd name="connsiteX8" fmla="*/ 4647502 w 4801045"/>
                <a:gd name="connsiteY8" fmla="*/ 1388425 h 1389091"/>
                <a:gd name="connsiteX9" fmla="*/ 4647502 w 4801045"/>
                <a:gd name="connsiteY9" fmla="*/ 1236977 h 1389091"/>
                <a:gd name="connsiteX10" fmla="*/ 2401698 w 4801045"/>
                <a:gd name="connsiteY10" fmla="*/ 926558 h 1389091"/>
                <a:gd name="connsiteX11" fmla="*/ 2477706 w 4801045"/>
                <a:gd name="connsiteY11" fmla="*/ 1004568 h 1389091"/>
                <a:gd name="connsiteX12" fmla="*/ 2399982 w 4801045"/>
                <a:gd name="connsiteY12" fmla="*/ 1081435 h 1389091"/>
                <a:gd name="connsiteX13" fmla="*/ 2322068 w 4801045"/>
                <a:gd name="connsiteY13" fmla="*/ 1001139 h 1389091"/>
                <a:gd name="connsiteX14" fmla="*/ 2401698 w 4801045"/>
                <a:gd name="connsiteY14" fmla="*/ 926558 h 1389091"/>
                <a:gd name="connsiteX15" fmla="*/ 3637946 w 4801045"/>
                <a:gd name="connsiteY15" fmla="*/ 926463 h 1389091"/>
                <a:gd name="connsiteX16" fmla="*/ 3715290 w 4801045"/>
                <a:gd name="connsiteY16" fmla="*/ 1005711 h 1389091"/>
                <a:gd name="connsiteX17" fmla="*/ 3637566 w 4801045"/>
                <a:gd name="connsiteY17" fmla="*/ 1081435 h 1389091"/>
                <a:gd name="connsiteX18" fmla="*/ 3561938 w 4801045"/>
                <a:gd name="connsiteY18" fmla="*/ 1003520 h 1389091"/>
                <a:gd name="connsiteX19" fmla="*/ 3637946 w 4801045"/>
                <a:gd name="connsiteY19" fmla="*/ 926463 h 1389091"/>
                <a:gd name="connsiteX20" fmla="*/ 1161352 w 4801045"/>
                <a:gd name="connsiteY20" fmla="*/ 926462 h 1389091"/>
                <a:gd name="connsiteX21" fmla="*/ 1237934 w 4801045"/>
                <a:gd name="connsiteY21" fmla="*/ 1003043 h 1389091"/>
                <a:gd name="connsiteX22" fmla="*/ 1162686 w 4801045"/>
                <a:gd name="connsiteY22" fmla="*/ 1081529 h 1389091"/>
                <a:gd name="connsiteX23" fmla="*/ 1084390 w 4801045"/>
                <a:gd name="connsiteY23" fmla="*/ 1006186 h 1389091"/>
                <a:gd name="connsiteX24" fmla="*/ 1161352 w 4801045"/>
                <a:gd name="connsiteY24" fmla="*/ 926462 h 1389091"/>
                <a:gd name="connsiteX25" fmla="*/ 2709926 w 4801045"/>
                <a:gd name="connsiteY25" fmla="*/ 773491 h 1389091"/>
                <a:gd name="connsiteX26" fmla="*/ 2712022 w 4801045"/>
                <a:gd name="connsiteY26" fmla="*/ 1232215 h 1389091"/>
                <a:gd name="connsiteX27" fmla="*/ 3326480 w 4801045"/>
                <a:gd name="connsiteY27" fmla="*/ 1232215 h 1389091"/>
                <a:gd name="connsiteX28" fmla="*/ 3327528 w 4801045"/>
                <a:gd name="connsiteY28" fmla="*/ 773491 h 1389091"/>
                <a:gd name="connsiteX29" fmla="*/ 2709926 w 4801045"/>
                <a:gd name="connsiteY29" fmla="*/ 773491 h 1389091"/>
                <a:gd name="connsiteX30" fmla="*/ 1471582 w 4801045"/>
                <a:gd name="connsiteY30" fmla="*/ 772729 h 1389091"/>
                <a:gd name="connsiteX31" fmla="*/ 1473296 w 4801045"/>
                <a:gd name="connsiteY31" fmla="*/ 1232215 h 1389091"/>
                <a:gd name="connsiteX32" fmla="*/ 2087658 w 4801045"/>
                <a:gd name="connsiteY32" fmla="*/ 1232215 h 1389091"/>
                <a:gd name="connsiteX33" fmla="*/ 2089850 w 4801045"/>
                <a:gd name="connsiteY33" fmla="*/ 772729 h 1389091"/>
                <a:gd name="connsiteX34" fmla="*/ 1471582 w 4801045"/>
                <a:gd name="connsiteY34" fmla="*/ 772729 h 1389091"/>
                <a:gd name="connsiteX35" fmla="*/ 2401982 w 4801045"/>
                <a:gd name="connsiteY35" fmla="*/ 771300 h 1389091"/>
                <a:gd name="connsiteX36" fmla="*/ 2168716 w 4801045"/>
                <a:gd name="connsiteY36" fmla="*/ 1001424 h 1389091"/>
                <a:gd name="connsiteX37" fmla="*/ 2397698 w 4801045"/>
                <a:gd name="connsiteY37" fmla="*/ 1234501 h 1389091"/>
                <a:gd name="connsiteX38" fmla="*/ 2630774 w 4801045"/>
                <a:gd name="connsiteY38" fmla="*/ 1005805 h 1389091"/>
                <a:gd name="connsiteX39" fmla="*/ 2401982 w 4801045"/>
                <a:gd name="connsiteY39" fmla="*/ 771300 h 1389091"/>
                <a:gd name="connsiteX40" fmla="*/ 3639566 w 4801045"/>
                <a:gd name="connsiteY40" fmla="*/ 771205 h 1389091"/>
                <a:gd name="connsiteX41" fmla="*/ 3407252 w 4801045"/>
                <a:gd name="connsiteY41" fmla="*/ 1002948 h 1389091"/>
                <a:gd name="connsiteX42" fmla="*/ 3637852 w 4801045"/>
                <a:gd name="connsiteY42" fmla="*/ 1234596 h 1389091"/>
                <a:gd name="connsiteX43" fmla="*/ 3870930 w 4801045"/>
                <a:gd name="connsiteY43" fmla="*/ 1004567 h 1389091"/>
                <a:gd name="connsiteX44" fmla="*/ 3639566 w 4801045"/>
                <a:gd name="connsiteY44" fmla="*/ 771205 h 1389091"/>
                <a:gd name="connsiteX45" fmla="*/ 1160686 w 4801045"/>
                <a:gd name="connsiteY45" fmla="*/ 771110 h 1389091"/>
                <a:gd name="connsiteX46" fmla="*/ 928846 w 4801045"/>
                <a:gd name="connsiteY46" fmla="*/ 1004091 h 1389091"/>
                <a:gd name="connsiteX47" fmla="*/ 1161446 w 4801045"/>
                <a:gd name="connsiteY47" fmla="*/ 1234596 h 1389091"/>
                <a:gd name="connsiteX48" fmla="*/ 1392524 w 4801045"/>
                <a:gd name="connsiteY48" fmla="*/ 1003329 h 1389091"/>
                <a:gd name="connsiteX49" fmla="*/ 1160686 w 4801045"/>
                <a:gd name="connsiteY49" fmla="*/ 771110 h 1389091"/>
                <a:gd name="connsiteX50" fmla="*/ 1780190 w 4801045"/>
                <a:gd name="connsiteY50" fmla="*/ 306671 h 1389091"/>
                <a:gd name="connsiteX51" fmla="*/ 1857438 w 4801045"/>
                <a:gd name="connsiteY51" fmla="*/ 383347 h 1389091"/>
                <a:gd name="connsiteX52" fmla="*/ 1782478 w 4801045"/>
                <a:gd name="connsiteY52" fmla="*/ 462023 h 1389091"/>
                <a:gd name="connsiteX53" fmla="*/ 1703134 w 4801045"/>
                <a:gd name="connsiteY53" fmla="*/ 383823 h 1389091"/>
                <a:gd name="connsiteX54" fmla="*/ 1780190 w 4801045"/>
                <a:gd name="connsiteY54" fmla="*/ 306671 h 1389091"/>
                <a:gd name="connsiteX55" fmla="*/ 3640518 w 4801045"/>
                <a:gd name="connsiteY55" fmla="*/ 306575 h 1389091"/>
                <a:gd name="connsiteX56" fmla="*/ 3715290 w 4801045"/>
                <a:gd name="connsiteY56" fmla="*/ 385442 h 1389091"/>
                <a:gd name="connsiteX57" fmla="*/ 3638518 w 4801045"/>
                <a:gd name="connsiteY57" fmla="*/ 461928 h 1389091"/>
                <a:gd name="connsiteX58" fmla="*/ 3561938 w 4801045"/>
                <a:gd name="connsiteY58" fmla="*/ 381537 h 1389091"/>
                <a:gd name="connsiteX59" fmla="*/ 3640518 w 4801045"/>
                <a:gd name="connsiteY59" fmla="*/ 306575 h 1389091"/>
                <a:gd name="connsiteX60" fmla="*/ 1163066 w 4801045"/>
                <a:gd name="connsiteY60" fmla="*/ 306575 h 1389091"/>
                <a:gd name="connsiteX61" fmla="*/ 1237934 w 4801045"/>
                <a:gd name="connsiteY61" fmla="*/ 385537 h 1389091"/>
                <a:gd name="connsiteX62" fmla="*/ 1160876 w 4801045"/>
                <a:gd name="connsiteY62" fmla="*/ 462023 h 1389091"/>
                <a:gd name="connsiteX63" fmla="*/ 1084390 w 4801045"/>
                <a:gd name="connsiteY63" fmla="*/ 381537 h 1389091"/>
                <a:gd name="connsiteX64" fmla="*/ 1163066 w 4801045"/>
                <a:gd name="connsiteY64" fmla="*/ 306575 h 1389091"/>
                <a:gd name="connsiteX65" fmla="*/ 4257930 w 4801045"/>
                <a:gd name="connsiteY65" fmla="*/ 306480 h 1389091"/>
                <a:gd name="connsiteX66" fmla="*/ 4335462 w 4801045"/>
                <a:gd name="connsiteY66" fmla="*/ 383633 h 1389091"/>
                <a:gd name="connsiteX67" fmla="*/ 4259642 w 4801045"/>
                <a:gd name="connsiteY67" fmla="*/ 462023 h 1389091"/>
                <a:gd name="connsiteX68" fmla="*/ 4180014 w 4801045"/>
                <a:gd name="connsiteY68" fmla="*/ 383442 h 1389091"/>
                <a:gd name="connsiteX69" fmla="*/ 4257930 w 4801045"/>
                <a:gd name="connsiteY69" fmla="*/ 306480 h 1389091"/>
                <a:gd name="connsiteX70" fmla="*/ 3019298 w 4801045"/>
                <a:gd name="connsiteY70" fmla="*/ 306480 h 1389091"/>
                <a:gd name="connsiteX71" fmla="*/ 3096642 w 4801045"/>
                <a:gd name="connsiteY71" fmla="*/ 383538 h 1389091"/>
                <a:gd name="connsiteX72" fmla="*/ 3020918 w 4801045"/>
                <a:gd name="connsiteY72" fmla="*/ 461928 h 1389091"/>
                <a:gd name="connsiteX73" fmla="*/ 2942242 w 4801045"/>
                <a:gd name="connsiteY73" fmla="*/ 383442 h 1389091"/>
                <a:gd name="connsiteX74" fmla="*/ 3019298 w 4801045"/>
                <a:gd name="connsiteY74" fmla="*/ 306480 h 1389091"/>
                <a:gd name="connsiteX75" fmla="*/ 541370 w 4801045"/>
                <a:gd name="connsiteY75" fmla="*/ 306480 h 1389091"/>
                <a:gd name="connsiteX76" fmla="*/ 619760 w 4801045"/>
                <a:gd name="connsiteY76" fmla="*/ 382871 h 1389091"/>
                <a:gd name="connsiteX77" fmla="*/ 544322 w 4801045"/>
                <a:gd name="connsiteY77" fmla="*/ 461928 h 1389091"/>
                <a:gd name="connsiteX78" fmla="*/ 464406 w 4801045"/>
                <a:gd name="connsiteY78" fmla="*/ 387633 h 1389091"/>
                <a:gd name="connsiteX79" fmla="*/ 541370 w 4801045"/>
                <a:gd name="connsiteY79" fmla="*/ 306480 h 1389091"/>
                <a:gd name="connsiteX80" fmla="*/ 2401030 w 4801045"/>
                <a:gd name="connsiteY80" fmla="*/ 306385 h 1389091"/>
                <a:gd name="connsiteX81" fmla="*/ 2477706 w 4801045"/>
                <a:gd name="connsiteY81" fmla="*/ 384585 h 1389091"/>
                <a:gd name="connsiteX82" fmla="*/ 2400650 w 4801045"/>
                <a:gd name="connsiteY82" fmla="*/ 461928 h 1389091"/>
                <a:gd name="connsiteX83" fmla="*/ 2322070 w 4801045"/>
                <a:gd name="connsiteY83" fmla="*/ 382299 h 1389091"/>
                <a:gd name="connsiteX84" fmla="*/ 2401030 w 4801045"/>
                <a:gd name="connsiteY84" fmla="*/ 306385 h 1389091"/>
                <a:gd name="connsiteX85" fmla="*/ 4381946 w 4801045"/>
                <a:gd name="connsiteY85" fmla="*/ 151603 h 1389091"/>
                <a:gd name="connsiteX86" fmla="*/ 417926 w 4801045"/>
                <a:gd name="connsiteY86" fmla="*/ 151794 h 1389091"/>
                <a:gd name="connsiteX87" fmla="*/ 353918 w 4801045"/>
                <a:gd name="connsiteY87" fmla="*/ 155699 h 1389091"/>
                <a:gd name="connsiteX88" fmla="*/ 172370 w 4801045"/>
                <a:gd name="connsiteY88" fmla="*/ 299146 h 1389091"/>
                <a:gd name="connsiteX89" fmla="*/ 204090 w 4801045"/>
                <a:gd name="connsiteY89" fmla="*/ 524507 h 1389091"/>
                <a:gd name="connsiteX90" fmla="*/ 414210 w 4801045"/>
                <a:gd name="connsiteY90" fmla="*/ 616042 h 1389091"/>
                <a:gd name="connsiteX91" fmla="*/ 2399794 w 4801045"/>
                <a:gd name="connsiteY91" fmla="*/ 615661 h 1389091"/>
                <a:gd name="connsiteX92" fmla="*/ 4371086 w 4801045"/>
                <a:gd name="connsiteY92" fmla="*/ 615566 h 1389091"/>
                <a:gd name="connsiteX93" fmla="*/ 4442430 w 4801045"/>
                <a:gd name="connsiteY93" fmla="*/ 612804 h 1389091"/>
                <a:gd name="connsiteX94" fmla="*/ 4636834 w 4801045"/>
                <a:gd name="connsiteY94" fmla="*/ 326197 h 1389091"/>
                <a:gd name="connsiteX95" fmla="*/ 4381946 w 4801045"/>
                <a:gd name="connsiteY95" fmla="*/ 151603 h 1389091"/>
                <a:gd name="connsiteX96" fmla="*/ 311020 w 4801045"/>
                <a:gd name="connsiteY96" fmla="*/ 0 h 1389091"/>
                <a:gd name="connsiteX97" fmla="*/ 4425492 w 4801045"/>
                <a:gd name="connsiteY97" fmla="*/ 0 h 1389091"/>
                <a:gd name="connsiteX98" fmla="*/ 4469178 w 4801045"/>
                <a:gd name="connsiteY98" fmla="*/ 3222 h 1389091"/>
                <a:gd name="connsiteX99" fmla="*/ 4788662 w 4801045"/>
                <a:gd name="connsiteY99" fmla="*/ 292288 h 1389091"/>
                <a:gd name="connsiteX100" fmla="*/ 4439190 w 4801045"/>
                <a:gd name="connsiteY100" fmla="*/ 769109 h 1389091"/>
                <a:gd name="connsiteX101" fmla="*/ 3992850 w 4801045"/>
                <a:gd name="connsiteY101" fmla="*/ 770728 h 1389091"/>
                <a:gd name="connsiteX102" fmla="*/ 3948558 w 4801045"/>
                <a:gd name="connsiteY102" fmla="*/ 770728 h 1389091"/>
                <a:gd name="connsiteX103" fmla="*/ 3951796 w 4801045"/>
                <a:gd name="connsiteY103" fmla="*/ 1232596 h 1389091"/>
                <a:gd name="connsiteX104" fmla="*/ 4488816 w 4801045"/>
                <a:gd name="connsiteY104" fmla="*/ 1232596 h 1389091"/>
                <a:gd name="connsiteX105" fmla="*/ 4488816 w 4801045"/>
                <a:gd name="connsiteY105" fmla="*/ 1389091 h 1389091"/>
                <a:gd name="connsiteX106" fmla="*/ 311054 w 4801045"/>
                <a:gd name="connsiteY106" fmla="*/ 1389091 h 1389091"/>
                <a:gd name="connsiteX107" fmla="*/ 311054 w 4801045"/>
                <a:gd name="connsiteY107" fmla="*/ 1234977 h 1389091"/>
                <a:gd name="connsiteX108" fmla="*/ 852934 w 4801045"/>
                <a:gd name="connsiteY108" fmla="*/ 1234977 h 1389091"/>
                <a:gd name="connsiteX109" fmla="*/ 775780 w 4801045"/>
                <a:gd name="connsiteY109" fmla="*/ 1003900 h 1389091"/>
                <a:gd name="connsiteX110" fmla="*/ 854074 w 4801045"/>
                <a:gd name="connsiteY110" fmla="*/ 770824 h 1389091"/>
                <a:gd name="connsiteX111" fmla="*/ 809878 w 4801045"/>
                <a:gd name="connsiteY111" fmla="*/ 770824 h 1389091"/>
                <a:gd name="connsiteX112" fmla="*/ 377730 w 4801045"/>
                <a:gd name="connsiteY112" fmla="*/ 769966 h 1389091"/>
                <a:gd name="connsiteX113" fmla="*/ 64 w 4801045"/>
                <a:gd name="connsiteY113" fmla="*/ 376203 h 1389091"/>
                <a:gd name="connsiteX114" fmla="*/ 289338 w 4801045"/>
                <a:gd name="connsiteY114" fmla="*/ 11395 h 1389091"/>
                <a:gd name="connsiteX115" fmla="*/ 311054 w 4801045"/>
                <a:gd name="connsiteY115" fmla="*/ 5776 h 138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801045" h="1389091">
                  <a:moveTo>
                    <a:pt x="2254" y="1238406"/>
                  </a:moveTo>
                  <a:cubicBezTo>
                    <a:pt x="52450" y="1238406"/>
                    <a:pt x="103218" y="1238406"/>
                    <a:pt x="153702" y="1238406"/>
                  </a:cubicBezTo>
                  <a:cubicBezTo>
                    <a:pt x="153702" y="1289841"/>
                    <a:pt x="153702" y="1338133"/>
                    <a:pt x="153702" y="1388615"/>
                  </a:cubicBezTo>
                  <a:cubicBezTo>
                    <a:pt x="102934" y="1388615"/>
                    <a:pt x="53784" y="1388615"/>
                    <a:pt x="2254" y="1388615"/>
                  </a:cubicBezTo>
                  <a:cubicBezTo>
                    <a:pt x="2254" y="1339657"/>
                    <a:pt x="2254" y="1290508"/>
                    <a:pt x="2254" y="1238406"/>
                  </a:cubicBezTo>
                  <a:close/>
                  <a:moveTo>
                    <a:pt x="4647502" y="1236977"/>
                  </a:moveTo>
                  <a:cubicBezTo>
                    <a:pt x="4698938" y="1236977"/>
                    <a:pt x="4747230" y="1236977"/>
                    <a:pt x="4797710" y="1236977"/>
                  </a:cubicBezTo>
                  <a:cubicBezTo>
                    <a:pt x="4797710" y="1287745"/>
                    <a:pt x="4797710" y="1336894"/>
                    <a:pt x="4797710" y="1388425"/>
                  </a:cubicBezTo>
                  <a:cubicBezTo>
                    <a:pt x="4748754" y="1388425"/>
                    <a:pt x="4699604" y="1388425"/>
                    <a:pt x="4647502" y="1388425"/>
                  </a:cubicBezTo>
                  <a:cubicBezTo>
                    <a:pt x="4647502" y="1338323"/>
                    <a:pt x="4647502" y="1287555"/>
                    <a:pt x="4647502" y="1236977"/>
                  </a:cubicBezTo>
                  <a:close/>
                  <a:moveTo>
                    <a:pt x="2401698" y="926558"/>
                  </a:moveTo>
                  <a:cubicBezTo>
                    <a:pt x="2443512" y="927225"/>
                    <a:pt x="2478182" y="962848"/>
                    <a:pt x="2477706" y="1004568"/>
                  </a:cubicBezTo>
                  <a:cubicBezTo>
                    <a:pt x="2477230" y="1046192"/>
                    <a:pt x="2441322" y="1081720"/>
                    <a:pt x="2399982" y="1081435"/>
                  </a:cubicBezTo>
                  <a:cubicBezTo>
                    <a:pt x="2356644" y="1081149"/>
                    <a:pt x="2320354" y="1043811"/>
                    <a:pt x="2322068" y="1001139"/>
                  </a:cubicBezTo>
                  <a:cubicBezTo>
                    <a:pt x="2323878" y="958943"/>
                    <a:pt x="2359122" y="925891"/>
                    <a:pt x="2401698" y="926558"/>
                  </a:cubicBezTo>
                  <a:close/>
                  <a:moveTo>
                    <a:pt x="3637946" y="926463"/>
                  </a:moveTo>
                  <a:cubicBezTo>
                    <a:pt x="3682142" y="926082"/>
                    <a:pt x="3716146" y="960944"/>
                    <a:pt x="3715290" y="1005711"/>
                  </a:cubicBezTo>
                  <a:cubicBezTo>
                    <a:pt x="3714434" y="1048288"/>
                    <a:pt x="3679666" y="1082197"/>
                    <a:pt x="3637566" y="1081435"/>
                  </a:cubicBezTo>
                  <a:cubicBezTo>
                    <a:pt x="3594894" y="1080768"/>
                    <a:pt x="3561842" y="1046669"/>
                    <a:pt x="3561938" y="1003520"/>
                  </a:cubicBezTo>
                  <a:cubicBezTo>
                    <a:pt x="3562034" y="960467"/>
                    <a:pt x="3595274" y="926844"/>
                    <a:pt x="3637946" y="926463"/>
                  </a:cubicBezTo>
                  <a:close/>
                  <a:moveTo>
                    <a:pt x="1161352" y="926462"/>
                  </a:moveTo>
                  <a:cubicBezTo>
                    <a:pt x="1204118" y="926557"/>
                    <a:pt x="1237646" y="960085"/>
                    <a:pt x="1237934" y="1003043"/>
                  </a:cubicBezTo>
                  <a:cubicBezTo>
                    <a:pt x="1238314" y="1046096"/>
                    <a:pt x="1205262" y="1080481"/>
                    <a:pt x="1162686" y="1081529"/>
                  </a:cubicBezTo>
                  <a:cubicBezTo>
                    <a:pt x="1120680" y="1082481"/>
                    <a:pt x="1085438" y="1048572"/>
                    <a:pt x="1084390" y="1006186"/>
                  </a:cubicBezTo>
                  <a:cubicBezTo>
                    <a:pt x="1083342" y="961323"/>
                    <a:pt x="1117062" y="926367"/>
                    <a:pt x="1161352" y="926462"/>
                  </a:cubicBezTo>
                  <a:close/>
                  <a:moveTo>
                    <a:pt x="2709926" y="773491"/>
                  </a:moveTo>
                  <a:cubicBezTo>
                    <a:pt x="2812510" y="926843"/>
                    <a:pt x="2811844" y="1078291"/>
                    <a:pt x="2712022" y="1232215"/>
                  </a:cubicBezTo>
                  <a:cubicBezTo>
                    <a:pt x="2918238" y="1232215"/>
                    <a:pt x="3120264" y="1232215"/>
                    <a:pt x="3326480" y="1232215"/>
                  </a:cubicBezTo>
                  <a:cubicBezTo>
                    <a:pt x="3226848" y="1077719"/>
                    <a:pt x="3227990" y="925891"/>
                    <a:pt x="3327528" y="773491"/>
                  </a:cubicBezTo>
                  <a:cubicBezTo>
                    <a:pt x="3119502" y="773491"/>
                    <a:pt x="2916238" y="773491"/>
                    <a:pt x="2709926" y="773491"/>
                  </a:cubicBezTo>
                  <a:close/>
                  <a:moveTo>
                    <a:pt x="1471582" y="772729"/>
                  </a:moveTo>
                  <a:cubicBezTo>
                    <a:pt x="1572070" y="926367"/>
                    <a:pt x="1572546" y="1078195"/>
                    <a:pt x="1473296" y="1232215"/>
                  </a:cubicBezTo>
                  <a:cubicBezTo>
                    <a:pt x="1679702" y="1232215"/>
                    <a:pt x="1881728" y="1232215"/>
                    <a:pt x="2087658" y="1232215"/>
                  </a:cubicBezTo>
                  <a:cubicBezTo>
                    <a:pt x="1987932" y="1077814"/>
                    <a:pt x="1987550" y="926462"/>
                    <a:pt x="2089850" y="772729"/>
                  </a:cubicBezTo>
                  <a:cubicBezTo>
                    <a:pt x="1882204" y="772729"/>
                    <a:pt x="1679512" y="772729"/>
                    <a:pt x="1471582" y="772729"/>
                  </a:cubicBezTo>
                  <a:close/>
                  <a:moveTo>
                    <a:pt x="2401982" y="771300"/>
                  </a:moveTo>
                  <a:cubicBezTo>
                    <a:pt x="2276634" y="768442"/>
                    <a:pt x="2170334" y="873217"/>
                    <a:pt x="2168716" y="1001424"/>
                  </a:cubicBezTo>
                  <a:cubicBezTo>
                    <a:pt x="2167192" y="1129630"/>
                    <a:pt x="2269394" y="1233644"/>
                    <a:pt x="2397698" y="1234501"/>
                  </a:cubicBezTo>
                  <a:cubicBezTo>
                    <a:pt x="2527238" y="1235358"/>
                    <a:pt x="2628488" y="1136012"/>
                    <a:pt x="2630774" y="1005805"/>
                  </a:cubicBezTo>
                  <a:cubicBezTo>
                    <a:pt x="2633060" y="878932"/>
                    <a:pt x="2530952" y="774348"/>
                    <a:pt x="2401982" y="771300"/>
                  </a:cubicBezTo>
                  <a:close/>
                  <a:moveTo>
                    <a:pt x="3639566" y="771205"/>
                  </a:moveTo>
                  <a:cubicBezTo>
                    <a:pt x="3513456" y="770633"/>
                    <a:pt x="3407442" y="876361"/>
                    <a:pt x="3407252" y="1002948"/>
                  </a:cubicBezTo>
                  <a:cubicBezTo>
                    <a:pt x="3407062" y="1131154"/>
                    <a:pt x="3509360" y="1234024"/>
                    <a:pt x="3637852" y="1234596"/>
                  </a:cubicBezTo>
                  <a:cubicBezTo>
                    <a:pt x="3765010" y="1235167"/>
                    <a:pt x="3869786" y="1131726"/>
                    <a:pt x="3870930" y="1004567"/>
                  </a:cubicBezTo>
                  <a:cubicBezTo>
                    <a:pt x="3871978" y="879790"/>
                    <a:pt x="3764914" y="771681"/>
                    <a:pt x="3639566" y="771205"/>
                  </a:cubicBezTo>
                  <a:close/>
                  <a:moveTo>
                    <a:pt x="1160686" y="771110"/>
                  </a:moveTo>
                  <a:cubicBezTo>
                    <a:pt x="1036194" y="771014"/>
                    <a:pt x="928180" y="879599"/>
                    <a:pt x="928846" y="1004091"/>
                  </a:cubicBezTo>
                  <a:cubicBezTo>
                    <a:pt x="929514" y="1131059"/>
                    <a:pt x="1034288" y="1234977"/>
                    <a:pt x="1161446" y="1234596"/>
                  </a:cubicBezTo>
                  <a:cubicBezTo>
                    <a:pt x="1289938" y="1234215"/>
                    <a:pt x="1392524" y="1131536"/>
                    <a:pt x="1392524" y="1003329"/>
                  </a:cubicBezTo>
                  <a:cubicBezTo>
                    <a:pt x="1392524" y="876837"/>
                    <a:pt x="1287178" y="771205"/>
                    <a:pt x="1160686" y="771110"/>
                  </a:cubicBezTo>
                  <a:close/>
                  <a:moveTo>
                    <a:pt x="1780190" y="306671"/>
                  </a:moveTo>
                  <a:cubicBezTo>
                    <a:pt x="1822482" y="306766"/>
                    <a:pt x="1856962" y="341056"/>
                    <a:pt x="1857438" y="383347"/>
                  </a:cubicBezTo>
                  <a:cubicBezTo>
                    <a:pt x="1857914" y="426305"/>
                    <a:pt x="1825340" y="460595"/>
                    <a:pt x="1782478" y="462023"/>
                  </a:cubicBezTo>
                  <a:cubicBezTo>
                    <a:pt x="1739424" y="463452"/>
                    <a:pt x="1702754" y="427257"/>
                    <a:pt x="1703134" y="383823"/>
                  </a:cubicBezTo>
                  <a:cubicBezTo>
                    <a:pt x="1703514" y="341723"/>
                    <a:pt x="1738758" y="306385"/>
                    <a:pt x="1780190" y="306671"/>
                  </a:cubicBezTo>
                  <a:close/>
                  <a:moveTo>
                    <a:pt x="3640518" y="306575"/>
                  </a:moveTo>
                  <a:cubicBezTo>
                    <a:pt x="3683096" y="307909"/>
                    <a:pt x="3715766" y="342389"/>
                    <a:pt x="3715290" y="385442"/>
                  </a:cubicBezTo>
                  <a:cubicBezTo>
                    <a:pt x="3714814" y="428400"/>
                    <a:pt x="3681096" y="461928"/>
                    <a:pt x="3638518" y="461928"/>
                  </a:cubicBezTo>
                  <a:cubicBezTo>
                    <a:pt x="3594798" y="461928"/>
                    <a:pt x="3560604" y="426019"/>
                    <a:pt x="3561938" y="381537"/>
                  </a:cubicBezTo>
                  <a:cubicBezTo>
                    <a:pt x="3563270" y="338960"/>
                    <a:pt x="3598610" y="305242"/>
                    <a:pt x="3640518" y="306575"/>
                  </a:cubicBezTo>
                  <a:close/>
                  <a:moveTo>
                    <a:pt x="1163066" y="306575"/>
                  </a:moveTo>
                  <a:cubicBezTo>
                    <a:pt x="1205454" y="307718"/>
                    <a:pt x="1238506" y="342675"/>
                    <a:pt x="1237934" y="385537"/>
                  </a:cubicBezTo>
                  <a:cubicBezTo>
                    <a:pt x="1237362" y="428304"/>
                    <a:pt x="1203262" y="462309"/>
                    <a:pt x="1160876" y="462023"/>
                  </a:cubicBezTo>
                  <a:cubicBezTo>
                    <a:pt x="1116870" y="461833"/>
                    <a:pt x="1083152" y="426304"/>
                    <a:pt x="1084390" y="381537"/>
                  </a:cubicBezTo>
                  <a:cubicBezTo>
                    <a:pt x="1085628" y="339151"/>
                    <a:pt x="1121062" y="305337"/>
                    <a:pt x="1163066" y="306575"/>
                  </a:cubicBezTo>
                  <a:close/>
                  <a:moveTo>
                    <a:pt x="4257930" y="306480"/>
                  </a:moveTo>
                  <a:cubicBezTo>
                    <a:pt x="4299554" y="306575"/>
                    <a:pt x="4335082" y="341913"/>
                    <a:pt x="4335462" y="383633"/>
                  </a:cubicBezTo>
                  <a:cubicBezTo>
                    <a:pt x="4335842" y="425733"/>
                    <a:pt x="4301650" y="461071"/>
                    <a:pt x="4259642" y="462023"/>
                  </a:cubicBezTo>
                  <a:cubicBezTo>
                    <a:pt x="4216686" y="462976"/>
                    <a:pt x="4179442" y="426209"/>
                    <a:pt x="4180014" y="383442"/>
                  </a:cubicBezTo>
                  <a:cubicBezTo>
                    <a:pt x="4180586" y="341913"/>
                    <a:pt x="4216494" y="306480"/>
                    <a:pt x="4257930" y="306480"/>
                  </a:cubicBezTo>
                  <a:close/>
                  <a:moveTo>
                    <a:pt x="3019298" y="306480"/>
                  </a:moveTo>
                  <a:cubicBezTo>
                    <a:pt x="3061114" y="306480"/>
                    <a:pt x="3096166" y="341342"/>
                    <a:pt x="3096642" y="383538"/>
                  </a:cubicBezTo>
                  <a:cubicBezTo>
                    <a:pt x="3097118" y="425638"/>
                    <a:pt x="3062922" y="461071"/>
                    <a:pt x="3020918" y="461928"/>
                  </a:cubicBezTo>
                  <a:cubicBezTo>
                    <a:pt x="2976912" y="462881"/>
                    <a:pt x="2941766" y="427829"/>
                    <a:pt x="2942242" y="383442"/>
                  </a:cubicBezTo>
                  <a:cubicBezTo>
                    <a:pt x="2942718" y="341151"/>
                    <a:pt x="2977388" y="306480"/>
                    <a:pt x="3019298" y="306480"/>
                  </a:cubicBezTo>
                  <a:close/>
                  <a:moveTo>
                    <a:pt x="541370" y="306480"/>
                  </a:moveTo>
                  <a:cubicBezTo>
                    <a:pt x="582422" y="305908"/>
                    <a:pt x="618806" y="341341"/>
                    <a:pt x="619760" y="382871"/>
                  </a:cubicBezTo>
                  <a:cubicBezTo>
                    <a:pt x="620712" y="424209"/>
                    <a:pt x="585660" y="460880"/>
                    <a:pt x="544322" y="461928"/>
                  </a:cubicBezTo>
                  <a:cubicBezTo>
                    <a:pt x="502222" y="463071"/>
                    <a:pt x="466218" y="429543"/>
                    <a:pt x="464406" y="387633"/>
                  </a:cubicBezTo>
                  <a:cubicBezTo>
                    <a:pt x="462502" y="344675"/>
                    <a:pt x="498126" y="307147"/>
                    <a:pt x="541370" y="306480"/>
                  </a:cubicBezTo>
                  <a:close/>
                  <a:moveTo>
                    <a:pt x="2401030" y="306385"/>
                  </a:moveTo>
                  <a:cubicBezTo>
                    <a:pt x="2442274" y="306957"/>
                    <a:pt x="2477898" y="343247"/>
                    <a:pt x="2477706" y="384585"/>
                  </a:cubicBezTo>
                  <a:cubicBezTo>
                    <a:pt x="2477612" y="426114"/>
                    <a:pt x="2442084" y="461833"/>
                    <a:pt x="2400650" y="461928"/>
                  </a:cubicBezTo>
                  <a:cubicBezTo>
                    <a:pt x="2357310" y="462119"/>
                    <a:pt x="2320830" y="425162"/>
                    <a:pt x="2322070" y="382299"/>
                  </a:cubicBezTo>
                  <a:cubicBezTo>
                    <a:pt x="2323306" y="340770"/>
                    <a:pt x="2359502" y="306004"/>
                    <a:pt x="2401030" y="306385"/>
                  </a:cubicBezTo>
                  <a:close/>
                  <a:moveTo>
                    <a:pt x="4381946" y="151603"/>
                  </a:moveTo>
                  <a:cubicBezTo>
                    <a:pt x="3060638" y="151603"/>
                    <a:pt x="1739234" y="151603"/>
                    <a:pt x="417926" y="151794"/>
                  </a:cubicBezTo>
                  <a:cubicBezTo>
                    <a:pt x="396590" y="151794"/>
                    <a:pt x="374874" y="152080"/>
                    <a:pt x="353918" y="155699"/>
                  </a:cubicBezTo>
                  <a:cubicBezTo>
                    <a:pt x="267622" y="170463"/>
                    <a:pt x="204566" y="217707"/>
                    <a:pt x="172370" y="299146"/>
                  </a:cubicBezTo>
                  <a:cubicBezTo>
                    <a:pt x="140938" y="378775"/>
                    <a:pt x="150940" y="455260"/>
                    <a:pt x="204090" y="524507"/>
                  </a:cubicBezTo>
                  <a:cubicBezTo>
                    <a:pt x="257334" y="593944"/>
                    <a:pt x="329630" y="616138"/>
                    <a:pt x="414210" y="616042"/>
                  </a:cubicBezTo>
                  <a:cubicBezTo>
                    <a:pt x="1076102" y="615376"/>
                    <a:pt x="1737900" y="615661"/>
                    <a:pt x="2399794" y="615661"/>
                  </a:cubicBezTo>
                  <a:cubicBezTo>
                    <a:pt x="3056922" y="615661"/>
                    <a:pt x="3713958" y="615661"/>
                    <a:pt x="4371086" y="615566"/>
                  </a:cubicBezTo>
                  <a:cubicBezTo>
                    <a:pt x="4394898" y="615566"/>
                    <a:pt x="4418712" y="614709"/>
                    <a:pt x="4442430" y="612804"/>
                  </a:cubicBezTo>
                  <a:cubicBezTo>
                    <a:pt x="4574922" y="602517"/>
                    <a:pt x="4675410" y="454117"/>
                    <a:pt x="4636834" y="326197"/>
                  </a:cubicBezTo>
                  <a:cubicBezTo>
                    <a:pt x="4601974" y="210658"/>
                    <a:pt x="4516154" y="151603"/>
                    <a:pt x="4381946" y="151603"/>
                  </a:cubicBezTo>
                  <a:close/>
                  <a:moveTo>
                    <a:pt x="311020" y="0"/>
                  </a:moveTo>
                  <a:lnTo>
                    <a:pt x="4425492" y="0"/>
                  </a:lnTo>
                  <a:lnTo>
                    <a:pt x="4469178" y="3222"/>
                  </a:lnTo>
                  <a:cubicBezTo>
                    <a:pt x="4626976" y="27047"/>
                    <a:pt x="4744572" y="132101"/>
                    <a:pt x="4788662" y="292288"/>
                  </a:cubicBezTo>
                  <a:cubicBezTo>
                    <a:pt x="4850574" y="516982"/>
                    <a:pt x="4671982" y="762918"/>
                    <a:pt x="4439190" y="769109"/>
                  </a:cubicBezTo>
                  <a:cubicBezTo>
                    <a:pt x="4290506" y="773110"/>
                    <a:pt x="4141630" y="770443"/>
                    <a:pt x="3992850" y="770728"/>
                  </a:cubicBezTo>
                  <a:cubicBezTo>
                    <a:pt x="3979990" y="770728"/>
                    <a:pt x="3967226" y="770728"/>
                    <a:pt x="3948558" y="770728"/>
                  </a:cubicBezTo>
                  <a:cubicBezTo>
                    <a:pt x="4048950" y="927320"/>
                    <a:pt x="4048762" y="1077910"/>
                    <a:pt x="3951796" y="1232596"/>
                  </a:cubicBezTo>
                  <a:cubicBezTo>
                    <a:pt x="4131152" y="1232596"/>
                    <a:pt x="4308602" y="1232596"/>
                    <a:pt x="4488816" y="1232596"/>
                  </a:cubicBezTo>
                  <a:cubicBezTo>
                    <a:pt x="4488816" y="1286698"/>
                    <a:pt x="4488816" y="1336990"/>
                    <a:pt x="4488816" y="1389091"/>
                  </a:cubicBezTo>
                  <a:cubicBezTo>
                    <a:pt x="3096450" y="1389091"/>
                    <a:pt x="1705230" y="1389091"/>
                    <a:pt x="311054" y="1389091"/>
                  </a:cubicBezTo>
                  <a:cubicBezTo>
                    <a:pt x="311054" y="1339085"/>
                    <a:pt x="311054" y="1288888"/>
                    <a:pt x="311054" y="1234977"/>
                  </a:cubicBezTo>
                  <a:cubicBezTo>
                    <a:pt x="489458" y="1234977"/>
                    <a:pt x="667290" y="1234977"/>
                    <a:pt x="852934" y="1234977"/>
                  </a:cubicBezTo>
                  <a:cubicBezTo>
                    <a:pt x="798258" y="1162682"/>
                    <a:pt x="776162" y="1086292"/>
                    <a:pt x="775780" y="1003900"/>
                  </a:cubicBezTo>
                  <a:cubicBezTo>
                    <a:pt x="775304" y="920842"/>
                    <a:pt x="799306" y="844833"/>
                    <a:pt x="854074" y="770824"/>
                  </a:cubicBezTo>
                  <a:cubicBezTo>
                    <a:pt x="834454" y="770824"/>
                    <a:pt x="822166" y="770824"/>
                    <a:pt x="809878" y="770824"/>
                  </a:cubicBezTo>
                  <a:cubicBezTo>
                    <a:pt x="665862" y="770728"/>
                    <a:pt x="521748" y="772538"/>
                    <a:pt x="377730" y="769966"/>
                  </a:cubicBezTo>
                  <a:cubicBezTo>
                    <a:pt x="163132" y="766061"/>
                    <a:pt x="-3746" y="590515"/>
                    <a:pt x="64" y="376203"/>
                  </a:cubicBezTo>
                  <a:cubicBezTo>
                    <a:pt x="3018" y="205896"/>
                    <a:pt x="119318" y="59211"/>
                    <a:pt x="289338" y="11395"/>
                  </a:cubicBezTo>
                  <a:cubicBezTo>
                    <a:pt x="299434" y="8538"/>
                    <a:pt x="309722" y="6156"/>
                    <a:pt x="311054" y="577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73" name="组合 72">
            <a:extLst>
              <a:ext uri="{FF2B5EF4-FFF2-40B4-BE49-F238E27FC236}">
                <a16:creationId xmlns="" xmlns:a16="http://schemas.microsoft.com/office/drawing/2014/main" id="{0D8B4E0A-2CCF-4FA0-B7F0-68A7282EADDC}"/>
              </a:ext>
            </a:extLst>
          </p:cNvPr>
          <p:cNvGrpSpPr>
            <a:grpSpLocks noChangeAspect="1"/>
          </p:cNvGrpSpPr>
          <p:nvPr/>
        </p:nvGrpSpPr>
        <p:grpSpPr>
          <a:xfrm>
            <a:off x="856445" y="4448144"/>
            <a:ext cx="546106" cy="545734"/>
            <a:chOff x="-11293019" y="1508115"/>
            <a:chExt cx="4803507" cy="4800226"/>
          </a:xfrm>
        </p:grpSpPr>
        <p:sp>
          <p:nvSpPr>
            <p:cNvPr id="72" name="任意多边形: 形状 71">
              <a:extLst>
                <a:ext uri="{FF2B5EF4-FFF2-40B4-BE49-F238E27FC236}">
                  <a16:creationId xmlns="" xmlns:a16="http://schemas.microsoft.com/office/drawing/2014/main" id="{E1FD69C7-613D-497B-A368-6778F13ECD34}"/>
                </a:ext>
              </a:extLst>
            </p:cNvPr>
            <p:cNvSpPr/>
            <p:nvPr/>
          </p:nvSpPr>
          <p:spPr>
            <a:xfrm>
              <a:off x="-11293019" y="1508115"/>
              <a:ext cx="2635894" cy="4800226"/>
            </a:xfrm>
            <a:custGeom>
              <a:avLst/>
              <a:gdLst>
                <a:gd name="connsiteX0" fmla="*/ 1243729 w 2635894"/>
                <a:gd name="connsiteY0" fmla="*/ 3021433 h 4800226"/>
                <a:gd name="connsiteX1" fmla="*/ 1394319 w 2635894"/>
                <a:gd name="connsiteY1" fmla="*/ 3021433 h 4800226"/>
                <a:gd name="connsiteX2" fmla="*/ 1394319 w 2635894"/>
                <a:gd name="connsiteY2" fmla="*/ 3171833 h 4800226"/>
                <a:gd name="connsiteX3" fmla="*/ 1243729 w 2635894"/>
                <a:gd name="connsiteY3" fmla="*/ 3171833 h 4800226"/>
                <a:gd name="connsiteX4" fmla="*/ 1243729 w 2635894"/>
                <a:gd name="connsiteY4" fmla="*/ 3021433 h 4800226"/>
                <a:gd name="connsiteX5" fmla="*/ 1244872 w 2635894"/>
                <a:gd name="connsiteY5" fmla="*/ 2711299 h 4800226"/>
                <a:gd name="connsiteX6" fmla="*/ 1395081 w 2635894"/>
                <a:gd name="connsiteY6" fmla="*/ 2711299 h 4800226"/>
                <a:gd name="connsiteX7" fmla="*/ 1395081 w 2635894"/>
                <a:gd name="connsiteY7" fmla="*/ 2862937 h 4800226"/>
                <a:gd name="connsiteX8" fmla="*/ 1244872 w 2635894"/>
                <a:gd name="connsiteY8" fmla="*/ 2862937 h 4800226"/>
                <a:gd name="connsiteX9" fmla="*/ 1244872 w 2635894"/>
                <a:gd name="connsiteY9" fmla="*/ 2711299 h 4800226"/>
                <a:gd name="connsiteX10" fmla="*/ 1243919 w 2635894"/>
                <a:gd name="connsiteY10" fmla="*/ 2014926 h 4800226"/>
                <a:gd name="connsiteX11" fmla="*/ 1394128 w 2635894"/>
                <a:gd name="connsiteY11" fmla="*/ 2014926 h 4800226"/>
                <a:gd name="connsiteX12" fmla="*/ 1394128 w 2635894"/>
                <a:gd name="connsiteY12" fmla="*/ 2165993 h 4800226"/>
                <a:gd name="connsiteX13" fmla="*/ 1243919 w 2635894"/>
                <a:gd name="connsiteY13" fmla="*/ 2165993 h 4800226"/>
                <a:gd name="connsiteX14" fmla="*/ 1243919 w 2635894"/>
                <a:gd name="connsiteY14" fmla="*/ 2014926 h 4800226"/>
                <a:gd name="connsiteX15" fmla="*/ 1243824 w 2635894"/>
                <a:gd name="connsiteY15" fmla="*/ 1704887 h 4800226"/>
                <a:gd name="connsiteX16" fmla="*/ 1394700 w 2635894"/>
                <a:gd name="connsiteY16" fmla="*/ 1704887 h 4800226"/>
                <a:gd name="connsiteX17" fmla="*/ 1394700 w 2635894"/>
                <a:gd name="connsiteY17" fmla="*/ 1855954 h 4800226"/>
                <a:gd name="connsiteX18" fmla="*/ 1243824 w 2635894"/>
                <a:gd name="connsiteY18" fmla="*/ 1855954 h 4800226"/>
                <a:gd name="connsiteX19" fmla="*/ 1243824 w 2635894"/>
                <a:gd name="connsiteY19" fmla="*/ 1704887 h 4800226"/>
                <a:gd name="connsiteX20" fmla="*/ 161308 w 2635894"/>
                <a:gd name="connsiteY20" fmla="*/ 776866 h 4800226"/>
                <a:gd name="connsiteX21" fmla="*/ 310469 w 2635894"/>
                <a:gd name="connsiteY21" fmla="*/ 776866 h 4800226"/>
                <a:gd name="connsiteX22" fmla="*/ 354284 w 2635894"/>
                <a:gd name="connsiteY22" fmla="*/ 1392848 h 4800226"/>
                <a:gd name="connsiteX23" fmla="*/ 391336 w 2635894"/>
                <a:gd name="connsiteY23" fmla="*/ 1392848 h 4800226"/>
                <a:gd name="connsiteX24" fmla="*/ 2244711 w 2635894"/>
                <a:gd name="connsiteY24" fmla="*/ 1393705 h 4800226"/>
                <a:gd name="connsiteX25" fmla="*/ 2295384 w 2635894"/>
                <a:gd name="connsiteY25" fmla="*/ 1352652 h 4800226"/>
                <a:gd name="connsiteX26" fmla="*/ 2324530 w 2635894"/>
                <a:gd name="connsiteY26" fmla="*/ 1062235 h 4800226"/>
                <a:gd name="connsiteX27" fmla="*/ 2325674 w 2635894"/>
                <a:gd name="connsiteY27" fmla="*/ 777628 h 4800226"/>
                <a:gd name="connsiteX28" fmla="*/ 2475311 w 2635894"/>
                <a:gd name="connsiteY28" fmla="*/ 777628 h 4800226"/>
                <a:gd name="connsiteX29" fmla="*/ 2479312 w 2635894"/>
                <a:gd name="connsiteY29" fmla="*/ 783629 h 4800226"/>
                <a:gd name="connsiteX30" fmla="*/ 2424353 w 2635894"/>
                <a:gd name="connsiteY30" fmla="*/ 1474287 h 4800226"/>
                <a:gd name="connsiteX31" fmla="*/ 1924195 w 2635894"/>
                <a:gd name="connsiteY31" fmla="*/ 2190281 h 4800226"/>
                <a:gd name="connsiteX32" fmla="*/ 1860853 w 2635894"/>
                <a:gd name="connsiteY32" fmla="*/ 2236668 h 4800226"/>
                <a:gd name="connsiteX33" fmla="*/ 1896191 w 2635894"/>
                <a:gd name="connsiteY33" fmla="*/ 2554803 h 4800226"/>
                <a:gd name="connsiteX34" fmla="*/ 2194038 w 2635894"/>
                <a:gd name="connsiteY34" fmla="*/ 2760447 h 4800226"/>
                <a:gd name="connsiteX35" fmla="*/ 2242044 w 2635894"/>
                <a:gd name="connsiteY35" fmla="*/ 2813978 h 4800226"/>
                <a:gd name="connsiteX36" fmla="*/ 2120315 w 2635894"/>
                <a:gd name="connsiteY36" fmla="*/ 2918086 h 4800226"/>
                <a:gd name="connsiteX37" fmla="*/ 2054116 w 2635894"/>
                <a:gd name="connsiteY37" fmla="*/ 2843505 h 4800226"/>
                <a:gd name="connsiteX38" fmla="*/ 1832278 w 2635894"/>
                <a:gd name="connsiteY38" fmla="*/ 2695963 h 4800226"/>
                <a:gd name="connsiteX39" fmla="*/ 1649303 w 2635894"/>
                <a:gd name="connsiteY39" fmla="*/ 2500701 h 4800226"/>
                <a:gd name="connsiteX40" fmla="*/ 1759031 w 2635894"/>
                <a:gd name="connsiteY40" fmla="*/ 2119605 h 4800226"/>
                <a:gd name="connsiteX41" fmla="*/ 2087929 w 2635894"/>
                <a:gd name="connsiteY41" fmla="*/ 1805757 h 4800226"/>
                <a:gd name="connsiteX42" fmla="*/ 2241091 w 2635894"/>
                <a:gd name="connsiteY42" fmla="*/ 1551820 h 4800226"/>
                <a:gd name="connsiteX43" fmla="*/ 406576 w 2635894"/>
                <a:gd name="connsiteY43" fmla="*/ 1551820 h 4800226"/>
                <a:gd name="connsiteX44" fmla="*/ 448772 w 2635894"/>
                <a:gd name="connsiteY44" fmla="*/ 1641546 h 4800226"/>
                <a:gd name="connsiteX45" fmla="*/ 861395 w 2635894"/>
                <a:gd name="connsiteY45" fmla="*/ 2106651 h 4800226"/>
                <a:gd name="connsiteX46" fmla="*/ 815580 w 2635894"/>
                <a:gd name="connsiteY46" fmla="*/ 2689677 h 4800226"/>
                <a:gd name="connsiteX47" fmla="*/ 464203 w 2635894"/>
                <a:gd name="connsiteY47" fmla="*/ 2978761 h 4800226"/>
                <a:gd name="connsiteX48" fmla="*/ 311993 w 2635894"/>
                <a:gd name="connsiteY48" fmla="*/ 3461392 h 4800226"/>
                <a:gd name="connsiteX49" fmla="*/ 311612 w 2635894"/>
                <a:gd name="connsiteY49" fmla="*/ 3986315 h 4800226"/>
                <a:gd name="connsiteX50" fmla="*/ 313612 w 2635894"/>
                <a:gd name="connsiteY50" fmla="*/ 4006698 h 4800226"/>
                <a:gd name="connsiteX51" fmla="*/ 467917 w 2635894"/>
                <a:gd name="connsiteY51" fmla="*/ 3869634 h 4800226"/>
                <a:gd name="connsiteX52" fmla="*/ 805007 w 2635894"/>
                <a:gd name="connsiteY52" fmla="*/ 3613125 h 4800226"/>
                <a:gd name="connsiteX53" fmla="*/ 1472043 w 2635894"/>
                <a:gd name="connsiteY53" fmla="*/ 3495777 h 4800226"/>
                <a:gd name="connsiteX54" fmla="*/ 2142984 w 2635894"/>
                <a:gd name="connsiteY54" fmla="*/ 3847917 h 4800226"/>
                <a:gd name="connsiteX55" fmla="*/ 2042876 w 2635894"/>
                <a:gd name="connsiteY55" fmla="*/ 3962121 h 4800226"/>
                <a:gd name="connsiteX56" fmla="*/ 1915432 w 2635894"/>
                <a:gd name="connsiteY56" fmla="*/ 3853251 h 4800226"/>
                <a:gd name="connsiteX57" fmla="*/ 763383 w 2635894"/>
                <a:gd name="connsiteY57" fmla="*/ 3822294 h 4800226"/>
                <a:gd name="connsiteX58" fmla="*/ 365143 w 2635894"/>
                <a:gd name="connsiteY58" fmla="*/ 4169386 h 4800226"/>
                <a:gd name="connsiteX59" fmla="*/ 362476 w 2635894"/>
                <a:gd name="connsiteY59" fmla="*/ 4179291 h 4800226"/>
                <a:gd name="connsiteX60" fmla="*/ 2244901 w 2635894"/>
                <a:gd name="connsiteY60" fmla="*/ 4179291 h 4800226"/>
                <a:gd name="connsiteX61" fmla="*/ 2244901 w 2635894"/>
                <a:gd name="connsiteY61" fmla="*/ 4335787 h 4800226"/>
                <a:gd name="connsiteX62" fmla="*/ 2203087 w 2635894"/>
                <a:gd name="connsiteY62" fmla="*/ 4335787 h 4800226"/>
                <a:gd name="connsiteX63" fmla="*/ 263987 w 2635894"/>
                <a:gd name="connsiteY63" fmla="*/ 4335787 h 4800226"/>
                <a:gd name="connsiteX64" fmla="*/ 159212 w 2635894"/>
                <a:gd name="connsiteY64" fmla="*/ 4441896 h 4800226"/>
                <a:gd name="connsiteX65" fmla="*/ 159593 w 2635894"/>
                <a:gd name="connsiteY65" fmla="*/ 4566864 h 4800226"/>
                <a:gd name="connsiteX66" fmla="*/ 235126 w 2635894"/>
                <a:gd name="connsiteY66" fmla="*/ 4643730 h 4800226"/>
                <a:gd name="connsiteX67" fmla="*/ 260082 w 2635894"/>
                <a:gd name="connsiteY67" fmla="*/ 4644016 h 4800226"/>
                <a:gd name="connsiteX68" fmla="*/ 2377775 w 2635894"/>
                <a:gd name="connsiteY68" fmla="*/ 4644302 h 4800226"/>
                <a:gd name="connsiteX69" fmla="*/ 2471597 w 2635894"/>
                <a:gd name="connsiteY69" fmla="*/ 4607536 h 4800226"/>
                <a:gd name="connsiteX70" fmla="*/ 2604089 w 2635894"/>
                <a:gd name="connsiteY70" fmla="*/ 4683640 h 4800226"/>
                <a:gd name="connsiteX71" fmla="*/ 2416828 w 2635894"/>
                <a:gd name="connsiteY71" fmla="*/ 4799655 h 4800226"/>
                <a:gd name="connsiteX72" fmla="*/ 2391872 w 2635894"/>
                <a:gd name="connsiteY72" fmla="*/ 4800131 h 4800226"/>
                <a:gd name="connsiteX73" fmla="*/ 252748 w 2635894"/>
                <a:gd name="connsiteY73" fmla="*/ 4800226 h 4800226"/>
                <a:gd name="connsiteX74" fmla="*/ 27672 w 2635894"/>
                <a:gd name="connsiteY74" fmla="*/ 4670877 h 4800226"/>
                <a:gd name="connsiteX75" fmla="*/ 18242 w 2635894"/>
                <a:gd name="connsiteY75" fmla="*/ 4647826 h 4800226"/>
                <a:gd name="connsiteX76" fmla="*/ 14242 w 2635894"/>
                <a:gd name="connsiteY76" fmla="*/ 4347027 h 4800226"/>
                <a:gd name="connsiteX77" fmla="*/ 129494 w 2635894"/>
                <a:gd name="connsiteY77" fmla="*/ 4209105 h 4800226"/>
                <a:gd name="connsiteX78" fmla="*/ 159784 w 2635894"/>
                <a:gd name="connsiteY78" fmla="*/ 4157289 h 4800226"/>
                <a:gd name="connsiteX79" fmla="*/ 161308 w 2635894"/>
                <a:gd name="connsiteY79" fmla="*/ 3421673 h 4800226"/>
                <a:gd name="connsiteX80" fmla="*/ 519257 w 2635894"/>
                <a:gd name="connsiteY80" fmla="*/ 2696535 h 4800226"/>
                <a:gd name="connsiteX81" fmla="*/ 751381 w 2635894"/>
                <a:gd name="connsiteY81" fmla="*/ 2551564 h 4800226"/>
                <a:gd name="connsiteX82" fmla="*/ 836440 w 2635894"/>
                <a:gd name="connsiteY82" fmla="*/ 2308581 h 4800226"/>
                <a:gd name="connsiteX83" fmla="*/ 752429 w 2635894"/>
                <a:gd name="connsiteY83" fmla="*/ 2219142 h 4800226"/>
                <a:gd name="connsiteX84" fmla="*/ 493635 w 2635894"/>
                <a:gd name="connsiteY84" fmla="*/ 1984922 h 4800226"/>
                <a:gd name="connsiteX85" fmla="*/ 159784 w 2635894"/>
                <a:gd name="connsiteY85" fmla="*/ 1106145 h 4800226"/>
                <a:gd name="connsiteX86" fmla="*/ 159212 w 2635894"/>
                <a:gd name="connsiteY86" fmla="*/ 806203 h 4800226"/>
                <a:gd name="connsiteX87" fmla="*/ 161308 w 2635894"/>
                <a:gd name="connsiteY87" fmla="*/ 776866 h 4800226"/>
                <a:gd name="connsiteX88" fmla="*/ 2379205 w 2635894"/>
                <a:gd name="connsiteY88" fmla="*/ 156122 h 4800226"/>
                <a:gd name="connsiteX89" fmla="*/ 1319358 w 2635894"/>
                <a:gd name="connsiteY89" fmla="*/ 156218 h 4800226"/>
                <a:gd name="connsiteX90" fmla="*/ 1219441 w 2635894"/>
                <a:gd name="connsiteY90" fmla="*/ 156218 h 4800226"/>
                <a:gd name="connsiteX91" fmla="*/ 248652 w 2635894"/>
                <a:gd name="connsiteY91" fmla="*/ 156313 h 4800226"/>
                <a:gd name="connsiteX92" fmla="*/ 159498 w 2635894"/>
                <a:gd name="connsiteY92" fmla="*/ 244895 h 4800226"/>
                <a:gd name="connsiteX93" fmla="*/ 159403 w 2635894"/>
                <a:gd name="connsiteY93" fmla="*/ 366244 h 4800226"/>
                <a:gd name="connsiteX94" fmla="*/ 257796 w 2635894"/>
                <a:gd name="connsiteY94" fmla="*/ 464351 h 4800226"/>
                <a:gd name="connsiteX95" fmla="*/ 993031 w 2635894"/>
                <a:gd name="connsiteY95" fmla="*/ 464351 h 4800226"/>
                <a:gd name="connsiteX96" fmla="*/ 2384920 w 2635894"/>
                <a:gd name="connsiteY96" fmla="*/ 464256 h 4800226"/>
                <a:gd name="connsiteX97" fmla="*/ 2480551 w 2635894"/>
                <a:gd name="connsiteY97" fmla="*/ 369482 h 4800226"/>
                <a:gd name="connsiteX98" fmla="*/ 2480551 w 2635894"/>
                <a:gd name="connsiteY98" fmla="*/ 258802 h 4800226"/>
                <a:gd name="connsiteX99" fmla="*/ 2379205 w 2635894"/>
                <a:gd name="connsiteY99" fmla="*/ 156122 h 4800226"/>
                <a:gd name="connsiteX100" fmla="*/ 1153432 w 2635894"/>
                <a:gd name="connsiteY100" fmla="*/ 103 h 4800226"/>
                <a:gd name="connsiteX101" fmla="*/ 1317738 w 2635894"/>
                <a:gd name="connsiteY101" fmla="*/ 103 h 4800226"/>
                <a:gd name="connsiteX102" fmla="*/ 2385586 w 2635894"/>
                <a:gd name="connsiteY102" fmla="*/ 103 h 4800226"/>
                <a:gd name="connsiteX103" fmla="*/ 2610472 w 2635894"/>
                <a:gd name="connsiteY103" fmla="*/ 129071 h 4800226"/>
                <a:gd name="connsiteX104" fmla="*/ 2630855 w 2635894"/>
                <a:gd name="connsiteY104" fmla="*/ 196699 h 4800226"/>
                <a:gd name="connsiteX105" fmla="*/ 2634189 w 2635894"/>
                <a:gd name="connsiteY105" fmla="*/ 389199 h 4800226"/>
                <a:gd name="connsiteX106" fmla="*/ 2387396 w 2635894"/>
                <a:gd name="connsiteY106" fmla="*/ 620276 h 4800226"/>
                <a:gd name="connsiteX107" fmla="*/ 2033828 w 2635894"/>
                <a:gd name="connsiteY107" fmla="*/ 620466 h 4800226"/>
                <a:gd name="connsiteX108" fmla="*/ 262464 w 2635894"/>
                <a:gd name="connsiteY108" fmla="*/ 620657 h 4800226"/>
                <a:gd name="connsiteX109" fmla="*/ 27958 w 2635894"/>
                <a:gd name="connsiteY109" fmla="*/ 489212 h 4800226"/>
                <a:gd name="connsiteX110" fmla="*/ 16623 w 2635894"/>
                <a:gd name="connsiteY110" fmla="*/ 459398 h 4800226"/>
                <a:gd name="connsiteX111" fmla="*/ 19100 w 2635894"/>
                <a:gd name="connsiteY111" fmla="*/ 152027 h 4800226"/>
                <a:gd name="connsiteX112" fmla="*/ 249891 w 2635894"/>
                <a:gd name="connsiteY112" fmla="*/ 198 h 4800226"/>
                <a:gd name="connsiteX113" fmla="*/ 1153432 w 2635894"/>
                <a:gd name="connsiteY113" fmla="*/ 103 h 4800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2635894" h="4800226">
                  <a:moveTo>
                    <a:pt x="1243729" y="3021433"/>
                  </a:moveTo>
                  <a:cubicBezTo>
                    <a:pt x="1295164" y="3021433"/>
                    <a:pt x="1343456" y="3021433"/>
                    <a:pt x="1394319" y="3021433"/>
                  </a:cubicBezTo>
                  <a:cubicBezTo>
                    <a:pt x="1394319" y="3071535"/>
                    <a:pt x="1394319" y="3120588"/>
                    <a:pt x="1394319" y="3171833"/>
                  </a:cubicBezTo>
                  <a:cubicBezTo>
                    <a:pt x="1344122" y="3171833"/>
                    <a:pt x="1294973" y="3171833"/>
                    <a:pt x="1243729" y="3171833"/>
                  </a:cubicBezTo>
                  <a:cubicBezTo>
                    <a:pt x="1243729" y="3121922"/>
                    <a:pt x="1243729" y="3073821"/>
                    <a:pt x="1243729" y="3021433"/>
                  </a:cubicBezTo>
                  <a:close/>
                  <a:moveTo>
                    <a:pt x="1244872" y="2711299"/>
                  </a:moveTo>
                  <a:cubicBezTo>
                    <a:pt x="1294973" y="2711299"/>
                    <a:pt x="1344218" y="2711299"/>
                    <a:pt x="1395081" y="2711299"/>
                  </a:cubicBezTo>
                  <a:cubicBezTo>
                    <a:pt x="1395081" y="2761877"/>
                    <a:pt x="1395081" y="2810264"/>
                    <a:pt x="1395081" y="2862937"/>
                  </a:cubicBezTo>
                  <a:cubicBezTo>
                    <a:pt x="1344789" y="2862937"/>
                    <a:pt x="1296402" y="2862937"/>
                    <a:pt x="1244872" y="2862937"/>
                  </a:cubicBezTo>
                  <a:cubicBezTo>
                    <a:pt x="1244872" y="2812931"/>
                    <a:pt x="1244872" y="2762925"/>
                    <a:pt x="1244872" y="2711299"/>
                  </a:cubicBezTo>
                  <a:close/>
                  <a:moveTo>
                    <a:pt x="1243919" y="2014926"/>
                  </a:moveTo>
                  <a:cubicBezTo>
                    <a:pt x="1294687" y="2014926"/>
                    <a:pt x="1343074" y="2014926"/>
                    <a:pt x="1394128" y="2014926"/>
                  </a:cubicBezTo>
                  <a:cubicBezTo>
                    <a:pt x="1394128" y="2064647"/>
                    <a:pt x="1394128" y="2113796"/>
                    <a:pt x="1394128" y="2165993"/>
                  </a:cubicBezTo>
                  <a:cubicBezTo>
                    <a:pt x="1342884" y="2165993"/>
                    <a:pt x="1294497" y="2165993"/>
                    <a:pt x="1243919" y="2165993"/>
                  </a:cubicBezTo>
                  <a:cubicBezTo>
                    <a:pt x="1243919" y="2114843"/>
                    <a:pt x="1243919" y="2065694"/>
                    <a:pt x="1243919" y="2014926"/>
                  </a:cubicBezTo>
                  <a:close/>
                  <a:moveTo>
                    <a:pt x="1243824" y="1704887"/>
                  </a:moveTo>
                  <a:cubicBezTo>
                    <a:pt x="1296212" y="1704887"/>
                    <a:pt x="1344503" y="1704887"/>
                    <a:pt x="1394700" y="1704887"/>
                  </a:cubicBezTo>
                  <a:cubicBezTo>
                    <a:pt x="1394700" y="1755846"/>
                    <a:pt x="1394700" y="1804900"/>
                    <a:pt x="1394700" y="1855954"/>
                  </a:cubicBezTo>
                  <a:cubicBezTo>
                    <a:pt x="1344217" y="1855954"/>
                    <a:pt x="1295164" y="1855954"/>
                    <a:pt x="1243824" y="1855954"/>
                  </a:cubicBezTo>
                  <a:cubicBezTo>
                    <a:pt x="1243824" y="1805566"/>
                    <a:pt x="1243824" y="1756512"/>
                    <a:pt x="1243824" y="1704887"/>
                  </a:cubicBezTo>
                  <a:close/>
                  <a:moveTo>
                    <a:pt x="161308" y="776866"/>
                  </a:moveTo>
                  <a:cubicBezTo>
                    <a:pt x="211409" y="776866"/>
                    <a:pt x="259701" y="776866"/>
                    <a:pt x="310469" y="776866"/>
                  </a:cubicBezTo>
                  <a:cubicBezTo>
                    <a:pt x="316565" y="983368"/>
                    <a:pt x="295420" y="1190251"/>
                    <a:pt x="354284" y="1392848"/>
                  </a:cubicBezTo>
                  <a:cubicBezTo>
                    <a:pt x="367714" y="1392848"/>
                    <a:pt x="379525" y="1392848"/>
                    <a:pt x="391336" y="1392848"/>
                  </a:cubicBezTo>
                  <a:cubicBezTo>
                    <a:pt x="1009128" y="1392848"/>
                    <a:pt x="1626919" y="1392562"/>
                    <a:pt x="2244711" y="1393705"/>
                  </a:cubicBezTo>
                  <a:cubicBezTo>
                    <a:pt x="2277572" y="1393800"/>
                    <a:pt x="2292241" y="1384847"/>
                    <a:pt x="2295384" y="1352652"/>
                  </a:cubicBezTo>
                  <a:cubicBezTo>
                    <a:pt x="2304909" y="1255783"/>
                    <a:pt x="2319292" y="1159295"/>
                    <a:pt x="2324530" y="1062235"/>
                  </a:cubicBezTo>
                  <a:cubicBezTo>
                    <a:pt x="2329579" y="968509"/>
                    <a:pt x="2325674" y="874402"/>
                    <a:pt x="2325674" y="777628"/>
                  </a:cubicBezTo>
                  <a:cubicBezTo>
                    <a:pt x="2377013" y="777628"/>
                    <a:pt x="2426257" y="777628"/>
                    <a:pt x="2475311" y="777628"/>
                  </a:cubicBezTo>
                  <a:cubicBezTo>
                    <a:pt x="2476931" y="779914"/>
                    <a:pt x="2479312" y="781819"/>
                    <a:pt x="2479312" y="783629"/>
                  </a:cubicBezTo>
                  <a:cubicBezTo>
                    <a:pt x="2480836" y="1015372"/>
                    <a:pt x="2493599" y="1247877"/>
                    <a:pt x="2424353" y="1474287"/>
                  </a:cubicBezTo>
                  <a:cubicBezTo>
                    <a:pt x="2334722" y="1767180"/>
                    <a:pt x="2169082" y="2006163"/>
                    <a:pt x="1924195" y="2190281"/>
                  </a:cubicBezTo>
                  <a:cubicBezTo>
                    <a:pt x="1903240" y="2205997"/>
                    <a:pt x="1881332" y="2220380"/>
                    <a:pt x="1860853" y="2236668"/>
                  </a:cubicBezTo>
                  <a:cubicBezTo>
                    <a:pt x="1744934" y="2328298"/>
                    <a:pt x="1761984" y="2491556"/>
                    <a:pt x="1896191" y="2554803"/>
                  </a:cubicBezTo>
                  <a:cubicBezTo>
                    <a:pt x="2007157" y="2607095"/>
                    <a:pt x="2107932" y="2672913"/>
                    <a:pt x="2194038" y="2760447"/>
                  </a:cubicBezTo>
                  <a:cubicBezTo>
                    <a:pt x="2209849" y="2776449"/>
                    <a:pt x="2224137" y="2793975"/>
                    <a:pt x="2242044" y="2813978"/>
                  </a:cubicBezTo>
                  <a:cubicBezTo>
                    <a:pt x="2203277" y="2847125"/>
                    <a:pt x="2165653" y="2879319"/>
                    <a:pt x="2120315" y="2918086"/>
                  </a:cubicBezTo>
                  <a:cubicBezTo>
                    <a:pt x="2098026" y="2892750"/>
                    <a:pt x="2077642" y="2866556"/>
                    <a:pt x="2054116" y="2843505"/>
                  </a:cubicBezTo>
                  <a:cubicBezTo>
                    <a:pt x="1989727" y="2780355"/>
                    <a:pt x="1913527" y="2734254"/>
                    <a:pt x="1832278" y="2695963"/>
                  </a:cubicBezTo>
                  <a:cubicBezTo>
                    <a:pt x="1745506" y="2655005"/>
                    <a:pt x="1684260" y="2590997"/>
                    <a:pt x="1649303" y="2500701"/>
                  </a:cubicBezTo>
                  <a:cubicBezTo>
                    <a:pt x="1598725" y="2369827"/>
                    <a:pt x="1644255" y="2201425"/>
                    <a:pt x="1759031" y="2119605"/>
                  </a:cubicBezTo>
                  <a:cubicBezTo>
                    <a:pt x="1883904" y="2030451"/>
                    <a:pt x="2000395" y="1932439"/>
                    <a:pt x="2087929" y="1805757"/>
                  </a:cubicBezTo>
                  <a:cubicBezTo>
                    <a:pt x="2142317" y="1727080"/>
                    <a:pt x="2187275" y="1641831"/>
                    <a:pt x="2241091" y="1551820"/>
                  </a:cubicBezTo>
                  <a:cubicBezTo>
                    <a:pt x="1623300" y="1551820"/>
                    <a:pt x="1018462" y="1551820"/>
                    <a:pt x="406576" y="1551820"/>
                  </a:cubicBezTo>
                  <a:cubicBezTo>
                    <a:pt x="421245" y="1583062"/>
                    <a:pt x="434199" y="1612685"/>
                    <a:pt x="448772" y="1641546"/>
                  </a:cubicBezTo>
                  <a:cubicBezTo>
                    <a:pt x="545451" y="1832808"/>
                    <a:pt x="688326" y="1982255"/>
                    <a:pt x="861395" y="2106651"/>
                  </a:cubicBezTo>
                  <a:cubicBezTo>
                    <a:pt x="1079041" y="2263052"/>
                    <a:pt x="1055515" y="2568614"/>
                    <a:pt x="815580" y="2689677"/>
                  </a:cubicBezTo>
                  <a:cubicBezTo>
                    <a:pt x="675658" y="2760257"/>
                    <a:pt x="553928" y="2849030"/>
                    <a:pt x="464203" y="2978761"/>
                  </a:cubicBezTo>
                  <a:cubicBezTo>
                    <a:pt x="363714" y="3123921"/>
                    <a:pt x="313803" y="3285561"/>
                    <a:pt x="311993" y="3461392"/>
                  </a:cubicBezTo>
                  <a:cubicBezTo>
                    <a:pt x="310183" y="3636366"/>
                    <a:pt x="311612" y="3811341"/>
                    <a:pt x="311612" y="3986315"/>
                  </a:cubicBezTo>
                  <a:cubicBezTo>
                    <a:pt x="311612" y="3990792"/>
                    <a:pt x="312469" y="3995173"/>
                    <a:pt x="313612" y="4006698"/>
                  </a:cubicBezTo>
                  <a:cubicBezTo>
                    <a:pt x="367619" y="3958692"/>
                    <a:pt x="418006" y="3914401"/>
                    <a:pt x="467917" y="3869634"/>
                  </a:cubicBezTo>
                  <a:cubicBezTo>
                    <a:pt x="573359" y="3775050"/>
                    <a:pt x="677944" y="3679610"/>
                    <a:pt x="805007" y="3613125"/>
                  </a:cubicBezTo>
                  <a:cubicBezTo>
                    <a:pt x="1015033" y="3503112"/>
                    <a:pt x="1237347" y="3464345"/>
                    <a:pt x="1472043" y="3495777"/>
                  </a:cubicBezTo>
                  <a:cubicBezTo>
                    <a:pt x="1737886" y="3531401"/>
                    <a:pt x="1954770" y="3660941"/>
                    <a:pt x="2142984" y="3847917"/>
                  </a:cubicBezTo>
                  <a:cubicBezTo>
                    <a:pt x="2110218" y="3885255"/>
                    <a:pt x="2077357" y="3922878"/>
                    <a:pt x="2042876" y="3962121"/>
                  </a:cubicBezTo>
                  <a:cubicBezTo>
                    <a:pt x="1999823" y="3925260"/>
                    <a:pt x="1958199" y="3888588"/>
                    <a:pt x="1915432" y="3853251"/>
                  </a:cubicBezTo>
                  <a:cubicBezTo>
                    <a:pt x="1587105" y="3581407"/>
                    <a:pt x="1103425" y="3564453"/>
                    <a:pt x="763383" y="3822294"/>
                  </a:cubicBezTo>
                  <a:cubicBezTo>
                    <a:pt x="623365" y="3928403"/>
                    <a:pt x="497445" y="4052990"/>
                    <a:pt x="365143" y="4169386"/>
                  </a:cubicBezTo>
                  <a:cubicBezTo>
                    <a:pt x="363809" y="4170528"/>
                    <a:pt x="364000" y="4173291"/>
                    <a:pt x="362476" y="4179291"/>
                  </a:cubicBezTo>
                  <a:cubicBezTo>
                    <a:pt x="989887" y="4179291"/>
                    <a:pt x="1616251" y="4179291"/>
                    <a:pt x="2244901" y="4179291"/>
                  </a:cubicBezTo>
                  <a:cubicBezTo>
                    <a:pt x="2244901" y="4232536"/>
                    <a:pt x="2244901" y="4281876"/>
                    <a:pt x="2244901" y="4335787"/>
                  </a:cubicBezTo>
                  <a:cubicBezTo>
                    <a:pt x="2230709" y="4335787"/>
                    <a:pt x="2216898" y="4335787"/>
                    <a:pt x="2203087" y="4335787"/>
                  </a:cubicBezTo>
                  <a:cubicBezTo>
                    <a:pt x="1556720" y="4335787"/>
                    <a:pt x="910354" y="4335787"/>
                    <a:pt x="263987" y="4335787"/>
                  </a:cubicBezTo>
                  <a:cubicBezTo>
                    <a:pt x="180072" y="4335787"/>
                    <a:pt x="159212" y="4356933"/>
                    <a:pt x="159212" y="4441896"/>
                  </a:cubicBezTo>
                  <a:cubicBezTo>
                    <a:pt x="159212" y="4483520"/>
                    <a:pt x="158450" y="4525239"/>
                    <a:pt x="159593" y="4566864"/>
                  </a:cubicBezTo>
                  <a:cubicBezTo>
                    <a:pt x="160831" y="4614870"/>
                    <a:pt x="187597" y="4641254"/>
                    <a:pt x="235126" y="4643730"/>
                  </a:cubicBezTo>
                  <a:cubicBezTo>
                    <a:pt x="243413" y="4644111"/>
                    <a:pt x="251795" y="4644016"/>
                    <a:pt x="260082" y="4644016"/>
                  </a:cubicBezTo>
                  <a:cubicBezTo>
                    <a:pt x="965980" y="4644016"/>
                    <a:pt x="1671877" y="4643921"/>
                    <a:pt x="2377775" y="4644302"/>
                  </a:cubicBezTo>
                  <a:cubicBezTo>
                    <a:pt x="2413970" y="4644397"/>
                    <a:pt x="2447213" y="4641349"/>
                    <a:pt x="2471597" y="4607536"/>
                  </a:cubicBezTo>
                  <a:cubicBezTo>
                    <a:pt x="2517126" y="4633634"/>
                    <a:pt x="2559226" y="4657923"/>
                    <a:pt x="2604089" y="4683640"/>
                  </a:cubicBezTo>
                  <a:cubicBezTo>
                    <a:pt x="2560369" y="4755935"/>
                    <a:pt x="2497505" y="4791939"/>
                    <a:pt x="2416828" y="4799655"/>
                  </a:cubicBezTo>
                  <a:cubicBezTo>
                    <a:pt x="2408541" y="4800417"/>
                    <a:pt x="2400159" y="4800131"/>
                    <a:pt x="2391872" y="4800131"/>
                  </a:cubicBezTo>
                  <a:cubicBezTo>
                    <a:pt x="1678831" y="4800131"/>
                    <a:pt x="965789" y="4800131"/>
                    <a:pt x="252748" y="4800226"/>
                  </a:cubicBezTo>
                  <a:cubicBezTo>
                    <a:pt x="152735" y="4800226"/>
                    <a:pt x="75487" y="4761364"/>
                    <a:pt x="27672" y="4670877"/>
                  </a:cubicBezTo>
                  <a:cubicBezTo>
                    <a:pt x="23767" y="4663542"/>
                    <a:pt x="20147" y="4655827"/>
                    <a:pt x="18242" y="4647826"/>
                  </a:cubicBezTo>
                  <a:cubicBezTo>
                    <a:pt x="-5666" y="4547909"/>
                    <a:pt x="-5094" y="4446563"/>
                    <a:pt x="14242" y="4347027"/>
                  </a:cubicBezTo>
                  <a:cubicBezTo>
                    <a:pt x="26529" y="4283971"/>
                    <a:pt x="70915" y="4236822"/>
                    <a:pt x="129494" y="4209105"/>
                  </a:cubicBezTo>
                  <a:cubicBezTo>
                    <a:pt x="155021" y="4197103"/>
                    <a:pt x="159784" y="4182435"/>
                    <a:pt x="159784" y="4157289"/>
                  </a:cubicBezTo>
                  <a:cubicBezTo>
                    <a:pt x="159212" y="3912115"/>
                    <a:pt x="154354" y="3666751"/>
                    <a:pt x="161308" y="3421673"/>
                  </a:cubicBezTo>
                  <a:cubicBezTo>
                    <a:pt x="169690" y="3127446"/>
                    <a:pt x="291514" y="2883034"/>
                    <a:pt x="519257" y="2696535"/>
                  </a:cubicBezTo>
                  <a:cubicBezTo>
                    <a:pt x="589266" y="2639194"/>
                    <a:pt x="672038" y="2596522"/>
                    <a:pt x="751381" y="2551564"/>
                  </a:cubicBezTo>
                  <a:cubicBezTo>
                    <a:pt x="840821" y="2500796"/>
                    <a:pt x="882922" y="2395926"/>
                    <a:pt x="836440" y="2308581"/>
                  </a:cubicBezTo>
                  <a:cubicBezTo>
                    <a:pt x="817866" y="2273529"/>
                    <a:pt x="785195" y="2242859"/>
                    <a:pt x="752429" y="2219142"/>
                  </a:cubicBezTo>
                  <a:cubicBezTo>
                    <a:pt x="657465" y="2150276"/>
                    <a:pt x="569740" y="2073981"/>
                    <a:pt x="493635" y="1984922"/>
                  </a:cubicBezTo>
                  <a:cubicBezTo>
                    <a:pt x="277513" y="1732033"/>
                    <a:pt x="165880" y="1438854"/>
                    <a:pt x="159784" y="1106145"/>
                  </a:cubicBezTo>
                  <a:cubicBezTo>
                    <a:pt x="157974" y="1006228"/>
                    <a:pt x="159212" y="906216"/>
                    <a:pt x="159212" y="806203"/>
                  </a:cubicBezTo>
                  <a:cubicBezTo>
                    <a:pt x="159212" y="796964"/>
                    <a:pt x="160546" y="787724"/>
                    <a:pt x="161308" y="776866"/>
                  </a:cubicBezTo>
                  <a:close/>
                  <a:moveTo>
                    <a:pt x="2379205" y="156122"/>
                  </a:moveTo>
                  <a:cubicBezTo>
                    <a:pt x="2026017" y="156122"/>
                    <a:pt x="1672735" y="156218"/>
                    <a:pt x="1319358" y="156218"/>
                  </a:cubicBezTo>
                  <a:cubicBezTo>
                    <a:pt x="1286020" y="156218"/>
                    <a:pt x="1252778" y="156218"/>
                    <a:pt x="1219441" y="156218"/>
                  </a:cubicBezTo>
                  <a:cubicBezTo>
                    <a:pt x="895876" y="156218"/>
                    <a:pt x="572217" y="156122"/>
                    <a:pt x="248652" y="156313"/>
                  </a:cubicBezTo>
                  <a:cubicBezTo>
                    <a:pt x="185121" y="156313"/>
                    <a:pt x="160070" y="181649"/>
                    <a:pt x="159498" y="244895"/>
                  </a:cubicBezTo>
                  <a:cubicBezTo>
                    <a:pt x="159117" y="285377"/>
                    <a:pt x="159308" y="325763"/>
                    <a:pt x="159403" y="366244"/>
                  </a:cubicBezTo>
                  <a:cubicBezTo>
                    <a:pt x="159594" y="440539"/>
                    <a:pt x="183406" y="464351"/>
                    <a:pt x="257796" y="464351"/>
                  </a:cubicBezTo>
                  <a:cubicBezTo>
                    <a:pt x="502875" y="464447"/>
                    <a:pt x="747953" y="464351"/>
                    <a:pt x="993031" y="464351"/>
                  </a:cubicBezTo>
                  <a:cubicBezTo>
                    <a:pt x="1456994" y="464351"/>
                    <a:pt x="1920957" y="464351"/>
                    <a:pt x="2384920" y="464256"/>
                  </a:cubicBezTo>
                  <a:cubicBezTo>
                    <a:pt x="2453214" y="464256"/>
                    <a:pt x="2480074" y="437491"/>
                    <a:pt x="2480551" y="369482"/>
                  </a:cubicBezTo>
                  <a:cubicBezTo>
                    <a:pt x="2480836" y="332621"/>
                    <a:pt x="2480646" y="295759"/>
                    <a:pt x="2480551" y="258802"/>
                  </a:cubicBezTo>
                  <a:cubicBezTo>
                    <a:pt x="2480455" y="179744"/>
                    <a:pt x="2457310" y="156218"/>
                    <a:pt x="2379205" y="156122"/>
                  </a:cubicBezTo>
                  <a:close/>
                  <a:moveTo>
                    <a:pt x="1153432" y="103"/>
                  </a:moveTo>
                  <a:cubicBezTo>
                    <a:pt x="1208201" y="103"/>
                    <a:pt x="1262970" y="103"/>
                    <a:pt x="1317738" y="103"/>
                  </a:cubicBezTo>
                  <a:cubicBezTo>
                    <a:pt x="1673688" y="103"/>
                    <a:pt x="2029637" y="198"/>
                    <a:pt x="2385586" y="103"/>
                  </a:cubicBezTo>
                  <a:cubicBezTo>
                    <a:pt x="2485408" y="103"/>
                    <a:pt x="2563894" y="37727"/>
                    <a:pt x="2610472" y="129071"/>
                  </a:cubicBezTo>
                  <a:cubicBezTo>
                    <a:pt x="2621044" y="149836"/>
                    <a:pt x="2629617" y="173744"/>
                    <a:pt x="2630855" y="196699"/>
                  </a:cubicBezTo>
                  <a:cubicBezTo>
                    <a:pt x="2634570" y="260802"/>
                    <a:pt x="2638094" y="325286"/>
                    <a:pt x="2634189" y="389199"/>
                  </a:cubicBezTo>
                  <a:cubicBezTo>
                    <a:pt x="2625426" y="533503"/>
                    <a:pt x="2532557" y="619133"/>
                    <a:pt x="2387396" y="620276"/>
                  </a:cubicBezTo>
                  <a:cubicBezTo>
                    <a:pt x="2269572" y="621228"/>
                    <a:pt x="2151652" y="620466"/>
                    <a:pt x="2033828" y="620466"/>
                  </a:cubicBezTo>
                  <a:cubicBezTo>
                    <a:pt x="1443373" y="620466"/>
                    <a:pt x="852918" y="620276"/>
                    <a:pt x="262464" y="620657"/>
                  </a:cubicBezTo>
                  <a:cubicBezTo>
                    <a:pt x="159117" y="620752"/>
                    <a:pt x="76726" y="585224"/>
                    <a:pt x="27958" y="489212"/>
                  </a:cubicBezTo>
                  <a:cubicBezTo>
                    <a:pt x="23196" y="479782"/>
                    <a:pt x="18719" y="469685"/>
                    <a:pt x="16623" y="459398"/>
                  </a:cubicBezTo>
                  <a:cubicBezTo>
                    <a:pt x="-3951" y="356814"/>
                    <a:pt x="-7856" y="253373"/>
                    <a:pt x="19100" y="152027"/>
                  </a:cubicBezTo>
                  <a:cubicBezTo>
                    <a:pt x="43484" y="60491"/>
                    <a:pt x="139115" y="389"/>
                    <a:pt x="249891" y="198"/>
                  </a:cubicBezTo>
                  <a:cubicBezTo>
                    <a:pt x="551071" y="-183"/>
                    <a:pt x="852252" y="103"/>
                    <a:pt x="1153432" y="103"/>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 xmlns:a16="http://schemas.microsoft.com/office/drawing/2014/main" id="{9653A0E5-08B1-4F3B-B1DA-58735D7A5EC0}"/>
                </a:ext>
              </a:extLst>
            </p:cNvPr>
            <p:cNvSpPr/>
            <p:nvPr/>
          </p:nvSpPr>
          <p:spPr>
            <a:xfrm>
              <a:off x="-9121468" y="1509406"/>
              <a:ext cx="2631956" cy="4798842"/>
            </a:xfrm>
            <a:custGeom>
              <a:avLst/>
              <a:gdLst>
                <a:gd name="connsiteX0" fmla="*/ 2132275 w 2631956"/>
                <a:gd name="connsiteY0" fmla="*/ 2902890 h 4798842"/>
                <a:gd name="connsiteX1" fmla="*/ 2083126 w 2631956"/>
                <a:gd name="connsiteY1" fmla="*/ 4131234 h 4798842"/>
                <a:gd name="connsiteX2" fmla="*/ 734195 w 2631956"/>
                <a:gd name="connsiteY2" fmla="*/ 4301255 h 4798842"/>
                <a:gd name="connsiteX3" fmla="*/ 821063 w 2631956"/>
                <a:gd name="connsiteY3" fmla="*/ 4178097 h 4798842"/>
                <a:gd name="connsiteX4" fmla="*/ 1917391 w 2631956"/>
                <a:gd name="connsiteY4" fmla="*/ 4084943 h 4798842"/>
                <a:gd name="connsiteX5" fmla="*/ 2011117 w 2631956"/>
                <a:gd name="connsiteY5" fmla="*/ 2988806 h 4798842"/>
                <a:gd name="connsiteX6" fmla="*/ 2132275 w 2631956"/>
                <a:gd name="connsiteY6" fmla="*/ 2902890 h 4798842"/>
                <a:gd name="connsiteX7" fmla="*/ 1238829 w 2631956"/>
                <a:gd name="connsiteY7" fmla="*/ 2788209 h 4798842"/>
                <a:gd name="connsiteX8" fmla="*/ 1390753 w 2631956"/>
                <a:gd name="connsiteY8" fmla="*/ 2788209 h 4798842"/>
                <a:gd name="connsiteX9" fmla="*/ 1390753 w 2631956"/>
                <a:gd name="connsiteY9" fmla="*/ 2938514 h 4798842"/>
                <a:gd name="connsiteX10" fmla="*/ 1650119 w 2631956"/>
                <a:gd name="connsiteY10" fmla="*/ 3078055 h 4798842"/>
                <a:gd name="connsiteX11" fmla="*/ 1703268 w 2631956"/>
                <a:gd name="connsiteY11" fmla="*/ 3247790 h 4798842"/>
                <a:gd name="connsiteX12" fmla="*/ 1550392 w 2631956"/>
                <a:gd name="connsiteY12" fmla="*/ 3247790 h 4798842"/>
                <a:gd name="connsiteX13" fmla="*/ 1360845 w 2631956"/>
                <a:gd name="connsiteY13" fmla="*/ 3095581 h 4798842"/>
                <a:gd name="connsiteX14" fmla="*/ 1228828 w 2631956"/>
                <a:gd name="connsiteY14" fmla="*/ 3097581 h 4798842"/>
                <a:gd name="connsiteX15" fmla="*/ 1083762 w 2631956"/>
                <a:gd name="connsiteY15" fmla="*/ 3253505 h 4798842"/>
                <a:gd name="connsiteX16" fmla="*/ 1234638 w 2631956"/>
                <a:gd name="connsiteY16" fmla="*/ 3405143 h 4798842"/>
                <a:gd name="connsiteX17" fmla="*/ 1402469 w 2631956"/>
                <a:gd name="connsiteY17" fmla="*/ 3406477 h 4798842"/>
                <a:gd name="connsiteX18" fmla="*/ 1702983 w 2631956"/>
                <a:gd name="connsiteY18" fmla="*/ 3726898 h 4798842"/>
                <a:gd name="connsiteX19" fmla="*/ 1435806 w 2631956"/>
                <a:gd name="connsiteY19" fmla="*/ 4021506 h 4798842"/>
                <a:gd name="connsiteX20" fmla="*/ 1392849 w 2631956"/>
                <a:gd name="connsiteY20" fmla="*/ 4027126 h 4798842"/>
                <a:gd name="connsiteX21" fmla="*/ 1392849 w 2631956"/>
                <a:gd name="connsiteY21" fmla="*/ 4177240 h 4798842"/>
                <a:gd name="connsiteX22" fmla="*/ 1239496 w 2631956"/>
                <a:gd name="connsiteY22" fmla="*/ 4177240 h 4798842"/>
                <a:gd name="connsiteX23" fmla="*/ 1239496 w 2631956"/>
                <a:gd name="connsiteY23" fmla="*/ 4028078 h 4798842"/>
                <a:gd name="connsiteX24" fmla="*/ 932791 w 2631956"/>
                <a:gd name="connsiteY24" fmla="*/ 3716230 h 4798842"/>
                <a:gd name="connsiteX25" fmla="*/ 1079952 w 2631956"/>
                <a:gd name="connsiteY25" fmla="*/ 3716230 h 4798842"/>
                <a:gd name="connsiteX26" fmla="*/ 1085667 w 2631956"/>
                <a:gd name="connsiteY26" fmla="*/ 3731184 h 4798842"/>
                <a:gd name="connsiteX27" fmla="*/ 1255213 w 2631956"/>
                <a:gd name="connsiteY27" fmla="*/ 3870154 h 4798842"/>
                <a:gd name="connsiteX28" fmla="*/ 1387324 w 2631956"/>
                <a:gd name="connsiteY28" fmla="*/ 3869963 h 4798842"/>
                <a:gd name="connsiteX29" fmla="*/ 1546582 w 2631956"/>
                <a:gd name="connsiteY29" fmla="*/ 3720040 h 4798842"/>
                <a:gd name="connsiteX30" fmla="*/ 1397611 w 2631956"/>
                <a:gd name="connsiteY30" fmla="*/ 3561163 h 4798842"/>
                <a:gd name="connsiteX31" fmla="*/ 1208540 w 2631956"/>
                <a:gd name="connsiteY31" fmla="*/ 3556686 h 4798842"/>
                <a:gd name="connsiteX32" fmla="*/ 963176 w 2631956"/>
                <a:gd name="connsiteY32" fmla="*/ 3390570 h 4798842"/>
                <a:gd name="connsiteX33" fmla="*/ 979464 w 2631956"/>
                <a:gd name="connsiteY33" fmla="*/ 3081579 h 4798842"/>
                <a:gd name="connsiteX34" fmla="*/ 1238829 w 2631956"/>
                <a:gd name="connsiteY34" fmla="*/ 2939371 h 4798842"/>
                <a:gd name="connsiteX35" fmla="*/ 1238829 w 2631956"/>
                <a:gd name="connsiteY35" fmla="*/ 2788209 h 4798842"/>
                <a:gd name="connsiteX36" fmla="*/ 1386413 w 2631956"/>
                <a:gd name="connsiteY36" fmla="*/ 2479172 h 4798842"/>
                <a:gd name="connsiteX37" fmla="*/ 1896530 w 2631956"/>
                <a:gd name="connsiteY37" fmla="*/ 2664860 h 4798842"/>
                <a:gd name="connsiteX38" fmla="*/ 1809281 w 2631956"/>
                <a:gd name="connsiteY38" fmla="*/ 2788209 h 4798842"/>
                <a:gd name="connsiteX39" fmla="*/ 709144 w 2631956"/>
                <a:gd name="connsiteY39" fmla="*/ 2886221 h 4798842"/>
                <a:gd name="connsiteX40" fmla="*/ 621609 w 2631956"/>
                <a:gd name="connsiteY40" fmla="*/ 3976739 h 4798842"/>
                <a:gd name="connsiteX41" fmla="*/ 499975 w 2631956"/>
                <a:gd name="connsiteY41" fmla="*/ 4062559 h 4798842"/>
                <a:gd name="connsiteX42" fmla="*/ 543599 w 2631956"/>
                <a:gd name="connsiteY42" fmla="*/ 2839358 h 4798842"/>
                <a:gd name="connsiteX43" fmla="*/ 1386413 w 2631956"/>
                <a:gd name="connsiteY43" fmla="*/ 2479172 h 4798842"/>
                <a:gd name="connsiteX44" fmla="*/ 1316839 w 2631956"/>
                <a:gd name="connsiteY44" fmla="*/ 2321769 h 4798842"/>
                <a:gd name="connsiteX45" fmla="*/ 154789 w 2631956"/>
                <a:gd name="connsiteY45" fmla="*/ 3482581 h 4798842"/>
                <a:gd name="connsiteX46" fmla="*/ 1312934 w 2631956"/>
                <a:gd name="connsiteY46" fmla="*/ 4642536 h 4798842"/>
                <a:gd name="connsiteX47" fmla="*/ 2475556 w 2631956"/>
                <a:gd name="connsiteY47" fmla="*/ 3484582 h 4798842"/>
                <a:gd name="connsiteX48" fmla="*/ 1316839 w 2631956"/>
                <a:gd name="connsiteY48" fmla="*/ 2321769 h 4798842"/>
                <a:gd name="connsiteX49" fmla="*/ 1315982 w 2631956"/>
                <a:gd name="connsiteY49" fmla="*/ 2166893 h 4798842"/>
                <a:gd name="connsiteX50" fmla="*/ 2631956 w 2631956"/>
                <a:gd name="connsiteY50" fmla="*/ 3482010 h 4798842"/>
                <a:gd name="connsiteX51" fmla="*/ 1317316 w 2631956"/>
                <a:gd name="connsiteY51" fmla="*/ 4798841 h 4798842"/>
                <a:gd name="connsiteX52" fmla="*/ 8 w 2631956"/>
                <a:gd name="connsiteY52" fmla="*/ 3481533 h 4798842"/>
                <a:gd name="connsiteX53" fmla="*/ 1315982 w 2631956"/>
                <a:gd name="connsiteY53" fmla="*/ 2166893 h 4798842"/>
                <a:gd name="connsiteX54" fmla="*/ 1861193 w 2631956"/>
                <a:gd name="connsiteY54" fmla="*/ 2014493 h 4798842"/>
                <a:gd name="connsiteX55" fmla="*/ 2010355 w 2631956"/>
                <a:gd name="connsiteY55" fmla="*/ 2014493 h 4798842"/>
                <a:gd name="connsiteX56" fmla="*/ 2010355 w 2631956"/>
                <a:gd name="connsiteY56" fmla="*/ 2164035 h 4798842"/>
                <a:gd name="connsiteX57" fmla="*/ 1861193 w 2631956"/>
                <a:gd name="connsiteY57" fmla="*/ 2164035 h 4798842"/>
                <a:gd name="connsiteX58" fmla="*/ 1861193 w 2631956"/>
                <a:gd name="connsiteY58" fmla="*/ 2014493 h 4798842"/>
                <a:gd name="connsiteX59" fmla="*/ 620657 w 2631956"/>
                <a:gd name="connsiteY59" fmla="*/ 2014208 h 4798842"/>
                <a:gd name="connsiteX60" fmla="*/ 772104 w 2631956"/>
                <a:gd name="connsiteY60" fmla="*/ 2014208 h 4798842"/>
                <a:gd name="connsiteX61" fmla="*/ 772104 w 2631956"/>
                <a:gd name="connsiteY61" fmla="*/ 2164512 h 4798842"/>
                <a:gd name="connsiteX62" fmla="*/ 620657 w 2631956"/>
                <a:gd name="connsiteY62" fmla="*/ 2164512 h 4798842"/>
                <a:gd name="connsiteX63" fmla="*/ 620657 w 2631956"/>
                <a:gd name="connsiteY63" fmla="*/ 2014208 h 4798842"/>
                <a:gd name="connsiteX64" fmla="*/ 1240734 w 2631956"/>
                <a:gd name="connsiteY64" fmla="*/ 1858759 h 4798842"/>
                <a:gd name="connsiteX65" fmla="*/ 1391420 w 2631956"/>
                <a:gd name="connsiteY65" fmla="*/ 1858759 h 4798842"/>
                <a:gd name="connsiteX66" fmla="*/ 1391420 w 2631956"/>
                <a:gd name="connsiteY66" fmla="*/ 2010683 h 4798842"/>
                <a:gd name="connsiteX67" fmla="*/ 1240734 w 2631956"/>
                <a:gd name="connsiteY67" fmla="*/ 2010683 h 4798842"/>
                <a:gd name="connsiteX68" fmla="*/ 1240734 w 2631956"/>
                <a:gd name="connsiteY68" fmla="*/ 1858759 h 4798842"/>
                <a:gd name="connsiteX69" fmla="*/ 696476 w 2631956"/>
                <a:gd name="connsiteY69" fmla="*/ 927882 h 4798842"/>
                <a:gd name="connsiteX70" fmla="*/ 619609 w 2631956"/>
                <a:gd name="connsiteY70" fmla="*/ 1005415 h 4798842"/>
                <a:gd name="connsiteX71" fmla="*/ 696381 w 2631956"/>
                <a:gd name="connsiteY71" fmla="*/ 1082758 h 4798842"/>
                <a:gd name="connsiteX72" fmla="*/ 773438 w 2631956"/>
                <a:gd name="connsiteY72" fmla="*/ 1005415 h 4798842"/>
                <a:gd name="connsiteX73" fmla="*/ 696476 w 2631956"/>
                <a:gd name="connsiteY73" fmla="*/ 927882 h 4798842"/>
                <a:gd name="connsiteX74" fmla="*/ 1935964 w 2631956"/>
                <a:gd name="connsiteY74" fmla="*/ 927691 h 4798842"/>
                <a:gd name="connsiteX75" fmla="*/ 1858049 w 2631956"/>
                <a:gd name="connsiteY75" fmla="*/ 1004557 h 4798842"/>
                <a:gd name="connsiteX76" fmla="*/ 1934249 w 2631956"/>
                <a:gd name="connsiteY76" fmla="*/ 1082853 h 4798842"/>
                <a:gd name="connsiteX77" fmla="*/ 2011116 w 2631956"/>
                <a:gd name="connsiteY77" fmla="*/ 1006272 h 4798842"/>
                <a:gd name="connsiteX78" fmla="*/ 1935964 w 2631956"/>
                <a:gd name="connsiteY78" fmla="*/ 927691 h 4798842"/>
                <a:gd name="connsiteX79" fmla="*/ 1969211 w 2631956"/>
                <a:gd name="connsiteY79" fmla="*/ 776902 h 4798842"/>
                <a:gd name="connsiteX80" fmla="*/ 2144371 w 2631956"/>
                <a:gd name="connsiteY80" fmla="*/ 904164 h 4798842"/>
                <a:gd name="connsiteX81" fmla="*/ 2039024 w 2631956"/>
                <a:gd name="connsiteY81" fmla="*/ 1211250 h 4798842"/>
                <a:gd name="connsiteX82" fmla="*/ 2011497 w 2631956"/>
                <a:gd name="connsiteY82" fmla="*/ 1256779 h 4798842"/>
                <a:gd name="connsiteX83" fmla="*/ 2011973 w 2631956"/>
                <a:gd name="connsiteY83" fmla="*/ 1813230 h 4798842"/>
                <a:gd name="connsiteX84" fmla="*/ 2011783 w 2631956"/>
                <a:gd name="connsiteY84" fmla="*/ 1855902 h 4798842"/>
                <a:gd name="connsiteX85" fmla="*/ 1856811 w 2631956"/>
                <a:gd name="connsiteY85" fmla="*/ 1855902 h 4798842"/>
                <a:gd name="connsiteX86" fmla="*/ 1856811 w 2631956"/>
                <a:gd name="connsiteY86" fmla="*/ 1812849 h 4798842"/>
                <a:gd name="connsiteX87" fmla="*/ 1857192 w 2631956"/>
                <a:gd name="connsiteY87" fmla="*/ 1259923 h 4798842"/>
                <a:gd name="connsiteX88" fmla="*/ 1829570 w 2631956"/>
                <a:gd name="connsiteY88" fmla="*/ 1210583 h 4798842"/>
                <a:gd name="connsiteX89" fmla="*/ 1706507 w 2631956"/>
                <a:gd name="connsiteY89" fmla="*/ 963314 h 4798842"/>
                <a:gd name="connsiteX90" fmla="*/ 1891768 w 2631956"/>
                <a:gd name="connsiteY90" fmla="*/ 777481 h 4798842"/>
                <a:gd name="connsiteX91" fmla="*/ 1969211 w 2631956"/>
                <a:gd name="connsiteY91" fmla="*/ 776902 h 4798842"/>
                <a:gd name="connsiteX92" fmla="*/ 690571 w 2631956"/>
                <a:gd name="connsiteY92" fmla="*/ 774624 h 4798842"/>
                <a:gd name="connsiteX93" fmla="*/ 921075 w 2631956"/>
                <a:gd name="connsiteY93" fmla="*/ 946360 h 4798842"/>
                <a:gd name="connsiteX94" fmla="*/ 801537 w 2631956"/>
                <a:gd name="connsiteY94" fmla="*/ 1210679 h 4798842"/>
                <a:gd name="connsiteX95" fmla="*/ 773247 w 2631956"/>
                <a:gd name="connsiteY95" fmla="*/ 1259161 h 4798842"/>
                <a:gd name="connsiteX96" fmla="*/ 773629 w 2631956"/>
                <a:gd name="connsiteY96" fmla="*/ 1811992 h 4798842"/>
                <a:gd name="connsiteX97" fmla="*/ 773629 w 2631956"/>
                <a:gd name="connsiteY97" fmla="*/ 1855521 h 4798842"/>
                <a:gd name="connsiteX98" fmla="*/ 618657 w 2631956"/>
                <a:gd name="connsiteY98" fmla="*/ 1855521 h 4798842"/>
                <a:gd name="connsiteX99" fmla="*/ 618657 w 2631956"/>
                <a:gd name="connsiteY99" fmla="*/ 1817326 h 4798842"/>
                <a:gd name="connsiteX100" fmla="*/ 619038 w 2631956"/>
                <a:gd name="connsiteY100" fmla="*/ 1257351 h 4798842"/>
                <a:gd name="connsiteX101" fmla="*/ 592558 w 2631956"/>
                <a:gd name="connsiteY101" fmla="*/ 1210965 h 4798842"/>
                <a:gd name="connsiteX102" fmla="*/ 470257 w 2631956"/>
                <a:gd name="connsiteY102" fmla="*/ 954171 h 4798842"/>
                <a:gd name="connsiteX103" fmla="*/ 690571 w 2631956"/>
                <a:gd name="connsiteY103" fmla="*/ 774624 h 4798842"/>
                <a:gd name="connsiteX104" fmla="*/ 1316648 w 2631956"/>
                <a:gd name="connsiteY104" fmla="*/ 155119 h 4798842"/>
                <a:gd name="connsiteX105" fmla="*/ 1160820 w 2631956"/>
                <a:gd name="connsiteY105" fmla="*/ 307614 h 4798842"/>
                <a:gd name="connsiteX106" fmla="*/ 1314839 w 2631956"/>
                <a:gd name="connsiteY106" fmla="*/ 462776 h 4798842"/>
                <a:gd name="connsiteX107" fmla="*/ 1470191 w 2631956"/>
                <a:gd name="connsiteY107" fmla="*/ 309329 h 4798842"/>
                <a:gd name="connsiteX108" fmla="*/ 1316648 w 2631956"/>
                <a:gd name="connsiteY108" fmla="*/ 155119 h 4798842"/>
                <a:gd name="connsiteX109" fmla="*/ 1367520 w 2631956"/>
                <a:gd name="connsiteY109" fmla="*/ 4439 h 4798842"/>
                <a:gd name="connsiteX110" fmla="*/ 1612305 w 2631956"/>
                <a:gd name="connsiteY110" fmla="*/ 218270 h 4798842"/>
                <a:gd name="connsiteX111" fmla="*/ 1425043 w 2631956"/>
                <a:gd name="connsiteY111" fmla="*/ 595363 h 4798842"/>
                <a:gd name="connsiteX112" fmla="*/ 1392087 w 2631956"/>
                <a:gd name="connsiteY112" fmla="*/ 644131 h 4798842"/>
                <a:gd name="connsiteX113" fmla="*/ 1392658 w 2631956"/>
                <a:gd name="connsiteY113" fmla="*/ 1654639 h 4798842"/>
                <a:gd name="connsiteX114" fmla="*/ 1392753 w 2631956"/>
                <a:gd name="connsiteY114" fmla="*/ 1700644 h 4798842"/>
                <a:gd name="connsiteX115" fmla="*/ 1239877 w 2631956"/>
                <a:gd name="connsiteY115" fmla="*/ 1700644 h 4798842"/>
                <a:gd name="connsiteX116" fmla="*/ 1239877 w 2631956"/>
                <a:gd name="connsiteY116" fmla="*/ 608698 h 4798842"/>
                <a:gd name="connsiteX117" fmla="*/ 1061855 w 2631956"/>
                <a:gd name="connsiteY117" fmla="*/ 483255 h 4798842"/>
                <a:gd name="connsiteX118" fmla="*/ 1250450 w 2631956"/>
                <a:gd name="connsiteY118" fmla="*/ 6529 h 4798842"/>
                <a:gd name="connsiteX119" fmla="*/ 1367520 w 2631956"/>
                <a:gd name="connsiteY119" fmla="*/ 4439 h 4798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631956" h="4798842">
                  <a:moveTo>
                    <a:pt x="2132275" y="2902890"/>
                  </a:moveTo>
                  <a:cubicBezTo>
                    <a:pt x="2385163" y="3233503"/>
                    <a:pt x="2403451" y="3754044"/>
                    <a:pt x="2083126" y="4131234"/>
                  </a:cubicBezTo>
                  <a:cubicBezTo>
                    <a:pt x="1731558" y="4545286"/>
                    <a:pt x="1145389" y="4597673"/>
                    <a:pt x="734195" y="4301255"/>
                  </a:cubicBezTo>
                  <a:cubicBezTo>
                    <a:pt x="763913" y="4259155"/>
                    <a:pt x="792488" y="4218578"/>
                    <a:pt x="821063" y="4178097"/>
                  </a:cubicBezTo>
                  <a:cubicBezTo>
                    <a:pt x="1237877" y="4460609"/>
                    <a:pt x="1689838" y="4313543"/>
                    <a:pt x="1917391" y="4084943"/>
                  </a:cubicBezTo>
                  <a:cubicBezTo>
                    <a:pt x="2169136" y="3832054"/>
                    <a:pt x="2278388" y="3379235"/>
                    <a:pt x="2011117" y="2988806"/>
                  </a:cubicBezTo>
                  <a:cubicBezTo>
                    <a:pt x="2051502" y="2960231"/>
                    <a:pt x="2091889" y="2931560"/>
                    <a:pt x="2132275" y="2902890"/>
                  </a:cubicBezTo>
                  <a:close/>
                  <a:moveTo>
                    <a:pt x="1238829" y="2788209"/>
                  </a:moveTo>
                  <a:cubicBezTo>
                    <a:pt x="1289693" y="2788209"/>
                    <a:pt x="1337985" y="2788209"/>
                    <a:pt x="1390753" y="2788209"/>
                  </a:cubicBezTo>
                  <a:cubicBezTo>
                    <a:pt x="1390753" y="2836501"/>
                    <a:pt x="1390753" y="2885745"/>
                    <a:pt x="1390753" y="2938514"/>
                  </a:cubicBezTo>
                  <a:cubicBezTo>
                    <a:pt x="1501434" y="2944895"/>
                    <a:pt x="1588588" y="2988520"/>
                    <a:pt x="1650119" y="3078055"/>
                  </a:cubicBezTo>
                  <a:cubicBezTo>
                    <a:pt x="1684790" y="3128537"/>
                    <a:pt x="1700601" y="3184640"/>
                    <a:pt x="1703268" y="3247790"/>
                  </a:cubicBezTo>
                  <a:cubicBezTo>
                    <a:pt x="1650976" y="3247790"/>
                    <a:pt x="1600494" y="3247790"/>
                    <a:pt x="1550392" y="3247790"/>
                  </a:cubicBezTo>
                  <a:cubicBezTo>
                    <a:pt x="1525246" y="3133967"/>
                    <a:pt x="1477145" y="3095390"/>
                    <a:pt x="1360845" y="3095581"/>
                  </a:cubicBezTo>
                  <a:cubicBezTo>
                    <a:pt x="1316839" y="3095581"/>
                    <a:pt x="1272643" y="3094343"/>
                    <a:pt x="1228828" y="3097581"/>
                  </a:cubicBezTo>
                  <a:cubicBezTo>
                    <a:pt x="1143389" y="3104058"/>
                    <a:pt x="1080905" y="3172734"/>
                    <a:pt x="1083762" y="3253505"/>
                  </a:cubicBezTo>
                  <a:cubicBezTo>
                    <a:pt x="1086715" y="3336563"/>
                    <a:pt x="1150152" y="3401619"/>
                    <a:pt x="1234638" y="3405143"/>
                  </a:cubicBezTo>
                  <a:cubicBezTo>
                    <a:pt x="1290455" y="3407429"/>
                    <a:pt x="1346557" y="3404858"/>
                    <a:pt x="1402469" y="3406477"/>
                  </a:cubicBezTo>
                  <a:cubicBezTo>
                    <a:pt x="1574871" y="3411239"/>
                    <a:pt x="1708888" y="3554686"/>
                    <a:pt x="1702983" y="3726898"/>
                  </a:cubicBezTo>
                  <a:cubicBezTo>
                    <a:pt x="1697934" y="3875297"/>
                    <a:pt x="1583539" y="4001409"/>
                    <a:pt x="1435806" y="4021506"/>
                  </a:cubicBezTo>
                  <a:cubicBezTo>
                    <a:pt x="1422948" y="4023221"/>
                    <a:pt x="1410089" y="4024935"/>
                    <a:pt x="1392849" y="4027126"/>
                  </a:cubicBezTo>
                  <a:cubicBezTo>
                    <a:pt x="1392849" y="4076942"/>
                    <a:pt x="1392849" y="4126377"/>
                    <a:pt x="1392849" y="4177240"/>
                  </a:cubicBezTo>
                  <a:cubicBezTo>
                    <a:pt x="1339985" y="4177240"/>
                    <a:pt x="1291503" y="4177240"/>
                    <a:pt x="1239496" y="4177240"/>
                  </a:cubicBezTo>
                  <a:cubicBezTo>
                    <a:pt x="1239496" y="4126377"/>
                    <a:pt x="1239496" y="4076942"/>
                    <a:pt x="1239496" y="4028078"/>
                  </a:cubicBezTo>
                  <a:cubicBezTo>
                    <a:pt x="1041662" y="3995122"/>
                    <a:pt x="916408" y="3867392"/>
                    <a:pt x="932791" y="3716230"/>
                  </a:cubicBezTo>
                  <a:cubicBezTo>
                    <a:pt x="980988" y="3716230"/>
                    <a:pt x="1029470" y="3716230"/>
                    <a:pt x="1079952" y="3716230"/>
                  </a:cubicBezTo>
                  <a:cubicBezTo>
                    <a:pt x="1081667" y="3720611"/>
                    <a:pt x="1084524" y="3725755"/>
                    <a:pt x="1085667" y="3731184"/>
                  </a:cubicBezTo>
                  <a:cubicBezTo>
                    <a:pt x="1104908" y="3825196"/>
                    <a:pt x="1158915" y="3869678"/>
                    <a:pt x="1255213" y="3870154"/>
                  </a:cubicBezTo>
                  <a:cubicBezTo>
                    <a:pt x="1299218" y="3870344"/>
                    <a:pt x="1343319" y="3870916"/>
                    <a:pt x="1387324" y="3869963"/>
                  </a:cubicBezTo>
                  <a:cubicBezTo>
                    <a:pt x="1478097" y="3868059"/>
                    <a:pt x="1544201" y="3805479"/>
                    <a:pt x="1546582" y="3720040"/>
                  </a:cubicBezTo>
                  <a:cubicBezTo>
                    <a:pt x="1548963" y="3633743"/>
                    <a:pt x="1488099" y="3566878"/>
                    <a:pt x="1397611" y="3561163"/>
                  </a:cubicBezTo>
                  <a:cubicBezTo>
                    <a:pt x="1334746" y="3557162"/>
                    <a:pt x="1271405" y="3560877"/>
                    <a:pt x="1208540" y="3556686"/>
                  </a:cubicBezTo>
                  <a:cubicBezTo>
                    <a:pt x="1095383" y="3549066"/>
                    <a:pt x="1013373" y="3488678"/>
                    <a:pt x="963176" y="3390570"/>
                  </a:cubicBezTo>
                  <a:cubicBezTo>
                    <a:pt x="910026" y="3286652"/>
                    <a:pt x="915265" y="3180734"/>
                    <a:pt x="979464" y="3081579"/>
                  </a:cubicBezTo>
                  <a:cubicBezTo>
                    <a:pt x="1038804" y="2990139"/>
                    <a:pt x="1126149" y="2945658"/>
                    <a:pt x="1238829" y="2939371"/>
                  </a:cubicBezTo>
                  <a:cubicBezTo>
                    <a:pt x="1238829" y="2887555"/>
                    <a:pt x="1238829" y="2839168"/>
                    <a:pt x="1238829" y="2788209"/>
                  </a:cubicBezTo>
                  <a:close/>
                  <a:moveTo>
                    <a:pt x="1386413" y="2479172"/>
                  </a:moveTo>
                  <a:cubicBezTo>
                    <a:pt x="1568601" y="2492205"/>
                    <a:pt x="1746262" y="2554918"/>
                    <a:pt x="1896530" y="2664860"/>
                  </a:cubicBezTo>
                  <a:cubicBezTo>
                    <a:pt x="1866622" y="2707151"/>
                    <a:pt x="1837952" y="2747632"/>
                    <a:pt x="1809281" y="2788209"/>
                  </a:cubicBezTo>
                  <a:cubicBezTo>
                    <a:pt x="1425424" y="2523128"/>
                    <a:pt x="968891" y="2622188"/>
                    <a:pt x="709144" y="2886221"/>
                  </a:cubicBezTo>
                  <a:cubicBezTo>
                    <a:pt x="453112" y="3146539"/>
                    <a:pt x="359291" y="3597262"/>
                    <a:pt x="621609" y="3976739"/>
                  </a:cubicBezTo>
                  <a:cubicBezTo>
                    <a:pt x="581128" y="4005314"/>
                    <a:pt x="540552" y="4033984"/>
                    <a:pt x="499975" y="4062559"/>
                  </a:cubicBezTo>
                  <a:cubicBezTo>
                    <a:pt x="250325" y="3740614"/>
                    <a:pt x="225941" y="3217882"/>
                    <a:pt x="543599" y="2839358"/>
                  </a:cubicBezTo>
                  <a:cubicBezTo>
                    <a:pt x="766544" y="2573730"/>
                    <a:pt x="1082767" y="2457450"/>
                    <a:pt x="1386413" y="2479172"/>
                  </a:cubicBezTo>
                  <a:close/>
                  <a:moveTo>
                    <a:pt x="1316839" y="2321769"/>
                  </a:moveTo>
                  <a:cubicBezTo>
                    <a:pt x="679902" y="2319579"/>
                    <a:pt x="155361" y="2843644"/>
                    <a:pt x="154789" y="3482581"/>
                  </a:cubicBezTo>
                  <a:cubicBezTo>
                    <a:pt x="154313" y="4120756"/>
                    <a:pt x="671616" y="4638916"/>
                    <a:pt x="1312934" y="4642536"/>
                  </a:cubicBezTo>
                  <a:cubicBezTo>
                    <a:pt x="1951871" y="4646251"/>
                    <a:pt x="2473174" y="4127043"/>
                    <a:pt x="2475556" y="3484582"/>
                  </a:cubicBezTo>
                  <a:cubicBezTo>
                    <a:pt x="2478032" y="2846025"/>
                    <a:pt x="1957872" y="2323960"/>
                    <a:pt x="1316839" y="2321769"/>
                  </a:cubicBezTo>
                  <a:close/>
                  <a:moveTo>
                    <a:pt x="1315982" y="2166893"/>
                  </a:moveTo>
                  <a:cubicBezTo>
                    <a:pt x="2041025" y="2166893"/>
                    <a:pt x="2631194" y="2756776"/>
                    <a:pt x="2631956" y="3482010"/>
                  </a:cubicBezTo>
                  <a:cubicBezTo>
                    <a:pt x="2632623" y="4206386"/>
                    <a:pt x="2042073" y="4797889"/>
                    <a:pt x="1317316" y="4798841"/>
                  </a:cubicBezTo>
                  <a:cubicBezTo>
                    <a:pt x="591320" y="4799793"/>
                    <a:pt x="-2659" y="4205815"/>
                    <a:pt x="8" y="3481533"/>
                  </a:cubicBezTo>
                  <a:cubicBezTo>
                    <a:pt x="2580" y="2754109"/>
                    <a:pt x="590367" y="2166893"/>
                    <a:pt x="1315982" y="2166893"/>
                  </a:cubicBezTo>
                  <a:close/>
                  <a:moveTo>
                    <a:pt x="1861193" y="2014493"/>
                  </a:moveTo>
                  <a:cubicBezTo>
                    <a:pt x="1909580" y="2014493"/>
                    <a:pt x="1957776" y="2014493"/>
                    <a:pt x="2010355" y="2014493"/>
                  </a:cubicBezTo>
                  <a:cubicBezTo>
                    <a:pt x="2010355" y="2064880"/>
                    <a:pt x="2010355" y="2113172"/>
                    <a:pt x="2010355" y="2164035"/>
                  </a:cubicBezTo>
                  <a:cubicBezTo>
                    <a:pt x="1960539" y="2164035"/>
                    <a:pt x="1912438" y="2164035"/>
                    <a:pt x="1861193" y="2164035"/>
                  </a:cubicBezTo>
                  <a:cubicBezTo>
                    <a:pt x="1861193" y="2115172"/>
                    <a:pt x="1861193" y="2066023"/>
                    <a:pt x="1861193" y="2014493"/>
                  </a:cubicBezTo>
                  <a:close/>
                  <a:moveTo>
                    <a:pt x="620657" y="2014208"/>
                  </a:moveTo>
                  <a:cubicBezTo>
                    <a:pt x="671425" y="2014208"/>
                    <a:pt x="720670" y="2014208"/>
                    <a:pt x="772104" y="2014208"/>
                  </a:cubicBezTo>
                  <a:cubicBezTo>
                    <a:pt x="772104" y="2064214"/>
                    <a:pt x="772104" y="2113268"/>
                    <a:pt x="772104" y="2164512"/>
                  </a:cubicBezTo>
                  <a:cubicBezTo>
                    <a:pt x="721336" y="2164512"/>
                    <a:pt x="672187" y="2164512"/>
                    <a:pt x="620657" y="2164512"/>
                  </a:cubicBezTo>
                  <a:cubicBezTo>
                    <a:pt x="620657" y="2114221"/>
                    <a:pt x="620657" y="2065167"/>
                    <a:pt x="620657" y="2014208"/>
                  </a:cubicBezTo>
                  <a:close/>
                  <a:moveTo>
                    <a:pt x="1240734" y="1858759"/>
                  </a:moveTo>
                  <a:cubicBezTo>
                    <a:pt x="1290550" y="1858759"/>
                    <a:pt x="1339889" y="1858759"/>
                    <a:pt x="1391420" y="1858759"/>
                  </a:cubicBezTo>
                  <a:cubicBezTo>
                    <a:pt x="1391420" y="1908860"/>
                    <a:pt x="1391420" y="1958200"/>
                    <a:pt x="1391420" y="2010683"/>
                  </a:cubicBezTo>
                  <a:cubicBezTo>
                    <a:pt x="1339699" y="2010683"/>
                    <a:pt x="1291312" y="2010683"/>
                    <a:pt x="1240734" y="2010683"/>
                  </a:cubicBezTo>
                  <a:cubicBezTo>
                    <a:pt x="1240734" y="1959724"/>
                    <a:pt x="1240734" y="1910384"/>
                    <a:pt x="1240734" y="1858759"/>
                  </a:cubicBezTo>
                  <a:close/>
                  <a:moveTo>
                    <a:pt x="696476" y="927882"/>
                  </a:moveTo>
                  <a:cubicBezTo>
                    <a:pt x="655423" y="927691"/>
                    <a:pt x="619705" y="963696"/>
                    <a:pt x="619609" y="1005415"/>
                  </a:cubicBezTo>
                  <a:cubicBezTo>
                    <a:pt x="619514" y="1047992"/>
                    <a:pt x="654185" y="1082853"/>
                    <a:pt x="696381" y="1082758"/>
                  </a:cubicBezTo>
                  <a:cubicBezTo>
                    <a:pt x="738386" y="1082568"/>
                    <a:pt x="773438" y="1047516"/>
                    <a:pt x="773438" y="1005415"/>
                  </a:cubicBezTo>
                  <a:cubicBezTo>
                    <a:pt x="773438" y="963600"/>
                    <a:pt x="738100" y="927977"/>
                    <a:pt x="696476" y="927882"/>
                  </a:cubicBezTo>
                  <a:close/>
                  <a:moveTo>
                    <a:pt x="1935964" y="927691"/>
                  </a:moveTo>
                  <a:cubicBezTo>
                    <a:pt x="1895197" y="927405"/>
                    <a:pt x="1858621" y="963505"/>
                    <a:pt x="1858049" y="1004557"/>
                  </a:cubicBezTo>
                  <a:cubicBezTo>
                    <a:pt x="1857478" y="1046182"/>
                    <a:pt x="1892530" y="1082091"/>
                    <a:pt x="1934249" y="1082853"/>
                  </a:cubicBezTo>
                  <a:cubicBezTo>
                    <a:pt x="1976255" y="1083615"/>
                    <a:pt x="2010735" y="1049230"/>
                    <a:pt x="2011116" y="1006272"/>
                  </a:cubicBezTo>
                  <a:cubicBezTo>
                    <a:pt x="2011497" y="963886"/>
                    <a:pt x="1977207" y="928072"/>
                    <a:pt x="1935964" y="927691"/>
                  </a:cubicBezTo>
                  <a:close/>
                  <a:moveTo>
                    <a:pt x="1969211" y="776902"/>
                  </a:moveTo>
                  <a:cubicBezTo>
                    <a:pt x="2043966" y="788114"/>
                    <a:pt x="2108581" y="833655"/>
                    <a:pt x="2144371" y="904164"/>
                  </a:cubicBezTo>
                  <a:cubicBezTo>
                    <a:pt x="2199997" y="1013797"/>
                    <a:pt x="2153039" y="1154195"/>
                    <a:pt x="2039024" y="1211250"/>
                  </a:cubicBezTo>
                  <a:cubicBezTo>
                    <a:pt x="2016831" y="1222394"/>
                    <a:pt x="2011402" y="1234110"/>
                    <a:pt x="2011497" y="1256779"/>
                  </a:cubicBezTo>
                  <a:cubicBezTo>
                    <a:pt x="2012259" y="1442231"/>
                    <a:pt x="2011973" y="1627778"/>
                    <a:pt x="2011973" y="1813230"/>
                  </a:cubicBezTo>
                  <a:cubicBezTo>
                    <a:pt x="2011783" y="1826184"/>
                    <a:pt x="2011783" y="1839138"/>
                    <a:pt x="2011783" y="1855902"/>
                  </a:cubicBezTo>
                  <a:cubicBezTo>
                    <a:pt x="1958348" y="1855902"/>
                    <a:pt x="1909961" y="1855902"/>
                    <a:pt x="1856811" y="1855902"/>
                  </a:cubicBezTo>
                  <a:cubicBezTo>
                    <a:pt x="1856811" y="1840662"/>
                    <a:pt x="1856811" y="1826755"/>
                    <a:pt x="1856811" y="1812849"/>
                  </a:cubicBezTo>
                  <a:cubicBezTo>
                    <a:pt x="1856811" y="1628540"/>
                    <a:pt x="1856526" y="1444231"/>
                    <a:pt x="1857192" y="1259923"/>
                  </a:cubicBezTo>
                  <a:cubicBezTo>
                    <a:pt x="1857288" y="1236967"/>
                    <a:pt x="1853858" y="1222870"/>
                    <a:pt x="1829570" y="1210583"/>
                  </a:cubicBezTo>
                  <a:cubicBezTo>
                    <a:pt x="1737082" y="1163815"/>
                    <a:pt x="1688790" y="1062946"/>
                    <a:pt x="1706507" y="963314"/>
                  </a:cubicBezTo>
                  <a:cubicBezTo>
                    <a:pt x="1722509" y="873493"/>
                    <a:pt x="1804138" y="791578"/>
                    <a:pt x="1891768" y="777481"/>
                  </a:cubicBezTo>
                  <a:cubicBezTo>
                    <a:pt x="1918248" y="773242"/>
                    <a:pt x="1944293" y="773165"/>
                    <a:pt x="1969211" y="776902"/>
                  </a:cubicBezTo>
                  <a:close/>
                  <a:moveTo>
                    <a:pt x="690571" y="774624"/>
                  </a:moveTo>
                  <a:cubicBezTo>
                    <a:pt x="797441" y="771386"/>
                    <a:pt x="890881" y="841014"/>
                    <a:pt x="921075" y="946360"/>
                  </a:cubicBezTo>
                  <a:cubicBezTo>
                    <a:pt x="949841" y="1046944"/>
                    <a:pt x="899168" y="1163054"/>
                    <a:pt x="801537" y="1210679"/>
                  </a:cubicBezTo>
                  <a:cubicBezTo>
                    <a:pt x="777248" y="1222585"/>
                    <a:pt x="773152" y="1235920"/>
                    <a:pt x="773247" y="1259161"/>
                  </a:cubicBezTo>
                  <a:cubicBezTo>
                    <a:pt x="773914" y="1443470"/>
                    <a:pt x="773629" y="1627683"/>
                    <a:pt x="773629" y="1811992"/>
                  </a:cubicBezTo>
                  <a:cubicBezTo>
                    <a:pt x="773629" y="1825041"/>
                    <a:pt x="773629" y="1837995"/>
                    <a:pt x="773629" y="1855521"/>
                  </a:cubicBezTo>
                  <a:cubicBezTo>
                    <a:pt x="720955" y="1855521"/>
                    <a:pt x="672568" y="1855521"/>
                    <a:pt x="618657" y="1855521"/>
                  </a:cubicBezTo>
                  <a:cubicBezTo>
                    <a:pt x="618657" y="1842472"/>
                    <a:pt x="618657" y="1829899"/>
                    <a:pt x="618657" y="1817326"/>
                  </a:cubicBezTo>
                  <a:cubicBezTo>
                    <a:pt x="618657" y="1630636"/>
                    <a:pt x="618371" y="1444041"/>
                    <a:pt x="619038" y="1257351"/>
                  </a:cubicBezTo>
                  <a:cubicBezTo>
                    <a:pt x="619133" y="1235444"/>
                    <a:pt x="615228" y="1222395"/>
                    <a:pt x="592558" y="1210965"/>
                  </a:cubicBezTo>
                  <a:cubicBezTo>
                    <a:pt x="496070" y="1162578"/>
                    <a:pt x="446826" y="1055993"/>
                    <a:pt x="470257" y="954171"/>
                  </a:cubicBezTo>
                  <a:cubicBezTo>
                    <a:pt x="494165" y="850253"/>
                    <a:pt x="582938" y="777863"/>
                    <a:pt x="690571" y="774624"/>
                  </a:cubicBezTo>
                  <a:close/>
                  <a:moveTo>
                    <a:pt x="1316648" y="155119"/>
                  </a:moveTo>
                  <a:cubicBezTo>
                    <a:pt x="1232066" y="154833"/>
                    <a:pt x="1161296" y="224080"/>
                    <a:pt x="1160820" y="307614"/>
                  </a:cubicBezTo>
                  <a:cubicBezTo>
                    <a:pt x="1160343" y="390766"/>
                    <a:pt x="1231209" y="462205"/>
                    <a:pt x="1314839" y="462776"/>
                  </a:cubicBezTo>
                  <a:cubicBezTo>
                    <a:pt x="1398945" y="463348"/>
                    <a:pt x="1469525" y="393720"/>
                    <a:pt x="1470191" y="309329"/>
                  </a:cubicBezTo>
                  <a:cubicBezTo>
                    <a:pt x="1470858" y="225318"/>
                    <a:pt x="1401231" y="155405"/>
                    <a:pt x="1316648" y="155119"/>
                  </a:cubicBezTo>
                  <a:close/>
                  <a:moveTo>
                    <a:pt x="1367520" y="4439"/>
                  </a:moveTo>
                  <a:cubicBezTo>
                    <a:pt x="1480753" y="23638"/>
                    <a:pt x="1577444" y="103755"/>
                    <a:pt x="1612305" y="218270"/>
                  </a:cubicBezTo>
                  <a:cubicBezTo>
                    <a:pt x="1659263" y="372670"/>
                    <a:pt x="1578872" y="536690"/>
                    <a:pt x="1425043" y="595363"/>
                  </a:cubicBezTo>
                  <a:cubicBezTo>
                    <a:pt x="1399040" y="605269"/>
                    <a:pt x="1392087" y="617747"/>
                    <a:pt x="1392087" y="644131"/>
                  </a:cubicBezTo>
                  <a:cubicBezTo>
                    <a:pt x="1392944" y="980935"/>
                    <a:pt x="1392658" y="1317835"/>
                    <a:pt x="1392658" y="1654639"/>
                  </a:cubicBezTo>
                  <a:cubicBezTo>
                    <a:pt x="1392753" y="1668736"/>
                    <a:pt x="1392753" y="1682833"/>
                    <a:pt x="1392753" y="1700644"/>
                  </a:cubicBezTo>
                  <a:cubicBezTo>
                    <a:pt x="1338937" y="1700644"/>
                    <a:pt x="1290550" y="1700644"/>
                    <a:pt x="1239877" y="1700644"/>
                  </a:cubicBezTo>
                  <a:cubicBezTo>
                    <a:pt x="1239877" y="1336027"/>
                    <a:pt x="1239877" y="973315"/>
                    <a:pt x="1239877" y="608698"/>
                  </a:cubicBezTo>
                  <a:cubicBezTo>
                    <a:pt x="1166344" y="585554"/>
                    <a:pt x="1106051" y="545453"/>
                    <a:pt x="1061855" y="483255"/>
                  </a:cubicBezTo>
                  <a:cubicBezTo>
                    <a:pt x="935553" y="305138"/>
                    <a:pt x="1036328" y="50344"/>
                    <a:pt x="1250450" y="6529"/>
                  </a:cubicBezTo>
                  <a:cubicBezTo>
                    <a:pt x="1290193" y="-1592"/>
                    <a:pt x="1329776" y="-1960"/>
                    <a:pt x="1367520" y="4439"/>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101" name="组合 100">
            <a:extLst>
              <a:ext uri="{FF2B5EF4-FFF2-40B4-BE49-F238E27FC236}">
                <a16:creationId xmlns="" xmlns:a16="http://schemas.microsoft.com/office/drawing/2014/main" id="{0BAD16B2-093F-465A-9349-4C71CDE024A4}"/>
              </a:ext>
            </a:extLst>
          </p:cNvPr>
          <p:cNvGrpSpPr>
            <a:grpSpLocks noChangeAspect="1"/>
          </p:cNvGrpSpPr>
          <p:nvPr/>
        </p:nvGrpSpPr>
        <p:grpSpPr>
          <a:xfrm>
            <a:off x="856543" y="5526654"/>
            <a:ext cx="545910" cy="545734"/>
            <a:chOff x="-684899" y="9302269"/>
            <a:chExt cx="4647250" cy="4645748"/>
          </a:xfrm>
        </p:grpSpPr>
        <p:sp>
          <p:nvSpPr>
            <p:cNvPr id="100" name="任意多边形: 形状 99">
              <a:extLst>
                <a:ext uri="{FF2B5EF4-FFF2-40B4-BE49-F238E27FC236}">
                  <a16:creationId xmlns="" xmlns:a16="http://schemas.microsoft.com/office/drawing/2014/main" id="{CC0D8799-9671-46E2-AD4D-99DAA0B162D1}"/>
                </a:ext>
              </a:extLst>
            </p:cNvPr>
            <p:cNvSpPr/>
            <p:nvPr/>
          </p:nvSpPr>
          <p:spPr>
            <a:xfrm>
              <a:off x="-684899" y="9302269"/>
              <a:ext cx="4588956" cy="4439698"/>
            </a:xfrm>
            <a:custGeom>
              <a:avLst/>
              <a:gdLst>
                <a:gd name="connsiteX0" fmla="*/ 2703006 w 4588956"/>
                <a:gd name="connsiteY0" fmla="*/ 2969038 h 4439698"/>
                <a:gd name="connsiteX1" fmla="*/ 2703006 w 4588956"/>
                <a:gd name="connsiteY1" fmla="*/ 3493199 h 4439698"/>
                <a:gd name="connsiteX2" fmla="*/ 3040572 w 4588956"/>
                <a:gd name="connsiteY2" fmla="*/ 3302794 h 4439698"/>
                <a:gd name="connsiteX3" fmla="*/ 2703006 w 4588956"/>
                <a:gd name="connsiteY3" fmla="*/ 2969038 h 4439698"/>
                <a:gd name="connsiteX4" fmla="*/ 2097406 w 4588956"/>
                <a:gd name="connsiteY4" fmla="*/ 2956179 h 4439698"/>
                <a:gd name="connsiteX5" fmla="*/ 1949769 w 4588956"/>
                <a:gd name="connsiteY5" fmla="*/ 3115152 h 4439698"/>
                <a:gd name="connsiteX6" fmla="*/ 1808513 w 4588956"/>
                <a:gd name="connsiteY6" fmla="*/ 2964085 h 4439698"/>
                <a:gd name="connsiteX7" fmla="*/ 1801941 w 4588956"/>
                <a:gd name="connsiteY7" fmla="*/ 2972562 h 4439698"/>
                <a:gd name="connsiteX8" fmla="*/ 1801941 w 4588956"/>
                <a:gd name="connsiteY8" fmla="*/ 3532537 h 4439698"/>
                <a:gd name="connsiteX9" fmla="*/ 1825468 w 4588956"/>
                <a:gd name="connsiteY9" fmla="*/ 3555397 h 4439698"/>
                <a:gd name="connsiteX10" fmla="*/ 2021397 w 4588956"/>
                <a:gd name="connsiteY10" fmla="*/ 3592164 h 4439698"/>
                <a:gd name="connsiteX11" fmla="*/ 2097406 w 4588956"/>
                <a:gd name="connsiteY11" fmla="*/ 3597403 h 4439698"/>
                <a:gd name="connsiteX12" fmla="*/ 2097406 w 4588956"/>
                <a:gd name="connsiteY12" fmla="*/ 2956179 h 4439698"/>
                <a:gd name="connsiteX13" fmla="*/ 2401159 w 4588956"/>
                <a:gd name="connsiteY13" fmla="*/ 2654428 h 4439698"/>
                <a:gd name="connsiteX14" fmla="*/ 2275524 w 4588956"/>
                <a:gd name="connsiteY14" fmla="*/ 2780443 h 4439698"/>
                <a:gd name="connsiteX15" fmla="*/ 2250378 w 4588956"/>
                <a:gd name="connsiteY15" fmla="*/ 2839593 h 4439698"/>
                <a:gd name="connsiteX16" fmla="*/ 2250949 w 4588956"/>
                <a:gd name="connsiteY16" fmla="*/ 3557397 h 4439698"/>
                <a:gd name="connsiteX17" fmla="*/ 2253426 w 4588956"/>
                <a:gd name="connsiteY17" fmla="*/ 3603689 h 4439698"/>
                <a:gd name="connsiteX18" fmla="*/ 2521078 w 4588956"/>
                <a:gd name="connsiteY18" fmla="*/ 3558159 h 4439698"/>
                <a:gd name="connsiteX19" fmla="*/ 2550987 w 4588956"/>
                <a:gd name="connsiteY19" fmla="*/ 3519774 h 4439698"/>
                <a:gd name="connsiteX20" fmla="*/ 2550034 w 4588956"/>
                <a:gd name="connsiteY20" fmla="*/ 2830545 h 4439698"/>
                <a:gd name="connsiteX21" fmla="*/ 2538699 w 4588956"/>
                <a:gd name="connsiteY21" fmla="*/ 2795207 h 4439698"/>
                <a:gd name="connsiteX22" fmla="*/ 2401159 w 4588956"/>
                <a:gd name="connsiteY22" fmla="*/ 2654428 h 4439698"/>
                <a:gd name="connsiteX23" fmla="*/ 3281839 w 4588956"/>
                <a:gd name="connsiteY23" fmla="*/ 2387441 h 4439698"/>
                <a:gd name="connsiteX24" fmla="*/ 3429667 w 4588956"/>
                <a:gd name="connsiteY24" fmla="*/ 2414873 h 4439698"/>
                <a:gd name="connsiteX25" fmla="*/ 3388710 w 4588956"/>
                <a:gd name="connsiteY25" fmla="*/ 2574607 h 4439698"/>
                <a:gd name="connsiteX26" fmla="*/ 3245930 w 4588956"/>
                <a:gd name="connsiteY26" fmla="*/ 2527363 h 4439698"/>
                <a:gd name="connsiteX27" fmla="*/ 3281839 w 4588956"/>
                <a:gd name="connsiteY27" fmla="*/ 2387441 h 4439698"/>
                <a:gd name="connsiteX28" fmla="*/ 925260 w 4588956"/>
                <a:gd name="connsiteY28" fmla="*/ 1481900 h 4439698"/>
                <a:gd name="connsiteX29" fmla="*/ 825057 w 4588956"/>
                <a:gd name="connsiteY29" fmla="*/ 1722882 h 4439698"/>
                <a:gd name="connsiteX30" fmla="*/ 839154 w 4588956"/>
                <a:gd name="connsiteY30" fmla="*/ 1784509 h 4439698"/>
                <a:gd name="connsiteX31" fmla="*/ 1925194 w 4588956"/>
                <a:gd name="connsiteY31" fmla="*/ 2869978 h 4439698"/>
                <a:gd name="connsiteX32" fmla="*/ 1955008 w 4588956"/>
                <a:gd name="connsiteY32" fmla="*/ 2897124 h 4439698"/>
                <a:gd name="connsiteX33" fmla="*/ 2400587 w 4588956"/>
                <a:gd name="connsiteY33" fmla="*/ 2449068 h 4439698"/>
                <a:gd name="connsiteX34" fmla="*/ 3858198 w 4588956"/>
                <a:gd name="connsiteY34" fmla="*/ 3909441 h 4439698"/>
                <a:gd name="connsiteX35" fmla="*/ 3618073 w 4588956"/>
                <a:gd name="connsiteY35" fmla="*/ 4148138 h 4439698"/>
                <a:gd name="connsiteX36" fmla="*/ 4411981 w 4588956"/>
                <a:gd name="connsiteY36" fmla="*/ 4261105 h 4439698"/>
                <a:gd name="connsiteX37" fmla="*/ 4297205 w 4588956"/>
                <a:gd name="connsiteY37" fmla="*/ 3457671 h 4439698"/>
                <a:gd name="connsiteX38" fmla="*/ 4047460 w 4588956"/>
                <a:gd name="connsiteY38" fmla="*/ 3710464 h 4439698"/>
                <a:gd name="connsiteX39" fmla="*/ 2395063 w 4588956"/>
                <a:gd name="connsiteY39" fmla="*/ 2057972 h 4439698"/>
                <a:gd name="connsiteX40" fmla="*/ 1947673 w 4588956"/>
                <a:gd name="connsiteY40" fmla="*/ 2508599 h 4439698"/>
                <a:gd name="connsiteX41" fmla="*/ 925260 w 4588956"/>
                <a:gd name="connsiteY41" fmla="*/ 1481900 h 4439698"/>
                <a:gd name="connsiteX42" fmla="*/ 3230214 w 4588956"/>
                <a:gd name="connsiteY42" fmla="*/ 1457611 h 4439698"/>
                <a:gd name="connsiteX43" fmla="*/ 3447574 w 4588956"/>
                <a:gd name="connsiteY43" fmla="*/ 2255616 h 4439698"/>
                <a:gd name="connsiteX44" fmla="*/ 3298699 w 4588956"/>
                <a:gd name="connsiteY44" fmla="*/ 2245233 h 4439698"/>
                <a:gd name="connsiteX45" fmla="*/ 3106103 w 4588956"/>
                <a:gd name="connsiteY45" fmla="*/ 1543812 h 4439698"/>
                <a:gd name="connsiteX46" fmla="*/ 3230214 w 4588956"/>
                <a:gd name="connsiteY46" fmla="*/ 1457611 h 4439698"/>
                <a:gd name="connsiteX47" fmla="*/ 3524970 w 4588956"/>
                <a:gd name="connsiteY47" fmla="*/ 1350991 h 4439698"/>
                <a:gd name="connsiteX48" fmla="*/ 3652575 w 4588956"/>
                <a:gd name="connsiteY48" fmla="*/ 1350991 h 4439698"/>
                <a:gd name="connsiteX49" fmla="*/ 3608917 w 4588956"/>
                <a:gd name="connsiteY49" fmla="*/ 1352753 h 4439698"/>
                <a:gd name="connsiteX50" fmla="*/ 1456660 w 4588956"/>
                <a:gd name="connsiteY50" fmla="*/ 1120045 h 4439698"/>
                <a:gd name="connsiteX51" fmla="*/ 1541718 w 4588956"/>
                <a:gd name="connsiteY51" fmla="*/ 1244251 h 4439698"/>
                <a:gd name="connsiteX52" fmla="*/ 1430942 w 4588956"/>
                <a:gd name="connsiteY52" fmla="*/ 1330643 h 4439698"/>
                <a:gd name="connsiteX53" fmla="*/ 1331406 w 4588956"/>
                <a:gd name="connsiteY53" fmla="*/ 1218533 h 4439698"/>
                <a:gd name="connsiteX54" fmla="*/ 1456660 w 4588956"/>
                <a:gd name="connsiteY54" fmla="*/ 1120045 h 4439698"/>
                <a:gd name="connsiteX55" fmla="*/ 1739647 w 4588956"/>
                <a:gd name="connsiteY55" fmla="*/ 975170 h 4439698"/>
                <a:gd name="connsiteX56" fmla="*/ 1791844 w 4588956"/>
                <a:gd name="connsiteY56" fmla="*/ 1116045 h 4439698"/>
                <a:gd name="connsiteX57" fmla="*/ 1662971 w 4588956"/>
                <a:gd name="connsiteY57" fmla="*/ 1172623 h 4439698"/>
                <a:gd name="connsiteX58" fmla="*/ 1594105 w 4588956"/>
                <a:gd name="connsiteY58" fmla="*/ 1039083 h 4439698"/>
                <a:gd name="connsiteX59" fmla="*/ 1739647 w 4588956"/>
                <a:gd name="connsiteY59" fmla="*/ 975170 h 4439698"/>
                <a:gd name="connsiteX60" fmla="*/ 2050829 w 4588956"/>
                <a:gd name="connsiteY60" fmla="*/ 905256 h 4439698"/>
                <a:gd name="connsiteX61" fmla="*/ 2065021 w 4588956"/>
                <a:gd name="connsiteY61" fmla="*/ 1054322 h 4439698"/>
                <a:gd name="connsiteX62" fmla="*/ 1926623 w 4588956"/>
                <a:gd name="connsiteY62" fmla="*/ 1076992 h 4439698"/>
                <a:gd name="connsiteX63" fmla="*/ 1893571 w 4588956"/>
                <a:gd name="connsiteY63" fmla="*/ 930688 h 4439698"/>
                <a:gd name="connsiteX64" fmla="*/ 2050829 w 4588956"/>
                <a:gd name="connsiteY64" fmla="*/ 905256 h 4439698"/>
                <a:gd name="connsiteX65" fmla="*/ 2193895 w 4588956"/>
                <a:gd name="connsiteY65" fmla="*/ 599492 h 4439698"/>
                <a:gd name="connsiteX66" fmla="*/ 2685926 w 4588956"/>
                <a:gd name="connsiteY66" fmla="*/ 686752 h 4439698"/>
                <a:gd name="connsiteX67" fmla="*/ 2844528 w 4588956"/>
                <a:gd name="connsiteY67" fmla="*/ 748747 h 4439698"/>
                <a:gd name="connsiteX68" fmla="*/ 2844528 w 4588956"/>
                <a:gd name="connsiteY68" fmla="*/ 934585 h 4439698"/>
                <a:gd name="connsiteX69" fmla="*/ 2842118 w 4588956"/>
                <a:gd name="connsiteY69" fmla="*/ 927521 h 4439698"/>
                <a:gd name="connsiteX70" fmla="*/ 2826831 w 4588956"/>
                <a:gd name="connsiteY70" fmla="*/ 911448 h 4439698"/>
                <a:gd name="connsiteX71" fmla="*/ 2199887 w 4588956"/>
                <a:gd name="connsiteY71" fmla="*/ 751075 h 4439698"/>
                <a:gd name="connsiteX72" fmla="*/ 1979772 w 4588956"/>
                <a:gd name="connsiteY72" fmla="*/ 765144 h 4439698"/>
                <a:gd name="connsiteX73" fmla="*/ 1189007 w 4588956"/>
                <a:gd name="connsiteY73" fmla="*/ 1151192 h 4439698"/>
                <a:gd name="connsiteX74" fmla="*/ 1010223 w 4588956"/>
                <a:gd name="connsiteY74" fmla="*/ 1349312 h 4439698"/>
                <a:gd name="connsiteX75" fmla="*/ 1952150 w 4588956"/>
                <a:gd name="connsiteY75" fmla="*/ 2289906 h 4439698"/>
                <a:gd name="connsiteX76" fmla="*/ 2398492 w 4588956"/>
                <a:gd name="connsiteY76" fmla="*/ 1842326 h 4439698"/>
                <a:gd name="connsiteX77" fmla="*/ 3421762 w 4588956"/>
                <a:gd name="connsiteY77" fmla="*/ 2865978 h 4439698"/>
                <a:gd name="connsiteX78" fmla="*/ 3591688 w 4588956"/>
                <a:gd name="connsiteY78" fmla="*/ 2322957 h 4439698"/>
                <a:gd name="connsiteX79" fmla="*/ 3354992 w 4588956"/>
                <a:gd name="connsiteY79" fmla="*/ 1377315 h 4439698"/>
                <a:gd name="connsiteX80" fmla="*/ 3332466 w 4588956"/>
                <a:gd name="connsiteY80" fmla="*/ 1355944 h 4439698"/>
                <a:gd name="connsiteX81" fmla="*/ 3305895 w 4588956"/>
                <a:gd name="connsiteY81" fmla="*/ 1350991 h 4439698"/>
                <a:gd name="connsiteX82" fmla="*/ 3517665 w 4588956"/>
                <a:gd name="connsiteY82" fmla="*/ 1350991 h 4439698"/>
                <a:gd name="connsiteX83" fmla="*/ 3618241 w 4588956"/>
                <a:gd name="connsiteY83" fmla="*/ 1544463 h 4439698"/>
                <a:gd name="connsiteX84" fmla="*/ 3749708 w 4588956"/>
                <a:gd name="connsiteY84" fmla="*/ 2163223 h 4439698"/>
                <a:gd name="connsiteX85" fmla="*/ 3533586 w 4588956"/>
                <a:gd name="connsiteY85" fmla="*/ 2972372 h 4439698"/>
                <a:gd name="connsiteX86" fmla="*/ 3694558 w 4588956"/>
                <a:gd name="connsiteY86" fmla="*/ 3135726 h 4439698"/>
                <a:gd name="connsiteX87" fmla="*/ 3717037 w 4588956"/>
                <a:gd name="connsiteY87" fmla="*/ 3101150 h 4439698"/>
                <a:gd name="connsiteX88" fmla="*/ 3943732 w 4588956"/>
                <a:gd name="connsiteY88" fmla="*/ 2508695 h 4439698"/>
                <a:gd name="connsiteX89" fmla="*/ 3983928 w 4588956"/>
                <a:gd name="connsiteY89" fmla="*/ 2468690 h 4439698"/>
                <a:gd name="connsiteX90" fmla="*/ 4167665 w 4588956"/>
                <a:gd name="connsiteY90" fmla="*/ 2425256 h 4439698"/>
                <a:gd name="connsiteX91" fmla="*/ 4201193 w 4588956"/>
                <a:gd name="connsiteY91" fmla="*/ 2386013 h 4439698"/>
                <a:gd name="connsiteX92" fmla="*/ 4201003 w 4588956"/>
                <a:gd name="connsiteY92" fmla="*/ 1964817 h 4439698"/>
                <a:gd name="connsiteX93" fmla="*/ 4170618 w 4588956"/>
                <a:gd name="connsiteY93" fmla="*/ 1926622 h 4439698"/>
                <a:gd name="connsiteX94" fmla="*/ 3979927 w 4588956"/>
                <a:gd name="connsiteY94" fmla="*/ 1881664 h 4439698"/>
                <a:gd name="connsiteX95" fmla="*/ 3944685 w 4588956"/>
                <a:gd name="connsiteY95" fmla="*/ 1845469 h 4439698"/>
                <a:gd name="connsiteX96" fmla="*/ 3812002 w 4588956"/>
                <a:gd name="connsiteY96" fmla="*/ 1425131 h 4439698"/>
                <a:gd name="connsiteX97" fmla="*/ 3768413 w 4588956"/>
                <a:gd name="connsiteY97" fmla="*/ 1362933 h 4439698"/>
                <a:gd name="connsiteX98" fmla="*/ 3739770 w 4588956"/>
                <a:gd name="connsiteY98" fmla="*/ 1350991 h 4439698"/>
                <a:gd name="connsiteX99" fmla="*/ 3946238 w 4588956"/>
                <a:gd name="connsiteY99" fmla="*/ 1350991 h 4439698"/>
                <a:gd name="connsiteX100" fmla="*/ 3952114 w 4588956"/>
                <a:gd name="connsiteY100" fmla="*/ 1371886 h 4439698"/>
                <a:gd name="connsiteX101" fmla="*/ 4073653 w 4588956"/>
                <a:gd name="connsiteY101" fmla="*/ 1725264 h 4439698"/>
                <a:gd name="connsiteX102" fmla="*/ 4104895 w 4588956"/>
                <a:gd name="connsiteY102" fmla="*/ 1755363 h 4439698"/>
                <a:gd name="connsiteX103" fmla="*/ 4322827 w 4588956"/>
                <a:gd name="connsiteY103" fmla="*/ 1809369 h 4439698"/>
                <a:gd name="connsiteX104" fmla="*/ 4350926 w 4588956"/>
                <a:gd name="connsiteY104" fmla="*/ 1845374 h 4439698"/>
                <a:gd name="connsiteX105" fmla="*/ 4350926 w 4588956"/>
                <a:gd name="connsiteY105" fmla="*/ 2506028 h 4439698"/>
                <a:gd name="connsiteX106" fmla="*/ 4322351 w 4588956"/>
                <a:gd name="connsiteY106" fmla="*/ 2541651 h 4439698"/>
                <a:gd name="connsiteX107" fmla="*/ 4104324 w 4588956"/>
                <a:gd name="connsiteY107" fmla="*/ 2595372 h 4439698"/>
                <a:gd name="connsiteX108" fmla="*/ 4075558 w 4588956"/>
                <a:gd name="connsiteY108" fmla="*/ 2619090 h 4439698"/>
                <a:gd name="connsiteX109" fmla="*/ 3805906 w 4588956"/>
                <a:gd name="connsiteY109" fmla="*/ 3242882 h 4439698"/>
                <a:gd name="connsiteX110" fmla="*/ 4058128 w 4588956"/>
                <a:gd name="connsiteY110" fmla="*/ 3489674 h 4439698"/>
                <a:gd name="connsiteX111" fmla="*/ 4403218 w 4588956"/>
                <a:gd name="connsiteY111" fmla="*/ 3139440 h 4439698"/>
                <a:gd name="connsiteX112" fmla="*/ 4588956 w 4588956"/>
                <a:gd name="connsiteY112" fmla="*/ 4439698 h 4439698"/>
                <a:gd name="connsiteX113" fmla="*/ 3296985 w 4588956"/>
                <a:gd name="connsiteY113" fmla="*/ 4254913 h 4439698"/>
                <a:gd name="connsiteX114" fmla="*/ 3649124 w 4588956"/>
                <a:gd name="connsiteY114" fmla="*/ 3905536 h 4439698"/>
                <a:gd name="connsiteX115" fmla="*/ 3580830 w 4588956"/>
                <a:gd name="connsiteY115" fmla="*/ 3840099 h 4439698"/>
                <a:gd name="connsiteX116" fmla="*/ 3464530 w 4588956"/>
                <a:gd name="connsiteY116" fmla="*/ 3969449 h 4439698"/>
                <a:gd name="connsiteX117" fmla="*/ 3247360 w 4588956"/>
                <a:gd name="connsiteY117" fmla="*/ 3837528 h 4439698"/>
                <a:gd name="connsiteX118" fmla="*/ 3193162 w 4588956"/>
                <a:gd name="connsiteY118" fmla="*/ 3838290 h 4439698"/>
                <a:gd name="connsiteX119" fmla="*/ 2635855 w 4588956"/>
                <a:gd name="connsiteY119" fmla="*/ 4069557 h 4439698"/>
                <a:gd name="connsiteX120" fmla="*/ 2590706 w 4588956"/>
                <a:gd name="connsiteY120" fmla="*/ 4114610 h 4439698"/>
                <a:gd name="connsiteX121" fmla="*/ 2541176 w 4588956"/>
                <a:gd name="connsiteY121" fmla="*/ 4322636 h 4439698"/>
                <a:gd name="connsiteX122" fmla="*/ 2508982 w 4588956"/>
                <a:gd name="connsiteY122" fmla="*/ 4350925 h 4439698"/>
                <a:gd name="connsiteX123" fmla="*/ 1841184 w 4588956"/>
                <a:gd name="connsiteY123" fmla="*/ 4350830 h 4439698"/>
                <a:gd name="connsiteX124" fmla="*/ 1809942 w 4588956"/>
                <a:gd name="connsiteY124" fmla="*/ 4325874 h 4439698"/>
                <a:gd name="connsiteX125" fmla="*/ 1754983 w 4588956"/>
                <a:gd name="connsiteY125" fmla="*/ 4104513 h 4439698"/>
                <a:gd name="connsiteX126" fmla="*/ 1724312 w 4588956"/>
                <a:gd name="connsiteY126" fmla="*/ 4074033 h 4439698"/>
                <a:gd name="connsiteX127" fmla="*/ 1626300 w 4588956"/>
                <a:gd name="connsiteY127" fmla="*/ 4047268 h 4439698"/>
                <a:gd name="connsiteX128" fmla="*/ 1625415 w 4588956"/>
                <a:gd name="connsiteY128" fmla="*/ 4049219 h 4439698"/>
                <a:gd name="connsiteX129" fmla="*/ 1618964 w 4588956"/>
                <a:gd name="connsiteY129" fmla="*/ 4034165 h 4439698"/>
                <a:gd name="connsiteX130" fmla="*/ 1630840 w 4588956"/>
                <a:gd name="connsiteY130" fmla="*/ 3987976 h 4439698"/>
                <a:gd name="connsiteX131" fmla="*/ 1643365 w 4588956"/>
                <a:gd name="connsiteY131" fmla="*/ 3905910 h 4439698"/>
                <a:gd name="connsiteX132" fmla="*/ 1643868 w 4588956"/>
                <a:gd name="connsiteY132" fmla="*/ 3895936 h 4439698"/>
                <a:gd name="connsiteX133" fmla="*/ 1652803 w 4588956"/>
                <a:gd name="connsiteY133" fmla="*/ 3895564 h 4439698"/>
                <a:gd name="connsiteX134" fmla="*/ 1652970 w 4588956"/>
                <a:gd name="connsiteY134" fmla="*/ 3898488 h 4439698"/>
                <a:gd name="connsiteX135" fmla="*/ 1844041 w 4588956"/>
                <a:gd name="connsiteY135" fmla="*/ 3944208 h 4439698"/>
                <a:gd name="connsiteX136" fmla="*/ 1882046 w 4588956"/>
                <a:gd name="connsiteY136" fmla="*/ 3982022 h 4439698"/>
                <a:gd name="connsiteX137" fmla="*/ 1926337 w 4588956"/>
                <a:gd name="connsiteY137" fmla="*/ 4169283 h 4439698"/>
                <a:gd name="connsiteX138" fmla="*/ 1963485 w 4588956"/>
                <a:gd name="connsiteY138" fmla="*/ 4200906 h 4439698"/>
                <a:gd name="connsiteX139" fmla="*/ 2388395 w 4588956"/>
                <a:gd name="connsiteY139" fmla="*/ 4200811 h 4439698"/>
                <a:gd name="connsiteX140" fmla="*/ 2424114 w 4588956"/>
                <a:gd name="connsiteY140" fmla="*/ 4171950 h 4439698"/>
                <a:gd name="connsiteX141" fmla="*/ 2470310 w 4588956"/>
                <a:gd name="connsiteY141" fmla="*/ 3977736 h 4439698"/>
                <a:gd name="connsiteX142" fmla="*/ 2500885 w 4588956"/>
                <a:gd name="connsiteY142" fmla="*/ 3945446 h 4439698"/>
                <a:gd name="connsiteX143" fmla="*/ 3194020 w 4588956"/>
                <a:gd name="connsiteY143" fmla="*/ 3658458 h 4439698"/>
                <a:gd name="connsiteX144" fmla="*/ 3241645 w 4588956"/>
                <a:gd name="connsiteY144" fmla="*/ 3657410 h 4439698"/>
                <a:gd name="connsiteX145" fmla="*/ 3433383 w 4588956"/>
                <a:gd name="connsiteY145" fmla="*/ 3774758 h 4439698"/>
                <a:gd name="connsiteX146" fmla="*/ 3472531 w 4588956"/>
                <a:gd name="connsiteY146" fmla="*/ 3738182 h 4439698"/>
                <a:gd name="connsiteX147" fmla="*/ 3150014 w 4588956"/>
                <a:gd name="connsiteY147" fmla="*/ 3414237 h 4439698"/>
                <a:gd name="connsiteX148" fmla="*/ 1841442 w 4588956"/>
                <a:gd name="connsiteY148" fmla="*/ 3714387 h 4439698"/>
                <a:gd name="connsiteX149" fmla="*/ 1649157 w 4588956"/>
                <a:gd name="connsiteY149" fmla="*/ 3662894 h 4439698"/>
                <a:gd name="connsiteX150" fmla="*/ 1625352 w 4588956"/>
                <a:gd name="connsiteY150" fmla="*/ 3633487 h 4439698"/>
                <a:gd name="connsiteX151" fmla="*/ 1610473 w 4588956"/>
                <a:gd name="connsiteY151" fmla="*/ 3575624 h 4439698"/>
                <a:gd name="connsiteX152" fmla="*/ 1582680 w 4588956"/>
                <a:gd name="connsiteY152" fmla="*/ 3499687 h 4439698"/>
                <a:gd name="connsiteX153" fmla="*/ 1574280 w 4588956"/>
                <a:gd name="connsiteY153" fmla="*/ 3484212 h 4439698"/>
                <a:gd name="connsiteX154" fmla="*/ 1575258 w 4588956"/>
                <a:gd name="connsiteY154" fmla="*/ 3461723 h 4439698"/>
                <a:gd name="connsiteX155" fmla="*/ 1589438 w 4588956"/>
                <a:gd name="connsiteY155" fmla="*/ 3472470 h 4439698"/>
                <a:gd name="connsiteX156" fmla="*/ 1650493 w 4588956"/>
                <a:gd name="connsiteY156" fmla="*/ 3499486 h 4439698"/>
                <a:gd name="connsiteX157" fmla="*/ 1650493 w 4588956"/>
                <a:gd name="connsiteY157" fmla="*/ 3451098 h 4439698"/>
                <a:gd name="connsiteX158" fmla="*/ 1651827 w 4588956"/>
                <a:gd name="connsiteY158" fmla="*/ 2887314 h 4439698"/>
                <a:gd name="connsiteX159" fmla="*/ 1594581 w 4588956"/>
                <a:gd name="connsiteY159" fmla="*/ 2747963 h 4439698"/>
                <a:gd name="connsiteX160" fmla="*/ 1355695 w 4588956"/>
                <a:gd name="connsiteY160" fmla="*/ 2510124 h 4439698"/>
                <a:gd name="connsiteX161" fmla="*/ 1351218 w 4588956"/>
                <a:gd name="connsiteY161" fmla="*/ 2527936 h 4439698"/>
                <a:gd name="connsiteX162" fmla="*/ 1351694 w 4588956"/>
                <a:gd name="connsiteY162" fmla="*/ 3170301 h 4439698"/>
                <a:gd name="connsiteX163" fmla="*/ 1369792 w 4588956"/>
                <a:gd name="connsiteY163" fmla="*/ 3205639 h 4439698"/>
                <a:gd name="connsiteX164" fmla="*/ 1370173 w 4588956"/>
                <a:gd name="connsiteY164" fmla="*/ 3206035 h 4439698"/>
                <a:gd name="connsiteX165" fmla="*/ 1369015 w 4588956"/>
                <a:gd name="connsiteY165" fmla="*/ 3206824 h 4439698"/>
                <a:gd name="connsiteX166" fmla="*/ 1283229 w 4588956"/>
                <a:gd name="connsiteY166" fmla="*/ 3136044 h 4439698"/>
                <a:gd name="connsiteX167" fmla="*/ 1178403 w 4588956"/>
                <a:gd name="connsiteY167" fmla="*/ 3079146 h 4439698"/>
                <a:gd name="connsiteX168" fmla="*/ 1197675 w 4588956"/>
                <a:gd name="connsiteY168" fmla="*/ 3086005 h 4439698"/>
                <a:gd name="connsiteX169" fmla="*/ 1200151 w 4588956"/>
                <a:gd name="connsiteY169" fmla="*/ 3071813 h 4439698"/>
                <a:gd name="connsiteX170" fmla="*/ 1199580 w 4588956"/>
                <a:gd name="connsiteY170" fmla="*/ 2375726 h 4439698"/>
                <a:gd name="connsiteX171" fmla="*/ 1180530 w 4588956"/>
                <a:gd name="connsiteY171" fmla="*/ 2336578 h 4439698"/>
                <a:gd name="connsiteX172" fmla="*/ 796958 w 4588956"/>
                <a:gd name="connsiteY172" fmla="*/ 1952721 h 4439698"/>
                <a:gd name="connsiteX173" fmla="*/ 775622 w 4588956"/>
                <a:gd name="connsiteY173" fmla="*/ 1935480 h 4439698"/>
                <a:gd name="connsiteX174" fmla="*/ 770288 w 4588956"/>
                <a:gd name="connsiteY174" fmla="*/ 1948244 h 4439698"/>
                <a:gd name="connsiteX175" fmla="*/ 1023272 w 4588956"/>
                <a:gd name="connsiteY175" fmla="*/ 3012091 h 4439698"/>
                <a:gd name="connsiteX176" fmla="*/ 1030868 w 4588956"/>
                <a:gd name="connsiteY176" fmla="*/ 3022533 h 4439698"/>
                <a:gd name="connsiteX177" fmla="*/ 1031325 w 4588956"/>
                <a:gd name="connsiteY177" fmla="*/ 3022900 h 4439698"/>
                <a:gd name="connsiteX178" fmla="*/ 987688 w 4588956"/>
                <a:gd name="connsiteY178" fmla="*/ 3011680 h 4439698"/>
                <a:gd name="connsiteX179" fmla="*/ 905623 w 4588956"/>
                <a:gd name="connsiteY179" fmla="*/ 2999155 h 4439698"/>
                <a:gd name="connsiteX180" fmla="*/ 825169 w 4588956"/>
                <a:gd name="connsiteY180" fmla="*/ 2995093 h 4439698"/>
                <a:gd name="connsiteX181" fmla="*/ 771278 w 4588956"/>
                <a:gd name="connsiteY181" fmla="*/ 2887762 h 4439698"/>
                <a:gd name="connsiteX182" fmla="*/ 892779 w 4588956"/>
                <a:gd name="connsiteY182" fmla="*/ 1264158 h 4439698"/>
                <a:gd name="connsiteX183" fmla="*/ 1539051 w 4588956"/>
                <a:gd name="connsiteY183" fmla="*/ 735140 h 4439698"/>
                <a:gd name="connsiteX184" fmla="*/ 2193895 w 4588956"/>
                <a:gd name="connsiteY184" fmla="*/ 599492 h 4439698"/>
                <a:gd name="connsiteX185" fmla="*/ 1843279 w 4588956"/>
                <a:gd name="connsiteY185" fmla="*/ 0 h 4439698"/>
                <a:gd name="connsiteX186" fmla="*/ 2507457 w 4588956"/>
                <a:gd name="connsiteY186" fmla="*/ 0 h 4439698"/>
                <a:gd name="connsiteX187" fmla="*/ 2541271 w 4588956"/>
                <a:gd name="connsiteY187" fmla="*/ 26289 h 4439698"/>
                <a:gd name="connsiteX188" fmla="*/ 2595754 w 4588956"/>
                <a:gd name="connsiteY188" fmla="*/ 247841 h 4439698"/>
                <a:gd name="connsiteX189" fmla="*/ 2613947 w 4588956"/>
                <a:gd name="connsiteY189" fmla="*/ 274130 h 4439698"/>
                <a:gd name="connsiteX190" fmla="*/ 2844528 w 4588956"/>
                <a:gd name="connsiteY190" fmla="*/ 339480 h 4439698"/>
                <a:gd name="connsiteX191" fmla="*/ 2844528 w 4588956"/>
                <a:gd name="connsiteY191" fmla="*/ 516634 h 4439698"/>
                <a:gd name="connsiteX192" fmla="*/ 2839559 w 4588956"/>
                <a:gd name="connsiteY192" fmla="*/ 508564 h 4439698"/>
                <a:gd name="connsiteX193" fmla="*/ 2822259 w 4588956"/>
                <a:gd name="connsiteY193" fmla="*/ 497777 h 4439698"/>
                <a:gd name="connsiteX194" fmla="*/ 2504124 w 4588956"/>
                <a:gd name="connsiteY194" fmla="*/ 406337 h 4439698"/>
                <a:gd name="connsiteX195" fmla="*/ 2470120 w 4588956"/>
                <a:gd name="connsiteY195" fmla="*/ 373095 h 4439698"/>
                <a:gd name="connsiteX196" fmla="*/ 2424114 w 4588956"/>
                <a:gd name="connsiteY196" fmla="*/ 178880 h 4439698"/>
                <a:gd name="connsiteX197" fmla="*/ 2388205 w 4588956"/>
                <a:gd name="connsiteY197" fmla="*/ 150114 h 4439698"/>
                <a:gd name="connsiteX198" fmla="*/ 1963294 w 4588956"/>
                <a:gd name="connsiteY198" fmla="*/ 150114 h 4439698"/>
                <a:gd name="connsiteX199" fmla="*/ 1927004 w 4588956"/>
                <a:gd name="connsiteY199" fmla="*/ 178308 h 4439698"/>
                <a:gd name="connsiteX200" fmla="*/ 1881855 w 4588956"/>
                <a:gd name="connsiteY200" fmla="*/ 369094 h 4439698"/>
                <a:gd name="connsiteX201" fmla="*/ 1843660 w 4588956"/>
                <a:gd name="connsiteY201" fmla="*/ 406623 h 4439698"/>
                <a:gd name="connsiteX202" fmla="*/ 1160623 w 4588956"/>
                <a:gd name="connsiteY202" fmla="*/ 690087 h 4439698"/>
                <a:gd name="connsiteX203" fmla="*/ 1106997 w 4588956"/>
                <a:gd name="connsiteY203" fmla="*/ 691992 h 4439698"/>
                <a:gd name="connsiteX204" fmla="*/ 918021 w 4588956"/>
                <a:gd name="connsiteY204" fmla="*/ 576549 h 4439698"/>
                <a:gd name="connsiteX205" fmla="*/ 575788 w 4588956"/>
                <a:gd name="connsiteY205" fmla="*/ 918687 h 4439698"/>
                <a:gd name="connsiteX206" fmla="*/ 693421 w 4588956"/>
                <a:gd name="connsiteY206" fmla="*/ 1113759 h 4439698"/>
                <a:gd name="connsiteX207" fmla="*/ 692754 w 4588956"/>
                <a:gd name="connsiteY207" fmla="*/ 1153668 h 4439698"/>
                <a:gd name="connsiteX208" fmla="*/ 406242 w 4588956"/>
                <a:gd name="connsiteY208" fmla="*/ 1847184 h 4439698"/>
                <a:gd name="connsiteX209" fmla="*/ 373000 w 4588956"/>
                <a:gd name="connsiteY209" fmla="*/ 1881093 h 4439698"/>
                <a:gd name="connsiteX210" fmla="*/ 178785 w 4588956"/>
                <a:gd name="connsiteY210" fmla="*/ 1927003 h 4439698"/>
                <a:gd name="connsiteX211" fmla="*/ 150306 w 4588956"/>
                <a:gd name="connsiteY211" fmla="*/ 1963008 h 4439698"/>
                <a:gd name="connsiteX212" fmla="*/ 150306 w 4588956"/>
                <a:gd name="connsiteY212" fmla="*/ 2387918 h 4439698"/>
                <a:gd name="connsiteX213" fmla="*/ 178690 w 4588956"/>
                <a:gd name="connsiteY213" fmla="*/ 2424018 h 4439698"/>
                <a:gd name="connsiteX214" fmla="*/ 372905 w 4588956"/>
                <a:gd name="connsiteY214" fmla="*/ 2469928 h 4439698"/>
                <a:gd name="connsiteX215" fmla="*/ 406147 w 4588956"/>
                <a:gd name="connsiteY215" fmla="*/ 2503837 h 4439698"/>
                <a:gd name="connsiteX216" fmla="*/ 580360 w 4588956"/>
                <a:gd name="connsiteY216" fmla="*/ 3007233 h 4439698"/>
                <a:gd name="connsiteX217" fmla="*/ 596684 w 4588956"/>
                <a:gd name="connsiteY217" fmla="*/ 3026557 h 4439698"/>
                <a:gd name="connsiteX218" fmla="*/ 575336 w 4588956"/>
                <a:gd name="connsiteY218" fmla="*/ 3032047 h 4439698"/>
                <a:gd name="connsiteX219" fmla="*/ 499399 w 4588956"/>
                <a:gd name="connsiteY219" fmla="*/ 3059840 h 4439698"/>
                <a:gd name="connsiteX220" fmla="*/ 446625 w 4588956"/>
                <a:gd name="connsiteY220" fmla="*/ 3088485 h 4439698"/>
                <a:gd name="connsiteX221" fmla="*/ 323946 w 4588956"/>
                <a:gd name="connsiteY221" fmla="*/ 2782634 h 4439698"/>
                <a:gd name="connsiteX222" fmla="*/ 282798 w 4588956"/>
                <a:gd name="connsiteY222" fmla="*/ 2638902 h 4439698"/>
                <a:gd name="connsiteX223" fmla="*/ 232697 w 4588956"/>
                <a:gd name="connsiteY223" fmla="*/ 2590134 h 4439698"/>
                <a:gd name="connsiteX224" fmla="*/ 28005 w 4588956"/>
                <a:gd name="connsiteY224" fmla="*/ 2541651 h 4439698"/>
                <a:gd name="connsiteX225" fmla="*/ 1 w 4588956"/>
                <a:gd name="connsiteY225" fmla="*/ 2505552 h 4439698"/>
                <a:gd name="connsiteX226" fmla="*/ 1 w 4588956"/>
                <a:gd name="connsiteY226" fmla="*/ 1844898 h 4439698"/>
                <a:gd name="connsiteX227" fmla="*/ 28767 w 4588956"/>
                <a:gd name="connsiteY227" fmla="*/ 1809369 h 4439698"/>
                <a:gd name="connsiteX228" fmla="*/ 247080 w 4588956"/>
                <a:gd name="connsiteY228" fmla="*/ 1756887 h 4439698"/>
                <a:gd name="connsiteX229" fmla="*/ 278512 w 4588956"/>
                <a:gd name="connsiteY229" fmla="*/ 1725168 h 4439698"/>
                <a:gd name="connsiteX230" fmla="*/ 515304 w 4588956"/>
                <a:gd name="connsiteY230" fmla="*/ 1154907 h 4439698"/>
                <a:gd name="connsiteX231" fmla="*/ 515018 w 4588956"/>
                <a:gd name="connsiteY231" fmla="*/ 1106710 h 4439698"/>
                <a:gd name="connsiteX232" fmla="*/ 386716 w 4588956"/>
                <a:gd name="connsiteY232" fmla="*/ 896303 h 4439698"/>
                <a:gd name="connsiteX233" fmla="*/ 895161 w 4588956"/>
                <a:gd name="connsiteY233" fmla="*/ 386811 h 4439698"/>
                <a:gd name="connsiteX234" fmla="*/ 1101853 w 4588956"/>
                <a:gd name="connsiteY234" fmla="*/ 512445 h 4439698"/>
                <a:gd name="connsiteX235" fmla="*/ 1159099 w 4588956"/>
                <a:gd name="connsiteY235" fmla="*/ 511969 h 4439698"/>
                <a:gd name="connsiteX236" fmla="*/ 1712882 w 4588956"/>
                <a:gd name="connsiteY236" fmla="*/ 281940 h 4439698"/>
                <a:gd name="connsiteX237" fmla="*/ 1760602 w 4588956"/>
                <a:gd name="connsiteY237" fmla="*/ 235077 h 4439698"/>
                <a:gd name="connsiteX238" fmla="*/ 1809942 w 4588956"/>
                <a:gd name="connsiteY238" fmla="*/ 26956 h 4439698"/>
                <a:gd name="connsiteX239" fmla="*/ 1843279 w 4588956"/>
                <a:gd name="connsiteY239" fmla="*/ 0 h 4439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4588956" h="4439698">
                  <a:moveTo>
                    <a:pt x="2703006" y="2969038"/>
                  </a:moveTo>
                  <a:cubicBezTo>
                    <a:pt x="2703006" y="3142774"/>
                    <a:pt x="2703006" y="3317844"/>
                    <a:pt x="2703006" y="3493199"/>
                  </a:cubicBezTo>
                  <a:cubicBezTo>
                    <a:pt x="2774157" y="3479483"/>
                    <a:pt x="2978850" y="3363564"/>
                    <a:pt x="3040572" y="3302794"/>
                  </a:cubicBezTo>
                  <a:cubicBezTo>
                    <a:pt x="2928653" y="3192018"/>
                    <a:pt x="2816639" y="3081243"/>
                    <a:pt x="2703006" y="2969038"/>
                  </a:cubicBezTo>
                  <a:close/>
                  <a:moveTo>
                    <a:pt x="2097406" y="2956179"/>
                  </a:moveTo>
                  <a:cubicBezTo>
                    <a:pt x="2045781" y="3011805"/>
                    <a:pt x="2000823" y="3060192"/>
                    <a:pt x="1949769" y="3115152"/>
                  </a:cubicBezTo>
                  <a:cubicBezTo>
                    <a:pt x="1899096" y="3060764"/>
                    <a:pt x="1853947" y="3012663"/>
                    <a:pt x="1808513" y="2964085"/>
                  </a:cubicBezTo>
                  <a:cubicBezTo>
                    <a:pt x="1804513" y="2969038"/>
                    <a:pt x="1802036" y="2970753"/>
                    <a:pt x="1801941" y="2972562"/>
                  </a:cubicBezTo>
                  <a:cubicBezTo>
                    <a:pt x="1801464" y="3159253"/>
                    <a:pt x="1800893" y="3345942"/>
                    <a:pt x="1801941" y="3532537"/>
                  </a:cubicBezTo>
                  <a:cubicBezTo>
                    <a:pt x="1801941" y="3540443"/>
                    <a:pt x="1816133" y="3553492"/>
                    <a:pt x="1825468" y="3555397"/>
                  </a:cubicBezTo>
                  <a:cubicBezTo>
                    <a:pt x="1890523" y="3569113"/>
                    <a:pt x="1955865" y="3581305"/>
                    <a:pt x="2021397" y="3592164"/>
                  </a:cubicBezTo>
                  <a:cubicBezTo>
                    <a:pt x="2046447" y="3596355"/>
                    <a:pt x="2072355" y="3595783"/>
                    <a:pt x="2097406" y="3597403"/>
                  </a:cubicBezTo>
                  <a:cubicBezTo>
                    <a:pt x="2097406" y="3383852"/>
                    <a:pt x="2097406" y="3175540"/>
                    <a:pt x="2097406" y="2956179"/>
                  </a:cubicBezTo>
                  <a:close/>
                  <a:moveTo>
                    <a:pt x="2401159" y="2654428"/>
                  </a:moveTo>
                  <a:cubicBezTo>
                    <a:pt x="2357534" y="2698433"/>
                    <a:pt x="2317529" y="2740438"/>
                    <a:pt x="2275524" y="2780443"/>
                  </a:cubicBezTo>
                  <a:cubicBezTo>
                    <a:pt x="2257807" y="2797398"/>
                    <a:pt x="2250283" y="2814828"/>
                    <a:pt x="2250378" y="2839593"/>
                  </a:cubicBezTo>
                  <a:cubicBezTo>
                    <a:pt x="2251235" y="3078861"/>
                    <a:pt x="2250854" y="3318129"/>
                    <a:pt x="2250949" y="3557397"/>
                  </a:cubicBezTo>
                  <a:cubicBezTo>
                    <a:pt x="2250949" y="3569875"/>
                    <a:pt x="2252283" y="3582448"/>
                    <a:pt x="2253426" y="3603689"/>
                  </a:cubicBezTo>
                  <a:cubicBezTo>
                    <a:pt x="2345914" y="3587782"/>
                    <a:pt x="2433448" y="3572352"/>
                    <a:pt x="2521078" y="3558159"/>
                  </a:cubicBezTo>
                  <a:cubicBezTo>
                    <a:pt x="2544796" y="3554349"/>
                    <a:pt x="2550987" y="3542824"/>
                    <a:pt x="2550987" y="3519774"/>
                  </a:cubicBezTo>
                  <a:cubicBezTo>
                    <a:pt x="2550225" y="3290031"/>
                    <a:pt x="2550701" y="3060288"/>
                    <a:pt x="2550034" y="2830545"/>
                  </a:cubicBezTo>
                  <a:cubicBezTo>
                    <a:pt x="2550034" y="2818543"/>
                    <a:pt x="2546415" y="2803398"/>
                    <a:pt x="2538699" y="2795207"/>
                  </a:cubicBezTo>
                  <a:cubicBezTo>
                    <a:pt x="2494789" y="2748344"/>
                    <a:pt x="2449165" y="2703195"/>
                    <a:pt x="2401159" y="2654428"/>
                  </a:cubicBezTo>
                  <a:close/>
                  <a:moveTo>
                    <a:pt x="3281839" y="2387441"/>
                  </a:moveTo>
                  <a:cubicBezTo>
                    <a:pt x="3330131" y="2396299"/>
                    <a:pt x="3377280" y="2405062"/>
                    <a:pt x="3429667" y="2414873"/>
                  </a:cubicBezTo>
                  <a:cubicBezTo>
                    <a:pt x="3415761" y="2469166"/>
                    <a:pt x="3402712" y="2520219"/>
                    <a:pt x="3388710" y="2574607"/>
                  </a:cubicBezTo>
                  <a:cubicBezTo>
                    <a:pt x="3339084" y="2558129"/>
                    <a:pt x="3293555" y="2543080"/>
                    <a:pt x="3245930" y="2527363"/>
                  </a:cubicBezTo>
                  <a:cubicBezTo>
                    <a:pt x="3258027" y="2480310"/>
                    <a:pt x="3269362" y="2436019"/>
                    <a:pt x="3281839" y="2387441"/>
                  </a:cubicBezTo>
                  <a:close/>
                  <a:moveTo>
                    <a:pt x="925260" y="1481900"/>
                  </a:moveTo>
                  <a:cubicBezTo>
                    <a:pt x="889827" y="1567530"/>
                    <a:pt x="858394" y="1645635"/>
                    <a:pt x="825057" y="1722882"/>
                  </a:cubicBezTo>
                  <a:cubicBezTo>
                    <a:pt x="813913" y="1748695"/>
                    <a:pt x="819342" y="1764697"/>
                    <a:pt x="839154" y="1784509"/>
                  </a:cubicBezTo>
                  <a:cubicBezTo>
                    <a:pt x="1201675" y="2145792"/>
                    <a:pt x="1563339" y="2508028"/>
                    <a:pt x="1925194" y="2869978"/>
                  </a:cubicBezTo>
                  <a:cubicBezTo>
                    <a:pt x="1933195" y="2877979"/>
                    <a:pt x="1941958" y="2885313"/>
                    <a:pt x="1955008" y="2897124"/>
                  </a:cubicBezTo>
                  <a:cubicBezTo>
                    <a:pt x="2105217" y="2746058"/>
                    <a:pt x="2253331" y="2597182"/>
                    <a:pt x="2400587" y="2449068"/>
                  </a:cubicBezTo>
                  <a:cubicBezTo>
                    <a:pt x="2884838" y="2934177"/>
                    <a:pt x="3368137" y="3418428"/>
                    <a:pt x="3858198" y="3909441"/>
                  </a:cubicBezTo>
                  <a:cubicBezTo>
                    <a:pt x="3779807" y="3987356"/>
                    <a:pt x="3699702" y="4066985"/>
                    <a:pt x="3618073" y="4148138"/>
                  </a:cubicBezTo>
                  <a:cubicBezTo>
                    <a:pt x="3881629" y="4185666"/>
                    <a:pt x="4144710" y="4223100"/>
                    <a:pt x="4411981" y="4261105"/>
                  </a:cubicBezTo>
                  <a:cubicBezTo>
                    <a:pt x="4373691" y="3993166"/>
                    <a:pt x="4336067" y="3730086"/>
                    <a:pt x="4297205" y="3457671"/>
                  </a:cubicBezTo>
                  <a:cubicBezTo>
                    <a:pt x="4211575" y="3544348"/>
                    <a:pt x="4131851" y="3625025"/>
                    <a:pt x="4047460" y="3710464"/>
                  </a:cubicBezTo>
                  <a:cubicBezTo>
                    <a:pt x="3495390" y="3158395"/>
                    <a:pt x="2946941" y="2609946"/>
                    <a:pt x="2395063" y="2057972"/>
                  </a:cubicBezTo>
                  <a:cubicBezTo>
                    <a:pt x="2247901" y="2206181"/>
                    <a:pt x="2099788" y="2355342"/>
                    <a:pt x="1947673" y="2508599"/>
                  </a:cubicBezTo>
                  <a:cubicBezTo>
                    <a:pt x="1608202" y="2167605"/>
                    <a:pt x="1270731" y="1828800"/>
                    <a:pt x="925260" y="1481900"/>
                  </a:cubicBezTo>
                  <a:close/>
                  <a:moveTo>
                    <a:pt x="3230214" y="1457611"/>
                  </a:moveTo>
                  <a:cubicBezTo>
                    <a:pt x="3391186" y="1700117"/>
                    <a:pt x="3462433" y="1963579"/>
                    <a:pt x="3447574" y="2255616"/>
                  </a:cubicBezTo>
                  <a:cubicBezTo>
                    <a:pt x="3396997" y="2252091"/>
                    <a:pt x="3350038" y="2248758"/>
                    <a:pt x="3298699" y="2245233"/>
                  </a:cubicBezTo>
                  <a:cubicBezTo>
                    <a:pt x="3310319" y="1990820"/>
                    <a:pt x="3247930" y="1757267"/>
                    <a:pt x="3106103" y="1543812"/>
                  </a:cubicBezTo>
                  <a:cubicBezTo>
                    <a:pt x="3147918" y="1514761"/>
                    <a:pt x="3187637" y="1487138"/>
                    <a:pt x="3230214" y="1457611"/>
                  </a:cubicBezTo>
                  <a:close/>
                  <a:moveTo>
                    <a:pt x="3524970" y="1350991"/>
                  </a:moveTo>
                  <a:lnTo>
                    <a:pt x="3652575" y="1350991"/>
                  </a:lnTo>
                  <a:lnTo>
                    <a:pt x="3608917" y="1352753"/>
                  </a:lnTo>
                  <a:close/>
                  <a:moveTo>
                    <a:pt x="1456660" y="1120045"/>
                  </a:moveTo>
                  <a:cubicBezTo>
                    <a:pt x="1486473" y="1163574"/>
                    <a:pt x="1513143" y="1202531"/>
                    <a:pt x="1541718" y="1244251"/>
                  </a:cubicBezTo>
                  <a:cubicBezTo>
                    <a:pt x="1505237" y="1272731"/>
                    <a:pt x="1469423" y="1300639"/>
                    <a:pt x="1430942" y="1330643"/>
                  </a:cubicBezTo>
                  <a:cubicBezTo>
                    <a:pt x="1397795" y="1293400"/>
                    <a:pt x="1366077" y="1257586"/>
                    <a:pt x="1331406" y="1218533"/>
                  </a:cubicBezTo>
                  <a:cubicBezTo>
                    <a:pt x="1373030" y="1185768"/>
                    <a:pt x="1412749" y="1154525"/>
                    <a:pt x="1456660" y="1120045"/>
                  </a:cubicBezTo>
                  <a:close/>
                  <a:moveTo>
                    <a:pt x="1739647" y="975170"/>
                  </a:moveTo>
                  <a:cubicBezTo>
                    <a:pt x="1757268" y="1022795"/>
                    <a:pt x="1773937" y="1067753"/>
                    <a:pt x="1791844" y="1116045"/>
                  </a:cubicBezTo>
                  <a:cubicBezTo>
                    <a:pt x="1749172" y="1134809"/>
                    <a:pt x="1707452" y="1153097"/>
                    <a:pt x="1662971" y="1172623"/>
                  </a:cubicBezTo>
                  <a:cubicBezTo>
                    <a:pt x="1640301" y="1128713"/>
                    <a:pt x="1618298" y="1086041"/>
                    <a:pt x="1594105" y="1039083"/>
                  </a:cubicBezTo>
                  <a:cubicBezTo>
                    <a:pt x="1642682" y="1017747"/>
                    <a:pt x="1688879" y="997458"/>
                    <a:pt x="1739647" y="975170"/>
                  </a:cubicBezTo>
                  <a:close/>
                  <a:moveTo>
                    <a:pt x="2050829" y="905256"/>
                  </a:moveTo>
                  <a:cubicBezTo>
                    <a:pt x="2055782" y="957644"/>
                    <a:pt x="2060259" y="1004411"/>
                    <a:pt x="2065021" y="1054322"/>
                  </a:cubicBezTo>
                  <a:cubicBezTo>
                    <a:pt x="2018634" y="1061942"/>
                    <a:pt x="1974629" y="1069181"/>
                    <a:pt x="1926623" y="1076992"/>
                  </a:cubicBezTo>
                  <a:cubicBezTo>
                    <a:pt x="1915574" y="1028129"/>
                    <a:pt x="1905382" y="983075"/>
                    <a:pt x="1893571" y="930688"/>
                  </a:cubicBezTo>
                  <a:cubicBezTo>
                    <a:pt x="1946244" y="922210"/>
                    <a:pt x="1996631" y="914019"/>
                    <a:pt x="2050829" y="905256"/>
                  </a:cubicBezTo>
                  <a:close/>
                  <a:moveTo>
                    <a:pt x="2193895" y="599492"/>
                  </a:moveTo>
                  <a:cubicBezTo>
                    <a:pt x="2357754" y="601912"/>
                    <a:pt x="2521748" y="631248"/>
                    <a:pt x="2685926" y="686752"/>
                  </a:cubicBezTo>
                  <a:lnTo>
                    <a:pt x="2844528" y="748747"/>
                  </a:lnTo>
                  <a:lnTo>
                    <a:pt x="2844528" y="934585"/>
                  </a:lnTo>
                  <a:lnTo>
                    <a:pt x="2842118" y="927521"/>
                  </a:lnTo>
                  <a:cubicBezTo>
                    <a:pt x="2837975" y="920544"/>
                    <a:pt x="2832498" y="914448"/>
                    <a:pt x="2826831" y="911448"/>
                  </a:cubicBezTo>
                  <a:cubicBezTo>
                    <a:pt x="2627092" y="806220"/>
                    <a:pt x="2417441" y="753607"/>
                    <a:pt x="2199887" y="751075"/>
                  </a:cubicBezTo>
                  <a:cubicBezTo>
                    <a:pt x="2127369" y="750231"/>
                    <a:pt x="2053972" y="754952"/>
                    <a:pt x="1979772" y="765144"/>
                  </a:cubicBezTo>
                  <a:cubicBezTo>
                    <a:pt x="1674972" y="807054"/>
                    <a:pt x="1409606" y="935641"/>
                    <a:pt x="1189007" y="1151192"/>
                  </a:cubicBezTo>
                  <a:cubicBezTo>
                    <a:pt x="1124904" y="1213866"/>
                    <a:pt x="1068421" y="1284351"/>
                    <a:pt x="1010223" y="1349312"/>
                  </a:cubicBezTo>
                  <a:cubicBezTo>
                    <a:pt x="1328643" y="1667256"/>
                    <a:pt x="1640111" y="1978343"/>
                    <a:pt x="1952150" y="2289906"/>
                  </a:cubicBezTo>
                  <a:cubicBezTo>
                    <a:pt x="2099026" y="2142649"/>
                    <a:pt x="2247616" y="1993678"/>
                    <a:pt x="2398492" y="1842326"/>
                  </a:cubicBezTo>
                  <a:cubicBezTo>
                    <a:pt x="2741106" y="2185035"/>
                    <a:pt x="3079910" y="2524030"/>
                    <a:pt x="3421762" y="2865978"/>
                  </a:cubicBezTo>
                  <a:cubicBezTo>
                    <a:pt x="3515393" y="2692146"/>
                    <a:pt x="3573210" y="2513648"/>
                    <a:pt x="3591688" y="2322957"/>
                  </a:cubicBezTo>
                  <a:cubicBezTo>
                    <a:pt x="3624931" y="1979676"/>
                    <a:pt x="3546730" y="1664399"/>
                    <a:pt x="3354992" y="1377315"/>
                  </a:cubicBezTo>
                  <a:cubicBezTo>
                    <a:pt x="3348087" y="1366981"/>
                    <a:pt x="3340895" y="1360147"/>
                    <a:pt x="3332466" y="1355944"/>
                  </a:cubicBezTo>
                  <a:lnTo>
                    <a:pt x="3305895" y="1350991"/>
                  </a:lnTo>
                  <a:lnTo>
                    <a:pt x="3517665" y="1350991"/>
                  </a:lnTo>
                  <a:lnTo>
                    <a:pt x="3618241" y="1544463"/>
                  </a:lnTo>
                  <a:cubicBezTo>
                    <a:pt x="3704471" y="1740992"/>
                    <a:pt x="3747637" y="1946482"/>
                    <a:pt x="3749708" y="2163223"/>
                  </a:cubicBezTo>
                  <a:cubicBezTo>
                    <a:pt x="3752565" y="2453926"/>
                    <a:pt x="3676461" y="2724055"/>
                    <a:pt x="3533586" y="2972372"/>
                  </a:cubicBezTo>
                  <a:cubicBezTo>
                    <a:pt x="3587974" y="3027426"/>
                    <a:pt x="3639599" y="3079814"/>
                    <a:pt x="3694558" y="3135726"/>
                  </a:cubicBezTo>
                  <a:cubicBezTo>
                    <a:pt x="3702940" y="3122867"/>
                    <a:pt x="3710274" y="3112199"/>
                    <a:pt x="3717037" y="3101150"/>
                  </a:cubicBezTo>
                  <a:cubicBezTo>
                    <a:pt x="3829242" y="2917698"/>
                    <a:pt x="3902680" y="2719197"/>
                    <a:pt x="3943732" y="2508695"/>
                  </a:cubicBezTo>
                  <a:cubicBezTo>
                    <a:pt x="3948876" y="2482406"/>
                    <a:pt x="3960877" y="2473833"/>
                    <a:pt x="3983928" y="2468690"/>
                  </a:cubicBezTo>
                  <a:cubicBezTo>
                    <a:pt x="4045364" y="2454974"/>
                    <a:pt x="4106229" y="2438972"/>
                    <a:pt x="4167665" y="2425256"/>
                  </a:cubicBezTo>
                  <a:cubicBezTo>
                    <a:pt x="4190049" y="2420208"/>
                    <a:pt x="4201479" y="2412873"/>
                    <a:pt x="4201193" y="2386013"/>
                  </a:cubicBezTo>
                  <a:cubicBezTo>
                    <a:pt x="4199669" y="2245614"/>
                    <a:pt x="4199860" y="2105216"/>
                    <a:pt x="4201003" y="1964817"/>
                  </a:cubicBezTo>
                  <a:cubicBezTo>
                    <a:pt x="4201193" y="1940910"/>
                    <a:pt x="4192811" y="1931575"/>
                    <a:pt x="4170618" y="1926622"/>
                  </a:cubicBezTo>
                  <a:cubicBezTo>
                    <a:pt x="4106896" y="1912525"/>
                    <a:pt x="4043554" y="1896142"/>
                    <a:pt x="3979927" y="1881664"/>
                  </a:cubicBezTo>
                  <a:cubicBezTo>
                    <a:pt x="3959353" y="1876997"/>
                    <a:pt x="3948971" y="1868615"/>
                    <a:pt x="3944685" y="1845469"/>
                  </a:cubicBezTo>
                  <a:cubicBezTo>
                    <a:pt x="3917348" y="1700118"/>
                    <a:pt x="3870485" y="1561053"/>
                    <a:pt x="3812002" y="1425131"/>
                  </a:cubicBezTo>
                  <a:cubicBezTo>
                    <a:pt x="3799858" y="1396937"/>
                    <a:pt x="3786689" y="1375887"/>
                    <a:pt x="3768413" y="1362933"/>
                  </a:cubicBezTo>
                  <a:lnTo>
                    <a:pt x="3739770" y="1350991"/>
                  </a:lnTo>
                  <a:lnTo>
                    <a:pt x="3946238" y="1350991"/>
                  </a:lnTo>
                  <a:lnTo>
                    <a:pt x="3952114" y="1371886"/>
                  </a:lnTo>
                  <a:cubicBezTo>
                    <a:pt x="3992310" y="1489806"/>
                    <a:pt x="4031934" y="1607916"/>
                    <a:pt x="4073653" y="1725264"/>
                  </a:cubicBezTo>
                  <a:cubicBezTo>
                    <a:pt x="4078035" y="1737741"/>
                    <a:pt x="4092418" y="1751934"/>
                    <a:pt x="4104895" y="1755363"/>
                  </a:cubicBezTo>
                  <a:cubicBezTo>
                    <a:pt x="4176999" y="1775270"/>
                    <a:pt x="4249771" y="1793272"/>
                    <a:pt x="4322827" y="1809369"/>
                  </a:cubicBezTo>
                  <a:cubicBezTo>
                    <a:pt x="4345306" y="1814322"/>
                    <a:pt x="4351022" y="1823943"/>
                    <a:pt x="4350926" y="1845374"/>
                  </a:cubicBezTo>
                  <a:cubicBezTo>
                    <a:pt x="4350355" y="2065592"/>
                    <a:pt x="4350259" y="2285810"/>
                    <a:pt x="4350926" y="2506028"/>
                  </a:cubicBezTo>
                  <a:cubicBezTo>
                    <a:pt x="4351022" y="2527840"/>
                    <a:pt x="4344449" y="2536794"/>
                    <a:pt x="4322351" y="2541651"/>
                  </a:cubicBezTo>
                  <a:cubicBezTo>
                    <a:pt x="4249295" y="2557844"/>
                    <a:pt x="4176619" y="2576132"/>
                    <a:pt x="4104324" y="2595372"/>
                  </a:cubicBezTo>
                  <a:cubicBezTo>
                    <a:pt x="4093084" y="2598325"/>
                    <a:pt x="4077940" y="2609279"/>
                    <a:pt x="4075558" y="2619090"/>
                  </a:cubicBezTo>
                  <a:cubicBezTo>
                    <a:pt x="4021171" y="2842927"/>
                    <a:pt x="3932207" y="3051715"/>
                    <a:pt x="3805906" y="3242882"/>
                  </a:cubicBezTo>
                  <a:cubicBezTo>
                    <a:pt x="3889535" y="3324606"/>
                    <a:pt x="3971736" y="3405093"/>
                    <a:pt x="4058128" y="3489674"/>
                  </a:cubicBezTo>
                  <a:cubicBezTo>
                    <a:pt x="4167856" y="3378328"/>
                    <a:pt x="4282632" y="3261932"/>
                    <a:pt x="4403218" y="3139440"/>
                  </a:cubicBezTo>
                  <a:cubicBezTo>
                    <a:pt x="4465702" y="3577019"/>
                    <a:pt x="4526853" y="4005072"/>
                    <a:pt x="4588956" y="4439698"/>
                  </a:cubicBezTo>
                  <a:cubicBezTo>
                    <a:pt x="4157473" y="4377976"/>
                    <a:pt x="3728848" y="4316635"/>
                    <a:pt x="3296985" y="4254913"/>
                  </a:cubicBezTo>
                  <a:cubicBezTo>
                    <a:pt x="3415381" y="4137374"/>
                    <a:pt x="3531205" y="4022503"/>
                    <a:pt x="3649124" y="3905536"/>
                  </a:cubicBezTo>
                  <a:cubicBezTo>
                    <a:pt x="3623502" y="3881057"/>
                    <a:pt x="3604833" y="3863150"/>
                    <a:pt x="3580830" y="3840099"/>
                  </a:cubicBezTo>
                  <a:cubicBezTo>
                    <a:pt x="3541968" y="3883248"/>
                    <a:pt x="3503201" y="3926491"/>
                    <a:pt x="3464530" y="3969449"/>
                  </a:cubicBezTo>
                  <a:cubicBezTo>
                    <a:pt x="3387187" y="3922776"/>
                    <a:pt x="3316606" y="3881247"/>
                    <a:pt x="3247360" y="3837528"/>
                  </a:cubicBezTo>
                  <a:cubicBezTo>
                    <a:pt x="3227071" y="3824669"/>
                    <a:pt x="3213165" y="3825907"/>
                    <a:pt x="3193162" y="3838290"/>
                  </a:cubicBezTo>
                  <a:cubicBezTo>
                    <a:pt x="3019807" y="3944874"/>
                    <a:pt x="2833879" y="4022408"/>
                    <a:pt x="2635855" y="4069557"/>
                  </a:cubicBezTo>
                  <a:cubicBezTo>
                    <a:pt x="2609089" y="4075938"/>
                    <a:pt x="2596516" y="4087559"/>
                    <a:pt x="2590706" y="4114610"/>
                  </a:cubicBezTo>
                  <a:cubicBezTo>
                    <a:pt x="2575752" y="4184333"/>
                    <a:pt x="2556797" y="4253104"/>
                    <a:pt x="2541176" y="4322636"/>
                  </a:cubicBezTo>
                  <a:cubicBezTo>
                    <a:pt x="2536795" y="4341972"/>
                    <a:pt x="2530603" y="4351021"/>
                    <a:pt x="2508982" y="4350925"/>
                  </a:cubicBezTo>
                  <a:cubicBezTo>
                    <a:pt x="2286382" y="4350258"/>
                    <a:pt x="2063783" y="4350354"/>
                    <a:pt x="1841184" y="4350830"/>
                  </a:cubicBezTo>
                  <a:cubicBezTo>
                    <a:pt x="1822420" y="4350830"/>
                    <a:pt x="1814228" y="4344924"/>
                    <a:pt x="1809942" y="4325874"/>
                  </a:cubicBezTo>
                  <a:cubicBezTo>
                    <a:pt x="1792987" y="4251770"/>
                    <a:pt x="1775080" y="4177761"/>
                    <a:pt x="1754983" y="4104513"/>
                  </a:cubicBezTo>
                  <a:cubicBezTo>
                    <a:pt x="1751554" y="4092226"/>
                    <a:pt x="1736885" y="4078510"/>
                    <a:pt x="1724312" y="4074033"/>
                  </a:cubicBezTo>
                  <a:cubicBezTo>
                    <a:pt x="1692022" y="4062413"/>
                    <a:pt x="1658113" y="4055650"/>
                    <a:pt x="1626300" y="4047268"/>
                  </a:cubicBezTo>
                  <a:lnTo>
                    <a:pt x="1625415" y="4049219"/>
                  </a:lnTo>
                  <a:lnTo>
                    <a:pt x="1618964" y="4034165"/>
                  </a:lnTo>
                  <a:lnTo>
                    <a:pt x="1630840" y="3987976"/>
                  </a:lnTo>
                  <a:cubicBezTo>
                    <a:pt x="1636345" y="3961074"/>
                    <a:pt x="1640543" y="3933695"/>
                    <a:pt x="1643365" y="3905910"/>
                  </a:cubicBezTo>
                  <a:lnTo>
                    <a:pt x="1643868" y="3895936"/>
                  </a:lnTo>
                  <a:lnTo>
                    <a:pt x="1652803" y="3895564"/>
                  </a:lnTo>
                  <a:lnTo>
                    <a:pt x="1652970" y="3898488"/>
                  </a:lnTo>
                  <a:cubicBezTo>
                    <a:pt x="1714692" y="3913632"/>
                    <a:pt x="1778890" y="3931539"/>
                    <a:pt x="1844041" y="3944208"/>
                  </a:cubicBezTo>
                  <a:cubicBezTo>
                    <a:pt x="1868997" y="3949065"/>
                    <a:pt x="1877188" y="3960400"/>
                    <a:pt x="1882046" y="3982022"/>
                  </a:cubicBezTo>
                  <a:cubicBezTo>
                    <a:pt x="1896238" y="4044601"/>
                    <a:pt x="1912240" y="4106704"/>
                    <a:pt x="1926337" y="4169283"/>
                  </a:cubicBezTo>
                  <a:cubicBezTo>
                    <a:pt x="1931100" y="4190524"/>
                    <a:pt x="1938625" y="4201192"/>
                    <a:pt x="1963485" y="4200906"/>
                  </a:cubicBezTo>
                  <a:cubicBezTo>
                    <a:pt x="2105122" y="4199668"/>
                    <a:pt x="2246758" y="4199764"/>
                    <a:pt x="2388395" y="4200811"/>
                  </a:cubicBezTo>
                  <a:cubicBezTo>
                    <a:pt x="2410874" y="4201002"/>
                    <a:pt x="2419542" y="4192429"/>
                    <a:pt x="2424114" y="4171950"/>
                  </a:cubicBezTo>
                  <a:cubicBezTo>
                    <a:pt x="2438782" y="4107085"/>
                    <a:pt x="2454880" y="4042506"/>
                    <a:pt x="2470310" y="3977736"/>
                  </a:cubicBezTo>
                  <a:cubicBezTo>
                    <a:pt x="2474311" y="3960972"/>
                    <a:pt x="2479359" y="3949637"/>
                    <a:pt x="2500885" y="3945446"/>
                  </a:cubicBezTo>
                  <a:cubicBezTo>
                    <a:pt x="2751298" y="3896868"/>
                    <a:pt x="2983707" y="3803904"/>
                    <a:pt x="3194020" y="3658458"/>
                  </a:cubicBezTo>
                  <a:cubicBezTo>
                    <a:pt x="3211355" y="3646456"/>
                    <a:pt x="3223738" y="3646075"/>
                    <a:pt x="3241645" y="3657410"/>
                  </a:cubicBezTo>
                  <a:cubicBezTo>
                    <a:pt x="3305748" y="3697986"/>
                    <a:pt x="3370994" y="3736753"/>
                    <a:pt x="3433383" y="3774758"/>
                  </a:cubicBezTo>
                  <a:cubicBezTo>
                    <a:pt x="3449004" y="3760089"/>
                    <a:pt x="3462434" y="3747612"/>
                    <a:pt x="3472531" y="3738182"/>
                  </a:cubicBezTo>
                  <a:cubicBezTo>
                    <a:pt x="3364231" y="3629406"/>
                    <a:pt x="3256980" y="3521679"/>
                    <a:pt x="3150014" y="3414237"/>
                  </a:cubicBezTo>
                  <a:cubicBezTo>
                    <a:pt x="2746464" y="3714441"/>
                    <a:pt x="2308784" y="3812640"/>
                    <a:pt x="1841442" y="3714387"/>
                  </a:cubicBezTo>
                  <a:lnTo>
                    <a:pt x="1649157" y="3662894"/>
                  </a:lnTo>
                  <a:lnTo>
                    <a:pt x="1625352" y="3633487"/>
                  </a:lnTo>
                  <a:lnTo>
                    <a:pt x="1610473" y="3575624"/>
                  </a:lnTo>
                  <a:cubicBezTo>
                    <a:pt x="1602424" y="3549743"/>
                    <a:pt x="1593136" y="3524408"/>
                    <a:pt x="1582680" y="3499687"/>
                  </a:cubicBezTo>
                  <a:lnTo>
                    <a:pt x="1574280" y="3484212"/>
                  </a:lnTo>
                  <a:lnTo>
                    <a:pt x="1575258" y="3461723"/>
                  </a:lnTo>
                  <a:lnTo>
                    <a:pt x="1589438" y="3472470"/>
                  </a:lnTo>
                  <a:cubicBezTo>
                    <a:pt x="1607583" y="3482983"/>
                    <a:pt x="1628348" y="3490103"/>
                    <a:pt x="1650493" y="3499486"/>
                  </a:cubicBezTo>
                  <a:cubicBezTo>
                    <a:pt x="1650493" y="3479197"/>
                    <a:pt x="1650493" y="3465100"/>
                    <a:pt x="1650493" y="3451098"/>
                  </a:cubicBezTo>
                  <a:cubicBezTo>
                    <a:pt x="1650493" y="3263170"/>
                    <a:pt x="1648207" y="3075147"/>
                    <a:pt x="1651827" y="2887314"/>
                  </a:cubicBezTo>
                  <a:cubicBezTo>
                    <a:pt x="1652970" y="2829211"/>
                    <a:pt x="1638016" y="2787682"/>
                    <a:pt x="1594581" y="2747963"/>
                  </a:cubicBezTo>
                  <a:cubicBezTo>
                    <a:pt x="1513333" y="2673382"/>
                    <a:pt x="1437895" y="2592610"/>
                    <a:pt x="1355695" y="2510124"/>
                  </a:cubicBezTo>
                  <a:cubicBezTo>
                    <a:pt x="1352837" y="2521173"/>
                    <a:pt x="1351218" y="2524506"/>
                    <a:pt x="1351218" y="2527936"/>
                  </a:cubicBezTo>
                  <a:cubicBezTo>
                    <a:pt x="1351027" y="2742057"/>
                    <a:pt x="1350646" y="2956179"/>
                    <a:pt x="1351694" y="3170301"/>
                  </a:cubicBezTo>
                  <a:cubicBezTo>
                    <a:pt x="1351789" y="3182303"/>
                    <a:pt x="1360457" y="3197353"/>
                    <a:pt x="1369792" y="3205639"/>
                  </a:cubicBezTo>
                  <a:lnTo>
                    <a:pt x="1370173" y="3206035"/>
                  </a:lnTo>
                  <a:lnTo>
                    <a:pt x="1369015" y="3206824"/>
                  </a:lnTo>
                  <a:lnTo>
                    <a:pt x="1283229" y="3136044"/>
                  </a:lnTo>
                  <a:lnTo>
                    <a:pt x="1178403" y="3079146"/>
                  </a:lnTo>
                  <a:lnTo>
                    <a:pt x="1197675" y="3086005"/>
                  </a:lnTo>
                  <a:cubicBezTo>
                    <a:pt x="1198627" y="3080957"/>
                    <a:pt x="1200151" y="3076385"/>
                    <a:pt x="1200151" y="3071813"/>
                  </a:cubicBezTo>
                  <a:cubicBezTo>
                    <a:pt x="1200342" y="2839784"/>
                    <a:pt x="1200723" y="2607755"/>
                    <a:pt x="1199580" y="2375726"/>
                  </a:cubicBezTo>
                  <a:cubicBezTo>
                    <a:pt x="1199485" y="2362486"/>
                    <a:pt x="1190341" y="2346484"/>
                    <a:pt x="1180530" y="2336578"/>
                  </a:cubicBezTo>
                  <a:cubicBezTo>
                    <a:pt x="1053180" y="2208086"/>
                    <a:pt x="925069" y="2080451"/>
                    <a:pt x="796958" y="1952721"/>
                  </a:cubicBezTo>
                  <a:cubicBezTo>
                    <a:pt x="790862" y="1946625"/>
                    <a:pt x="783528" y="1941767"/>
                    <a:pt x="775622" y="1935480"/>
                  </a:cubicBezTo>
                  <a:cubicBezTo>
                    <a:pt x="772955" y="1941862"/>
                    <a:pt x="770859" y="1944910"/>
                    <a:pt x="770288" y="1948244"/>
                  </a:cubicBezTo>
                  <a:cubicBezTo>
                    <a:pt x="711042" y="2336959"/>
                    <a:pt x="792957" y="2692146"/>
                    <a:pt x="1023272" y="3012091"/>
                  </a:cubicBezTo>
                  <a:cubicBezTo>
                    <a:pt x="1025653" y="3015425"/>
                    <a:pt x="1028130" y="3019235"/>
                    <a:pt x="1030868" y="3022533"/>
                  </a:cubicBezTo>
                  <a:lnTo>
                    <a:pt x="1031325" y="3022900"/>
                  </a:lnTo>
                  <a:lnTo>
                    <a:pt x="987688" y="3011680"/>
                  </a:lnTo>
                  <a:cubicBezTo>
                    <a:pt x="960786" y="3006175"/>
                    <a:pt x="933408" y="3001977"/>
                    <a:pt x="905623" y="2999155"/>
                  </a:cubicBezTo>
                  <a:lnTo>
                    <a:pt x="825169" y="2995093"/>
                  </a:lnTo>
                  <a:lnTo>
                    <a:pt x="771278" y="2887762"/>
                  </a:lnTo>
                  <a:cubicBezTo>
                    <a:pt x="510946" y="2332267"/>
                    <a:pt x="537110" y="1790385"/>
                    <a:pt x="892779" y="1264158"/>
                  </a:cubicBezTo>
                  <a:cubicBezTo>
                    <a:pt x="1054133" y="1025462"/>
                    <a:pt x="1274256" y="849535"/>
                    <a:pt x="1539051" y="735140"/>
                  </a:cubicBezTo>
                  <a:cubicBezTo>
                    <a:pt x="1757174" y="640890"/>
                    <a:pt x="1975415" y="596265"/>
                    <a:pt x="2193895" y="599492"/>
                  </a:cubicBezTo>
                  <a:close/>
                  <a:moveTo>
                    <a:pt x="1843279" y="0"/>
                  </a:moveTo>
                  <a:cubicBezTo>
                    <a:pt x="2064640" y="572"/>
                    <a:pt x="2286097" y="572"/>
                    <a:pt x="2507457" y="0"/>
                  </a:cubicBezTo>
                  <a:cubicBezTo>
                    <a:pt x="2527365" y="0"/>
                    <a:pt x="2536604" y="5334"/>
                    <a:pt x="2541271" y="26289"/>
                  </a:cubicBezTo>
                  <a:cubicBezTo>
                    <a:pt x="2557940" y="100489"/>
                    <a:pt x="2576609" y="174213"/>
                    <a:pt x="2595754" y="247841"/>
                  </a:cubicBezTo>
                  <a:cubicBezTo>
                    <a:pt x="2598326" y="257747"/>
                    <a:pt x="2605756" y="271749"/>
                    <a:pt x="2613947" y="274130"/>
                  </a:cubicBezTo>
                  <a:lnTo>
                    <a:pt x="2844528" y="339480"/>
                  </a:lnTo>
                  <a:lnTo>
                    <a:pt x="2844528" y="516634"/>
                  </a:lnTo>
                  <a:lnTo>
                    <a:pt x="2839559" y="508564"/>
                  </a:lnTo>
                  <a:cubicBezTo>
                    <a:pt x="2834284" y="503611"/>
                    <a:pt x="2827688" y="499396"/>
                    <a:pt x="2822259" y="497777"/>
                  </a:cubicBezTo>
                  <a:cubicBezTo>
                    <a:pt x="2716627" y="465963"/>
                    <a:pt x="2610804" y="434721"/>
                    <a:pt x="2504124" y="406337"/>
                  </a:cubicBezTo>
                  <a:cubicBezTo>
                    <a:pt x="2483074" y="400717"/>
                    <a:pt x="2474596" y="392335"/>
                    <a:pt x="2470120" y="373095"/>
                  </a:cubicBezTo>
                  <a:cubicBezTo>
                    <a:pt x="2455165" y="308229"/>
                    <a:pt x="2438782" y="243745"/>
                    <a:pt x="2424114" y="178880"/>
                  </a:cubicBezTo>
                  <a:cubicBezTo>
                    <a:pt x="2419447" y="158306"/>
                    <a:pt x="2410588" y="150019"/>
                    <a:pt x="2388205" y="150114"/>
                  </a:cubicBezTo>
                  <a:cubicBezTo>
                    <a:pt x="2246568" y="151162"/>
                    <a:pt x="2104931" y="151067"/>
                    <a:pt x="1963294" y="150114"/>
                  </a:cubicBezTo>
                  <a:cubicBezTo>
                    <a:pt x="1941292" y="149924"/>
                    <a:pt x="1931671" y="157353"/>
                    <a:pt x="1927004" y="178308"/>
                  </a:cubicBezTo>
                  <a:cubicBezTo>
                    <a:pt x="1912717" y="242031"/>
                    <a:pt x="1896238" y="305372"/>
                    <a:pt x="1881855" y="369094"/>
                  </a:cubicBezTo>
                  <a:cubicBezTo>
                    <a:pt x="1876903" y="391002"/>
                    <a:pt x="1868521" y="401860"/>
                    <a:pt x="1843660" y="406623"/>
                  </a:cubicBezTo>
                  <a:cubicBezTo>
                    <a:pt x="1596487" y="453676"/>
                    <a:pt x="1367505" y="545688"/>
                    <a:pt x="1160623" y="690087"/>
                  </a:cubicBezTo>
                  <a:cubicBezTo>
                    <a:pt x="1141287" y="703517"/>
                    <a:pt x="1127761" y="705327"/>
                    <a:pt x="1106997" y="691992"/>
                  </a:cubicBezTo>
                  <a:cubicBezTo>
                    <a:pt x="1044227" y="651510"/>
                    <a:pt x="979552" y="613887"/>
                    <a:pt x="918021" y="576549"/>
                  </a:cubicBezTo>
                  <a:cubicBezTo>
                    <a:pt x="803721" y="690944"/>
                    <a:pt x="691040" y="803529"/>
                    <a:pt x="575788" y="918687"/>
                  </a:cubicBezTo>
                  <a:cubicBezTo>
                    <a:pt x="615221" y="983457"/>
                    <a:pt x="655512" y="1047846"/>
                    <a:pt x="693421" y="1113759"/>
                  </a:cubicBezTo>
                  <a:cubicBezTo>
                    <a:pt x="699232" y="1123950"/>
                    <a:pt x="699136" y="1144239"/>
                    <a:pt x="692754" y="1153668"/>
                  </a:cubicBezTo>
                  <a:cubicBezTo>
                    <a:pt x="549213" y="1365123"/>
                    <a:pt x="452915" y="1596009"/>
                    <a:pt x="406242" y="1847184"/>
                  </a:cubicBezTo>
                  <a:cubicBezTo>
                    <a:pt x="402147" y="1869186"/>
                    <a:pt x="392050" y="1876711"/>
                    <a:pt x="373000" y="1881093"/>
                  </a:cubicBezTo>
                  <a:cubicBezTo>
                    <a:pt x="308135" y="1896047"/>
                    <a:pt x="243651" y="1912430"/>
                    <a:pt x="178785" y="1927003"/>
                  </a:cubicBezTo>
                  <a:cubicBezTo>
                    <a:pt x="157926" y="1931670"/>
                    <a:pt x="150210" y="1940910"/>
                    <a:pt x="150306" y="1963008"/>
                  </a:cubicBezTo>
                  <a:cubicBezTo>
                    <a:pt x="151258" y="2104644"/>
                    <a:pt x="151258" y="2246281"/>
                    <a:pt x="150306" y="2387918"/>
                  </a:cubicBezTo>
                  <a:cubicBezTo>
                    <a:pt x="150115" y="2410016"/>
                    <a:pt x="157830" y="2419350"/>
                    <a:pt x="178690" y="2424018"/>
                  </a:cubicBezTo>
                  <a:cubicBezTo>
                    <a:pt x="243651" y="2438591"/>
                    <a:pt x="308135" y="2454974"/>
                    <a:pt x="372905" y="2469928"/>
                  </a:cubicBezTo>
                  <a:cubicBezTo>
                    <a:pt x="391955" y="2474310"/>
                    <a:pt x="401956" y="2481930"/>
                    <a:pt x="406147" y="2503837"/>
                  </a:cubicBezTo>
                  <a:cubicBezTo>
                    <a:pt x="439770" y="2679954"/>
                    <a:pt x="497968" y="2847785"/>
                    <a:pt x="580360" y="3007233"/>
                  </a:cubicBezTo>
                  <a:lnTo>
                    <a:pt x="596684" y="3026557"/>
                  </a:lnTo>
                  <a:lnTo>
                    <a:pt x="575336" y="3032047"/>
                  </a:lnTo>
                  <a:cubicBezTo>
                    <a:pt x="549455" y="3040096"/>
                    <a:pt x="524120" y="3049384"/>
                    <a:pt x="499399" y="3059840"/>
                  </a:cubicBezTo>
                  <a:lnTo>
                    <a:pt x="446625" y="3088485"/>
                  </a:lnTo>
                  <a:lnTo>
                    <a:pt x="323946" y="2782634"/>
                  </a:lnTo>
                  <a:cubicBezTo>
                    <a:pt x="306325" y="2736152"/>
                    <a:pt x="293562" y="2687479"/>
                    <a:pt x="282798" y="2638902"/>
                  </a:cubicBezTo>
                  <a:cubicBezTo>
                    <a:pt x="276226" y="2609088"/>
                    <a:pt x="261939" y="2596325"/>
                    <a:pt x="232697" y="2590134"/>
                  </a:cubicBezTo>
                  <a:cubicBezTo>
                    <a:pt x="164117" y="2575561"/>
                    <a:pt x="96585" y="2556415"/>
                    <a:pt x="28005" y="2541651"/>
                  </a:cubicBezTo>
                  <a:cubicBezTo>
                    <a:pt x="5335" y="2536794"/>
                    <a:pt x="1" y="2526792"/>
                    <a:pt x="1" y="2505552"/>
                  </a:cubicBezTo>
                  <a:cubicBezTo>
                    <a:pt x="573" y="2285334"/>
                    <a:pt x="668" y="2065116"/>
                    <a:pt x="1" y="1844898"/>
                  </a:cubicBezTo>
                  <a:cubicBezTo>
                    <a:pt x="-94" y="1822895"/>
                    <a:pt x="6859" y="1814227"/>
                    <a:pt x="28767" y="1809369"/>
                  </a:cubicBezTo>
                  <a:cubicBezTo>
                    <a:pt x="101823" y="1793177"/>
                    <a:pt x="174118" y="1773460"/>
                    <a:pt x="247080" y="1756887"/>
                  </a:cubicBezTo>
                  <a:cubicBezTo>
                    <a:pt x="266320" y="1752505"/>
                    <a:pt x="274035" y="1743933"/>
                    <a:pt x="278512" y="1725168"/>
                  </a:cubicBezTo>
                  <a:cubicBezTo>
                    <a:pt x="326042" y="1522191"/>
                    <a:pt x="404623" y="1331786"/>
                    <a:pt x="515304" y="1154907"/>
                  </a:cubicBezTo>
                  <a:cubicBezTo>
                    <a:pt x="526448" y="1137190"/>
                    <a:pt x="526067" y="1124236"/>
                    <a:pt x="515018" y="1106710"/>
                  </a:cubicBezTo>
                  <a:cubicBezTo>
                    <a:pt x="470917" y="1036320"/>
                    <a:pt x="428340" y="964883"/>
                    <a:pt x="386716" y="896303"/>
                  </a:cubicBezTo>
                  <a:cubicBezTo>
                    <a:pt x="556357" y="726377"/>
                    <a:pt x="724282" y="558070"/>
                    <a:pt x="895161" y="386811"/>
                  </a:cubicBezTo>
                  <a:cubicBezTo>
                    <a:pt x="962407" y="427387"/>
                    <a:pt x="1032892" y="468726"/>
                    <a:pt x="1101853" y="512445"/>
                  </a:cubicBezTo>
                  <a:cubicBezTo>
                    <a:pt x="1123094" y="525876"/>
                    <a:pt x="1137953" y="525018"/>
                    <a:pt x="1159099" y="511969"/>
                  </a:cubicBezTo>
                  <a:cubicBezTo>
                    <a:pt x="1331120" y="405384"/>
                    <a:pt x="1515810" y="328137"/>
                    <a:pt x="1712882" y="281940"/>
                  </a:cubicBezTo>
                  <a:cubicBezTo>
                    <a:pt x="1740600" y="275463"/>
                    <a:pt x="1754601" y="263843"/>
                    <a:pt x="1760602" y="235077"/>
                  </a:cubicBezTo>
                  <a:cubicBezTo>
                    <a:pt x="1775271" y="165354"/>
                    <a:pt x="1794511" y="96584"/>
                    <a:pt x="1809942" y="26956"/>
                  </a:cubicBezTo>
                  <a:cubicBezTo>
                    <a:pt x="1814418" y="6477"/>
                    <a:pt x="1822896" y="0"/>
                    <a:pt x="1843279" y="0"/>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6" name="任意多边形: 形状 95">
              <a:extLst>
                <a:ext uri="{FF2B5EF4-FFF2-40B4-BE49-F238E27FC236}">
                  <a16:creationId xmlns="" xmlns:a16="http://schemas.microsoft.com/office/drawing/2014/main" id="{B66B4652-B121-4C3C-81A4-92CCD2FD6DB3}"/>
                </a:ext>
              </a:extLst>
            </p:cNvPr>
            <p:cNvSpPr/>
            <p:nvPr/>
          </p:nvSpPr>
          <p:spPr>
            <a:xfrm>
              <a:off x="-684899" y="9302269"/>
              <a:ext cx="4647250" cy="4645748"/>
            </a:xfrm>
            <a:custGeom>
              <a:avLst/>
              <a:gdLst>
                <a:gd name="connsiteX0" fmla="*/ 744350 w 4647250"/>
                <a:gd name="connsiteY0" fmla="*/ 3303651 h 4645748"/>
                <a:gd name="connsiteX1" fmla="*/ 896655 w 4647250"/>
                <a:gd name="connsiteY1" fmla="*/ 3303651 h 4645748"/>
                <a:gd name="connsiteX2" fmla="*/ 896274 w 4647250"/>
                <a:gd name="connsiteY2" fmla="*/ 3431667 h 4645748"/>
                <a:gd name="connsiteX3" fmla="*/ 923706 w 4647250"/>
                <a:gd name="connsiteY3" fmla="*/ 3478340 h 4645748"/>
                <a:gd name="connsiteX4" fmla="*/ 1045150 w 4647250"/>
                <a:gd name="connsiteY4" fmla="*/ 3672840 h 4645748"/>
                <a:gd name="connsiteX5" fmla="*/ 899894 w 4647250"/>
                <a:gd name="connsiteY5" fmla="*/ 3672840 h 4645748"/>
                <a:gd name="connsiteX6" fmla="*/ 749970 w 4647250"/>
                <a:gd name="connsiteY6" fmla="*/ 3604355 h 4645748"/>
                <a:gd name="connsiteX7" fmla="*/ 751018 w 4647250"/>
                <a:gd name="connsiteY7" fmla="*/ 3694652 h 4645748"/>
                <a:gd name="connsiteX8" fmla="*/ 813216 w 4647250"/>
                <a:gd name="connsiteY8" fmla="*/ 3749612 h 4645748"/>
                <a:gd name="connsiteX9" fmla="*/ 935232 w 4647250"/>
                <a:gd name="connsiteY9" fmla="*/ 3783711 h 4645748"/>
                <a:gd name="connsiteX10" fmla="*/ 1043817 w 4647250"/>
                <a:gd name="connsiteY10" fmla="*/ 3957161 h 4645748"/>
                <a:gd name="connsiteX11" fmla="*/ 1044579 w 4647250"/>
                <a:gd name="connsiteY11" fmla="*/ 4199668 h 4645748"/>
                <a:gd name="connsiteX12" fmla="*/ 898275 w 4647250"/>
                <a:gd name="connsiteY12" fmla="*/ 4199668 h 4645748"/>
                <a:gd name="connsiteX13" fmla="*/ 898275 w 4647250"/>
                <a:gd name="connsiteY13" fmla="*/ 4347591 h 4645748"/>
                <a:gd name="connsiteX14" fmla="*/ 746351 w 4647250"/>
                <a:gd name="connsiteY14" fmla="*/ 4347591 h 4645748"/>
                <a:gd name="connsiteX15" fmla="*/ 746827 w 4647250"/>
                <a:gd name="connsiteY15" fmla="*/ 4218813 h 4645748"/>
                <a:gd name="connsiteX16" fmla="*/ 718633 w 4647250"/>
                <a:gd name="connsiteY16" fmla="*/ 4172712 h 4645748"/>
                <a:gd name="connsiteX17" fmla="*/ 597094 w 4647250"/>
                <a:gd name="connsiteY17" fmla="*/ 3978212 h 4645748"/>
                <a:gd name="connsiteX18" fmla="*/ 743017 w 4647250"/>
                <a:gd name="connsiteY18" fmla="*/ 3978212 h 4645748"/>
                <a:gd name="connsiteX19" fmla="*/ 896846 w 4647250"/>
                <a:gd name="connsiteY19" fmla="*/ 4046220 h 4645748"/>
                <a:gd name="connsiteX20" fmla="*/ 891036 w 4647250"/>
                <a:gd name="connsiteY20" fmla="*/ 3953066 h 4645748"/>
                <a:gd name="connsiteX21" fmla="*/ 822551 w 4647250"/>
                <a:gd name="connsiteY21" fmla="*/ 3900773 h 4645748"/>
                <a:gd name="connsiteX22" fmla="*/ 689106 w 4647250"/>
                <a:gd name="connsiteY22" fmla="*/ 3856959 h 4645748"/>
                <a:gd name="connsiteX23" fmla="*/ 598999 w 4647250"/>
                <a:gd name="connsiteY23" fmla="*/ 3697891 h 4645748"/>
                <a:gd name="connsiteX24" fmla="*/ 598332 w 4647250"/>
                <a:gd name="connsiteY24" fmla="*/ 3450527 h 4645748"/>
                <a:gd name="connsiteX25" fmla="*/ 744350 w 4647250"/>
                <a:gd name="connsiteY25" fmla="*/ 3450527 h 4645748"/>
                <a:gd name="connsiteX26" fmla="*/ 744350 w 4647250"/>
                <a:gd name="connsiteY26" fmla="*/ 3303651 h 4645748"/>
                <a:gd name="connsiteX27" fmla="*/ 829980 w 4647250"/>
                <a:gd name="connsiteY27" fmla="*/ 3150585 h 4645748"/>
                <a:gd name="connsiteX28" fmla="*/ 147038 w 4647250"/>
                <a:gd name="connsiteY28" fmla="*/ 3801047 h 4645748"/>
                <a:gd name="connsiteX29" fmla="*/ 820265 w 4647250"/>
                <a:gd name="connsiteY29" fmla="*/ 4499991 h 4645748"/>
                <a:gd name="connsiteX30" fmla="*/ 1495873 w 4647250"/>
                <a:gd name="connsiteY30" fmla="*/ 3834289 h 4645748"/>
                <a:gd name="connsiteX31" fmla="*/ 829980 w 4647250"/>
                <a:gd name="connsiteY31" fmla="*/ 3150585 h 4645748"/>
                <a:gd name="connsiteX32" fmla="*/ 826516 w 4647250"/>
                <a:gd name="connsiteY32" fmla="*/ 2994888 h 4645748"/>
                <a:gd name="connsiteX33" fmla="*/ 993088 w 4647250"/>
                <a:gd name="connsiteY33" fmla="*/ 3011680 h 4645748"/>
                <a:gd name="connsiteX34" fmla="*/ 1024775 w 4647250"/>
                <a:gd name="connsiteY34" fmla="*/ 3019827 h 4645748"/>
                <a:gd name="connsiteX35" fmla="*/ 1026743 w 4647250"/>
                <a:gd name="connsiteY35" fmla="*/ 3022533 h 4645748"/>
                <a:gd name="connsiteX36" fmla="*/ 1035911 w 4647250"/>
                <a:gd name="connsiteY36" fmla="*/ 3029903 h 4645748"/>
                <a:gd name="connsiteX37" fmla="*/ 1193550 w 4647250"/>
                <a:gd name="connsiteY37" fmla="*/ 3086005 h 4645748"/>
                <a:gd name="connsiteX38" fmla="*/ 1193800 w 4647250"/>
                <a:gd name="connsiteY38" fmla="*/ 3084573 h 4645748"/>
                <a:gd name="connsiteX39" fmla="*/ 1288629 w 4647250"/>
                <a:gd name="connsiteY39" fmla="*/ 3136044 h 4645748"/>
                <a:gd name="connsiteX40" fmla="*/ 1353122 w 4647250"/>
                <a:gd name="connsiteY40" fmla="*/ 3189255 h 4645748"/>
                <a:gd name="connsiteX41" fmla="*/ 1353153 w 4647250"/>
                <a:gd name="connsiteY41" fmla="*/ 3189364 h 4645748"/>
                <a:gd name="connsiteX42" fmla="*/ 1365667 w 4647250"/>
                <a:gd name="connsiteY42" fmla="*/ 3205639 h 4645748"/>
                <a:gd name="connsiteX43" fmla="*/ 1539974 w 4647250"/>
                <a:gd name="connsiteY43" fmla="*/ 3425095 h 4645748"/>
                <a:gd name="connsiteX44" fmla="*/ 1560215 w 4647250"/>
                <a:gd name="connsiteY44" fmla="*/ 3453448 h 4645748"/>
                <a:gd name="connsiteX45" fmla="*/ 1564918 w 4647250"/>
                <a:gd name="connsiteY45" fmla="*/ 3457013 h 4645748"/>
                <a:gd name="connsiteX46" fmla="*/ 1588081 w 4647250"/>
                <a:gd name="connsiteY46" fmla="*/ 3499687 h 4645748"/>
                <a:gd name="connsiteX47" fmla="*/ 1636240 w 4647250"/>
                <a:gd name="connsiteY47" fmla="*/ 3654832 h 4645748"/>
                <a:gd name="connsiteX48" fmla="*/ 1637149 w 4647250"/>
                <a:gd name="connsiteY48" fmla="*/ 3660782 h 4645748"/>
                <a:gd name="connsiteX49" fmla="*/ 1635224 w 4647250"/>
                <a:gd name="connsiteY49" fmla="*/ 3660267 h 4645748"/>
                <a:gd name="connsiteX50" fmla="*/ 1648845 w 4647250"/>
                <a:gd name="connsiteY50" fmla="*/ 3898488 h 4645748"/>
                <a:gd name="connsiteX51" fmla="*/ 1649136 w 4647250"/>
                <a:gd name="connsiteY51" fmla="*/ 3898561 h 4645748"/>
                <a:gd name="connsiteX52" fmla="*/ 1648765 w 4647250"/>
                <a:gd name="connsiteY52" fmla="*/ 3905910 h 4645748"/>
                <a:gd name="connsiteX53" fmla="*/ 1636240 w 4647250"/>
                <a:gd name="connsiteY53" fmla="*/ 3987976 h 4645748"/>
                <a:gd name="connsiteX54" fmla="*/ 1619449 w 4647250"/>
                <a:gd name="connsiteY54" fmla="*/ 4053278 h 4645748"/>
                <a:gd name="connsiteX55" fmla="*/ 1555795 w 4647250"/>
                <a:gd name="connsiteY55" fmla="*/ 4193628 h 4645748"/>
                <a:gd name="connsiteX56" fmla="*/ 1476790 w 4647250"/>
                <a:gd name="connsiteY56" fmla="*/ 4321161 h 4645748"/>
                <a:gd name="connsiteX57" fmla="*/ 1389363 w 4647250"/>
                <a:gd name="connsiteY57" fmla="*/ 4423651 h 4645748"/>
                <a:gd name="connsiteX58" fmla="*/ 1288629 w 4647250"/>
                <a:gd name="connsiteY58" fmla="*/ 4506764 h 4645748"/>
                <a:gd name="connsiteX59" fmla="*/ 1072297 w 4647250"/>
                <a:gd name="connsiteY59" fmla="*/ 4610761 h 4645748"/>
                <a:gd name="connsiteX60" fmla="*/ 999493 w 4647250"/>
                <a:gd name="connsiteY60" fmla="*/ 4629481 h 4645748"/>
                <a:gd name="connsiteX61" fmla="*/ 888618 w 4647250"/>
                <a:gd name="connsiteY61" fmla="*/ 4644784 h 4645748"/>
                <a:gd name="connsiteX62" fmla="*/ 869519 w 4647250"/>
                <a:gd name="connsiteY62" fmla="*/ 4645748 h 4645748"/>
                <a:gd name="connsiteX63" fmla="*/ 735816 w 4647250"/>
                <a:gd name="connsiteY63" fmla="*/ 4642707 h 4645748"/>
                <a:gd name="connsiteX64" fmla="*/ 659945 w 4647250"/>
                <a:gd name="connsiteY64" fmla="*/ 4631128 h 4645748"/>
                <a:gd name="connsiteX65" fmla="*/ 0 w 4647250"/>
                <a:gd name="connsiteY65" fmla="*/ 3821404 h 4645748"/>
                <a:gd name="connsiteX66" fmla="*/ 16792 w 4647250"/>
                <a:gd name="connsiteY66" fmla="*/ 3654832 h 4645748"/>
                <a:gd name="connsiteX67" fmla="*/ 36630 w 4647250"/>
                <a:gd name="connsiteY67" fmla="*/ 3577680 h 4645748"/>
                <a:gd name="connsiteX68" fmla="*/ 45518 w 4647250"/>
                <a:gd name="connsiteY68" fmla="*/ 3552784 h 4645748"/>
                <a:gd name="connsiteX69" fmla="*/ 64952 w 4647250"/>
                <a:gd name="connsiteY69" fmla="*/ 3499687 h 4645748"/>
                <a:gd name="connsiteX70" fmla="*/ 140177 w 4647250"/>
                <a:gd name="connsiteY70" fmla="*/ 3361095 h 4645748"/>
                <a:gd name="connsiteX71" fmla="*/ 165351 w 4647250"/>
                <a:gd name="connsiteY71" fmla="*/ 3329966 h 4645748"/>
                <a:gd name="connsiteX72" fmla="*/ 228913 w 4647250"/>
                <a:gd name="connsiteY72" fmla="*/ 3252929 h 4645748"/>
                <a:gd name="connsiteX73" fmla="*/ 317682 w 4647250"/>
                <a:gd name="connsiteY73" fmla="*/ 3174593 h 4645748"/>
                <a:gd name="connsiteX74" fmla="*/ 329588 w 4647250"/>
                <a:gd name="connsiteY74" fmla="*/ 3164769 h 4645748"/>
                <a:gd name="connsiteX75" fmla="*/ 438135 w 4647250"/>
                <a:gd name="connsiteY75" fmla="*/ 3096024 h 4645748"/>
                <a:gd name="connsiteX76" fmla="*/ 504799 w 4647250"/>
                <a:gd name="connsiteY76" fmla="*/ 3059840 h 4645748"/>
                <a:gd name="connsiteX77" fmla="*/ 580736 w 4647250"/>
                <a:gd name="connsiteY77" fmla="*/ 3032047 h 4645748"/>
                <a:gd name="connsiteX78" fmla="*/ 599781 w 4647250"/>
                <a:gd name="connsiteY78" fmla="*/ 3027150 h 4645748"/>
                <a:gd name="connsiteX79" fmla="*/ 619669 w 4647250"/>
                <a:gd name="connsiteY79" fmla="*/ 3027522 h 4645748"/>
                <a:gd name="connsiteX80" fmla="*/ 774259 w 4647250"/>
                <a:gd name="connsiteY80" fmla="*/ 3002471 h 4645748"/>
                <a:gd name="connsiteX81" fmla="*/ 823027 w 4647250"/>
                <a:gd name="connsiteY81" fmla="*/ 2999042 h 4645748"/>
                <a:gd name="connsiteX82" fmla="*/ 821079 w 4647250"/>
                <a:gd name="connsiteY82" fmla="*/ 2995163 h 4645748"/>
                <a:gd name="connsiteX83" fmla="*/ 3148937 w 4647250"/>
                <a:gd name="connsiteY83" fmla="*/ 903542 h 4645748"/>
                <a:gd name="connsiteX84" fmla="*/ 3294193 w 4647250"/>
                <a:gd name="connsiteY84" fmla="*/ 903542 h 4645748"/>
                <a:gd name="connsiteX85" fmla="*/ 3294193 w 4647250"/>
                <a:gd name="connsiteY85" fmla="*/ 1048798 h 4645748"/>
                <a:gd name="connsiteX86" fmla="*/ 3148937 w 4647250"/>
                <a:gd name="connsiteY86" fmla="*/ 1048798 h 4645748"/>
                <a:gd name="connsiteX87" fmla="*/ 3148937 w 4647250"/>
                <a:gd name="connsiteY87" fmla="*/ 903542 h 4645748"/>
                <a:gd name="connsiteX88" fmla="*/ 3448784 w 4647250"/>
                <a:gd name="connsiteY88" fmla="*/ 903351 h 4645748"/>
                <a:gd name="connsiteX89" fmla="*/ 4345277 w 4647250"/>
                <a:gd name="connsiteY89" fmla="*/ 903351 h 4645748"/>
                <a:gd name="connsiteX90" fmla="*/ 4345277 w 4647250"/>
                <a:gd name="connsiteY90" fmla="*/ 1047845 h 4645748"/>
                <a:gd name="connsiteX91" fmla="*/ 3448784 w 4647250"/>
                <a:gd name="connsiteY91" fmla="*/ 1047845 h 4645748"/>
                <a:gd name="connsiteX92" fmla="*/ 3448784 w 4647250"/>
                <a:gd name="connsiteY92" fmla="*/ 903351 h 4645748"/>
                <a:gd name="connsiteX93" fmla="*/ 3447831 w 4647250"/>
                <a:gd name="connsiteY93" fmla="*/ 603600 h 4645748"/>
                <a:gd name="connsiteX94" fmla="*/ 4344038 w 4647250"/>
                <a:gd name="connsiteY94" fmla="*/ 603600 h 4645748"/>
                <a:gd name="connsiteX95" fmla="*/ 4344038 w 4647250"/>
                <a:gd name="connsiteY95" fmla="*/ 747618 h 4645748"/>
                <a:gd name="connsiteX96" fmla="*/ 3447831 w 4647250"/>
                <a:gd name="connsiteY96" fmla="*/ 747618 h 4645748"/>
                <a:gd name="connsiteX97" fmla="*/ 3447831 w 4647250"/>
                <a:gd name="connsiteY97" fmla="*/ 603600 h 4645748"/>
                <a:gd name="connsiteX98" fmla="*/ 3149222 w 4647250"/>
                <a:gd name="connsiteY98" fmla="*/ 602647 h 4645748"/>
                <a:gd name="connsiteX99" fmla="*/ 3293812 w 4647250"/>
                <a:gd name="connsiteY99" fmla="*/ 602647 h 4645748"/>
                <a:gd name="connsiteX100" fmla="*/ 3293812 w 4647250"/>
                <a:gd name="connsiteY100" fmla="*/ 748475 h 4645748"/>
                <a:gd name="connsiteX101" fmla="*/ 3149222 w 4647250"/>
                <a:gd name="connsiteY101" fmla="*/ 748475 h 4645748"/>
                <a:gd name="connsiteX102" fmla="*/ 3149222 w 4647250"/>
                <a:gd name="connsiteY102" fmla="*/ 602647 h 4645748"/>
                <a:gd name="connsiteX103" fmla="*/ 3448784 w 4647250"/>
                <a:gd name="connsiteY103" fmla="*/ 303372 h 4645748"/>
                <a:gd name="connsiteX104" fmla="*/ 4345277 w 4647250"/>
                <a:gd name="connsiteY104" fmla="*/ 303372 h 4645748"/>
                <a:gd name="connsiteX105" fmla="*/ 4345277 w 4647250"/>
                <a:gd name="connsiteY105" fmla="*/ 447866 h 4645748"/>
                <a:gd name="connsiteX106" fmla="*/ 3448784 w 4647250"/>
                <a:gd name="connsiteY106" fmla="*/ 447866 h 4645748"/>
                <a:gd name="connsiteX107" fmla="*/ 3448784 w 4647250"/>
                <a:gd name="connsiteY107" fmla="*/ 303372 h 4645748"/>
                <a:gd name="connsiteX108" fmla="*/ 3147794 w 4647250"/>
                <a:gd name="connsiteY108" fmla="*/ 303372 h 4645748"/>
                <a:gd name="connsiteX109" fmla="*/ 3294384 w 4647250"/>
                <a:gd name="connsiteY109" fmla="*/ 303372 h 4645748"/>
                <a:gd name="connsiteX110" fmla="*/ 3294384 w 4647250"/>
                <a:gd name="connsiteY110" fmla="*/ 447771 h 4645748"/>
                <a:gd name="connsiteX111" fmla="*/ 3147794 w 4647250"/>
                <a:gd name="connsiteY111" fmla="*/ 447771 h 4645748"/>
                <a:gd name="connsiteX112" fmla="*/ 3147794 w 4647250"/>
                <a:gd name="connsiteY112" fmla="*/ 303372 h 4645748"/>
                <a:gd name="connsiteX113" fmla="*/ 3095597 w 4647250"/>
                <a:gd name="connsiteY113" fmla="*/ 150876 h 4645748"/>
                <a:gd name="connsiteX114" fmla="*/ 2996823 w 4647250"/>
                <a:gd name="connsiteY114" fmla="*/ 248698 h 4645748"/>
                <a:gd name="connsiteX115" fmla="*/ 2996823 w 4647250"/>
                <a:gd name="connsiteY115" fmla="*/ 1098709 h 4645748"/>
                <a:gd name="connsiteX116" fmla="*/ 3099026 w 4647250"/>
                <a:gd name="connsiteY116" fmla="*/ 1200531 h 4645748"/>
                <a:gd name="connsiteX117" fmla="*/ 3745393 w 4647250"/>
                <a:gd name="connsiteY117" fmla="*/ 1200436 h 4645748"/>
                <a:gd name="connsiteX118" fmla="*/ 4398998 w 4647250"/>
                <a:gd name="connsiteY118" fmla="*/ 1200341 h 4645748"/>
                <a:gd name="connsiteX119" fmla="*/ 4496344 w 4647250"/>
                <a:gd name="connsiteY119" fmla="*/ 1104234 h 4645748"/>
                <a:gd name="connsiteX120" fmla="*/ 4496344 w 4647250"/>
                <a:gd name="connsiteY120" fmla="*/ 247079 h 4645748"/>
                <a:gd name="connsiteX121" fmla="*/ 4399189 w 4647250"/>
                <a:gd name="connsiteY121" fmla="*/ 150876 h 4645748"/>
                <a:gd name="connsiteX122" fmla="*/ 3095597 w 4647250"/>
                <a:gd name="connsiteY122" fmla="*/ 150876 h 4645748"/>
                <a:gd name="connsiteX123" fmla="*/ 4401380 w 4647250"/>
                <a:gd name="connsiteY123" fmla="*/ 0 h 4645748"/>
                <a:gd name="connsiteX124" fmla="*/ 4607405 w 4647250"/>
                <a:gd name="connsiteY124" fmla="*/ 103537 h 4645748"/>
                <a:gd name="connsiteX125" fmla="*/ 4644934 w 4647250"/>
                <a:gd name="connsiteY125" fmla="*/ 238030 h 4645748"/>
                <a:gd name="connsiteX126" fmla="*/ 4646267 w 4647250"/>
                <a:gd name="connsiteY126" fmla="*/ 1112901 h 4645748"/>
                <a:gd name="connsiteX127" fmla="*/ 4404618 w 4647250"/>
                <a:gd name="connsiteY127" fmla="*/ 1350264 h 4645748"/>
                <a:gd name="connsiteX128" fmla="*/ 3983232 w 4647250"/>
                <a:gd name="connsiteY128" fmla="*/ 1350550 h 4645748"/>
                <a:gd name="connsiteX129" fmla="*/ 3941989 w 4647250"/>
                <a:gd name="connsiteY129" fmla="*/ 1350550 h 4645748"/>
                <a:gd name="connsiteX130" fmla="*/ 3942113 w 4647250"/>
                <a:gd name="connsiteY130" fmla="*/ 1350991 h 4645748"/>
                <a:gd name="connsiteX131" fmla="*/ 3735646 w 4647250"/>
                <a:gd name="connsiteY131" fmla="*/ 1350991 h 4645748"/>
                <a:gd name="connsiteX132" fmla="*/ 3732532 w 4647250"/>
                <a:gd name="connsiteY132" fmla="*/ 1349693 h 4645748"/>
                <a:gd name="connsiteX133" fmla="*/ 3690052 w 4647250"/>
                <a:gd name="connsiteY133" fmla="*/ 1349312 h 4645748"/>
                <a:gd name="connsiteX134" fmla="*/ 3648450 w 4647250"/>
                <a:gd name="connsiteY134" fmla="*/ 1350991 h 4645748"/>
                <a:gd name="connsiteX135" fmla="*/ 3520845 w 4647250"/>
                <a:gd name="connsiteY135" fmla="*/ 1350991 h 4645748"/>
                <a:gd name="connsiteX136" fmla="*/ 3513459 w 4647250"/>
                <a:gd name="connsiteY136" fmla="*/ 1350836 h 4645748"/>
                <a:gd name="connsiteX137" fmla="*/ 3513540 w 4647250"/>
                <a:gd name="connsiteY137" fmla="*/ 1350991 h 4645748"/>
                <a:gd name="connsiteX138" fmla="*/ 3301770 w 4647250"/>
                <a:gd name="connsiteY138" fmla="*/ 1350991 h 4645748"/>
                <a:gd name="connsiteX139" fmla="*/ 3298384 w 4647250"/>
                <a:gd name="connsiteY139" fmla="*/ 1350360 h 4645748"/>
                <a:gd name="connsiteX140" fmla="*/ 3087691 w 4647250"/>
                <a:gd name="connsiteY140" fmla="*/ 1350645 h 4645748"/>
                <a:gd name="connsiteX141" fmla="*/ 2851086 w 4647250"/>
                <a:gd name="connsiteY141" fmla="*/ 1162522 h 4645748"/>
                <a:gd name="connsiteX142" fmla="*/ 2849928 w 4647250"/>
                <a:gd name="connsiteY142" fmla="*/ 1149369 h 4645748"/>
                <a:gd name="connsiteX143" fmla="*/ 2849928 w 4647250"/>
                <a:gd name="connsiteY143" fmla="*/ 192110 h 4645748"/>
                <a:gd name="connsiteX144" fmla="*/ 2850519 w 4647250"/>
                <a:gd name="connsiteY144" fmla="*/ 185575 h 4645748"/>
                <a:gd name="connsiteX145" fmla="*/ 3055211 w 4647250"/>
                <a:gd name="connsiteY145" fmla="*/ 2191 h 4645748"/>
                <a:gd name="connsiteX146" fmla="*/ 3090835 w 4647250"/>
                <a:gd name="connsiteY146" fmla="*/ 286 h 4645748"/>
                <a:gd name="connsiteX147" fmla="*/ 4401380 w 4647250"/>
                <a:gd name="connsiteY147" fmla="*/ 0 h 46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4647250" h="4645748">
                  <a:moveTo>
                    <a:pt x="744350" y="3303651"/>
                  </a:moveTo>
                  <a:cubicBezTo>
                    <a:pt x="796357" y="3303651"/>
                    <a:pt x="844173" y="3303651"/>
                    <a:pt x="896655" y="3303651"/>
                  </a:cubicBezTo>
                  <a:cubicBezTo>
                    <a:pt x="896655" y="3346799"/>
                    <a:pt x="897608" y="3389281"/>
                    <a:pt x="896274" y="3431667"/>
                  </a:cubicBezTo>
                  <a:cubicBezTo>
                    <a:pt x="895512" y="3454337"/>
                    <a:pt x="901704" y="3466910"/>
                    <a:pt x="923706" y="3478340"/>
                  </a:cubicBezTo>
                  <a:cubicBezTo>
                    <a:pt x="1000287" y="3518249"/>
                    <a:pt x="1041245" y="3582638"/>
                    <a:pt x="1045150" y="3672840"/>
                  </a:cubicBezTo>
                  <a:cubicBezTo>
                    <a:pt x="995715" y="3672840"/>
                    <a:pt x="947900" y="3672840"/>
                    <a:pt x="899894" y="3672840"/>
                  </a:cubicBezTo>
                  <a:cubicBezTo>
                    <a:pt x="872652" y="3602355"/>
                    <a:pt x="847316" y="3590544"/>
                    <a:pt x="749970" y="3604355"/>
                  </a:cubicBezTo>
                  <a:cubicBezTo>
                    <a:pt x="749970" y="3634264"/>
                    <a:pt x="746065" y="3665220"/>
                    <a:pt x="751018" y="3694652"/>
                  </a:cubicBezTo>
                  <a:cubicBezTo>
                    <a:pt x="756352" y="3726466"/>
                    <a:pt x="780069" y="3743039"/>
                    <a:pt x="813216" y="3749612"/>
                  </a:cubicBezTo>
                  <a:cubicBezTo>
                    <a:pt x="854650" y="3757803"/>
                    <a:pt x="898751" y="3764280"/>
                    <a:pt x="935232" y="3783711"/>
                  </a:cubicBezTo>
                  <a:cubicBezTo>
                    <a:pt x="1002288" y="3819335"/>
                    <a:pt x="1040578" y="3880485"/>
                    <a:pt x="1043817" y="3957161"/>
                  </a:cubicBezTo>
                  <a:cubicBezTo>
                    <a:pt x="1047246" y="4036505"/>
                    <a:pt x="1044579" y="4116038"/>
                    <a:pt x="1044579" y="4199668"/>
                  </a:cubicBezTo>
                  <a:cubicBezTo>
                    <a:pt x="996382" y="4199668"/>
                    <a:pt x="949424" y="4199668"/>
                    <a:pt x="898275" y="4199668"/>
                  </a:cubicBezTo>
                  <a:cubicBezTo>
                    <a:pt x="898275" y="4250722"/>
                    <a:pt x="898275" y="4297680"/>
                    <a:pt x="898275" y="4347591"/>
                  </a:cubicBezTo>
                  <a:cubicBezTo>
                    <a:pt x="846268" y="4347591"/>
                    <a:pt x="798453" y="4347591"/>
                    <a:pt x="746351" y="4347591"/>
                  </a:cubicBezTo>
                  <a:cubicBezTo>
                    <a:pt x="746351" y="4303776"/>
                    <a:pt x="745208" y="4261199"/>
                    <a:pt x="746827" y="4218813"/>
                  </a:cubicBezTo>
                  <a:cubicBezTo>
                    <a:pt x="747684" y="4195668"/>
                    <a:pt x="740540" y="4183666"/>
                    <a:pt x="718633" y="4172712"/>
                  </a:cubicBezTo>
                  <a:cubicBezTo>
                    <a:pt x="640814" y="4133564"/>
                    <a:pt x="602238" y="4067937"/>
                    <a:pt x="597094" y="3978212"/>
                  </a:cubicBezTo>
                  <a:cubicBezTo>
                    <a:pt x="647196" y="3978212"/>
                    <a:pt x="695011" y="3978212"/>
                    <a:pt x="743017" y="3978212"/>
                  </a:cubicBezTo>
                  <a:cubicBezTo>
                    <a:pt x="770068" y="4048601"/>
                    <a:pt x="794738" y="4060222"/>
                    <a:pt x="896846" y="4046220"/>
                  </a:cubicBezTo>
                  <a:cubicBezTo>
                    <a:pt x="895322" y="4015550"/>
                    <a:pt x="897608" y="3983355"/>
                    <a:pt x="891036" y="3953066"/>
                  </a:cubicBezTo>
                  <a:cubicBezTo>
                    <a:pt x="883797" y="3919633"/>
                    <a:pt x="857127" y="3903250"/>
                    <a:pt x="822551" y="3900773"/>
                  </a:cubicBezTo>
                  <a:cubicBezTo>
                    <a:pt x="774545" y="3897344"/>
                    <a:pt x="728920" y="3887057"/>
                    <a:pt x="689106" y="3856959"/>
                  </a:cubicBezTo>
                  <a:cubicBezTo>
                    <a:pt x="635861" y="3816668"/>
                    <a:pt x="601857" y="3764471"/>
                    <a:pt x="598999" y="3697891"/>
                  </a:cubicBezTo>
                  <a:cubicBezTo>
                    <a:pt x="595665" y="3617500"/>
                    <a:pt x="598332" y="3536728"/>
                    <a:pt x="598332" y="3450527"/>
                  </a:cubicBezTo>
                  <a:cubicBezTo>
                    <a:pt x="648053" y="3450527"/>
                    <a:pt x="694154" y="3450527"/>
                    <a:pt x="744350" y="3450527"/>
                  </a:cubicBezTo>
                  <a:cubicBezTo>
                    <a:pt x="744350" y="3400806"/>
                    <a:pt x="744350" y="3353848"/>
                    <a:pt x="744350" y="3303651"/>
                  </a:cubicBezTo>
                  <a:close/>
                  <a:moveTo>
                    <a:pt x="829980" y="3150585"/>
                  </a:moveTo>
                  <a:cubicBezTo>
                    <a:pt x="458886" y="3148013"/>
                    <a:pt x="153705" y="3440240"/>
                    <a:pt x="147038" y="3801047"/>
                  </a:cubicBezTo>
                  <a:cubicBezTo>
                    <a:pt x="139704" y="4195287"/>
                    <a:pt x="437265" y="4498944"/>
                    <a:pt x="820265" y="4499991"/>
                  </a:cubicBezTo>
                  <a:cubicBezTo>
                    <a:pt x="1187930" y="4501039"/>
                    <a:pt x="1495206" y="4198144"/>
                    <a:pt x="1495873" y="3834289"/>
                  </a:cubicBezTo>
                  <a:cubicBezTo>
                    <a:pt x="1496540" y="3458909"/>
                    <a:pt x="1197646" y="3153156"/>
                    <a:pt x="829980" y="3150585"/>
                  </a:cubicBezTo>
                  <a:close/>
                  <a:moveTo>
                    <a:pt x="826516" y="2994888"/>
                  </a:moveTo>
                  <a:cubicBezTo>
                    <a:pt x="883575" y="2994888"/>
                    <a:pt x="939284" y="3000670"/>
                    <a:pt x="993088" y="3011680"/>
                  </a:cubicBezTo>
                  <a:lnTo>
                    <a:pt x="1024775" y="3019827"/>
                  </a:lnTo>
                  <a:lnTo>
                    <a:pt x="1026743" y="3022533"/>
                  </a:lnTo>
                  <a:cubicBezTo>
                    <a:pt x="1029482" y="3025831"/>
                    <a:pt x="1032482" y="3028617"/>
                    <a:pt x="1035911" y="3029903"/>
                  </a:cubicBezTo>
                  <a:cubicBezTo>
                    <a:pt x="1087918" y="3049143"/>
                    <a:pt x="1140305" y="3067241"/>
                    <a:pt x="1193550" y="3086005"/>
                  </a:cubicBezTo>
                  <a:lnTo>
                    <a:pt x="1193800" y="3084573"/>
                  </a:lnTo>
                  <a:lnTo>
                    <a:pt x="1288629" y="3136044"/>
                  </a:lnTo>
                  <a:lnTo>
                    <a:pt x="1353122" y="3189255"/>
                  </a:lnTo>
                  <a:lnTo>
                    <a:pt x="1353153" y="3189364"/>
                  </a:lnTo>
                  <a:cubicBezTo>
                    <a:pt x="1356499" y="3195662"/>
                    <a:pt x="1361000" y="3201496"/>
                    <a:pt x="1365667" y="3205639"/>
                  </a:cubicBezTo>
                  <a:cubicBezTo>
                    <a:pt x="1437009" y="3268504"/>
                    <a:pt x="1497207" y="3340894"/>
                    <a:pt x="1539974" y="3425095"/>
                  </a:cubicBezTo>
                  <a:cubicBezTo>
                    <a:pt x="1545808" y="3436573"/>
                    <a:pt x="1552607" y="3445788"/>
                    <a:pt x="1560215" y="3453448"/>
                  </a:cubicBezTo>
                  <a:lnTo>
                    <a:pt x="1564918" y="3457013"/>
                  </a:lnTo>
                  <a:lnTo>
                    <a:pt x="1588081" y="3499687"/>
                  </a:lnTo>
                  <a:cubicBezTo>
                    <a:pt x="1608993" y="3549128"/>
                    <a:pt x="1625230" y="3601028"/>
                    <a:pt x="1636240" y="3654832"/>
                  </a:cubicBezTo>
                  <a:lnTo>
                    <a:pt x="1637149" y="3660782"/>
                  </a:lnTo>
                  <a:lnTo>
                    <a:pt x="1635224" y="3660267"/>
                  </a:lnTo>
                  <a:cubicBezTo>
                    <a:pt x="1639605" y="3737991"/>
                    <a:pt x="1644082" y="3814858"/>
                    <a:pt x="1648845" y="3898488"/>
                  </a:cubicBezTo>
                  <a:lnTo>
                    <a:pt x="1649136" y="3898561"/>
                  </a:lnTo>
                  <a:lnTo>
                    <a:pt x="1648765" y="3905910"/>
                  </a:lnTo>
                  <a:cubicBezTo>
                    <a:pt x="1645943" y="3933695"/>
                    <a:pt x="1641745" y="3961074"/>
                    <a:pt x="1636240" y="3987976"/>
                  </a:cubicBezTo>
                  <a:lnTo>
                    <a:pt x="1619449" y="4053278"/>
                  </a:lnTo>
                  <a:lnTo>
                    <a:pt x="1555795" y="4193628"/>
                  </a:lnTo>
                  <a:cubicBezTo>
                    <a:pt x="1531584" y="4239325"/>
                    <a:pt x="1505269" y="4281884"/>
                    <a:pt x="1476790" y="4321161"/>
                  </a:cubicBezTo>
                  <a:lnTo>
                    <a:pt x="1389363" y="4423651"/>
                  </a:lnTo>
                  <a:lnTo>
                    <a:pt x="1288629" y="4506764"/>
                  </a:lnTo>
                  <a:cubicBezTo>
                    <a:pt x="1222673" y="4551323"/>
                    <a:pt x="1149939" y="4586612"/>
                    <a:pt x="1072297" y="4610761"/>
                  </a:cubicBezTo>
                  <a:lnTo>
                    <a:pt x="999493" y="4629481"/>
                  </a:lnTo>
                  <a:lnTo>
                    <a:pt x="888618" y="4644784"/>
                  </a:lnTo>
                  <a:lnTo>
                    <a:pt x="869519" y="4645748"/>
                  </a:lnTo>
                  <a:lnTo>
                    <a:pt x="735816" y="4642707"/>
                  </a:lnTo>
                  <a:lnTo>
                    <a:pt x="659945" y="4631128"/>
                  </a:lnTo>
                  <a:cubicBezTo>
                    <a:pt x="283315" y="4554059"/>
                    <a:pt x="0" y="4220817"/>
                    <a:pt x="0" y="3821404"/>
                  </a:cubicBezTo>
                  <a:cubicBezTo>
                    <a:pt x="0" y="3764345"/>
                    <a:pt x="5782" y="3708636"/>
                    <a:pt x="16792" y="3654832"/>
                  </a:cubicBezTo>
                  <a:lnTo>
                    <a:pt x="36630" y="3577680"/>
                  </a:lnTo>
                  <a:lnTo>
                    <a:pt x="45518" y="3552784"/>
                  </a:lnTo>
                  <a:lnTo>
                    <a:pt x="64952" y="3499687"/>
                  </a:lnTo>
                  <a:lnTo>
                    <a:pt x="140177" y="3361095"/>
                  </a:lnTo>
                  <a:lnTo>
                    <a:pt x="165351" y="3329966"/>
                  </a:lnTo>
                  <a:lnTo>
                    <a:pt x="228913" y="3252929"/>
                  </a:lnTo>
                  <a:lnTo>
                    <a:pt x="317682" y="3174593"/>
                  </a:lnTo>
                  <a:lnTo>
                    <a:pt x="329588" y="3164769"/>
                  </a:lnTo>
                  <a:lnTo>
                    <a:pt x="438135" y="3096024"/>
                  </a:lnTo>
                  <a:lnTo>
                    <a:pt x="504799" y="3059840"/>
                  </a:lnTo>
                  <a:cubicBezTo>
                    <a:pt x="529520" y="3049384"/>
                    <a:pt x="554855" y="3040096"/>
                    <a:pt x="580736" y="3032047"/>
                  </a:cubicBezTo>
                  <a:lnTo>
                    <a:pt x="599781" y="3027150"/>
                  </a:lnTo>
                  <a:lnTo>
                    <a:pt x="619669" y="3027522"/>
                  </a:lnTo>
                  <a:cubicBezTo>
                    <a:pt x="670532" y="3016092"/>
                    <a:pt x="722634" y="3009996"/>
                    <a:pt x="774259" y="3002471"/>
                  </a:cubicBezTo>
                  <a:cubicBezTo>
                    <a:pt x="791023" y="2999994"/>
                    <a:pt x="808168" y="2999994"/>
                    <a:pt x="823027" y="2999042"/>
                  </a:cubicBezTo>
                  <a:lnTo>
                    <a:pt x="821079" y="2995163"/>
                  </a:lnTo>
                  <a:close/>
                  <a:moveTo>
                    <a:pt x="3148937" y="903542"/>
                  </a:moveTo>
                  <a:cubicBezTo>
                    <a:pt x="3196276" y="903542"/>
                    <a:pt x="3243901" y="903542"/>
                    <a:pt x="3294193" y="903542"/>
                  </a:cubicBezTo>
                  <a:cubicBezTo>
                    <a:pt x="3294193" y="950786"/>
                    <a:pt x="3294193" y="997554"/>
                    <a:pt x="3294193" y="1048798"/>
                  </a:cubicBezTo>
                  <a:cubicBezTo>
                    <a:pt x="3245140" y="1048798"/>
                    <a:pt x="3198372" y="1048798"/>
                    <a:pt x="3148937" y="1048798"/>
                  </a:cubicBezTo>
                  <a:cubicBezTo>
                    <a:pt x="3148937" y="1000411"/>
                    <a:pt x="3148937" y="953644"/>
                    <a:pt x="3148937" y="903542"/>
                  </a:cubicBezTo>
                  <a:close/>
                  <a:moveTo>
                    <a:pt x="3448784" y="903351"/>
                  </a:moveTo>
                  <a:cubicBezTo>
                    <a:pt x="3746726" y="903351"/>
                    <a:pt x="4044192" y="903351"/>
                    <a:pt x="4345277" y="903351"/>
                  </a:cubicBezTo>
                  <a:cubicBezTo>
                    <a:pt x="4345277" y="952691"/>
                    <a:pt x="4345277" y="998791"/>
                    <a:pt x="4345277" y="1047845"/>
                  </a:cubicBezTo>
                  <a:cubicBezTo>
                    <a:pt x="4046382" y="1047845"/>
                    <a:pt x="3748822" y="1047845"/>
                    <a:pt x="3448784" y="1047845"/>
                  </a:cubicBezTo>
                  <a:cubicBezTo>
                    <a:pt x="3448784" y="1000220"/>
                    <a:pt x="3448784" y="953262"/>
                    <a:pt x="3448784" y="903351"/>
                  </a:cubicBezTo>
                  <a:close/>
                  <a:moveTo>
                    <a:pt x="3447831" y="603600"/>
                  </a:moveTo>
                  <a:cubicBezTo>
                    <a:pt x="3746249" y="603600"/>
                    <a:pt x="4043810" y="603600"/>
                    <a:pt x="4344038" y="603600"/>
                  </a:cubicBezTo>
                  <a:cubicBezTo>
                    <a:pt x="4344038" y="650558"/>
                    <a:pt x="4344038" y="697421"/>
                    <a:pt x="4344038" y="747618"/>
                  </a:cubicBezTo>
                  <a:cubicBezTo>
                    <a:pt x="4046858" y="747618"/>
                    <a:pt x="3749297" y="747618"/>
                    <a:pt x="3447831" y="747618"/>
                  </a:cubicBezTo>
                  <a:cubicBezTo>
                    <a:pt x="3447831" y="698945"/>
                    <a:pt x="3447831" y="652844"/>
                    <a:pt x="3447831" y="603600"/>
                  </a:cubicBezTo>
                  <a:close/>
                  <a:moveTo>
                    <a:pt x="3149222" y="602647"/>
                  </a:moveTo>
                  <a:cubicBezTo>
                    <a:pt x="3197323" y="602647"/>
                    <a:pt x="3244186" y="602647"/>
                    <a:pt x="3293812" y="602647"/>
                  </a:cubicBezTo>
                  <a:cubicBezTo>
                    <a:pt x="3293812" y="650939"/>
                    <a:pt x="3293812" y="698564"/>
                    <a:pt x="3293812" y="748475"/>
                  </a:cubicBezTo>
                  <a:cubicBezTo>
                    <a:pt x="3245710" y="748475"/>
                    <a:pt x="3198943" y="748475"/>
                    <a:pt x="3149222" y="748475"/>
                  </a:cubicBezTo>
                  <a:cubicBezTo>
                    <a:pt x="3149222" y="700183"/>
                    <a:pt x="3149222" y="652558"/>
                    <a:pt x="3149222" y="602647"/>
                  </a:cubicBezTo>
                  <a:close/>
                  <a:moveTo>
                    <a:pt x="3448784" y="303372"/>
                  </a:moveTo>
                  <a:cubicBezTo>
                    <a:pt x="3746726" y="303372"/>
                    <a:pt x="4044192" y="303372"/>
                    <a:pt x="4345277" y="303372"/>
                  </a:cubicBezTo>
                  <a:cubicBezTo>
                    <a:pt x="4345277" y="352712"/>
                    <a:pt x="4345277" y="398813"/>
                    <a:pt x="4345277" y="447866"/>
                  </a:cubicBezTo>
                  <a:cubicBezTo>
                    <a:pt x="4046382" y="447866"/>
                    <a:pt x="3748822" y="447866"/>
                    <a:pt x="3448784" y="447866"/>
                  </a:cubicBezTo>
                  <a:cubicBezTo>
                    <a:pt x="3448784" y="400241"/>
                    <a:pt x="3448784" y="353283"/>
                    <a:pt x="3448784" y="303372"/>
                  </a:cubicBezTo>
                  <a:close/>
                  <a:moveTo>
                    <a:pt x="3147794" y="303372"/>
                  </a:moveTo>
                  <a:cubicBezTo>
                    <a:pt x="3196753" y="303372"/>
                    <a:pt x="3244378" y="303372"/>
                    <a:pt x="3294384" y="303372"/>
                  </a:cubicBezTo>
                  <a:cubicBezTo>
                    <a:pt x="3294384" y="351188"/>
                    <a:pt x="3294384" y="397955"/>
                    <a:pt x="3294384" y="447771"/>
                  </a:cubicBezTo>
                  <a:cubicBezTo>
                    <a:pt x="3246378" y="447771"/>
                    <a:pt x="3198753" y="447771"/>
                    <a:pt x="3147794" y="447771"/>
                  </a:cubicBezTo>
                  <a:cubicBezTo>
                    <a:pt x="3147794" y="398241"/>
                    <a:pt x="3147794" y="352235"/>
                    <a:pt x="3147794" y="303372"/>
                  </a:cubicBezTo>
                  <a:close/>
                  <a:moveTo>
                    <a:pt x="3095597" y="150876"/>
                  </a:moveTo>
                  <a:cubicBezTo>
                    <a:pt x="3020445" y="150876"/>
                    <a:pt x="2996823" y="174403"/>
                    <a:pt x="2996823" y="248698"/>
                  </a:cubicBezTo>
                  <a:cubicBezTo>
                    <a:pt x="2996728" y="532067"/>
                    <a:pt x="2996728" y="815340"/>
                    <a:pt x="2996823" y="1098709"/>
                  </a:cubicBezTo>
                  <a:cubicBezTo>
                    <a:pt x="2996823" y="1177767"/>
                    <a:pt x="3019588" y="1200436"/>
                    <a:pt x="3099026" y="1200531"/>
                  </a:cubicBezTo>
                  <a:cubicBezTo>
                    <a:pt x="3314386" y="1200531"/>
                    <a:pt x="3529842" y="1200436"/>
                    <a:pt x="3745393" y="1200436"/>
                  </a:cubicBezTo>
                  <a:cubicBezTo>
                    <a:pt x="3963229" y="1200436"/>
                    <a:pt x="4181066" y="1200531"/>
                    <a:pt x="4398998" y="1200341"/>
                  </a:cubicBezTo>
                  <a:cubicBezTo>
                    <a:pt x="4471198" y="1200246"/>
                    <a:pt x="4496248" y="1175576"/>
                    <a:pt x="4496344" y="1104234"/>
                  </a:cubicBezTo>
                  <a:cubicBezTo>
                    <a:pt x="4496534" y="818484"/>
                    <a:pt x="4496534" y="532829"/>
                    <a:pt x="4496344" y="247079"/>
                  </a:cubicBezTo>
                  <a:cubicBezTo>
                    <a:pt x="4496248" y="175451"/>
                    <a:pt x="4471388" y="150876"/>
                    <a:pt x="4399189" y="150876"/>
                  </a:cubicBezTo>
                  <a:cubicBezTo>
                    <a:pt x="3964658" y="150686"/>
                    <a:pt x="3530128" y="150781"/>
                    <a:pt x="3095597" y="150876"/>
                  </a:cubicBezTo>
                  <a:close/>
                  <a:moveTo>
                    <a:pt x="4401380" y="0"/>
                  </a:moveTo>
                  <a:cubicBezTo>
                    <a:pt x="4488057" y="-95"/>
                    <a:pt x="4563781" y="26099"/>
                    <a:pt x="4607405" y="103537"/>
                  </a:cubicBezTo>
                  <a:cubicBezTo>
                    <a:pt x="4629789" y="143161"/>
                    <a:pt x="4644457" y="192786"/>
                    <a:pt x="4644934" y="238030"/>
                  </a:cubicBezTo>
                  <a:cubicBezTo>
                    <a:pt x="4648172" y="529590"/>
                    <a:pt x="4647410" y="821246"/>
                    <a:pt x="4646267" y="1112901"/>
                  </a:cubicBezTo>
                  <a:cubicBezTo>
                    <a:pt x="4645696" y="1257681"/>
                    <a:pt x="4551493" y="1349217"/>
                    <a:pt x="4404618" y="1350264"/>
                  </a:cubicBezTo>
                  <a:cubicBezTo>
                    <a:pt x="4264124" y="1351312"/>
                    <a:pt x="4123726" y="1350455"/>
                    <a:pt x="3983232" y="1350550"/>
                  </a:cubicBezTo>
                  <a:cubicBezTo>
                    <a:pt x="3970468" y="1350550"/>
                    <a:pt x="3957705" y="1350550"/>
                    <a:pt x="3941989" y="1350550"/>
                  </a:cubicBezTo>
                  <a:lnTo>
                    <a:pt x="3942113" y="1350991"/>
                  </a:lnTo>
                  <a:lnTo>
                    <a:pt x="3735646" y="1350991"/>
                  </a:lnTo>
                  <a:lnTo>
                    <a:pt x="3732532" y="1349693"/>
                  </a:lnTo>
                  <a:cubicBezTo>
                    <a:pt x="3720330" y="1347383"/>
                    <a:pt x="3706340" y="1347217"/>
                    <a:pt x="3690052" y="1349312"/>
                  </a:cubicBezTo>
                  <a:lnTo>
                    <a:pt x="3648450" y="1350991"/>
                  </a:lnTo>
                  <a:lnTo>
                    <a:pt x="3520845" y="1350991"/>
                  </a:lnTo>
                  <a:lnTo>
                    <a:pt x="3513459" y="1350836"/>
                  </a:lnTo>
                  <a:lnTo>
                    <a:pt x="3513540" y="1350991"/>
                  </a:lnTo>
                  <a:lnTo>
                    <a:pt x="3301770" y="1350991"/>
                  </a:lnTo>
                  <a:lnTo>
                    <a:pt x="3298384" y="1350360"/>
                  </a:lnTo>
                  <a:cubicBezTo>
                    <a:pt x="3228185" y="1351598"/>
                    <a:pt x="3157890" y="1351407"/>
                    <a:pt x="3087691" y="1350645"/>
                  </a:cubicBezTo>
                  <a:cubicBezTo>
                    <a:pt x="2957258" y="1349228"/>
                    <a:pt x="2871456" y="1279481"/>
                    <a:pt x="2851086" y="1162522"/>
                  </a:cubicBezTo>
                  <a:lnTo>
                    <a:pt x="2849928" y="1149369"/>
                  </a:lnTo>
                  <a:lnTo>
                    <a:pt x="2849928" y="192110"/>
                  </a:lnTo>
                  <a:lnTo>
                    <a:pt x="2850519" y="185575"/>
                  </a:lnTo>
                  <a:cubicBezTo>
                    <a:pt x="2868771" y="83931"/>
                    <a:pt x="2946531" y="12359"/>
                    <a:pt x="3055211" y="2191"/>
                  </a:cubicBezTo>
                  <a:cubicBezTo>
                    <a:pt x="3067022" y="1048"/>
                    <a:pt x="3078928" y="286"/>
                    <a:pt x="3090835" y="286"/>
                  </a:cubicBezTo>
                  <a:cubicBezTo>
                    <a:pt x="3527651" y="191"/>
                    <a:pt x="3964563" y="381"/>
                    <a:pt x="4401380" y="0"/>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2" name="文本占位符 1">
            <a:extLst>
              <a:ext uri="{FF2B5EF4-FFF2-40B4-BE49-F238E27FC236}">
                <a16:creationId xmlns="" xmlns:a16="http://schemas.microsoft.com/office/drawing/2014/main" id="{4E55A807-06EA-434F-9374-1558B04FF09C}"/>
              </a:ext>
            </a:extLst>
          </p:cNvPr>
          <p:cNvSpPr>
            <a:spLocks noGrp="1"/>
          </p:cNvSpPr>
          <p:nvPr>
            <p:ph type="body" sz="quarter" idx="10"/>
          </p:nvPr>
        </p:nvSpPr>
        <p:spPr/>
        <p:txBody>
          <a:bodyPr/>
          <a:lstStyle/>
          <a:p>
            <a:r>
              <a:rPr lang="zh-CN" altLang="en-US"/>
              <a:t>特点</a:t>
            </a:r>
          </a:p>
        </p:txBody>
      </p:sp>
      <p:sp>
        <p:nvSpPr>
          <p:cNvPr id="3" name="文本占位符 2">
            <a:extLst>
              <a:ext uri="{FF2B5EF4-FFF2-40B4-BE49-F238E27FC236}">
                <a16:creationId xmlns="" xmlns:a16="http://schemas.microsoft.com/office/drawing/2014/main" id="{7A0A3FD5-9767-4E14-9BE4-35B231AA908C}"/>
              </a:ext>
            </a:extLst>
          </p:cNvPr>
          <p:cNvSpPr>
            <a:spLocks noGrp="1"/>
          </p:cNvSpPr>
          <p:nvPr>
            <p:ph type="body" sz="quarter" idx="11"/>
          </p:nvPr>
        </p:nvSpPr>
        <p:spPr>
          <a:xfrm>
            <a:off x="695325" y="415922"/>
            <a:ext cx="1514838" cy="369332"/>
          </a:xfrm>
        </p:spPr>
        <p:txBody>
          <a:bodyPr/>
          <a:lstStyle/>
          <a:p>
            <a:r>
              <a:rPr lang="zh-CN" altLang="en-US"/>
              <a:t>公司业务的</a:t>
            </a:r>
          </a:p>
        </p:txBody>
      </p:sp>
      <p:pic>
        <p:nvPicPr>
          <p:cNvPr id="5" name="图片 4" descr="高楼大厦的景色&#10;&#10;描述已自动生成">
            <a:extLst>
              <a:ext uri="{FF2B5EF4-FFF2-40B4-BE49-F238E27FC236}">
                <a16:creationId xmlns="" xmlns:a16="http://schemas.microsoft.com/office/drawing/2014/main" id="{3FDD702A-6285-4838-8F68-2131F24F07D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4972916" y="-1357851"/>
            <a:ext cx="7219084" cy="9544305"/>
          </a:xfrm>
          <a:prstGeom prst="rect">
            <a:avLst/>
          </a:prstGeom>
        </p:spPr>
      </p:pic>
    </p:spTree>
    <p:extLst>
      <p:ext uri="{BB962C8B-B14F-4D97-AF65-F5344CB8AC3E}">
        <p14:creationId xmlns:p14="http://schemas.microsoft.com/office/powerpoint/2010/main" val="2812028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平行四边形 12">
            <a:extLst>
              <a:ext uri="{FF2B5EF4-FFF2-40B4-BE49-F238E27FC236}">
                <a16:creationId xmlns="" xmlns:a16="http://schemas.microsoft.com/office/drawing/2014/main" id="{2AAF58B4-2849-4A18-B200-58B6FF0BC007}"/>
              </a:ext>
            </a:extLst>
          </p:cNvPr>
          <p:cNvSpPr/>
          <p:nvPr/>
        </p:nvSpPr>
        <p:spPr>
          <a:xfrm>
            <a:off x="0" y="0"/>
            <a:ext cx="6772275" cy="6858000"/>
          </a:xfrm>
          <a:prstGeom prst="parallelogram">
            <a:avLst>
              <a:gd name="adj" fmla="val 46198"/>
            </a:avLst>
          </a:prstGeom>
          <a:gradFill>
            <a:gsLst>
              <a:gs pos="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6" name="矩形 15">
            <a:extLst>
              <a:ext uri="{FF2B5EF4-FFF2-40B4-BE49-F238E27FC236}">
                <a16:creationId xmlns="" xmlns:a16="http://schemas.microsoft.com/office/drawing/2014/main" id="{9F315D14-B697-4249-A256-1735AB7E237B}"/>
              </a:ext>
            </a:extLst>
          </p:cNvPr>
          <p:cNvSpPr/>
          <p:nvPr/>
        </p:nvSpPr>
        <p:spPr>
          <a:xfrm>
            <a:off x="6772276" y="441325"/>
            <a:ext cx="4724400" cy="1257935"/>
          </a:xfrm>
          <a:prstGeom prst="rect">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 name="矩形 8">
            <a:extLst>
              <a:ext uri="{FF2B5EF4-FFF2-40B4-BE49-F238E27FC236}">
                <a16:creationId xmlns="" xmlns:a16="http://schemas.microsoft.com/office/drawing/2014/main" id="{BB9BB10F-8CDB-4D89-AFDC-547F62E87001}"/>
              </a:ext>
            </a:extLst>
          </p:cNvPr>
          <p:cNvSpPr/>
          <p:nvPr/>
        </p:nvSpPr>
        <p:spPr>
          <a:xfrm>
            <a:off x="7523843" y="947026"/>
            <a:ext cx="2592614" cy="578428"/>
          </a:xfrm>
          <a:prstGeom prst="rect">
            <a:avLst/>
          </a:prstGeom>
        </p:spPr>
        <p:txBody>
          <a:bodyPr wrap="square" lIns="0" tIns="0" rIns="0" bIns="0">
            <a:spAutoFit/>
          </a:bodyPr>
          <a:lstStyle/>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p:txBody>
      </p:sp>
      <p:sp>
        <p:nvSpPr>
          <p:cNvPr id="10" name="矩形 9">
            <a:extLst>
              <a:ext uri="{FF2B5EF4-FFF2-40B4-BE49-F238E27FC236}">
                <a16:creationId xmlns="" xmlns:a16="http://schemas.microsoft.com/office/drawing/2014/main" id="{5EB733DA-0D40-4D36-B80C-88A0E8961E7A}"/>
              </a:ext>
            </a:extLst>
          </p:cNvPr>
          <p:cNvSpPr/>
          <p:nvPr/>
        </p:nvSpPr>
        <p:spPr>
          <a:xfrm>
            <a:off x="7523843" y="608773"/>
            <a:ext cx="1510029" cy="307777"/>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gradFill>
                  <a:gsLst>
                    <a:gs pos="0">
                      <a:srgbClr val="0CAFF2"/>
                    </a:gs>
                    <a:gs pos="100000">
                      <a:srgbClr val="0C84F2"/>
                    </a:gs>
                  </a:gsLst>
                  <a:lin ang="5400000" scaled="1"/>
                </a:gradFill>
                <a:effectLst/>
                <a:uLnTx/>
                <a:uFillTx/>
                <a:latin typeface="阿里巴巴普惠体 B"/>
                <a:ea typeface="阿里巴巴普惠体 B"/>
                <a:cs typeface="+mn-cs"/>
              </a:rPr>
              <a:t>输入标题内容</a:t>
            </a:r>
          </a:p>
        </p:txBody>
      </p:sp>
      <p:grpSp>
        <p:nvGrpSpPr>
          <p:cNvPr id="34" name="组合 33">
            <a:extLst>
              <a:ext uri="{FF2B5EF4-FFF2-40B4-BE49-F238E27FC236}">
                <a16:creationId xmlns="" xmlns:a16="http://schemas.microsoft.com/office/drawing/2014/main" id="{64939A3F-A8E7-4328-ADE5-6DB62FA17F6E}"/>
              </a:ext>
            </a:extLst>
          </p:cNvPr>
          <p:cNvGrpSpPr/>
          <p:nvPr/>
        </p:nvGrpSpPr>
        <p:grpSpPr>
          <a:xfrm rot="16200000">
            <a:off x="6922635" y="863636"/>
            <a:ext cx="413313" cy="413312"/>
            <a:chOff x="5819776" y="5759452"/>
            <a:chExt cx="552450" cy="552448"/>
          </a:xfrm>
        </p:grpSpPr>
        <p:sp>
          <p:nvSpPr>
            <p:cNvPr id="35" name="椭圆 34">
              <a:extLst>
                <a:ext uri="{FF2B5EF4-FFF2-40B4-BE49-F238E27FC236}">
                  <a16:creationId xmlns="" xmlns:a16="http://schemas.microsoft.com/office/drawing/2014/main" id="{80522A66-17A4-4F73-AF47-D9CAA0B272A9}"/>
                </a:ext>
              </a:extLst>
            </p:cNvPr>
            <p:cNvSpPr/>
            <p:nvPr/>
          </p:nvSpPr>
          <p:spPr>
            <a:xfrm>
              <a:off x="5819776" y="5759452"/>
              <a:ext cx="552450" cy="552448"/>
            </a:xfrm>
            <a:prstGeom prst="ellips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6" name="等腰三角形 41">
              <a:extLst>
                <a:ext uri="{FF2B5EF4-FFF2-40B4-BE49-F238E27FC236}">
                  <a16:creationId xmlns="" xmlns:a16="http://schemas.microsoft.com/office/drawing/2014/main" id="{4CDB660A-E762-4B02-867B-7730898094EC}"/>
                </a:ext>
              </a:extLst>
            </p:cNvPr>
            <p:cNvSpPr/>
            <p:nvPr/>
          </p:nvSpPr>
          <p:spPr>
            <a:xfrm flipV="1">
              <a:off x="5941219" y="5954671"/>
              <a:ext cx="309562" cy="187720"/>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3" name="矩形 42">
            <a:extLst>
              <a:ext uri="{FF2B5EF4-FFF2-40B4-BE49-F238E27FC236}">
                <a16:creationId xmlns="" xmlns:a16="http://schemas.microsoft.com/office/drawing/2014/main" id="{4A362EBA-DECB-4C55-9F97-172AE7F32F2D}"/>
              </a:ext>
            </a:extLst>
          </p:cNvPr>
          <p:cNvSpPr/>
          <p:nvPr/>
        </p:nvSpPr>
        <p:spPr>
          <a:xfrm>
            <a:off x="6772276" y="1977813"/>
            <a:ext cx="4724400" cy="1257935"/>
          </a:xfrm>
          <a:prstGeom prst="rect">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4" name="矩形 43">
            <a:extLst>
              <a:ext uri="{FF2B5EF4-FFF2-40B4-BE49-F238E27FC236}">
                <a16:creationId xmlns="" xmlns:a16="http://schemas.microsoft.com/office/drawing/2014/main" id="{6084745C-BF09-41D1-990F-02308E85E661}"/>
              </a:ext>
            </a:extLst>
          </p:cNvPr>
          <p:cNvSpPr/>
          <p:nvPr/>
        </p:nvSpPr>
        <p:spPr>
          <a:xfrm>
            <a:off x="7523843" y="2483514"/>
            <a:ext cx="2592614" cy="578428"/>
          </a:xfrm>
          <a:prstGeom prst="rect">
            <a:avLst/>
          </a:prstGeom>
        </p:spPr>
        <p:txBody>
          <a:bodyPr wrap="square" lIns="0" tIns="0" rIns="0" bIns="0">
            <a:spAutoFit/>
          </a:bodyPr>
          <a:lstStyle/>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p:txBody>
      </p:sp>
      <p:sp>
        <p:nvSpPr>
          <p:cNvPr id="45" name="矩形 44">
            <a:extLst>
              <a:ext uri="{FF2B5EF4-FFF2-40B4-BE49-F238E27FC236}">
                <a16:creationId xmlns="" xmlns:a16="http://schemas.microsoft.com/office/drawing/2014/main" id="{837BF27E-AACD-4CCC-BCBB-DD651341AE1B}"/>
              </a:ext>
            </a:extLst>
          </p:cNvPr>
          <p:cNvSpPr/>
          <p:nvPr/>
        </p:nvSpPr>
        <p:spPr>
          <a:xfrm>
            <a:off x="7523843" y="2145261"/>
            <a:ext cx="1510029" cy="307777"/>
          </a:xfrm>
          <a:prstGeom prst="rect">
            <a:avLst/>
          </a:prstGeom>
        </p:spPr>
        <p:txBody>
          <a:bodyPr wrap="none" lIns="0" tIns="0" rIns="0" bIns="0">
            <a:spAutoFit/>
          </a:bodyPr>
          <a:lstStyle/>
          <a:p>
            <a:pPr lvl="0"/>
            <a:r>
              <a:rPr lang="zh-CN" altLang="en-US" sz="2000">
                <a:gradFill>
                  <a:gsLst>
                    <a:gs pos="0">
                      <a:srgbClr val="0CAFF2"/>
                    </a:gs>
                    <a:gs pos="100000">
                      <a:srgbClr val="0C84F2"/>
                    </a:gs>
                  </a:gsLst>
                  <a:lin ang="5400000" scaled="1"/>
                </a:gradFill>
                <a:latin typeface="阿里巴巴普惠体 B"/>
                <a:ea typeface="阿里巴巴普惠体 B"/>
              </a:rPr>
              <a:t>输入标题内容</a:t>
            </a:r>
          </a:p>
        </p:txBody>
      </p:sp>
      <p:grpSp>
        <p:nvGrpSpPr>
          <p:cNvPr id="40" name="组合 39">
            <a:extLst>
              <a:ext uri="{FF2B5EF4-FFF2-40B4-BE49-F238E27FC236}">
                <a16:creationId xmlns="" xmlns:a16="http://schemas.microsoft.com/office/drawing/2014/main" id="{30DDE764-2BA0-4357-9C2C-5F3BC1F8D052}"/>
              </a:ext>
            </a:extLst>
          </p:cNvPr>
          <p:cNvGrpSpPr/>
          <p:nvPr/>
        </p:nvGrpSpPr>
        <p:grpSpPr>
          <a:xfrm rot="16200000">
            <a:off x="6922635" y="2400124"/>
            <a:ext cx="413313" cy="413312"/>
            <a:chOff x="5819776" y="5759452"/>
            <a:chExt cx="552450" cy="552448"/>
          </a:xfrm>
        </p:grpSpPr>
        <p:sp>
          <p:nvSpPr>
            <p:cNvPr id="41" name="椭圆 40">
              <a:extLst>
                <a:ext uri="{FF2B5EF4-FFF2-40B4-BE49-F238E27FC236}">
                  <a16:creationId xmlns="" xmlns:a16="http://schemas.microsoft.com/office/drawing/2014/main" id="{B20A9598-7FF0-431A-914D-310E99D09708}"/>
                </a:ext>
              </a:extLst>
            </p:cNvPr>
            <p:cNvSpPr/>
            <p:nvPr/>
          </p:nvSpPr>
          <p:spPr>
            <a:xfrm>
              <a:off x="5819776" y="5759452"/>
              <a:ext cx="552450" cy="552448"/>
            </a:xfrm>
            <a:prstGeom prst="ellips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2" name="等腰三角形 41">
              <a:extLst>
                <a:ext uri="{FF2B5EF4-FFF2-40B4-BE49-F238E27FC236}">
                  <a16:creationId xmlns="" xmlns:a16="http://schemas.microsoft.com/office/drawing/2014/main" id="{2F2A8499-49D5-457B-AD59-FE34225D856F}"/>
                </a:ext>
              </a:extLst>
            </p:cNvPr>
            <p:cNvSpPr/>
            <p:nvPr/>
          </p:nvSpPr>
          <p:spPr>
            <a:xfrm flipV="1">
              <a:off x="5941219" y="5954671"/>
              <a:ext cx="309562" cy="187720"/>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1" name="矩形 50">
            <a:extLst>
              <a:ext uri="{FF2B5EF4-FFF2-40B4-BE49-F238E27FC236}">
                <a16:creationId xmlns="" xmlns:a16="http://schemas.microsoft.com/office/drawing/2014/main" id="{3FBD74A6-DAD5-4C3A-B142-BF12E43F5979}"/>
              </a:ext>
            </a:extLst>
          </p:cNvPr>
          <p:cNvSpPr/>
          <p:nvPr/>
        </p:nvSpPr>
        <p:spPr>
          <a:xfrm>
            <a:off x="6772276" y="3514301"/>
            <a:ext cx="4724400" cy="1257935"/>
          </a:xfrm>
          <a:prstGeom prst="rect">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2" name="矩形 51">
            <a:extLst>
              <a:ext uri="{FF2B5EF4-FFF2-40B4-BE49-F238E27FC236}">
                <a16:creationId xmlns="" xmlns:a16="http://schemas.microsoft.com/office/drawing/2014/main" id="{82E971E8-F228-4704-B212-CD5934B05D8A}"/>
              </a:ext>
            </a:extLst>
          </p:cNvPr>
          <p:cNvSpPr/>
          <p:nvPr/>
        </p:nvSpPr>
        <p:spPr>
          <a:xfrm>
            <a:off x="7523843" y="4020002"/>
            <a:ext cx="2592614" cy="578428"/>
          </a:xfrm>
          <a:prstGeom prst="rect">
            <a:avLst/>
          </a:prstGeom>
        </p:spPr>
        <p:txBody>
          <a:bodyPr wrap="square" lIns="0" tIns="0" rIns="0" bIns="0">
            <a:spAutoFit/>
          </a:bodyPr>
          <a:lstStyle/>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p:txBody>
      </p:sp>
      <p:sp>
        <p:nvSpPr>
          <p:cNvPr id="53" name="矩形 52">
            <a:extLst>
              <a:ext uri="{FF2B5EF4-FFF2-40B4-BE49-F238E27FC236}">
                <a16:creationId xmlns="" xmlns:a16="http://schemas.microsoft.com/office/drawing/2014/main" id="{EEB1A107-4CE1-4E0C-9F87-672A110371A3}"/>
              </a:ext>
            </a:extLst>
          </p:cNvPr>
          <p:cNvSpPr/>
          <p:nvPr/>
        </p:nvSpPr>
        <p:spPr>
          <a:xfrm>
            <a:off x="7523843" y="3681749"/>
            <a:ext cx="1510029" cy="307777"/>
          </a:xfrm>
          <a:prstGeom prst="rect">
            <a:avLst/>
          </a:prstGeom>
        </p:spPr>
        <p:txBody>
          <a:bodyPr wrap="none" lIns="0" tIns="0" rIns="0" bIns="0">
            <a:spAutoFit/>
          </a:bodyPr>
          <a:lstStyle/>
          <a:p>
            <a:pPr lvl="0"/>
            <a:r>
              <a:rPr lang="zh-CN" altLang="en-US" sz="2000">
                <a:gradFill>
                  <a:gsLst>
                    <a:gs pos="0">
                      <a:srgbClr val="0CAFF2"/>
                    </a:gs>
                    <a:gs pos="100000">
                      <a:srgbClr val="0C84F2"/>
                    </a:gs>
                  </a:gsLst>
                  <a:lin ang="5400000" scaled="1"/>
                </a:gradFill>
                <a:latin typeface="阿里巴巴普惠体 B"/>
                <a:ea typeface="阿里巴巴普惠体 B"/>
              </a:rPr>
              <a:t>输入标题内容</a:t>
            </a:r>
          </a:p>
        </p:txBody>
      </p:sp>
      <p:grpSp>
        <p:nvGrpSpPr>
          <p:cNvPr id="48" name="组合 47">
            <a:extLst>
              <a:ext uri="{FF2B5EF4-FFF2-40B4-BE49-F238E27FC236}">
                <a16:creationId xmlns="" xmlns:a16="http://schemas.microsoft.com/office/drawing/2014/main" id="{CE678FFE-BF32-4887-BD1E-08C6B498AAA9}"/>
              </a:ext>
            </a:extLst>
          </p:cNvPr>
          <p:cNvGrpSpPr/>
          <p:nvPr/>
        </p:nvGrpSpPr>
        <p:grpSpPr>
          <a:xfrm rot="16200000">
            <a:off x="6922635" y="3936612"/>
            <a:ext cx="413313" cy="413312"/>
            <a:chOff x="5819776" y="5759452"/>
            <a:chExt cx="552450" cy="552448"/>
          </a:xfrm>
        </p:grpSpPr>
        <p:sp>
          <p:nvSpPr>
            <p:cNvPr id="49" name="椭圆 48">
              <a:extLst>
                <a:ext uri="{FF2B5EF4-FFF2-40B4-BE49-F238E27FC236}">
                  <a16:creationId xmlns="" xmlns:a16="http://schemas.microsoft.com/office/drawing/2014/main" id="{80FCCB4C-7578-45C0-92C8-700773C32AAB}"/>
                </a:ext>
              </a:extLst>
            </p:cNvPr>
            <p:cNvSpPr/>
            <p:nvPr/>
          </p:nvSpPr>
          <p:spPr>
            <a:xfrm>
              <a:off x="5819776" y="5759452"/>
              <a:ext cx="552450" cy="552448"/>
            </a:xfrm>
            <a:prstGeom prst="ellips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0" name="等腰三角形 41">
              <a:extLst>
                <a:ext uri="{FF2B5EF4-FFF2-40B4-BE49-F238E27FC236}">
                  <a16:creationId xmlns="" xmlns:a16="http://schemas.microsoft.com/office/drawing/2014/main" id="{CC7571B8-3695-4679-B824-ABDF8FF2E0A5}"/>
                </a:ext>
              </a:extLst>
            </p:cNvPr>
            <p:cNvSpPr/>
            <p:nvPr/>
          </p:nvSpPr>
          <p:spPr>
            <a:xfrm flipV="1">
              <a:off x="5941219" y="5954671"/>
              <a:ext cx="309562" cy="187720"/>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59" name="矩形 58">
            <a:extLst>
              <a:ext uri="{FF2B5EF4-FFF2-40B4-BE49-F238E27FC236}">
                <a16:creationId xmlns="" xmlns:a16="http://schemas.microsoft.com/office/drawing/2014/main" id="{2EBA8249-D737-4B34-B9D4-FD5CC9F0BCEE}"/>
              </a:ext>
            </a:extLst>
          </p:cNvPr>
          <p:cNvSpPr/>
          <p:nvPr/>
        </p:nvSpPr>
        <p:spPr>
          <a:xfrm>
            <a:off x="6772276" y="5050790"/>
            <a:ext cx="4724400" cy="1257935"/>
          </a:xfrm>
          <a:prstGeom prst="rect">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0" name="矩形 59">
            <a:extLst>
              <a:ext uri="{FF2B5EF4-FFF2-40B4-BE49-F238E27FC236}">
                <a16:creationId xmlns="" xmlns:a16="http://schemas.microsoft.com/office/drawing/2014/main" id="{D87E386D-7138-4E29-9E46-F63AE657B09D}"/>
              </a:ext>
            </a:extLst>
          </p:cNvPr>
          <p:cNvSpPr/>
          <p:nvPr/>
        </p:nvSpPr>
        <p:spPr>
          <a:xfrm>
            <a:off x="7523842" y="5556491"/>
            <a:ext cx="2909208" cy="578428"/>
          </a:xfrm>
          <a:prstGeom prst="rect">
            <a:avLst/>
          </a:prstGeom>
        </p:spPr>
        <p:txBody>
          <a:bodyPr wrap="square" lIns="0" tIns="0" rIns="0" bIns="0">
            <a:spAutoFit/>
          </a:bodyPr>
          <a:lstStyle/>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a:p>
            <a:pPr marL="180975" lvl="0" indent="-180975" algn="just">
              <a:lnSpc>
                <a:spcPct val="140000"/>
              </a:lnSpc>
              <a:buFont typeface="Arial" panose="020B0604020202020204" pitchFamily="34" charset="0"/>
              <a:buChar char="•"/>
            </a:pPr>
            <a:r>
              <a:rPr lang="zh-CN" altLang="en-US" sz="1400">
                <a:solidFill>
                  <a:prstClr val="black"/>
                </a:solidFill>
              </a:rPr>
              <a:t>请输入公司业务特点文本</a:t>
            </a:r>
          </a:p>
        </p:txBody>
      </p:sp>
      <p:sp>
        <p:nvSpPr>
          <p:cNvPr id="61" name="矩形 60">
            <a:extLst>
              <a:ext uri="{FF2B5EF4-FFF2-40B4-BE49-F238E27FC236}">
                <a16:creationId xmlns="" xmlns:a16="http://schemas.microsoft.com/office/drawing/2014/main" id="{1CFCE1BE-79AE-4F56-AC26-0A488F6A9569}"/>
              </a:ext>
            </a:extLst>
          </p:cNvPr>
          <p:cNvSpPr/>
          <p:nvPr/>
        </p:nvSpPr>
        <p:spPr>
          <a:xfrm>
            <a:off x="7523843" y="5218238"/>
            <a:ext cx="1510029" cy="307777"/>
          </a:xfrm>
          <a:prstGeom prst="rect">
            <a:avLst/>
          </a:prstGeom>
        </p:spPr>
        <p:txBody>
          <a:bodyPr wrap="none" lIns="0" tIns="0" rIns="0" bIns="0">
            <a:spAutoFit/>
          </a:bodyPr>
          <a:lstStyle/>
          <a:p>
            <a:pPr lvl="0"/>
            <a:r>
              <a:rPr lang="zh-CN" altLang="en-US" sz="2000">
                <a:gradFill>
                  <a:gsLst>
                    <a:gs pos="0">
                      <a:srgbClr val="0CAFF2"/>
                    </a:gs>
                    <a:gs pos="100000">
                      <a:srgbClr val="0C84F2"/>
                    </a:gs>
                  </a:gsLst>
                  <a:lin ang="5400000" scaled="1"/>
                </a:gradFill>
                <a:latin typeface="阿里巴巴普惠体 B"/>
                <a:ea typeface="阿里巴巴普惠体 B"/>
              </a:rPr>
              <a:t>输入标题内容</a:t>
            </a:r>
          </a:p>
        </p:txBody>
      </p:sp>
      <p:grpSp>
        <p:nvGrpSpPr>
          <p:cNvPr id="56" name="组合 55">
            <a:extLst>
              <a:ext uri="{FF2B5EF4-FFF2-40B4-BE49-F238E27FC236}">
                <a16:creationId xmlns="" xmlns:a16="http://schemas.microsoft.com/office/drawing/2014/main" id="{985107C1-A65E-47AD-8597-A0FBB4207402}"/>
              </a:ext>
            </a:extLst>
          </p:cNvPr>
          <p:cNvGrpSpPr/>
          <p:nvPr/>
        </p:nvGrpSpPr>
        <p:grpSpPr>
          <a:xfrm rot="16200000">
            <a:off x="6922635" y="5473101"/>
            <a:ext cx="413313" cy="413312"/>
            <a:chOff x="5819776" y="5759452"/>
            <a:chExt cx="552450" cy="552448"/>
          </a:xfrm>
        </p:grpSpPr>
        <p:sp>
          <p:nvSpPr>
            <p:cNvPr id="57" name="椭圆 56">
              <a:extLst>
                <a:ext uri="{FF2B5EF4-FFF2-40B4-BE49-F238E27FC236}">
                  <a16:creationId xmlns="" xmlns:a16="http://schemas.microsoft.com/office/drawing/2014/main" id="{54429EC0-828C-47F7-A47C-663FDFCEBEDA}"/>
                </a:ext>
              </a:extLst>
            </p:cNvPr>
            <p:cNvSpPr/>
            <p:nvPr/>
          </p:nvSpPr>
          <p:spPr>
            <a:xfrm>
              <a:off x="5819776" y="5759452"/>
              <a:ext cx="552450" cy="552448"/>
            </a:xfrm>
            <a:prstGeom prst="ellips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8" name="等腰三角形 41">
              <a:extLst>
                <a:ext uri="{FF2B5EF4-FFF2-40B4-BE49-F238E27FC236}">
                  <a16:creationId xmlns="" xmlns:a16="http://schemas.microsoft.com/office/drawing/2014/main" id="{24777E47-AE40-4145-85F3-4D72D6E60F08}"/>
                </a:ext>
              </a:extLst>
            </p:cNvPr>
            <p:cNvSpPr/>
            <p:nvPr/>
          </p:nvSpPr>
          <p:spPr>
            <a:xfrm flipV="1">
              <a:off x="5941219" y="5954671"/>
              <a:ext cx="309562" cy="187720"/>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2" name="文本占位符 1">
            <a:extLst>
              <a:ext uri="{FF2B5EF4-FFF2-40B4-BE49-F238E27FC236}">
                <a16:creationId xmlns="" xmlns:a16="http://schemas.microsoft.com/office/drawing/2014/main" id="{D38D3A84-B2E8-4BA2-98D9-0B3CBDE50FF3}"/>
              </a:ext>
            </a:extLst>
          </p:cNvPr>
          <p:cNvSpPr>
            <a:spLocks noGrp="1"/>
          </p:cNvSpPr>
          <p:nvPr>
            <p:ph type="body" sz="quarter" idx="10"/>
          </p:nvPr>
        </p:nvSpPr>
        <p:spPr>
          <a:xfrm>
            <a:off x="695325" y="781682"/>
            <a:ext cx="907300" cy="553998"/>
          </a:xfrm>
        </p:spPr>
        <p:txBody>
          <a:bodyPr/>
          <a:lstStyle/>
          <a:p>
            <a:r>
              <a:rPr lang="zh-CN" altLang="en-US"/>
              <a:t>特点</a:t>
            </a:r>
          </a:p>
        </p:txBody>
      </p:sp>
      <p:sp>
        <p:nvSpPr>
          <p:cNvPr id="3" name="文本占位符 2">
            <a:extLst>
              <a:ext uri="{FF2B5EF4-FFF2-40B4-BE49-F238E27FC236}">
                <a16:creationId xmlns="" xmlns:a16="http://schemas.microsoft.com/office/drawing/2014/main" id="{F772E93B-C679-4BCD-9ADB-297E1C02DA37}"/>
              </a:ext>
            </a:extLst>
          </p:cNvPr>
          <p:cNvSpPr>
            <a:spLocks noGrp="1"/>
          </p:cNvSpPr>
          <p:nvPr>
            <p:ph type="body" sz="quarter" idx="11"/>
          </p:nvPr>
        </p:nvSpPr>
        <p:spPr>
          <a:xfrm>
            <a:off x="695325" y="415922"/>
            <a:ext cx="1514838" cy="369332"/>
          </a:xfrm>
        </p:spPr>
        <p:txBody>
          <a:bodyPr/>
          <a:lstStyle/>
          <a:p>
            <a:r>
              <a:rPr lang="zh-CN" altLang="en-US"/>
              <a:t>公司业务的</a:t>
            </a:r>
          </a:p>
        </p:txBody>
      </p:sp>
      <p:pic>
        <p:nvPicPr>
          <p:cNvPr id="6" name="图片 5" descr="电脑的屏幕&#10;&#10;描述已自动生成">
            <a:extLst>
              <a:ext uri="{FF2B5EF4-FFF2-40B4-BE49-F238E27FC236}">
                <a16:creationId xmlns="" xmlns:a16="http://schemas.microsoft.com/office/drawing/2014/main" id="{645A7399-CB20-4CE1-B7C0-51D62A8E4262}"/>
              </a:ext>
            </a:extLst>
          </p:cNvPr>
          <p:cNvPicPr>
            <a:picLocks/>
          </p:cNvPicPr>
          <p:nvPr/>
        </p:nvPicPr>
        <p:blipFill>
          <a:blip r:embed="rId2">
            <a:extLst>
              <a:ext uri="{28A0092B-C50C-407E-A947-70E740481C1C}">
                <a14:useLocalDpi xmlns:a14="http://schemas.microsoft.com/office/drawing/2010/main"/>
              </a:ext>
            </a:extLst>
          </a:blip>
          <a:stretch>
            <a:fillRect/>
          </a:stretch>
        </p:blipFill>
        <p:spPr>
          <a:xfrm>
            <a:off x="0" y="1562100"/>
            <a:ext cx="6742857" cy="5206349"/>
          </a:xfrm>
          <a:prstGeom prst="rect">
            <a:avLst/>
          </a:prstGeom>
        </p:spPr>
      </p:pic>
    </p:spTree>
    <p:extLst>
      <p:ext uri="{BB962C8B-B14F-4D97-AF65-F5344CB8AC3E}">
        <p14:creationId xmlns:p14="http://schemas.microsoft.com/office/powerpoint/2010/main" val="13466693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形状 4">
            <a:extLst>
              <a:ext uri="{FF2B5EF4-FFF2-40B4-BE49-F238E27FC236}">
                <a16:creationId xmlns="" xmlns:a16="http://schemas.microsoft.com/office/drawing/2014/main" id="{00F96860-6C6C-494D-A334-BDAE9474E0CD}"/>
              </a:ext>
            </a:extLst>
          </p:cNvPr>
          <p:cNvSpPr/>
          <p:nvPr/>
        </p:nvSpPr>
        <p:spPr>
          <a:xfrm>
            <a:off x="-409575" y="3528125"/>
            <a:ext cx="13392150" cy="638485"/>
          </a:xfrm>
          <a:custGeom>
            <a:avLst/>
            <a:gdLst>
              <a:gd name="connsiteX0" fmla="*/ 0 w 13392150"/>
              <a:gd name="connsiteY0" fmla="*/ 590704 h 638485"/>
              <a:gd name="connsiteX1" fmla="*/ 1866900 w 13392150"/>
              <a:gd name="connsiteY1" fmla="*/ 154 h 638485"/>
              <a:gd name="connsiteX2" fmla="*/ 4124325 w 13392150"/>
              <a:gd name="connsiteY2" fmla="*/ 638329 h 638485"/>
              <a:gd name="connsiteX3" fmla="*/ 7600950 w 13392150"/>
              <a:gd name="connsiteY3" fmla="*/ 9679 h 638485"/>
              <a:gd name="connsiteX4" fmla="*/ 11306175 w 13392150"/>
              <a:gd name="connsiteY4" fmla="*/ 638329 h 638485"/>
              <a:gd name="connsiteX5" fmla="*/ 13392150 w 13392150"/>
              <a:gd name="connsiteY5" fmla="*/ 57304 h 6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92150" h="638485">
                <a:moveTo>
                  <a:pt x="0" y="590704"/>
                </a:moveTo>
                <a:cubicBezTo>
                  <a:pt x="589756" y="291460"/>
                  <a:pt x="1179513" y="-7783"/>
                  <a:pt x="1866900" y="154"/>
                </a:cubicBezTo>
                <a:cubicBezTo>
                  <a:pt x="2554287" y="8091"/>
                  <a:pt x="3168650" y="636742"/>
                  <a:pt x="4124325" y="638329"/>
                </a:cubicBezTo>
                <a:cubicBezTo>
                  <a:pt x="5080000" y="639917"/>
                  <a:pt x="6403975" y="9679"/>
                  <a:pt x="7600950" y="9679"/>
                </a:cubicBezTo>
                <a:cubicBezTo>
                  <a:pt x="8797925" y="9679"/>
                  <a:pt x="10340975" y="630391"/>
                  <a:pt x="11306175" y="638329"/>
                </a:cubicBezTo>
                <a:cubicBezTo>
                  <a:pt x="12271375" y="646267"/>
                  <a:pt x="12831762" y="351785"/>
                  <a:pt x="13392150" y="57304"/>
                </a:cubicBezTo>
              </a:path>
            </a:pathLst>
          </a:custGeom>
          <a:noFill/>
          <a:ln w="127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6" name="Freeform 4_1">
            <a:extLst>
              <a:ext uri="{FF2B5EF4-FFF2-40B4-BE49-F238E27FC236}">
                <a16:creationId xmlns="" xmlns:a16="http://schemas.microsoft.com/office/drawing/2014/main" id="{13F95CD4-3F97-45EB-88D7-BE0516558DE0}"/>
              </a:ext>
            </a:extLst>
          </p:cNvPr>
          <p:cNvSpPr/>
          <p:nvPr/>
        </p:nvSpPr>
        <p:spPr>
          <a:xfrm flipH="1">
            <a:off x="-409575" y="3528125"/>
            <a:ext cx="12601575" cy="638485"/>
          </a:xfrm>
          <a:custGeom>
            <a:avLst/>
            <a:gdLst>
              <a:gd name="connsiteX0" fmla="*/ 0 w 13392150"/>
              <a:gd name="connsiteY0" fmla="*/ 590704 h 638485"/>
              <a:gd name="connsiteX1" fmla="*/ 1866900 w 13392150"/>
              <a:gd name="connsiteY1" fmla="*/ 154 h 638485"/>
              <a:gd name="connsiteX2" fmla="*/ 4124325 w 13392150"/>
              <a:gd name="connsiteY2" fmla="*/ 638329 h 638485"/>
              <a:gd name="connsiteX3" fmla="*/ 7600950 w 13392150"/>
              <a:gd name="connsiteY3" fmla="*/ 9679 h 638485"/>
              <a:gd name="connsiteX4" fmla="*/ 11306175 w 13392150"/>
              <a:gd name="connsiteY4" fmla="*/ 638329 h 638485"/>
              <a:gd name="connsiteX5" fmla="*/ 13392150 w 13392150"/>
              <a:gd name="connsiteY5" fmla="*/ 57304 h 638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92150" h="638485">
                <a:moveTo>
                  <a:pt x="0" y="590704"/>
                </a:moveTo>
                <a:cubicBezTo>
                  <a:pt x="589756" y="291460"/>
                  <a:pt x="1179513" y="-7783"/>
                  <a:pt x="1866900" y="154"/>
                </a:cubicBezTo>
                <a:cubicBezTo>
                  <a:pt x="2554287" y="8091"/>
                  <a:pt x="3168650" y="636742"/>
                  <a:pt x="4124325" y="638329"/>
                </a:cubicBezTo>
                <a:cubicBezTo>
                  <a:pt x="5080000" y="639917"/>
                  <a:pt x="6403975" y="9679"/>
                  <a:pt x="7600950" y="9679"/>
                </a:cubicBezTo>
                <a:cubicBezTo>
                  <a:pt x="8797925" y="9679"/>
                  <a:pt x="10340975" y="630391"/>
                  <a:pt x="11306175" y="638329"/>
                </a:cubicBezTo>
                <a:cubicBezTo>
                  <a:pt x="12271375" y="646267"/>
                  <a:pt x="12831762" y="351785"/>
                  <a:pt x="13392150" y="57304"/>
                </a:cubicBezTo>
              </a:path>
            </a:pathLst>
          </a:custGeom>
          <a:noFill/>
          <a:ln w="127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 name="任意多边形: 形状 6">
            <a:extLst>
              <a:ext uri="{FF2B5EF4-FFF2-40B4-BE49-F238E27FC236}">
                <a16:creationId xmlns="" xmlns:a16="http://schemas.microsoft.com/office/drawing/2014/main" id="{9CD26613-35AE-4E58-93E5-7BEA09275341}"/>
              </a:ext>
            </a:extLst>
          </p:cNvPr>
          <p:cNvSpPr/>
          <p:nvPr/>
        </p:nvSpPr>
        <p:spPr>
          <a:xfrm>
            <a:off x="-571501" y="3537760"/>
            <a:ext cx="13649325" cy="733469"/>
          </a:xfrm>
          <a:custGeom>
            <a:avLst/>
            <a:gdLst>
              <a:gd name="connsiteX0" fmla="*/ 0 w 13430250"/>
              <a:gd name="connsiteY0" fmla="*/ 247694 h 716776"/>
              <a:gd name="connsiteX1" fmla="*/ 1609725 w 13430250"/>
              <a:gd name="connsiteY1" fmla="*/ 542969 h 716776"/>
              <a:gd name="connsiteX2" fmla="*/ 3333750 w 13430250"/>
              <a:gd name="connsiteY2" fmla="*/ 85769 h 716776"/>
              <a:gd name="connsiteX3" fmla="*/ 6410325 w 13430250"/>
              <a:gd name="connsiteY3" fmla="*/ 676319 h 716776"/>
              <a:gd name="connsiteX4" fmla="*/ 9496425 w 13430250"/>
              <a:gd name="connsiteY4" fmla="*/ 44 h 716776"/>
              <a:gd name="connsiteX5" fmla="*/ 12163425 w 13430250"/>
              <a:gd name="connsiteY5" fmla="*/ 714419 h 716776"/>
              <a:gd name="connsiteX6" fmla="*/ 13430250 w 13430250"/>
              <a:gd name="connsiteY6" fmla="*/ 228644 h 716776"/>
              <a:gd name="connsiteX0" fmla="*/ 0 w 13687425"/>
              <a:gd name="connsiteY0" fmla="*/ 619169 h 716776"/>
              <a:gd name="connsiteX1" fmla="*/ 1866900 w 13687425"/>
              <a:gd name="connsiteY1" fmla="*/ 542969 h 716776"/>
              <a:gd name="connsiteX2" fmla="*/ 3590925 w 13687425"/>
              <a:gd name="connsiteY2" fmla="*/ 85769 h 716776"/>
              <a:gd name="connsiteX3" fmla="*/ 6667500 w 13687425"/>
              <a:gd name="connsiteY3" fmla="*/ 676319 h 716776"/>
              <a:gd name="connsiteX4" fmla="*/ 9753600 w 13687425"/>
              <a:gd name="connsiteY4" fmla="*/ 44 h 716776"/>
              <a:gd name="connsiteX5" fmla="*/ 12420600 w 13687425"/>
              <a:gd name="connsiteY5" fmla="*/ 714419 h 716776"/>
              <a:gd name="connsiteX6" fmla="*/ 13687425 w 13687425"/>
              <a:gd name="connsiteY6" fmla="*/ 228644 h 716776"/>
              <a:gd name="connsiteX0" fmla="*/ 0 w 13687425"/>
              <a:gd name="connsiteY0" fmla="*/ 619169 h 716776"/>
              <a:gd name="connsiteX1" fmla="*/ 1809750 w 13687425"/>
              <a:gd name="connsiteY1" fmla="*/ 495344 h 716776"/>
              <a:gd name="connsiteX2" fmla="*/ 3590925 w 13687425"/>
              <a:gd name="connsiteY2" fmla="*/ 85769 h 716776"/>
              <a:gd name="connsiteX3" fmla="*/ 6667500 w 13687425"/>
              <a:gd name="connsiteY3" fmla="*/ 676319 h 716776"/>
              <a:gd name="connsiteX4" fmla="*/ 9753600 w 13687425"/>
              <a:gd name="connsiteY4" fmla="*/ 44 h 716776"/>
              <a:gd name="connsiteX5" fmla="*/ 12420600 w 13687425"/>
              <a:gd name="connsiteY5" fmla="*/ 714419 h 716776"/>
              <a:gd name="connsiteX6" fmla="*/ 13687425 w 13687425"/>
              <a:gd name="connsiteY6" fmla="*/ 228644 h 716776"/>
              <a:gd name="connsiteX0" fmla="*/ 0 w 13687425"/>
              <a:gd name="connsiteY0" fmla="*/ 619169 h 716776"/>
              <a:gd name="connsiteX1" fmla="*/ 3590925 w 13687425"/>
              <a:gd name="connsiteY1" fmla="*/ 85769 h 716776"/>
              <a:gd name="connsiteX2" fmla="*/ 6667500 w 13687425"/>
              <a:gd name="connsiteY2" fmla="*/ 676319 h 716776"/>
              <a:gd name="connsiteX3" fmla="*/ 9753600 w 13687425"/>
              <a:gd name="connsiteY3" fmla="*/ 44 h 716776"/>
              <a:gd name="connsiteX4" fmla="*/ 12420600 w 13687425"/>
              <a:gd name="connsiteY4" fmla="*/ 714419 h 716776"/>
              <a:gd name="connsiteX5" fmla="*/ 13687425 w 13687425"/>
              <a:gd name="connsiteY5" fmla="*/ 228644 h 716776"/>
              <a:gd name="connsiteX0" fmla="*/ 0 w 13687425"/>
              <a:gd name="connsiteY0" fmla="*/ 647744 h 716776"/>
              <a:gd name="connsiteX1" fmla="*/ 3590925 w 13687425"/>
              <a:gd name="connsiteY1" fmla="*/ 85769 h 716776"/>
              <a:gd name="connsiteX2" fmla="*/ 6667500 w 13687425"/>
              <a:gd name="connsiteY2" fmla="*/ 676319 h 716776"/>
              <a:gd name="connsiteX3" fmla="*/ 9753600 w 13687425"/>
              <a:gd name="connsiteY3" fmla="*/ 44 h 716776"/>
              <a:gd name="connsiteX4" fmla="*/ 12420600 w 13687425"/>
              <a:gd name="connsiteY4" fmla="*/ 714419 h 716776"/>
              <a:gd name="connsiteX5" fmla="*/ 13687425 w 13687425"/>
              <a:gd name="connsiteY5" fmla="*/ 228644 h 716776"/>
              <a:gd name="connsiteX0" fmla="*/ 0 w 13649325"/>
              <a:gd name="connsiteY0" fmla="*/ 733469 h 733469"/>
              <a:gd name="connsiteX1" fmla="*/ 3552825 w 13649325"/>
              <a:gd name="connsiteY1" fmla="*/ 85769 h 733469"/>
              <a:gd name="connsiteX2" fmla="*/ 6629400 w 13649325"/>
              <a:gd name="connsiteY2" fmla="*/ 676319 h 733469"/>
              <a:gd name="connsiteX3" fmla="*/ 9715500 w 13649325"/>
              <a:gd name="connsiteY3" fmla="*/ 44 h 733469"/>
              <a:gd name="connsiteX4" fmla="*/ 12382500 w 13649325"/>
              <a:gd name="connsiteY4" fmla="*/ 714419 h 733469"/>
              <a:gd name="connsiteX5" fmla="*/ 13649325 w 13649325"/>
              <a:gd name="connsiteY5" fmla="*/ 228644 h 733469"/>
              <a:gd name="connsiteX0" fmla="*/ 0 w 13649325"/>
              <a:gd name="connsiteY0" fmla="*/ 733469 h 733469"/>
              <a:gd name="connsiteX1" fmla="*/ 3552825 w 13649325"/>
              <a:gd name="connsiteY1" fmla="*/ 85769 h 733469"/>
              <a:gd name="connsiteX2" fmla="*/ 6629400 w 13649325"/>
              <a:gd name="connsiteY2" fmla="*/ 676319 h 733469"/>
              <a:gd name="connsiteX3" fmla="*/ 9715500 w 13649325"/>
              <a:gd name="connsiteY3" fmla="*/ 44 h 733469"/>
              <a:gd name="connsiteX4" fmla="*/ 12382500 w 13649325"/>
              <a:gd name="connsiteY4" fmla="*/ 714419 h 733469"/>
              <a:gd name="connsiteX5" fmla="*/ 13649325 w 13649325"/>
              <a:gd name="connsiteY5" fmla="*/ 228644 h 73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9325" h="733469">
                <a:moveTo>
                  <a:pt x="0" y="733469"/>
                </a:moveTo>
                <a:cubicBezTo>
                  <a:pt x="1014809" y="679494"/>
                  <a:pt x="2447925" y="95294"/>
                  <a:pt x="3552825" y="85769"/>
                </a:cubicBezTo>
                <a:cubicBezTo>
                  <a:pt x="4657725" y="76244"/>
                  <a:pt x="5602288" y="690606"/>
                  <a:pt x="6629400" y="676319"/>
                </a:cubicBezTo>
                <a:cubicBezTo>
                  <a:pt x="7656512" y="662032"/>
                  <a:pt x="8756650" y="-6306"/>
                  <a:pt x="9715500" y="44"/>
                </a:cubicBezTo>
                <a:cubicBezTo>
                  <a:pt x="10674350" y="6394"/>
                  <a:pt x="11726863" y="676319"/>
                  <a:pt x="12382500" y="714419"/>
                </a:cubicBezTo>
                <a:cubicBezTo>
                  <a:pt x="13038137" y="752519"/>
                  <a:pt x="13458825" y="317544"/>
                  <a:pt x="13649325" y="228644"/>
                </a:cubicBezTo>
              </a:path>
            </a:pathLst>
          </a:custGeom>
          <a:noFill/>
          <a:ln w="12700" cap="flat" cmpd="sng" algn="ctr">
            <a:solidFill>
              <a:schemeClr val="bg1">
                <a:lumMod val="7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9" name="椭圆 8">
            <a:extLst>
              <a:ext uri="{FF2B5EF4-FFF2-40B4-BE49-F238E27FC236}">
                <a16:creationId xmlns="" xmlns:a16="http://schemas.microsoft.com/office/drawing/2014/main" id="{9CE3BC5E-2EF6-45ED-AF35-67F0E60DE116}"/>
              </a:ext>
            </a:extLst>
          </p:cNvPr>
          <p:cNvSpPr/>
          <p:nvPr/>
        </p:nvSpPr>
        <p:spPr>
          <a:xfrm>
            <a:off x="1313388" y="3806987"/>
            <a:ext cx="109638" cy="109638"/>
          </a:xfrm>
          <a:prstGeom prst="ellipse">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0" name="椭圆 9">
            <a:extLst>
              <a:ext uri="{FF2B5EF4-FFF2-40B4-BE49-F238E27FC236}">
                <a16:creationId xmlns="" xmlns:a16="http://schemas.microsoft.com/office/drawing/2014/main" id="{3118C188-6266-4AE2-A503-B5445165D1EF}"/>
              </a:ext>
            </a:extLst>
          </p:cNvPr>
          <p:cNvSpPr/>
          <p:nvPr/>
        </p:nvSpPr>
        <p:spPr>
          <a:xfrm>
            <a:off x="3223256" y="4066392"/>
            <a:ext cx="109638" cy="109638"/>
          </a:xfrm>
          <a:prstGeom prst="ellipse">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1" name="椭圆 10">
            <a:extLst>
              <a:ext uri="{FF2B5EF4-FFF2-40B4-BE49-F238E27FC236}">
                <a16:creationId xmlns="" xmlns:a16="http://schemas.microsoft.com/office/drawing/2014/main" id="{884AAA9C-D674-4AB6-90CD-04CB8B4FF094}"/>
              </a:ext>
            </a:extLst>
          </p:cNvPr>
          <p:cNvSpPr/>
          <p:nvPr/>
        </p:nvSpPr>
        <p:spPr>
          <a:xfrm>
            <a:off x="5171522" y="3486928"/>
            <a:ext cx="109638" cy="109638"/>
          </a:xfrm>
          <a:prstGeom prst="ellipse">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2" name="椭圆 11">
            <a:extLst>
              <a:ext uri="{FF2B5EF4-FFF2-40B4-BE49-F238E27FC236}">
                <a16:creationId xmlns="" xmlns:a16="http://schemas.microsoft.com/office/drawing/2014/main" id="{75A36869-4435-45B7-9557-385605DA93B8}"/>
              </a:ext>
            </a:extLst>
          </p:cNvPr>
          <p:cNvSpPr/>
          <p:nvPr/>
        </p:nvSpPr>
        <p:spPr>
          <a:xfrm>
            <a:off x="7363074" y="3973601"/>
            <a:ext cx="109638" cy="109638"/>
          </a:xfrm>
          <a:prstGeom prst="ellipse">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3" name="椭圆 12">
            <a:extLst>
              <a:ext uri="{FF2B5EF4-FFF2-40B4-BE49-F238E27FC236}">
                <a16:creationId xmlns="" xmlns:a16="http://schemas.microsoft.com/office/drawing/2014/main" id="{FD4B4D6C-F7F9-4710-A5DB-CDA648B09CEC}"/>
              </a:ext>
            </a:extLst>
          </p:cNvPr>
          <p:cNvSpPr/>
          <p:nvPr/>
        </p:nvSpPr>
        <p:spPr>
          <a:xfrm>
            <a:off x="8972800" y="3505801"/>
            <a:ext cx="109638" cy="109638"/>
          </a:xfrm>
          <a:prstGeom prst="ellipse">
            <a:avLst/>
          </a:prstGeom>
          <a:gradFill flip="none" rotWithShape="1">
            <a:gsLst>
              <a:gs pos="0">
                <a:schemeClr val="accent1"/>
              </a:gs>
              <a:gs pos="100000">
                <a:schemeClr val="accent2"/>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cxnSp>
        <p:nvCxnSpPr>
          <p:cNvPr id="26" name="直接连接符 25">
            <a:extLst>
              <a:ext uri="{FF2B5EF4-FFF2-40B4-BE49-F238E27FC236}">
                <a16:creationId xmlns="" xmlns:a16="http://schemas.microsoft.com/office/drawing/2014/main" id="{46595F21-0311-4E3E-BE84-286DF316ECD0}"/>
              </a:ext>
            </a:extLst>
          </p:cNvPr>
          <p:cNvCxnSpPr>
            <a:cxnSpLocks/>
          </p:cNvCxnSpPr>
          <p:nvPr/>
        </p:nvCxnSpPr>
        <p:spPr>
          <a:xfrm>
            <a:off x="3278075" y="4261318"/>
            <a:ext cx="0" cy="74064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0DDF91C6-FBC8-4A9D-AA0E-8FB0C4C8D776}"/>
              </a:ext>
            </a:extLst>
          </p:cNvPr>
          <p:cNvCxnSpPr>
            <a:cxnSpLocks/>
          </p:cNvCxnSpPr>
          <p:nvPr/>
        </p:nvCxnSpPr>
        <p:spPr>
          <a:xfrm>
            <a:off x="7408228" y="4166610"/>
            <a:ext cx="0" cy="473049"/>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9452DD6C-2126-46EC-B525-7AB8E4478AFC}"/>
              </a:ext>
            </a:extLst>
          </p:cNvPr>
          <p:cNvCxnSpPr>
            <a:cxnSpLocks/>
          </p:cNvCxnSpPr>
          <p:nvPr/>
        </p:nvCxnSpPr>
        <p:spPr>
          <a:xfrm>
            <a:off x="1366122" y="3219450"/>
            <a:ext cx="0" cy="52483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96C02376-DD22-4114-82B7-F13943EC32C2}"/>
              </a:ext>
            </a:extLst>
          </p:cNvPr>
          <p:cNvCxnSpPr>
            <a:cxnSpLocks/>
          </p:cNvCxnSpPr>
          <p:nvPr/>
        </p:nvCxnSpPr>
        <p:spPr>
          <a:xfrm>
            <a:off x="5226341" y="2859871"/>
            <a:ext cx="0" cy="586581"/>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1625392C-02D3-4A32-A873-324810FA4929}"/>
              </a:ext>
            </a:extLst>
          </p:cNvPr>
          <p:cNvCxnSpPr>
            <a:cxnSpLocks/>
          </p:cNvCxnSpPr>
          <p:nvPr/>
        </p:nvCxnSpPr>
        <p:spPr>
          <a:xfrm>
            <a:off x="9027619" y="2536365"/>
            <a:ext cx="0" cy="922679"/>
          </a:xfrm>
          <a:prstGeom prst="line">
            <a:avLst/>
          </a:prstGeom>
        </p:spPr>
        <p:style>
          <a:lnRef idx="1">
            <a:schemeClr val="accent1"/>
          </a:lnRef>
          <a:fillRef idx="0">
            <a:schemeClr val="accent1"/>
          </a:fillRef>
          <a:effectRef idx="0">
            <a:schemeClr val="accent1"/>
          </a:effectRef>
          <a:fontRef idx="minor">
            <a:schemeClr val="tx1"/>
          </a:fontRef>
        </p:style>
      </p:cxnSp>
      <p:sp>
        <p:nvSpPr>
          <p:cNvPr id="2" name="文本占位符 1">
            <a:extLst>
              <a:ext uri="{FF2B5EF4-FFF2-40B4-BE49-F238E27FC236}">
                <a16:creationId xmlns="" xmlns:a16="http://schemas.microsoft.com/office/drawing/2014/main" id="{EB32286B-5365-46CD-9BF8-41D5833EF951}"/>
              </a:ext>
            </a:extLst>
          </p:cNvPr>
          <p:cNvSpPr>
            <a:spLocks noGrp="1"/>
          </p:cNvSpPr>
          <p:nvPr>
            <p:ph type="body" sz="quarter" idx="10"/>
          </p:nvPr>
        </p:nvSpPr>
        <p:spPr/>
        <p:txBody>
          <a:bodyPr/>
          <a:lstStyle/>
          <a:p>
            <a:r>
              <a:rPr lang="zh-CN" altLang="en-US"/>
              <a:t>特点</a:t>
            </a:r>
          </a:p>
        </p:txBody>
      </p:sp>
      <p:sp>
        <p:nvSpPr>
          <p:cNvPr id="15" name="文本占位符 14">
            <a:extLst>
              <a:ext uri="{FF2B5EF4-FFF2-40B4-BE49-F238E27FC236}">
                <a16:creationId xmlns="" xmlns:a16="http://schemas.microsoft.com/office/drawing/2014/main" id="{D9ABC548-8B7A-4028-AC82-A121E0A6C65B}"/>
              </a:ext>
            </a:extLst>
          </p:cNvPr>
          <p:cNvSpPr>
            <a:spLocks noGrp="1"/>
          </p:cNvSpPr>
          <p:nvPr>
            <p:ph type="body" sz="quarter" idx="11"/>
          </p:nvPr>
        </p:nvSpPr>
        <p:spPr>
          <a:xfrm>
            <a:off x="695325" y="415922"/>
            <a:ext cx="1514838" cy="369332"/>
          </a:xfrm>
        </p:spPr>
        <p:txBody>
          <a:bodyPr/>
          <a:lstStyle/>
          <a:p>
            <a:r>
              <a:rPr lang="zh-CN" altLang="en-US"/>
              <a:t>公司业务的</a:t>
            </a:r>
          </a:p>
        </p:txBody>
      </p:sp>
      <p:sp>
        <p:nvSpPr>
          <p:cNvPr id="31" name="矩形 30">
            <a:extLst>
              <a:ext uri="{FF2B5EF4-FFF2-40B4-BE49-F238E27FC236}">
                <a16:creationId xmlns="" xmlns:a16="http://schemas.microsoft.com/office/drawing/2014/main" id="{CE507C0F-695F-4854-87C3-26B0EFC4E219}"/>
              </a:ext>
            </a:extLst>
          </p:cNvPr>
          <p:cNvSpPr/>
          <p:nvPr/>
        </p:nvSpPr>
        <p:spPr>
          <a:xfrm>
            <a:off x="1092899" y="1902699"/>
            <a:ext cx="1258358" cy="307777"/>
          </a:xfrm>
          <a:prstGeom prst="rect">
            <a:avLst/>
          </a:prstGeom>
        </p:spPr>
        <p:txBody>
          <a:bodyPr wrap="none" lIns="0" tIns="0" rIns="0" bIns="0">
            <a:spAutoFit/>
          </a:bodyPr>
          <a:lstStyle/>
          <a:p>
            <a:pPr lvl="0"/>
            <a:r>
              <a:rPr kumimoji="0" lang="zh-CN" altLang="en-US" sz="2000" b="0" i="0" u="none" strike="noStrike" kern="1200" cap="none" spc="0" normalizeH="0" baseline="0" noProof="0">
                <a:ln>
                  <a:noFill/>
                </a:ln>
                <a:solidFill>
                  <a:prstClr val="black"/>
                </a:solidFill>
                <a:effectLst/>
                <a:uLnTx/>
                <a:uFillTx/>
                <a:latin typeface="阿里巴巴普惠体 B"/>
                <a:ea typeface="阿里巴巴普惠体 B"/>
                <a:cs typeface="+mn-cs"/>
              </a:rPr>
              <a:t>输入小标题</a:t>
            </a:r>
            <a:endParaRPr kumimoji="0" lang="en-US" altLang="zh-CN" sz="20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2" name="矩形 31">
            <a:extLst>
              <a:ext uri="{FF2B5EF4-FFF2-40B4-BE49-F238E27FC236}">
                <a16:creationId xmlns="" xmlns:a16="http://schemas.microsoft.com/office/drawing/2014/main" id="{B0A74C6E-8445-4B17-B000-31A514EC3AF5}"/>
              </a:ext>
            </a:extLst>
          </p:cNvPr>
          <p:cNvSpPr/>
          <p:nvPr/>
        </p:nvSpPr>
        <p:spPr>
          <a:xfrm>
            <a:off x="1092898" y="2265555"/>
            <a:ext cx="2580959" cy="892552"/>
          </a:xfrm>
          <a:prstGeom prst="rect">
            <a:avLst/>
          </a:prstGeom>
        </p:spPr>
        <p:txBody>
          <a:bodyPr wrap="square" lIns="0" tIns="0" rIns="0" bIns="0">
            <a:spAutoFit/>
          </a:bodyPr>
          <a:lstStyle/>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p:txBody>
      </p:sp>
      <p:sp>
        <p:nvSpPr>
          <p:cNvPr id="36" name="矩形 35">
            <a:extLst>
              <a:ext uri="{FF2B5EF4-FFF2-40B4-BE49-F238E27FC236}">
                <a16:creationId xmlns="" xmlns:a16="http://schemas.microsoft.com/office/drawing/2014/main" id="{01C66BE9-FCF6-41F8-9503-0BB063583DC4}"/>
              </a:ext>
            </a:extLst>
          </p:cNvPr>
          <p:cNvSpPr/>
          <p:nvPr/>
        </p:nvSpPr>
        <p:spPr>
          <a:xfrm>
            <a:off x="4910422" y="1280957"/>
            <a:ext cx="1258358" cy="307777"/>
          </a:xfrm>
          <a:prstGeom prst="rect">
            <a:avLst/>
          </a:prstGeom>
        </p:spPr>
        <p:txBody>
          <a:bodyPr wrap="none" lIns="0" tIns="0" rIns="0" bIns="0">
            <a:spAutoFit/>
          </a:bodyPr>
          <a:lstStyle/>
          <a:p>
            <a:pPr lvl="0"/>
            <a:r>
              <a:rPr lang="zh-CN" altLang="en-US" sz="2000">
                <a:solidFill>
                  <a:prstClr val="black"/>
                </a:solidFill>
                <a:latin typeface="阿里巴巴普惠体 B"/>
                <a:ea typeface="阿里巴巴普惠体 B"/>
              </a:rPr>
              <a:t>输入小标题</a:t>
            </a:r>
          </a:p>
        </p:txBody>
      </p:sp>
      <p:sp>
        <p:nvSpPr>
          <p:cNvPr id="37" name="矩形 36">
            <a:extLst>
              <a:ext uri="{FF2B5EF4-FFF2-40B4-BE49-F238E27FC236}">
                <a16:creationId xmlns="" xmlns:a16="http://schemas.microsoft.com/office/drawing/2014/main" id="{780FD24E-4D6D-4EDA-9284-A2BE03829710}"/>
              </a:ext>
            </a:extLst>
          </p:cNvPr>
          <p:cNvSpPr/>
          <p:nvPr/>
        </p:nvSpPr>
        <p:spPr>
          <a:xfrm>
            <a:off x="4910422" y="1643813"/>
            <a:ext cx="2221762" cy="892552"/>
          </a:xfrm>
          <a:prstGeom prst="rect">
            <a:avLst/>
          </a:prstGeom>
        </p:spPr>
        <p:txBody>
          <a:bodyPr wrap="none" lIns="0" tIns="0" rIns="0" bIns="0">
            <a:spAutoFit/>
          </a:bodyPr>
          <a:lstStyle/>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p:txBody>
      </p:sp>
      <p:sp>
        <p:nvSpPr>
          <p:cNvPr id="38" name="矩形 37">
            <a:extLst>
              <a:ext uri="{FF2B5EF4-FFF2-40B4-BE49-F238E27FC236}">
                <a16:creationId xmlns="" xmlns:a16="http://schemas.microsoft.com/office/drawing/2014/main" id="{31086A60-EB03-4EEC-B50E-8E59244FD81A}"/>
              </a:ext>
            </a:extLst>
          </p:cNvPr>
          <p:cNvSpPr/>
          <p:nvPr/>
        </p:nvSpPr>
        <p:spPr>
          <a:xfrm>
            <a:off x="8749378" y="1097736"/>
            <a:ext cx="1258358" cy="307777"/>
          </a:xfrm>
          <a:prstGeom prst="rect">
            <a:avLst/>
          </a:prstGeom>
        </p:spPr>
        <p:txBody>
          <a:bodyPr wrap="none" lIns="0" tIns="0" rIns="0" bIns="0">
            <a:spAutoFit/>
          </a:bodyPr>
          <a:lstStyle/>
          <a:p>
            <a:pPr lvl="0"/>
            <a:r>
              <a:rPr lang="zh-CN" altLang="en-US" sz="2000">
                <a:solidFill>
                  <a:prstClr val="black"/>
                </a:solidFill>
                <a:latin typeface="阿里巴巴普惠体 B"/>
                <a:ea typeface="阿里巴巴普惠体 B"/>
              </a:rPr>
              <a:t>输入小标题</a:t>
            </a:r>
          </a:p>
        </p:txBody>
      </p:sp>
      <p:sp>
        <p:nvSpPr>
          <p:cNvPr id="39" name="矩形 38">
            <a:extLst>
              <a:ext uri="{FF2B5EF4-FFF2-40B4-BE49-F238E27FC236}">
                <a16:creationId xmlns="" xmlns:a16="http://schemas.microsoft.com/office/drawing/2014/main" id="{910E72AD-DA45-464B-916D-F737C56C7750}"/>
              </a:ext>
            </a:extLst>
          </p:cNvPr>
          <p:cNvSpPr/>
          <p:nvPr/>
        </p:nvSpPr>
        <p:spPr>
          <a:xfrm>
            <a:off x="8749378" y="1460592"/>
            <a:ext cx="2221762" cy="892552"/>
          </a:xfrm>
          <a:prstGeom prst="rect">
            <a:avLst/>
          </a:prstGeom>
        </p:spPr>
        <p:txBody>
          <a:bodyPr wrap="none" lIns="0" tIns="0" rIns="0" bIns="0">
            <a:spAutoFit/>
          </a:bodyPr>
          <a:lstStyle/>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p:txBody>
      </p:sp>
      <p:sp>
        <p:nvSpPr>
          <p:cNvPr id="43" name="矩形 42">
            <a:extLst>
              <a:ext uri="{FF2B5EF4-FFF2-40B4-BE49-F238E27FC236}">
                <a16:creationId xmlns="" xmlns:a16="http://schemas.microsoft.com/office/drawing/2014/main" id="{49BEE335-622A-4606-8895-2F1B04FAA860}"/>
              </a:ext>
            </a:extLst>
          </p:cNvPr>
          <p:cNvSpPr/>
          <p:nvPr/>
        </p:nvSpPr>
        <p:spPr>
          <a:xfrm>
            <a:off x="7115410" y="4656270"/>
            <a:ext cx="1258358" cy="307777"/>
          </a:xfrm>
          <a:prstGeom prst="rect">
            <a:avLst/>
          </a:prstGeom>
        </p:spPr>
        <p:txBody>
          <a:bodyPr wrap="none" lIns="0" tIns="0" rIns="0" bIns="0">
            <a:spAutoFit/>
          </a:bodyPr>
          <a:lstStyle/>
          <a:p>
            <a:pPr lvl="0"/>
            <a:r>
              <a:rPr lang="zh-CN" altLang="en-US" sz="2000">
                <a:solidFill>
                  <a:prstClr val="black"/>
                </a:solidFill>
                <a:latin typeface="阿里巴巴普惠体 B"/>
                <a:ea typeface="阿里巴巴普惠体 B"/>
              </a:rPr>
              <a:t>输入小标题</a:t>
            </a:r>
          </a:p>
        </p:txBody>
      </p:sp>
      <p:sp>
        <p:nvSpPr>
          <p:cNvPr id="44" name="矩形 43">
            <a:extLst>
              <a:ext uri="{FF2B5EF4-FFF2-40B4-BE49-F238E27FC236}">
                <a16:creationId xmlns="" xmlns:a16="http://schemas.microsoft.com/office/drawing/2014/main" id="{791649F6-9037-4554-951B-E19E70F819C2}"/>
              </a:ext>
            </a:extLst>
          </p:cNvPr>
          <p:cNvSpPr/>
          <p:nvPr/>
        </p:nvSpPr>
        <p:spPr>
          <a:xfrm>
            <a:off x="7115410" y="5011870"/>
            <a:ext cx="2221762" cy="892552"/>
          </a:xfrm>
          <a:prstGeom prst="rect">
            <a:avLst/>
          </a:prstGeom>
        </p:spPr>
        <p:txBody>
          <a:bodyPr wrap="none" lIns="0" tIns="0" rIns="0" bIns="0">
            <a:spAutoFit/>
          </a:bodyPr>
          <a:lstStyle/>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p:txBody>
      </p:sp>
      <p:sp>
        <p:nvSpPr>
          <p:cNvPr id="45" name="矩形 44">
            <a:extLst>
              <a:ext uri="{FF2B5EF4-FFF2-40B4-BE49-F238E27FC236}">
                <a16:creationId xmlns="" xmlns:a16="http://schemas.microsoft.com/office/drawing/2014/main" id="{E94055B2-A71A-49C6-8D54-CDE068737A8C}"/>
              </a:ext>
            </a:extLst>
          </p:cNvPr>
          <p:cNvSpPr/>
          <p:nvPr/>
        </p:nvSpPr>
        <p:spPr>
          <a:xfrm>
            <a:off x="2967314" y="5036447"/>
            <a:ext cx="1258358" cy="307777"/>
          </a:xfrm>
          <a:prstGeom prst="rect">
            <a:avLst/>
          </a:prstGeom>
        </p:spPr>
        <p:txBody>
          <a:bodyPr wrap="none" lIns="0" tIns="0" rIns="0" bIns="0">
            <a:spAutoFit/>
          </a:bodyPr>
          <a:lstStyle/>
          <a:p>
            <a:pPr lvl="0"/>
            <a:r>
              <a:rPr lang="zh-CN" altLang="en-US" sz="2000">
                <a:solidFill>
                  <a:prstClr val="black"/>
                </a:solidFill>
                <a:latin typeface="阿里巴巴普惠体 B"/>
                <a:ea typeface="阿里巴巴普惠体 B"/>
              </a:rPr>
              <a:t>输入小标题</a:t>
            </a:r>
          </a:p>
        </p:txBody>
      </p:sp>
      <p:sp>
        <p:nvSpPr>
          <p:cNvPr id="46" name="矩形 45">
            <a:extLst>
              <a:ext uri="{FF2B5EF4-FFF2-40B4-BE49-F238E27FC236}">
                <a16:creationId xmlns="" xmlns:a16="http://schemas.microsoft.com/office/drawing/2014/main" id="{7D36FCBF-6FD3-4CE1-9C18-6C8929B9ED2E}"/>
              </a:ext>
            </a:extLst>
          </p:cNvPr>
          <p:cNvSpPr/>
          <p:nvPr/>
        </p:nvSpPr>
        <p:spPr>
          <a:xfrm>
            <a:off x="2967314" y="5392047"/>
            <a:ext cx="2221762" cy="892552"/>
          </a:xfrm>
          <a:prstGeom prst="rect">
            <a:avLst/>
          </a:prstGeom>
        </p:spPr>
        <p:txBody>
          <a:bodyPr wrap="none" lIns="0" tIns="0" rIns="0" bIns="0">
            <a:spAutoFit/>
          </a:bodyPr>
          <a:lstStyle/>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a:p>
            <a:pPr>
              <a:spcAft>
                <a:spcPts val="600"/>
              </a:spcAft>
            </a:pPr>
            <a:r>
              <a:rPr lang="zh-CN" altLang="en-US" sz="1600">
                <a:solidFill>
                  <a:prstClr val="black"/>
                </a:solidFill>
              </a:rPr>
              <a:t>请输入公司业务特点文本</a:t>
            </a:r>
          </a:p>
        </p:txBody>
      </p:sp>
    </p:spTree>
    <p:extLst>
      <p:ext uri="{BB962C8B-B14F-4D97-AF65-F5344CB8AC3E}">
        <p14:creationId xmlns:p14="http://schemas.microsoft.com/office/powerpoint/2010/main" val="236229126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54EDE053-7879-41C4-914A-253328524C9D}"/>
              </a:ext>
            </a:extLst>
          </p:cNvPr>
          <p:cNvSpPr/>
          <p:nvPr/>
        </p:nvSpPr>
        <p:spPr>
          <a:xfrm>
            <a:off x="4140200" y="4400551"/>
            <a:ext cx="1955800" cy="2457450"/>
          </a:xfrm>
          <a:prstGeom prst="rect">
            <a:avLst/>
          </a:prstGeom>
          <a:gradFill>
            <a:gsLst>
              <a:gs pos="2100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pic>
        <p:nvPicPr>
          <p:cNvPr id="11" name="图片 10">
            <a:extLst>
              <a:ext uri="{FF2B5EF4-FFF2-40B4-BE49-F238E27FC236}">
                <a16:creationId xmlns="" xmlns:a16="http://schemas.microsoft.com/office/drawing/2014/main" id="{612D2AB0-3073-4A8D-A5FA-492022BA09C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1330858" y="-1152741"/>
            <a:ext cx="10193884" cy="8931558"/>
          </a:xfrm>
          <a:prstGeom prst="rect">
            <a:avLst/>
          </a:prstGeom>
        </p:spPr>
      </p:pic>
      <p:sp>
        <p:nvSpPr>
          <p:cNvPr id="17" name="任意多边形: 形状 16">
            <a:extLst>
              <a:ext uri="{FF2B5EF4-FFF2-40B4-BE49-F238E27FC236}">
                <a16:creationId xmlns="" xmlns:a16="http://schemas.microsoft.com/office/drawing/2014/main" id="{6F86AFC7-FE80-436F-9D9E-0891F3FC075B}"/>
              </a:ext>
            </a:extLst>
          </p:cNvPr>
          <p:cNvSpPr>
            <a:spLocks/>
          </p:cNvSpPr>
          <p:nvPr>
            <p:custDataLst>
              <p:tags r:id="rId1"/>
            </p:custDataLst>
          </p:nvPr>
        </p:nvSpPr>
        <p:spPr>
          <a:xfrm>
            <a:off x="10668000" y="761101"/>
            <a:ext cx="239572" cy="538986"/>
          </a:xfrm>
          <a:custGeom>
            <a:avLst/>
            <a:gdLst>
              <a:gd name="connsiteX0" fmla="*/ 185623 w 239572"/>
              <a:gd name="connsiteY0" fmla="*/ 0 h 538986"/>
              <a:gd name="connsiteX1" fmla="*/ 239572 w 239572"/>
              <a:gd name="connsiteY1" fmla="*/ 0 h 538986"/>
              <a:gd name="connsiteX2" fmla="*/ 239572 w 239572"/>
              <a:gd name="connsiteY2" fmla="*/ 538986 h 538986"/>
              <a:gd name="connsiteX3" fmla="*/ 157276 w 239572"/>
              <a:gd name="connsiteY3" fmla="*/ 538986 h 538986"/>
              <a:gd name="connsiteX4" fmla="*/ 157276 w 239572"/>
              <a:gd name="connsiteY4" fmla="*/ 74980 h 538986"/>
              <a:gd name="connsiteX5" fmla="*/ 0 w 239572"/>
              <a:gd name="connsiteY5" fmla="*/ 105156 h 538986"/>
              <a:gd name="connsiteX6" fmla="*/ 0 w 239572"/>
              <a:gd name="connsiteY6" fmla="*/ 38404 h 5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572" h="538986">
                <a:moveTo>
                  <a:pt x="185623" y="0"/>
                </a:moveTo>
                <a:lnTo>
                  <a:pt x="239572" y="0"/>
                </a:lnTo>
                <a:lnTo>
                  <a:pt x="239572" y="538986"/>
                </a:lnTo>
                <a:lnTo>
                  <a:pt x="157276" y="538986"/>
                </a:lnTo>
                <a:lnTo>
                  <a:pt x="157276" y="74980"/>
                </a:lnTo>
                <a:lnTo>
                  <a:pt x="0" y="105156"/>
                </a:lnTo>
                <a:lnTo>
                  <a:pt x="0" y="3840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26" name="矩形: 圆角 25">
            <a:extLst>
              <a:ext uri="{FF2B5EF4-FFF2-40B4-BE49-F238E27FC236}">
                <a16:creationId xmlns="" xmlns:a16="http://schemas.microsoft.com/office/drawing/2014/main" id="{337632F4-0DD5-4D45-BFAB-BFA8AF21F629}"/>
              </a:ext>
            </a:extLst>
          </p:cNvPr>
          <p:cNvSpPr/>
          <p:nvPr/>
        </p:nvSpPr>
        <p:spPr>
          <a:xfrm>
            <a:off x="4978400" y="5803900"/>
            <a:ext cx="279400" cy="620713"/>
          </a:xfrm>
          <a:prstGeom prst="roundRect">
            <a:avLst>
              <a:gd name="adj" fmla="val 50000"/>
            </a:avLst>
          </a:pr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1" name="矩形 40">
            <a:extLst>
              <a:ext uri="{FF2B5EF4-FFF2-40B4-BE49-F238E27FC236}">
                <a16:creationId xmlns="" xmlns:a16="http://schemas.microsoft.com/office/drawing/2014/main" id="{101BC908-10CA-4EAB-A7C8-CA530E3A1A6F}"/>
              </a:ext>
            </a:extLst>
          </p:cNvPr>
          <p:cNvSpPr/>
          <p:nvPr/>
        </p:nvSpPr>
        <p:spPr>
          <a:xfrm>
            <a:off x="8250288" y="5628607"/>
            <a:ext cx="2216742" cy="307777"/>
          </a:xfrm>
          <a:prstGeom prst="rect">
            <a:avLst/>
          </a:prstGeom>
          <a:noFill/>
        </p:spPr>
        <p:txBody>
          <a:bodyPr wrap="square" lIns="0" tIns="0" rIns="0" bIns="0" rtlCol="0" anchor="t">
            <a:spAutoFit/>
          </a:bodyPr>
          <a:lstStyle/>
          <a:p>
            <a:pPr lvl="0"/>
            <a:r>
              <a:rPr lang="zh-CN" altLang="en-US" sz="2000">
                <a:solidFill>
                  <a:prstClr val="black"/>
                </a:solidFill>
                <a:latin typeface="阿里巴巴普惠体 B"/>
                <a:ea typeface="阿里巴巴普惠体 B"/>
              </a:rPr>
              <a:t>合作方式</a:t>
            </a:r>
          </a:p>
        </p:txBody>
      </p:sp>
      <p:cxnSp>
        <p:nvCxnSpPr>
          <p:cNvPr id="42" name="直接连接符 41">
            <a:extLst>
              <a:ext uri="{FF2B5EF4-FFF2-40B4-BE49-F238E27FC236}">
                <a16:creationId xmlns="" xmlns:a16="http://schemas.microsoft.com/office/drawing/2014/main" id="{12122E53-6766-4E82-A957-5F734251F2D2}"/>
              </a:ext>
            </a:extLst>
          </p:cNvPr>
          <p:cNvCxnSpPr>
            <a:cxnSpLocks/>
          </p:cNvCxnSpPr>
          <p:nvPr/>
        </p:nvCxnSpPr>
        <p:spPr>
          <a:xfrm>
            <a:off x="8250288" y="6073405"/>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7" name="任意多边形: 形状 46">
            <a:extLst>
              <a:ext uri="{FF2B5EF4-FFF2-40B4-BE49-F238E27FC236}">
                <a16:creationId xmlns="" xmlns:a16="http://schemas.microsoft.com/office/drawing/2014/main" id="{90EBAE1E-3C2C-4610-9891-633444407A27}"/>
              </a:ext>
            </a:extLst>
          </p:cNvPr>
          <p:cNvSpPr/>
          <p:nvPr>
            <p:custDataLst>
              <p:tags r:id="rId2"/>
            </p:custDataLst>
          </p:nvPr>
        </p:nvSpPr>
        <p:spPr>
          <a:xfrm>
            <a:off x="10551973" y="5759078"/>
            <a:ext cx="451714" cy="537930"/>
          </a:xfrm>
          <a:custGeom>
            <a:avLst/>
            <a:gdLst>
              <a:gd name="connsiteX0" fmla="*/ 294437 w 451714"/>
              <a:gd name="connsiteY0" fmla="*/ 84124 h 537930"/>
              <a:gd name="connsiteX1" fmla="*/ 69495 w 451714"/>
              <a:gd name="connsiteY1" fmla="*/ 403250 h 537930"/>
              <a:gd name="connsiteX2" fmla="*/ 69495 w 451714"/>
              <a:gd name="connsiteY2" fmla="*/ 408736 h 537930"/>
              <a:gd name="connsiteX3" fmla="*/ 299923 w 451714"/>
              <a:gd name="connsiteY3" fmla="*/ 408736 h 537930"/>
              <a:gd name="connsiteX4" fmla="*/ 299923 w 451714"/>
              <a:gd name="connsiteY4" fmla="*/ 84124 h 537930"/>
              <a:gd name="connsiteX5" fmla="*/ 277978 w 451714"/>
              <a:gd name="connsiteY5" fmla="*/ 0 h 537930"/>
              <a:gd name="connsiteX6" fmla="*/ 376733 w 451714"/>
              <a:gd name="connsiteY6" fmla="*/ 0 h 537930"/>
              <a:gd name="connsiteX7" fmla="*/ 376733 w 451714"/>
              <a:gd name="connsiteY7" fmla="*/ 408736 h 537930"/>
              <a:gd name="connsiteX8" fmla="*/ 451714 w 451714"/>
              <a:gd name="connsiteY8" fmla="*/ 408736 h 537930"/>
              <a:gd name="connsiteX9" fmla="*/ 451714 w 451714"/>
              <a:gd name="connsiteY9" fmla="*/ 478231 h 537930"/>
              <a:gd name="connsiteX10" fmla="*/ 376733 w 451714"/>
              <a:gd name="connsiteY10" fmla="*/ 478231 h 537930"/>
              <a:gd name="connsiteX11" fmla="*/ 376733 w 451714"/>
              <a:gd name="connsiteY11" fmla="*/ 537930 h 537930"/>
              <a:gd name="connsiteX12" fmla="*/ 299923 w 451714"/>
              <a:gd name="connsiteY12" fmla="*/ 537930 h 537930"/>
              <a:gd name="connsiteX13" fmla="*/ 299923 w 451714"/>
              <a:gd name="connsiteY13" fmla="*/ 478231 h 537930"/>
              <a:gd name="connsiteX14" fmla="*/ 0 w 451714"/>
              <a:gd name="connsiteY14" fmla="*/ 478231 h 537930"/>
              <a:gd name="connsiteX15" fmla="*/ 0 w 451714"/>
              <a:gd name="connsiteY15" fmla="*/ 389534 h 5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714" h="537930">
                <a:moveTo>
                  <a:pt x="294437" y="84124"/>
                </a:moveTo>
                <a:lnTo>
                  <a:pt x="69495" y="403250"/>
                </a:lnTo>
                <a:lnTo>
                  <a:pt x="69495" y="408736"/>
                </a:lnTo>
                <a:lnTo>
                  <a:pt x="299923" y="408736"/>
                </a:lnTo>
                <a:lnTo>
                  <a:pt x="299923" y="84124"/>
                </a:lnTo>
                <a:close/>
                <a:moveTo>
                  <a:pt x="277978" y="0"/>
                </a:moveTo>
                <a:lnTo>
                  <a:pt x="376733" y="0"/>
                </a:lnTo>
                <a:lnTo>
                  <a:pt x="376733" y="408736"/>
                </a:lnTo>
                <a:lnTo>
                  <a:pt x="451714" y="408736"/>
                </a:lnTo>
                <a:lnTo>
                  <a:pt x="451714" y="478231"/>
                </a:lnTo>
                <a:lnTo>
                  <a:pt x="376733" y="478231"/>
                </a:lnTo>
                <a:lnTo>
                  <a:pt x="376733" y="537930"/>
                </a:lnTo>
                <a:lnTo>
                  <a:pt x="299923" y="537930"/>
                </a:lnTo>
                <a:lnTo>
                  <a:pt x="299923" y="478231"/>
                </a:lnTo>
                <a:lnTo>
                  <a:pt x="0" y="478231"/>
                </a:lnTo>
                <a:lnTo>
                  <a:pt x="0" y="38953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cxnSp>
        <p:nvCxnSpPr>
          <p:cNvPr id="52" name="直接连接符 51">
            <a:extLst>
              <a:ext uri="{FF2B5EF4-FFF2-40B4-BE49-F238E27FC236}">
                <a16:creationId xmlns="" xmlns:a16="http://schemas.microsoft.com/office/drawing/2014/main" id="{A84A9F15-A102-4F37-A880-AEA2852132C5}"/>
              </a:ext>
            </a:extLst>
          </p:cNvPr>
          <p:cNvCxnSpPr>
            <a:cxnSpLocks/>
          </p:cNvCxnSpPr>
          <p:nvPr/>
        </p:nvCxnSpPr>
        <p:spPr>
          <a:xfrm>
            <a:off x="7962900" y="6297008"/>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等腰三角形 41">
            <a:extLst>
              <a:ext uri="{FF2B5EF4-FFF2-40B4-BE49-F238E27FC236}">
                <a16:creationId xmlns="" xmlns:a16="http://schemas.microsoft.com/office/drawing/2014/main" id="{51DC117C-5FBC-4A32-8A3F-C32C4012B191}"/>
              </a:ext>
            </a:extLst>
          </p:cNvPr>
          <p:cNvSpPr/>
          <p:nvPr/>
        </p:nvSpPr>
        <p:spPr>
          <a:xfrm flipV="1">
            <a:off x="5018881" y="6093672"/>
            <a:ext cx="198438" cy="128534"/>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9" name="矩形 28">
            <a:extLst>
              <a:ext uri="{FF2B5EF4-FFF2-40B4-BE49-F238E27FC236}">
                <a16:creationId xmlns="" xmlns:a16="http://schemas.microsoft.com/office/drawing/2014/main" id="{03C44013-B365-4A30-A475-BD2B8D71A033}"/>
              </a:ext>
            </a:extLst>
          </p:cNvPr>
          <p:cNvSpPr/>
          <p:nvPr/>
        </p:nvSpPr>
        <p:spPr>
          <a:xfrm>
            <a:off x="8250288" y="619969"/>
            <a:ext cx="2216742" cy="307777"/>
          </a:xfrm>
          <a:prstGeom prst="rect">
            <a:avLst/>
          </a:prstGeom>
          <a:noFill/>
        </p:spPr>
        <p:txBody>
          <a:bodyPr wrap="square" lIns="0" tIns="0" rIns="0" bIns="0" rtlCol="0" anchor="t">
            <a:spAutoFit/>
          </a:bodyPr>
          <a:lstStyle/>
          <a:p>
            <a:pPr lvl="0"/>
            <a:r>
              <a:rPr lang="zh-CN" altLang="en-US" sz="2000">
                <a:solidFill>
                  <a:prstClr val="black"/>
                </a:solidFill>
                <a:latin typeface="阿里巴巴普惠体 B"/>
                <a:ea typeface="阿里巴巴普惠体 B"/>
              </a:rPr>
              <a:t>公司概况</a:t>
            </a:r>
          </a:p>
        </p:txBody>
      </p:sp>
      <p:cxnSp>
        <p:nvCxnSpPr>
          <p:cNvPr id="33" name="直接连接符 32">
            <a:extLst>
              <a:ext uri="{FF2B5EF4-FFF2-40B4-BE49-F238E27FC236}">
                <a16:creationId xmlns="" xmlns:a16="http://schemas.microsoft.com/office/drawing/2014/main" id="{1935F139-2310-434A-A197-23281E3D3272}"/>
              </a:ext>
            </a:extLst>
          </p:cNvPr>
          <p:cNvCxnSpPr>
            <a:cxnSpLocks/>
          </p:cNvCxnSpPr>
          <p:nvPr/>
        </p:nvCxnSpPr>
        <p:spPr>
          <a:xfrm>
            <a:off x="8250288" y="1064767"/>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F20F6EE1-5556-4C16-88CB-BF527ED3085C}"/>
              </a:ext>
            </a:extLst>
          </p:cNvPr>
          <p:cNvCxnSpPr>
            <a:cxnSpLocks/>
          </p:cNvCxnSpPr>
          <p:nvPr/>
        </p:nvCxnSpPr>
        <p:spPr>
          <a:xfrm>
            <a:off x="7962900" y="1300087"/>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 xmlns:a16="http://schemas.microsoft.com/office/drawing/2014/main" id="{593E04C5-CF46-401C-82A6-0D908C670A70}"/>
              </a:ext>
            </a:extLst>
          </p:cNvPr>
          <p:cNvSpPr/>
          <p:nvPr/>
        </p:nvSpPr>
        <p:spPr>
          <a:xfrm>
            <a:off x="8250288" y="1953192"/>
            <a:ext cx="2216742" cy="307777"/>
          </a:xfrm>
          <a:prstGeom prst="rect">
            <a:avLst/>
          </a:prstGeom>
          <a:noFill/>
        </p:spPr>
        <p:txBody>
          <a:bodyPr wrap="square" lIns="0" tIns="0" rIns="0" bIns="0" rtlCol="0" anchor="t">
            <a:spAutoFit/>
          </a:bodyPr>
          <a:lstStyle/>
          <a:p>
            <a:pPr lvl="0"/>
            <a:r>
              <a:rPr lang="zh-CN" altLang="en-US" sz="2000">
                <a:solidFill>
                  <a:prstClr val="black"/>
                </a:solidFill>
                <a:latin typeface="阿里巴巴普惠体 B"/>
                <a:ea typeface="阿里巴巴普惠体 B"/>
              </a:rPr>
              <a:t>业务简介</a:t>
            </a:r>
          </a:p>
        </p:txBody>
      </p:sp>
      <p:cxnSp>
        <p:nvCxnSpPr>
          <p:cNvPr id="31" name="直接连接符 30">
            <a:extLst>
              <a:ext uri="{FF2B5EF4-FFF2-40B4-BE49-F238E27FC236}">
                <a16:creationId xmlns="" xmlns:a16="http://schemas.microsoft.com/office/drawing/2014/main" id="{90C714BD-2D57-418E-923B-B5B591C74DCF}"/>
              </a:ext>
            </a:extLst>
          </p:cNvPr>
          <p:cNvCxnSpPr>
            <a:cxnSpLocks/>
          </p:cNvCxnSpPr>
          <p:nvPr/>
        </p:nvCxnSpPr>
        <p:spPr>
          <a:xfrm>
            <a:off x="8250288" y="2397990"/>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 xmlns:a16="http://schemas.microsoft.com/office/drawing/2014/main" id="{FE38430C-8BEF-450D-8B47-6720478FD49C}"/>
              </a:ext>
            </a:extLst>
          </p:cNvPr>
          <p:cNvSpPr/>
          <p:nvPr>
            <p:custDataLst>
              <p:tags r:id="rId3"/>
            </p:custDataLst>
          </p:nvPr>
        </p:nvSpPr>
        <p:spPr>
          <a:xfrm>
            <a:off x="10600431" y="2085180"/>
            <a:ext cx="381421" cy="548130"/>
          </a:xfrm>
          <a:custGeom>
            <a:avLst/>
            <a:gdLst>
              <a:gd name="connsiteX0" fmla="*/ 177510 w 381421"/>
              <a:gd name="connsiteY0" fmla="*/ 0 h 548130"/>
              <a:gd name="connsiteX1" fmla="*/ 261635 w 381421"/>
              <a:gd name="connsiteY1" fmla="*/ 10058 h 548130"/>
              <a:gd name="connsiteX2" fmla="*/ 326100 w 381421"/>
              <a:gd name="connsiteY2" fmla="*/ 42062 h 548130"/>
              <a:gd name="connsiteX3" fmla="*/ 367248 w 381421"/>
              <a:gd name="connsiteY3" fmla="*/ 98755 h 548130"/>
              <a:gd name="connsiteX4" fmla="*/ 381421 w 381421"/>
              <a:gd name="connsiteY4" fmla="*/ 181965 h 548130"/>
              <a:gd name="connsiteX5" fmla="*/ 368620 w 381421"/>
              <a:gd name="connsiteY5" fmla="*/ 262890 h 548130"/>
              <a:gd name="connsiteX6" fmla="*/ 325643 w 381421"/>
              <a:gd name="connsiteY6" fmla="*/ 341528 h 548130"/>
              <a:gd name="connsiteX7" fmla="*/ 244261 w 381421"/>
              <a:gd name="connsiteY7" fmla="*/ 429310 h 548130"/>
              <a:gd name="connsiteX8" fmla="*/ 116245 w 381421"/>
              <a:gd name="connsiteY8" fmla="*/ 537667 h 548130"/>
              <a:gd name="connsiteX9" fmla="*/ 102745 w 381421"/>
              <a:gd name="connsiteY9" fmla="*/ 548130 h 548130"/>
              <a:gd name="connsiteX10" fmla="*/ 0 w 381421"/>
              <a:gd name="connsiteY10" fmla="*/ 548130 h 548130"/>
              <a:gd name="connsiteX11" fmla="*/ 80584 w 381421"/>
              <a:gd name="connsiteY11" fmla="*/ 483260 h 548130"/>
              <a:gd name="connsiteX12" fmla="*/ 151907 w 381421"/>
              <a:gd name="connsiteY12" fmla="*/ 421538 h 548130"/>
              <a:gd name="connsiteX13" fmla="*/ 247005 w 381421"/>
              <a:gd name="connsiteY13" fmla="*/ 323697 h 548130"/>
              <a:gd name="connsiteX14" fmla="*/ 291810 w 381421"/>
              <a:gd name="connsiteY14" fmla="*/ 248259 h 548130"/>
              <a:gd name="connsiteX15" fmla="*/ 302783 w 381421"/>
              <a:gd name="connsiteY15" fmla="*/ 181051 h 548130"/>
              <a:gd name="connsiteX16" fmla="*/ 290439 w 381421"/>
              <a:gd name="connsiteY16" fmla="*/ 125272 h 548130"/>
              <a:gd name="connsiteX17" fmla="*/ 258892 w 381421"/>
              <a:gd name="connsiteY17" fmla="*/ 90525 h 548130"/>
              <a:gd name="connsiteX18" fmla="*/ 215458 w 381421"/>
              <a:gd name="connsiteY18" fmla="*/ 73152 h 548130"/>
              <a:gd name="connsiteX19" fmla="*/ 168366 w 381421"/>
              <a:gd name="connsiteY19" fmla="*/ 68580 h 548130"/>
              <a:gd name="connsiteX20" fmla="*/ 104358 w 381421"/>
              <a:gd name="connsiteY20" fmla="*/ 71780 h 548130"/>
              <a:gd name="connsiteX21" fmla="*/ 33035 w 381421"/>
              <a:gd name="connsiteY21" fmla="*/ 85039 h 548130"/>
              <a:gd name="connsiteX22" fmla="*/ 33035 w 381421"/>
              <a:gd name="connsiteY22" fmla="*/ 14630 h 548130"/>
              <a:gd name="connsiteX23" fmla="*/ 101158 w 381421"/>
              <a:gd name="connsiteY23" fmla="*/ 3657 h 548130"/>
              <a:gd name="connsiteX24" fmla="*/ 177510 w 381421"/>
              <a:gd name="connsiteY24" fmla="*/ 0 h 54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1421" h="548130">
                <a:moveTo>
                  <a:pt x="177510" y="0"/>
                </a:moveTo>
                <a:cubicBezTo>
                  <a:pt x="208600" y="0"/>
                  <a:pt x="236641" y="3352"/>
                  <a:pt x="261635" y="10058"/>
                </a:cubicBezTo>
                <a:cubicBezTo>
                  <a:pt x="286629" y="16763"/>
                  <a:pt x="308117" y="27432"/>
                  <a:pt x="326100" y="42062"/>
                </a:cubicBezTo>
                <a:cubicBezTo>
                  <a:pt x="344083" y="56692"/>
                  <a:pt x="357799" y="75590"/>
                  <a:pt x="367248" y="98755"/>
                </a:cubicBezTo>
                <a:cubicBezTo>
                  <a:pt x="376697" y="121920"/>
                  <a:pt x="381421" y="149656"/>
                  <a:pt x="381421" y="181965"/>
                </a:cubicBezTo>
                <a:cubicBezTo>
                  <a:pt x="381421" y="210616"/>
                  <a:pt x="377154" y="237591"/>
                  <a:pt x="368620" y="262890"/>
                </a:cubicBezTo>
                <a:cubicBezTo>
                  <a:pt x="360085" y="288188"/>
                  <a:pt x="345760" y="314401"/>
                  <a:pt x="325643" y="341528"/>
                </a:cubicBezTo>
                <a:cubicBezTo>
                  <a:pt x="305526" y="368655"/>
                  <a:pt x="278399" y="397916"/>
                  <a:pt x="244261" y="429310"/>
                </a:cubicBezTo>
                <a:cubicBezTo>
                  <a:pt x="210124" y="460705"/>
                  <a:pt x="167452" y="496824"/>
                  <a:pt x="116245" y="537667"/>
                </a:cubicBezTo>
                <a:lnTo>
                  <a:pt x="102745" y="548130"/>
                </a:lnTo>
                <a:lnTo>
                  <a:pt x="0" y="548130"/>
                </a:lnTo>
                <a:lnTo>
                  <a:pt x="80584" y="483260"/>
                </a:lnTo>
                <a:cubicBezTo>
                  <a:pt x="107712" y="460705"/>
                  <a:pt x="131486" y="440131"/>
                  <a:pt x="151907" y="421538"/>
                </a:cubicBezTo>
                <a:cubicBezTo>
                  <a:pt x="192750" y="384352"/>
                  <a:pt x="224449" y="351739"/>
                  <a:pt x="247005" y="323697"/>
                </a:cubicBezTo>
                <a:cubicBezTo>
                  <a:pt x="269560" y="295656"/>
                  <a:pt x="284495" y="270510"/>
                  <a:pt x="291810" y="248259"/>
                </a:cubicBezTo>
                <a:cubicBezTo>
                  <a:pt x="299125" y="226009"/>
                  <a:pt x="302783" y="203606"/>
                  <a:pt x="302783" y="181051"/>
                </a:cubicBezTo>
                <a:cubicBezTo>
                  <a:pt x="302783" y="158496"/>
                  <a:pt x="298668" y="139903"/>
                  <a:pt x="290439" y="125272"/>
                </a:cubicBezTo>
                <a:cubicBezTo>
                  <a:pt x="282209" y="110642"/>
                  <a:pt x="271693" y="99060"/>
                  <a:pt x="258892" y="90525"/>
                </a:cubicBezTo>
                <a:cubicBezTo>
                  <a:pt x="246090" y="81991"/>
                  <a:pt x="231612" y="76200"/>
                  <a:pt x="215458" y="73152"/>
                </a:cubicBezTo>
                <a:cubicBezTo>
                  <a:pt x="199303" y="70104"/>
                  <a:pt x="183606" y="68580"/>
                  <a:pt x="168366" y="68580"/>
                </a:cubicBezTo>
                <a:cubicBezTo>
                  <a:pt x="148249" y="68580"/>
                  <a:pt x="126913" y="69646"/>
                  <a:pt x="104358" y="71780"/>
                </a:cubicBezTo>
                <a:cubicBezTo>
                  <a:pt x="81803" y="73914"/>
                  <a:pt x="58029" y="78333"/>
                  <a:pt x="33035" y="85039"/>
                </a:cubicBezTo>
                <a:lnTo>
                  <a:pt x="33035" y="14630"/>
                </a:lnTo>
                <a:cubicBezTo>
                  <a:pt x="54371" y="9753"/>
                  <a:pt x="77079" y="6096"/>
                  <a:pt x="101158" y="3657"/>
                </a:cubicBezTo>
                <a:cubicBezTo>
                  <a:pt x="125237" y="1219"/>
                  <a:pt x="150688" y="0"/>
                  <a:pt x="177510"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cxnSp>
        <p:nvCxnSpPr>
          <p:cNvPr id="39" name="直接连接符 38">
            <a:extLst>
              <a:ext uri="{FF2B5EF4-FFF2-40B4-BE49-F238E27FC236}">
                <a16:creationId xmlns="" xmlns:a16="http://schemas.microsoft.com/office/drawing/2014/main" id="{9A21145C-F24E-403B-9F5D-B82F329AD242}"/>
              </a:ext>
            </a:extLst>
          </p:cNvPr>
          <p:cNvCxnSpPr>
            <a:cxnSpLocks/>
          </p:cNvCxnSpPr>
          <p:nvPr/>
        </p:nvCxnSpPr>
        <p:spPr>
          <a:xfrm>
            <a:off x="7962900" y="2633310"/>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 xmlns:a16="http://schemas.microsoft.com/office/drawing/2014/main" id="{DDAD778A-572E-4D00-8D36-2D001CDB90BB}"/>
              </a:ext>
            </a:extLst>
          </p:cNvPr>
          <p:cNvSpPr/>
          <p:nvPr/>
        </p:nvSpPr>
        <p:spPr>
          <a:xfrm>
            <a:off x="6725007" y="3349804"/>
            <a:ext cx="4765675" cy="1714500"/>
          </a:xfrm>
          <a:prstGeom prst="rect">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4" name="矩形 43">
            <a:extLst>
              <a:ext uri="{FF2B5EF4-FFF2-40B4-BE49-F238E27FC236}">
                <a16:creationId xmlns="" xmlns:a16="http://schemas.microsoft.com/office/drawing/2014/main" id="{B53DB3BA-9DC0-47F5-8366-1C5A602A67EF}"/>
              </a:ext>
            </a:extLst>
          </p:cNvPr>
          <p:cNvSpPr/>
          <p:nvPr/>
        </p:nvSpPr>
        <p:spPr>
          <a:xfrm>
            <a:off x="7062988" y="3672536"/>
            <a:ext cx="2138015" cy="369332"/>
          </a:xfrm>
          <a:prstGeom prst="rect">
            <a:avLst/>
          </a:prstGeom>
          <a:noFill/>
        </p:spPr>
        <p:txBody>
          <a:bodyPr wrap="square" lIns="0" tIns="0" rIns="0" bIns="0" rtlCol="0" anchor="t">
            <a:spAutoFit/>
          </a:bodyPr>
          <a:lstStyle/>
          <a:p>
            <a:pPr lvl="0"/>
            <a:r>
              <a:rPr lang="zh-CN" altLang="en-US" sz="2400">
                <a:gradFill flip="none" rotWithShape="1">
                  <a:gsLst>
                    <a:gs pos="0">
                      <a:srgbClr val="0CAFF2"/>
                    </a:gs>
                    <a:gs pos="100000">
                      <a:srgbClr val="0C84F2"/>
                    </a:gs>
                  </a:gsLst>
                  <a:lin ang="5400000" scaled="1"/>
                  <a:tileRect/>
                </a:gradFill>
                <a:latin typeface="阿里巴巴普惠体 B"/>
                <a:ea typeface="阿里巴巴普惠体 B"/>
              </a:rPr>
              <a:t>服务流程</a:t>
            </a:r>
          </a:p>
        </p:txBody>
      </p:sp>
      <p:cxnSp>
        <p:nvCxnSpPr>
          <p:cNvPr id="45" name="直接连接符 44">
            <a:extLst>
              <a:ext uri="{FF2B5EF4-FFF2-40B4-BE49-F238E27FC236}">
                <a16:creationId xmlns="" xmlns:a16="http://schemas.microsoft.com/office/drawing/2014/main" id="{83F1E352-5616-4F76-B6FE-E3CF2FCB0888}"/>
              </a:ext>
            </a:extLst>
          </p:cNvPr>
          <p:cNvCxnSpPr>
            <a:cxnSpLocks/>
          </p:cNvCxnSpPr>
          <p:nvPr/>
        </p:nvCxnSpPr>
        <p:spPr>
          <a:xfrm>
            <a:off x="7062988" y="4735681"/>
            <a:ext cx="46144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 xmlns:a16="http://schemas.microsoft.com/office/drawing/2014/main" id="{CB52E165-D180-41BC-A31C-3A75E793FFAB}"/>
              </a:ext>
            </a:extLst>
          </p:cNvPr>
          <p:cNvSpPr/>
          <p:nvPr/>
        </p:nvSpPr>
        <p:spPr>
          <a:xfrm>
            <a:off x="7062988" y="4114504"/>
            <a:ext cx="1484381" cy="234808"/>
          </a:xfrm>
          <a:prstGeom prst="rect">
            <a:avLst/>
          </a:prstGeom>
        </p:spPr>
        <p:txBody>
          <a:bodyPr wrap="none" lIns="0" tIns="0" rIns="0" bIns="0">
            <a:spAutoFit/>
          </a:bodyPr>
          <a:lstStyle/>
          <a:p>
            <a:pPr lvl="0">
              <a:lnSpc>
                <a:spcPct val="114000"/>
              </a:lnSpc>
            </a:pPr>
            <a:r>
              <a:rPr lang="en-US" altLang="zh-CN" sz="1400">
                <a:solidFill>
                  <a:prstClr val="black">
                    <a:lumMod val="50000"/>
                    <a:lumOff val="50000"/>
                  </a:prstClr>
                </a:solidFill>
              </a:rPr>
              <a:t>SERVICE PROCESS</a:t>
            </a:r>
            <a:endParaRPr kumimoji="0" lang="en-US" altLang="zh-CN" sz="1400" b="0" i="0" u="none" strike="noStrike" kern="1200" cap="none" spc="0" normalizeH="0" baseline="0" noProof="0">
              <a:ln>
                <a:noFill/>
              </a:ln>
              <a:solidFill>
                <a:prstClr val="black">
                  <a:lumMod val="50000"/>
                  <a:lumOff val="50000"/>
                </a:prstClr>
              </a:solidFill>
              <a:effectLst/>
              <a:uLnTx/>
              <a:uFillTx/>
              <a:latin typeface="阿里巴巴普惠体 R"/>
              <a:ea typeface="阿里巴巴普惠体 R"/>
              <a:cs typeface="+mn-cs"/>
            </a:endParaRPr>
          </a:p>
        </p:txBody>
      </p:sp>
      <p:sp>
        <p:nvSpPr>
          <p:cNvPr id="46" name="任意多边形: 形状 45">
            <a:extLst>
              <a:ext uri="{FF2B5EF4-FFF2-40B4-BE49-F238E27FC236}">
                <a16:creationId xmlns="" xmlns:a16="http://schemas.microsoft.com/office/drawing/2014/main" id="{5240E0E6-6D32-4FF3-8689-205590F43578}"/>
              </a:ext>
            </a:extLst>
          </p:cNvPr>
          <p:cNvSpPr>
            <a:spLocks/>
          </p:cNvSpPr>
          <p:nvPr>
            <p:custDataLst>
              <p:tags r:id="rId4"/>
            </p:custDataLst>
          </p:nvPr>
        </p:nvSpPr>
        <p:spPr>
          <a:xfrm>
            <a:off x="8724900" y="4508500"/>
            <a:ext cx="356616" cy="547074"/>
          </a:xfrm>
          <a:custGeom>
            <a:avLst/>
            <a:gdLst>
              <a:gd name="connsiteX0" fmla="*/ 132588 w 356616"/>
              <a:gd name="connsiteY0" fmla="*/ 0 h 547074"/>
              <a:gd name="connsiteX1" fmla="*/ 287579 w 356616"/>
              <a:gd name="connsiteY1" fmla="*/ 39319 h 547074"/>
              <a:gd name="connsiteX2" fmla="*/ 340157 w 356616"/>
              <a:gd name="connsiteY2" fmla="*/ 166420 h 547074"/>
              <a:gd name="connsiteX3" fmla="*/ 309982 w 356616"/>
              <a:gd name="connsiteY3" fmla="*/ 261975 h 547074"/>
              <a:gd name="connsiteX4" fmla="*/ 227686 w 356616"/>
              <a:gd name="connsiteY4" fmla="*/ 310896 h 547074"/>
              <a:gd name="connsiteX5" fmla="*/ 227686 w 356616"/>
              <a:gd name="connsiteY5" fmla="*/ 316382 h 547074"/>
              <a:gd name="connsiteX6" fmla="*/ 325984 w 356616"/>
              <a:gd name="connsiteY6" fmla="*/ 367131 h 547074"/>
              <a:gd name="connsiteX7" fmla="*/ 356616 w 356616"/>
              <a:gd name="connsiteY7" fmla="*/ 469087 h 547074"/>
              <a:gd name="connsiteX8" fmla="*/ 341872 w 356616"/>
              <a:gd name="connsiteY8" fmla="*/ 546925 h 547074"/>
              <a:gd name="connsiteX9" fmla="*/ 341758 w 356616"/>
              <a:gd name="connsiteY9" fmla="*/ 547074 h 547074"/>
              <a:gd name="connsiteX10" fmla="*/ 242491 w 356616"/>
              <a:gd name="connsiteY10" fmla="*/ 547074 h 547074"/>
              <a:gd name="connsiteX11" fmla="*/ 265176 w 356616"/>
              <a:gd name="connsiteY11" fmla="*/ 523494 h 547074"/>
              <a:gd name="connsiteX12" fmla="*/ 277978 w 356616"/>
              <a:gd name="connsiteY12" fmla="*/ 468172 h 547074"/>
              <a:gd name="connsiteX13" fmla="*/ 232258 w 356616"/>
              <a:gd name="connsiteY13" fmla="*/ 373989 h 547074"/>
              <a:gd name="connsiteX14" fmla="*/ 96012 w 356616"/>
              <a:gd name="connsiteY14" fmla="*/ 347472 h 547074"/>
              <a:gd name="connsiteX15" fmla="*/ 45720 w 356616"/>
              <a:gd name="connsiteY15" fmla="*/ 347472 h 547074"/>
              <a:gd name="connsiteX16" fmla="*/ 45720 w 356616"/>
              <a:gd name="connsiteY16" fmla="*/ 284378 h 547074"/>
              <a:gd name="connsiteX17" fmla="*/ 95098 w 356616"/>
              <a:gd name="connsiteY17" fmla="*/ 284378 h 547074"/>
              <a:gd name="connsiteX18" fmla="*/ 221285 w 356616"/>
              <a:gd name="connsiteY18" fmla="*/ 253746 h 547074"/>
              <a:gd name="connsiteX19" fmla="*/ 264262 w 356616"/>
              <a:gd name="connsiteY19" fmla="*/ 170992 h 547074"/>
              <a:gd name="connsiteX20" fmla="*/ 230886 w 356616"/>
              <a:gd name="connsiteY20" fmla="*/ 91440 h 547074"/>
              <a:gd name="connsiteX21" fmla="*/ 128931 w 356616"/>
              <a:gd name="connsiteY21" fmla="*/ 67665 h 547074"/>
              <a:gd name="connsiteX22" fmla="*/ 65837 w 356616"/>
              <a:gd name="connsiteY22" fmla="*/ 72237 h 547074"/>
              <a:gd name="connsiteX23" fmla="*/ 0 w 356616"/>
              <a:gd name="connsiteY23" fmla="*/ 85953 h 547074"/>
              <a:gd name="connsiteX24" fmla="*/ 0 w 356616"/>
              <a:gd name="connsiteY24" fmla="*/ 18288 h 547074"/>
              <a:gd name="connsiteX25" fmla="*/ 59894 w 356616"/>
              <a:gd name="connsiteY25" fmla="*/ 5486 h 547074"/>
              <a:gd name="connsiteX26" fmla="*/ 132588 w 356616"/>
              <a:gd name="connsiteY26" fmla="*/ 0 h 54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616" h="547074">
                <a:moveTo>
                  <a:pt x="132588" y="0"/>
                </a:moveTo>
                <a:cubicBezTo>
                  <a:pt x="200864" y="0"/>
                  <a:pt x="252527" y="13106"/>
                  <a:pt x="287579" y="39319"/>
                </a:cubicBezTo>
                <a:cubicBezTo>
                  <a:pt x="322631" y="65532"/>
                  <a:pt x="340157" y="107899"/>
                  <a:pt x="340157" y="166420"/>
                </a:cubicBezTo>
                <a:cubicBezTo>
                  <a:pt x="340157" y="207873"/>
                  <a:pt x="330099" y="239725"/>
                  <a:pt x="309982" y="261975"/>
                </a:cubicBezTo>
                <a:cubicBezTo>
                  <a:pt x="289865" y="284226"/>
                  <a:pt x="262433" y="300532"/>
                  <a:pt x="227686" y="310896"/>
                </a:cubicBezTo>
                <a:lnTo>
                  <a:pt x="227686" y="316382"/>
                </a:lnTo>
                <a:cubicBezTo>
                  <a:pt x="272796" y="324307"/>
                  <a:pt x="305562" y="341223"/>
                  <a:pt x="325984" y="367131"/>
                </a:cubicBezTo>
                <a:cubicBezTo>
                  <a:pt x="346406" y="393039"/>
                  <a:pt x="356616" y="427024"/>
                  <a:pt x="356616" y="469087"/>
                </a:cubicBezTo>
                <a:cubicBezTo>
                  <a:pt x="356616" y="498348"/>
                  <a:pt x="351702" y="524294"/>
                  <a:pt x="341872" y="546925"/>
                </a:cubicBezTo>
                <a:lnTo>
                  <a:pt x="341758" y="547074"/>
                </a:lnTo>
                <a:lnTo>
                  <a:pt x="242491" y="547074"/>
                </a:lnTo>
                <a:lnTo>
                  <a:pt x="265176" y="523494"/>
                </a:lnTo>
                <a:cubicBezTo>
                  <a:pt x="273711" y="508558"/>
                  <a:pt x="277978" y="490118"/>
                  <a:pt x="277978" y="468172"/>
                </a:cubicBezTo>
                <a:cubicBezTo>
                  <a:pt x="277978" y="423062"/>
                  <a:pt x="262738" y="391668"/>
                  <a:pt x="232258" y="373989"/>
                </a:cubicBezTo>
                <a:cubicBezTo>
                  <a:pt x="201778" y="356311"/>
                  <a:pt x="156363" y="347472"/>
                  <a:pt x="96012" y="347472"/>
                </a:cubicBezTo>
                <a:lnTo>
                  <a:pt x="45720" y="347472"/>
                </a:lnTo>
                <a:lnTo>
                  <a:pt x="45720" y="284378"/>
                </a:lnTo>
                <a:lnTo>
                  <a:pt x="95098" y="284378"/>
                </a:lnTo>
                <a:cubicBezTo>
                  <a:pt x="150572" y="284378"/>
                  <a:pt x="192634" y="274167"/>
                  <a:pt x="221285" y="253746"/>
                </a:cubicBezTo>
                <a:cubicBezTo>
                  <a:pt x="249936" y="233324"/>
                  <a:pt x="264262" y="205740"/>
                  <a:pt x="264262" y="170992"/>
                </a:cubicBezTo>
                <a:cubicBezTo>
                  <a:pt x="264262" y="133807"/>
                  <a:pt x="253137" y="107289"/>
                  <a:pt x="230886" y="91440"/>
                </a:cubicBezTo>
                <a:cubicBezTo>
                  <a:pt x="208636" y="75590"/>
                  <a:pt x="174651" y="67665"/>
                  <a:pt x="128931" y="67665"/>
                </a:cubicBezTo>
                <a:cubicBezTo>
                  <a:pt x="110643" y="67665"/>
                  <a:pt x="89612" y="69189"/>
                  <a:pt x="65837" y="72237"/>
                </a:cubicBezTo>
                <a:cubicBezTo>
                  <a:pt x="42063" y="75285"/>
                  <a:pt x="20117" y="79857"/>
                  <a:pt x="0" y="85953"/>
                </a:cubicBezTo>
                <a:lnTo>
                  <a:pt x="0" y="18288"/>
                </a:lnTo>
                <a:cubicBezTo>
                  <a:pt x="15850" y="13411"/>
                  <a:pt x="35814" y="9144"/>
                  <a:pt x="59894" y="5486"/>
                </a:cubicBezTo>
                <a:cubicBezTo>
                  <a:pt x="83973" y="1828"/>
                  <a:pt x="108204" y="0"/>
                  <a:pt x="132588"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pic>
        <p:nvPicPr>
          <p:cNvPr id="54" name="图片 53" descr="卡车停在路上&#10;&#10;描述已自动生成">
            <a:extLst>
              <a:ext uri="{FF2B5EF4-FFF2-40B4-BE49-F238E27FC236}">
                <a16:creationId xmlns="" xmlns:a16="http://schemas.microsoft.com/office/drawing/2014/main" id="{DC7E2280-9E0E-4F7F-B839-F8F6D21485F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277186" y="3190346"/>
            <a:ext cx="2219489" cy="1869991"/>
          </a:xfrm>
          <a:prstGeom prst="rect">
            <a:avLst/>
          </a:prstGeom>
          <a:effectLst>
            <a:outerShdw blurRad="63500" sx="102000" sy="102000" algn="ctr" rotWithShape="0">
              <a:prstClr val="black">
                <a:alpha val="40000"/>
              </a:prstClr>
            </a:outerShdw>
          </a:effectLst>
        </p:spPr>
      </p:pic>
      <p:sp>
        <p:nvSpPr>
          <p:cNvPr id="5" name="文本占位符 4">
            <a:extLst>
              <a:ext uri="{FF2B5EF4-FFF2-40B4-BE49-F238E27FC236}">
                <a16:creationId xmlns="" xmlns:a16="http://schemas.microsoft.com/office/drawing/2014/main" id="{DF093EAB-6D37-46E0-8EFF-F271E587F966}"/>
              </a:ext>
            </a:extLst>
          </p:cNvPr>
          <p:cNvSpPr>
            <a:spLocks noGrp="1"/>
          </p:cNvSpPr>
          <p:nvPr>
            <p:ph type="body" sz="quarter" idx="10"/>
          </p:nvPr>
        </p:nvSpPr>
        <p:spPr>
          <a:xfrm>
            <a:off x="685801" y="3429001"/>
            <a:ext cx="2543175" cy="1262461"/>
          </a:xfrm>
        </p:spPr>
        <p:txBody>
          <a:bodyPr/>
          <a:lstStyle/>
          <a:p>
            <a:r>
              <a:rPr lang="zh-CN" altLang="en-US"/>
              <a:t>请在此处输入企业介绍主要文字内容。请在此处输入企业介绍主要文字内容。请在此处输入企业介绍主要文字内容。</a:t>
            </a:r>
          </a:p>
        </p:txBody>
      </p:sp>
    </p:spTree>
    <p:extLst>
      <p:ext uri="{BB962C8B-B14F-4D97-AF65-F5344CB8AC3E}">
        <p14:creationId xmlns:p14="http://schemas.microsoft.com/office/powerpoint/2010/main" val="26516772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 xmlns:a16="http://schemas.microsoft.com/office/drawing/2014/main" id="{5C8B41FF-7277-4B7B-BD23-411FB32C6108}"/>
              </a:ext>
            </a:extLst>
          </p:cNvPr>
          <p:cNvSpPr>
            <a:spLocks noGrp="1"/>
          </p:cNvSpPr>
          <p:nvPr>
            <p:ph type="body" sz="quarter" idx="10"/>
          </p:nvPr>
        </p:nvSpPr>
        <p:spPr/>
        <p:txBody>
          <a:bodyPr/>
          <a:lstStyle/>
          <a:p>
            <a:r>
              <a:rPr lang="zh-CN" altLang="en-US"/>
              <a:t>特点</a:t>
            </a:r>
          </a:p>
        </p:txBody>
      </p:sp>
      <p:sp>
        <p:nvSpPr>
          <p:cNvPr id="5" name="文本占位符 4">
            <a:extLst>
              <a:ext uri="{FF2B5EF4-FFF2-40B4-BE49-F238E27FC236}">
                <a16:creationId xmlns="" xmlns:a16="http://schemas.microsoft.com/office/drawing/2014/main" id="{EB2FFCE2-5A24-496D-84BB-35315681733A}"/>
              </a:ext>
            </a:extLst>
          </p:cNvPr>
          <p:cNvSpPr>
            <a:spLocks noGrp="1"/>
          </p:cNvSpPr>
          <p:nvPr>
            <p:ph type="body" sz="quarter" idx="11"/>
          </p:nvPr>
        </p:nvSpPr>
        <p:spPr>
          <a:xfrm>
            <a:off x="695325" y="415922"/>
            <a:ext cx="1514838" cy="369332"/>
          </a:xfrm>
        </p:spPr>
        <p:txBody>
          <a:bodyPr/>
          <a:lstStyle/>
          <a:p>
            <a:r>
              <a:rPr lang="zh-CN" altLang="en-US"/>
              <a:t>公司业务的</a:t>
            </a:r>
          </a:p>
        </p:txBody>
      </p:sp>
      <p:cxnSp>
        <p:nvCxnSpPr>
          <p:cNvPr id="22" name="直接连接符 21">
            <a:extLst>
              <a:ext uri="{FF2B5EF4-FFF2-40B4-BE49-F238E27FC236}">
                <a16:creationId xmlns="" xmlns:a16="http://schemas.microsoft.com/office/drawing/2014/main" id="{34B88B08-8E82-47C2-862D-7E9011A3B5F5}"/>
              </a:ext>
            </a:extLst>
          </p:cNvPr>
          <p:cNvCxnSpPr>
            <a:cxnSpLocks/>
          </p:cNvCxnSpPr>
          <p:nvPr/>
        </p:nvCxnSpPr>
        <p:spPr>
          <a:xfrm>
            <a:off x="695325" y="4148932"/>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0B276E9F-442C-4435-B7D4-E4865AAB2F99}"/>
              </a:ext>
            </a:extLst>
          </p:cNvPr>
          <p:cNvCxnSpPr>
            <a:cxnSpLocks/>
          </p:cNvCxnSpPr>
          <p:nvPr/>
        </p:nvCxnSpPr>
        <p:spPr>
          <a:xfrm>
            <a:off x="695325" y="5588796"/>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1DF7EF95-4362-4C66-B50A-CD972D5D4D96}"/>
              </a:ext>
            </a:extLst>
          </p:cNvPr>
          <p:cNvCxnSpPr>
            <a:cxnSpLocks/>
          </p:cNvCxnSpPr>
          <p:nvPr/>
        </p:nvCxnSpPr>
        <p:spPr>
          <a:xfrm>
            <a:off x="695325" y="4868864"/>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5A4A7A3F-FC54-4722-AD81-4468C97A3914}"/>
              </a:ext>
            </a:extLst>
          </p:cNvPr>
          <p:cNvCxnSpPr>
            <a:cxnSpLocks/>
          </p:cNvCxnSpPr>
          <p:nvPr/>
        </p:nvCxnSpPr>
        <p:spPr>
          <a:xfrm>
            <a:off x="695325" y="6308725"/>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86F7825D-481A-41FE-962E-B3FD786E3266}"/>
              </a:ext>
            </a:extLst>
          </p:cNvPr>
          <p:cNvCxnSpPr>
            <a:cxnSpLocks/>
          </p:cNvCxnSpPr>
          <p:nvPr/>
        </p:nvCxnSpPr>
        <p:spPr>
          <a:xfrm>
            <a:off x="695325" y="3429000"/>
            <a:ext cx="1080135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矩形 27">
            <a:extLst>
              <a:ext uri="{FF2B5EF4-FFF2-40B4-BE49-F238E27FC236}">
                <a16:creationId xmlns="" xmlns:a16="http://schemas.microsoft.com/office/drawing/2014/main" id="{C91038E8-0417-43F7-BA68-3D113569A815}"/>
              </a:ext>
            </a:extLst>
          </p:cNvPr>
          <p:cNvSpPr/>
          <p:nvPr/>
        </p:nvSpPr>
        <p:spPr>
          <a:xfrm>
            <a:off x="8303005" y="2370136"/>
            <a:ext cx="3193670" cy="4487864"/>
          </a:xfrm>
          <a:prstGeom prst="rect">
            <a:avLst/>
          </a:prstGeom>
          <a:gradFill flip="none" rotWithShape="1">
            <a:gsLst>
              <a:gs pos="100000">
                <a:schemeClr val="accent2"/>
              </a:gs>
              <a:gs pos="0">
                <a:schemeClr val="accent1"/>
              </a:gs>
            </a:gsLst>
            <a:lin ang="5400000" scaled="1"/>
            <a:tileRect/>
          </a:gradFill>
          <a:ln w="12700" cap="flat" cmpd="sng" algn="ctr">
            <a:noFill/>
            <a:prstDash val="solid"/>
            <a:miter lim="800000"/>
          </a:ln>
          <a:effectLst>
            <a:outerShdw blurRad="38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 xmlns:a16="http://schemas.microsoft.com/office/drawing/2014/main" id="{30A0BE27-DED9-49AE-84AD-33F585E21366}"/>
              </a:ext>
            </a:extLst>
          </p:cNvPr>
          <p:cNvSpPr/>
          <p:nvPr/>
        </p:nvSpPr>
        <p:spPr>
          <a:xfrm>
            <a:off x="675482" y="1681952"/>
            <a:ext cx="10841037" cy="492443"/>
          </a:xfrm>
          <a:prstGeom prst="rect">
            <a:avLst/>
          </a:prstGeom>
        </p:spPr>
        <p:txBody>
          <a:bodyPr wrap="square" lIns="0" tIns="0" rIns="0" bIns="0">
            <a:spAutoFit/>
          </a:bodyPr>
          <a:lstStyle/>
          <a:p>
            <a:r>
              <a:rPr lang="zh-CN" altLang="en-US" sz="3200">
                <a:latin typeface="+mj-ea"/>
                <a:ea typeface="+mj-ea"/>
              </a:rPr>
              <a:t>请在此处输入你的重点文本请在此处输入你的重点文本</a:t>
            </a:r>
          </a:p>
        </p:txBody>
      </p:sp>
      <p:sp>
        <p:nvSpPr>
          <p:cNvPr id="30" name="Rectangle 5">
            <a:extLst>
              <a:ext uri="{FF2B5EF4-FFF2-40B4-BE49-F238E27FC236}">
                <a16:creationId xmlns="" xmlns:a16="http://schemas.microsoft.com/office/drawing/2014/main" id="{344334E2-63A2-4DE6-98D4-EAFDC4F86459}"/>
              </a:ext>
            </a:extLst>
          </p:cNvPr>
          <p:cNvSpPr>
            <a:spLocks noChangeArrowheads="1"/>
          </p:cNvSpPr>
          <p:nvPr/>
        </p:nvSpPr>
        <p:spPr bwMode="auto">
          <a:xfrm>
            <a:off x="695325" y="2704229"/>
            <a:ext cx="18210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en-US">
                <a:latin typeface="+mj-ea"/>
                <a:ea typeface="+mj-ea"/>
              </a:rPr>
              <a:t>请输入标题栏文本</a:t>
            </a:r>
            <a:endParaRPr kumimoji="0" lang="zh-CN" altLang="zh-CN" b="0" i="0" u="none" strike="noStrike" cap="none" normalizeH="0" baseline="0">
              <a:ln>
                <a:noFill/>
              </a:ln>
              <a:effectLst/>
              <a:latin typeface="+mj-ea"/>
              <a:ea typeface="+mj-ea"/>
            </a:endParaRPr>
          </a:p>
        </p:txBody>
      </p:sp>
      <p:sp>
        <p:nvSpPr>
          <p:cNvPr id="31" name="Rectangle 8">
            <a:extLst>
              <a:ext uri="{FF2B5EF4-FFF2-40B4-BE49-F238E27FC236}">
                <a16:creationId xmlns="" xmlns:a16="http://schemas.microsoft.com/office/drawing/2014/main" id="{BC4D7183-53C9-4BFB-B04E-AB99E684DAFC}"/>
              </a:ext>
            </a:extLst>
          </p:cNvPr>
          <p:cNvSpPr>
            <a:spLocks noChangeArrowheads="1"/>
          </p:cNvSpPr>
          <p:nvPr/>
        </p:nvSpPr>
        <p:spPr bwMode="auto">
          <a:xfrm>
            <a:off x="1109739" y="3681244"/>
            <a:ext cx="10579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a:ln>
                  <a:noFill/>
                </a:ln>
                <a:gradFill flip="none" rotWithShape="1">
                  <a:gsLst>
                    <a:gs pos="0">
                      <a:schemeClr val="accent1"/>
                    </a:gs>
                    <a:gs pos="100000">
                      <a:schemeClr val="accent2"/>
                    </a:gs>
                  </a:gsLst>
                  <a:lin ang="5400000" scaled="1"/>
                  <a:tileRect/>
                </a:gradFill>
                <a:effectLst/>
                <a:latin typeface="+mj-ea"/>
                <a:ea typeface="+mj-ea"/>
              </a:rPr>
              <a:t>输入本行要点</a:t>
            </a:r>
            <a:endParaRPr kumimoji="0" lang="zh-CN" altLang="zh-CN" sz="1400" b="0" i="0" u="none" strike="noStrike" cap="none" normalizeH="0" baseline="0">
              <a:ln>
                <a:noFill/>
              </a:ln>
              <a:gradFill flip="none" rotWithShape="1">
                <a:gsLst>
                  <a:gs pos="0">
                    <a:schemeClr val="accent1"/>
                  </a:gs>
                  <a:gs pos="100000">
                    <a:schemeClr val="accent2"/>
                  </a:gs>
                </a:gsLst>
                <a:lin ang="5400000" scaled="1"/>
                <a:tileRect/>
              </a:gradFill>
              <a:effectLst/>
              <a:latin typeface="+mj-ea"/>
              <a:ea typeface="+mj-ea"/>
            </a:endParaRPr>
          </a:p>
        </p:txBody>
      </p:sp>
      <p:sp>
        <p:nvSpPr>
          <p:cNvPr id="32" name="Rectangle 16">
            <a:extLst>
              <a:ext uri="{FF2B5EF4-FFF2-40B4-BE49-F238E27FC236}">
                <a16:creationId xmlns="" xmlns:a16="http://schemas.microsoft.com/office/drawing/2014/main" id="{8CD4D2E0-D572-4EB8-983F-B3B78BD2DBA2}"/>
              </a:ext>
            </a:extLst>
          </p:cNvPr>
          <p:cNvSpPr>
            <a:spLocks noChangeArrowheads="1"/>
          </p:cNvSpPr>
          <p:nvPr/>
        </p:nvSpPr>
        <p:spPr bwMode="auto">
          <a:xfrm>
            <a:off x="1109739" y="4401176"/>
            <a:ext cx="10579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400">
                <a:gradFill flip="none" rotWithShape="1">
                  <a:gsLst>
                    <a:gs pos="0">
                      <a:schemeClr val="accent1"/>
                    </a:gs>
                    <a:gs pos="100000">
                      <a:schemeClr val="accent2"/>
                    </a:gs>
                  </a:gsLst>
                  <a:lin ang="5400000" scaled="1"/>
                  <a:tileRect/>
                </a:gradFill>
                <a:latin typeface="+mj-ea"/>
                <a:ea typeface="+mj-ea"/>
              </a:rPr>
              <a:t>输入本行要点</a:t>
            </a:r>
          </a:p>
        </p:txBody>
      </p:sp>
      <p:sp>
        <p:nvSpPr>
          <p:cNvPr id="33" name="Rectangle 31">
            <a:extLst>
              <a:ext uri="{FF2B5EF4-FFF2-40B4-BE49-F238E27FC236}">
                <a16:creationId xmlns="" xmlns:a16="http://schemas.microsoft.com/office/drawing/2014/main" id="{0FB90E42-0D73-41FF-AB91-299AC3CDF0F3}"/>
              </a:ext>
            </a:extLst>
          </p:cNvPr>
          <p:cNvSpPr>
            <a:spLocks noChangeArrowheads="1"/>
          </p:cNvSpPr>
          <p:nvPr/>
        </p:nvSpPr>
        <p:spPr bwMode="auto">
          <a:xfrm>
            <a:off x="1109739" y="5841040"/>
            <a:ext cx="10579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400">
                <a:gradFill flip="none" rotWithShape="1">
                  <a:gsLst>
                    <a:gs pos="0">
                      <a:schemeClr val="accent1"/>
                    </a:gs>
                    <a:gs pos="100000">
                      <a:schemeClr val="accent2"/>
                    </a:gs>
                  </a:gsLst>
                  <a:lin ang="5400000" scaled="1"/>
                  <a:tileRect/>
                </a:gradFill>
                <a:latin typeface="+mj-ea"/>
                <a:ea typeface="+mj-ea"/>
              </a:rPr>
              <a:t>输入本行要点</a:t>
            </a:r>
          </a:p>
        </p:txBody>
      </p:sp>
      <p:sp>
        <p:nvSpPr>
          <p:cNvPr id="34" name="直角三角形 33">
            <a:extLst>
              <a:ext uri="{FF2B5EF4-FFF2-40B4-BE49-F238E27FC236}">
                <a16:creationId xmlns="" xmlns:a16="http://schemas.microsoft.com/office/drawing/2014/main" id="{DDCA2EB2-A45D-432B-B709-1B112C4560F4}"/>
              </a:ext>
            </a:extLst>
          </p:cNvPr>
          <p:cNvSpPr/>
          <p:nvPr/>
        </p:nvSpPr>
        <p:spPr>
          <a:xfrm rot="10800000">
            <a:off x="2970473" y="2726722"/>
            <a:ext cx="95250" cy="95250"/>
          </a:xfrm>
          <a:prstGeom prst="rtTriangle">
            <a:avLst/>
          </a:prstGeom>
          <a:gradFill flip="none" rotWithShape="1">
            <a:gsLst>
              <a:gs pos="0">
                <a:schemeClr val="accent2"/>
              </a:gs>
              <a:gs pos="100000">
                <a:schemeClr val="accent5"/>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6">
            <a:extLst>
              <a:ext uri="{FF2B5EF4-FFF2-40B4-BE49-F238E27FC236}">
                <a16:creationId xmlns="" xmlns:a16="http://schemas.microsoft.com/office/drawing/2014/main" id="{DBFB312C-FDB6-450E-99F8-FEAF53CCE67C}"/>
              </a:ext>
            </a:extLst>
          </p:cNvPr>
          <p:cNvSpPr>
            <a:spLocks noChangeArrowheads="1"/>
          </p:cNvSpPr>
          <p:nvPr/>
        </p:nvSpPr>
        <p:spPr bwMode="auto">
          <a:xfrm>
            <a:off x="4467812" y="2704229"/>
            <a:ext cx="11381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a:ln>
                  <a:noFill/>
                </a:ln>
                <a:effectLst/>
                <a:latin typeface="+mj-ea"/>
                <a:ea typeface="+mj-ea"/>
              </a:rPr>
              <a:t>现有的方案</a:t>
            </a:r>
          </a:p>
        </p:txBody>
      </p:sp>
      <p:sp>
        <p:nvSpPr>
          <p:cNvPr id="36" name="Rectangle 9">
            <a:extLst>
              <a:ext uri="{FF2B5EF4-FFF2-40B4-BE49-F238E27FC236}">
                <a16:creationId xmlns="" xmlns:a16="http://schemas.microsoft.com/office/drawing/2014/main" id="{4B72E2DF-A4AC-4888-9DC3-4696A33FA04C}"/>
              </a:ext>
            </a:extLst>
          </p:cNvPr>
          <p:cNvSpPr>
            <a:spLocks noChangeArrowheads="1"/>
          </p:cNvSpPr>
          <p:nvPr/>
        </p:nvSpPr>
        <p:spPr bwMode="auto">
          <a:xfrm>
            <a:off x="4467812" y="3565828"/>
            <a:ext cx="2947923"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p:txBody>
      </p:sp>
      <p:sp>
        <p:nvSpPr>
          <p:cNvPr id="37" name="Rectangle 17">
            <a:extLst>
              <a:ext uri="{FF2B5EF4-FFF2-40B4-BE49-F238E27FC236}">
                <a16:creationId xmlns="" xmlns:a16="http://schemas.microsoft.com/office/drawing/2014/main" id="{2546543E-71D1-46FC-9B85-1E49228AC3EA}"/>
              </a:ext>
            </a:extLst>
          </p:cNvPr>
          <p:cNvSpPr>
            <a:spLocks noChangeArrowheads="1"/>
          </p:cNvSpPr>
          <p:nvPr/>
        </p:nvSpPr>
        <p:spPr bwMode="auto">
          <a:xfrm>
            <a:off x="4467812" y="4285760"/>
            <a:ext cx="2947923"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p:txBody>
      </p:sp>
      <p:sp>
        <p:nvSpPr>
          <p:cNvPr id="38" name="Rectangle 23">
            <a:extLst>
              <a:ext uri="{FF2B5EF4-FFF2-40B4-BE49-F238E27FC236}">
                <a16:creationId xmlns="" xmlns:a16="http://schemas.microsoft.com/office/drawing/2014/main" id="{DCF39895-68EF-4B83-B446-3AA47D41A6FF}"/>
              </a:ext>
            </a:extLst>
          </p:cNvPr>
          <p:cNvSpPr>
            <a:spLocks noChangeArrowheads="1"/>
          </p:cNvSpPr>
          <p:nvPr/>
        </p:nvSpPr>
        <p:spPr bwMode="auto">
          <a:xfrm>
            <a:off x="4467812" y="5005692"/>
            <a:ext cx="1657505"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p:txBody>
      </p:sp>
      <p:sp>
        <p:nvSpPr>
          <p:cNvPr id="39" name="Rectangle 32">
            <a:extLst>
              <a:ext uri="{FF2B5EF4-FFF2-40B4-BE49-F238E27FC236}">
                <a16:creationId xmlns="" xmlns:a16="http://schemas.microsoft.com/office/drawing/2014/main" id="{D98FDE54-4F86-4408-B3A4-4982F599B62D}"/>
              </a:ext>
            </a:extLst>
          </p:cNvPr>
          <p:cNvSpPr>
            <a:spLocks noChangeArrowheads="1"/>
          </p:cNvSpPr>
          <p:nvPr/>
        </p:nvSpPr>
        <p:spPr bwMode="auto">
          <a:xfrm>
            <a:off x="4467812" y="5725624"/>
            <a:ext cx="2947923"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a:p>
            <a:pPr lvl="0">
              <a:spcAft>
                <a:spcPts val="600"/>
              </a:spcAft>
            </a:pPr>
            <a:r>
              <a:rPr lang="zh-CN" altLang="en-US" sz="1200">
                <a:solidFill>
                  <a:schemeClr val="tx1">
                    <a:lumMod val="75000"/>
                    <a:lumOff val="25000"/>
                  </a:schemeClr>
                </a:solidFill>
                <a:latin typeface="+mn-ea"/>
                <a:cs typeface="阿里巴巴普惠体 L" panose="00020600040101010101" pitchFamily="18" charset="-122"/>
              </a:rPr>
              <a:t>请输入公司业务特点文本</a:t>
            </a:r>
          </a:p>
        </p:txBody>
      </p:sp>
      <p:sp>
        <p:nvSpPr>
          <p:cNvPr id="40" name="直角三角形 39">
            <a:extLst>
              <a:ext uri="{FF2B5EF4-FFF2-40B4-BE49-F238E27FC236}">
                <a16:creationId xmlns="" xmlns:a16="http://schemas.microsoft.com/office/drawing/2014/main" id="{52130C46-53DA-4F4F-99F7-7DADBC9BFEA4}"/>
              </a:ext>
            </a:extLst>
          </p:cNvPr>
          <p:cNvSpPr/>
          <p:nvPr/>
        </p:nvSpPr>
        <p:spPr>
          <a:xfrm rot="10800000">
            <a:off x="5646614" y="2726722"/>
            <a:ext cx="95250" cy="95250"/>
          </a:xfrm>
          <a:prstGeom prst="rtTriangle">
            <a:avLst/>
          </a:prstGeom>
          <a:gradFill flip="none" rotWithShape="1">
            <a:gsLst>
              <a:gs pos="0">
                <a:schemeClr val="accent2"/>
              </a:gs>
              <a:gs pos="100000">
                <a:schemeClr val="accent5"/>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Rectangle 7">
            <a:extLst>
              <a:ext uri="{FF2B5EF4-FFF2-40B4-BE49-F238E27FC236}">
                <a16:creationId xmlns="" xmlns:a16="http://schemas.microsoft.com/office/drawing/2014/main" id="{2D289107-DD99-4609-8CA2-2B26D69A0DA5}"/>
              </a:ext>
            </a:extLst>
          </p:cNvPr>
          <p:cNvSpPr>
            <a:spLocks noChangeArrowheads="1"/>
          </p:cNvSpPr>
          <p:nvPr/>
        </p:nvSpPr>
        <p:spPr bwMode="auto">
          <a:xfrm>
            <a:off x="8979181" y="2704229"/>
            <a:ext cx="11649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b="0" i="0" u="none" strike="noStrike" cap="none" normalizeH="0" baseline="0">
                <a:ln>
                  <a:noFill/>
                </a:ln>
                <a:solidFill>
                  <a:srgbClr val="FFFFFF"/>
                </a:solidFill>
                <a:effectLst>
                  <a:outerShdw blurRad="635000" dist="114300" dir="5400000" algn="ctr" rotWithShape="0">
                    <a:schemeClr val="accent2"/>
                  </a:outerShdw>
                </a:effectLst>
                <a:latin typeface="+mj-ea"/>
                <a:ea typeface="+mj-ea"/>
              </a:rPr>
              <a:t>改进</a:t>
            </a:r>
            <a:r>
              <a:rPr kumimoji="0" lang="zh-CN" altLang="zh-CN" b="0" i="0" u="none" strike="noStrike" cap="none" normalizeH="0" baseline="0">
                <a:ln>
                  <a:noFill/>
                </a:ln>
                <a:solidFill>
                  <a:srgbClr val="FFFFFF"/>
                </a:solidFill>
                <a:effectLst>
                  <a:outerShdw blurRad="635000" dist="114300" dir="5400000" algn="ctr" rotWithShape="0">
                    <a:schemeClr val="accent2"/>
                  </a:outerShdw>
                </a:effectLst>
                <a:latin typeface="+mj-ea"/>
                <a:ea typeface="+mj-ea"/>
              </a:rPr>
              <a:t>的方案</a:t>
            </a:r>
            <a:endParaRPr kumimoji="0" lang="zh-CN" altLang="zh-CN" b="0" i="0" u="none" strike="noStrike" cap="none" normalizeH="0" baseline="0">
              <a:ln>
                <a:noFill/>
              </a:ln>
              <a:solidFill>
                <a:schemeClr val="tx1"/>
              </a:solidFill>
              <a:effectLst>
                <a:outerShdw blurRad="635000" dist="114300" dir="5400000" algn="ctr" rotWithShape="0">
                  <a:schemeClr val="accent2"/>
                </a:outerShdw>
              </a:effectLst>
              <a:latin typeface="+mj-ea"/>
              <a:ea typeface="+mj-ea"/>
            </a:endParaRPr>
          </a:p>
        </p:txBody>
      </p:sp>
      <p:sp>
        <p:nvSpPr>
          <p:cNvPr id="42" name="Rectangle 14">
            <a:extLst>
              <a:ext uri="{FF2B5EF4-FFF2-40B4-BE49-F238E27FC236}">
                <a16:creationId xmlns="" xmlns:a16="http://schemas.microsoft.com/office/drawing/2014/main" id="{E9D18BC7-5067-46B2-98BF-910EE142D403}"/>
              </a:ext>
            </a:extLst>
          </p:cNvPr>
          <p:cNvSpPr>
            <a:spLocks noChangeArrowheads="1"/>
          </p:cNvSpPr>
          <p:nvPr/>
        </p:nvSpPr>
        <p:spPr bwMode="auto">
          <a:xfrm>
            <a:off x="8979180" y="3681244"/>
            <a:ext cx="2012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en-US" sz="1400">
                <a:solidFill>
                  <a:srgbClr val="FFFFFF"/>
                </a:solidFill>
                <a:effectLst>
                  <a:outerShdw blurRad="635000" dist="114300" dir="5400000" algn="ctr" rotWithShape="0">
                    <a:schemeClr val="accent2"/>
                  </a:outerShdw>
                </a:effectLst>
                <a:latin typeface="+mj-ea"/>
                <a:ea typeface="+mj-ea"/>
                <a:cs typeface="阿里巴巴普惠体 M" panose="00020600040101010101" pitchFamily="18" charset="-122"/>
              </a:rPr>
              <a:t>请输入公司业务特点文本</a:t>
            </a:r>
          </a:p>
        </p:txBody>
      </p:sp>
      <p:sp>
        <p:nvSpPr>
          <p:cNvPr id="43" name="Rectangle 20">
            <a:extLst>
              <a:ext uri="{FF2B5EF4-FFF2-40B4-BE49-F238E27FC236}">
                <a16:creationId xmlns="" xmlns:a16="http://schemas.microsoft.com/office/drawing/2014/main" id="{C03E777E-5E48-4DC7-83A9-3AF54EC25020}"/>
              </a:ext>
            </a:extLst>
          </p:cNvPr>
          <p:cNvSpPr>
            <a:spLocks noChangeArrowheads="1"/>
          </p:cNvSpPr>
          <p:nvPr/>
        </p:nvSpPr>
        <p:spPr bwMode="auto">
          <a:xfrm>
            <a:off x="8979180" y="4401176"/>
            <a:ext cx="2012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400">
                <a:solidFill>
                  <a:srgbClr val="FFFFFF"/>
                </a:solidFill>
                <a:effectLst>
                  <a:outerShdw blurRad="635000" dist="114300" dir="5400000" algn="ctr" rotWithShape="0">
                    <a:schemeClr val="accent2"/>
                  </a:outerShdw>
                </a:effectLst>
                <a:latin typeface="+mj-ea"/>
                <a:ea typeface="+mj-ea"/>
                <a:cs typeface="阿里巴巴普惠体 M" panose="00020600040101010101" pitchFamily="18" charset="-122"/>
              </a:rPr>
              <a:t>请输入公司业务特点文本</a:t>
            </a:r>
          </a:p>
        </p:txBody>
      </p:sp>
      <p:sp>
        <p:nvSpPr>
          <p:cNvPr id="44" name="Rectangle 30">
            <a:extLst>
              <a:ext uri="{FF2B5EF4-FFF2-40B4-BE49-F238E27FC236}">
                <a16:creationId xmlns="" xmlns:a16="http://schemas.microsoft.com/office/drawing/2014/main" id="{1A46459E-51BC-47CB-A93F-1D14322FE75F}"/>
              </a:ext>
            </a:extLst>
          </p:cNvPr>
          <p:cNvSpPr>
            <a:spLocks noChangeArrowheads="1"/>
          </p:cNvSpPr>
          <p:nvPr/>
        </p:nvSpPr>
        <p:spPr bwMode="auto">
          <a:xfrm>
            <a:off x="8979179" y="5121108"/>
            <a:ext cx="201219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400">
                <a:solidFill>
                  <a:srgbClr val="FFFFFF"/>
                </a:solidFill>
                <a:effectLst>
                  <a:outerShdw blurRad="635000" dist="114300" dir="5400000" algn="ctr" rotWithShape="0">
                    <a:schemeClr val="accent2"/>
                  </a:outerShdw>
                </a:effectLst>
                <a:latin typeface="+mj-ea"/>
                <a:ea typeface="+mj-ea"/>
                <a:cs typeface="阿里巴巴普惠体 M" panose="00020600040101010101" pitchFamily="18" charset="-122"/>
              </a:rPr>
              <a:t>请输入公司业务特点文本</a:t>
            </a:r>
          </a:p>
        </p:txBody>
      </p:sp>
      <p:sp>
        <p:nvSpPr>
          <p:cNvPr id="45" name="Rectangle 38">
            <a:extLst>
              <a:ext uri="{FF2B5EF4-FFF2-40B4-BE49-F238E27FC236}">
                <a16:creationId xmlns="" xmlns:a16="http://schemas.microsoft.com/office/drawing/2014/main" id="{3C71CF6C-D80E-4362-B662-4E8E354D92F7}"/>
              </a:ext>
            </a:extLst>
          </p:cNvPr>
          <p:cNvSpPr>
            <a:spLocks noChangeArrowheads="1"/>
          </p:cNvSpPr>
          <p:nvPr/>
        </p:nvSpPr>
        <p:spPr bwMode="auto">
          <a:xfrm>
            <a:off x="8979179" y="5841040"/>
            <a:ext cx="20121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400">
                <a:solidFill>
                  <a:srgbClr val="FFFFFF"/>
                </a:solidFill>
                <a:effectLst>
                  <a:outerShdw blurRad="635000" dist="114300" dir="5400000" algn="ctr" rotWithShape="0">
                    <a:schemeClr val="accent2"/>
                  </a:outerShdw>
                </a:effectLst>
                <a:latin typeface="+mj-ea"/>
                <a:ea typeface="+mj-ea"/>
                <a:cs typeface="阿里巴巴普惠体 M" panose="00020600040101010101" pitchFamily="18" charset="-122"/>
              </a:rPr>
              <a:t>请输入公司业务特点文本</a:t>
            </a:r>
          </a:p>
        </p:txBody>
      </p:sp>
      <p:sp>
        <p:nvSpPr>
          <p:cNvPr id="46" name="直角三角形 45">
            <a:extLst>
              <a:ext uri="{FF2B5EF4-FFF2-40B4-BE49-F238E27FC236}">
                <a16:creationId xmlns="" xmlns:a16="http://schemas.microsoft.com/office/drawing/2014/main" id="{1507AB91-A93E-4EA6-9C33-2311825CE465}"/>
              </a:ext>
            </a:extLst>
          </p:cNvPr>
          <p:cNvSpPr/>
          <p:nvPr/>
        </p:nvSpPr>
        <p:spPr>
          <a:xfrm rot="10800000">
            <a:off x="10144083" y="2726722"/>
            <a:ext cx="95250" cy="95250"/>
          </a:xfrm>
          <a:prstGeom prst="rtTriangle">
            <a:avLst/>
          </a:prstGeom>
          <a:solidFill>
            <a:schemeClr val="bg1"/>
          </a:solidFill>
          <a:ln w="12700" cap="flat" cmpd="sng" algn="ctr">
            <a:noFill/>
            <a:prstDash val="solid"/>
            <a:miter lim="800000"/>
          </a:ln>
          <a:effectLst>
            <a:outerShdw blurRad="63500" dist="25400" dir="2700000" algn="tl" rotWithShape="0">
              <a:schemeClr val="accent4">
                <a:lumMod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635000" dist="114300" dir="5400000" algn="ctr" rotWithShape="0">
                  <a:schemeClr val="accent4">
                    <a:lumMod val="75000"/>
                  </a:schemeClr>
                </a:outerShdw>
              </a:effectLst>
            </a:endParaRPr>
          </a:p>
        </p:txBody>
      </p:sp>
      <p:grpSp>
        <p:nvGrpSpPr>
          <p:cNvPr id="47" name="组合 46">
            <a:extLst>
              <a:ext uri="{FF2B5EF4-FFF2-40B4-BE49-F238E27FC236}">
                <a16:creationId xmlns="" xmlns:a16="http://schemas.microsoft.com/office/drawing/2014/main" id="{9FEBD61E-C3EB-43AB-B881-F67581E26A83}"/>
              </a:ext>
            </a:extLst>
          </p:cNvPr>
          <p:cNvGrpSpPr/>
          <p:nvPr/>
        </p:nvGrpSpPr>
        <p:grpSpPr>
          <a:xfrm>
            <a:off x="7532476" y="3429000"/>
            <a:ext cx="3964199" cy="2879725"/>
            <a:chOff x="9205614" y="3429000"/>
            <a:chExt cx="2986386" cy="2879725"/>
          </a:xfrm>
        </p:grpSpPr>
        <p:cxnSp>
          <p:nvCxnSpPr>
            <p:cNvPr id="48" name="直接连接符 47">
              <a:extLst>
                <a:ext uri="{FF2B5EF4-FFF2-40B4-BE49-F238E27FC236}">
                  <a16:creationId xmlns="" xmlns:a16="http://schemas.microsoft.com/office/drawing/2014/main" id="{073F502F-7295-4DE4-9F33-D0038313A4C5}"/>
                </a:ext>
              </a:extLst>
            </p:cNvPr>
            <p:cNvCxnSpPr>
              <a:cxnSpLocks/>
            </p:cNvCxnSpPr>
            <p:nvPr/>
          </p:nvCxnSpPr>
          <p:spPr>
            <a:xfrm>
              <a:off x="9205614" y="4868864"/>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610ABB87-88FE-43DA-AF93-F901C99767B2}"/>
                </a:ext>
              </a:extLst>
            </p:cNvPr>
            <p:cNvCxnSpPr>
              <a:cxnSpLocks/>
            </p:cNvCxnSpPr>
            <p:nvPr/>
          </p:nvCxnSpPr>
          <p:spPr>
            <a:xfrm>
              <a:off x="9205614" y="4148932"/>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700BC834-5818-4698-BEF9-97321E0EEA05}"/>
                </a:ext>
              </a:extLst>
            </p:cNvPr>
            <p:cNvCxnSpPr>
              <a:cxnSpLocks/>
            </p:cNvCxnSpPr>
            <p:nvPr/>
          </p:nvCxnSpPr>
          <p:spPr>
            <a:xfrm>
              <a:off x="9205614" y="5588796"/>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1CA0E3B9-E22F-4D41-8FA2-BA2446A9E538}"/>
                </a:ext>
              </a:extLst>
            </p:cNvPr>
            <p:cNvCxnSpPr>
              <a:cxnSpLocks/>
            </p:cNvCxnSpPr>
            <p:nvPr/>
          </p:nvCxnSpPr>
          <p:spPr>
            <a:xfrm>
              <a:off x="9205614" y="6308725"/>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A1C250B9-298C-4408-B2DA-FCE1E45123ED}"/>
                </a:ext>
              </a:extLst>
            </p:cNvPr>
            <p:cNvCxnSpPr>
              <a:cxnSpLocks/>
            </p:cNvCxnSpPr>
            <p:nvPr/>
          </p:nvCxnSpPr>
          <p:spPr>
            <a:xfrm>
              <a:off x="9205614" y="3429000"/>
              <a:ext cx="2986386" cy="0"/>
            </a:xfrm>
            <a:prstGeom prst="line">
              <a:avLst/>
            </a:prstGeom>
            <a:ln>
              <a:solidFill>
                <a:schemeClr val="bg1">
                  <a:alpha val="25000"/>
                </a:schemeClr>
              </a:solidFill>
            </a:ln>
          </p:spPr>
          <p:style>
            <a:lnRef idx="1">
              <a:schemeClr val="accent1"/>
            </a:lnRef>
            <a:fillRef idx="0">
              <a:schemeClr val="accent1"/>
            </a:fillRef>
            <a:effectRef idx="0">
              <a:schemeClr val="accent1"/>
            </a:effectRef>
            <a:fontRef idx="minor">
              <a:schemeClr val="tx1"/>
            </a:fontRef>
          </p:style>
        </p:cxnSp>
      </p:grpSp>
      <p:sp>
        <p:nvSpPr>
          <p:cNvPr id="59" name="Freeform 89">
            <a:extLst>
              <a:ext uri="{FF2B5EF4-FFF2-40B4-BE49-F238E27FC236}">
                <a16:creationId xmlns="" xmlns:a16="http://schemas.microsoft.com/office/drawing/2014/main" id="{CB4799D7-D20D-46B8-A538-971EEF9ACA44}"/>
              </a:ext>
            </a:extLst>
          </p:cNvPr>
          <p:cNvSpPr>
            <a:spLocks/>
          </p:cNvSpPr>
          <p:nvPr/>
        </p:nvSpPr>
        <p:spPr bwMode="auto">
          <a:xfrm>
            <a:off x="695942" y="3650421"/>
            <a:ext cx="277510" cy="277091"/>
          </a:xfrm>
          <a:custGeom>
            <a:avLst/>
            <a:gdLst>
              <a:gd name="connsiteX0" fmla="*/ 136156 w 607639"/>
              <a:gd name="connsiteY0" fmla="*/ 421346 h 606722"/>
              <a:gd name="connsiteX1" fmla="*/ 186787 w 607639"/>
              <a:gd name="connsiteY1" fmla="*/ 471906 h 606722"/>
              <a:gd name="connsiteX2" fmla="*/ 136156 w 607639"/>
              <a:gd name="connsiteY2" fmla="*/ 522466 h 606722"/>
              <a:gd name="connsiteX3" fmla="*/ 85525 w 607639"/>
              <a:gd name="connsiteY3" fmla="*/ 471906 h 606722"/>
              <a:gd name="connsiteX4" fmla="*/ 136156 w 607639"/>
              <a:gd name="connsiteY4" fmla="*/ 421346 h 606722"/>
              <a:gd name="connsiteX5" fmla="*/ 462116 w 607639"/>
              <a:gd name="connsiteY5" fmla="*/ 328645 h 606722"/>
              <a:gd name="connsiteX6" fmla="*/ 329142 w 607639"/>
              <a:gd name="connsiteY6" fmla="*/ 461418 h 606722"/>
              <a:gd name="connsiteX7" fmla="*/ 329142 w 607639"/>
              <a:gd name="connsiteY7" fmla="*/ 512519 h 606722"/>
              <a:gd name="connsiteX8" fmla="*/ 513294 w 607639"/>
              <a:gd name="connsiteY8" fmla="*/ 328645 h 606722"/>
              <a:gd name="connsiteX9" fmla="*/ 329142 w 607639"/>
              <a:gd name="connsiteY9" fmla="*/ 328645 h 606722"/>
              <a:gd name="connsiteX10" fmla="*/ 329142 w 607639"/>
              <a:gd name="connsiteY10" fmla="*/ 409873 h 606722"/>
              <a:gd name="connsiteX11" fmla="*/ 410493 w 607639"/>
              <a:gd name="connsiteY11" fmla="*/ 328645 h 606722"/>
              <a:gd name="connsiteX12" fmla="*/ 197058 w 607639"/>
              <a:gd name="connsiteY12" fmla="*/ 328645 h 606722"/>
              <a:gd name="connsiteX13" fmla="*/ 278498 w 607639"/>
              <a:gd name="connsiteY13" fmla="*/ 409873 h 606722"/>
              <a:gd name="connsiteX14" fmla="*/ 278498 w 607639"/>
              <a:gd name="connsiteY14" fmla="*/ 328645 h 606722"/>
              <a:gd name="connsiteX15" fmla="*/ 329142 w 607639"/>
              <a:gd name="connsiteY15" fmla="*/ 196760 h 606722"/>
              <a:gd name="connsiteX16" fmla="*/ 329142 w 607639"/>
              <a:gd name="connsiteY16" fmla="*/ 278077 h 606722"/>
              <a:gd name="connsiteX17" fmla="*/ 410493 w 607639"/>
              <a:gd name="connsiteY17" fmla="*/ 278077 h 606722"/>
              <a:gd name="connsiteX18" fmla="*/ 329142 w 607639"/>
              <a:gd name="connsiteY18" fmla="*/ 196760 h 606722"/>
              <a:gd name="connsiteX19" fmla="*/ 278498 w 607639"/>
              <a:gd name="connsiteY19" fmla="*/ 196760 h 606722"/>
              <a:gd name="connsiteX20" fmla="*/ 197058 w 607639"/>
              <a:gd name="connsiteY20" fmla="*/ 278077 h 606722"/>
              <a:gd name="connsiteX21" fmla="*/ 278498 w 607639"/>
              <a:gd name="connsiteY21" fmla="*/ 278077 h 606722"/>
              <a:gd name="connsiteX22" fmla="*/ 278498 w 607639"/>
              <a:gd name="connsiteY22" fmla="*/ 94203 h 606722"/>
              <a:gd name="connsiteX23" fmla="*/ 94346 w 607639"/>
              <a:gd name="connsiteY23" fmla="*/ 278077 h 606722"/>
              <a:gd name="connsiteX24" fmla="*/ 145435 w 607639"/>
              <a:gd name="connsiteY24" fmla="*/ 278077 h 606722"/>
              <a:gd name="connsiteX25" fmla="*/ 278498 w 607639"/>
              <a:gd name="connsiteY25" fmla="*/ 145215 h 606722"/>
              <a:gd name="connsiteX26" fmla="*/ 473671 w 607639"/>
              <a:gd name="connsiteY26" fmla="*/ 84255 h 606722"/>
              <a:gd name="connsiteX27" fmla="*/ 524302 w 607639"/>
              <a:gd name="connsiteY27" fmla="*/ 134815 h 606722"/>
              <a:gd name="connsiteX28" fmla="*/ 473671 w 607639"/>
              <a:gd name="connsiteY28" fmla="*/ 185375 h 606722"/>
              <a:gd name="connsiteX29" fmla="*/ 423040 w 607639"/>
              <a:gd name="connsiteY29" fmla="*/ 134815 h 606722"/>
              <a:gd name="connsiteX30" fmla="*/ 473671 w 607639"/>
              <a:gd name="connsiteY30" fmla="*/ 84255 h 606722"/>
              <a:gd name="connsiteX31" fmla="*/ 278498 w 607639"/>
              <a:gd name="connsiteY31" fmla="*/ 0 h 606722"/>
              <a:gd name="connsiteX32" fmla="*/ 329142 w 607639"/>
              <a:gd name="connsiteY32" fmla="*/ 0 h 606722"/>
              <a:gd name="connsiteX33" fmla="*/ 329142 w 607639"/>
              <a:gd name="connsiteY33" fmla="*/ 43369 h 606722"/>
              <a:gd name="connsiteX34" fmla="*/ 403639 w 607639"/>
              <a:gd name="connsiteY34" fmla="*/ 61943 h 606722"/>
              <a:gd name="connsiteX35" fmla="*/ 376760 w 607639"/>
              <a:gd name="connsiteY35" fmla="*/ 105668 h 606722"/>
              <a:gd name="connsiteX36" fmla="*/ 329142 w 607639"/>
              <a:gd name="connsiteY36" fmla="*/ 94203 h 606722"/>
              <a:gd name="connsiteX37" fmla="*/ 329142 w 607639"/>
              <a:gd name="connsiteY37" fmla="*/ 145215 h 606722"/>
              <a:gd name="connsiteX38" fmla="*/ 462116 w 607639"/>
              <a:gd name="connsiteY38" fmla="*/ 278077 h 606722"/>
              <a:gd name="connsiteX39" fmla="*/ 513294 w 607639"/>
              <a:gd name="connsiteY39" fmla="*/ 278077 h 606722"/>
              <a:gd name="connsiteX40" fmla="*/ 502257 w 607639"/>
              <a:gd name="connsiteY40" fmla="*/ 231864 h 606722"/>
              <a:gd name="connsiteX41" fmla="*/ 546226 w 607639"/>
              <a:gd name="connsiteY41" fmla="*/ 205292 h 606722"/>
              <a:gd name="connsiteX42" fmla="*/ 564205 w 607639"/>
              <a:gd name="connsiteY42" fmla="*/ 278077 h 606722"/>
              <a:gd name="connsiteX43" fmla="*/ 607639 w 607639"/>
              <a:gd name="connsiteY43" fmla="*/ 278077 h 606722"/>
              <a:gd name="connsiteX44" fmla="*/ 607639 w 607639"/>
              <a:gd name="connsiteY44" fmla="*/ 328645 h 606722"/>
              <a:gd name="connsiteX45" fmla="*/ 564205 w 607639"/>
              <a:gd name="connsiteY45" fmla="*/ 328645 h 606722"/>
              <a:gd name="connsiteX46" fmla="*/ 329142 w 607639"/>
              <a:gd name="connsiteY46" fmla="*/ 563353 h 606722"/>
              <a:gd name="connsiteX47" fmla="*/ 329142 w 607639"/>
              <a:gd name="connsiteY47" fmla="*/ 606722 h 606722"/>
              <a:gd name="connsiteX48" fmla="*/ 278498 w 607639"/>
              <a:gd name="connsiteY48" fmla="*/ 606722 h 606722"/>
              <a:gd name="connsiteX49" fmla="*/ 278498 w 607639"/>
              <a:gd name="connsiteY49" fmla="*/ 563353 h 606722"/>
              <a:gd name="connsiteX50" fmla="*/ 205513 w 607639"/>
              <a:gd name="connsiteY50" fmla="*/ 545401 h 606722"/>
              <a:gd name="connsiteX51" fmla="*/ 232927 w 607639"/>
              <a:gd name="connsiteY51" fmla="*/ 501765 h 606722"/>
              <a:gd name="connsiteX52" fmla="*/ 278498 w 607639"/>
              <a:gd name="connsiteY52" fmla="*/ 512519 h 606722"/>
              <a:gd name="connsiteX53" fmla="*/ 278498 w 607639"/>
              <a:gd name="connsiteY53" fmla="*/ 461418 h 606722"/>
              <a:gd name="connsiteX54" fmla="*/ 145435 w 607639"/>
              <a:gd name="connsiteY54" fmla="*/ 328645 h 606722"/>
              <a:gd name="connsiteX55" fmla="*/ 94346 w 607639"/>
              <a:gd name="connsiteY55" fmla="*/ 328645 h 606722"/>
              <a:gd name="connsiteX56" fmla="*/ 105561 w 607639"/>
              <a:gd name="connsiteY56" fmla="*/ 375480 h 606722"/>
              <a:gd name="connsiteX57" fmla="*/ 62037 w 607639"/>
              <a:gd name="connsiteY57" fmla="*/ 403119 h 606722"/>
              <a:gd name="connsiteX58" fmla="*/ 43435 w 607639"/>
              <a:gd name="connsiteY58" fmla="*/ 328645 h 606722"/>
              <a:gd name="connsiteX59" fmla="*/ 0 w 607639"/>
              <a:gd name="connsiteY59" fmla="*/ 328645 h 606722"/>
              <a:gd name="connsiteX60" fmla="*/ 0 w 607639"/>
              <a:gd name="connsiteY60" fmla="*/ 278077 h 606722"/>
              <a:gd name="connsiteX61" fmla="*/ 43435 w 607639"/>
              <a:gd name="connsiteY61" fmla="*/ 278077 h 606722"/>
              <a:gd name="connsiteX62" fmla="*/ 278498 w 607639"/>
              <a:gd name="connsiteY62" fmla="*/ 43369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7639" h="606722">
                <a:moveTo>
                  <a:pt x="136156" y="421346"/>
                </a:moveTo>
                <a:cubicBezTo>
                  <a:pt x="164119" y="421346"/>
                  <a:pt x="186787" y="443982"/>
                  <a:pt x="186787" y="471906"/>
                </a:cubicBezTo>
                <a:cubicBezTo>
                  <a:pt x="186787" y="499830"/>
                  <a:pt x="164119" y="522466"/>
                  <a:pt x="136156" y="522466"/>
                </a:cubicBezTo>
                <a:cubicBezTo>
                  <a:pt x="108193" y="522466"/>
                  <a:pt x="85525" y="499830"/>
                  <a:pt x="85525" y="471906"/>
                </a:cubicBezTo>
                <a:cubicBezTo>
                  <a:pt x="85525" y="443982"/>
                  <a:pt x="108193" y="421346"/>
                  <a:pt x="136156" y="421346"/>
                </a:cubicBezTo>
                <a:close/>
                <a:moveTo>
                  <a:pt x="462116" y="328645"/>
                </a:moveTo>
                <a:cubicBezTo>
                  <a:pt x="451257" y="396720"/>
                  <a:pt x="397320" y="450576"/>
                  <a:pt x="329142" y="461418"/>
                </a:cubicBezTo>
                <a:lnTo>
                  <a:pt x="329142" y="512519"/>
                </a:lnTo>
                <a:cubicBezTo>
                  <a:pt x="425267" y="500966"/>
                  <a:pt x="501723" y="424625"/>
                  <a:pt x="513294" y="328645"/>
                </a:cubicBezTo>
                <a:close/>
                <a:moveTo>
                  <a:pt x="329142" y="328645"/>
                </a:moveTo>
                <a:lnTo>
                  <a:pt x="329142" y="409873"/>
                </a:lnTo>
                <a:cubicBezTo>
                  <a:pt x="369283" y="400364"/>
                  <a:pt x="400969" y="368726"/>
                  <a:pt x="410493" y="328645"/>
                </a:cubicBezTo>
                <a:close/>
                <a:moveTo>
                  <a:pt x="197058" y="328645"/>
                </a:moveTo>
                <a:cubicBezTo>
                  <a:pt x="206581" y="368726"/>
                  <a:pt x="238267" y="400364"/>
                  <a:pt x="278498" y="409873"/>
                </a:cubicBezTo>
                <a:lnTo>
                  <a:pt x="278498" y="328645"/>
                </a:lnTo>
                <a:close/>
                <a:moveTo>
                  <a:pt x="329142" y="196760"/>
                </a:moveTo>
                <a:lnTo>
                  <a:pt x="329142" y="278077"/>
                </a:lnTo>
                <a:lnTo>
                  <a:pt x="410493" y="278077"/>
                </a:lnTo>
                <a:cubicBezTo>
                  <a:pt x="400969" y="237908"/>
                  <a:pt x="369283" y="206269"/>
                  <a:pt x="329142" y="196760"/>
                </a:cubicBezTo>
                <a:close/>
                <a:moveTo>
                  <a:pt x="278498" y="196760"/>
                </a:moveTo>
                <a:cubicBezTo>
                  <a:pt x="238267" y="206269"/>
                  <a:pt x="206581" y="237908"/>
                  <a:pt x="197058" y="278077"/>
                </a:cubicBezTo>
                <a:lnTo>
                  <a:pt x="278498" y="278077"/>
                </a:lnTo>
                <a:close/>
                <a:moveTo>
                  <a:pt x="278498" y="94203"/>
                </a:moveTo>
                <a:cubicBezTo>
                  <a:pt x="182372" y="105756"/>
                  <a:pt x="105917" y="182097"/>
                  <a:pt x="94346" y="278077"/>
                </a:cubicBezTo>
                <a:lnTo>
                  <a:pt x="145435" y="278077"/>
                </a:lnTo>
                <a:cubicBezTo>
                  <a:pt x="156294" y="210002"/>
                  <a:pt x="210320" y="156057"/>
                  <a:pt x="278498" y="145215"/>
                </a:cubicBezTo>
                <a:close/>
                <a:moveTo>
                  <a:pt x="473671" y="84255"/>
                </a:moveTo>
                <a:cubicBezTo>
                  <a:pt x="501634" y="84255"/>
                  <a:pt x="524302" y="106891"/>
                  <a:pt x="524302" y="134815"/>
                </a:cubicBezTo>
                <a:cubicBezTo>
                  <a:pt x="524302" y="162739"/>
                  <a:pt x="501634" y="185375"/>
                  <a:pt x="473671" y="185375"/>
                </a:cubicBezTo>
                <a:cubicBezTo>
                  <a:pt x="445708" y="185375"/>
                  <a:pt x="423040" y="162739"/>
                  <a:pt x="423040" y="134815"/>
                </a:cubicBezTo>
                <a:cubicBezTo>
                  <a:pt x="423040" y="106891"/>
                  <a:pt x="445708" y="84255"/>
                  <a:pt x="473671" y="84255"/>
                </a:cubicBezTo>
                <a:close/>
                <a:moveTo>
                  <a:pt x="278498" y="0"/>
                </a:moveTo>
                <a:lnTo>
                  <a:pt x="329142" y="0"/>
                </a:lnTo>
                <a:lnTo>
                  <a:pt x="329142" y="43369"/>
                </a:lnTo>
                <a:cubicBezTo>
                  <a:pt x="355309" y="45857"/>
                  <a:pt x="380320" y="52256"/>
                  <a:pt x="403639" y="61943"/>
                </a:cubicBezTo>
                <a:cubicBezTo>
                  <a:pt x="391267" y="73852"/>
                  <a:pt x="381833" y="88782"/>
                  <a:pt x="376760" y="105668"/>
                </a:cubicBezTo>
                <a:cubicBezTo>
                  <a:pt x="361629" y="100069"/>
                  <a:pt x="345697" y="96158"/>
                  <a:pt x="329142" y="94203"/>
                </a:cubicBezTo>
                <a:lnTo>
                  <a:pt x="329142" y="145215"/>
                </a:lnTo>
                <a:cubicBezTo>
                  <a:pt x="397320" y="156057"/>
                  <a:pt x="451257" y="210002"/>
                  <a:pt x="462116" y="278077"/>
                </a:cubicBezTo>
                <a:lnTo>
                  <a:pt x="513294" y="278077"/>
                </a:lnTo>
                <a:cubicBezTo>
                  <a:pt x="511336" y="261992"/>
                  <a:pt x="507597" y="246528"/>
                  <a:pt x="502257" y="231864"/>
                </a:cubicBezTo>
                <a:cubicBezTo>
                  <a:pt x="519168" y="226888"/>
                  <a:pt x="534299" y="217556"/>
                  <a:pt x="546226" y="205292"/>
                </a:cubicBezTo>
                <a:cubicBezTo>
                  <a:pt x="555571" y="228132"/>
                  <a:pt x="561712" y="252571"/>
                  <a:pt x="564205" y="278077"/>
                </a:cubicBezTo>
                <a:lnTo>
                  <a:pt x="607639" y="278077"/>
                </a:lnTo>
                <a:lnTo>
                  <a:pt x="607639" y="328645"/>
                </a:lnTo>
                <a:lnTo>
                  <a:pt x="564205" y="328645"/>
                </a:lnTo>
                <a:cubicBezTo>
                  <a:pt x="552189" y="452531"/>
                  <a:pt x="453215" y="551355"/>
                  <a:pt x="329142" y="563353"/>
                </a:cubicBezTo>
                <a:lnTo>
                  <a:pt x="329142" y="606722"/>
                </a:lnTo>
                <a:lnTo>
                  <a:pt x="278498" y="606722"/>
                </a:lnTo>
                <a:lnTo>
                  <a:pt x="278498" y="563353"/>
                </a:lnTo>
                <a:cubicBezTo>
                  <a:pt x="252953" y="560865"/>
                  <a:pt x="228388" y="554733"/>
                  <a:pt x="205513" y="545401"/>
                </a:cubicBezTo>
                <a:cubicBezTo>
                  <a:pt x="218063" y="533581"/>
                  <a:pt x="227676" y="518651"/>
                  <a:pt x="232927" y="501765"/>
                </a:cubicBezTo>
                <a:cubicBezTo>
                  <a:pt x="247435" y="506920"/>
                  <a:pt x="262655" y="510564"/>
                  <a:pt x="278498" y="512519"/>
                </a:cubicBezTo>
                <a:lnTo>
                  <a:pt x="278498" y="461418"/>
                </a:lnTo>
                <a:cubicBezTo>
                  <a:pt x="210320" y="450576"/>
                  <a:pt x="156294" y="396720"/>
                  <a:pt x="145435" y="328645"/>
                </a:cubicBezTo>
                <a:lnTo>
                  <a:pt x="94346" y="328645"/>
                </a:lnTo>
                <a:cubicBezTo>
                  <a:pt x="96304" y="344908"/>
                  <a:pt x="100131" y="360549"/>
                  <a:pt x="105561" y="375480"/>
                </a:cubicBezTo>
                <a:cubicBezTo>
                  <a:pt x="88739" y="380812"/>
                  <a:pt x="73786" y="390410"/>
                  <a:pt x="62037" y="403119"/>
                </a:cubicBezTo>
                <a:cubicBezTo>
                  <a:pt x="52335" y="379746"/>
                  <a:pt x="45927" y="354773"/>
                  <a:pt x="43435" y="328645"/>
                </a:cubicBezTo>
                <a:lnTo>
                  <a:pt x="0" y="328645"/>
                </a:lnTo>
                <a:lnTo>
                  <a:pt x="0" y="278077"/>
                </a:lnTo>
                <a:lnTo>
                  <a:pt x="43435" y="278077"/>
                </a:lnTo>
                <a:cubicBezTo>
                  <a:pt x="55362" y="154191"/>
                  <a:pt x="154424" y="55278"/>
                  <a:pt x="278498" y="43369"/>
                </a:cubicBezTo>
                <a:close/>
              </a:path>
            </a:pathLst>
          </a:custGeom>
          <a:gradFill>
            <a:gsLst>
              <a:gs pos="0">
                <a:schemeClr val="accent1"/>
              </a:gs>
              <a:gs pos="100000">
                <a:schemeClr val="accent2"/>
              </a:gs>
            </a:gsLst>
            <a:lin ang="5400000" scaled="1"/>
          </a:gradFill>
          <a:ln w="12700">
            <a:solidFill>
              <a:srgbClr val="F0F0F0"/>
            </a:solid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chemeClr val="accent1"/>
                  </a:gs>
                  <a:gs pos="100000">
                    <a:schemeClr val="accent2"/>
                  </a:gs>
                </a:gsLst>
                <a:lin ang="5400000" scaled="1"/>
              </a:gradFill>
            </a:endParaRPr>
          </a:p>
        </p:txBody>
      </p:sp>
      <p:sp>
        <p:nvSpPr>
          <p:cNvPr id="60" name="任意多边形: 形状 59">
            <a:extLst>
              <a:ext uri="{FF2B5EF4-FFF2-40B4-BE49-F238E27FC236}">
                <a16:creationId xmlns="" xmlns:a16="http://schemas.microsoft.com/office/drawing/2014/main" id="{F2A45A9A-A073-4885-8A66-0FE02C9A0278}"/>
              </a:ext>
            </a:extLst>
          </p:cNvPr>
          <p:cNvSpPr>
            <a:spLocks noChangeAspect="1"/>
          </p:cNvSpPr>
          <p:nvPr/>
        </p:nvSpPr>
        <p:spPr bwMode="auto">
          <a:xfrm>
            <a:off x="695943" y="4383657"/>
            <a:ext cx="277509" cy="260987"/>
          </a:xfrm>
          <a:custGeom>
            <a:avLst/>
            <a:gdLst>
              <a:gd name="connsiteX0" fmla="*/ 119766 w 277509"/>
              <a:gd name="connsiteY0" fmla="*/ 181986 h 260987"/>
              <a:gd name="connsiteX1" fmla="*/ 123449 w 277509"/>
              <a:gd name="connsiteY1" fmla="*/ 183386 h 260987"/>
              <a:gd name="connsiteX2" fmla="*/ 122046 w 277509"/>
              <a:gd name="connsiteY2" fmla="*/ 187061 h 260987"/>
              <a:gd name="connsiteX3" fmla="*/ 105911 w 277509"/>
              <a:gd name="connsiteY3" fmla="*/ 192486 h 260987"/>
              <a:gd name="connsiteX4" fmla="*/ 105385 w 277509"/>
              <a:gd name="connsiteY4" fmla="*/ 192486 h 260987"/>
              <a:gd name="connsiteX5" fmla="*/ 102755 w 277509"/>
              <a:gd name="connsiteY5" fmla="*/ 190386 h 260987"/>
              <a:gd name="connsiteX6" fmla="*/ 104859 w 277509"/>
              <a:gd name="connsiteY6" fmla="*/ 187061 h 260987"/>
              <a:gd name="connsiteX7" fmla="*/ 119766 w 277509"/>
              <a:gd name="connsiteY7" fmla="*/ 181986 h 260987"/>
              <a:gd name="connsiteX8" fmla="*/ 76747 w 277509"/>
              <a:gd name="connsiteY8" fmla="*/ 178641 h 260987"/>
              <a:gd name="connsiteX9" fmla="*/ 78389 w 277509"/>
              <a:gd name="connsiteY9" fmla="*/ 179868 h 260987"/>
              <a:gd name="connsiteX10" fmla="*/ 80842 w 277509"/>
              <a:gd name="connsiteY10" fmla="*/ 183025 h 260987"/>
              <a:gd name="connsiteX11" fmla="*/ 89777 w 277509"/>
              <a:gd name="connsiteY11" fmla="*/ 187584 h 260987"/>
              <a:gd name="connsiteX12" fmla="*/ 91879 w 277509"/>
              <a:gd name="connsiteY12" fmla="*/ 190741 h 260987"/>
              <a:gd name="connsiteX13" fmla="*/ 89076 w 277509"/>
              <a:gd name="connsiteY13" fmla="*/ 193020 h 260987"/>
              <a:gd name="connsiteX14" fmla="*/ 88550 w 277509"/>
              <a:gd name="connsiteY14" fmla="*/ 192845 h 260987"/>
              <a:gd name="connsiteX15" fmla="*/ 76988 w 277509"/>
              <a:gd name="connsiteY15" fmla="*/ 186883 h 260987"/>
              <a:gd name="connsiteX16" fmla="*/ 73659 w 277509"/>
              <a:gd name="connsiteY16" fmla="*/ 182674 h 260987"/>
              <a:gd name="connsiteX17" fmla="*/ 74710 w 277509"/>
              <a:gd name="connsiteY17" fmla="*/ 178992 h 260987"/>
              <a:gd name="connsiteX18" fmla="*/ 76747 w 277509"/>
              <a:gd name="connsiteY18" fmla="*/ 178641 h 260987"/>
              <a:gd name="connsiteX19" fmla="*/ 258749 w 277509"/>
              <a:gd name="connsiteY19" fmla="*/ 169322 h 260987"/>
              <a:gd name="connsiteX20" fmla="*/ 259452 w 277509"/>
              <a:gd name="connsiteY20" fmla="*/ 169322 h 260987"/>
              <a:gd name="connsiteX21" fmla="*/ 260156 w 277509"/>
              <a:gd name="connsiteY21" fmla="*/ 169322 h 260987"/>
              <a:gd name="connsiteX22" fmla="*/ 260508 w 277509"/>
              <a:gd name="connsiteY22" fmla="*/ 169322 h 260987"/>
              <a:gd name="connsiteX23" fmla="*/ 261211 w 277509"/>
              <a:gd name="connsiteY23" fmla="*/ 169673 h 260987"/>
              <a:gd name="connsiteX24" fmla="*/ 261563 w 277509"/>
              <a:gd name="connsiteY24" fmla="*/ 169673 h 260987"/>
              <a:gd name="connsiteX25" fmla="*/ 261914 w 277509"/>
              <a:gd name="connsiteY25" fmla="*/ 169673 h 260987"/>
              <a:gd name="connsiteX26" fmla="*/ 262266 w 277509"/>
              <a:gd name="connsiteY26" fmla="*/ 170024 h 260987"/>
              <a:gd name="connsiteX27" fmla="*/ 262618 w 277509"/>
              <a:gd name="connsiteY27" fmla="*/ 170375 h 260987"/>
              <a:gd name="connsiteX28" fmla="*/ 263322 w 277509"/>
              <a:gd name="connsiteY28" fmla="*/ 170726 h 260987"/>
              <a:gd name="connsiteX29" fmla="*/ 263673 w 277509"/>
              <a:gd name="connsiteY29" fmla="*/ 171429 h 260987"/>
              <a:gd name="connsiteX30" fmla="*/ 276687 w 277509"/>
              <a:gd name="connsiteY30" fmla="*/ 191448 h 260987"/>
              <a:gd name="connsiteX31" fmla="*/ 275280 w 277509"/>
              <a:gd name="connsiteY31" fmla="*/ 197770 h 260987"/>
              <a:gd name="connsiteX32" fmla="*/ 272818 w 277509"/>
              <a:gd name="connsiteY32" fmla="*/ 198472 h 260987"/>
              <a:gd name="connsiteX33" fmla="*/ 268949 w 277509"/>
              <a:gd name="connsiteY33" fmla="*/ 196365 h 260987"/>
              <a:gd name="connsiteX34" fmla="*/ 260860 w 277509"/>
              <a:gd name="connsiteY34" fmla="*/ 184072 h 260987"/>
              <a:gd name="connsiteX35" fmla="*/ 141629 w 277509"/>
              <a:gd name="connsiteY35" fmla="*/ 260987 h 260987"/>
              <a:gd name="connsiteX36" fmla="*/ 18881 w 277509"/>
              <a:gd name="connsiteY36" fmla="*/ 175995 h 260987"/>
              <a:gd name="connsiteX37" fmla="*/ 21695 w 277509"/>
              <a:gd name="connsiteY37" fmla="*/ 169673 h 260987"/>
              <a:gd name="connsiteX38" fmla="*/ 27674 w 277509"/>
              <a:gd name="connsiteY38" fmla="*/ 172483 h 260987"/>
              <a:gd name="connsiteX39" fmla="*/ 141629 w 277509"/>
              <a:gd name="connsiteY39" fmla="*/ 251856 h 260987"/>
              <a:gd name="connsiteX40" fmla="*/ 251715 w 277509"/>
              <a:gd name="connsiteY40" fmla="*/ 181263 h 260987"/>
              <a:gd name="connsiteX41" fmla="*/ 229557 w 277509"/>
              <a:gd name="connsiteY41" fmla="*/ 187585 h 260987"/>
              <a:gd name="connsiteX42" fmla="*/ 228502 w 277509"/>
              <a:gd name="connsiteY42" fmla="*/ 187936 h 260987"/>
              <a:gd name="connsiteX43" fmla="*/ 223930 w 277509"/>
              <a:gd name="connsiteY43" fmla="*/ 184424 h 260987"/>
              <a:gd name="connsiteX44" fmla="*/ 227095 w 277509"/>
              <a:gd name="connsiteY44" fmla="*/ 178453 h 260987"/>
              <a:gd name="connsiteX45" fmla="*/ 258749 w 277509"/>
              <a:gd name="connsiteY45" fmla="*/ 169673 h 260987"/>
              <a:gd name="connsiteX46" fmla="*/ 258749 w 277509"/>
              <a:gd name="connsiteY46" fmla="*/ 169322 h 260987"/>
              <a:gd name="connsiteX47" fmla="*/ 77517 w 277509"/>
              <a:gd name="connsiteY47" fmla="*/ 146973 h 260987"/>
              <a:gd name="connsiteX48" fmla="*/ 79097 w 277509"/>
              <a:gd name="connsiteY48" fmla="*/ 150475 h 260987"/>
              <a:gd name="connsiteX49" fmla="*/ 75762 w 277509"/>
              <a:gd name="connsiteY49" fmla="*/ 165708 h 260987"/>
              <a:gd name="connsiteX50" fmla="*/ 72954 w 277509"/>
              <a:gd name="connsiteY50" fmla="*/ 168159 h 260987"/>
              <a:gd name="connsiteX51" fmla="*/ 72778 w 277509"/>
              <a:gd name="connsiteY51" fmla="*/ 168159 h 260987"/>
              <a:gd name="connsiteX52" fmla="*/ 70321 w 277509"/>
              <a:gd name="connsiteY52" fmla="*/ 165357 h 260987"/>
              <a:gd name="connsiteX53" fmla="*/ 74007 w 277509"/>
              <a:gd name="connsiteY53" fmla="*/ 148723 h 260987"/>
              <a:gd name="connsiteX54" fmla="*/ 77517 w 277509"/>
              <a:gd name="connsiteY54" fmla="*/ 146973 h 260987"/>
              <a:gd name="connsiteX55" fmla="*/ 161654 w 277509"/>
              <a:gd name="connsiteY55" fmla="*/ 134888 h 260987"/>
              <a:gd name="connsiteX56" fmla="*/ 164284 w 277509"/>
              <a:gd name="connsiteY56" fmla="*/ 137687 h 260987"/>
              <a:gd name="connsiteX57" fmla="*/ 164284 w 277509"/>
              <a:gd name="connsiteY57" fmla="*/ 149407 h 260987"/>
              <a:gd name="connsiteX58" fmla="*/ 167966 w 277509"/>
              <a:gd name="connsiteY58" fmla="*/ 145559 h 260987"/>
              <a:gd name="connsiteX59" fmla="*/ 171823 w 277509"/>
              <a:gd name="connsiteY59" fmla="*/ 145384 h 260987"/>
              <a:gd name="connsiteX60" fmla="*/ 171998 w 277509"/>
              <a:gd name="connsiteY60" fmla="*/ 149232 h 260987"/>
              <a:gd name="connsiteX61" fmla="*/ 167265 w 277509"/>
              <a:gd name="connsiteY61" fmla="*/ 154130 h 260987"/>
              <a:gd name="connsiteX62" fmla="*/ 180765 w 277509"/>
              <a:gd name="connsiteY62" fmla="*/ 154130 h 260987"/>
              <a:gd name="connsiteX63" fmla="*/ 183570 w 277509"/>
              <a:gd name="connsiteY63" fmla="*/ 156754 h 260987"/>
              <a:gd name="connsiteX64" fmla="*/ 180765 w 277509"/>
              <a:gd name="connsiteY64" fmla="*/ 159553 h 260987"/>
              <a:gd name="connsiteX65" fmla="*/ 158849 w 277509"/>
              <a:gd name="connsiteY65" fmla="*/ 159553 h 260987"/>
              <a:gd name="connsiteX66" fmla="*/ 158849 w 277509"/>
              <a:gd name="connsiteY66" fmla="*/ 137687 h 260987"/>
              <a:gd name="connsiteX67" fmla="*/ 161654 w 277509"/>
              <a:gd name="connsiteY67" fmla="*/ 134888 h 260987"/>
              <a:gd name="connsiteX68" fmla="*/ 190586 w 277509"/>
              <a:gd name="connsiteY68" fmla="*/ 118602 h 260987"/>
              <a:gd name="connsiteX69" fmla="*/ 191637 w 277509"/>
              <a:gd name="connsiteY69" fmla="*/ 122278 h 260987"/>
              <a:gd name="connsiteX70" fmla="*/ 182526 w 277509"/>
              <a:gd name="connsiteY70" fmla="*/ 136284 h 260987"/>
              <a:gd name="connsiteX71" fmla="*/ 180424 w 277509"/>
              <a:gd name="connsiteY71" fmla="*/ 137335 h 260987"/>
              <a:gd name="connsiteX72" fmla="*/ 178672 w 277509"/>
              <a:gd name="connsiteY72" fmla="*/ 136810 h 260987"/>
              <a:gd name="connsiteX73" fmla="*/ 178146 w 277509"/>
              <a:gd name="connsiteY73" fmla="*/ 132958 h 260987"/>
              <a:gd name="connsiteX74" fmla="*/ 186907 w 277509"/>
              <a:gd name="connsiteY74" fmla="*/ 119652 h 260987"/>
              <a:gd name="connsiteX75" fmla="*/ 190586 w 277509"/>
              <a:gd name="connsiteY75" fmla="*/ 118602 h 260987"/>
              <a:gd name="connsiteX76" fmla="*/ 111869 w 277509"/>
              <a:gd name="connsiteY76" fmla="*/ 94428 h 260987"/>
              <a:gd name="connsiteX77" fmla="*/ 115724 w 277509"/>
              <a:gd name="connsiteY77" fmla="*/ 94428 h 260987"/>
              <a:gd name="connsiteX78" fmla="*/ 115724 w 277509"/>
              <a:gd name="connsiteY78" fmla="*/ 98283 h 260987"/>
              <a:gd name="connsiteX79" fmla="*/ 111694 w 277509"/>
              <a:gd name="connsiteY79" fmla="*/ 102138 h 260987"/>
              <a:gd name="connsiteX80" fmla="*/ 104335 w 277509"/>
              <a:gd name="connsiteY80" fmla="*/ 109847 h 260987"/>
              <a:gd name="connsiteX81" fmla="*/ 102408 w 277509"/>
              <a:gd name="connsiteY81" fmla="*/ 110898 h 260987"/>
              <a:gd name="connsiteX82" fmla="*/ 100656 w 277509"/>
              <a:gd name="connsiteY82" fmla="*/ 110198 h 260987"/>
              <a:gd name="connsiteX83" fmla="*/ 100305 w 277509"/>
              <a:gd name="connsiteY83" fmla="*/ 106343 h 260987"/>
              <a:gd name="connsiteX84" fmla="*/ 107839 w 277509"/>
              <a:gd name="connsiteY84" fmla="*/ 98283 h 260987"/>
              <a:gd name="connsiteX85" fmla="*/ 111869 w 277509"/>
              <a:gd name="connsiteY85" fmla="*/ 94428 h 260987"/>
              <a:gd name="connsiteX86" fmla="*/ 200770 w 277509"/>
              <a:gd name="connsiteY86" fmla="*/ 87612 h 260987"/>
              <a:gd name="connsiteX87" fmla="*/ 203053 w 277509"/>
              <a:gd name="connsiteY87" fmla="*/ 90761 h 260987"/>
              <a:gd name="connsiteX88" fmla="*/ 199013 w 277509"/>
              <a:gd name="connsiteY88" fmla="*/ 107208 h 260987"/>
              <a:gd name="connsiteX89" fmla="*/ 196378 w 277509"/>
              <a:gd name="connsiteY89" fmla="*/ 108958 h 260987"/>
              <a:gd name="connsiteX90" fmla="*/ 195324 w 277509"/>
              <a:gd name="connsiteY90" fmla="*/ 108783 h 260987"/>
              <a:gd name="connsiteX91" fmla="*/ 193743 w 277509"/>
              <a:gd name="connsiteY91" fmla="*/ 105284 h 260987"/>
              <a:gd name="connsiteX92" fmla="*/ 197608 w 277509"/>
              <a:gd name="connsiteY92" fmla="*/ 90061 h 260987"/>
              <a:gd name="connsiteX93" fmla="*/ 200770 w 277509"/>
              <a:gd name="connsiteY93" fmla="*/ 87612 h 260987"/>
              <a:gd name="connsiteX94" fmla="*/ 102909 w 277509"/>
              <a:gd name="connsiteY94" fmla="*/ 66793 h 260987"/>
              <a:gd name="connsiteX95" fmla="*/ 133788 w 277509"/>
              <a:gd name="connsiteY95" fmla="*/ 77101 h 260987"/>
              <a:gd name="connsiteX96" fmla="*/ 138347 w 277509"/>
              <a:gd name="connsiteY96" fmla="*/ 74125 h 260987"/>
              <a:gd name="connsiteX97" fmla="*/ 142029 w 277509"/>
              <a:gd name="connsiteY97" fmla="*/ 75000 h 260987"/>
              <a:gd name="connsiteX98" fmla="*/ 141152 w 277509"/>
              <a:gd name="connsiteY98" fmla="*/ 78852 h 260987"/>
              <a:gd name="connsiteX99" fmla="*/ 139048 w 277509"/>
              <a:gd name="connsiteY99" fmla="*/ 80078 h 260987"/>
              <a:gd name="connsiteX100" fmla="*/ 167626 w 277509"/>
              <a:gd name="connsiteY100" fmla="*/ 102664 h 260987"/>
              <a:gd name="connsiteX101" fmla="*/ 167626 w 277509"/>
              <a:gd name="connsiteY101" fmla="*/ 89182 h 260987"/>
              <a:gd name="connsiteX102" fmla="*/ 170431 w 277509"/>
              <a:gd name="connsiteY102" fmla="*/ 86381 h 260987"/>
              <a:gd name="connsiteX103" fmla="*/ 173236 w 277509"/>
              <a:gd name="connsiteY103" fmla="*/ 89182 h 260987"/>
              <a:gd name="connsiteX104" fmla="*/ 173236 w 277509"/>
              <a:gd name="connsiteY104" fmla="*/ 111068 h 260987"/>
              <a:gd name="connsiteX105" fmla="*/ 151145 w 277509"/>
              <a:gd name="connsiteY105" fmla="*/ 111068 h 260987"/>
              <a:gd name="connsiteX106" fmla="*/ 148516 w 277509"/>
              <a:gd name="connsiteY106" fmla="*/ 108442 h 260987"/>
              <a:gd name="connsiteX107" fmla="*/ 151145 w 277509"/>
              <a:gd name="connsiteY107" fmla="*/ 105640 h 260987"/>
              <a:gd name="connsiteX108" fmla="*/ 162892 w 277509"/>
              <a:gd name="connsiteY108" fmla="*/ 105640 h 260987"/>
              <a:gd name="connsiteX109" fmla="*/ 133788 w 277509"/>
              <a:gd name="connsiteY109" fmla="*/ 83579 h 260987"/>
              <a:gd name="connsiteX110" fmla="*/ 127827 w 277509"/>
              <a:gd name="connsiteY110" fmla="*/ 87957 h 260987"/>
              <a:gd name="connsiteX111" fmla="*/ 126249 w 277509"/>
              <a:gd name="connsiteY111" fmla="*/ 88482 h 260987"/>
              <a:gd name="connsiteX112" fmla="*/ 124145 w 277509"/>
              <a:gd name="connsiteY112" fmla="*/ 87431 h 260987"/>
              <a:gd name="connsiteX113" fmla="*/ 124496 w 277509"/>
              <a:gd name="connsiteY113" fmla="*/ 83579 h 260987"/>
              <a:gd name="connsiteX114" fmla="*/ 128529 w 277509"/>
              <a:gd name="connsiteY114" fmla="*/ 80603 h 260987"/>
              <a:gd name="connsiteX115" fmla="*/ 84697 w 277509"/>
              <a:gd name="connsiteY115" fmla="*/ 77276 h 260987"/>
              <a:gd name="connsiteX116" fmla="*/ 88379 w 277509"/>
              <a:gd name="connsiteY116" fmla="*/ 121573 h 260987"/>
              <a:gd name="connsiteX117" fmla="*/ 89957 w 277509"/>
              <a:gd name="connsiteY117" fmla="*/ 119297 h 260987"/>
              <a:gd name="connsiteX118" fmla="*/ 93814 w 277509"/>
              <a:gd name="connsiteY118" fmla="*/ 118597 h 260987"/>
              <a:gd name="connsiteX119" fmla="*/ 94340 w 277509"/>
              <a:gd name="connsiteY119" fmla="*/ 122449 h 260987"/>
              <a:gd name="connsiteX120" fmla="*/ 91360 w 277509"/>
              <a:gd name="connsiteY120" fmla="*/ 127001 h 260987"/>
              <a:gd name="connsiteX121" fmla="*/ 115555 w 277509"/>
              <a:gd name="connsiteY121" fmla="*/ 158167 h 260987"/>
              <a:gd name="connsiteX122" fmla="*/ 196554 w 277509"/>
              <a:gd name="connsiteY122" fmla="*/ 189157 h 260987"/>
              <a:gd name="connsiteX123" fmla="*/ 195678 w 277509"/>
              <a:gd name="connsiteY123" fmla="*/ 150113 h 260987"/>
              <a:gd name="connsiteX124" fmla="*/ 197081 w 277509"/>
              <a:gd name="connsiteY124" fmla="*/ 146611 h 260987"/>
              <a:gd name="connsiteX125" fmla="*/ 200587 w 277509"/>
              <a:gd name="connsiteY125" fmla="*/ 147836 h 260987"/>
              <a:gd name="connsiteX126" fmla="*/ 200412 w 277509"/>
              <a:gd name="connsiteY126" fmla="*/ 193009 h 260987"/>
              <a:gd name="connsiteX127" fmla="*/ 181827 w 277509"/>
              <a:gd name="connsiteY127" fmla="*/ 199662 h 260987"/>
              <a:gd name="connsiteX128" fmla="*/ 111697 w 277509"/>
              <a:gd name="connsiteY128" fmla="*/ 162018 h 260987"/>
              <a:gd name="connsiteX129" fmla="*/ 88029 w 277509"/>
              <a:gd name="connsiteY129" fmla="*/ 132254 h 260987"/>
              <a:gd name="connsiteX130" fmla="*/ 85749 w 277509"/>
              <a:gd name="connsiteY130" fmla="*/ 135931 h 260987"/>
              <a:gd name="connsiteX131" fmla="*/ 83295 w 277509"/>
              <a:gd name="connsiteY131" fmla="*/ 137506 h 260987"/>
              <a:gd name="connsiteX132" fmla="*/ 82068 w 277509"/>
              <a:gd name="connsiteY132" fmla="*/ 137156 h 260987"/>
              <a:gd name="connsiteX133" fmla="*/ 81016 w 277509"/>
              <a:gd name="connsiteY133" fmla="*/ 133304 h 260987"/>
              <a:gd name="connsiteX134" fmla="*/ 84873 w 277509"/>
              <a:gd name="connsiteY134" fmla="*/ 126826 h 260987"/>
              <a:gd name="connsiteX135" fmla="*/ 80840 w 277509"/>
              <a:gd name="connsiteY135" fmla="*/ 73424 h 260987"/>
              <a:gd name="connsiteX136" fmla="*/ 102909 w 277509"/>
              <a:gd name="connsiteY136" fmla="*/ 66793 h 260987"/>
              <a:gd name="connsiteX137" fmla="*/ 186742 w 277509"/>
              <a:gd name="connsiteY137" fmla="*/ 61700 h 260987"/>
              <a:gd name="connsiteX138" fmla="*/ 196552 w 277509"/>
              <a:gd name="connsiteY138" fmla="*/ 67298 h 260987"/>
              <a:gd name="connsiteX139" fmla="*/ 200756 w 277509"/>
              <a:gd name="connsiteY139" fmla="*/ 73245 h 260987"/>
              <a:gd name="connsiteX140" fmla="*/ 199530 w 277509"/>
              <a:gd name="connsiteY140" fmla="*/ 76919 h 260987"/>
              <a:gd name="connsiteX141" fmla="*/ 198304 w 277509"/>
              <a:gd name="connsiteY141" fmla="*/ 77094 h 260987"/>
              <a:gd name="connsiteX142" fmla="*/ 195851 w 277509"/>
              <a:gd name="connsiteY142" fmla="*/ 75519 h 260987"/>
              <a:gd name="connsiteX143" fmla="*/ 192698 w 277509"/>
              <a:gd name="connsiteY143" fmla="*/ 71146 h 260987"/>
              <a:gd name="connsiteX144" fmla="*/ 185341 w 277509"/>
              <a:gd name="connsiteY144" fmla="*/ 66948 h 260987"/>
              <a:gd name="connsiteX145" fmla="*/ 183414 w 277509"/>
              <a:gd name="connsiteY145" fmla="*/ 63624 h 260987"/>
              <a:gd name="connsiteX146" fmla="*/ 186742 w 277509"/>
              <a:gd name="connsiteY146" fmla="*/ 61700 h 260987"/>
              <a:gd name="connsiteX147" fmla="*/ 169382 w 277509"/>
              <a:gd name="connsiteY147" fmla="*/ 61350 h 260987"/>
              <a:gd name="connsiteX148" fmla="*/ 172539 w 277509"/>
              <a:gd name="connsiteY148" fmla="*/ 63623 h 260987"/>
              <a:gd name="connsiteX149" fmla="*/ 170259 w 277509"/>
              <a:gd name="connsiteY149" fmla="*/ 66770 h 260987"/>
              <a:gd name="connsiteX150" fmla="*/ 155352 w 277509"/>
              <a:gd name="connsiteY150" fmla="*/ 71491 h 260987"/>
              <a:gd name="connsiteX151" fmla="*/ 154300 w 277509"/>
              <a:gd name="connsiteY151" fmla="*/ 71666 h 260987"/>
              <a:gd name="connsiteX152" fmla="*/ 151669 w 277509"/>
              <a:gd name="connsiteY152" fmla="*/ 69917 h 260987"/>
              <a:gd name="connsiteX153" fmla="*/ 153072 w 277509"/>
              <a:gd name="connsiteY153" fmla="*/ 66421 h 260987"/>
              <a:gd name="connsiteX154" fmla="*/ 169382 w 277509"/>
              <a:gd name="connsiteY154" fmla="*/ 61350 h 260987"/>
              <a:gd name="connsiteX155" fmla="*/ 141652 w 277509"/>
              <a:gd name="connsiteY155" fmla="*/ 0 h 260987"/>
              <a:gd name="connsiteX156" fmla="*/ 264401 w 277509"/>
              <a:gd name="connsiteY156" fmla="*/ 86034 h 260987"/>
              <a:gd name="connsiteX157" fmla="*/ 261587 w 277509"/>
              <a:gd name="connsiteY157" fmla="*/ 92004 h 260987"/>
              <a:gd name="connsiteX158" fmla="*/ 260180 w 277509"/>
              <a:gd name="connsiteY158" fmla="*/ 92355 h 260987"/>
              <a:gd name="connsiteX159" fmla="*/ 255608 w 277509"/>
              <a:gd name="connsiteY159" fmla="*/ 89195 h 260987"/>
              <a:gd name="connsiteX160" fmla="*/ 141652 w 277509"/>
              <a:gd name="connsiteY160" fmla="*/ 9482 h 260987"/>
              <a:gd name="connsiteX161" fmla="*/ 30511 w 277509"/>
              <a:gd name="connsiteY161" fmla="*/ 82172 h 260987"/>
              <a:gd name="connsiteX162" fmla="*/ 56889 w 277509"/>
              <a:gd name="connsiteY162" fmla="*/ 82172 h 260987"/>
              <a:gd name="connsiteX163" fmla="*/ 61461 w 277509"/>
              <a:gd name="connsiteY163" fmla="*/ 87088 h 260987"/>
              <a:gd name="connsiteX164" fmla="*/ 56889 w 277509"/>
              <a:gd name="connsiteY164" fmla="*/ 91653 h 260987"/>
              <a:gd name="connsiteX165" fmla="*/ 23828 w 277509"/>
              <a:gd name="connsiteY165" fmla="*/ 91653 h 260987"/>
              <a:gd name="connsiteX166" fmla="*/ 23476 w 277509"/>
              <a:gd name="connsiteY166" fmla="*/ 91653 h 260987"/>
              <a:gd name="connsiteX167" fmla="*/ 22421 w 277509"/>
              <a:gd name="connsiteY167" fmla="*/ 91302 h 260987"/>
              <a:gd name="connsiteX168" fmla="*/ 21718 w 277509"/>
              <a:gd name="connsiteY168" fmla="*/ 91302 h 260987"/>
              <a:gd name="connsiteX169" fmla="*/ 20663 w 277509"/>
              <a:gd name="connsiteY169" fmla="*/ 90599 h 260987"/>
              <a:gd name="connsiteX170" fmla="*/ 20311 w 277509"/>
              <a:gd name="connsiteY170" fmla="*/ 90249 h 260987"/>
              <a:gd name="connsiteX171" fmla="*/ 19959 w 277509"/>
              <a:gd name="connsiteY171" fmla="*/ 90249 h 260987"/>
              <a:gd name="connsiteX172" fmla="*/ 1318 w 277509"/>
              <a:gd name="connsiteY172" fmla="*/ 71286 h 260987"/>
              <a:gd name="connsiteX173" fmla="*/ 1318 w 277509"/>
              <a:gd name="connsiteY173" fmla="*/ 64965 h 260987"/>
              <a:gd name="connsiteX174" fmla="*/ 8001 w 277509"/>
              <a:gd name="connsiteY174" fmla="*/ 64965 h 260987"/>
              <a:gd name="connsiteX175" fmla="*/ 21718 w 277509"/>
              <a:gd name="connsiteY175" fmla="*/ 78660 h 260987"/>
              <a:gd name="connsiteX176" fmla="*/ 141652 w 277509"/>
              <a:gd name="connsiteY176" fmla="*/ 0 h 260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277509" h="260987">
                <a:moveTo>
                  <a:pt x="119766" y="181986"/>
                </a:moveTo>
                <a:cubicBezTo>
                  <a:pt x="121169" y="181461"/>
                  <a:pt x="122747" y="181986"/>
                  <a:pt x="123449" y="183386"/>
                </a:cubicBezTo>
                <a:cubicBezTo>
                  <a:pt x="123975" y="184786"/>
                  <a:pt x="123449" y="186361"/>
                  <a:pt x="122046" y="187061"/>
                </a:cubicBezTo>
                <a:cubicBezTo>
                  <a:pt x="116434" y="189511"/>
                  <a:pt x="110997" y="191261"/>
                  <a:pt x="105911" y="192486"/>
                </a:cubicBezTo>
                <a:cubicBezTo>
                  <a:pt x="105736" y="192486"/>
                  <a:pt x="105561" y="192486"/>
                  <a:pt x="105385" y="192486"/>
                </a:cubicBezTo>
                <a:cubicBezTo>
                  <a:pt x="104158" y="192486"/>
                  <a:pt x="103105" y="191611"/>
                  <a:pt x="102755" y="190386"/>
                </a:cubicBezTo>
                <a:cubicBezTo>
                  <a:pt x="102404" y="188811"/>
                  <a:pt x="103281" y="187411"/>
                  <a:pt x="104859" y="187061"/>
                </a:cubicBezTo>
                <a:cubicBezTo>
                  <a:pt x="109594" y="186011"/>
                  <a:pt x="114505" y="184436"/>
                  <a:pt x="119766" y="181986"/>
                </a:cubicBezTo>
                <a:close/>
                <a:moveTo>
                  <a:pt x="76747" y="178641"/>
                </a:moveTo>
                <a:cubicBezTo>
                  <a:pt x="77425" y="178816"/>
                  <a:pt x="78038" y="179255"/>
                  <a:pt x="78389" y="179868"/>
                </a:cubicBezTo>
                <a:cubicBezTo>
                  <a:pt x="79090" y="181096"/>
                  <a:pt x="79790" y="181973"/>
                  <a:pt x="80842" y="183025"/>
                </a:cubicBezTo>
                <a:cubicBezTo>
                  <a:pt x="83119" y="185305"/>
                  <a:pt x="86098" y="186883"/>
                  <a:pt x="89777" y="187584"/>
                </a:cubicBezTo>
                <a:cubicBezTo>
                  <a:pt x="91178" y="187935"/>
                  <a:pt x="92054" y="189338"/>
                  <a:pt x="91879" y="190741"/>
                </a:cubicBezTo>
                <a:cubicBezTo>
                  <a:pt x="91529" y="192144"/>
                  <a:pt x="90477" y="193020"/>
                  <a:pt x="89076" y="193020"/>
                </a:cubicBezTo>
                <a:cubicBezTo>
                  <a:pt x="88901" y="193020"/>
                  <a:pt x="88725" y="193020"/>
                  <a:pt x="88550" y="192845"/>
                </a:cubicBezTo>
                <a:cubicBezTo>
                  <a:pt x="83820" y="191968"/>
                  <a:pt x="79966" y="189864"/>
                  <a:pt x="76988" y="186883"/>
                </a:cubicBezTo>
                <a:cubicBezTo>
                  <a:pt x="75761" y="185655"/>
                  <a:pt x="74535" y="184252"/>
                  <a:pt x="73659" y="182674"/>
                </a:cubicBezTo>
                <a:cubicBezTo>
                  <a:pt x="72958" y="181446"/>
                  <a:pt x="73308" y="179693"/>
                  <a:pt x="74710" y="178992"/>
                </a:cubicBezTo>
                <a:cubicBezTo>
                  <a:pt x="75323" y="178553"/>
                  <a:pt x="76068" y="178466"/>
                  <a:pt x="76747" y="178641"/>
                </a:cubicBezTo>
                <a:close/>
                <a:moveTo>
                  <a:pt x="258749" y="169322"/>
                </a:moveTo>
                <a:cubicBezTo>
                  <a:pt x="259101" y="169322"/>
                  <a:pt x="259101" y="169322"/>
                  <a:pt x="259452" y="169322"/>
                </a:cubicBezTo>
                <a:cubicBezTo>
                  <a:pt x="259452" y="169322"/>
                  <a:pt x="259804" y="169322"/>
                  <a:pt x="260156" y="169322"/>
                </a:cubicBezTo>
                <a:cubicBezTo>
                  <a:pt x="260156" y="169322"/>
                  <a:pt x="260508" y="169322"/>
                  <a:pt x="260508" y="169322"/>
                </a:cubicBezTo>
                <a:cubicBezTo>
                  <a:pt x="260860" y="169322"/>
                  <a:pt x="260860" y="169322"/>
                  <a:pt x="261211" y="169673"/>
                </a:cubicBezTo>
                <a:cubicBezTo>
                  <a:pt x="261211" y="169673"/>
                  <a:pt x="261563" y="169673"/>
                  <a:pt x="261563" y="169673"/>
                </a:cubicBezTo>
                <a:cubicBezTo>
                  <a:pt x="261563" y="169673"/>
                  <a:pt x="261563" y="169673"/>
                  <a:pt x="261914" y="169673"/>
                </a:cubicBezTo>
                <a:cubicBezTo>
                  <a:pt x="261914" y="170024"/>
                  <a:pt x="262266" y="170024"/>
                  <a:pt x="262266" y="170024"/>
                </a:cubicBezTo>
                <a:cubicBezTo>
                  <a:pt x="262618" y="170024"/>
                  <a:pt x="262618" y="170375"/>
                  <a:pt x="262618" y="170375"/>
                </a:cubicBezTo>
                <a:cubicBezTo>
                  <a:pt x="262970" y="170375"/>
                  <a:pt x="262970" y="170726"/>
                  <a:pt x="263322" y="170726"/>
                </a:cubicBezTo>
                <a:cubicBezTo>
                  <a:pt x="263322" y="171078"/>
                  <a:pt x="263673" y="171078"/>
                  <a:pt x="263673" y="171429"/>
                </a:cubicBezTo>
                <a:lnTo>
                  <a:pt x="276687" y="191448"/>
                </a:lnTo>
                <a:cubicBezTo>
                  <a:pt x="278093" y="193555"/>
                  <a:pt x="277741" y="196365"/>
                  <a:pt x="275280" y="197770"/>
                </a:cubicBezTo>
                <a:cubicBezTo>
                  <a:pt x="274576" y="198472"/>
                  <a:pt x="273873" y="198472"/>
                  <a:pt x="272818" y="198472"/>
                </a:cubicBezTo>
                <a:cubicBezTo>
                  <a:pt x="271411" y="198472"/>
                  <a:pt x="269653" y="197770"/>
                  <a:pt x="268949" y="196365"/>
                </a:cubicBezTo>
                <a:lnTo>
                  <a:pt x="260860" y="184072"/>
                </a:lnTo>
                <a:cubicBezTo>
                  <a:pt x="239757" y="230432"/>
                  <a:pt x="192979" y="260987"/>
                  <a:pt x="141629" y="260987"/>
                </a:cubicBezTo>
                <a:cubicBezTo>
                  <a:pt x="87113" y="260987"/>
                  <a:pt x="37873" y="226920"/>
                  <a:pt x="18881" y="175995"/>
                </a:cubicBezTo>
                <a:cubicBezTo>
                  <a:pt x="18177" y="173536"/>
                  <a:pt x="19233" y="170726"/>
                  <a:pt x="21695" y="169673"/>
                </a:cubicBezTo>
                <a:cubicBezTo>
                  <a:pt x="24157" y="168971"/>
                  <a:pt x="26970" y="170024"/>
                  <a:pt x="27674" y="172483"/>
                </a:cubicBezTo>
                <a:cubicBezTo>
                  <a:pt x="45259" y="219896"/>
                  <a:pt x="90982" y="251856"/>
                  <a:pt x="141629" y="251856"/>
                </a:cubicBezTo>
                <a:cubicBezTo>
                  <a:pt x="189110" y="251856"/>
                  <a:pt x="232019" y="223759"/>
                  <a:pt x="251715" y="181263"/>
                </a:cubicBezTo>
                <a:lnTo>
                  <a:pt x="229557" y="187585"/>
                </a:lnTo>
                <a:cubicBezTo>
                  <a:pt x="229205" y="187585"/>
                  <a:pt x="228854" y="187936"/>
                  <a:pt x="228502" y="187936"/>
                </a:cubicBezTo>
                <a:cubicBezTo>
                  <a:pt x="226392" y="187936"/>
                  <a:pt x="224633" y="186531"/>
                  <a:pt x="223930" y="184424"/>
                </a:cubicBezTo>
                <a:cubicBezTo>
                  <a:pt x="223226" y="181966"/>
                  <a:pt x="224633" y="179156"/>
                  <a:pt x="227095" y="178453"/>
                </a:cubicBezTo>
                <a:lnTo>
                  <a:pt x="258749" y="169673"/>
                </a:lnTo>
                <a:cubicBezTo>
                  <a:pt x="258749" y="169322"/>
                  <a:pt x="258749" y="169673"/>
                  <a:pt x="258749" y="169322"/>
                </a:cubicBezTo>
                <a:close/>
                <a:moveTo>
                  <a:pt x="77517" y="146973"/>
                </a:moveTo>
                <a:cubicBezTo>
                  <a:pt x="78921" y="147498"/>
                  <a:pt x="79623" y="149074"/>
                  <a:pt x="79097" y="150475"/>
                </a:cubicBezTo>
                <a:cubicBezTo>
                  <a:pt x="77166" y="155902"/>
                  <a:pt x="76113" y="160980"/>
                  <a:pt x="75762" y="165708"/>
                </a:cubicBezTo>
                <a:cubicBezTo>
                  <a:pt x="75586" y="167108"/>
                  <a:pt x="74358" y="168159"/>
                  <a:pt x="72954" y="168159"/>
                </a:cubicBezTo>
                <a:cubicBezTo>
                  <a:pt x="72954" y="168159"/>
                  <a:pt x="72778" y="168159"/>
                  <a:pt x="72778" y="168159"/>
                </a:cubicBezTo>
                <a:cubicBezTo>
                  <a:pt x="71199" y="168159"/>
                  <a:pt x="70145" y="166758"/>
                  <a:pt x="70321" y="165357"/>
                </a:cubicBezTo>
                <a:cubicBezTo>
                  <a:pt x="70672" y="160105"/>
                  <a:pt x="71901" y="154502"/>
                  <a:pt x="74007" y="148723"/>
                </a:cubicBezTo>
                <a:cubicBezTo>
                  <a:pt x="74533" y="147148"/>
                  <a:pt x="76113" y="146447"/>
                  <a:pt x="77517" y="146973"/>
                </a:cubicBezTo>
                <a:close/>
                <a:moveTo>
                  <a:pt x="161654" y="134888"/>
                </a:moveTo>
                <a:cubicBezTo>
                  <a:pt x="163057" y="134888"/>
                  <a:pt x="164284" y="136113"/>
                  <a:pt x="164284" y="137687"/>
                </a:cubicBezTo>
                <a:lnTo>
                  <a:pt x="164284" y="149407"/>
                </a:lnTo>
                <a:cubicBezTo>
                  <a:pt x="165511" y="148008"/>
                  <a:pt x="166739" y="146783"/>
                  <a:pt x="167966" y="145559"/>
                </a:cubicBezTo>
                <a:cubicBezTo>
                  <a:pt x="169018" y="144334"/>
                  <a:pt x="170771" y="144334"/>
                  <a:pt x="171823" y="145384"/>
                </a:cubicBezTo>
                <a:cubicBezTo>
                  <a:pt x="172875" y="146258"/>
                  <a:pt x="173050" y="148008"/>
                  <a:pt x="171998" y="149232"/>
                </a:cubicBezTo>
                <a:cubicBezTo>
                  <a:pt x="170596" y="150806"/>
                  <a:pt x="169018" y="152381"/>
                  <a:pt x="167265" y="154130"/>
                </a:cubicBezTo>
                <a:lnTo>
                  <a:pt x="180765" y="154130"/>
                </a:lnTo>
                <a:cubicBezTo>
                  <a:pt x="182343" y="154130"/>
                  <a:pt x="183570" y="155354"/>
                  <a:pt x="183570" y="156754"/>
                </a:cubicBezTo>
                <a:cubicBezTo>
                  <a:pt x="183570" y="158328"/>
                  <a:pt x="182343" y="159553"/>
                  <a:pt x="180765" y="159553"/>
                </a:cubicBezTo>
                <a:lnTo>
                  <a:pt x="158849" y="159553"/>
                </a:lnTo>
                <a:lnTo>
                  <a:pt x="158849" y="137687"/>
                </a:lnTo>
                <a:cubicBezTo>
                  <a:pt x="158849" y="136113"/>
                  <a:pt x="160076" y="134888"/>
                  <a:pt x="161654" y="134888"/>
                </a:cubicBezTo>
                <a:close/>
                <a:moveTo>
                  <a:pt x="190586" y="118602"/>
                </a:moveTo>
                <a:cubicBezTo>
                  <a:pt x="191988" y="119302"/>
                  <a:pt x="192513" y="121053"/>
                  <a:pt x="191637" y="122278"/>
                </a:cubicBezTo>
                <a:cubicBezTo>
                  <a:pt x="189009" y="127005"/>
                  <a:pt x="186031" y="131732"/>
                  <a:pt x="182526" y="136284"/>
                </a:cubicBezTo>
                <a:cubicBezTo>
                  <a:pt x="182001" y="136985"/>
                  <a:pt x="181125" y="137335"/>
                  <a:pt x="180424" y="137335"/>
                </a:cubicBezTo>
                <a:cubicBezTo>
                  <a:pt x="179723" y="137335"/>
                  <a:pt x="179198" y="137160"/>
                  <a:pt x="178672" y="136810"/>
                </a:cubicBezTo>
                <a:cubicBezTo>
                  <a:pt x="177620" y="135934"/>
                  <a:pt x="177270" y="134183"/>
                  <a:pt x="178146" y="132958"/>
                </a:cubicBezTo>
                <a:cubicBezTo>
                  <a:pt x="181475" y="128581"/>
                  <a:pt x="184454" y="124029"/>
                  <a:pt x="186907" y="119652"/>
                </a:cubicBezTo>
                <a:cubicBezTo>
                  <a:pt x="187608" y="118251"/>
                  <a:pt x="189360" y="117901"/>
                  <a:pt x="190586" y="118602"/>
                </a:cubicBezTo>
                <a:close/>
                <a:moveTo>
                  <a:pt x="111869" y="94428"/>
                </a:moveTo>
                <a:cubicBezTo>
                  <a:pt x="112921" y="93377"/>
                  <a:pt x="114673" y="93377"/>
                  <a:pt x="115724" y="94428"/>
                </a:cubicBezTo>
                <a:cubicBezTo>
                  <a:pt x="116775" y="95655"/>
                  <a:pt x="116775" y="97232"/>
                  <a:pt x="115724" y="98283"/>
                </a:cubicBezTo>
                <a:cubicBezTo>
                  <a:pt x="114322" y="99510"/>
                  <a:pt x="113096" y="100736"/>
                  <a:pt x="111694" y="102138"/>
                </a:cubicBezTo>
                <a:cubicBezTo>
                  <a:pt x="109241" y="104591"/>
                  <a:pt x="106788" y="107219"/>
                  <a:pt x="104335" y="109847"/>
                </a:cubicBezTo>
                <a:cubicBezTo>
                  <a:pt x="103810" y="110548"/>
                  <a:pt x="103109" y="110898"/>
                  <a:pt x="102408" y="110898"/>
                </a:cubicBezTo>
                <a:cubicBezTo>
                  <a:pt x="101707" y="110898"/>
                  <a:pt x="101181" y="110548"/>
                  <a:pt x="100656" y="110198"/>
                </a:cubicBezTo>
                <a:cubicBezTo>
                  <a:pt x="99429" y="109146"/>
                  <a:pt x="99254" y="107394"/>
                  <a:pt x="100305" y="106343"/>
                </a:cubicBezTo>
                <a:cubicBezTo>
                  <a:pt x="102758" y="103539"/>
                  <a:pt x="105211" y="100911"/>
                  <a:pt x="107839" y="98283"/>
                </a:cubicBezTo>
                <a:cubicBezTo>
                  <a:pt x="109241" y="96881"/>
                  <a:pt x="110643" y="95655"/>
                  <a:pt x="111869" y="94428"/>
                </a:cubicBezTo>
                <a:close/>
                <a:moveTo>
                  <a:pt x="200770" y="87612"/>
                </a:moveTo>
                <a:cubicBezTo>
                  <a:pt x="202175" y="87787"/>
                  <a:pt x="203229" y="89187"/>
                  <a:pt x="203053" y="90761"/>
                </a:cubicBezTo>
                <a:cubicBezTo>
                  <a:pt x="202526" y="95835"/>
                  <a:pt x="201121" y="101434"/>
                  <a:pt x="199013" y="107208"/>
                </a:cubicBezTo>
                <a:cubicBezTo>
                  <a:pt x="198486" y="108258"/>
                  <a:pt x="197432" y="108958"/>
                  <a:pt x="196378" y="108958"/>
                </a:cubicBezTo>
                <a:cubicBezTo>
                  <a:pt x="196027" y="108958"/>
                  <a:pt x="195676" y="108783"/>
                  <a:pt x="195324" y="108783"/>
                </a:cubicBezTo>
                <a:cubicBezTo>
                  <a:pt x="193919" y="108258"/>
                  <a:pt x="193216" y="106683"/>
                  <a:pt x="193743" y="105284"/>
                </a:cubicBezTo>
                <a:cubicBezTo>
                  <a:pt x="195851" y="99860"/>
                  <a:pt x="197256" y="94786"/>
                  <a:pt x="197608" y="90061"/>
                </a:cubicBezTo>
                <a:cubicBezTo>
                  <a:pt x="197783" y="88662"/>
                  <a:pt x="199189" y="87612"/>
                  <a:pt x="200770" y="87612"/>
                </a:cubicBezTo>
                <a:close/>
                <a:moveTo>
                  <a:pt x="102909" y="66793"/>
                </a:moveTo>
                <a:cubicBezTo>
                  <a:pt x="112048" y="67515"/>
                  <a:pt x="122655" y="71061"/>
                  <a:pt x="133788" y="77101"/>
                </a:cubicBezTo>
                <a:cubicBezTo>
                  <a:pt x="135191" y="76051"/>
                  <a:pt x="136769" y="75000"/>
                  <a:pt x="138347" y="74125"/>
                </a:cubicBezTo>
                <a:cubicBezTo>
                  <a:pt x="139574" y="73249"/>
                  <a:pt x="141327" y="73774"/>
                  <a:pt x="142029" y="75000"/>
                </a:cubicBezTo>
                <a:cubicBezTo>
                  <a:pt x="142905" y="76401"/>
                  <a:pt x="142379" y="77977"/>
                  <a:pt x="141152" y="78852"/>
                </a:cubicBezTo>
                <a:cubicBezTo>
                  <a:pt x="140451" y="79202"/>
                  <a:pt x="139749" y="79728"/>
                  <a:pt x="139048" y="80078"/>
                </a:cubicBezTo>
                <a:cubicBezTo>
                  <a:pt x="148516" y="85856"/>
                  <a:pt x="158334" y="93559"/>
                  <a:pt x="167626" y="102664"/>
                </a:cubicBezTo>
                <a:lnTo>
                  <a:pt x="167626" y="89182"/>
                </a:lnTo>
                <a:cubicBezTo>
                  <a:pt x="167626" y="87606"/>
                  <a:pt x="168853" y="86381"/>
                  <a:pt x="170431" y="86381"/>
                </a:cubicBezTo>
                <a:cubicBezTo>
                  <a:pt x="172009" y="86381"/>
                  <a:pt x="173236" y="87606"/>
                  <a:pt x="173236" y="89182"/>
                </a:cubicBezTo>
                <a:lnTo>
                  <a:pt x="173236" y="111068"/>
                </a:lnTo>
                <a:lnTo>
                  <a:pt x="151145" y="111068"/>
                </a:lnTo>
                <a:cubicBezTo>
                  <a:pt x="149743" y="111068"/>
                  <a:pt x="148516" y="109842"/>
                  <a:pt x="148516" y="108442"/>
                </a:cubicBezTo>
                <a:cubicBezTo>
                  <a:pt x="148516" y="106866"/>
                  <a:pt x="149743" y="105640"/>
                  <a:pt x="151145" y="105640"/>
                </a:cubicBezTo>
                <a:lnTo>
                  <a:pt x="162892" y="105640"/>
                </a:lnTo>
                <a:cubicBezTo>
                  <a:pt x="153600" y="96536"/>
                  <a:pt x="143431" y="89182"/>
                  <a:pt x="133788" y="83579"/>
                </a:cubicBezTo>
                <a:cubicBezTo>
                  <a:pt x="131860" y="84980"/>
                  <a:pt x="129931" y="86381"/>
                  <a:pt x="127827" y="87957"/>
                </a:cubicBezTo>
                <a:cubicBezTo>
                  <a:pt x="127477" y="88307"/>
                  <a:pt x="126775" y="88482"/>
                  <a:pt x="126249" y="88482"/>
                </a:cubicBezTo>
                <a:cubicBezTo>
                  <a:pt x="125373" y="88482"/>
                  <a:pt x="124671" y="88132"/>
                  <a:pt x="124145" y="87431"/>
                </a:cubicBezTo>
                <a:cubicBezTo>
                  <a:pt x="123093" y="86206"/>
                  <a:pt x="123444" y="84455"/>
                  <a:pt x="124496" y="83579"/>
                </a:cubicBezTo>
                <a:cubicBezTo>
                  <a:pt x="125899" y="82529"/>
                  <a:pt x="127126" y="81654"/>
                  <a:pt x="128529" y="80603"/>
                </a:cubicBezTo>
                <a:cubicBezTo>
                  <a:pt x="109769" y="71148"/>
                  <a:pt x="92938" y="69047"/>
                  <a:pt x="84697" y="77276"/>
                </a:cubicBezTo>
                <a:cubicBezTo>
                  <a:pt x="76282" y="85505"/>
                  <a:pt x="78561" y="102664"/>
                  <a:pt x="88379" y="121573"/>
                </a:cubicBezTo>
                <a:cubicBezTo>
                  <a:pt x="88905" y="120873"/>
                  <a:pt x="89431" y="119998"/>
                  <a:pt x="89957" y="119297"/>
                </a:cubicBezTo>
                <a:cubicBezTo>
                  <a:pt x="90834" y="118072"/>
                  <a:pt x="92587" y="117721"/>
                  <a:pt x="93814" y="118597"/>
                </a:cubicBezTo>
                <a:cubicBezTo>
                  <a:pt x="95042" y="119472"/>
                  <a:pt x="95217" y="121223"/>
                  <a:pt x="94340" y="122449"/>
                </a:cubicBezTo>
                <a:cubicBezTo>
                  <a:pt x="93288" y="124025"/>
                  <a:pt x="92236" y="125425"/>
                  <a:pt x="91360" y="127001"/>
                </a:cubicBezTo>
                <a:cubicBezTo>
                  <a:pt x="97321" y="137331"/>
                  <a:pt x="105561" y="148187"/>
                  <a:pt x="115555" y="158167"/>
                </a:cubicBezTo>
                <a:cubicBezTo>
                  <a:pt x="146061" y="188457"/>
                  <a:pt x="183054" y="202639"/>
                  <a:pt x="196554" y="189157"/>
                </a:cubicBezTo>
                <a:cubicBezTo>
                  <a:pt x="203918" y="181803"/>
                  <a:pt x="203567" y="167621"/>
                  <a:pt x="195678" y="150113"/>
                </a:cubicBezTo>
                <a:cubicBezTo>
                  <a:pt x="195152" y="148712"/>
                  <a:pt x="195678" y="147136"/>
                  <a:pt x="197081" y="146611"/>
                </a:cubicBezTo>
                <a:cubicBezTo>
                  <a:pt x="198483" y="145910"/>
                  <a:pt x="200061" y="146611"/>
                  <a:pt x="200587" y="147836"/>
                </a:cubicBezTo>
                <a:cubicBezTo>
                  <a:pt x="209528" y="167621"/>
                  <a:pt x="209353" y="184080"/>
                  <a:pt x="200412" y="193009"/>
                </a:cubicBezTo>
                <a:cubicBezTo>
                  <a:pt x="195853" y="197561"/>
                  <a:pt x="189366" y="199662"/>
                  <a:pt x="181827" y="199662"/>
                </a:cubicBezTo>
                <a:cubicBezTo>
                  <a:pt x="162541" y="199662"/>
                  <a:pt x="135717" y="186006"/>
                  <a:pt x="111697" y="162018"/>
                </a:cubicBezTo>
                <a:cubicBezTo>
                  <a:pt x="102055" y="152389"/>
                  <a:pt x="94165" y="142234"/>
                  <a:pt x="88029" y="132254"/>
                </a:cubicBezTo>
                <a:cubicBezTo>
                  <a:pt x="87327" y="133479"/>
                  <a:pt x="86451" y="134705"/>
                  <a:pt x="85749" y="135931"/>
                </a:cubicBezTo>
                <a:cubicBezTo>
                  <a:pt x="85223" y="136981"/>
                  <a:pt x="84347" y="137506"/>
                  <a:pt x="83295" y="137506"/>
                </a:cubicBezTo>
                <a:cubicBezTo>
                  <a:pt x="82944" y="137506"/>
                  <a:pt x="82418" y="137331"/>
                  <a:pt x="82068" y="137156"/>
                </a:cubicBezTo>
                <a:cubicBezTo>
                  <a:pt x="80665" y="136281"/>
                  <a:pt x="80314" y="134705"/>
                  <a:pt x="81016" y="133304"/>
                </a:cubicBezTo>
                <a:cubicBezTo>
                  <a:pt x="82243" y="131203"/>
                  <a:pt x="83470" y="129102"/>
                  <a:pt x="84873" y="126826"/>
                </a:cubicBezTo>
                <a:cubicBezTo>
                  <a:pt x="72425" y="104590"/>
                  <a:pt x="70145" y="84105"/>
                  <a:pt x="80840" y="73424"/>
                </a:cubicBezTo>
                <a:cubicBezTo>
                  <a:pt x="86100" y="68172"/>
                  <a:pt x="93770" y="66071"/>
                  <a:pt x="102909" y="66793"/>
                </a:cubicBezTo>
                <a:close/>
                <a:moveTo>
                  <a:pt x="186742" y="61700"/>
                </a:moveTo>
                <a:cubicBezTo>
                  <a:pt x="190596" y="62750"/>
                  <a:pt x="193924" y="64674"/>
                  <a:pt x="196552" y="67298"/>
                </a:cubicBezTo>
                <a:cubicBezTo>
                  <a:pt x="198304" y="69047"/>
                  <a:pt x="199705" y="70971"/>
                  <a:pt x="200756" y="73245"/>
                </a:cubicBezTo>
                <a:cubicBezTo>
                  <a:pt x="201457" y="74645"/>
                  <a:pt x="200756" y="76219"/>
                  <a:pt x="199530" y="76919"/>
                </a:cubicBezTo>
                <a:cubicBezTo>
                  <a:pt x="199180" y="77094"/>
                  <a:pt x="198654" y="77094"/>
                  <a:pt x="198304" y="77094"/>
                </a:cubicBezTo>
                <a:cubicBezTo>
                  <a:pt x="197253" y="77094"/>
                  <a:pt x="196377" y="76569"/>
                  <a:pt x="195851" y="75519"/>
                </a:cubicBezTo>
                <a:cubicBezTo>
                  <a:pt x="194975" y="73945"/>
                  <a:pt x="193924" y="72371"/>
                  <a:pt x="192698" y="71146"/>
                </a:cubicBezTo>
                <a:cubicBezTo>
                  <a:pt x="190771" y="69222"/>
                  <a:pt x="188319" y="67823"/>
                  <a:pt x="185341" y="66948"/>
                </a:cubicBezTo>
                <a:cubicBezTo>
                  <a:pt x="183939" y="66598"/>
                  <a:pt x="183064" y="65024"/>
                  <a:pt x="183414" y="63624"/>
                </a:cubicBezTo>
                <a:cubicBezTo>
                  <a:pt x="183764" y="62050"/>
                  <a:pt x="185341" y="61175"/>
                  <a:pt x="186742" y="61700"/>
                </a:cubicBezTo>
                <a:close/>
                <a:moveTo>
                  <a:pt x="169382" y="61350"/>
                </a:moveTo>
                <a:cubicBezTo>
                  <a:pt x="170785" y="61175"/>
                  <a:pt x="172188" y="62050"/>
                  <a:pt x="172539" y="63623"/>
                </a:cubicBezTo>
                <a:cubicBezTo>
                  <a:pt x="172714" y="65022"/>
                  <a:pt x="171837" y="66421"/>
                  <a:pt x="170259" y="66770"/>
                </a:cubicBezTo>
                <a:cubicBezTo>
                  <a:pt x="165699" y="67644"/>
                  <a:pt x="160613" y="69218"/>
                  <a:pt x="155352" y="71491"/>
                </a:cubicBezTo>
                <a:cubicBezTo>
                  <a:pt x="155001" y="71491"/>
                  <a:pt x="154650" y="71666"/>
                  <a:pt x="154300" y="71666"/>
                </a:cubicBezTo>
                <a:cubicBezTo>
                  <a:pt x="153247" y="71666"/>
                  <a:pt x="152195" y="70966"/>
                  <a:pt x="151669" y="69917"/>
                </a:cubicBezTo>
                <a:cubicBezTo>
                  <a:pt x="151143" y="68519"/>
                  <a:pt x="151844" y="66945"/>
                  <a:pt x="153072" y="66421"/>
                </a:cubicBezTo>
                <a:cubicBezTo>
                  <a:pt x="158859" y="63973"/>
                  <a:pt x="164296" y="62225"/>
                  <a:pt x="169382" y="61350"/>
                </a:cubicBezTo>
                <a:close/>
                <a:moveTo>
                  <a:pt x="141652" y="0"/>
                </a:moveTo>
                <a:cubicBezTo>
                  <a:pt x="196520" y="0"/>
                  <a:pt x="245760" y="34414"/>
                  <a:pt x="264401" y="86034"/>
                </a:cubicBezTo>
                <a:cubicBezTo>
                  <a:pt x="265456" y="88493"/>
                  <a:pt x="264049" y="90951"/>
                  <a:pt x="261587" y="92004"/>
                </a:cubicBezTo>
                <a:cubicBezTo>
                  <a:pt x="261235" y="92004"/>
                  <a:pt x="260532" y="92355"/>
                  <a:pt x="260180" y="92355"/>
                </a:cubicBezTo>
                <a:cubicBezTo>
                  <a:pt x="258070" y="92355"/>
                  <a:pt x="256311" y="90951"/>
                  <a:pt x="255608" y="89195"/>
                </a:cubicBezTo>
                <a:cubicBezTo>
                  <a:pt x="238374" y="41437"/>
                  <a:pt x="192299" y="9482"/>
                  <a:pt x="141652" y="9482"/>
                </a:cubicBezTo>
                <a:cubicBezTo>
                  <a:pt x="93467" y="9482"/>
                  <a:pt x="49503" y="38628"/>
                  <a:pt x="30511" y="82172"/>
                </a:cubicBezTo>
                <a:lnTo>
                  <a:pt x="56889" y="82172"/>
                </a:lnTo>
                <a:cubicBezTo>
                  <a:pt x="59351" y="82172"/>
                  <a:pt x="61461" y="84279"/>
                  <a:pt x="61461" y="87088"/>
                </a:cubicBezTo>
                <a:cubicBezTo>
                  <a:pt x="61461" y="89546"/>
                  <a:pt x="59351" y="91653"/>
                  <a:pt x="56889" y="91653"/>
                </a:cubicBezTo>
                <a:lnTo>
                  <a:pt x="23828" y="91653"/>
                </a:lnTo>
                <a:lnTo>
                  <a:pt x="23476" y="91653"/>
                </a:lnTo>
                <a:cubicBezTo>
                  <a:pt x="23125" y="91653"/>
                  <a:pt x="22773" y="91653"/>
                  <a:pt x="22421" y="91302"/>
                </a:cubicBezTo>
                <a:cubicBezTo>
                  <a:pt x="22421" y="91302"/>
                  <a:pt x="22069" y="91302"/>
                  <a:pt x="21718" y="91302"/>
                </a:cubicBezTo>
                <a:cubicBezTo>
                  <a:pt x="21366" y="91302"/>
                  <a:pt x="21014" y="90951"/>
                  <a:pt x="20663" y="90599"/>
                </a:cubicBezTo>
                <a:cubicBezTo>
                  <a:pt x="20663" y="90599"/>
                  <a:pt x="20311" y="90599"/>
                  <a:pt x="20311" y="90249"/>
                </a:cubicBezTo>
                <a:cubicBezTo>
                  <a:pt x="20311" y="90249"/>
                  <a:pt x="20311" y="90249"/>
                  <a:pt x="19959" y="90249"/>
                </a:cubicBezTo>
                <a:lnTo>
                  <a:pt x="1318" y="71286"/>
                </a:lnTo>
                <a:cubicBezTo>
                  <a:pt x="-440" y="69530"/>
                  <a:pt x="-440" y="66721"/>
                  <a:pt x="1318" y="64965"/>
                </a:cubicBezTo>
                <a:cubicBezTo>
                  <a:pt x="3077" y="62858"/>
                  <a:pt x="6242" y="62858"/>
                  <a:pt x="8001" y="64965"/>
                </a:cubicBezTo>
                <a:lnTo>
                  <a:pt x="21718" y="78660"/>
                </a:lnTo>
                <a:cubicBezTo>
                  <a:pt x="42469" y="31254"/>
                  <a:pt x="89598" y="0"/>
                  <a:pt x="141652" y="0"/>
                </a:cubicBezTo>
                <a:close/>
              </a:path>
            </a:pathLst>
          </a:custGeom>
          <a:gradFill>
            <a:gsLst>
              <a:gs pos="0">
                <a:schemeClr val="accent1"/>
              </a:gs>
              <a:gs pos="100000">
                <a:schemeClr val="accent2"/>
              </a:gs>
            </a:gsLst>
            <a:lin ang="5400000" scaled="1"/>
          </a:gradFill>
          <a:ln w="12700">
            <a:noFill/>
          </a:ln>
        </p:spPr>
      </p:sp>
      <p:grpSp>
        <p:nvGrpSpPr>
          <p:cNvPr id="61" name="组合 60">
            <a:extLst>
              <a:ext uri="{FF2B5EF4-FFF2-40B4-BE49-F238E27FC236}">
                <a16:creationId xmlns="" xmlns:a16="http://schemas.microsoft.com/office/drawing/2014/main" id="{CD81E399-917B-4CC1-99B1-50D25D3F72B8}"/>
              </a:ext>
            </a:extLst>
          </p:cNvPr>
          <p:cNvGrpSpPr/>
          <p:nvPr/>
        </p:nvGrpSpPr>
        <p:grpSpPr>
          <a:xfrm>
            <a:off x="695325" y="5817920"/>
            <a:ext cx="278744" cy="261683"/>
            <a:chOff x="-314637" y="5817920"/>
            <a:chExt cx="278744" cy="261683"/>
          </a:xfrm>
        </p:grpSpPr>
        <p:sp>
          <p:nvSpPr>
            <p:cNvPr id="62" name="任意多边形: 形状 61">
              <a:extLst>
                <a:ext uri="{FF2B5EF4-FFF2-40B4-BE49-F238E27FC236}">
                  <a16:creationId xmlns="" xmlns:a16="http://schemas.microsoft.com/office/drawing/2014/main" id="{49DE13DD-556B-43FF-A948-A4922F19C808}"/>
                </a:ext>
              </a:extLst>
            </p:cNvPr>
            <p:cNvSpPr>
              <a:spLocks/>
            </p:cNvSpPr>
            <p:nvPr/>
          </p:nvSpPr>
          <p:spPr bwMode="auto">
            <a:xfrm>
              <a:off x="-258584" y="5842193"/>
              <a:ext cx="222691" cy="231258"/>
            </a:xfrm>
            <a:custGeom>
              <a:avLst/>
              <a:gdLst>
                <a:gd name="connsiteX0" fmla="*/ 6510 w 222691"/>
                <a:gd name="connsiteY0" fmla="*/ 161655 h 231258"/>
                <a:gd name="connsiteX1" fmla="*/ 51717 w 222691"/>
                <a:gd name="connsiteY1" fmla="*/ 202986 h 231258"/>
                <a:gd name="connsiteX2" fmla="*/ 69510 w 222691"/>
                <a:gd name="connsiteY2" fmla="*/ 209573 h 231258"/>
                <a:gd name="connsiteX3" fmla="*/ 60516 w 222691"/>
                <a:gd name="connsiteY3" fmla="*/ 190751 h 231258"/>
                <a:gd name="connsiteX4" fmla="*/ 108511 w 222691"/>
                <a:gd name="connsiteY4" fmla="*/ 215103 h 231258"/>
                <a:gd name="connsiteX5" fmla="*/ 57216 w 222691"/>
                <a:gd name="connsiteY5" fmla="*/ 231258 h 231258"/>
                <a:gd name="connsiteX6" fmla="*/ 68842 w 222691"/>
                <a:gd name="connsiteY6" fmla="*/ 214554 h 231258"/>
                <a:gd name="connsiteX7" fmla="*/ 49557 w 222691"/>
                <a:gd name="connsiteY7" fmla="*/ 207495 h 231258"/>
                <a:gd name="connsiteX8" fmla="*/ 2190 w 222691"/>
                <a:gd name="connsiteY8" fmla="*/ 164165 h 231258"/>
                <a:gd name="connsiteX9" fmla="*/ 182334 w 222691"/>
                <a:gd name="connsiteY9" fmla="*/ 43643 h 231258"/>
                <a:gd name="connsiteX10" fmla="*/ 222691 w 222691"/>
                <a:gd name="connsiteY10" fmla="*/ 79210 h 231258"/>
                <a:gd name="connsiteX11" fmla="*/ 202198 w 222691"/>
                <a:gd name="connsiteY11" fmla="*/ 77838 h 231258"/>
                <a:gd name="connsiteX12" fmla="*/ 195995 w 222691"/>
                <a:gd name="connsiteY12" fmla="*/ 155756 h 231258"/>
                <a:gd name="connsiteX13" fmla="*/ 190146 w 222691"/>
                <a:gd name="connsiteY13" fmla="*/ 166422 h 231258"/>
                <a:gd name="connsiteX14" fmla="*/ 185906 w 222691"/>
                <a:gd name="connsiteY14" fmla="*/ 163795 h 231258"/>
                <a:gd name="connsiteX15" fmla="*/ 191481 w 222691"/>
                <a:gd name="connsiteY15" fmla="*/ 153599 h 231258"/>
                <a:gd name="connsiteX16" fmla="*/ 197605 w 222691"/>
                <a:gd name="connsiteY16" fmla="*/ 80034 h 231258"/>
                <a:gd name="connsiteX17" fmla="*/ 186181 w 222691"/>
                <a:gd name="connsiteY17" fmla="*/ 97249 h 231258"/>
                <a:gd name="connsiteX18" fmla="*/ 80717 w 222691"/>
                <a:gd name="connsiteY18" fmla="*/ 0 h 231258"/>
                <a:gd name="connsiteX19" fmla="*/ 81424 w 222691"/>
                <a:gd name="connsiteY19" fmla="*/ 4943 h 231258"/>
                <a:gd name="connsiteX20" fmla="*/ 25413 w 222691"/>
                <a:gd name="connsiteY20" fmla="*/ 32006 h 231258"/>
                <a:gd name="connsiteX21" fmla="*/ 45838 w 222691"/>
                <a:gd name="connsiteY21" fmla="*/ 34163 h 231258"/>
                <a:gd name="connsiteX22" fmla="*/ 0 w 222691"/>
                <a:gd name="connsiteY22" fmla="*/ 62324 h 231258"/>
                <a:gd name="connsiteX23" fmla="*/ 12962 w 222691"/>
                <a:gd name="connsiteY23" fmla="*/ 10159 h 231258"/>
                <a:gd name="connsiteX24" fmla="*/ 21250 w 222691"/>
                <a:gd name="connsiteY24" fmla="*/ 29064 h 231258"/>
                <a:gd name="connsiteX25" fmla="*/ 80717 w 222691"/>
                <a:gd name="connsiteY25" fmla="*/ 0 h 23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2691" h="231258">
                  <a:moveTo>
                    <a:pt x="6510" y="161655"/>
                  </a:moveTo>
                  <a:cubicBezTo>
                    <a:pt x="17115" y="179654"/>
                    <a:pt x="32747" y="193967"/>
                    <a:pt x="51717" y="202986"/>
                  </a:cubicBezTo>
                  <a:cubicBezTo>
                    <a:pt x="57452" y="205731"/>
                    <a:pt x="63422" y="207927"/>
                    <a:pt x="69510" y="209573"/>
                  </a:cubicBezTo>
                  <a:lnTo>
                    <a:pt x="60516" y="190751"/>
                  </a:lnTo>
                  <a:lnTo>
                    <a:pt x="108511" y="215103"/>
                  </a:lnTo>
                  <a:lnTo>
                    <a:pt x="57216" y="231258"/>
                  </a:lnTo>
                  <a:lnTo>
                    <a:pt x="68842" y="214554"/>
                  </a:lnTo>
                  <a:cubicBezTo>
                    <a:pt x="62244" y="212828"/>
                    <a:pt x="55763" y="210475"/>
                    <a:pt x="49557" y="207495"/>
                  </a:cubicBezTo>
                  <a:cubicBezTo>
                    <a:pt x="29684" y="198045"/>
                    <a:pt x="13305" y="183066"/>
                    <a:pt x="2190" y="164165"/>
                  </a:cubicBezTo>
                  <a:close/>
                  <a:moveTo>
                    <a:pt x="182334" y="43643"/>
                  </a:moveTo>
                  <a:lnTo>
                    <a:pt x="222691" y="79210"/>
                  </a:lnTo>
                  <a:lnTo>
                    <a:pt x="202198" y="77838"/>
                  </a:lnTo>
                  <a:cubicBezTo>
                    <a:pt x="209775" y="103758"/>
                    <a:pt x="207694" y="131286"/>
                    <a:pt x="195995" y="155756"/>
                  </a:cubicBezTo>
                  <a:cubicBezTo>
                    <a:pt x="194268" y="159403"/>
                    <a:pt x="192305" y="162971"/>
                    <a:pt x="190146" y="166422"/>
                  </a:cubicBezTo>
                  <a:lnTo>
                    <a:pt x="185906" y="163795"/>
                  </a:lnTo>
                  <a:cubicBezTo>
                    <a:pt x="187947" y="160501"/>
                    <a:pt x="189793" y="157089"/>
                    <a:pt x="191481" y="153599"/>
                  </a:cubicBezTo>
                  <a:cubicBezTo>
                    <a:pt x="202512" y="130463"/>
                    <a:pt x="204593" y="104543"/>
                    <a:pt x="197605" y="80034"/>
                  </a:cubicBezTo>
                  <a:lnTo>
                    <a:pt x="186181" y="97249"/>
                  </a:lnTo>
                  <a:close/>
                  <a:moveTo>
                    <a:pt x="80717" y="0"/>
                  </a:moveTo>
                  <a:lnTo>
                    <a:pt x="81424" y="4943"/>
                  </a:lnTo>
                  <a:cubicBezTo>
                    <a:pt x="60528" y="8080"/>
                    <a:pt x="40810" y="17690"/>
                    <a:pt x="25413" y="32006"/>
                  </a:cubicBezTo>
                  <a:lnTo>
                    <a:pt x="45838" y="34163"/>
                  </a:lnTo>
                  <a:lnTo>
                    <a:pt x="0" y="62324"/>
                  </a:lnTo>
                  <a:lnTo>
                    <a:pt x="12962" y="10159"/>
                  </a:lnTo>
                  <a:lnTo>
                    <a:pt x="21250" y="29064"/>
                  </a:lnTo>
                  <a:cubicBezTo>
                    <a:pt x="37511" y="13650"/>
                    <a:pt x="58446" y="3334"/>
                    <a:pt x="80717" y="0"/>
                  </a:cubicBezTo>
                  <a:close/>
                </a:path>
              </a:pathLst>
            </a:custGeom>
            <a:gradFill>
              <a:gsLst>
                <a:gs pos="0">
                  <a:schemeClr val="accent2"/>
                </a:gs>
                <a:gs pos="100000">
                  <a:schemeClr val="accent2"/>
                </a:gs>
              </a:gsLst>
              <a:lin ang="5400000" scaled="1"/>
            </a:gradFill>
            <a:ln w="12700">
              <a:noFill/>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gradFill>
                  <a:gsLst>
                    <a:gs pos="0">
                      <a:schemeClr val="accent1"/>
                    </a:gs>
                    <a:gs pos="100000">
                      <a:schemeClr val="accent2"/>
                    </a:gs>
                  </a:gsLst>
                  <a:lin ang="5400000" scaled="1"/>
                </a:gradFill>
              </a:endParaRPr>
            </a:p>
          </p:txBody>
        </p:sp>
        <p:sp>
          <p:nvSpPr>
            <p:cNvPr id="65" name="任意多边形: 形状 64">
              <a:extLst>
                <a:ext uri="{FF2B5EF4-FFF2-40B4-BE49-F238E27FC236}">
                  <a16:creationId xmlns="" xmlns:a16="http://schemas.microsoft.com/office/drawing/2014/main" id="{959E9551-E50E-43E7-879B-3E90DE88EB67}"/>
                </a:ext>
              </a:extLst>
            </p:cNvPr>
            <p:cNvSpPr/>
            <p:nvPr/>
          </p:nvSpPr>
          <p:spPr>
            <a:xfrm>
              <a:off x="-314637" y="5817920"/>
              <a:ext cx="231464" cy="261683"/>
            </a:xfrm>
            <a:custGeom>
              <a:avLst/>
              <a:gdLst>
                <a:gd name="connsiteX0" fmla="*/ 176573 w 231464"/>
                <a:gd name="connsiteY0" fmla="*/ 144284 h 261683"/>
                <a:gd name="connsiteX1" fmla="*/ 207202 w 231464"/>
                <a:gd name="connsiteY1" fmla="*/ 157810 h 261683"/>
                <a:gd name="connsiteX2" fmla="*/ 229428 w 231464"/>
                <a:gd name="connsiteY2" fmla="*/ 261434 h 261683"/>
                <a:gd name="connsiteX3" fmla="*/ 157410 w 231464"/>
                <a:gd name="connsiteY3" fmla="*/ 183569 h 261683"/>
                <a:gd name="connsiteX4" fmla="*/ 160198 w 231464"/>
                <a:gd name="connsiteY4" fmla="*/ 158790 h 261683"/>
                <a:gd name="connsiteX5" fmla="*/ 176455 w 231464"/>
                <a:gd name="connsiteY5" fmla="*/ 144597 h 261683"/>
                <a:gd name="connsiteX6" fmla="*/ 176573 w 231464"/>
                <a:gd name="connsiteY6" fmla="*/ 144284 h 261683"/>
                <a:gd name="connsiteX7" fmla="*/ 151711 w 231464"/>
                <a:gd name="connsiteY7" fmla="*/ 110400 h 261683"/>
                <a:gd name="connsiteX8" fmla="*/ 155402 w 231464"/>
                <a:gd name="connsiteY8" fmla="*/ 110832 h 261683"/>
                <a:gd name="connsiteX9" fmla="*/ 161370 w 231464"/>
                <a:gd name="connsiteY9" fmla="*/ 112596 h 261683"/>
                <a:gd name="connsiteX10" fmla="*/ 169261 w 231464"/>
                <a:gd name="connsiteY10" fmla="*/ 119025 h 261683"/>
                <a:gd name="connsiteX11" fmla="*/ 171931 w 231464"/>
                <a:gd name="connsiteY11" fmla="*/ 142429 h 261683"/>
                <a:gd name="connsiteX12" fmla="*/ 170085 w 231464"/>
                <a:gd name="connsiteY12" fmla="*/ 145565 h 261683"/>
                <a:gd name="connsiteX13" fmla="*/ 163175 w 231464"/>
                <a:gd name="connsiteY13" fmla="*/ 151956 h 261683"/>
                <a:gd name="connsiteX14" fmla="*/ 151672 w 231464"/>
                <a:gd name="connsiteY14" fmla="*/ 155170 h 261683"/>
                <a:gd name="connsiteX15" fmla="*/ 142054 w 231464"/>
                <a:gd name="connsiteY15" fmla="*/ 152975 h 261683"/>
                <a:gd name="connsiteX16" fmla="*/ 130590 w 231464"/>
                <a:gd name="connsiteY16" fmla="*/ 140273 h 261683"/>
                <a:gd name="connsiteX17" fmla="*/ 129883 w 231464"/>
                <a:gd name="connsiteY17" fmla="*/ 137490 h 261683"/>
                <a:gd name="connsiteX18" fmla="*/ 129569 w 231464"/>
                <a:gd name="connsiteY18" fmla="*/ 130002 h 261683"/>
                <a:gd name="connsiteX19" fmla="*/ 131493 w 231464"/>
                <a:gd name="connsiteY19" fmla="*/ 123141 h 261683"/>
                <a:gd name="connsiteX20" fmla="*/ 151711 w 231464"/>
                <a:gd name="connsiteY20" fmla="*/ 110400 h 261683"/>
                <a:gd name="connsiteX21" fmla="*/ 103628 w 231464"/>
                <a:gd name="connsiteY21" fmla="*/ 105666 h 261683"/>
                <a:gd name="connsiteX22" fmla="*/ 125971 w 231464"/>
                <a:gd name="connsiteY22" fmla="*/ 123311 h 261683"/>
                <a:gd name="connsiteX23" fmla="*/ 126678 w 231464"/>
                <a:gd name="connsiteY23" fmla="*/ 143974 h 261683"/>
                <a:gd name="connsiteX24" fmla="*/ 100918 w 231464"/>
                <a:gd name="connsiteY24" fmla="*/ 161580 h 261683"/>
                <a:gd name="connsiteX25" fmla="*/ 3 w 231464"/>
                <a:gd name="connsiteY25" fmla="*/ 128682 h 261683"/>
                <a:gd name="connsiteX26" fmla="*/ 103628 w 231464"/>
                <a:gd name="connsiteY26" fmla="*/ 105666 h 261683"/>
                <a:gd name="connsiteX27" fmla="*/ 218539 w 231464"/>
                <a:gd name="connsiteY27" fmla="*/ 217 h 261683"/>
                <a:gd name="connsiteX28" fmla="*/ 199732 w 231464"/>
                <a:gd name="connsiteY28" fmla="*/ 104533 h 261683"/>
                <a:gd name="connsiteX29" fmla="*/ 174877 w 231464"/>
                <a:gd name="connsiteY29" fmla="*/ 118259 h 261683"/>
                <a:gd name="connsiteX30" fmla="*/ 163529 w 231464"/>
                <a:gd name="connsiteY30" fmla="*/ 108102 h 261683"/>
                <a:gd name="connsiteX31" fmla="*/ 152889 w 231464"/>
                <a:gd name="connsiteY31" fmla="*/ 105475 h 261683"/>
                <a:gd name="connsiteX32" fmla="*/ 149119 w 231464"/>
                <a:gd name="connsiteY32" fmla="*/ 80415 h 261683"/>
                <a:gd name="connsiteX33" fmla="*/ 218539 w 231464"/>
                <a:gd name="connsiteY33" fmla="*/ 217 h 261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31464" h="261683">
                  <a:moveTo>
                    <a:pt x="176573" y="144284"/>
                  </a:moveTo>
                  <a:cubicBezTo>
                    <a:pt x="190160" y="144323"/>
                    <a:pt x="207202" y="157810"/>
                    <a:pt x="207202" y="157810"/>
                  </a:cubicBezTo>
                  <a:cubicBezTo>
                    <a:pt x="207202" y="157810"/>
                    <a:pt x="239795" y="256063"/>
                    <a:pt x="229428" y="261434"/>
                  </a:cubicBezTo>
                  <a:cubicBezTo>
                    <a:pt x="219022" y="266805"/>
                    <a:pt x="157410" y="183569"/>
                    <a:pt x="157410" y="183569"/>
                  </a:cubicBezTo>
                  <a:cubicBezTo>
                    <a:pt x="157410" y="183569"/>
                    <a:pt x="156664" y="169964"/>
                    <a:pt x="160198" y="158790"/>
                  </a:cubicBezTo>
                  <a:cubicBezTo>
                    <a:pt x="167227" y="156477"/>
                    <a:pt x="173196" y="151420"/>
                    <a:pt x="176455" y="144597"/>
                  </a:cubicBezTo>
                  <a:cubicBezTo>
                    <a:pt x="176495" y="144480"/>
                    <a:pt x="176534" y="144402"/>
                    <a:pt x="176573" y="144284"/>
                  </a:cubicBezTo>
                  <a:close/>
                  <a:moveTo>
                    <a:pt x="151711" y="110400"/>
                  </a:moveTo>
                  <a:cubicBezTo>
                    <a:pt x="152968" y="110400"/>
                    <a:pt x="154185" y="110636"/>
                    <a:pt x="155402" y="110832"/>
                  </a:cubicBezTo>
                  <a:cubicBezTo>
                    <a:pt x="157443" y="111145"/>
                    <a:pt x="159446" y="111694"/>
                    <a:pt x="161370" y="112596"/>
                  </a:cubicBezTo>
                  <a:cubicBezTo>
                    <a:pt x="164589" y="114125"/>
                    <a:pt x="167219" y="116398"/>
                    <a:pt x="169261" y="119025"/>
                  </a:cubicBezTo>
                  <a:cubicBezTo>
                    <a:pt x="174326" y="125533"/>
                    <a:pt x="175699" y="134510"/>
                    <a:pt x="171931" y="142429"/>
                  </a:cubicBezTo>
                  <a:cubicBezTo>
                    <a:pt x="171420" y="143527"/>
                    <a:pt x="170753" y="144585"/>
                    <a:pt x="170085" y="145565"/>
                  </a:cubicBezTo>
                  <a:cubicBezTo>
                    <a:pt x="168240" y="148192"/>
                    <a:pt x="165884" y="150348"/>
                    <a:pt x="163175" y="151956"/>
                  </a:cubicBezTo>
                  <a:cubicBezTo>
                    <a:pt x="159760" y="153994"/>
                    <a:pt x="155795" y="155170"/>
                    <a:pt x="151672" y="155170"/>
                  </a:cubicBezTo>
                  <a:cubicBezTo>
                    <a:pt x="148335" y="155170"/>
                    <a:pt x="145116" y="154425"/>
                    <a:pt x="142054" y="152975"/>
                  </a:cubicBezTo>
                  <a:cubicBezTo>
                    <a:pt x="136636" y="150427"/>
                    <a:pt x="132552" y="145879"/>
                    <a:pt x="130590" y="140273"/>
                  </a:cubicBezTo>
                  <a:cubicBezTo>
                    <a:pt x="130236" y="139332"/>
                    <a:pt x="130079" y="138391"/>
                    <a:pt x="129883" y="137490"/>
                  </a:cubicBezTo>
                  <a:cubicBezTo>
                    <a:pt x="129333" y="135020"/>
                    <a:pt x="129255" y="132511"/>
                    <a:pt x="129569" y="130002"/>
                  </a:cubicBezTo>
                  <a:cubicBezTo>
                    <a:pt x="129843" y="127650"/>
                    <a:pt x="130432" y="125337"/>
                    <a:pt x="131493" y="123141"/>
                  </a:cubicBezTo>
                  <a:cubicBezTo>
                    <a:pt x="135183" y="115418"/>
                    <a:pt x="143113" y="110400"/>
                    <a:pt x="151711" y="110400"/>
                  </a:cubicBezTo>
                  <a:close/>
                  <a:moveTo>
                    <a:pt x="103628" y="105666"/>
                  </a:moveTo>
                  <a:cubicBezTo>
                    <a:pt x="103628" y="105666"/>
                    <a:pt x="118432" y="113194"/>
                    <a:pt x="125971" y="123311"/>
                  </a:cubicBezTo>
                  <a:cubicBezTo>
                    <a:pt x="123419" y="130211"/>
                    <a:pt x="123850" y="137583"/>
                    <a:pt x="126678" y="143974"/>
                  </a:cubicBezTo>
                  <a:cubicBezTo>
                    <a:pt x="118863" y="154561"/>
                    <a:pt x="100918" y="161580"/>
                    <a:pt x="100918" y="161580"/>
                  </a:cubicBezTo>
                  <a:cubicBezTo>
                    <a:pt x="100918" y="161580"/>
                    <a:pt x="-547" y="140367"/>
                    <a:pt x="3" y="128682"/>
                  </a:cubicBezTo>
                  <a:cubicBezTo>
                    <a:pt x="553" y="117037"/>
                    <a:pt x="103628" y="105666"/>
                    <a:pt x="103628" y="105666"/>
                  </a:cubicBezTo>
                  <a:close/>
                  <a:moveTo>
                    <a:pt x="218539" y="217"/>
                  </a:moveTo>
                  <a:cubicBezTo>
                    <a:pt x="229102" y="5236"/>
                    <a:pt x="199732" y="104533"/>
                    <a:pt x="199732" y="104533"/>
                  </a:cubicBezTo>
                  <a:cubicBezTo>
                    <a:pt x="199732" y="104533"/>
                    <a:pt x="187128" y="115201"/>
                    <a:pt x="174877" y="118259"/>
                  </a:cubicBezTo>
                  <a:cubicBezTo>
                    <a:pt x="172207" y="113985"/>
                    <a:pt x="168398" y="110416"/>
                    <a:pt x="163529" y="108102"/>
                  </a:cubicBezTo>
                  <a:cubicBezTo>
                    <a:pt x="160153" y="106494"/>
                    <a:pt x="156580" y="105631"/>
                    <a:pt x="152889" y="105475"/>
                  </a:cubicBezTo>
                  <a:cubicBezTo>
                    <a:pt x="148805" y="94337"/>
                    <a:pt x="149119" y="80415"/>
                    <a:pt x="149119" y="80415"/>
                  </a:cubicBezTo>
                  <a:cubicBezTo>
                    <a:pt x="149119" y="80415"/>
                    <a:pt x="207977" y="-4842"/>
                    <a:pt x="218539" y="217"/>
                  </a:cubicBezTo>
                  <a:close/>
                </a:path>
              </a:pathLst>
            </a:custGeom>
            <a:noFill/>
            <a:ln w="12700" cap="flat" cmpd="sng" algn="ctr">
              <a:gradFill>
                <a:gsLst>
                  <a:gs pos="0">
                    <a:schemeClr val="accent1"/>
                  </a:gs>
                  <a:gs pos="100000">
                    <a:schemeClr val="accent2"/>
                  </a:gs>
                </a:gsLst>
                <a:lin ang="5400000" scaled="1"/>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gs>
                    <a:gs pos="100000">
                      <a:schemeClr val="accent2"/>
                    </a:gs>
                  </a:gsLst>
                  <a:lin ang="5400000" scaled="1"/>
                </a:gradFill>
              </a:endParaRPr>
            </a:p>
          </p:txBody>
        </p:sp>
      </p:grpSp>
      <p:sp>
        <p:nvSpPr>
          <p:cNvPr id="66" name="Rectangle 16">
            <a:extLst>
              <a:ext uri="{FF2B5EF4-FFF2-40B4-BE49-F238E27FC236}">
                <a16:creationId xmlns="" xmlns:a16="http://schemas.microsoft.com/office/drawing/2014/main" id="{1401FA96-629B-48ED-92F6-98C95B446D00}"/>
              </a:ext>
            </a:extLst>
          </p:cNvPr>
          <p:cNvSpPr>
            <a:spLocks noChangeArrowheads="1"/>
          </p:cNvSpPr>
          <p:nvPr/>
        </p:nvSpPr>
        <p:spPr bwMode="auto">
          <a:xfrm>
            <a:off x="1109739" y="5121108"/>
            <a:ext cx="105798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r>
              <a:rPr lang="zh-CN" altLang="en-US" sz="1400">
                <a:gradFill flip="none" rotWithShape="1">
                  <a:gsLst>
                    <a:gs pos="0">
                      <a:schemeClr val="accent1"/>
                    </a:gs>
                    <a:gs pos="100000">
                      <a:schemeClr val="accent2"/>
                    </a:gs>
                  </a:gsLst>
                  <a:lin ang="5400000" scaled="1"/>
                  <a:tileRect/>
                </a:gradFill>
                <a:latin typeface="+mj-ea"/>
                <a:ea typeface="+mj-ea"/>
              </a:rPr>
              <a:t>输入本行要点</a:t>
            </a:r>
          </a:p>
        </p:txBody>
      </p:sp>
      <p:sp>
        <p:nvSpPr>
          <p:cNvPr id="69" name="Freeform 66">
            <a:extLst>
              <a:ext uri="{FF2B5EF4-FFF2-40B4-BE49-F238E27FC236}">
                <a16:creationId xmlns="" xmlns:a16="http://schemas.microsoft.com/office/drawing/2014/main" id="{2191B201-3F53-4B95-A654-47B437DDF21A}"/>
              </a:ext>
            </a:extLst>
          </p:cNvPr>
          <p:cNvSpPr>
            <a:spLocks noChangeAspect="1"/>
          </p:cNvSpPr>
          <p:nvPr/>
        </p:nvSpPr>
        <p:spPr bwMode="auto">
          <a:xfrm>
            <a:off x="695943" y="5093029"/>
            <a:ext cx="277509" cy="276508"/>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06580" h="604393">
                <a:moveTo>
                  <a:pt x="545010" y="519962"/>
                </a:moveTo>
                <a:cubicBezTo>
                  <a:pt x="532009" y="519962"/>
                  <a:pt x="521423" y="530342"/>
                  <a:pt x="521423" y="543224"/>
                </a:cubicBezTo>
                <a:cubicBezTo>
                  <a:pt x="521423" y="556107"/>
                  <a:pt x="532009" y="566487"/>
                  <a:pt x="545010" y="566487"/>
                </a:cubicBezTo>
                <a:cubicBezTo>
                  <a:pt x="558104" y="566487"/>
                  <a:pt x="568691" y="556107"/>
                  <a:pt x="568691" y="543224"/>
                </a:cubicBezTo>
                <a:cubicBezTo>
                  <a:pt x="568691" y="530342"/>
                  <a:pt x="558104" y="519962"/>
                  <a:pt x="545010" y="519962"/>
                </a:cubicBezTo>
                <a:close/>
                <a:moveTo>
                  <a:pt x="61544" y="519962"/>
                </a:moveTo>
                <a:cubicBezTo>
                  <a:pt x="48548" y="519962"/>
                  <a:pt x="37873" y="530342"/>
                  <a:pt x="37873" y="543224"/>
                </a:cubicBezTo>
                <a:cubicBezTo>
                  <a:pt x="37873" y="556107"/>
                  <a:pt x="48548" y="566487"/>
                  <a:pt x="61544" y="566487"/>
                </a:cubicBezTo>
                <a:cubicBezTo>
                  <a:pt x="74633" y="566487"/>
                  <a:pt x="85215" y="556107"/>
                  <a:pt x="85215" y="543224"/>
                </a:cubicBezTo>
                <a:cubicBezTo>
                  <a:pt x="85215" y="530342"/>
                  <a:pt x="74633" y="519962"/>
                  <a:pt x="61544" y="519962"/>
                </a:cubicBezTo>
                <a:close/>
                <a:moveTo>
                  <a:pt x="463753" y="409209"/>
                </a:moveTo>
                <a:lnTo>
                  <a:pt x="528387" y="484373"/>
                </a:lnTo>
                <a:cubicBezTo>
                  <a:pt x="533681" y="482890"/>
                  <a:pt x="539253" y="482056"/>
                  <a:pt x="545010" y="482056"/>
                </a:cubicBezTo>
                <a:cubicBezTo>
                  <a:pt x="578999" y="482056"/>
                  <a:pt x="606580" y="509489"/>
                  <a:pt x="606580" y="543224"/>
                </a:cubicBezTo>
                <a:cubicBezTo>
                  <a:pt x="606580" y="576960"/>
                  <a:pt x="578999" y="604393"/>
                  <a:pt x="545010" y="604393"/>
                </a:cubicBezTo>
                <a:cubicBezTo>
                  <a:pt x="511115" y="604393"/>
                  <a:pt x="483441" y="576960"/>
                  <a:pt x="483441" y="543224"/>
                </a:cubicBezTo>
                <a:cubicBezTo>
                  <a:pt x="483441" y="529044"/>
                  <a:pt x="488363" y="515884"/>
                  <a:pt x="496628" y="505504"/>
                </a:cubicBezTo>
                <a:lnTo>
                  <a:pt x="434965" y="433769"/>
                </a:lnTo>
                <a:close/>
                <a:moveTo>
                  <a:pt x="142768" y="409209"/>
                </a:moveTo>
                <a:lnTo>
                  <a:pt x="171544" y="433769"/>
                </a:lnTo>
                <a:lnTo>
                  <a:pt x="109907" y="505504"/>
                </a:lnTo>
                <a:cubicBezTo>
                  <a:pt x="118169" y="515884"/>
                  <a:pt x="123088" y="529044"/>
                  <a:pt x="123088" y="543224"/>
                </a:cubicBezTo>
                <a:cubicBezTo>
                  <a:pt x="123088" y="576960"/>
                  <a:pt x="95519" y="604393"/>
                  <a:pt x="61544" y="604393"/>
                </a:cubicBezTo>
                <a:cubicBezTo>
                  <a:pt x="27570" y="604393"/>
                  <a:pt x="0" y="576960"/>
                  <a:pt x="0" y="543224"/>
                </a:cubicBezTo>
                <a:cubicBezTo>
                  <a:pt x="0" y="509489"/>
                  <a:pt x="27570" y="482056"/>
                  <a:pt x="61544" y="482056"/>
                </a:cubicBezTo>
                <a:cubicBezTo>
                  <a:pt x="67299" y="482056"/>
                  <a:pt x="72869" y="482890"/>
                  <a:pt x="78160" y="484373"/>
                </a:cubicBezTo>
                <a:close/>
                <a:moveTo>
                  <a:pt x="304066" y="269489"/>
                </a:moveTo>
                <a:cubicBezTo>
                  <a:pt x="363489" y="269489"/>
                  <a:pt x="411678" y="318326"/>
                  <a:pt x="411678" y="378654"/>
                </a:cubicBezTo>
                <a:lnTo>
                  <a:pt x="196454" y="378654"/>
                </a:lnTo>
                <a:cubicBezTo>
                  <a:pt x="196454" y="318326"/>
                  <a:pt x="244643" y="269489"/>
                  <a:pt x="304066" y="269489"/>
                </a:cubicBezTo>
                <a:close/>
                <a:moveTo>
                  <a:pt x="304066" y="127300"/>
                </a:moveTo>
                <a:cubicBezTo>
                  <a:pt x="338478" y="127300"/>
                  <a:pt x="366375" y="155623"/>
                  <a:pt x="366375" y="190562"/>
                </a:cubicBezTo>
                <a:cubicBezTo>
                  <a:pt x="366375" y="225501"/>
                  <a:pt x="338478" y="253824"/>
                  <a:pt x="304066" y="253824"/>
                </a:cubicBezTo>
                <a:cubicBezTo>
                  <a:pt x="269654" y="253824"/>
                  <a:pt x="241757" y="225501"/>
                  <a:pt x="241757" y="190562"/>
                </a:cubicBezTo>
                <a:cubicBezTo>
                  <a:pt x="241757" y="155623"/>
                  <a:pt x="269654" y="127300"/>
                  <a:pt x="304066" y="127300"/>
                </a:cubicBezTo>
                <a:close/>
                <a:moveTo>
                  <a:pt x="545010" y="37827"/>
                </a:moveTo>
                <a:cubicBezTo>
                  <a:pt x="532009" y="37827"/>
                  <a:pt x="521423" y="48304"/>
                  <a:pt x="521423" y="61098"/>
                </a:cubicBezTo>
                <a:cubicBezTo>
                  <a:pt x="521423" y="73985"/>
                  <a:pt x="532009" y="84462"/>
                  <a:pt x="545010" y="84462"/>
                </a:cubicBezTo>
                <a:cubicBezTo>
                  <a:pt x="558104" y="84462"/>
                  <a:pt x="568691" y="73985"/>
                  <a:pt x="568691" y="61098"/>
                </a:cubicBezTo>
                <a:cubicBezTo>
                  <a:pt x="568691" y="48304"/>
                  <a:pt x="558104" y="37827"/>
                  <a:pt x="545010" y="37827"/>
                </a:cubicBezTo>
                <a:close/>
                <a:moveTo>
                  <a:pt x="61544" y="37827"/>
                </a:moveTo>
                <a:cubicBezTo>
                  <a:pt x="48548" y="37827"/>
                  <a:pt x="37873" y="48304"/>
                  <a:pt x="37873" y="61098"/>
                </a:cubicBezTo>
                <a:cubicBezTo>
                  <a:pt x="37873" y="73985"/>
                  <a:pt x="48548" y="84462"/>
                  <a:pt x="61544" y="84462"/>
                </a:cubicBezTo>
                <a:cubicBezTo>
                  <a:pt x="74633" y="84462"/>
                  <a:pt x="85215" y="73985"/>
                  <a:pt x="85215" y="61098"/>
                </a:cubicBezTo>
                <a:cubicBezTo>
                  <a:pt x="85215" y="48304"/>
                  <a:pt x="74633" y="37827"/>
                  <a:pt x="61544" y="37827"/>
                </a:cubicBezTo>
                <a:close/>
                <a:moveTo>
                  <a:pt x="545010" y="0"/>
                </a:moveTo>
                <a:cubicBezTo>
                  <a:pt x="578999" y="0"/>
                  <a:pt x="606580" y="27350"/>
                  <a:pt x="606580" y="61098"/>
                </a:cubicBezTo>
                <a:cubicBezTo>
                  <a:pt x="606580" y="94846"/>
                  <a:pt x="578999" y="122289"/>
                  <a:pt x="545010" y="122289"/>
                </a:cubicBezTo>
                <a:cubicBezTo>
                  <a:pt x="539253" y="122289"/>
                  <a:pt x="533681" y="121455"/>
                  <a:pt x="528387" y="119971"/>
                </a:cubicBezTo>
                <a:lnTo>
                  <a:pt x="463753" y="195255"/>
                </a:lnTo>
                <a:lnTo>
                  <a:pt x="434965" y="170593"/>
                </a:lnTo>
                <a:lnTo>
                  <a:pt x="496628" y="98833"/>
                </a:lnTo>
                <a:cubicBezTo>
                  <a:pt x="488363" y="88449"/>
                  <a:pt x="483441" y="75376"/>
                  <a:pt x="483441" y="61098"/>
                </a:cubicBezTo>
                <a:cubicBezTo>
                  <a:pt x="483441" y="27350"/>
                  <a:pt x="511115" y="0"/>
                  <a:pt x="545010" y="0"/>
                </a:cubicBezTo>
                <a:close/>
                <a:moveTo>
                  <a:pt x="61544" y="0"/>
                </a:moveTo>
                <a:cubicBezTo>
                  <a:pt x="95519" y="0"/>
                  <a:pt x="123088" y="27350"/>
                  <a:pt x="123088" y="61098"/>
                </a:cubicBezTo>
                <a:cubicBezTo>
                  <a:pt x="123088" y="75376"/>
                  <a:pt x="118169" y="88449"/>
                  <a:pt x="109907" y="98833"/>
                </a:cubicBezTo>
                <a:lnTo>
                  <a:pt x="171544" y="170593"/>
                </a:lnTo>
                <a:lnTo>
                  <a:pt x="142768" y="195255"/>
                </a:lnTo>
                <a:lnTo>
                  <a:pt x="78160" y="119971"/>
                </a:lnTo>
                <a:cubicBezTo>
                  <a:pt x="72869" y="121455"/>
                  <a:pt x="67299" y="122289"/>
                  <a:pt x="61544" y="122289"/>
                </a:cubicBezTo>
                <a:cubicBezTo>
                  <a:pt x="27570" y="122289"/>
                  <a:pt x="0" y="94846"/>
                  <a:pt x="0" y="61098"/>
                </a:cubicBezTo>
                <a:cubicBezTo>
                  <a:pt x="0" y="27350"/>
                  <a:pt x="27570" y="0"/>
                  <a:pt x="61544" y="0"/>
                </a:cubicBezTo>
                <a:close/>
              </a:path>
            </a:pathLst>
          </a:custGeom>
          <a:gradFill>
            <a:gsLst>
              <a:gs pos="0">
                <a:schemeClr val="accent1"/>
              </a:gs>
              <a:gs pos="100000">
                <a:schemeClr val="accent2"/>
              </a:gs>
            </a:gsLst>
            <a:lin ang="5400000" scaled="1"/>
          </a:gradFill>
          <a:ln w="1270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5720483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矩形 129">
            <a:extLst>
              <a:ext uri="{FF2B5EF4-FFF2-40B4-BE49-F238E27FC236}">
                <a16:creationId xmlns="" xmlns:a16="http://schemas.microsoft.com/office/drawing/2014/main" id="{710E6A86-9A54-4266-99FC-E55A11D18F25}"/>
              </a:ext>
            </a:extLst>
          </p:cNvPr>
          <p:cNvSpPr/>
          <p:nvPr/>
        </p:nvSpPr>
        <p:spPr>
          <a:xfrm>
            <a:off x="3316175" y="-532634"/>
            <a:ext cx="9132750" cy="221599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a:ln>
                  <a:noFill/>
                </a:ln>
                <a:solidFill>
                  <a:prstClr val="black">
                    <a:alpha val="15000"/>
                  </a:prstClr>
                </a:solidFill>
                <a:effectLst/>
                <a:uLnTx/>
                <a:uFillTx/>
                <a:latin typeface="+mj-ea"/>
                <a:ea typeface="+mj-ea"/>
                <a:cs typeface="+mn-cs"/>
              </a:rPr>
              <a:t>COMPANY</a:t>
            </a:r>
            <a:endParaRPr kumimoji="0" lang="zh-CN" altLang="en-US" sz="13800" b="0" i="0" u="none" strike="noStrike" kern="1200" cap="none" spc="0" normalizeH="0" baseline="0" noProof="0">
              <a:ln>
                <a:noFill/>
              </a:ln>
              <a:solidFill>
                <a:prstClr val="black">
                  <a:alpha val="15000"/>
                </a:prstClr>
              </a:solidFill>
              <a:effectLst/>
              <a:uLnTx/>
              <a:uFillTx/>
              <a:latin typeface="+mj-ea"/>
              <a:ea typeface="+mj-ea"/>
              <a:cs typeface="+mn-cs"/>
            </a:endParaRPr>
          </a:p>
        </p:txBody>
      </p:sp>
      <p:cxnSp>
        <p:nvCxnSpPr>
          <p:cNvPr id="115" name="直接连接符 114">
            <a:extLst>
              <a:ext uri="{FF2B5EF4-FFF2-40B4-BE49-F238E27FC236}">
                <a16:creationId xmlns="" xmlns:a16="http://schemas.microsoft.com/office/drawing/2014/main" id="{2DC9EA28-1C4B-4198-83CA-5DED31B14329}"/>
              </a:ext>
            </a:extLst>
          </p:cNvPr>
          <p:cNvCxnSpPr>
            <a:cxnSpLocks/>
          </p:cNvCxnSpPr>
          <p:nvPr/>
        </p:nvCxnSpPr>
        <p:spPr>
          <a:xfrm>
            <a:off x="1361074" y="3429000"/>
            <a:ext cx="1698177"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
        <p:nvSpPr>
          <p:cNvPr id="90" name="矩形: 圆角 89">
            <a:extLst>
              <a:ext uri="{FF2B5EF4-FFF2-40B4-BE49-F238E27FC236}">
                <a16:creationId xmlns="" xmlns:a16="http://schemas.microsoft.com/office/drawing/2014/main" id="{14CFC973-BF40-4813-A1A2-548D0F116BE8}"/>
              </a:ext>
            </a:extLst>
          </p:cNvPr>
          <p:cNvSpPr/>
          <p:nvPr/>
        </p:nvSpPr>
        <p:spPr>
          <a:xfrm>
            <a:off x="523327" y="1999501"/>
            <a:ext cx="2366962" cy="3413746"/>
          </a:xfrm>
          <a:prstGeom prst="roundRect">
            <a:avLst>
              <a:gd name="adj" fmla="val 2392"/>
            </a:avLst>
          </a:prstGeom>
          <a:solidFill>
            <a:schemeClr val="bg1"/>
          </a:solidFill>
          <a:ln w="12700" cap="flat" cmpd="sng" algn="ctr">
            <a:noFill/>
            <a:prstDash val="solid"/>
            <a:miter lim="800000"/>
          </a:ln>
          <a:effectLst>
            <a:outerShdw blurRad="254000" dist="63500" dir="2700000" algn="t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a:effectLst>
                <a:outerShdw blurRad="101600" dist="38100" dir="2700000" algn="tl" rotWithShape="0">
                  <a:schemeClr val="accent2"/>
                </a:outerShdw>
              </a:effectLst>
            </a:endParaRPr>
          </a:p>
        </p:txBody>
      </p:sp>
      <p:sp>
        <p:nvSpPr>
          <p:cNvPr id="75" name="平行四边形 74">
            <a:extLst>
              <a:ext uri="{FF2B5EF4-FFF2-40B4-BE49-F238E27FC236}">
                <a16:creationId xmlns="" xmlns:a16="http://schemas.microsoft.com/office/drawing/2014/main" id="{095340B7-7FEF-4AD2-95AD-2D5536611328}"/>
              </a:ext>
            </a:extLst>
          </p:cNvPr>
          <p:cNvSpPr/>
          <p:nvPr/>
        </p:nvSpPr>
        <p:spPr>
          <a:xfrm>
            <a:off x="10699783" y="1"/>
            <a:ext cx="3943172" cy="6858000"/>
          </a:xfrm>
          <a:prstGeom prst="parallelogram">
            <a:avLst>
              <a:gd name="adj" fmla="val 35146"/>
            </a:avLst>
          </a:prstGeom>
          <a:gradFill>
            <a:gsLst>
              <a:gs pos="0">
                <a:schemeClr val="accent1">
                  <a:alpha val="95000"/>
                </a:schemeClr>
              </a:gs>
              <a:gs pos="90000">
                <a:schemeClr val="accent2">
                  <a:alpha val="95000"/>
                </a:schemeClr>
              </a:gs>
            </a:gsLst>
            <a:lin ang="27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 xmlns:a16="http://schemas.microsoft.com/office/drawing/2014/main" id="{5B2C4961-1854-48B3-B934-E78EB6655B16}"/>
              </a:ext>
            </a:extLst>
          </p:cNvPr>
          <p:cNvSpPr txBox="1"/>
          <p:nvPr/>
        </p:nvSpPr>
        <p:spPr>
          <a:xfrm>
            <a:off x="3180053" y="1867127"/>
            <a:ext cx="1439497" cy="877163"/>
          </a:xfrm>
          <a:prstGeom prst="rect">
            <a:avLst/>
          </a:prstGeom>
          <a:noFill/>
        </p:spPr>
        <p:txBody>
          <a:bodyPr wrap="none" lIns="0" tIns="0" rIns="0" bIns="0" rtlCol="0" anchor="t">
            <a:spAutoFit/>
          </a:bodyPr>
          <a:lstStyle>
            <a:defPPr>
              <a:defRPr lang="zh-CN"/>
            </a:defPPr>
            <a:lvl1pPr algn="ctr">
              <a:defRPr sz="4000">
                <a:gradFill flip="none" rotWithShape="1">
                  <a:gsLst>
                    <a:gs pos="0">
                      <a:schemeClr val="accent1"/>
                    </a:gs>
                    <a:gs pos="100000">
                      <a:schemeClr val="accent2"/>
                    </a:gs>
                  </a:gsLst>
                  <a:lin ang="5400000" scaled="1"/>
                  <a:tileRect/>
                </a:gradFill>
                <a:latin typeface="+mj-ea"/>
                <a:ea typeface="+mj-ea"/>
              </a:defRPr>
            </a:lvl1pPr>
          </a:lstStyle>
          <a:p>
            <a:pPr algn="l"/>
            <a:r>
              <a:rPr lang="zh-CN" altLang="en-US" sz="5700"/>
              <a:t>融资</a:t>
            </a:r>
          </a:p>
        </p:txBody>
      </p:sp>
      <p:sp>
        <p:nvSpPr>
          <p:cNvPr id="32" name="文本框 31">
            <a:extLst>
              <a:ext uri="{FF2B5EF4-FFF2-40B4-BE49-F238E27FC236}">
                <a16:creationId xmlns="" xmlns:a16="http://schemas.microsoft.com/office/drawing/2014/main" id="{E46C2351-145C-4BFB-ACD9-CF916CEDC035}"/>
              </a:ext>
            </a:extLst>
          </p:cNvPr>
          <p:cNvSpPr txBox="1"/>
          <p:nvPr/>
        </p:nvSpPr>
        <p:spPr>
          <a:xfrm>
            <a:off x="3256996" y="2986475"/>
            <a:ext cx="953787" cy="307777"/>
          </a:xfrm>
          <a:prstGeom prst="rect">
            <a:avLst/>
          </a:prstGeom>
          <a:noFill/>
        </p:spPr>
        <p:txBody>
          <a:bodyPr wrap="none" lIns="0" tIns="0" rIns="0" bIns="0" rtlCol="0" anchor="t">
            <a:spAutoFit/>
          </a:bodyPr>
          <a:lstStyle/>
          <a:p>
            <a:r>
              <a:rPr lang="en-US" altLang="zh-CN" sz="2000">
                <a:gradFill flip="none" rotWithShape="1">
                  <a:gsLst>
                    <a:gs pos="0">
                      <a:schemeClr val="accent1"/>
                    </a:gs>
                    <a:gs pos="80000">
                      <a:schemeClr val="accent2"/>
                    </a:gs>
                  </a:gsLst>
                  <a:lin ang="5400000" scaled="1"/>
                  <a:tileRect/>
                </a:gradFill>
                <a:latin typeface="+mj-ea"/>
                <a:ea typeface="+mj-ea"/>
              </a:rPr>
              <a:t>7</a:t>
            </a:r>
            <a:r>
              <a:rPr lang="zh-CN" altLang="en-US" sz="2000">
                <a:gradFill flip="none" rotWithShape="1">
                  <a:gsLst>
                    <a:gs pos="0">
                      <a:schemeClr val="accent1"/>
                    </a:gs>
                    <a:gs pos="80000">
                      <a:schemeClr val="accent2"/>
                    </a:gs>
                  </a:gsLst>
                  <a:lin ang="5400000" scaled="1"/>
                  <a:tileRect/>
                </a:gradFill>
                <a:latin typeface="+mj-ea"/>
                <a:ea typeface="+mj-ea"/>
              </a:rPr>
              <a:t>月</a:t>
            </a:r>
            <a:r>
              <a:rPr lang="en-US" altLang="zh-CN" sz="2000">
                <a:gradFill flip="none" rotWithShape="1">
                  <a:gsLst>
                    <a:gs pos="0">
                      <a:schemeClr val="accent1"/>
                    </a:gs>
                    <a:gs pos="80000">
                      <a:schemeClr val="accent2"/>
                    </a:gs>
                  </a:gsLst>
                  <a:lin ang="5400000" scaled="1"/>
                  <a:tileRect/>
                </a:gradFill>
                <a:latin typeface="+mj-ea"/>
                <a:ea typeface="+mj-ea"/>
              </a:rPr>
              <a:t>~9</a:t>
            </a:r>
            <a:r>
              <a:rPr lang="zh-CN" altLang="en-US" sz="2000">
                <a:gradFill flip="none" rotWithShape="1">
                  <a:gsLst>
                    <a:gs pos="0">
                      <a:schemeClr val="accent1"/>
                    </a:gs>
                    <a:gs pos="80000">
                      <a:schemeClr val="accent2"/>
                    </a:gs>
                  </a:gsLst>
                  <a:lin ang="5400000" scaled="1"/>
                  <a:tileRect/>
                </a:gradFill>
                <a:latin typeface="+mj-ea"/>
                <a:ea typeface="+mj-ea"/>
              </a:rPr>
              <a:t>月</a:t>
            </a:r>
          </a:p>
        </p:txBody>
      </p:sp>
      <p:sp>
        <p:nvSpPr>
          <p:cNvPr id="34" name="文本框 33">
            <a:extLst>
              <a:ext uri="{FF2B5EF4-FFF2-40B4-BE49-F238E27FC236}">
                <a16:creationId xmlns="" xmlns:a16="http://schemas.microsoft.com/office/drawing/2014/main" id="{ED5D3580-D2FA-46E5-B8B2-FBC1FCB68102}"/>
              </a:ext>
            </a:extLst>
          </p:cNvPr>
          <p:cNvSpPr txBox="1"/>
          <p:nvPr/>
        </p:nvSpPr>
        <p:spPr>
          <a:xfrm>
            <a:off x="3256996" y="3297150"/>
            <a:ext cx="545021" cy="276999"/>
          </a:xfrm>
          <a:prstGeom prst="rect">
            <a:avLst/>
          </a:prstGeom>
          <a:noFill/>
        </p:spPr>
        <p:txBody>
          <a:bodyPr wrap="none" lIns="0" tIns="0" rIns="0" bIns="0" rtlCol="0" anchor="t">
            <a:spAutoFit/>
          </a:bodyPr>
          <a:lstStyle/>
          <a:p>
            <a:r>
              <a:rPr lang="en-US" altLang="zh-CN">
                <a:solidFill>
                  <a:schemeClr val="tx1">
                    <a:alpha val="65000"/>
                  </a:schemeClr>
                </a:solidFill>
                <a:latin typeface="+mj-ea"/>
                <a:ea typeface="+mj-ea"/>
              </a:rPr>
              <a:t>2019</a:t>
            </a:r>
            <a:endParaRPr lang="zh-CN" altLang="en-US">
              <a:solidFill>
                <a:schemeClr val="tx1">
                  <a:alpha val="65000"/>
                </a:schemeClr>
              </a:solidFill>
              <a:latin typeface="+mj-ea"/>
              <a:ea typeface="+mj-ea"/>
            </a:endParaRPr>
          </a:p>
        </p:txBody>
      </p:sp>
      <p:sp>
        <p:nvSpPr>
          <p:cNvPr id="44" name="文本框 43">
            <a:extLst>
              <a:ext uri="{FF2B5EF4-FFF2-40B4-BE49-F238E27FC236}">
                <a16:creationId xmlns="" xmlns:a16="http://schemas.microsoft.com/office/drawing/2014/main" id="{E768EBAF-55DE-4D9A-8268-6E42718AB21E}"/>
              </a:ext>
            </a:extLst>
          </p:cNvPr>
          <p:cNvSpPr txBox="1"/>
          <p:nvPr/>
        </p:nvSpPr>
        <p:spPr>
          <a:xfrm>
            <a:off x="5913550" y="2986475"/>
            <a:ext cx="1255152" cy="307777"/>
          </a:xfrm>
          <a:prstGeom prst="rect">
            <a:avLst/>
          </a:prstGeom>
          <a:noFill/>
        </p:spPr>
        <p:txBody>
          <a:bodyPr wrap="none" lIns="0" tIns="0" rIns="0" bIns="0" rtlCol="0" anchor="t">
            <a:spAutoFit/>
          </a:bodyPr>
          <a:lstStyle>
            <a:defPPr>
              <a:defRPr lang="zh-CN"/>
            </a:defPPr>
            <a:lvl1pPr>
              <a:defRPr sz="1400">
                <a:gradFill flip="none" rotWithShape="1">
                  <a:gsLst>
                    <a:gs pos="0">
                      <a:schemeClr val="accent1"/>
                    </a:gs>
                    <a:gs pos="80000">
                      <a:schemeClr val="accent2"/>
                    </a:gs>
                  </a:gsLst>
                  <a:lin ang="5400000" scaled="1"/>
                  <a:tileRect/>
                </a:gradFill>
                <a:latin typeface="+mj-ea"/>
                <a:ea typeface="+mj-ea"/>
              </a:defRPr>
            </a:lvl1pPr>
          </a:lstStyle>
          <a:p>
            <a:r>
              <a:rPr lang="en-US" altLang="zh-CN" sz="2000"/>
              <a:t>10</a:t>
            </a:r>
            <a:r>
              <a:rPr lang="zh-CN" altLang="en-US" sz="2000"/>
              <a:t>月</a:t>
            </a:r>
            <a:r>
              <a:rPr lang="en-US" altLang="zh-CN" sz="2000"/>
              <a:t>~12</a:t>
            </a:r>
            <a:r>
              <a:rPr lang="zh-CN" altLang="en-US" sz="2000"/>
              <a:t>月</a:t>
            </a:r>
          </a:p>
        </p:txBody>
      </p:sp>
      <p:sp>
        <p:nvSpPr>
          <p:cNvPr id="45" name="文本框 44">
            <a:extLst>
              <a:ext uri="{FF2B5EF4-FFF2-40B4-BE49-F238E27FC236}">
                <a16:creationId xmlns="" xmlns:a16="http://schemas.microsoft.com/office/drawing/2014/main" id="{341E9AB2-9AAC-43CD-921D-A12C19812386}"/>
              </a:ext>
            </a:extLst>
          </p:cNvPr>
          <p:cNvSpPr txBox="1"/>
          <p:nvPr/>
        </p:nvSpPr>
        <p:spPr>
          <a:xfrm>
            <a:off x="5913550" y="3297150"/>
            <a:ext cx="545021" cy="276999"/>
          </a:xfrm>
          <a:prstGeom prst="rect">
            <a:avLst/>
          </a:prstGeom>
          <a:noFill/>
        </p:spPr>
        <p:txBody>
          <a:bodyPr wrap="none" lIns="0" tIns="0" rIns="0" bIns="0" rtlCol="0" anchor="t">
            <a:spAutoFit/>
          </a:bodyPr>
          <a:lstStyle/>
          <a:p>
            <a:r>
              <a:rPr lang="en-US" altLang="zh-CN">
                <a:solidFill>
                  <a:schemeClr val="tx1">
                    <a:alpha val="65000"/>
                  </a:schemeClr>
                </a:solidFill>
                <a:latin typeface="+mj-ea"/>
                <a:ea typeface="+mj-ea"/>
              </a:rPr>
              <a:t>2019</a:t>
            </a:r>
            <a:endParaRPr lang="zh-CN" altLang="en-US">
              <a:solidFill>
                <a:schemeClr val="tx1">
                  <a:alpha val="65000"/>
                </a:schemeClr>
              </a:solidFill>
              <a:latin typeface="+mj-ea"/>
              <a:ea typeface="+mj-ea"/>
            </a:endParaRPr>
          </a:p>
        </p:txBody>
      </p:sp>
      <p:sp>
        <p:nvSpPr>
          <p:cNvPr id="47" name="文本框 46">
            <a:extLst>
              <a:ext uri="{FF2B5EF4-FFF2-40B4-BE49-F238E27FC236}">
                <a16:creationId xmlns="" xmlns:a16="http://schemas.microsoft.com/office/drawing/2014/main" id="{C7129210-7548-4CB6-A26D-FE41A9F42E44}"/>
              </a:ext>
            </a:extLst>
          </p:cNvPr>
          <p:cNvSpPr txBox="1"/>
          <p:nvPr/>
        </p:nvSpPr>
        <p:spPr>
          <a:xfrm>
            <a:off x="8739175" y="2986475"/>
            <a:ext cx="953787" cy="307777"/>
          </a:xfrm>
          <a:prstGeom prst="rect">
            <a:avLst/>
          </a:prstGeom>
          <a:noFill/>
        </p:spPr>
        <p:txBody>
          <a:bodyPr wrap="none" lIns="0" tIns="0" rIns="0" bIns="0" rtlCol="0" anchor="t">
            <a:spAutoFit/>
          </a:bodyPr>
          <a:lstStyle>
            <a:defPPr>
              <a:defRPr lang="zh-CN"/>
            </a:defPPr>
            <a:lvl1pPr>
              <a:defRPr sz="1400">
                <a:gradFill flip="none" rotWithShape="1">
                  <a:gsLst>
                    <a:gs pos="0">
                      <a:schemeClr val="accent1"/>
                    </a:gs>
                    <a:gs pos="80000">
                      <a:schemeClr val="accent2"/>
                    </a:gs>
                  </a:gsLst>
                  <a:lin ang="5400000" scaled="1"/>
                  <a:tileRect/>
                </a:gradFill>
                <a:latin typeface="+mj-ea"/>
                <a:ea typeface="+mj-ea"/>
              </a:defRPr>
            </a:lvl1pPr>
          </a:lstStyle>
          <a:p>
            <a:r>
              <a:rPr lang="en-US" altLang="zh-CN" sz="2000"/>
              <a:t>1</a:t>
            </a:r>
            <a:r>
              <a:rPr lang="zh-CN" altLang="en-US" sz="2000"/>
              <a:t>月</a:t>
            </a:r>
            <a:r>
              <a:rPr lang="en-US" altLang="zh-CN" sz="2000"/>
              <a:t>~3</a:t>
            </a:r>
            <a:r>
              <a:rPr lang="zh-CN" altLang="en-US" sz="2000"/>
              <a:t>月</a:t>
            </a:r>
          </a:p>
        </p:txBody>
      </p:sp>
      <p:sp>
        <p:nvSpPr>
          <p:cNvPr id="48" name="文本框 47">
            <a:extLst>
              <a:ext uri="{FF2B5EF4-FFF2-40B4-BE49-F238E27FC236}">
                <a16:creationId xmlns="" xmlns:a16="http://schemas.microsoft.com/office/drawing/2014/main" id="{46A11252-470E-4AD5-BBA0-3F0927A7FC8A}"/>
              </a:ext>
            </a:extLst>
          </p:cNvPr>
          <p:cNvSpPr txBox="1"/>
          <p:nvPr/>
        </p:nvSpPr>
        <p:spPr>
          <a:xfrm>
            <a:off x="8739175" y="3297150"/>
            <a:ext cx="545021" cy="276999"/>
          </a:xfrm>
          <a:prstGeom prst="rect">
            <a:avLst/>
          </a:prstGeom>
          <a:noFill/>
        </p:spPr>
        <p:txBody>
          <a:bodyPr wrap="none" lIns="0" tIns="0" rIns="0" bIns="0" rtlCol="0" anchor="t">
            <a:spAutoFit/>
          </a:bodyPr>
          <a:lstStyle/>
          <a:p>
            <a:r>
              <a:rPr lang="en-US" altLang="zh-CN">
                <a:solidFill>
                  <a:schemeClr val="tx1">
                    <a:alpha val="65000"/>
                  </a:schemeClr>
                </a:solidFill>
                <a:latin typeface="+mj-ea"/>
                <a:ea typeface="+mj-ea"/>
              </a:rPr>
              <a:t>2020</a:t>
            </a:r>
            <a:endParaRPr lang="zh-CN" altLang="en-US">
              <a:solidFill>
                <a:schemeClr val="tx1">
                  <a:alpha val="65000"/>
                </a:schemeClr>
              </a:solidFill>
              <a:latin typeface="+mj-ea"/>
              <a:ea typeface="+mj-ea"/>
            </a:endParaRPr>
          </a:p>
        </p:txBody>
      </p:sp>
      <p:sp>
        <p:nvSpPr>
          <p:cNvPr id="63" name="矩形 62">
            <a:extLst>
              <a:ext uri="{FF2B5EF4-FFF2-40B4-BE49-F238E27FC236}">
                <a16:creationId xmlns="" xmlns:a16="http://schemas.microsoft.com/office/drawing/2014/main" id="{8FED1A20-E3FA-4CE5-B1F3-12A9743E91A6}"/>
              </a:ext>
            </a:extLst>
          </p:cNvPr>
          <p:cNvSpPr/>
          <p:nvPr/>
        </p:nvSpPr>
        <p:spPr>
          <a:xfrm>
            <a:off x="3163556" y="3609453"/>
            <a:ext cx="2261884" cy="1666418"/>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71" name="椭圆 70">
            <a:extLst>
              <a:ext uri="{FF2B5EF4-FFF2-40B4-BE49-F238E27FC236}">
                <a16:creationId xmlns="" xmlns:a16="http://schemas.microsoft.com/office/drawing/2014/main" id="{B6BD4D4C-B288-449F-8919-CA2167984D96}"/>
              </a:ext>
            </a:extLst>
          </p:cNvPr>
          <p:cNvSpPr/>
          <p:nvPr/>
        </p:nvSpPr>
        <p:spPr>
          <a:xfrm>
            <a:off x="11651180" y="3265487"/>
            <a:ext cx="327025" cy="327025"/>
          </a:xfrm>
          <a:prstGeom prst="ellipse">
            <a:avLst/>
          </a:prstGeom>
          <a:noFill/>
          <a:ln w="317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a:extLst>
              <a:ext uri="{FF2B5EF4-FFF2-40B4-BE49-F238E27FC236}">
                <a16:creationId xmlns="" xmlns:a16="http://schemas.microsoft.com/office/drawing/2014/main" id="{D7BB3252-4A3A-4868-863B-D224C3575507}"/>
              </a:ext>
            </a:extLst>
          </p:cNvPr>
          <p:cNvGrpSpPr/>
          <p:nvPr/>
        </p:nvGrpSpPr>
        <p:grpSpPr>
          <a:xfrm>
            <a:off x="11727869" y="3346582"/>
            <a:ext cx="166732" cy="163509"/>
            <a:chOff x="11768138" y="3346582"/>
            <a:chExt cx="166732" cy="163509"/>
          </a:xfrm>
        </p:grpSpPr>
        <p:sp>
          <p:nvSpPr>
            <p:cNvPr id="73" name="等腰三角形 36">
              <a:extLst>
                <a:ext uri="{FF2B5EF4-FFF2-40B4-BE49-F238E27FC236}">
                  <a16:creationId xmlns="" xmlns:a16="http://schemas.microsoft.com/office/drawing/2014/main" id="{5244E548-54C2-44B9-87D9-10223F22BD0E}"/>
                </a:ext>
              </a:extLst>
            </p:cNvPr>
            <p:cNvSpPr/>
            <p:nvPr/>
          </p:nvSpPr>
          <p:spPr>
            <a:xfrm rot="5400000">
              <a:off x="11811420" y="3386642"/>
              <a:ext cx="163509" cy="83390"/>
            </a:xfrm>
            <a:custGeom>
              <a:avLst/>
              <a:gdLst>
                <a:gd name="connsiteX0" fmla="*/ 0 w 155575"/>
                <a:gd name="connsiteY0" fmla="*/ 116085 h 116085"/>
                <a:gd name="connsiteX1" fmla="*/ 77788 w 155575"/>
                <a:gd name="connsiteY1" fmla="*/ 0 h 116085"/>
                <a:gd name="connsiteX2" fmla="*/ 155575 w 155575"/>
                <a:gd name="connsiteY2" fmla="*/ 116085 h 116085"/>
                <a:gd name="connsiteX3" fmla="*/ 0 w 155575"/>
                <a:gd name="connsiteY3" fmla="*/ 116085 h 116085"/>
                <a:gd name="connsiteX0" fmla="*/ 0 w 155575"/>
                <a:gd name="connsiteY0" fmla="*/ 116085 h 207525"/>
                <a:gd name="connsiteX1" fmla="*/ 77788 w 155575"/>
                <a:gd name="connsiteY1" fmla="*/ 0 h 207525"/>
                <a:gd name="connsiteX2" fmla="*/ 155575 w 155575"/>
                <a:gd name="connsiteY2" fmla="*/ 116085 h 207525"/>
                <a:gd name="connsiteX3" fmla="*/ 91440 w 155575"/>
                <a:gd name="connsiteY3" fmla="*/ 207525 h 207525"/>
                <a:gd name="connsiteX0" fmla="*/ 0 w 155575"/>
                <a:gd name="connsiteY0" fmla="*/ 116085 h 116085"/>
                <a:gd name="connsiteX1" fmla="*/ 77788 w 155575"/>
                <a:gd name="connsiteY1" fmla="*/ 0 h 116085"/>
                <a:gd name="connsiteX2" fmla="*/ 155575 w 155575"/>
                <a:gd name="connsiteY2" fmla="*/ 116085 h 116085"/>
              </a:gdLst>
              <a:ahLst/>
              <a:cxnLst>
                <a:cxn ang="0">
                  <a:pos x="connsiteX0" y="connsiteY0"/>
                </a:cxn>
                <a:cxn ang="0">
                  <a:pos x="connsiteX1" y="connsiteY1"/>
                </a:cxn>
                <a:cxn ang="0">
                  <a:pos x="connsiteX2" y="connsiteY2"/>
                </a:cxn>
              </a:cxnLst>
              <a:rect l="l" t="t" r="r" b="b"/>
              <a:pathLst>
                <a:path w="155575" h="116085">
                  <a:moveTo>
                    <a:pt x="0" y="116085"/>
                  </a:moveTo>
                  <a:lnTo>
                    <a:pt x="77788" y="0"/>
                  </a:lnTo>
                  <a:lnTo>
                    <a:pt x="155575" y="116085"/>
                  </a:lnTo>
                </a:path>
              </a:pathLst>
            </a:custGeom>
            <a:noFill/>
            <a:ln w="317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a:extLst>
                <a:ext uri="{FF2B5EF4-FFF2-40B4-BE49-F238E27FC236}">
                  <a16:creationId xmlns="" xmlns:a16="http://schemas.microsoft.com/office/drawing/2014/main" id="{1DC55AD4-4368-45D6-B19B-74B2885CFB82}"/>
                </a:ext>
              </a:extLst>
            </p:cNvPr>
            <p:cNvCxnSpPr>
              <a:stCxn id="73" idx="1"/>
            </p:cNvCxnSpPr>
            <p:nvPr/>
          </p:nvCxnSpPr>
          <p:spPr>
            <a:xfrm flipH="1">
              <a:off x="11768138" y="3428338"/>
              <a:ext cx="166732" cy="662"/>
            </a:xfrm>
            <a:prstGeom prst="line">
              <a:avLst/>
            </a:prstGeom>
            <a:noFill/>
            <a:ln w="3175"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cxnSp>
      </p:grpSp>
      <p:sp>
        <p:nvSpPr>
          <p:cNvPr id="3" name="文本占位符 2">
            <a:extLst>
              <a:ext uri="{FF2B5EF4-FFF2-40B4-BE49-F238E27FC236}">
                <a16:creationId xmlns="" xmlns:a16="http://schemas.microsoft.com/office/drawing/2014/main" id="{FD89252B-2B1B-46DE-809D-1288A4BD24EA}"/>
              </a:ext>
            </a:extLst>
          </p:cNvPr>
          <p:cNvSpPr>
            <a:spLocks noGrp="1"/>
          </p:cNvSpPr>
          <p:nvPr>
            <p:ph type="body" sz="quarter" idx="10"/>
          </p:nvPr>
        </p:nvSpPr>
        <p:spPr/>
        <p:txBody>
          <a:bodyPr/>
          <a:lstStyle/>
          <a:p>
            <a:r>
              <a:rPr lang="zh-CN" altLang="en-US"/>
              <a:t>特点</a:t>
            </a:r>
          </a:p>
        </p:txBody>
      </p:sp>
      <p:sp>
        <p:nvSpPr>
          <p:cNvPr id="4" name="文本占位符 3">
            <a:extLst>
              <a:ext uri="{FF2B5EF4-FFF2-40B4-BE49-F238E27FC236}">
                <a16:creationId xmlns="" xmlns:a16="http://schemas.microsoft.com/office/drawing/2014/main" id="{203896F9-4E71-4CB0-9077-32C86AD5202E}"/>
              </a:ext>
            </a:extLst>
          </p:cNvPr>
          <p:cNvSpPr>
            <a:spLocks noGrp="1"/>
          </p:cNvSpPr>
          <p:nvPr>
            <p:ph type="body" sz="quarter" idx="11"/>
          </p:nvPr>
        </p:nvSpPr>
        <p:spPr>
          <a:xfrm>
            <a:off x="695325" y="415922"/>
            <a:ext cx="1514838" cy="369332"/>
          </a:xfrm>
        </p:spPr>
        <p:txBody>
          <a:bodyPr/>
          <a:lstStyle/>
          <a:p>
            <a:r>
              <a:rPr lang="zh-CN" altLang="en-US"/>
              <a:t>公司业务的</a:t>
            </a:r>
          </a:p>
        </p:txBody>
      </p:sp>
      <p:cxnSp>
        <p:nvCxnSpPr>
          <p:cNvPr id="88" name="直接连接符 87">
            <a:extLst>
              <a:ext uri="{FF2B5EF4-FFF2-40B4-BE49-F238E27FC236}">
                <a16:creationId xmlns="" xmlns:a16="http://schemas.microsoft.com/office/drawing/2014/main" id="{ABFB7818-507F-44E5-9760-7905EE34A847}"/>
              </a:ext>
            </a:extLst>
          </p:cNvPr>
          <p:cNvCxnSpPr>
            <a:cxnSpLocks/>
          </p:cNvCxnSpPr>
          <p:nvPr/>
        </p:nvCxnSpPr>
        <p:spPr>
          <a:xfrm>
            <a:off x="4064448" y="3429000"/>
            <a:ext cx="1698177"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 xmlns:a16="http://schemas.microsoft.com/office/drawing/2014/main" id="{4FCBD054-609C-4D1F-9C29-3515E07CE356}"/>
              </a:ext>
            </a:extLst>
          </p:cNvPr>
          <p:cNvCxnSpPr>
            <a:cxnSpLocks/>
          </p:cNvCxnSpPr>
          <p:nvPr/>
        </p:nvCxnSpPr>
        <p:spPr>
          <a:xfrm>
            <a:off x="6600384" y="3429000"/>
            <a:ext cx="1946208"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id="{5004D58A-A845-4380-A952-151B2457A678}"/>
              </a:ext>
            </a:extLst>
          </p:cNvPr>
          <p:cNvCxnSpPr>
            <a:cxnSpLocks/>
          </p:cNvCxnSpPr>
          <p:nvPr/>
        </p:nvCxnSpPr>
        <p:spPr>
          <a:xfrm>
            <a:off x="9426909" y="3429000"/>
            <a:ext cx="2224271" cy="0"/>
          </a:xfrm>
          <a:prstGeom prst="line">
            <a:avLst/>
          </a:prstGeom>
          <a:ln>
            <a:solidFill>
              <a:schemeClr val="tx1">
                <a:alpha val="50000"/>
              </a:schemeClr>
            </a:solidFill>
          </a:ln>
        </p:spPr>
        <p:style>
          <a:lnRef idx="1">
            <a:schemeClr val="accent1"/>
          </a:lnRef>
          <a:fillRef idx="0">
            <a:schemeClr val="accent1"/>
          </a:fillRef>
          <a:effectRef idx="0">
            <a:schemeClr val="accent1"/>
          </a:effectRef>
          <a:fontRef idx="minor">
            <a:schemeClr val="tx1"/>
          </a:fontRef>
        </p:style>
      </p:cxnSp>
      <p:sp>
        <p:nvSpPr>
          <p:cNvPr id="110" name="矩形 109">
            <a:extLst>
              <a:ext uri="{FF2B5EF4-FFF2-40B4-BE49-F238E27FC236}">
                <a16:creationId xmlns="" xmlns:a16="http://schemas.microsoft.com/office/drawing/2014/main" id="{4051B0DD-9205-440A-9929-9F942C2CCB20}"/>
              </a:ext>
            </a:extLst>
          </p:cNvPr>
          <p:cNvSpPr/>
          <p:nvPr/>
        </p:nvSpPr>
        <p:spPr>
          <a:xfrm>
            <a:off x="5908438" y="3609453"/>
            <a:ext cx="2261884" cy="1666418"/>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114" name="矩形 113">
            <a:extLst>
              <a:ext uri="{FF2B5EF4-FFF2-40B4-BE49-F238E27FC236}">
                <a16:creationId xmlns="" xmlns:a16="http://schemas.microsoft.com/office/drawing/2014/main" id="{C872654E-0838-40F5-80A8-099AB6B0029F}"/>
              </a:ext>
            </a:extLst>
          </p:cNvPr>
          <p:cNvSpPr/>
          <p:nvPr/>
        </p:nvSpPr>
        <p:spPr>
          <a:xfrm>
            <a:off x="8739175" y="3609453"/>
            <a:ext cx="2261884" cy="1666418"/>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8" name="矩形 7">
            <a:extLst>
              <a:ext uri="{FF2B5EF4-FFF2-40B4-BE49-F238E27FC236}">
                <a16:creationId xmlns="" xmlns:a16="http://schemas.microsoft.com/office/drawing/2014/main" id="{646233AC-960D-4711-BB66-E73F7C73129B}"/>
              </a:ext>
            </a:extLst>
          </p:cNvPr>
          <p:cNvSpPr/>
          <p:nvPr/>
        </p:nvSpPr>
        <p:spPr>
          <a:xfrm>
            <a:off x="695325" y="2858908"/>
            <a:ext cx="1985233" cy="2273764"/>
          </a:xfrm>
          <a:prstGeom prst="rect">
            <a:avLst/>
          </a:prstGeom>
        </p:spPr>
        <p:txBody>
          <a:bodyPr wrap="square">
            <a:spAutoFit/>
          </a:bodyPr>
          <a:lstStyle/>
          <a:p>
            <a:pPr>
              <a:lnSpc>
                <a:spcPct val="150000"/>
              </a:lnSpc>
            </a:pPr>
            <a:r>
              <a:rPr lang="zh-CN" altLang="en-US" sz="1600">
                <a:latin typeface="+mn-ea"/>
              </a:rPr>
              <a:t>请输入公司业务特点文本请输入公司业务特点文本请输入公司业务特点文本请输入公司业务特点文本输入公司业务特点文本</a:t>
            </a:r>
          </a:p>
        </p:txBody>
      </p:sp>
      <p:sp>
        <p:nvSpPr>
          <p:cNvPr id="116" name="文本框 115">
            <a:extLst>
              <a:ext uri="{FF2B5EF4-FFF2-40B4-BE49-F238E27FC236}">
                <a16:creationId xmlns="" xmlns:a16="http://schemas.microsoft.com/office/drawing/2014/main" id="{CB669AFF-211D-41C7-A097-89ECA8CCE66A}"/>
              </a:ext>
            </a:extLst>
          </p:cNvPr>
          <p:cNvSpPr txBox="1"/>
          <p:nvPr/>
        </p:nvSpPr>
        <p:spPr>
          <a:xfrm>
            <a:off x="817067" y="2267879"/>
            <a:ext cx="907300" cy="553998"/>
          </a:xfrm>
          <a:prstGeom prst="rect">
            <a:avLst/>
          </a:prstGeom>
          <a:noFill/>
        </p:spPr>
        <p:txBody>
          <a:bodyPr wrap="none" lIns="0" tIns="0" rIns="0" bIns="0" rtlCol="0" anchor="t">
            <a:spAutoFit/>
          </a:bodyPr>
          <a:lstStyle>
            <a:defPPr>
              <a:defRPr lang="zh-CN"/>
            </a:defPPr>
            <a:lvl1pPr algn="ctr">
              <a:defRPr sz="4000">
                <a:gradFill flip="none" rotWithShape="1">
                  <a:gsLst>
                    <a:gs pos="0">
                      <a:schemeClr val="accent1"/>
                    </a:gs>
                    <a:gs pos="100000">
                      <a:schemeClr val="accent2"/>
                    </a:gs>
                  </a:gsLst>
                  <a:lin ang="5400000" scaled="1"/>
                  <a:tileRect/>
                </a:gradFill>
                <a:latin typeface="+mj-ea"/>
                <a:ea typeface="+mj-ea"/>
              </a:defRPr>
            </a:lvl1pPr>
          </a:lstStyle>
          <a:p>
            <a:pPr algn="l"/>
            <a:r>
              <a:rPr lang="zh-CN" altLang="en-US" sz="3600"/>
              <a:t>融资</a:t>
            </a:r>
          </a:p>
        </p:txBody>
      </p:sp>
      <p:grpSp>
        <p:nvGrpSpPr>
          <p:cNvPr id="117" name="组合 116">
            <a:extLst>
              <a:ext uri="{FF2B5EF4-FFF2-40B4-BE49-F238E27FC236}">
                <a16:creationId xmlns="" xmlns:a16="http://schemas.microsoft.com/office/drawing/2014/main" id="{AF5FF6AD-4A86-4962-A508-D98A38E61C04}"/>
              </a:ext>
            </a:extLst>
          </p:cNvPr>
          <p:cNvGrpSpPr>
            <a:grpSpLocks/>
          </p:cNvGrpSpPr>
          <p:nvPr/>
        </p:nvGrpSpPr>
        <p:grpSpPr>
          <a:xfrm>
            <a:off x="2082671" y="2273488"/>
            <a:ext cx="460945" cy="492734"/>
            <a:chOff x="4526505" y="-6794327"/>
            <a:chExt cx="4419600" cy="4724400"/>
          </a:xfrm>
        </p:grpSpPr>
        <p:sp>
          <p:nvSpPr>
            <p:cNvPr id="118" name="任意多边形: 形状 117">
              <a:extLst>
                <a:ext uri="{FF2B5EF4-FFF2-40B4-BE49-F238E27FC236}">
                  <a16:creationId xmlns="" xmlns:a16="http://schemas.microsoft.com/office/drawing/2014/main" id="{F33EC85C-2099-4A59-88AF-D110FEC3533D}"/>
                </a:ext>
              </a:extLst>
            </p:cNvPr>
            <p:cNvSpPr/>
            <p:nvPr/>
          </p:nvSpPr>
          <p:spPr>
            <a:xfrm>
              <a:off x="4696735" y="-4051127"/>
              <a:ext cx="4067861" cy="1981200"/>
            </a:xfrm>
            <a:custGeom>
              <a:avLst/>
              <a:gdLst>
                <a:gd name="connsiteX0" fmla="*/ 2725370 w 4067861"/>
                <a:gd name="connsiteY0" fmla="*/ 1524000 h 1981200"/>
                <a:gd name="connsiteX1" fmla="*/ 2877770 w 4067861"/>
                <a:gd name="connsiteY1" fmla="*/ 1524000 h 1981200"/>
                <a:gd name="connsiteX2" fmla="*/ 2877770 w 4067861"/>
                <a:gd name="connsiteY2" fmla="*/ 1676400 h 1981200"/>
                <a:gd name="connsiteX3" fmla="*/ 2725370 w 4067861"/>
                <a:gd name="connsiteY3" fmla="*/ 1676400 h 1981200"/>
                <a:gd name="connsiteX4" fmla="*/ 2268170 w 4067861"/>
                <a:gd name="connsiteY4" fmla="*/ 1524000 h 1981200"/>
                <a:gd name="connsiteX5" fmla="*/ 2572970 w 4067861"/>
                <a:gd name="connsiteY5" fmla="*/ 1524000 h 1981200"/>
                <a:gd name="connsiteX6" fmla="*/ 2572970 w 4067861"/>
                <a:gd name="connsiteY6" fmla="*/ 1676400 h 1981200"/>
                <a:gd name="connsiteX7" fmla="*/ 2268170 w 4067861"/>
                <a:gd name="connsiteY7" fmla="*/ 1676400 h 1981200"/>
                <a:gd name="connsiteX8" fmla="*/ 3182570 w 4067861"/>
                <a:gd name="connsiteY8" fmla="*/ 1371600 h 1981200"/>
                <a:gd name="connsiteX9" fmla="*/ 3182570 w 4067861"/>
                <a:gd name="connsiteY9" fmla="*/ 1524000 h 1981200"/>
                <a:gd name="connsiteX10" fmla="*/ 3334970 w 4067861"/>
                <a:gd name="connsiteY10" fmla="*/ 1524000 h 1981200"/>
                <a:gd name="connsiteX11" fmla="*/ 3334970 w 4067861"/>
                <a:gd name="connsiteY11" fmla="*/ 1371600 h 1981200"/>
                <a:gd name="connsiteX12" fmla="*/ 3030170 w 4067861"/>
                <a:gd name="connsiteY12" fmla="*/ 1219200 h 1981200"/>
                <a:gd name="connsiteX13" fmla="*/ 3487370 w 4067861"/>
                <a:gd name="connsiteY13" fmla="*/ 1219200 h 1981200"/>
                <a:gd name="connsiteX14" fmla="*/ 3487370 w 4067861"/>
                <a:gd name="connsiteY14" fmla="*/ 1676400 h 1981200"/>
                <a:gd name="connsiteX15" fmla="*/ 3030170 w 4067861"/>
                <a:gd name="connsiteY15" fmla="*/ 1676400 h 1981200"/>
                <a:gd name="connsiteX16" fmla="*/ 2268170 w 4067861"/>
                <a:gd name="connsiteY16" fmla="*/ 1219200 h 1981200"/>
                <a:gd name="connsiteX17" fmla="*/ 2877770 w 4067861"/>
                <a:gd name="connsiteY17" fmla="*/ 1219200 h 1981200"/>
                <a:gd name="connsiteX18" fmla="*/ 2877770 w 4067861"/>
                <a:gd name="connsiteY18" fmla="*/ 1371600 h 1981200"/>
                <a:gd name="connsiteX19" fmla="*/ 2268170 w 4067861"/>
                <a:gd name="connsiteY19" fmla="*/ 1371600 h 1981200"/>
                <a:gd name="connsiteX20" fmla="*/ 1858061 w 4067861"/>
                <a:gd name="connsiteY20" fmla="*/ 152400 h 1981200"/>
                <a:gd name="connsiteX21" fmla="*/ 2162861 w 4067861"/>
                <a:gd name="connsiteY21" fmla="*/ 762000 h 1981200"/>
                <a:gd name="connsiteX22" fmla="*/ 3821278 w 4067861"/>
                <a:gd name="connsiteY22" fmla="*/ 762000 h 1981200"/>
                <a:gd name="connsiteX23" fmla="*/ 3516478 w 4067861"/>
                <a:gd name="connsiteY23" fmla="*/ 152400 h 1981200"/>
                <a:gd name="connsiteX24" fmla="*/ 634898 w 4067861"/>
                <a:gd name="connsiteY24" fmla="*/ 152400 h 1981200"/>
                <a:gd name="connsiteX25" fmla="*/ 269138 w 4067861"/>
                <a:gd name="connsiteY25" fmla="*/ 762000 h 1981200"/>
                <a:gd name="connsiteX26" fmla="*/ 1306678 w 4067861"/>
                <a:gd name="connsiteY26" fmla="*/ 762000 h 1981200"/>
                <a:gd name="connsiteX27" fmla="*/ 1611401 w 4067861"/>
                <a:gd name="connsiteY27" fmla="*/ 152400 h 1981200"/>
                <a:gd name="connsiteX28" fmla="*/ 548640 w 4067861"/>
                <a:gd name="connsiteY28" fmla="*/ 0 h 1981200"/>
                <a:gd name="connsiteX29" fmla="*/ 1611478 w 4067861"/>
                <a:gd name="connsiteY29" fmla="*/ 0 h 1981200"/>
                <a:gd name="connsiteX30" fmla="*/ 1858061 w 4067861"/>
                <a:gd name="connsiteY30" fmla="*/ 0 h 1981200"/>
                <a:gd name="connsiteX31" fmla="*/ 3610661 w 4067861"/>
                <a:gd name="connsiteY31" fmla="*/ 0 h 1981200"/>
                <a:gd name="connsiteX32" fmla="*/ 4067861 w 4067861"/>
                <a:gd name="connsiteY32" fmla="*/ 914400 h 1981200"/>
                <a:gd name="connsiteX33" fmla="*/ 2068678 w 4067861"/>
                <a:gd name="connsiteY33" fmla="*/ 914400 h 1981200"/>
                <a:gd name="connsiteX34" fmla="*/ 1810969 w 4067861"/>
                <a:gd name="connsiteY34" fmla="*/ 398983 h 1981200"/>
                <a:gd name="connsiteX35" fmla="*/ 1810969 w 4067861"/>
                <a:gd name="connsiteY35" fmla="*/ 1828800 h 1981200"/>
                <a:gd name="connsiteX36" fmla="*/ 3639769 w 4067861"/>
                <a:gd name="connsiteY36" fmla="*/ 1828800 h 1981200"/>
                <a:gd name="connsiteX37" fmla="*/ 3639769 w 4067861"/>
                <a:gd name="connsiteY37" fmla="*/ 1066800 h 1981200"/>
                <a:gd name="connsiteX38" fmla="*/ 3792169 w 4067861"/>
                <a:gd name="connsiteY38" fmla="*/ 1066800 h 1981200"/>
                <a:gd name="connsiteX39" fmla="*/ 3792169 w 4067861"/>
                <a:gd name="connsiteY39" fmla="*/ 1981200 h 1981200"/>
                <a:gd name="connsiteX40" fmla="*/ 286969 w 4067861"/>
                <a:gd name="connsiteY40" fmla="*/ 1981200 h 1981200"/>
                <a:gd name="connsiteX41" fmla="*/ 286969 w 4067861"/>
                <a:gd name="connsiteY41" fmla="*/ 1066800 h 1981200"/>
                <a:gd name="connsiteX42" fmla="*/ 439369 w 4067861"/>
                <a:gd name="connsiteY42" fmla="*/ 1066800 h 1981200"/>
                <a:gd name="connsiteX43" fmla="*/ 439369 w 4067861"/>
                <a:gd name="connsiteY43" fmla="*/ 1828800 h 1981200"/>
                <a:gd name="connsiteX44" fmla="*/ 1658569 w 4067861"/>
                <a:gd name="connsiteY44" fmla="*/ 1828800 h 1981200"/>
                <a:gd name="connsiteX45" fmla="*/ 1658569 w 4067861"/>
                <a:gd name="connsiteY45" fmla="*/ 398983 h 1981200"/>
                <a:gd name="connsiteX46" fmla="*/ 1400861 w 4067861"/>
                <a:gd name="connsiteY46" fmla="*/ 914400 h 1981200"/>
                <a:gd name="connsiteX47" fmla="*/ 0 w 4067861"/>
                <a:gd name="connsiteY47" fmla="*/ 914400 h 1981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67861" h="1981200">
                  <a:moveTo>
                    <a:pt x="2725370" y="1524000"/>
                  </a:moveTo>
                  <a:lnTo>
                    <a:pt x="2877770" y="1524000"/>
                  </a:lnTo>
                  <a:lnTo>
                    <a:pt x="2877770" y="1676400"/>
                  </a:lnTo>
                  <a:lnTo>
                    <a:pt x="2725370" y="1676400"/>
                  </a:lnTo>
                  <a:close/>
                  <a:moveTo>
                    <a:pt x="2268170" y="1524000"/>
                  </a:moveTo>
                  <a:lnTo>
                    <a:pt x="2572970" y="1524000"/>
                  </a:lnTo>
                  <a:lnTo>
                    <a:pt x="2572970" y="1676400"/>
                  </a:lnTo>
                  <a:lnTo>
                    <a:pt x="2268170" y="1676400"/>
                  </a:lnTo>
                  <a:close/>
                  <a:moveTo>
                    <a:pt x="3182570" y="1371600"/>
                  </a:moveTo>
                  <a:lnTo>
                    <a:pt x="3182570" y="1524000"/>
                  </a:lnTo>
                  <a:lnTo>
                    <a:pt x="3334970" y="1524000"/>
                  </a:lnTo>
                  <a:lnTo>
                    <a:pt x="3334970" y="1371600"/>
                  </a:lnTo>
                  <a:close/>
                  <a:moveTo>
                    <a:pt x="3030170" y="1219200"/>
                  </a:moveTo>
                  <a:lnTo>
                    <a:pt x="3487370" y="1219200"/>
                  </a:lnTo>
                  <a:lnTo>
                    <a:pt x="3487370" y="1676400"/>
                  </a:lnTo>
                  <a:lnTo>
                    <a:pt x="3030170" y="1676400"/>
                  </a:lnTo>
                  <a:close/>
                  <a:moveTo>
                    <a:pt x="2268170" y="1219200"/>
                  </a:moveTo>
                  <a:lnTo>
                    <a:pt x="2877770" y="1219200"/>
                  </a:lnTo>
                  <a:lnTo>
                    <a:pt x="2877770" y="1371600"/>
                  </a:lnTo>
                  <a:lnTo>
                    <a:pt x="2268170" y="1371600"/>
                  </a:lnTo>
                  <a:close/>
                  <a:moveTo>
                    <a:pt x="1858061" y="152400"/>
                  </a:moveTo>
                  <a:lnTo>
                    <a:pt x="2162861" y="762000"/>
                  </a:lnTo>
                  <a:lnTo>
                    <a:pt x="3821278" y="762000"/>
                  </a:lnTo>
                  <a:lnTo>
                    <a:pt x="3516478" y="152400"/>
                  </a:lnTo>
                  <a:close/>
                  <a:moveTo>
                    <a:pt x="634898" y="152400"/>
                  </a:moveTo>
                  <a:lnTo>
                    <a:pt x="269138" y="762000"/>
                  </a:lnTo>
                  <a:lnTo>
                    <a:pt x="1306678" y="762000"/>
                  </a:lnTo>
                  <a:lnTo>
                    <a:pt x="1611401" y="152400"/>
                  </a:lnTo>
                  <a:close/>
                  <a:moveTo>
                    <a:pt x="548640" y="0"/>
                  </a:moveTo>
                  <a:lnTo>
                    <a:pt x="1611478" y="0"/>
                  </a:lnTo>
                  <a:lnTo>
                    <a:pt x="1858061" y="0"/>
                  </a:lnTo>
                  <a:lnTo>
                    <a:pt x="3610661" y="0"/>
                  </a:lnTo>
                  <a:lnTo>
                    <a:pt x="4067861" y="914400"/>
                  </a:lnTo>
                  <a:lnTo>
                    <a:pt x="2068678" y="914400"/>
                  </a:lnTo>
                  <a:lnTo>
                    <a:pt x="1810969" y="398983"/>
                  </a:lnTo>
                  <a:lnTo>
                    <a:pt x="1810969" y="1828800"/>
                  </a:lnTo>
                  <a:lnTo>
                    <a:pt x="3639769" y="1828800"/>
                  </a:lnTo>
                  <a:lnTo>
                    <a:pt x="3639769" y="1066800"/>
                  </a:lnTo>
                  <a:lnTo>
                    <a:pt x="3792169" y="1066800"/>
                  </a:lnTo>
                  <a:lnTo>
                    <a:pt x="3792169" y="1981200"/>
                  </a:lnTo>
                  <a:lnTo>
                    <a:pt x="286969" y="1981200"/>
                  </a:lnTo>
                  <a:lnTo>
                    <a:pt x="286969" y="1066800"/>
                  </a:lnTo>
                  <a:lnTo>
                    <a:pt x="439369" y="1066800"/>
                  </a:lnTo>
                  <a:lnTo>
                    <a:pt x="439369" y="1828800"/>
                  </a:lnTo>
                  <a:lnTo>
                    <a:pt x="1658569" y="1828800"/>
                  </a:lnTo>
                  <a:lnTo>
                    <a:pt x="1658569" y="398983"/>
                  </a:lnTo>
                  <a:lnTo>
                    <a:pt x="1400861" y="914400"/>
                  </a:lnTo>
                  <a:lnTo>
                    <a:pt x="0" y="914400"/>
                  </a:lnTo>
                  <a:close/>
                </a:path>
              </a:pathLst>
            </a:custGeom>
            <a:solidFill>
              <a:srgbClr val="000000"/>
            </a:solidFill>
            <a:ln w="9525" cap="flat">
              <a:noFill/>
              <a:prstDash val="solid"/>
              <a:miter/>
            </a:ln>
          </p:spPr>
          <p:txBody>
            <a:bodyPr rtlCol="0" anchor="ctr"/>
            <a:lstStyle/>
            <a:p>
              <a:endParaRPr lang="zh-CN" altLang="en-US"/>
            </a:p>
          </p:txBody>
        </p:sp>
        <p:sp>
          <p:nvSpPr>
            <p:cNvPr id="129" name="任意多边形: 形状 128">
              <a:extLst>
                <a:ext uri="{FF2B5EF4-FFF2-40B4-BE49-F238E27FC236}">
                  <a16:creationId xmlns="" xmlns:a16="http://schemas.microsoft.com/office/drawing/2014/main" id="{4F51D34F-BBD9-4873-B3A8-D278FE3FFFA7}"/>
                </a:ext>
              </a:extLst>
            </p:cNvPr>
            <p:cNvSpPr/>
            <p:nvPr/>
          </p:nvSpPr>
          <p:spPr>
            <a:xfrm>
              <a:off x="4526505" y="-6794327"/>
              <a:ext cx="4419600" cy="2590800"/>
            </a:xfrm>
            <a:custGeom>
              <a:avLst/>
              <a:gdLst>
                <a:gd name="connsiteX0" fmla="*/ 4267200 w 4419600"/>
                <a:gd name="connsiteY0" fmla="*/ 1219200 h 2590800"/>
                <a:gd name="connsiteX1" fmla="*/ 4419600 w 4419600"/>
                <a:gd name="connsiteY1" fmla="*/ 1219200 h 2590800"/>
                <a:gd name="connsiteX2" fmla="*/ 4419600 w 4419600"/>
                <a:gd name="connsiteY2" fmla="*/ 1371600 h 2590800"/>
                <a:gd name="connsiteX3" fmla="*/ 4267200 w 4419600"/>
                <a:gd name="connsiteY3" fmla="*/ 1371600 h 2590800"/>
                <a:gd name="connsiteX4" fmla="*/ 3962400 w 4419600"/>
                <a:gd name="connsiteY4" fmla="*/ 1219200 h 2590800"/>
                <a:gd name="connsiteX5" fmla="*/ 4114800 w 4419600"/>
                <a:gd name="connsiteY5" fmla="*/ 1219200 h 2590800"/>
                <a:gd name="connsiteX6" fmla="*/ 4114800 w 4419600"/>
                <a:gd name="connsiteY6" fmla="*/ 1371600 h 2590800"/>
                <a:gd name="connsiteX7" fmla="*/ 3962400 w 4419600"/>
                <a:gd name="connsiteY7" fmla="*/ 1371600 h 2590800"/>
                <a:gd name="connsiteX8" fmla="*/ 3657600 w 4419600"/>
                <a:gd name="connsiteY8" fmla="*/ 1219200 h 2590800"/>
                <a:gd name="connsiteX9" fmla="*/ 3810000 w 4419600"/>
                <a:gd name="connsiteY9" fmla="*/ 1219200 h 2590800"/>
                <a:gd name="connsiteX10" fmla="*/ 3810000 w 4419600"/>
                <a:gd name="connsiteY10" fmla="*/ 1371600 h 2590800"/>
                <a:gd name="connsiteX11" fmla="*/ 3657600 w 4419600"/>
                <a:gd name="connsiteY11" fmla="*/ 1371600 h 2590800"/>
                <a:gd name="connsiteX12" fmla="*/ 609600 w 4419600"/>
                <a:gd name="connsiteY12" fmla="*/ 1219200 h 2590800"/>
                <a:gd name="connsiteX13" fmla="*/ 762000 w 4419600"/>
                <a:gd name="connsiteY13" fmla="*/ 1219200 h 2590800"/>
                <a:gd name="connsiteX14" fmla="*/ 762000 w 4419600"/>
                <a:gd name="connsiteY14" fmla="*/ 1371600 h 2590800"/>
                <a:gd name="connsiteX15" fmla="*/ 609600 w 4419600"/>
                <a:gd name="connsiteY15" fmla="*/ 1371600 h 2590800"/>
                <a:gd name="connsiteX16" fmla="*/ 304800 w 4419600"/>
                <a:gd name="connsiteY16" fmla="*/ 1219200 h 2590800"/>
                <a:gd name="connsiteX17" fmla="*/ 457200 w 4419600"/>
                <a:gd name="connsiteY17" fmla="*/ 1219200 h 2590800"/>
                <a:gd name="connsiteX18" fmla="*/ 457200 w 4419600"/>
                <a:gd name="connsiteY18" fmla="*/ 1371600 h 2590800"/>
                <a:gd name="connsiteX19" fmla="*/ 304800 w 4419600"/>
                <a:gd name="connsiteY19" fmla="*/ 1371600 h 2590800"/>
                <a:gd name="connsiteX20" fmla="*/ 0 w 4419600"/>
                <a:gd name="connsiteY20" fmla="*/ 1219200 h 2590800"/>
                <a:gd name="connsiteX21" fmla="*/ 152400 w 4419600"/>
                <a:gd name="connsiteY21" fmla="*/ 1219200 h 2590800"/>
                <a:gd name="connsiteX22" fmla="*/ 152400 w 4419600"/>
                <a:gd name="connsiteY22" fmla="*/ 1371600 h 2590800"/>
                <a:gd name="connsiteX23" fmla="*/ 0 w 4419600"/>
                <a:gd name="connsiteY23" fmla="*/ 1371600 h 2590800"/>
                <a:gd name="connsiteX24" fmla="*/ 2209800 w 4419600"/>
                <a:gd name="connsiteY24" fmla="*/ 1066800 h 2590800"/>
                <a:gd name="connsiteX25" fmla="*/ 1981200 w 4419600"/>
                <a:gd name="connsiteY25" fmla="*/ 1295400 h 2590800"/>
                <a:gd name="connsiteX26" fmla="*/ 2209800 w 4419600"/>
                <a:gd name="connsiteY26" fmla="*/ 1524000 h 2590800"/>
                <a:gd name="connsiteX27" fmla="*/ 2438400 w 4419600"/>
                <a:gd name="connsiteY27" fmla="*/ 1295400 h 2590800"/>
                <a:gd name="connsiteX28" fmla="*/ 2209800 w 4419600"/>
                <a:gd name="connsiteY28" fmla="*/ 1066800 h 2590800"/>
                <a:gd name="connsiteX29" fmla="*/ 2209800 w 4419600"/>
                <a:gd name="connsiteY29" fmla="*/ 914400 h 2590800"/>
                <a:gd name="connsiteX30" fmla="*/ 2590800 w 4419600"/>
                <a:gd name="connsiteY30" fmla="*/ 1295400 h 2590800"/>
                <a:gd name="connsiteX31" fmla="*/ 2209800 w 4419600"/>
                <a:gd name="connsiteY31" fmla="*/ 1676400 h 2590800"/>
                <a:gd name="connsiteX32" fmla="*/ 1828800 w 4419600"/>
                <a:gd name="connsiteY32" fmla="*/ 1295400 h 2590800"/>
                <a:gd name="connsiteX33" fmla="*/ 2209800 w 4419600"/>
                <a:gd name="connsiteY33" fmla="*/ 914400 h 2590800"/>
                <a:gd name="connsiteX34" fmla="*/ 2133600 w 4419600"/>
                <a:gd name="connsiteY34" fmla="*/ 308686 h 2590800"/>
                <a:gd name="connsiteX35" fmla="*/ 1223086 w 4419600"/>
                <a:gd name="connsiteY35" fmla="*/ 1219200 h 2590800"/>
                <a:gd name="connsiteX36" fmla="*/ 1524000 w 4419600"/>
                <a:gd name="connsiteY36" fmla="*/ 1219200 h 2590800"/>
                <a:gd name="connsiteX37" fmla="*/ 1524000 w 4419600"/>
                <a:gd name="connsiteY37" fmla="*/ 1371600 h 2590800"/>
                <a:gd name="connsiteX38" fmla="*/ 1223086 w 4419600"/>
                <a:gd name="connsiteY38" fmla="*/ 1371600 h 2590800"/>
                <a:gd name="connsiteX39" fmla="*/ 2133600 w 4419600"/>
                <a:gd name="connsiteY39" fmla="*/ 2282114 h 2590800"/>
                <a:gd name="connsiteX40" fmla="*/ 2133600 w 4419600"/>
                <a:gd name="connsiteY40" fmla="*/ 1981200 h 2590800"/>
                <a:gd name="connsiteX41" fmla="*/ 2286000 w 4419600"/>
                <a:gd name="connsiteY41" fmla="*/ 1981200 h 2590800"/>
                <a:gd name="connsiteX42" fmla="*/ 2286000 w 4419600"/>
                <a:gd name="connsiteY42" fmla="*/ 2282114 h 2590800"/>
                <a:gd name="connsiteX43" fmla="*/ 3196514 w 4419600"/>
                <a:gd name="connsiteY43" fmla="*/ 1371600 h 2590800"/>
                <a:gd name="connsiteX44" fmla="*/ 2895600 w 4419600"/>
                <a:gd name="connsiteY44" fmla="*/ 1371600 h 2590800"/>
                <a:gd name="connsiteX45" fmla="*/ 2895600 w 4419600"/>
                <a:gd name="connsiteY45" fmla="*/ 1219200 h 2590800"/>
                <a:gd name="connsiteX46" fmla="*/ 3196514 w 4419600"/>
                <a:gd name="connsiteY46" fmla="*/ 1219200 h 2590800"/>
                <a:gd name="connsiteX47" fmla="*/ 2286000 w 4419600"/>
                <a:gd name="connsiteY47" fmla="*/ 308686 h 2590800"/>
                <a:gd name="connsiteX48" fmla="*/ 2286000 w 4419600"/>
                <a:gd name="connsiteY48" fmla="*/ 609600 h 2590800"/>
                <a:gd name="connsiteX49" fmla="*/ 2133600 w 4419600"/>
                <a:gd name="connsiteY49" fmla="*/ 609600 h 2590800"/>
                <a:gd name="connsiteX50" fmla="*/ 2133600 w 4419600"/>
                <a:gd name="connsiteY50" fmla="*/ 0 h 2590800"/>
                <a:gd name="connsiteX51" fmla="*/ 2286000 w 4419600"/>
                <a:gd name="connsiteY51" fmla="*/ 0 h 2590800"/>
                <a:gd name="connsiteX52" fmla="*/ 2286000 w 4419600"/>
                <a:gd name="connsiteY52" fmla="*/ 156286 h 2590800"/>
                <a:gd name="connsiteX53" fmla="*/ 3348914 w 4419600"/>
                <a:gd name="connsiteY53" fmla="*/ 1219200 h 2590800"/>
                <a:gd name="connsiteX54" fmla="*/ 3505200 w 4419600"/>
                <a:gd name="connsiteY54" fmla="*/ 1219200 h 2590800"/>
                <a:gd name="connsiteX55" fmla="*/ 3505200 w 4419600"/>
                <a:gd name="connsiteY55" fmla="*/ 1371600 h 2590800"/>
                <a:gd name="connsiteX56" fmla="*/ 3348914 w 4419600"/>
                <a:gd name="connsiteY56" fmla="*/ 1371600 h 2590800"/>
                <a:gd name="connsiteX57" fmla="*/ 2286000 w 4419600"/>
                <a:gd name="connsiteY57" fmla="*/ 2434514 h 2590800"/>
                <a:gd name="connsiteX58" fmla="*/ 2286000 w 4419600"/>
                <a:gd name="connsiteY58" fmla="*/ 2590800 h 2590800"/>
                <a:gd name="connsiteX59" fmla="*/ 2133600 w 4419600"/>
                <a:gd name="connsiteY59" fmla="*/ 2590800 h 2590800"/>
                <a:gd name="connsiteX60" fmla="*/ 2133600 w 4419600"/>
                <a:gd name="connsiteY60" fmla="*/ 2434514 h 2590800"/>
                <a:gd name="connsiteX61" fmla="*/ 1070686 w 4419600"/>
                <a:gd name="connsiteY61" fmla="*/ 1371600 h 2590800"/>
                <a:gd name="connsiteX62" fmla="*/ 914400 w 4419600"/>
                <a:gd name="connsiteY62" fmla="*/ 1371600 h 2590800"/>
                <a:gd name="connsiteX63" fmla="*/ 914400 w 4419600"/>
                <a:gd name="connsiteY63" fmla="*/ 1219200 h 2590800"/>
                <a:gd name="connsiteX64" fmla="*/ 1070686 w 4419600"/>
                <a:gd name="connsiteY64" fmla="*/ 1219200 h 2590800"/>
                <a:gd name="connsiteX65" fmla="*/ 2133600 w 4419600"/>
                <a:gd name="connsiteY65" fmla="*/ 156286 h 25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419600" h="2590800">
                  <a:moveTo>
                    <a:pt x="4267200" y="1219200"/>
                  </a:moveTo>
                  <a:lnTo>
                    <a:pt x="4419600" y="1219200"/>
                  </a:lnTo>
                  <a:lnTo>
                    <a:pt x="4419600" y="1371600"/>
                  </a:lnTo>
                  <a:lnTo>
                    <a:pt x="4267200" y="1371600"/>
                  </a:lnTo>
                  <a:close/>
                  <a:moveTo>
                    <a:pt x="3962400" y="1219200"/>
                  </a:moveTo>
                  <a:lnTo>
                    <a:pt x="4114800" y="1219200"/>
                  </a:lnTo>
                  <a:lnTo>
                    <a:pt x="4114800" y="1371600"/>
                  </a:lnTo>
                  <a:lnTo>
                    <a:pt x="3962400" y="1371600"/>
                  </a:lnTo>
                  <a:close/>
                  <a:moveTo>
                    <a:pt x="3657600" y="1219200"/>
                  </a:moveTo>
                  <a:lnTo>
                    <a:pt x="3810000" y="1219200"/>
                  </a:lnTo>
                  <a:lnTo>
                    <a:pt x="3810000" y="1371600"/>
                  </a:lnTo>
                  <a:lnTo>
                    <a:pt x="3657600" y="1371600"/>
                  </a:lnTo>
                  <a:close/>
                  <a:moveTo>
                    <a:pt x="609600" y="1219200"/>
                  </a:moveTo>
                  <a:lnTo>
                    <a:pt x="762000" y="1219200"/>
                  </a:lnTo>
                  <a:lnTo>
                    <a:pt x="762000" y="1371600"/>
                  </a:lnTo>
                  <a:lnTo>
                    <a:pt x="609600" y="1371600"/>
                  </a:lnTo>
                  <a:close/>
                  <a:moveTo>
                    <a:pt x="304800" y="1219200"/>
                  </a:moveTo>
                  <a:lnTo>
                    <a:pt x="457200" y="1219200"/>
                  </a:lnTo>
                  <a:lnTo>
                    <a:pt x="457200" y="1371600"/>
                  </a:lnTo>
                  <a:lnTo>
                    <a:pt x="304800" y="1371600"/>
                  </a:lnTo>
                  <a:close/>
                  <a:moveTo>
                    <a:pt x="0" y="1219200"/>
                  </a:moveTo>
                  <a:lnTo>
                    <a:pt x="152400" y="1219200"/>
                  </a:lnTo>
                  <a:lnTo>
                    <a:pt x="152400" y="1371600"/>
                  </a:lnTo>
                  <a:lnTo>
                    <a:pt x="0" y="1371600"/>
                  </a:lnTo>
                  <a:close/>
                  <a:moveTo>
                    <a:pt x="2209800" y="1066800"/>
                  </a:moveTo>
                  <a:cubicBezTo>
                    <a:pt x="2083765" y="1066800"/>
                    <a:pt x="1981200" y="1169365"/>
                    <a:pt x="1981200" y="1295400"/>
                  </a:cubicBezTo>
                  <a:cubicBezTo>
                    <a:pt x="1981200" y="1421435"/>
                    <a:pt x="2083765" y="1524000"/>
                    <a:pt x="2209800" y="1524000"/>
                  </a:cubicBezTo>
                  <a:cubicBezTo>
                    <a:pt x="2335835" y="1524000"/>
                    <a:pt x="2438400" y="1421435"/>
                    <a:pt x="2438400" y="1295400"/>
                  </a:cubicBezTo>
                  <a:cubicBezTo>
                    <a:pt x="2438400" y="1169365"/>
                    <a:pt x="2335835" y="1066800"/>
                    <a:pt x="2209800" y="1066800"/>
                  </a:cubicBezTo>
                  <a:close/>
                  <a:moveTo>
                    <a:pt x="2209800" y="914400"/>
                  </a:moveTo>
                  <a:cubicBezTo>
                    <a:pt x="2419883" y="914400"/>
                    <a:pt x="2590800" y="1085317"/>
                    <a:pt x="2590800" y="1295400"/>
                  </a:cubicBezTo>
                  <a:cubicBezTo>
                    <a:pt x="2590800" y="1505483"/>
                    <a:pt x="2419883" y="1676400"/>
                    <a:pt x="2209800" y="1676400"/>
                  </a:cubicBezTo>
                  <a:cubicBezTo>
                    <a:pt x="1999717" y="1676400"/>
                    <a:pt x="1828800" y="1505483"/>
                    <a:pt x="1828800" y="1295400"/>
                  </a:cubicBezTo>
                  <a:cubicBezTo>
                    <a:pt x="1828800" y="1085317"/>
                    <a:pt x="1999717" y="914400"/>
                    <a:pt x="2209800" y="914400"/>
                  </a:cubicBezTo>
                  <a:close/>
                  <a:moveTo>
                    <a:pt x="2133600" y="308686"/>
                  </a:moveTo>
                  <a:cubicBezTo>
                    <a:pt x="1648206" y="345872"/>
                    <a:pt x="1260272" y="733806"/>
                    <a:pt x="1223086" y="1219200"/>
                  </a:cubicBezTo>
                  <a:lnTo>
                    <a:pt x="1524000" y="1219200"/>
                  </a:lnTo>
                  <a:lnTo>
                    <a:pt x="1524000" y="1371600"/>
                  </a:lnTo>
                  <a:lnTo>
                    <a:pt x="1223086" y="1371600"/>
                  </a:lnTo>
                  <a:cubicBezTo>
                    <a:pt x="1260272" y="1856994"/>
                    <a:pt x="1648206" y="2244928"/>
                    <a:pt x="2133600" y="2282114"/>
                  </a:cubicBezTo>
                  <a:lnTo>
                    <a:pt x="2133600" y="1981200"/>
                  </a:lnTo>
                  <a:lnTo>
                    <a:pt x="2286000" y="1981200"/>
                  </a:lnTo>
                  <a:lnTo>
                    <a:pt x="2286000" y="2282114"/>
                  </a:lnTo>
                  <a:cubicBezTo>
                    <a:pt x="2771394" y="2244928"/>
                    <a:pt x="3159328" y="1856994"/>
                    <a:pt x="3196514" y="1371600"/>
                  </a:cubicBezTo>
                  <a:lnTo>
                    <a:pt x="2895600" y="1371600"/>
                  </a:lnTo>
                  <a:lnTo>
                    <a:pt x="2895600" y="1219200"/>
                  </a:lnTo>
                  <a:lnTo>
                    <a:pt x="3196514" y="1219200"/>
                  </a:lnTo>
                  <a:cubicBezTo>
                    <a:pt x="3159328" y="733806"/>
                    <a:pt x="2771394" y="345872"/>
                    <a:pt x="2286000" y="308686"/>
                  </a:cubicBezTo>
                  <a:lnTo>
                    <a:pt x="2286000" y="609600"/>
                  </a:lnTo>
                  <a:lnTo>
                    <a:pt x="2133600" y="609600"/>
                  </a:lnTo>
                  <a:close/>
                  <a:moveTo>
                    <a:pt x="2133600" y="0"/>
                  </a:moveTo>
                  <a:lnTo>
                    <a:pt x="2286000" y="0"/>
                  </a:lnTo>
                  <a:lnTo>
                    <a:pt x="2286000" y="156286"/>
                  </a:lnTo>
                  <a:cubicBezTo>
                    <a:pt x="2855366" y="194081"/>
                    <a:pt x="3311119" y="649834"/>
                    <a:pt x="3348914" y="1219200"/>
                  </a:cubicBezTo>
                  <a:lnTo>
                    <a:pt x="3505200" y="1219200"/>
                  </a:lnTo>
                  <a:lnTo>
                    <a:pt x="3505200" y="1371600"/>
                  </a:lnTo>
                  <a:lnTo>
                    <a:pt x="3348914" y="1371600"/>
                  </a:lnTo>
                  <a:cubicBezTo>
                    <a:pt x="3311119" y="1940966"/>
                    <a:pt x="2855366" y="2396719"/>
                    <a:pt x="2286000" y="2434514"/>
                  </a:cubicBezTo>
                  <a:lnTo>
                    <a:pt x="2286000" y="2590800"/>
                  </a:lnTo>
                  <a:lnTo>
                    <a:pt x="2133600" y="2590800"/>
                  </a:lnTo>
                  <a:lnTo>
                    <a:pt x="2133600" y="2434514"/>
                  </a:lnTo>
                  <a:cubicBezTo>
                    <a:pt x="1564234" y="2396719"/>
                    <a:pt x="1108481" y="1940966"/>
                    <a:pt x="1070686" y="1371600"/>
                  </a:cubicBezTo>
                  <a:lnTo>
                    <a:pt x="914400" y="1371600"/>
                  </a:lnTo>
                  <a:lnTo>
                    <a:pt x="914400" y="1219200"/>
                  </a:lnTo>
                  <a:lnTo>
                    <a:pt x="1070686" y="1219200"/>
                  </a:lnTo>
                  <a:cubicBezTo>
                    <a:pt x="1108481" y="649834"/>
                    <a:pt x="1564234" y="194081"/>
                    <a:pt x="2133600" y="156286"/>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9989499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梯形 37">
            <a:extLst>
              <a:ext uri="{FF2B5EF4-FFF2-40B4-BE49-F238E27FC236}">
                <a16:creationId xmlns="" xmlns:a16="http://schemas.microsoft.com/office/drawing/2014/main" id="{7BDF292C-FFA2-4730-A30A-30C17F14ACE7}"/>
              </a:ext>
            </a:extLst>
          </p:cNvPr>
          <p:cNvSpPr/>
          <p:nvPr/>
        </p:nvSpPr>
        <p:spPr>
          <a:xfrm flipV="1">
            <a:off x="4009304" y="0"/>
            <a:ext cx="4173392" cy="6858000"/>
          </a:xfrm>
          <a:prstGeom prst="trapezoid">
            <a:avLst>
              <a:gd name="adj" fmla="val 29484"/>
            </a:avLst>
          </a:prstGeom>
          <a:gradFill flip="none" rotWithShape="0">
            <a:gsLst>
              <a:gs pos="0">
                <a:schemeClr val="accent1"/>
              </a:gs>
              <a:gs pos="100000">
                <a:schemeClr val="accent2"/>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 name="文本占位符 2">
            <a:extLst>
              <a:ext uri="{FF2B5EF4-FFF2-40B4-BE49-F238E27FC236}">
                <a16:creationId xmlns="" xmlns:a16="http://schemas.microsoft.com/office/drawing/2014/main" id="{FD89252B-2B1B-46DE-809D-1288A4BD24EA}"/>
              </a:ext>
            </a:extLst>
          </p:cNvPr>
          <p:cNvSpPr>
            <a:spLocks noGrp="1"/>
          </p:cNvSpPr>
          <p:nvPr>
            <p:ph type="body" sz="quarter" idx="10"/>
          </p:nvPr>
        </p:nvSpPr>
        <p:spPr/>
        <p:txBody>
          <a:bodyPr/>
          <a:lstStyle/>
          <a:p>
            <a:r>
              <a:rPr lang="zh-CN" altLang="en-US"/>
              <a:t>荣誉</a:t>
            </a:r>
          </a:p>
        </p:txBody>
      </p:sp>
      <p:sp>
        <p:nvSpPr>
          <p:cNvPr id="4" name="文本占位符 3">
            <a:extLst>
              <a:ext uri="{FF2B5EF4-FFF2-40B4-BE49-F238E27FC236}">
                <a16:creationId xmlns="" xmlns:a16="http://schemas.microsoft.com/office/drawing/2014/main" id="{203896F9-4E71-4CB0-9077-32C86AD5202E}"/>
              </a:ext>
            </a:extLst>
          </p:cNvPr>
          <p:cNvSpPr>
            <a:spLocks noGrp="1"/>
          </p:cNvSpPr>
          <p:nvPr>
            <p:ph type="body" sz="quarter" idx="11"/>
          </p:nvPr>
        </p:nvSpPr>
        <p:spPr>
          <a:xfrm>
            <a:off x="695325" y="415922"/>
            <a:ext cx="1514838" cy="369332"/>
          </a:xfrm>
        </p:spPr>
        <p:txBody>
          <a:bodyPr/>
          <a:lstStyle/>
          <a:p>
            <a:r>
              <a:rPr lang="zh-CN" altLang="en-US"/>
              <a:t>公司获得的</a:t>
            </a:r>
          </a:p>
        </p:txBody>
      </p:sp>
      <p:pic>
        <p:nvPicPr>
          <p:cNvPr id="7" name="图片 6">
            <a:extLst>
              <a:ext uri="{FF2B5EF4-FFF2-40B4-BE49-F238E27FC236}">
                <a16:creationId xmlns="" xmlns:a16="http://schemas.microsoft.com/office/drawing/2014/main" id="{45060E33-D6F2-434A-989E-D4C8502099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H="1">
            <a:off x="3906538" y="-327743"/>
            <a:ext cx="5895830" cy="6065239"/>
          </a:xfrm>
          <a:prstGeom prst="rect">
            <a:avLst/>
          </a:prstGeom>
        </p:spPr>
      </p:pic>
      <p:pic>
        <p:nvPicPr>
          <p:cNvPr id="35" name="图片 34" descr="地图上的文字&#10;&#10;描述已自动生成">
            <a:extLst>
              <a:ext uri="{FF2B5EF4-FFF2-40B4-BE49-F238E27FC236}">
                <a16:creationId xmlns="" xmlns:a16="http://schemas.microsoft.com/office/drawing/2014/main" id="{48678ABE-ABF0-4F28-A07C-6383D8D303D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14580" y="3929357"/>
            <a:ext cx="3362840" cy="2379368"/>
          </a:xfrm>
          <a:prstGeom prst="rect">
            <a:avLst/>
          </a:prstGeom>
          <a:effectLst>
            <a:outerShdw blurRad="101600" algn="ctr" rotWithShape="0">
              <a:prstClr val="black">
                <a:alpha val="25000"/>
              </a:prstClr>
            </a:outerShdw>
          </a:effectLst>
        </p:spPr>
      </p:pic>
      <p:pic>
        <p:nvPicPr>
          <p:cNvPr id="36" name="图片 35" descr="地图上的文字&#10;&#10;描述已自动生成">
            <a:extLst>
              <a:ext uri="{FF2B5EF4-FFF2-40B4-BE49-F238E27FC236}">
                <a16:creationId xmlns="" xmlns:a16="http://schemas.microsoft.com/office/drawing/2014/main" id="{3ECC9CF1-861B-4358-8BB6-32F415D4BB6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6056" y="4039901"/>
            <a:ext cx="3206603" cy="2268823"/>
          </a:xfrm>
          <a:prstGeom prst="rect">
            <a:avLst/>
          </a:prstGeom>
          <a:effectLst>
            <a:outerShdw blurRad="101600" algn="ctr" rotWithShape="0">
              <a:prstClr val="black">
                <a:alpha val="25000"/>
              </a:prstClr>
            </a:outerShdw>
          </a:effectLst>
        </p:spPr>
      </p:pic>
      <p:pic>
        <p:nvPicPr>
          <p:cNvPr id="37" name="图片 36" descr="地图上的文字&#10;&#10;描述已自动生成">
            <a:extLst>
              <a:ext uri="{FF2B5EF4-FFF2-40B4-BE49-F238E27FC236}">
                <a16:creationId xmlns="" xmlns:a16="http://schemas.microsoft.com/office/drawing/2014/main" id="{185E9A33-72A8-4CCD-9E7C-EF12D135BA2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19342" y="4039901"/>
            <a:ext cx="3206603" cy="2268823"/>
          </a:xfrm>
          <a:prstGeom prst="rect">
            <a:avLst/>
          </a:prstGeom>
          <a:effectLst>
            <a:outerShdw blurRad="101600" algn="ctr" rotWithShape="0">
              <a:prstClr val="black">
                <a:alpha val="25000"/>
              </a:prstClr>
            </a:outerShdw>
          </a:effectLst>
        </p:spPr>
      </p:pic>
      <p:sp>
        <p:nvSpPr>
          <p:cNvPr id="39" name="矩形 38">
            <a:extLst>
              <a:ext uri="{FF2B5EF4-FFF2-40B4-BE49-F238E27FC236}">
                <a16:creationId xmlns="" xmlns:a16="http://schemas.microsoft.com/office/drawing/2014/main" id="{A0241E87-0076-4460-99BE-1A7EA41A4CA9}"/>
              </a:ext>
            </a:extLst>
          </p:cNvPr>
          <p:cNvSpPr/>
          <p:nvPr/>
        </p:nvSpPr>
        <p:spPr>
          <a:xfrm>
            <a:off x="695325" y="1701440"/>
            <a:ext cx="1510029" cy="307777"/>
          </a:xfrm>
          <a:prstGeom prst="rect">
            <a:avLst/>
          </a:prstGeom>
        </p:spPr>
        <p:txBody>
          <a:bodyPr wrap="none" lIns="0" tIns="0" rIns="0" bIns="0">
            <a:spAutoFit/>
          </a:bodyPr>
          <a:lstStyle/>
          <a:p>
            <a:pPr lvl="0"/>
            <a:r>
              <a:rPr kumimoji="0" lang="zh-CN" altLang="en-US" sz="2000" b="0" i="0" u="none" strike="noStrike" kern="1200" cap="none" spc="0" normalizeH="0" baseline="0" noProof="0">
                <a:ln>
                  <a:noFill/>
                </a:ln>
                <a:solidFill>
                  <a:prstClr val="black"/>
                </a:solidFill>
                <a:effectLst/>
                <a:uLnTx/>
                <a:uFillTx/>
                <a:latin typeface="阿里巴巴普惠体 B"/>
                <a:ea typeface="阿里巴巴普惠体 B"/>
                <a:cs typeface="+mn-cs"/>
              </a:rPr>
              <a:t>获得各项奖项</a:t>
            </a:r>
            <a:endParaRPr kumimoji="0" lang="en-US" altLang="zh-CN" sz="20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0" name="矩形 39">
            <a:extLst>
              <a:ext uri="{FF2B5EF4-FFF2-40B4-BE49-F238E27FC236}">
                <a16:creationId xmlns="" xmlns:a16="http://schemas.microsoft.com/office/drawing/2014/main" id="{5A1CC6A4-CBC4-4959-9CC7-34FF896A88C7}"/>
              </a:ext>
            </a:extLst>
          </p:cNvPr>
          <p:cNvSpPr/>
          <p:nvPr/>
        </p:nvSpPr>
        <p:spPr>
          <a:xfrm>
            <a:off x="695324" y="2132487"/>
            <a:ext cx="2580959" cy="1673600"/>
          </a:xfrm>
          <a:prstGeom prst="rect">
            <a:avLst/>
          </a:prstGeom>
        </p:spPr>
        <p:txBody>
          <a:bodyPr wrap="square" lIns="0" tIns="0" rIns="0" bIns="0">
            <a:spAutoFit/>
          </a:bodyPr>
          <a:lstStyle/>
          <a:p>
            <a:pPr marL="182563" indent="-182563">
              <a:lnSpc>
                <a:spcPct val="150000"/>
              </a:lnSpc>
              <a:spcAft>
                <a:spcPts val="600"/>
              </a:spcAft>
              <a:buFont typeface="Arial" panose="020B0604020202020204" pitchFamily="34" charset="0"/>
              <a:buChar char="•"/>
            </a:pPr>
            <a:r>
              <a:rPr lang="zh-CN" altLang="en-US" sz="1600">
                <a:solidFill>
                  <a:prstClr val="black"/>
                </a:solidFill>
              </a:rPr>
              <a:t>请输入奖项文本</a:t>
            </a:r>
            <a:endParaRPr lang="en-US" altLang="zh-CN" sz="1600">
              <a:solidFill>
                <a:prstClr val="black"/>
              </a:solidFill>
            </a:endParaRPr>
          </a:p>
          <a:p>
            <a:pPr marL="182563" indent="-182563">
              <a:lnSpc>
                <a:spcPct val="150000"/>
              </a:lnSpc>
              <a:spcAft>
                <a:spcPts val="600"/>
              </a:spcAft>
              <a:buFont typeface="Arial" panose="020B0604020202020204" pitchFamily="34" charset="0"/>
              <a:buChar char="•"/>
            </a:pPr>
            <a:r>
              <a:rPr lang="zh-CN" altLang="en-US" sz="1600">
                <a:solidFill>
                  <a:prstClr val="black"/>
                </a:solidFill>
              </a:rPr>
              <a:t>请输入奖项文本</a:t>
            </a:r>
          </a:p>
          <a:p>
            <a:pPr marL="182563" indent="-182563">
              <a:lnSpc>
                <a:spcPct val="150000"/>
              </a:lnSpc>
              <a:spcAft>
                <a:spcPts val="600"/>
              </a:spcAft>
              <a:buFont typeface="Arial" panose="020B0604020202020204" pitchFamily="34" charset="0"/>
              <a:buChar char="•"/>
            </a:pPr>
            <a:r>
              <a:rPr lang="zh-CN" altLang="en-US" sz="1600">
                <a:solidFill>
                  <a:prstClr val="black"/>
                </a:solidFill>
              </a:rPr>
              <a:t>请输入奖项文本</a:t>
            </a:r>
          </a:p>
          <a:p>
            <a:pPr marL="182563" indent="-182563">
              <a:lnSpc>
                <a:spcPct val="150000"/>
              </a:lnSpc>
              <a:spcAft>
                <a:spcPts val="600"/>
              </a:spcAft>
              <a:buFont typeface="Arial" panose="020B0604020202020204" pitchFamily="34" charset="0"/>
              <a:buChar char="•"/>
            </a:pPr>
            <a:r>
              <a:rPr lang="zh-CN" altLang="en-US" sz="1600">
                <a:solidFill>
                  <a:prstClr val="black"/>
                </a:solidFill>
              </a:rPr>
              <a:t>请输入奖项文本</a:t>
            </a:r>
          </a:p>
        </p:txBody>
      </p:sp>
      <p:sp>
        <p:nvSpPr>
          <p:cNvPr id="41" name="矩形 40">
            <a:extLst>
              <a:ext uri="{FF2B5EF4-FFF2-40B4-BE49-F238E27FC236}">
                <a16:creationId xmlns="" xmlns:a16="http://schemas.microsoft.com/office/drawing/2014/main" id="{4DEEA37B-34E3-4586-BB95-9F3412086EE7}"/>
              </a:ext>
            </a:extLst>
          </p:cNvPr>
          <p:cNvSpPr/>
          <p:nvPr/>
        </p:nvSpPr>
        <p:spPr>
          <a:xfrm>
            <a:off x="9986646" y="1701440"/>
            <a:ext cx="1510029" cy="307777"/>
          </a:xfrm>
          <a:prstGeom prst="rect">
            <a:avLst/>
          </a:prstGeom>
        </p:spPr>
        <p:txBody>
          <a:bodyPr wrap="none" lIns="0" tIns="0" rIns="0" bIns="0">
            <a:spAutoFit/>
          </a:bodyPr>
          <a:lstStyle/>
          <a:p>
            <a:pPr lvl="0" algn="r"/>
            <a:r>
              <a:rPr kumimoji="0" lang="zh-CN" altLang="en-US" sz="2000" b="0" i="0" u="none" strike="noStrike" kern="1200" cap="none" spc="0" normalizeH="0" baseline="0" noProof="0">
                <a:ln>
                  <a:noFill/>
                </a:ln>
                <a:solidFill>
                  <a:prstClr val="black"/>
                </a:solidFill>
                <a:effectLst/>
                <a:uLnTx/>
                <a:uFillTx/>
                <a:latin typeface="阿里巴巴普惠体 B"/>
                <a:ea typeface="阿里巴巴普惠体 B"/>
                <a:cs typeface="+mn-cs"/>
              </a:rPr>
              <a:t>获得各项奖项</a:t>
            </a:r>
            <a:endParaRPr kumimoji="0" lang="en-US" altLang="zh-CN" sz="20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2" name="矩形 41">
            <a:extLst>
              <a:ext uri="{FF2B5EF4-FFF2-40B4-BE49-F238E27FC236}">
                <a16:creationId xmlns="" xmlns:a16="http://schemas.microsoft.com/office/drawing/2014/main" id="{948E994A-EF20-463E-8388-976E0EAEE4DE}"/>
              </a:ext>
            </a:extLst>
          </p:cNvPr>
          <p:cNvSpPr/>
          <p:nvPr/>
        </p:nvSpPr>
        <p:spPr>
          <a:xfrm>
            <a:off x="8915716" y="2132487"/>
            <a:ext cx="2580959" cy="1673600"/>
          </a:xfrm>
          <a:prstGeom prst="rect">
            <a:avLst/>
          </a:prstGeom>
        </p:spPr>
        <p:txBody>
          <a:bodyPr wrap="square" lIns="0" tIns="0" rIns="0" bIns="0">
            <a:spAutoFit/>
          </a:bodyPr>
          <a:lstStyle/>
          <a:p>
            <a:pPr algn="r">
              <a:lnSpc>
                <a:spcPct val="150000"/>
              </a:lnSpc>
              <a:spcAft>
                <a:spcPts val="600"/>
              </a:spcAft>
            </a:pPr>
            <a:r>
              <a:rPr lang="zh-CN" altLang="en-US" sz="1600">
                <a:solidFill>
                  <a:prstClr val="black"/>
                </a:solidFill>
              </a:rPr>
              <a:t>请输入奖项文本</a:t>
            </a:r>
            <a:endParaRPr lang="en-US" altLang="zh-CN" sz="1600">
              <a:solidFill>
                <a:prstClr val="black"/>
              </a:solidFill>
            </a:endParaRPr>
          </a:p>
          <a:p>
            <a:pPr algn="r">
              <a:lnSpc>
                <a:spcPct val="150000"/>
              </a:lnSpc>
              <a:spcAft>
                <a:spcPts val="600"/>
              </a:spcAft>
            </a:pPr>
            <a:r>
              <a:rPr lang="zh-CN" altLang="en-US" sz="1600">
                <a:solidFill>
                  <a:prstClr val="black"/>
                </a:solidFill>
              </a:rPr>
              <a:t>请输入奖项文本</a:t>
            </a:r>
          </a:p>
          <a:p>
            <a:pPr algn="r">
              <a:lnSpc>
                <a:spcPct val="150000"/>
              </a:lnSpc>
              <a:spcAft>
                <a:spcPts val="600"/>
              </a:spcAft>
            </a:pPr>
            <a:r>
              <a:rPr lang="zh-CN" altLang="en-US" sz="1600">
                <a:solidFill>
                  <a:prstClr val="black"/>
                </a:solidFill>
              </a:rPr>
              <a:t>请输入奖项文本</a:t>
            </a:r>
          </a:p>
          <a:p>
            <a:pPr algn="r">
              <a:lnSpc>
                <a:spcPct val="150000"/>
              </a:lnSpc>
              <a:spcAft>
                <a:spcPts val="600"/>
              </a:spcAft>
            </a:pPr>
            <a:r>
              <a:rPr lang="zh-CN" altLang="en-US" sz="1600">
                <a:solidFill>
                  <a:prstClr val="black"/>
                </a:solidFill>
              </a:rPr>
              <a:t>请输入奖项文本</a:t>
            </a:r>
          </a:p>
        </p:txBody>
      </p:sp>
      <p:sp>
        <p:nvSpPr>
          <p:cNvPr id="43" name="矩形 42">
            <a:extLst>
              <a:ext uri="{FF2B5EF4-FFF2-40B4-BE49-F238E27FC236}">
                <a16:creationId xmlns="" xmlns:a16="http://schemas.microsoft.com/office/drawing/2014/main" id="{23597180-6B79-465D-B53D-8EC0D3B3FBCF}"/>
              </a:ext>
            </a:extLst>
          </p:cNvPr>
          <p:cNvSpPr/>
          <p:nvPr/>
        </p:nvSpPr>
        <p:spPr>
          <a:xfrm>
            <a:off x="11601509" y="2132487"/>
            <a:ext cx="2580959" cy="1673600"/>
          </a:xfrm>
          <a:prstGeom prst="rect">
            <a:avLst/>
          </a:prstGeom>
        </p:spPr>
        <p:txBody>
          <a:bodyPr wrap="square" lIns="0" tIns="0" rIns="0" bIns="0">
            <a:spAutoFit/>
          </a:bodyPr>
          <a:lstStyle/>
          <a:p>
            <a:pPr marL="285750" indent="-285750">
              <a:lnSpc>
                <a:spcPct val="150000"/>
              </a:lnSpc>
              <a:spcAft>
                <a:spcPts val="600"/>
              </a:spcAft>
              <a:buFont typeface="Arial" panose="020B0604020202020204" pitchFamily="34" charset="0"/>
              <a:buChar char="•"/>
            </a:pPr>
            <a:r>
              <a:rPr lang="en-US" altLang="zh-CN" sz="1600">
                <a:solidFill>
                  <a:prstClr val="black"/>
                </a:solidFill>
              </a:rPr>
              <a:t> </a:t>
            </a:r>
          </a:p>
          <a:p>
            <a:pPr marL="285750" indent="-285750">
              <a:lnSpc>
                <a:spcPct val="150000"/>
              </a:lnSpc>
              <a:spcAft>
                <a:spcPts val="600"/>
              </a:spcAft>
              <a:buFont typeface="Arial" panose="020B0604020202020204" pitchFamily="34" charset="0"/>
              <a:buChar char="•"/>
            </a:pPr>
            <a:r>
              <a:rPr lang="en-US" altLang="zh-CN" sz="1600">
                <a:solidFill>
                  <a:prstClr val="black"/>
                </a:solidFill>
              </a:rPr>
              <a:t> </a:t>
            </a:r>
          </a:p>
          <a:p>
            <a:pPr marL="285750" indent="-285750">
              <a:lnSpc>
                <a:spcPct val="150000"/>
              </a:lnSpc>
              <a:spcAft>
                <a:spcPts val="600"/>
              </a:spcAft>
              <a:buFont typeface="Arial" panose="020B0604020202020204" pitchFamily="34" charset="0"/>
              <a:buChar char="•"/>
            </a:pPr>
            <a:r>
              <a:rPr lang="en-US" altLang="zh-CN" sz="1600">
                <a:solidFill>
                  <a:prstClr val="black"/>
                </a:solidFill>
              </a:rPr>
              <a:t> </a:t>
            </a:r>
          </a:p>
          <a:p>
            <a:pPr marL="285750" indent="-285750">
              <a:lnSpc>
                <a:spcPct val="150000"/>
              </a:lnSpc>
              <a:spcAft>
                <a:spcPts val="600"/>
              </a:spcAft>
              <a:buFont typeface="Arial" panose="020B0604020202020204" pitchFamily="34" charset="0"/>
              <a:buChar char="•"/>
            </a:pPr>
            <a:r>
              <a:rPr lang="en-US" altLang="zh-CN" sz="1600">
                <a:solidFill>
                  <a:prstClr val="black"/>
                </a:solidFill>
              </a:rPr>
              <a:t> </a:t>
            </a:r>
            <a:endParaRPr lang="zh-CN" altLang="en-US" sz="1600">
              <a:solidFill>
                <a:prstClr val="black"/>
              </a:solidFill>
            </a:endParaRPr>
          </a:p>
        </p:txBody>
      </p:sp>
    </p:spTree>
    <p:extLst>
      <p:ext uri="{BB962C8B-B14F-4D97-AF65-F5344CB8AC3E}">
        <p14:creationId xmlns:p14="http://schemas.microsoft.com/office/powerpoint/2010/main" val="582021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FD89252B-2B1B-46DE-809D-1288A4BD24EA}"/>
              </a:ext>
            </a:extLst>
          </p:cNvPr>
          <p:cNvSpPr>
            <a:spLocks noGrp="1"/>
          </p:cNvSpPr>
          <p:nvPr>
            <p:ph type="body" sz="quarter" idx="10"/>
          </p:nvPr>
        </p:nvSpPr>
        <p:spPr/>
        <p:txBody>
          <a:bodyPr/>
          <a:lstStyle/>
          <a:p>
            <a:r>
              <a:rPr lang="zh-CN" altLang="en-US"/>
              <a:t>客户范围</a:t>
            </a:r>
          </a:p>
        </p:txBody>
      </p:sp>
      <p:sp>
        <p:nvSpPr>
          <p:cNvPr id="4" name="文本占位符 3">
            <a:extLst>
              <a:ext uri="{FF2B5EF4-FFF2-40B4-BE49-F238E27FC236}">
                <a16:creationId xmlns="" xmlns:a16="http://schemas.microsoft.com/office/drawing/2014/main" id="{203896F9-4E71-4CB0-9077-32C86AD5202E}"/>
              </a:ext>
            </a:extLst>
          </p:cNvPr>
          <p:cNvSpPr>
            <a:spLocks noGrp="1"/>
          </p:cNvSpPr>
          <p:nvPr>
            <p:ph type="body" sz="quarter" idx="11"/>
          </p:nvPr>
        </p:nvSpPr>
        <p:spPr/>
        <p:txBody>
          <a:bodyPr/>
          <a:lstStyle/>
          <a:p>
            <a:r>
              <a:rPr lang="zh-CN" altLang="en-US"/>
              <a:t>公司服务</a:t>
            </a:r>
          </a:p>
        </p:txBody>
      </p:sp>
      <p:sp>
        <p:nvSpPr>
          <p:cNvPr id="69" name="图片占位符 68">
            <a:extLst>
              <a:ext uri="{FF2B5EF4-FFF2-40B4-BE49-F238E27FC236}">
                <a16:creationId xmlns="" xmlns:a16="http://schemas.microsoft.com/office/drawing/2014/main" id="{BE14656D-61E8-4935-92A5-C49BF511E617}"/>
              </a:ext>
            </a:extLst>
          </p:cNvPr>
          <p:cNvSpPr>
            <a:spLocks noGrp="1"/>
          </p:cNvSpPr>
          <p:nvPr>
            <p:ph type="pic" sz="quarter" idx="12"/>
          </p:nvPr>
        </p:nvSpPr>
        <p:spPr/>
      </p:sp>
      <p:sp>
        <p:nvSpPr>
          <p:cNvPr id="70" name="图片占位符 69">
            <a:extLst>
              <a:ext uri="{FF2B5EF4-FFF2-40B4-BE49-F238E27FC236}">
                <a16:creationId xmlns="" xmlns:a16="http://schemas.microsoft.com/office/drawing/2014/main" id="{FFBD7778-650F-4914-A78E-0DF4E591857D}"/>
              </a:ext>
            </a:extLst>
          </p:cNvPr>
          <p:cNvSpPr>
            <a:spLocks noGrp="1"/>
          </p:cNvSpPr>
          <p:nvPr>
            <p:ph type="pic" sz="quarter" idx="13"/>
          </p:nvPr>
        </p:nvSpPr>
        <p:spPr/>
      </p:sp>
      <p:sp>
        <p:nvSpPr>
          <p:cNvPr id="71" name="图片占位符 70">
            <a:extLst>
              <a:ext uri="{FF2B5EF4-FFF2-40B4-BE49-F238E27FC236}">
                <a16:creationId xmlns="" xmlns:a16="http://schemas.microsoft.com/office/drawing/2014/main" id="{DEA641AF-EEDF-4965-BE75-98BFB5EA5D5B}"/>
              </a:ext>
            </a:extLst>
          </p:cNvPr>
          <p:cNvSpPr>
            <a:spLocks noGrp="1"/>
          </p:cNvSpPr>
          <p:nvPr>
            <p:ph type="pic" sz="quarter" idx="14"/>
          </p:nvPr>
        </p:nvSpPr>
        <p:spPr/>
      </p:sp>
      <p:sp>
        <p:nvSpPr>
          <p:cNvPr id="72" name="图片占位符 71">
            <a:extLst>
              <a:ext uri="{FF2B5EF4-FFF2-40B4-BE49-F238E27FC236}">
                <a16:creationId xmlns="" xmlns:a16="http://schemas.microsoft.com/office/drawing/2014/main" id="{E49F9F92-539D-476A-B686-DFD68BABE5B9}"/>
              </a:ext>
            </a:extLst>
          </p:cNvPr>
          <p:cNvSpPr>
            <a:spLocks noGrp="1"/>
          </p:cNvSpPr>
          <p:nvPr>
            <p:ph type="pic" sz="quarter" idx="15"/>
          </p:nvPr>
        </p:nvSpPr>
        <p:spPr/>
      </p:sp>
      <p:sp>
        <p:nvSpPr>
          <p:cNvPr id="73" name="图片占位符 72">
            <a:extLst>
              <a:ext uri="{FF2B5EF4-FFF2-40B4-BE49-F238E27FC236}">
                <a16:creationId xmlns="" xmlns:a16="http://schemas.microsoft.com/office/drawing/2014/main" id="{47A599E0-1D24-4E8E-B6B7-FD9C8791319D}"/>
              </a:ext>
            </a:extLst>
          </p:cNvPr>
          <p:cNvSpPr>
            <a:spLocks noGrp="1"/>
          </p:cNvSpPr>
          <p:nvPr>
            <p:ph type="pic" sz="quarter" idx="16"/>
          </p:nvPr>
        </p:nvSpPr>
        <p:spPr/>
      </p:sp>
      <p:sp>
        <p:nvSpPr>
          <p:cNvPr id="74" name="图片占位符 73">
            <a:extLst>
              <a:ext uri="{FF2B5EF4-FFF2-40B4-BE49-F238E27FC236}">
                <a16:creationId xmlns="" xmlns:a16="http://schemas.microsoft.com/office/drawing/2014/main" id="{5436A7E3-E338-4476-B58E-F059DF7BDC86}"/>
              </a:ext>
            </a:extLst>
          </p:cNvPr>
          <p:cNvSpPr>
            <a:spLocks noGrp="1"/>
          </p:cNvSpPr>
          <p:nvPr>
            <p:ph type="pic" sz="quarter" idx="17"/>
          </p:nvPr>
        </p:nvSpPr>
        <p:spPr/>
      </p:sp>
      <p:pic>
        <p:nvPicPr>
          <p:cNvPr id="8" name="图片 7">
            <a:extLst>
              <a:ext uri="{FF2B5EF4-FFF2-40B4-BE49-F238E27FC236}">
                <a16:creationId xmlns="" xmlns:a16="http://schemas.microsoft.com/office/drawing/2014/main" id="{544ADEBA-0E1D-467F-89AA-4CE86E52FA0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90643" y="-594"/>
            <a:ext cx="9583743" cy="6858594"/>
          </a:xfrm>
          <a:prstGeom prst="rect">
            <a:avLst/>
          </a:prstGeom>
        </p:spPr>
      </p:pic>
      <p:sp>
        <p:nvSpPr>
          <p:cNvPr id="9" name="矩形 8">
            <a:extLst>
              <a:ext uri="{FF2B5EF4-FFF2-40B4-BE49-F238E27FC236}">
                <a16:creationId xmlns="" xmlns:a16="http://schemas.microsoft.com/office/drawing/2014/main" id="{9BC1940C-9D46-483C-8B73-BE2E14469D8D}"/>
              </a:ext>
            </a:extLst>
          </p:cNvPr>
          <p:cNvSpPr/>
          <p:nvPr/>
        </p:nvSpPr>
        <p:spPr>
          <a:xfrm>
            <a:off x="695325" y="1865477"/>
            <a:ext cx="2423740" cy="369332"/>
          </a:xfrm>
          <a:prstGeom prst="rect">
            <a:avLst/>
          </a:prstGeom>
        </p:spPr>
        <p:txBody>
          <a:bodyPr wrap="none" lIns="0" tIns="0" rIns="0" bIns="0">
            <a:spAutoFit/>
          </a:bodyPr>
          <a:lstStyle/>
          <a:p>
            <a:r>
              <a:rPr lang="zh-CN" altLang="en-US" sz="2400">
                <a:latin typeface="+mj-ea"/>
                <a:ea typeface="+mj-ea"/>
              </a:rPr>
              <a:t>荟聚行业知名企业</a:t>
            </a:r>
          </a:p>
        </p:txBody>
      </p:sp>
      <p:sp>
        <p:nvSpPr>
          <p:cNvPr id="29" name="TextBox 12">
            <a:extLst>
              <a:ext uri="{FF2B5EF4-FFF2-40B4-BE49-F238E27FC236}">
                <a16:creationId xmlns="" xmlns:a16="http://schemas.microsoft.com/office/drawing/2014/main" id="{8835F3EF-0DE5-43BA-95D1-20757CE902D2}"/>
              </a:ext>
            </a:extLst>
          </p:cNvPr>
          <p:cNvSpPr>
            <a:spLocks noChangeArrowheads="1"/>
          </p:cNvSpPr>
          <p:nvPr/>
        </p:nvSpPr>
        <p:spPr bwMode="auto">
          <a:xfrm>
            <a:off x="781050" y="2419315"/>
            <a:ext cx="6181726" cy="1273747"/>
          </a:xfrm>
          <a:prstGeom prst="rect">
            <a:avLst/>
          </a:prstGeom>
        </p:spPr>
        <p:txBody>
          <a:bodyPr wrap="square" lIns="0" tIns="0" rIns="0" bIns="0" numCol="3">
            <a:spAutoFit/>
          </a:bodyPr>
          <a:lstStyle/>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房地产</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建筑设计</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金融贸易</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信息咨询</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科技</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孵化器</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教育培训</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zh-CN" altLang="en-US" sz="1400" dirty="0">
                <a:gradFill flip="none" rotWithShape="1">
                  <a:gsLst>
                    <a:gs pos="0">
                      <a:schemeClr val="accent1"/>
                    </a:gs>
                    <a:gs pos="100000">
                      <a:schemeClr val="accent2"/>
                    </a:gs>
                  </a:gsLst>
                  <a:lin ang="5400000" scaled="1"/>
                  <a:tileRect/>
                </a:gradFill>
                <a:latin typeface="+mj-ea"/>
                <a:ea typeface="+mj-ea"/>
              </a:rPr>
              <a:t>高端服务</a:t>
            </a:r>
            <a:endParaRPr lang="en-US" altLang="zh-CN" sz="1400" dirty="0">
              <a:gradFill flip="none" rotWithShape="1">
                <a:gsLst>
                  <a:gs pos="0">
                    <a:schemeClr val="accent1"/>
                  </a:gs>
                  <a:gs pos="100000">
                    <a:schemeClr val="accent2"/>
                  </a:gs>
                </a:gsLst>
                <a:lin ang="5400000" scaled="1"/>
                <a:tileRect/>
              </a:gradFill>
              <a:latin typeface="+mj-ea"/>
              <a:ea typeface="+mj-ea"/>
            </a:endParaRPr>
          </a:p>
          <a:p>
            <a:pPr>
              <a:lnSpc>
                <a:spcPct val="200000"/>
              </a:lnSpc>
            </a:pPr>
            <a:r>
              <a:rPr lang="en-US" altLang="zh-CN" sz="1400" dirty="0">
                <a:gradFill flip="none" rotWithShape="1">
                  <a:gsLst>
                    <a:gs pos="0">
                      <a:schemeClr val="accent1"/>
                    </a:gs>
                    <a:gs pos="100000">
                      <a:schemeClr val="accent2"/>
                    </a:gs>
                  </a:gsLst>
                  <a:lin ang="5400000" scaled="1"/>
                  <a:tileRect/>
                </a:gradFill>
                <a:latin typeface="+mj-ea"/>
                <a:ea typeface="+mj-ea"/>
              </a:rPr>
              <a:t>···</a:t>
            </a:r>
          </a:p>
        </p:txBody>
      </p:sp>
      <p:cxnSp>
        <p:nvCxnSpPr>
          <p:cNvPr id="30" name="直接连接符 29">
            <a:extLst>
              <a:ext uri="{FF2B5EF4-FFF2-40B4-BE49-F238E27FC236}">
                <a16:creationId xmlns="" xmlns:a16="http://schemas.microsoft.com/office/drawing/2014/main" id="{B311AB94-A19F-4FFE-8B5C-8D1408CFA40C}"/>
              </a:ext>
            </a:extLst>
          </p:cNvPr>
          <p:cNvCxnSpPr>
            <a:cxnSpLocks/>
          </p:cNvCxnSpPr>
          <p:nvPr/>
        </p:nvCxnSpPr>
        <p:spPr>
          <a:xfrm flipH="1">
            <a:off x="695326" y="2387366"/>
            <a:ext cx="5519736" cy="0"/>
          </a:xfrm>
          <a:prstGeom prst="line">
            <a:avLst/>
          </a:prstGeom>
          <a:ln w="12700">
            <a:gradFill flip="none" rotWithShape="1">
              <a:gsLst>
                <a:gs pos="33000">
                  <a:schemeClr val="accent2"/>
                </a:gs>
                <a:gs pos="0">
                  <a:schemeClr val="accent1"/>
                </a:gs>
                <a:gs pos="67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343F167E-DF6D-4D38-B203-DD209118F646}"/>
              </a:ext>
            </a:extLst>
          </p:cNvPr>
          <p:cNvCxnSpPr>
            <a:cxnSpLocks/>
          </p:cNvCxnSpPr>
          <p:nvPr/>
        </p:nvCxnSpPr>
        <p:spPr>
          <a:xfrm flipH="1">
            <a:off x="695326" y="2852496"/>
            <a:ext cx="5519736" cy="0"/>
          </a:xfrm>
          <a:prstGeom prst="line">
            <a:avLst/>
          </a:prstGeom>
          <a:ln w="635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90816998-5498-4347-918D-A3509C53F03E}"/>
              </a:ext>
            </a:extLst>
          </p:cNvPr>
          <p:cNvCxnSpPr>
            <a:cxnSpLocks/>
          </p:cNvCxnSpPr>
          <p:nvPr/>
        </p:nvCxnSpPr>
        <p:spPr>
          <a:xfrm flipH="1">
            <a:off x="695326" y="3303995"/>
            <a:ext cx="5519736" cy="0"/>
          </a:xfrm>
          <a:prstGeom prst="line">
            <a:avLst/>
          </a:prstGeom>
          <a:ln w="6350">
            <a:solidFill>
              <a:schemeClr val="tx1">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 xmlns:a16="http://schemas.microsoft.com/office/drawing/2014/main" id="{581D4EE3-B3FD-4331-93C1-059A8127B2CA}"/>
              </a:ext>
            </a:extLst>
          </p:cNvPr>
          <p:cNvGrpSpPr/>
          <p:nvPr/>
        </p:nvGrpSpPr>
        <p:grpSpPr>
          <a:xfrm>
            <a:off x="703435" y="3789569"/>
            <a:ext cx="5511627" cy="201406"/>
            <a:chOff x="703436" y="3080151"/>
            <a:chExt cx="3429490" cy="150129"/>
          </a:xfrm>
        </p:grpSpPr>
        <p:grpSp>
          <p:nvGrpSpPr>
            <p:cNvPr id="34" name="组合 33">
              <a:extLst>
                <a:ext uri="{FF2B5EF4-FFF2-40B4-BE49-F238E27FC236}">
                  <a16:creationId xmlns="" xmlns:a16="http://schemas.microsoft.com/office/drawing/2014/main" id="{7E3184DD-1AA1-47EA-85B4-499AEC23F727}"/>
                </a:ext>
              </a:extLst>
            </p:cNvPr>
            <p:cNvGrpSpPr/>
            <p:nvPr/>
          </p:nvGrpSpPr>
          <p:grpSpPr>
            <a:xfrm>
              <a:off x="703436" y="3080151"/>
              <a:ext cx="1713547" cy="150129"/>
              <a:chOff x="703436" y="3080151"/>
              <a:chExt cx="1713547" cy="150129"/>
            </a:xfrm>
          </p:grpSpPr>
          <p:cxnSp>
            <p:nvCxnSpPr>
              <p:cNvPr id="47" name="直接连接符 46">
                <a:extLst>
                  <a:ext uri="{FF2B5EF4-FFF2-40B4-BE49-F238E27FC236}">
                    <a16:creationId xmlns="" xmlns:a16="http://schemas.microsoft.com/office/drawing/2014/main" id="{84A9D766-6065-4315-B14B-C549AD8043D2}"/>
                  </a:ext>
                </a:extLst>
              </p:cNvPr>
              <p:cNvCxnSpPr>
                <a:cxnSpLocks/>
              </p:cNvCxnSpPr>
              <p:nvPr/>
            </p:nvCxnSpPr>
            <p:spPr>
              <a:xfrm>
                <a:off x="2364581" y="3080151"/>
                <a:ext cx="52402" cy="150129"/>
              </a:xfrm>
              <a:prstGeom prst="line">
                <a:avLst/>
              </a:prstGeom>
              <a:ln w="12700">
                <a:gradFill flip="none" rotWithShape="1">
                  <a:gsLst>
                    <a:gs pos="33000">
                      <a:schemeClr val="accent2"/>
                    </a:gs>
                    <a:gs pos="0">
                      <a:schemeClr val="accent1"/>
                    </a:gs>
                    <a:gs pos="67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ACD7BA4B-F2AC-4765-99BA-5AB89AD91CEB}"/>
                  </a:ext>
                </a:extLst>
              </p:cNvPr>
              <p:cNvCxnSpPr>
                <a:cxnSpLocks/>
              </p:cNvCxnSpPr>
              <p:nvPr/>
            </p:nvCxnSpPr>
            <p:spPr>
              <a:xfrm>
                <a:off x="703436" y="3080151"/>
                <a:ext cx="1661145" cy="0"/>
              </a:xfrm>
              <a:prstGeom prst="line">
                <a:avLst/>
              </a:prstGeom>
              <a:ln w="12700">
                <a:gradFill flip="none" rotWithShape="1">
                  <a:gsLst>
                    <a:gs pos="33000">
                      <a:schemeClr val="accent2"/>
                    </a:gs>
                    <a:gs pos="0">
                      <a:schemeClr val="accent1"/>
                    </a:gs>
                    <a:gs pos="67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 xmlns:a16="http://schemas.microsoft.com/office/drawing/2014/main" id="{B905A5D2-B058-42ED-9B32-45D7F64EAE32}"/>
                </a:ext>
              </a:extLst>
            </p:cNvPr>
            <p:cNvGrpSpPr/>
            <p:nvPr/>
          </p:nvGrpSpPr>
          <p:grpSpPr>
            <a:xfrm flipH="1">
              <a:off x="2419379" y="3080151"/>
              <a:ext cx="1713547" cy="150129"/>
              <a:chOff x="703436" y="3080151"/>
              <a:chExt cx="1713547" cy="150129"/>
            </a:xfrm>
          </p:grpSpPr>
          <p:cxnSp>
            <p:nvCxnSpPr>
              <p:cNvPr id="45" name="直接连接符 44">
                <a:extLst>
                  <a:ext uri="{FF2B5EF4-FFF2-40B4-BE49-F238E27FC236}">
                    <a16:creationId xmlns="" xmlns:a16="http://schemas.microsoft.com/office/drawing/2014/main" id="{9A79BE0E-4B09-46B1-9328-04C5C088DD55}"/>
                  </a:ext>
                </a:extLst>
              </p:cNvPr>
              <p:cNvCxnSpPr>
                <a:cxnSpLocks/>
              </p:cNvCxnSpPr>
              <p:nvPr/>
            </p:nvCxnSpPr>
            <p:spPr>
              <a:xfrm>
                <a:off x="2364581" y="3080151"/>
                <a:ext cx="52402" cy="150129"/>
              </a:xfrm>
              <a:prstGeom prst="line">
                <a:avLst/>
              </a:prstGeom>
              <a:ln w="12700">
                <a:gradFill flip="none" rotWithShape="1">
                  <a:gsLst>
                    <a:gs pos="33000">
                      <a:schemeClr val="accent2"/>
                    </a:gs>
                    <a:gs pos="0">
                      <a:schemeClr val="accent1"/>
                    </a:gs>
                    <a:gs pos="67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90127D63-8D47-4FAF-9DDC-EC5DA902177D}"/>
                  </a:ext>
                </a:extLst>
              </p:cNvPr>
              <p:cNvCxnSpPr>
                <a:cxnSpLocks/>
              </p:cNvCxnSpPr>
              <p:nvPr/>
            </p:nvCxnSpPr>
            <p:spPr>
              <a:xfrm>
                <a:off x="703436" y="3080151"/>
                <a:ext cx="1661145" cy="0"/>
              </a:xfrm>
              <a:prstGeom prst="line">
                <a:avLst/>
              </a:prstGeom>
              <a:ln w="12700">
                <a:gradFill flip="none" rotWithShape="1">
                  <a:gsLst>
                    <a:gs pos="33000">
                      <a:schemeClr val="accent2"/>
                    </a:gs>
                    <a:gs pos="0">
                      <a:schemeClr val="accent1"/>
                    </a:gs>
                    <a:gs pos="67000">
                      <a:schemeClr val="accent1"/>
                    </a:gs>
                    <a:gs pos="100000">
                      <a:schemeClr val="accent2"/>
                    </a:gs>
                  </a:gsLst>
                  <a:lin ang="0" scaled="1"/>
                  <a:tileRect/>
                </a:gra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634788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54EDE053-7879-41C4-914A-253328524C9D}"/>
              </a:ext>
            </a:extLst>
          </p:cNvPr>
          <p:cNvSpPr/>
          <p:nvPr/>
        </p:nvSpPr>
        <p:spPr>
          <a:xfrm>
            <a:off x="4140200" y="4400551"/>
            <a:ext cx="1955800" cy="2457450"/>
          </a:xfrm>
          <a:prstGeom prst="rect">
            <a:avLst/>
          </a:prstGeom>
          <a:gradFill>
            <a:gsLst>
              <a:gs pos="2100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pic>
        <p:nvPicPr>
          <p:cNvPr id="11" name="图片 10">
            <a:extLst>
              <a:ext uri="{FF2B5EF4-FFF2-40B4-BE49-F238E27FC236}">
                <a16:creationId xmlns="" xmlns:a16="http://schemas.microsoft.com/office/drawing/2014/main" id="{612D2AB0-3073-4A8D-A5FA-492022BA09C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1330858" y="-1152741"/>
            <a:ext cx="10193884" cy="8931558"/>
          </a:xfrm>
          <a:prstGeom prst="rect">
            <a:avLst/>
          </a:prstGeom>
        </p:spPr>
      </p:pic>
      <p:sp>
        <p:nvSpPr>
          <p:cNvPr id="17" name="任意多边形: 形状 16">
            <a:extLst>
              <a:ext uri="{FF2B5EF4-FFF2-40B4-BE49-F238E27FC236}">
                <a16:creationId xmlns="" xmlns:a16="http://schemas.microsoft.com/office/drawing/2014/main" id="{6F86AFC7-FE80-436F-9D9E-0891F3FC075B}"/>
              </a:ext>
            </a:extLst>
          </p:cNvPr>
          <p:cNvSpPr>
            <a:spLocks/>
          </p:cNvSpPr>
          <p:nvPr>
            <p:custDataLst>
              <p:tags r:id="rId1"/>
            </p:custDataLst>
          </p:nvPr>
        </p:nvSpPr>
        <p:spPr>
          <a:xfrm>
            <a:off x="10668000" y="761101"/>
            <a:ext cx="239572" cy="538986"/>
          </a:xfrm>
          <a:custGeom>
            <a:avLst/>
            <a:gdLst>
              <a:gd name="connsiteX0" fmla="*/ 185623 w 239572"/>
              <a:gd name="connsiteY0" fmla="*/ 0 h 538986"/>
              <a:gd name="connsiteX1" fmla="*/ 239572 w 239572"/>
              <a:gd name="connsiteY1" fmla="*/ 0 h 538986"/>
              <a:gd name="connsiteX2" fmla="*/ 239572 w 239572"/>
              <a:gd name="connsiteY2" fmla="*/ 538986 h 538986"/>
              <a:gd name="connsiteX3" fmla="*/ 157276 w 239572"/>
              <a:gd name="connsiteY3" fmla="*/ 538986 h 538986"/>
              <a:gd name="connsiteX4" fmla="*/ 157276 w 239572"/>
              <a:gd name="connsiteY4" fmla="*/ 74980 h 538986"/>
              <a:gd name="connsiteX5" fmla="*/ 0 w 239572"/>
              <a:gd name="connsiteY5" fmla="*/ 105156 h 538986"/>
              <a:gd name="connsiteX6" fmla="*/ 0 w 239572"/>
              <a:gd name="connsiteY6" fmla="*/ 38404 h 5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572" h="538986">
                <a:moveTo>
                  <a:pt x="185623" y="0"/>
                </a:moveTo>
                <a:lnTo>
                  <a:pt x="239572" y="0"/>
                </a:lnTo>
                <a:lnTo>
                  <a:pt x="239572" y="538986"/>
                </a:lnTo>
                <a:lnTo>
                  <a:pt x="157276" y="538986"/>
                </a:lnTo>
                <a:lnTo>
                  <a:pt x="157276" y="74980"/>
                </a:lnTo>
                <a:lnTo>
                  <a:pt x="0" y="105156"/>
                </a:lnTo>
                <a:lnTo>
                  <a:pt x="0" y="3840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26" name="矩形: 圆角 25">
            <a:extLst>
              <a:ext uri="{FF2B5EF4-FFF2-40B4-BE49-F238E27FC236}">
                <a16:creationId xmlns="" xmlns:a16="http://schemas.microsoft.com/office/drawing/2014/main" id="{337632F4-0DD5-4D45-BFAB-BFA8AF21F629}"/>
              </a:ext>
            </a:extLst>
          </p:cNvPr>
          <p:cNvSpPr/>
          <p:nvPr/>
        </p:nvSpPr>
        <p:spPr>
          <a:xfrm>
            <a:off x="4978400" y="5803900"/>
            <a:ext cx="279400" cy="620713"/>
          </a:xfrm>
          <a:prstGeom prst="roundRect">
            <a:avLst>
              <a:gd name="adj" fmla="val 50000"/>
            </a:avLst>
          </a:pr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53" name="等腰三角形 41">
            <a:extLst>
              <a:ext uri="{FF2B5EF4-FFF2-40B4-BE49-F238E27FC236}">
                <a16:creationId xmlns="" xmlns:a16="http://schemas.microsoft.com/office/drawing/2014/main" id="{51DC117C-5FBC-4A32-8A3F-C32C4012B191}"/>
              </a:ext>
            </a:extLst>
          </p:cNvPr>
          <p:cNvSpPr/>
          <p:nvPr/>
        </p:nvSpPr>
        <p:spPr>
          <a:xfrm flipV="1">
            <a:off x="5018881" y="6093672"/>
            <a:ext cx="198438" cy="128534"/>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cxnSp>
        <p:nvCxnSpPr>
          <p:cNvPr id="55" name="直接连接符 54">
            <a:extLst>
              <a:ext uri="{FF2B5EF4-FFF2-40B4-BE49-F238E27FC236}">
                <a16:creationId xmlns="" xmlns:a16="http://schemas.microsoft.com/office/drawing/2014/main" id="{2D0626FC-80B4-412A-8538-12B13EB0AE54}"/>
              </a:ext>
            </a:extLst>
          </p:cNvPr>
          <p:cNvCxnSpPr/>
          <p:nvPr/>
        </p:nvCxnSpPr>
        <p:spPr>
          <a:xfrm>
            <a:off x="-2362200" y="6858000"/>
            <a:ext cx="8916358"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 xmlns:a16="http://schemas.microsoft.com/office/drawing/2014/main" id="{03C44013-B365-4A30-A475-BD2B8D71A033}"/>
              </a:ext>
            </a:extLst>
          </p:cNvPr>
          <p:cNvSpPr/>
          <p:nvPr/>
        </p:nvSpPr>
        <p:spPr>
          <a:xfrm>
            <a:off x="8250288" y="619969"/>
            <a:ext cx="2216742" cy="307777"/>
          </a:xfrm>
          <a:prstGeom prst="rect">
            <a:avLst/>
          </a:prstGeom>
          <a:noFill/>
        </p:spPr>
        <p:txBody>
          <a:bodyPr wrap="square" lIns="0" tIns="0" rIns="0" bIns="0" rtlCol="0" anchor="t">
            <a:spAutoFit/>
          </a:bodyPr>
          <a:lstStyle/>
          <a:p>
            <a:pPr lvl="0"/>
            <a:r>
              <a:rPr lang="zh-CN" altLang="en-US" sz="2000">
                <a:solidFill>
                  <a:prstClr val="black"/>
                </a:solidFill>
                <a:latin typeface="阿里巴巴普惠体 B"/>
                <a:ea typeface="阿里巴巴普惠体 B"/>
              </a:rPr>
              <a:t>公司概况</a:t>
            </a:r>
          </a:p>
        </p:txBody>
      </p:sp>
      <p:cxnSp>
        <p:nvCxnSpPr>
          <p:cNvPr id="33" name="直接连接符 32">
            <a:extLst>
              <a:ext uri="{FF2B5EF4-FFF2-40B4-BE49-F238E27FC236}">
                <a16:creationId xmlns="" xmlns:a16="http://schemas.microsoft.com/office/drawing/2014/main" id="{1935F139-2310-434A-A197-23281E3D3272}"/>
              </a:ext>
            </a:extLst>
          </p:cNvPr>
          <p:cNvCxnSpPr>
            <a:cxnSpLocks/>
          </p:cNvCxnSpPr>
          <p:nvPr/>
        </p:nvCxnSpPr>
        <p:spPr>
          <a:xfrm>
            <a:off x="8250288" y="1064767"/>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F20F6EE1-5556-4C16-88CB-BF527ED3085C}"/>
              </a:ext>
            </a:extLst>
          </p:cNvPr>
          <p:cNvCxnSpPr>
            <a:cxnSpLocks/>
          </p:cNvCxnSpPr>
          <p:nvPr/>
        </p:nvCxnSpPr>
        <p:spPr>
          <a:xfrm>
            <a:off x="7962900" y="1300087"/>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 xmlns:a16="http://schemas.microsoft.com/office/drawing/2014/main" id="{593E04C5-CF46-401C-82A6-0D908C670A70}"/>
              </a:ext>
            </a:extLst>
          </p:cNvPr>
          <p:cNvSpPr/>
          <p:nvPr/>
        </p:nvSpPr>
        <p:spPr>
          <a:xfrm>
            <a:off x="8250288" y="1953192"/>
            <a:ext cx="2216742"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阿里巴巴普惠体 B"/>
                <a:ea typeface="阿里巴巴普惠体 B"/>
                <a:cs typeface="+mn-cs"/>
              </a:rPr>
              <a:t>业务简介</a:t>
            </a:r>
          </a:p>
        </p:txBody>
      </p:sp>
      <p:cxnSp>
        <p:nvCxnSpPr>
          <p:cNvPr id="31" name="直接连接符 30">
            <a:extLst>
              <a:ext uri="{FF2B5EF4-FFF2-40B4-BE49-F238E27FC236}">
                <a16:creationId xmlns="" xmlns:a16="http://schemas.microsoft.com/office/drawing/2014/main" id="{90C714BD-2D57-418E-923B-B5B591C74DCF}"/>
              </a:ext>
            </a:extLst>
          </p:cNvPr>
          <p:cNvCxnSpPr>
            <a:cxnSpLocks/>
          </p:cNvCxnSpPr>
          <p:nvPr/>
        </p:nvCxnSpPr>
        <p:spPr>
          <a:xfrm>
            <a:off x="8250288" y="2397990"/>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 xmlns:a16="http://schemas.microsoft.com/office/drawing/2014/main" id="{FE38430C-8BEF-450D-8B47-6720478FD49C}"/>
              </a:ext>
            </a:extLst>
          </p:cNvPr>
          <p:cNvSpPr/>
          <p:nvPr>
            <p:custDataLst>
              <p:tags r:id="rId2"/>
            </p:custDataLst>
          </p:nvPr>
        </p:nvSpPr>
        <p:spPr>
          <a:xfrm>
            <a:off x="10600431" y="2085180"/>
            <a:ext cx="381421" cy="548130"/>
          </a:xfrm>
          <a:custGeom>
            <a:avLst/>
            <a:gdLst>
              <a:gd name="connsiteX0" fmla="*/ 177510 w 381421"/>
              <a:gd name="connsiteY0" fmla="*/ 0 h 548130"/>
              <a:gd name="connsiteX1" fmla="*/ 261635 w 381421"/>
              <a:gd name="connsiteY1" fmla="*/ 10058 h 548130"/>
              <a:gd name="connsiteX2" fmla="*/ 326100 w 381421"/>
              <a:gd name="connsiteY2" fmla="*/ 42062 h 548130"/>
              <a:gd name="connsiteX3" fmla="*/ 367248 w 381421"/>
              <a:gd name="connsiteY3" fmla="*/ 98755 h 548130"/>
              <a:gd name="connsiteX4" fmla="*/ 381421 w 381421"/>
              <a:gd name="connsiteY4" fmla="*/ 181965 h 548130"/>
              <a:gd name="connsiteX5" fmla="*/ 368620 w 381421"/>
              <a:gd name="connsiteY5" fmla="*/ 262890 h 548130"/>
              <a:gd name="connsiteX6" fmla="*/ 325643 w 381421"/>
              <a:gd name="connsiteY6" fmla="*/ 341528 h 548130"/>
              <a:gd name="connsiteX7" fmla="*/ 244261 w 381421"/>
              <a:gd name="connsiteY7" fmla="*/ 429310 h 548130"/>
              <a:gd name="connsiteX8" fmla="*/ 116245 w 381421"/>
              <a:gd name="connsiteY8" fmla="*/ 537667 h 548130"/>
              <a:gd name="connsiteX9" fmla="*/ 102745 w 381421"/>
              <a:gd name="connsiteY9" fmla="*/ 548130 h 548130"/>
              <a:gd name="connsiteX10" fmla="*/ 0 w 381421"/>
              <a:gd name="connsiteY10" fmla="*/ 548130 h 548130"/>
              <a:gd name="connsiteX11" fmla="*/ 80584 w 381421"/>
              <a:gd name="connsiteY11" fmla="*/ 483260 h 548130"/>
              <a:gd name="connsiteX12" fmla="*/ 151907 w 381421"/>
              <a:gd name="connsiteY12" fmla="*/ 421538 h 548130"/>
              <a:gd name="connsiteX13" fmla="*/ 247005 w 381421"/>
              <a:gd name="connsiteY13" fmla="*/ 323697 h 548130"/>
              <a:gd name="connsiteX14" fmla="*/ 291810 w 381421"/>
              <a:gd name="connsiteY14" fmla="*/ 248259 h 548130"/>
              <a:gd name="connsiteX15" fmla="*/ 302783 w 381421"/>
              <a:gd name="connsiteY15" fmla="*/ 181051 h 548130"/>
              <a:gd name="connsiteX16" fmla="*/ 290439 w 381421"/>
              <a:gd name="connsiteY16" fmla="*/ 125272 h 548130"/>
              <a:gd name="connsiteX17" fmla="*/ 258892 w 381421"/>
              <a:gd name="connsiteY17" fmla="*/ 90525 h 548130"/>
              <a:gd name="connsiteX18" fmla="*/ 215458 w 381421"/>
              <a:gd name="connsiteY18" fmla="*/ 73152 h 548130"/>
              <a:gd name="connsiteX19" fmla="*/ 168366 w 381421"/>
              <a:gd name="connsiteY19" fmla="*/ 68580 h 548130"/>
              <a:gd name="connsiteX20" fmla="*/ 104358 w 381421"/>
              <a:gd name="connsiteY20" fmla="*/ 71780 h 548130"/>
              <a:gd name="connsiteX21" fmla="*/ 33035 w 381421"/>
              <a:gd name="connsiteY21" fmla="*/ 85039 h 548130"/>
              <a:gd name="connsiteX22" fmla="*/ 33035 w 381421"/>
              <a:gd name="connsiteY22" fmla="*/ 14630 h 548130"/>
              <a:gd name="connsiteX23" fmla="*/ 101158 w 381421"/>
              <a:gd name="connsiteY23" fmla="*/ 3657 h 548130"/>
              <a:gd name="connsiteX24" fmla="*/ 177510 w 381421"/>
              <a:gd name="connsiteY24" fmla="*/ 0 h 54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1421" h="548130">
                <a:moveTo>
                  <a:pt x="177510" y="0"/>
                </a:moveTo>
                <a:cubicBezTo>
                  <a:pt x="208600" y="0"/>
                  <a:pt x="236641" y="3352"/>
                  <a:pt x="261635" y="10058"/>
                </a:cubicBezTo>
                <a:cubicBezTo>
                  <a:pt x="286629" y="16763"/>
                  <a:pt x="308117" y="27432"/>
                  <a:pt x="326100" y="42062"/>
                </a:cubicBezTo>
                <a:cubicBezTo>
                  <a:pt x="344083" y="56692"/>
                  <a:pt x="357799" y="75590"/>
                  <a:pt x="367248" y="98755"/>
                </a:cubicBezTo>
                <a:cubicBezTo>
                  <a:pt x="376697" y="121920"/>
                  <a:pt x="381421" y="149656"/>
                  <a:pt x="381421" y="181965"/>
                </a:cubicBezTo>
                <a:cubicBezTo>
                  <a:pt x="381421" y="210616"/>
                  <a:pt x="377154" y="237591"/>
                  <a:pt x="368620" y="262890"/>
                </a:cubicBezTo>
                <a:cubicBezTo>
                  <a:pt x="360085" y="288188"/>
                  <a:pt x="345760" y="314401"/>
                  <a:pt x="325643" y="341528"/>
                </a:cubicBezTo>
                <a:cubicBezTo>
                  <a:pt x="305526" y="368655"/>
                  <a:pt x="278399" y="397916"/>
                  <a:pt x="244261" y="429310"/>
                </a:cubicBezTo>
                <a:cubicBezTo>
                  <a:pt x="210124" y="460705"/>
                  <a:pt x="167452" y="496824"/>
                  <a:pt x="116245" y="537667"/>
                </a:cubicBezTo>
                <a:lnTo>
                  <a:pt x="102745" y="548130"/>
                </a:lnTo>
                <a:lnTo>
                  <a:pt x="0" y="548130"/>
                </a:lnTo>
                <a:lnTo>
                  <a:pt x="80584" y="483260"/>
                </a:lnTo>
                <a:cubicBezTo>
                  <a:pt x="107712" y="460705"/>
                  <a:pt x="131486" y="440131"/>
                  <a:pt x="151907" y="421538"/>
                </a:cubicBezTo>
                <a:cubicBezTo>
                  <a:pt x="192750" y="384352"/>
                  <a:pt x="224449" y="351739"/>
                  <a:pt x="247005" y="323697"/>
                </a:cubicBezTo>
                <a:cubicBezTo>
                  <a:pt x="269560" y="295656"/>
                  <a:pt x="284495" y="270510"/>
                  <a:pt x="291810" y="248259"/>
                </a:cubicBezTo>
                <a:cubicBezTo>
                  <a:pt x="299125" y="226009"/>
                  <a:pt x="302783" y="203606"/>
                  <a:pt x="302783" y="181051"/>
                </a:cubicBezTo>
                <a:cubicBezTo>
                  <a:pt x="302783" y="158496"/>
                  <a:pt x="298668" y="139903"/>
                  <a:pt x="290439" y="125272"/>
                </a:cubicBezTo>
                <a:cubicBezTo>
                  <a:pt x="282209" y="110642"/>
                  <a:pt x="271693" y="99060"/>
                  <a:pt x="258892" y="90525"/>
                </a:cubicBezTo>
                <a:cubicBezTo>
                  <a:pt x="246090" y="81991"/>
                  <a:pt x="231612" y="76200"/>
                  <a:pt x="215458" y="73152"/>
                </a:cubicBezTo>
                <a:cubicBezTo>
                  <a:pt x="199303" y="70104"/>
                  <a:pt x="183606" y="68580"/>
                  <a:pt x="168366" y="68580"/>
                </a:cubicBezTo>
                <a:cubicBezTo>
                  <a:pt x="148249" y="68580"/>
                  <a:pt x="126913" y="69646"/>
                  <a:pt x="104358" y="71780"/>
                </a:cubicBezTo>
                <a:cubicBezTo>
                  <a:pt x="81803" y="73914"/>
                  <a:pt x="58029" y="78333"/>
                  <a:pt x="33035" y="85039"/>
                </a:cubicBezTo>
                <a:lnTo>
                  <a:pt x="33035" y="14630"/>
                </a:lnTo>
                <a:cubicBezTo>
                  <a:pt x="54371" y="9753"/>
                  <a:pt x="77079" y="6096"/>
                  <a:pt x="101158" y="3657"/>
                </a:cubicBezTo>
                <a:cubicBezTo>
                  <a:pt x="125237" y="1219"/>
                  <a:pt x="150688" y="0"/>
                  <a:pt x="177510"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cxnSp>
        <p:nvCxnSpPr>
          <p:cNvPr id="39" name="直接连接符 38">
            <a:extLst>
              <a:ext uri="{FF2B5EF4-FFF2-40B4-BE49-F238E27FC236}">
                <a16:creationId xmlns="" xmlns:a16="http://schemas.microsoft.com/office/drawing/2014/main" id="{9A21145C-F24E-403B-9F5D-B82F329AD242}"/>
              </a:ext>
            </a:extLst>
          </p:cNvPr>
          <p:cNvCxnSpPr>
            <a:cxnSpLocks/>
          </p:cNvCxnSpPr>
          <p:nvPr/>
        </p:nvCxnSpPr>
        <p:spPr>
          <a:xfrm>
            <a:off x="7962900" y="2633310"/>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3" name="矩形 42">
            <a:extLst>
              <a:ext uri="{FF2B5EF4-FFF2-40B4-BE49-F238E27FC236}">
                <a16:creationId xmlns="" xmlns:a16="http://schemas.microsoft.com/office/drawing/2014/main" id="{DDAD778A-572E-4D00-8D36-2D001CDB90BB}"/>
              </a:ext>
            </a:extLst>
          </p:cNvPr>
          <p:cNvSpPr/>
          <p:nvPr/>
        </p:nvSpPr>
        <p:spPr>
          <a:xfrm>
            <a:off x="6731892" y="4594225"/>
            <a:ext cx="4765675" cy="1714500"/>
          </a:xfrm>
          <a:prstGeom prst="rect">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4" name="矩形 43">
            <a:extLst>
              <a:ext uri="{FF2B5EF4-FFF2-40B4-BE49-F238E27FC236}">
                <a16:creationId xmlns="" xmlns:a16="http://schemas.microsoft.com/office/drawing/2014/main" id="{B53DB3BA-9DC0-47F5-8366-1C5A602A67EF}"/>
              </a:ext>
            </a:extLst>
          </p:cNvPr>
          <p:cNvSpPr/>
          <p:nvPr/>
        </p:nvSpPr>
        <p:spPr>
          <a:xfrm>
            <a:off x="7069873" y="4916957"/>
            <a:ext cx="2138015"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flip="none" rotWithShape="1">
                  <a:gsLst>
                    <a:gs pos="0">
                      <a:srgbClr val="0CAFF2"/>
                    </a:gs>
                    <a:gs pos="100000">
                      <a:srgbClr val="0C84F2"/>
                    </a:gs>
                  </a:gsLst>
                  <a:lin ang="5400000" scaled="1"/>
                  <a:tileRect/>
                </a:gradFill>
                <a:effectLst/>
                <a:uLnTx/>
                <a:uFillTx/>
                <a:latin typeface="阿里巴巴普惠体 B"/>
                <a:ea typeface="阿里巴巴普惠体 B"/>
                <a:cs typeface="+mn-cs"/>
              </a:rPr>
              <a:t>合作方式</a:t>
            </a:r>
          </a:p>
        </p:txBody>
      </p:sp>
      <p:cxnSp>
        <p:nvCxnSpPr>
          <p:cNvPr id="45" name="直接连接符 44">
            <a:extLst>
              <a:ext uri="{FF2B5EF4-FFF2-40B4-BE49-F238E27FC236}">
                <a16:creationId xmlns="" xmlns:a16="http://schemas.microsoft.com/office/drawing/2014/main" id="{83F1E352-5616-4F76-B6FE-E3CF2FCB0888}"/>
              </a:ext>
            </a:extLst>
          </p:cNvPr>
          <p:cNvCxnSpPr>
            <a:cxnSpLocks/>
          </p:cNvCxnSpPr>
          <p:nvPr/>
        </p:nvCxnSpPr>
        <p:spPr>
          <a:xfrm>
            <a:off x="7069873" y="5980102"/>
            <a:ext cx="46144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 xmlns:a16="http://schemas.microsoft.com/office/drawing/2014/main" id="{CB52E165-D180-41BC-A31C-3A75E793FFAB}"/>
              </a:ext>
            </a:extLst>
          </p:cNvPr>
          <p:cNvSpPr/>
          <p:nvPr/>
        </p:nvSpPr>
        <p:spPr>
          <a:xfrm>
            <a:off x="7069873" y="5391633"/>
            <a:ext cx="1774525" cy="234808"/>
          </a:xfrm>
          <a:prstGeom prst="rect">
            <a:avLst/>
          </a:prstGeom>
        </p:spPr>
        <p:txBody>
          <a:bodyPr wrap="none" lIns="0" tIns="0" rIns="0" bIns="0">
            <a:spAutoFit/>
          </a:bodyPr>
          <a:lstStyle/>
          <a:p>
            <a:pPr lvl="0">
              <a:lnSpc>
                <a:spcPct val="114000"/>
              </a:lnSpc>
            </a:pPr>
            <a:r>
              <a:rPr lang="en-US" altLang="zh-CN" sz="1400">
                <a:solidFill>
                  <a:prstClr val="black">
                    <a:lumMod val="50000"/>
                    <a:lumOff val="50000"/>
                  </a:prstClr>
                </a:solidFill>
              </a:rPr>
              <a:t>COOPERATION MODE</a:t>
            </a:r>
            <a:endParaRPr kumimoji="0" lang="en-US" altLang="zh-CN" sz="1400" b="0" i="0" u="none" strike="noStrike" kern="1200" cap="none" spc="0" normalizeH="0" baseline="0" noProof="0">
              <a:ln>
                <a:noFill/>
              </a:ln>
              <a:solidFill>
                <a:prstClr val="black">
                  <a:lumMod val="50000"/>
                  <a:lumOff val="50000"/>
                </a:prstClr>
              </a:solidFill>
              <a:effectLst/>
              <a:uLnTx/>
              <a:uFillTx/>
              <a:latin typeface="阿里巴巴普惠体 R"/>
              <a:ea typeface="阿里巴巴普惠体 R"/>
              <a:cs typeface="+mn-cs"/>
            </a:endParaRPr>
          </a:p>
        </p:txBody>
      </p:sp>
      <p:sp>
        <p:nvSpPr>
          <p:cNvPr id="36" name="矩形 35">
            <a:extLst>
              <a:ext uri="{FF2B5EF4-FFF2-40B4-BE49-F238E27FC236}">
                <a16:creationId xmlns="" xmlns:a16="http://schemas.microsoft.com/office/drawing/2014/main" id="{04310B7A-E60A-4BCC-B3E5-AA240C811BF0}"/>
              </a:ext>
            </a:extLst>
          </p:cNvPr>
          <p:cNvSpPr/>
          <p:nvPr/>
        </p:nvSpPr>
        <p:spPr>
          <a:xfrm>
            <a:off x="8250288" y="3350755"/>
            <a:ext cx="2216742" cy="307777"/>
          </a:xfrm>
          <a:prstGeom prst="rect">
            <a:avLst/>
          </a:prstGeom>
          <a:noFill/>
        </p:spPr>
        <p:txBody>
          <a:bodyPr wrap="square" lIns="0" tIns="0" rIns="0" bIns="0" rtlCol="0" anchor="t">
            <a:spAutoFit/>
          </a:bodyPr>
          <a:lstStyle/>
          <a:p>
            <a:pPr lvl="0"/>
            <a:r>
              <a:rPr lang="zh-CN" altLang="en-US" sz="2000">
                <a:solidFill>
                  <a:prstClr val="black"/>
                </a:solidFill>
                <a:latin typeface="阿里巴巴普惠体 B"/>
                <a:ea typeface="阿里巴巴普惠体 B"/>
              </a:rPr>
              <a:t>服务流程</a:t>
            </a:r>
          </a:p>
        </p:txBody>
      </p:sp>
      <p:cxnSp>
        <p:nvCxnSpPr>
          <p:cNvPr id="37" name="直接连接符 36">
            <a:extLst>
              <a:ext uri="{FF2B5EF4-FFF2-40B4-BE49-F238E27FC236}">
                <a16:creationId xmlns="" xmlns:a16="http://schemas.microsoft.com/office/drawing/2014/main" id="{7C71C512-04A0-41F1-87AF-834B12029CF8}"/>
              </a:ext>
            </a:extLst>
          </p:cNvPr>
          <p:cNvCxnSpPr>
            <a:cxnSpLocks/>
          </p:cNvCxnSpPr>
          <p:nvPr/>
        </p:nvCxnSpPr>
        <p:spPr>
          <a:xfrm>
            <a:off x="8250288" y="3795553"/>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8" name="任意多边形: 形状 37">
            <a:extLst>
              <a:ext uri="{FF2B5EF4-FFF2-40B4-BE49-F238E27FC236}">
                <a16:creationId xmlns="" xmlns:a16="http://schemas.microsoft.com/office/drawing/2014/main" id="{E3FE6DF2-18D3-44B2-A469-1273CEF7B945}"/>
              </a:ext>
            </a:extLst>
          </p:cNvPr>
          <p:cNvSpPr/>
          <p:nvPr>
            <p:custDataLst>
              <p:tags r:id="rId3"/>
            </p:custDataLst>
          </p:nvPr>
        </p:nvSpPr>
        <p:spPr>
          <a:xfrm>
            <a:off x="10574924" y="3472082"/>
            <a:ext cx="356616" cy="547074"/>
          </a:xfrm>
          <a:custGeom>
            <a:avLst/>
            <a:gdLst>
              <a:gd name="connsiteX0" fmla="*/ 132588 w 356616"/>
              <a:gd name="connsiteY0" fmla="*/ 0 h 547074"/>
              <a:gd name="connsiteX1" fmla="*/ 287579 w 356616"/>
              <a:gd name="connsiteY1" fmla="*/ 39319 h 547074"/>
              <a:gd name="connsiteX2" fmla="*/ 340157 w 356616"/>
              <a:gd name="connsiteY2" fmla="*/ 166420 h 547074"/>
              <a:gd name="connsiteX3" fmla="*/ 309982 w 356616"/>
              <a:gd name="connsiteY3" fmla="*/ 261975 h 547074"/>
              <a:gd name="connsiteX4" fmla="*/ 227686 w 356616"/>
              <a:gd name="connsiteY4" fmla="*/ 310896 h 547074"/>
              <a:gd name="connsiteX5" fmla="*/ 227686 w 356616"/>
              <a:gd name="connsiteY5" fmla="*/ 316382 h 547074"/>
              <a:gd name="connsiteX6" fmla="*/ 325984 w 356616"/>
              <a:gd name="connsiteY6" fmla="*/ 367131 h 547074"/>
              <a:gd name="connsiteX7" fmla="*/ 356616 w 356616"/>
              <a:gd name="connsiteY7" fmla="*/ 469087 h 547074"/>
              <a:gd name="connsiteX8" fmla="*/ 341872 w 356616"/>
              <a:gd name="connsiteY8" fmla="*/ 546925 h 547074"/>
              <a:gd name="connsiteX9" fmla="*/ 341758 w 356616"/>
              <a:gd name="connsiteY9" fmla="*/ 547074 h 547074"/>
              <a:gd name="connsiteX10" fmla="*/ 242491 w 356616"/>
              <a:gd name="connsiteY10" fmla="*/ 547074 h 547074"/>
              <a:gd name="connsiteX11" fmla="*/ 265176 w 356616"/>
              <a:gd name="connsiteY11" fmla="*/ 523494 h 547074"/>
              <a:gd name="connsiteX12" fmla="*/ 277978 w 356616"/>
              <a:gd name="connsiteY12" fmla="*/ 468172 h 547074"/>
              <a:gd name="connsiteX13" fmla="*/ 232258 w 356616"/>
              <a:gd name="connsiteY13" fmla="*/ 373989 h 547074"/>
              <a:gd name="connsiteX14" fmla="*/ 96012 w 356616"/>
              <a:gd name="connsiteY14" fmla="*/ 347472 h 547074"/>
              <a:gd name="connsiteX15" fmla="*/ 45720 w 356616"/>
              <a:gd name="connsiteY15" fmla="*/ 347472 h 547074"/>
              <a:gd name="connsiteX16" fmla="*/ 45720 w 356616"/>
              <a:gd name="connsiteY16" fmla="*/ 284378 h 547074"/>
              <a:gd name="connsiteX17" fmla="*/ 95098 w 356616"/>
              <a:gd name="connsiteY17" fmla="*/ 284378 h 547074"/>
              <a:gd name="connsiteX18" fmla="*/ 221285 w 356616"/>
              <a:gd name="connsiteY18" fmla="*/ 253746 h 547074"/>
              <a:gd name="connsiteX19" fmla="*/ 264262 w 356616"/>
              <a:gd name="connsiteY19" fmla="*/ 170992 h 547074"/>
              <a:gd name="connsiteX20" fmla="*/ 230886 w 356616"/>
              <a:gd name="connsiteY20" fmla="*/ 91440 h 547074"/>
              <a:gd name="connsiteX21" fmla="*/ 128931 w 356616"/>
              <a:gd name="connsiteY21" fmla="*/ 67665 h 547074"/>
              <a:gd name="connsiteX22" fmla="*/ 65837 w 356616"/>
              <a:gd name="connsiteY22" fmla="*/ 72237 h 547074"/>
              <a:gd name="connsiteX23" fmla="*/ 0 w 356616"/>
              <a:gd name="connsiteY23" fmla="*/ 85953 h 547074"/>
              <a:gd name="connsiteX24" fmla="*/ 0 w 356616"/>
              <a:gd name="connsiteY24" fmla="*/ 18288 h 547074"/>
              <a:gd name="connsiteX25" fmla="*/ 59894 w 356616"/>
              <a:gd name="connsiteY25" fmla="*/ 5486 h 547074"/>
              <a:gd name="connsiteX26" fmla="*/ 132588 w 356616"/>
              <a:gd name="connsiteY26" fmla="*/ 0 h 54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616" h="547074">
                <a:moveTo>
                  <a:pt x="132588" y="0"/>
                </a:moveTo>
                <a:cubicBezTo>
                  <a:pt x="200864" y="0"/>
                  <a:pt x="252527" y="13106"/>
                  <a:pt x="287579" y="39319"/>
                </a:cubicBezTo>
                <a:cubicBezTo>
                  <a:pt x="322631" y="65532"/>
                  <a:pt x="340157" y="107899"/>
                  <a:pt x="340157" y="166420"/>
                </a:cubicBezTo>
                <a:cubicBezTo>
                  <a:pt x="340157" y="207873"/>
                  <a:pt x="330099" y="239725"/>
                  <a:pt x="309982" y="261975"/>
                </a:cubicBezTo>
                <a:cubicBezTo>
                  <a:pt x="289865" y="284226"/>
                  <a:pt x="262433" y="300532"/>
                  <a:pt x="227686" y="310896"/>
                </a:cubicBezTo>
                <a:lnTo>
                  <a:pt x="227686" y="316382"/>
                </a:lnTo>
                <a:cubicBezTo>
                  <a:pt x="272796" y="324307"/>
                  <a:pt x="305562" y="341223"/>
                  <a:pt x="325984" y="367131"/>
                </a:cubicBezTo>
                <a:cubicBezTo>
                  <a:pt x="346406" y="393039"/>
                  <a:pt x="356616" y="427024"/>
                  <a:pt x="356616" y="469087"/>
                </a:cubicBezTo>
                <a:cubicBezTo>
                  <a:pt x="356616" y="498348"/>
                  <a:pt x="351702" y="524294"/>
                  <a:pt x="341872" y="546925"/>
                </a:cubicBezTo>
                <a:lnTo>
                  <a:pt x="341758" y="547074"/>
                </a:lnTo>
                <a:lnTo>
                  <a:pt x="242491" y="547074"/>
                </a:lnTo>
                <a:lnTo>
                  <a:pt x="265176" y="523494"/>
                </a:lnTo>
                <a:cubicBezTo>
                  <a:pt x="273711" y="508558"/>
                  <a:pt x="277978" y="490118"/>
                  <a:pt x="277978" y="468172"/>
                </a:cubicBezTo>
                <a:cubicBezTo>
                  <a:pt x="277978" y="423062"/>
                  <a:pt x="262738" y="391668"/>
                  <a:pt x="232258" y="373989"/>
                </a:cubicBezTo>
                <a:cubicBezTo>
                  <a:pt x="201778" y="356311"/>
                  <a:pt x="156363" y="347472"/>
                  <a:pt x="96012" y="347472"/>
                </a:cubicBezTo>
                <a:lnTo>
                  <a:pt x="45720" y="347472"/>
                </a:lnTo>
                <a:lnTo>
                  <a:pt x="45720" y="284378"/>
                </a:lnTo>
                <a:lnTo>
                  <a:pt x="95098" y="284378"/>
                </a:lnTo>
                <a:cubicBezTo>
                  <a:pt x="150572" y="284378"/>
                  <a:pt x="192634" y="274167"/>
                  <a:pt x="221285" y="253746"/>
                </a:cubicBezTo>
                <a:cubicBezTo>
                  <a:pt x="249936" y="233324"/>
                  <a:pt x="264262" y="205740"/>
                  <a:pt x="264262" y="170992"/>
                </a:cubicBezTo>
                <a:cubicBezTo>
                  <a:pt x="264262" y="133807"/>
                  <a:pt x="253137" y="107289"/>
                  <a:pt x="230886" y="91440"/>
                </a:cubicBezTo>
                <a:cubicBezTo>
                  <a:pt x="208636" y="75590"/>
                  <a:pt x="174651" y="67665"/>
                  <a:pt x="128931" y="67665"/>
                </a:cubicBezTo>
                <a:cubicBezTo>
                  <a:pt x="110643" y="67665"/>
                  <a:pt x="89612" y="69189"/>
                  <a:pt x="65837" y="72237"/>
                </a:cubicBezTo>
                <a:cubicBezTo>
                  <a:pt x="42063" y="75285"/>
                  <a:pt x="20117" y="79857"/>
                  <a:pt x="0" y="85953"/>
                </a:cubicBezTo>
                <a:lnTo>
                  <a:pt x="0" y="18288"/>
                </a:lnTo>
                <a:cubicBezTo>
                  <a:pt x="15850" y="13411"/>
                  <a:pt x="35814" y="9144"/>
                  <a:pt x="59894" y="5486"/>
                </a:cubicBezTo>
                <a:cubicBezTo>
                  <a:pt x="83973" y="1828"/>
                  <a:pt x="108204" y="0"/>
                  <a:pt x="132588"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cxnSp>
        <p:nvCxnSpPr>
          <p:cNvPr id="40" name="直接连接符 39">
            <a:extLst>
              <a:ext uri="{FF2B5EF4-FFF2-40B4-BE49-F238E27FC236}">
                <a16:creationId xmlns="" xmlns:a16="http://schemas.microsoft.com/office/drawing/2014/main" id="{F8274E15-0BD5-407E-A784-42B1C79822C1}"/>
              </a:ext>
            </a:extLst>
          </p:cNvPr>
          <p:cNvCxnSpPr>
            <a:cxnSpLocks/>
          </p:cNvCxnSpPr>
          <p:nvPr/>
        </p:nvCxnSpPr>
        <p:spPr>
          <a:xfrm>
            <a:off x="7962900" y="4019156"/>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7" name="任意多边形: 形状 46">
            <a:extLst>
              <a:ext uri="{FF2B5EF4-FFF2-40B4-BE49-F238E27FC236}">
                <a16:creationId xmlns="" xmlns:a16="http://schemas.microsoft.com/office/drawing/2014/main" id="{90EBAE1E-3C2C-4610-9891-633444407A27}"/>
              </a:ext>
            </a:extLst>
          </p:cNvPr>
          <p:cNvSpPr>
            <a:spLocks/>
          </p:cNvSpPr>
          <p:nvPr>
            <p:custDataLst>
              <p:tags r:id="rId4"/>
            </p:custDataLst>
          </p:nvPr>
        </p:nvSpPr>
        <p:spPr>
          <a:xfrm>
            <a:off x="8674100" y="5770795"/>
            <a:ext cx="451714" cy="537930"/>
          </a:xfrm>
          <a:custGeom>
            <a:avLst/>
            <a:gdLst>
              <a:gd name="connsiteX0" fmla="*/ 294437 w 451714"/>
              <a:gd name="connsiteY0" fmla="*/ 84124 h 537930"/>
              <a:gd name="connsiteX1" fmla="*/ 69495 w 451714"/>
              <a:gd name="connsiteY1" fmla="*/ 403250 h 537930"/>
              <a:gd name="connsiteX2" fmla="*/ 69495 w 451714"/>
              <a:gd name="connsiteY2" fmla="*/ 408736 h 537930"/>
              <a:gd name="connsiteX3" fmla="*/ 299923 w 451714"/>
              <a:gd name="connsiteY3" fmla="*/ 408736 h 537930"/>
              <a:gd name="connsiteX4" fmla="*/ 299923 w 451714"/>
              <a:gd name="connsiteY4" fmla="*/ 84124 h 537930"/>
              <a:gd name="connsiteX5" fmla="*/ 277978 w 451714"/>
              <a:gd name="connsiteY5" fmla="*/ 0 h 537930"/>
              <a:gd name="connsiteX6" fmla="*/ 376733 w 451714"/>
              <a:gd name="connsiteY6" fmla="*/ 0 h 537930"/>
              <a:gd name="connsiteX7" fmla="*/ 376733 w 451714"/>
              <a:gd name="connsiteY7" fmla="*/ 408736 h 537930"/>
              <a:gd name="connsiteX8" fmla="*/ 451714 w 451714"/>
              <a:gd name="connsiteY8" fmla="*/ 408736 h 537930"/>
              <a:gd name="connsiteX9" fmla="*/ 451714 w 451714"/>
              <a:gd name="connsiteY9" fmla="*/ 478231 h 537930"/>
              <a:gd name="connsiteX10" fmla="*/ 376733 w 451714"/>
              <a:gd name="connsiteY10" fmla="*/ 478231 h 537930"/>
              <a:gd name="connsiteX11" fmla="*/ 376733 w 451714"/>
              <a:gd name="connsiteY11" fmla="*/ 537930 h 537930"/>
              <a:gd name="connsiteX12" fmla="*/ 299923 w 451714"/>
              <a:gd name="connsiteY12" fmla="*/ 537930 h 537930"/>
              <a:gd name="connsiteX13" fmla="*/ 299923 w 451714"/>
              <a:gd name="connsiteY13" fmla="*/ 478231 h 537930"/>
              <a:gd name="connsiteX14" fmla="*/ 0 w 451714"/>
              <a:gd name="connsiteY14" fmla="*/ 478231 h 537930"/>
              <a:gd name="connsiteX15" fmla="*/ 0 w 451714"/>
              <a:gd name="connsiteY15" fmla="*/ 389534 h 5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714" h="537930">
                <a:moveTo>
                  <a:pt x="294437" y="84124"/>
                </a:moveTo>
                <a:lnTo>
                  <a:pt x="69495" y="403250"/>
                </a:lnTo>
                <a:lnTo>
                  <a:pt x="69495" y="408736"/>
                </a:lnTo>
                <a:lnTo>
                  <a:pt x="299923" y="408736"/>
                </a:lnTo>
                <a:lnTo>
                  <a:pt x="299923" y="84124"/>
                </a:lnTo>
                <a:close/>
                <a:moveTo>
                  <a:pt x="277978" y="0"/>
                </a:moveTo>
                <a:lnTo>
                  <a:pt x="376733" y="0"/>
                </a:lnTo>
                <a:lnTo>
                  <a:pt x="376733" y="408736"/>
                </a:lnTo>
                <a:lnTo>
                  <a:pt x="451714" y="408736"/>
                </a:lnTo>
                <a:lnTo>
                  <a:pt x="451714" y="478231"/>
                </a:lnTo>
                <a:lnTo>
                  <a:pt x="376733" y="478231"/>
                </a:lnTo>
                <a:lnTo>
                  <a:pt x="376733" y="537930"/>
                </a:lnTo>
                <a:lnTo>
                  <a:pt x="299923" y="537930"/>
                </a:lnTo>
                <a:lnTo>
                  <a:pt x="299923" y="478231"/>
                </a:lnTo>
                <a:lnTo>
                  <a:pt x="0" y="478231"/>
                </a:lnTo>
                <a:lnTo>
                  <a:pt x="0" y="38953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pic>
        <p:nvPicPr>
          <p:cNvPr id="49" name="图片 48" descr="图片包含 游戏机, 钟表&#10;&#10;描述已自动生成">
            <a:extLst>
              <a:ext uri="{FF2B5EF4-FFF2-40B4-BE49-F238E27FC236}">
                <a16:creationId xmlns="" xmlns:a16="http://schemas.microsoft.com/office/drawing/2014/main" id="{23095665-16AE-4DC0-BAE5-263AE9DD96B3}"/>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381314" y="4254073"/>
            <a:ext cx="2438234" cy="2054652"/>
          </a:xfrm>
          <a:prstGeom prst="rect">
            <a:avLst/>
          </a:prstGeom>
          <a:effectLst>
            <a:outerShdw blurRad="63500" sx="102000" sy="102000" algn="ctr" rotWithShape="0">
              <a:prstClr val="black">
                <a:alpha val="40000"/>
              </a:prstClr>
            </a:outerShdw>
          </a:effectLst>
        </p:spPr>
      </p:pic>
      <p:sp>
        <p:nvSpPr>
          <p:cNvPr id="5" name="文本占位符 4">
            <a:extLst>
              <a:ext uri="{FF2B5EF4-FFF2-40B4-BE49-F238E27FC236}">
                <a16:creationId xmlns="" xmlns:a16="http://schemas.microsoft.com/office/drawing/2014/main" id="{DFE5EBF7-1733-4679-B1EE-5D2A50D6D727}"/>
              </a:ext>
            </a:extLst>
          </p:cNvPr>
          <p:cNvSpPr>
            <a:spLocks noGrp="1"/>
          </p:cNvSpPr>
          <p:nvPr>
            <p:ph type="body" sz="quarter" idx="10"/>
          </p:nvPr>
        </p:nvSpPr>
        <p:spPr>
          <a:xfrm>
            <a:off x="685801" y="3429001"/>
            <a:ext cx="2543175" cy="1262461"/>
          </a:xfrm>
        </p:spPr>
        <p:txBody>
          <a:bodyPr/>
          <a:lstStyle/>
          <a:p>
            <a:r>
              <a:rPr lang="zh-CN" altLang="en-US"/>
              <a:t>请在此处输入企业介绍主要文字内容。请在此处输入企业介绍主要文字内容。请在此处输入企业介绍主要文字内容。</a:t>
            </a:r>
          </a:p>
        </p:txBody>
      </p:sp>
    </p:spTree>
    <p:extLst>
      <p:ext uri="{BB962C8B-B14F-4D97-AF65-F5344CB8AC3E}">
        <p14:creationId xmlns:p14="http://schemas.microsoft.com/office/powerpoint/2010/main" val="22050605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FD89252B-2B1B-46DE-809D-1288A4BD24EA}"/>
              </a:ext>
            </a:extLst>
          </p:cNvPr>
          <p:cNvSpPr>
            <a:spLocks noGrp="1"/>
          </p:cNvSpPr>
          <p:nvPr>
            <p:ph type="body" sz="quarter" idx="10"/>
          </p:nvPr>
        </p:nvSpPr>
        <p:spPr/>
        <p:txBody>
          <a:bodyPr/>
          <a:lstStyle/>
          <a:p>
            <a:r>
              <a:rPr lang="zh-CN" altLang="en-US"/>
              <a:t>特点</a:t>
            </a:r>
          </a:p>
        </p:txBody>
      </p:sp>
      <p:sp>
        <p:nvSpPr>
          <p:cNvPr id="4" name="文本占位符 3">
            <a:extLst>
              <a:ext uri="{FF2B5EF4-FFF2-40B4-BE49-F238E27FC236}">
                <a16:creationId xmlns="" xmlns:a16="http://schemas.microsoft.com/office/drawing/2014/main" id="{203896F9-4E71-4CB0-9077-32C86AD5202E}"/>
              </a:ext>
            </a:extLst>
          </p:cNvPr>
          <p:cNvSpPr>
            <a:spLocks noGrp="1"/>
          </p:cNvSpPr>
          <p:nvPr>
            <p:ph type="body" sz="quarter" idx="11"/>
          </p:nvPr>
        </p:nvSpPr>
        <p:spPr>
          <a:xfrm>
            <a:off x="695325" y="415922"/>
            <a:ext cx="1514838" cy="369332"/>
          </a:xfrm>
        </p:spPr>
        <p:txBody>
          <a:bodyPr/>
          <a:lstStyle/>
          <a:p>
            <a:r>
              <a:rPr lang="zh-CN" altLang="en-US"/>
              <a:t>公司业务的</a:t>
            </a:r>
          </a:p>
        </p:txBody>
      </p:sp>
      <p:sp>
        <p:nvSpPr>
          <p:cNvPr id="30" name="矩形: 圆角 29">
            <a:extLst>
              <a:ext uri="{FF2B5EF4-FFF2-40B4-BE49-F238E27FC236}">
                <a16:creationId xmlns="" xmlns:a16="http://schemas.microsoft.com/office/drawing/2014/main" id="{F6FD613E-2414-4CB2-8820-02154F37E8BB}"/>
              </a:ext>
            </a:extLst>
          </p:cNvPr>
          <p:cNvSpPr/>
          <p:nvPr/>
        </p:nvSpPr>
        <p:spPr>
          <a:xfrm>
            <a:off x="-1364342" y="2191431"/>
            <a:ext cx="12861018" cy="2627312"/>
          </a:xfrm>
          <a:prstGeom prst="roundRect">
            <a:avLst>
              <a:gd name="adj" fmla="val 50000"/>
            </a:avLst>
          </a:prstGeom>
          <a:noFill/>
          <a:ln w="127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 xmlns:a16="http://schemas.microsoft.com/office/drawing/2014/main" id="{65F5DC71-EF81-41BE-9EB5-6FF65CF3E593}"/>
              </a:ext>
            </a:extLst>
          </p:cNvPr>
          <p:cNvGrpSpPr/>
          <p:nvPr/>
        </p:nvGrpSpPr>
        <p:grpSpPr>
          <a:xfrm>
            <a:off x="695324" y="1659471"/>
            <a:ext cx="1684464" cy="417439"/>
            <a:chOff x="3285112" y="1405088"/>
            <a:chExt cx="1096603" cy="417439"/>
          </a:xfrm>
          <a:gradFill>
            <a:gsLst>
              <a:gs pos="0">
                <a:schemeClr val="accent1"/>
              </a:gs>
              <a:gs pos="100000">
                <a:schemeClr val="accent2"/>
              </a:gs>
            </a:gsLst>
            <a:lin ang="5400000" scaled="1"/>
          </a:gradFill>
        </p:grpSpPr>
        <p:sp>
          <p:nvSpPr>
            <p:cNvPr id="35" name="矩形: 圆角 34">
              <a:extLst>
                <a:ext uri="{FF2B5EF4-FFF2-40B4-BE49-F238E27FC236}">
                  <a16:creationId xmlns="" xmlns:a16="http://schemas.microsoft.com/office/drawing/2014/main" id="{D3BFAE29-1AB7-40BB-87EC-737D17A493B6}"/>
                </a:ext>
              </a:extLst>
            </p:cNvPr>
            <p:cNvSpPr/>
            <p:nvPr/>
          </p:nvSpPr>
          <p:spPr>
            <a:xfrm>
              <a:off x="3285112" y="1405088"/>
              <a:ext cx="1096603" cy="322244"/>
            </a:xfrm>
            <a:prstGeom prst="roundRect">
              <a:avLst>
                <a:gd name="adj" fmla="val 10016"/>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等腰三角形 35">
              <a:extLst>
                <a:ext uri="{FF2B5EF4-FFF2-40B4-BE49-F238E27FC236}">
                  <a16:creationId xmlns="" xmlns:a16="http://schemas.microsoft.com/office/drawing/2014/main" id="{771F7094-5041-4155-9B59-3815C1C0A789}"/>
                </a:ext>
              </a:extLst>
            </p:cNvPr>
            <p:cNvSpPr/>
            <p:nvPr/>
          </p:nvSpPr>
          <p:spPr>
            <a:xfrm flipV="1">
              <a:off x="3760113" y="1699450"/>
              <a:ext cx="146600" cy="123077"/>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37" name="组合 36">
            <a:extLst>
              <a:ext uri="{FF2B5EF4-FFF2-40B4-BE49-F238E27FC236}">
                <a16:creationId xmlns="" xmlns:a16="http://schemas.microsoft.com/office/drawing/2014/main" id="{39B0D493-9467-4E3C-A136-C5122F86D1EF}"/>
              </a:ext>
            </a:extLst>
          </p:cNvPr>
          <p:cNvGrpSpPr/>
          <p:nvPr/>
        </p:nvGrpSpPr>
        <p:grpSpPr>
          <a:xfrm>
            <a:off x="1446124" y="2100002"/>
            <a:ext cx="182862" cy="182858"/>
            <a:chOff x="750589" y="1587873"/>
            <a:chExt cx="182862" cy="182858"/>
          </a:xfrm>
        </p:grpSpPr>
        <p:sp>
          <p:nvSpPr>
            <p:cNvPr id="38" name="Oval 26_1">
              <a:extLst>
                <a:ext uri="{FF2B5EF4-FFF2-40B4-BE49-F238E27FC236}">
                  <a16:creationId xmlns="" xmlns:a16="http://schemas.microsoft.com/office/drawing/2014/main" id="{9EAE7665-28E3-4F9B-A819-D0DFB8DE1355}"/>
                </a:ext>
              </a:extLst>
            </p:cNvPr>
            <p:cNvSpPr/>
            <p:nvPr/>
          </p:nvSpPr>
          <p:spPr>
            <a:xfrm>
              <a:off x="750589" y="1587873"/>
              <a:ext cx="182862" cy="182858"/>
            </a:xfrm>
            <a:prstGeom prst="ellipse">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 xmlns:a16="http://schemas.microsoft.com/office/drawing/2014/main" id="{2E9153B3-92FC-4E5B-A01B-5D94E7A6E7B6}"/>
                </a:ext>
              </a:extLst>
            </p:cNvPr>
            <p:cNvSpPr/>
            <p:nvPr/>
          </p:nvSpPr>
          <p:spPr>
            <a:xfrm>
              <a:off x="795834" y="1633118"/>
              <a:ext cx="92372" cy="9236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41" name="组合 40">
            <a:extLst>
              <a:ext uri="{FF2B5EF4-FFF2-40B4-BE49-F238E27FC236}">
                <a16:creationId xmlns="" xmlns:a16="http://schemas.microsoft.com/office/drawing/2014/main" id="{60D5FD48-33BC-4176-B72D-F8993752FB5D}"/>
              </a:ext>
            </a:extLst>
          </p:cNvPr>
          <p:cNvGrpSpPr/>
          <p:nvPr/>
        </p:nvGrpSpPr>
        <p:grpSpPr>
          <a:xfrm>
            <a:off x="4340219" y="1659471"/>
            <a:ext cx="1684464" cy="417439"/>
            <a:chOff x="3285112" y="1405088"/>
            <a:chExt cx="1096603" cy="417439"/>
          </a:xfrm>
          <a:gradFill>
            <a:gsLst>
              <a:gs pos="0">
                <a:schemeClr val="accent1"/>
              </a:gs>
              <a:gs pos="100000">
                <a:schemeClr val="accent2"/>
              </a:gs>
            </a:gsLst>
            <a:lin ang="5400000" scaled="1"/>
          </a:gradFill>
        </p:grpSpPr>
        <p:sp>
          <p:nvSpPr>
            <p:cNvPr id="49" name="矩形: 圆角 48">
              <a:extLst>
                <a:ext uri="{FF2B5EF4-FFF2-40B4-BE49-F238E27FC236}">
                  <a16:creationId xmlns="" xmlns:a16="http://schemas.microsoft.com/office/drawing/2014/main" id="{E0796A4A-648A-4561-ABF1-14D1B32A7212}"/>
                </a:ext>
              </a:extLst>
            </p:cNvPr>
            <p:cNvSpPr/>
            <p:nvPr/>
          </p:nvSpPr>
          <p:spPr>
            <a:xfrm>
              <a:off x="3285112" y="1405088"/>
              <a:ext cx="1096603" cy="322244"/>
            </a:xfrm>
            <a:prstGeom prst="roundRect">
              <a:avLst>
                <a:gd name="adj" fmla="val 10016"/>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等腰三角形 49">
              <a:extLst>
                <a:ext uri="{FF2B5EF4-FFF2-40B4-BE49-F238E27FC236}">
                  <a16:creationId xmlns="" xmlns:a16="http://schemas.microsoft.com/office/drawing/2014/main" id="{0D492B2F-C90E-4F53-BD23-F0F85D106C40}"/>
                </a:ext>
              </a:extLst>
            </p:cNvPr>
            <p:cNvSpPr/>
            <p:nvPr/>
          </p:nvSpPr>
          <p:spPr>
            <a:xfrm flipV="1">
              <a:off x="3760113" y="1699450"/>
              <a:ext cx="146600" cy="123077"/>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2" name="组合 41">
            <a:extLst>
              <a:ext uri="{FF2B5EF4-FFF2-40B4-BE49-F238E27FC236}">
                <a16:creationId xmlns="" xmlns:a16="http://schemas.microsoft.com/office/drawing/2014/main" id="{5C0A61FC-A371-4688-868A-D72E1ED79791}"/>
              </a:ext>
            </a:extLst>
          </p:cNvPr>
          <p:cNvGrpSpPr/>
          <p:nvPr/>
        </p:nvGrpSpPr>
        <p:grpSpPr>
          <a:xfrm>
            <a:off x="5091019" y="2100002"/>
            <a:ext cx="182862" cy="182858"/>
            <a:chOff x="750589" y="1587873"/>
            <a:chExt cx="182862" cy="182858"/>
          </a:xfrm>
        </p:grpSpPr>
        <p:sp>
          <p:nvSpPr>
            <p:cNvPr id="43" name="Oval 26_1">
              <a:extLst>
                <a:ext uri="{FF2B5EF4-FFF2-40B4-BE49-F238E27FC236}">
                  <a16:creationId xmlns="" xmlns:a16="http://schemas.microsoft.com/office/drawing/2014/main" id="{43CD1C30-0910-4962-95B3-2AA59D568673}"/>
                </a:ext>
              </a:extLst>
            </p:cNvPr>
            <p:cNvSpPr/>
            <p:nvPr/>
          </p:nvSpPr>
          <p:spPr>
            <a:xfrm>
              <a:off x="750589" y="1587873"/>
              <a:ext cx="182862" cy="182858"/>
            </a:xfrm>
            <a:prstGeom prst="ellipse">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 xmlns:a16="http://schemas.microsoft.com/office/drawing/2014/main" id="{A672B6AE-3273-45AE-A53B-DD315B647362}"/>
                </a:ext>
              </a:extLst>
            </p:cNvPr>
            <p:cNvSpPr/>
            <p:nvPr/>
          </p:nvSpPr>
          <p:spPr>
            <a:xfrm>
              <a:off x="795834" y="1633118"/>
              <a:ext cx="92372" cy="9236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52" name="组合 51">
            <a:extLst>
              <a:ext uri="{FF2B5EF4-FFF2-40B4-BE49-F238E27FC236}">
                <a16:creationId xmlns="" xmlns:a16="http://schemas.microsoft.com/office/drawing/2014/main" id="{8E7A9B65-24C9-4A19-8C90-6FBFE2A7D873}"/>
              </a:ext>
            </a:extLst>
          </p:cNvPr>
          <p:cNvGrpSpPr/>
          <p:nvPr/>
        </p:nvGrpSpPr>
        <p:grpSpPr>
          <a:xfrm>
            <a:off x="7985114" y="1659471"/>
            <a:ext cx="1684464" cy="417439"/>
            <a:chOff x="3285112" y="1405088"/>
            <a:chExt cx="1096603" cy="417439"/>
          </a:xfrm>
          <a:gradFill>
            <a:gsLst>
              <a:gs pos="0">
                <a:schemeClr val="accent1"/>
              </a:gs>
              <a:gs pos="100000">
                <a:schemeClr val="accent2"/>
              </a:gs>
            </a:gsLst>
            <a:lin ang="5400000" scaled="1"/>
          </a:gradFill>
        </p:grpSpPr>
        <p:sp>
          <p:nvSpPr>
            <p:cNvPr id="56" name="矩形: 圆角 55">
              <a:extLst>
                <a:ext uri="{FF2B5EF4-FFF2-40B4-BE49-F238E27FC236}">
                  <a16:creationId xmlns="" xmlns:a16="http://schemas.microsoft.com/office/drawing/2014/main" id="{1B7ADEE3-B398-481A-B660-44D94DB377CD}"/>
                </a:ext>
              </a:extLst>
            </p:cNvPr>
            <p:cNvSpPr/>
            <p:nvPr/>
          </p:nvSpPr>
          <p:spPr>
            <a:xfrm>
              <a:off x="3285112" y="1405088"/>
              <a:ext cx="1096603" cy="322244"/>
            </a:xfrm>
            <a:prstGeom prst="roundRect">
              <a:avLst>
                <a:gd name="adj" fmla="val 10016"/>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等腰三角形 56">
              <a:extLst>
                <a:ext uri="{FF2B5EF4-FFF2-40B4-BE49-F238E27FC236}">
                  <a16:creationId xmlns="" xmlns:a16="http://schemas.microsoft.com/office/drawing/2014/main" id="{96DB7BEA-A3EF-496E-94B4-26CE9DDE4723}"/>
                </a:ext>
              </a:extLst>
            </p:cNvPr>
            <p:cNvSpPr/>
            <p:nvPr/>
          </p:nvSpPr>
          <p:spPr>
            <a:xfrm flipV="1">
              <a:off x="3760113" y="1699450"/>
              <a:ext cx="146600" cy="123077"/>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53" name="组合 52">
            <a:extLst>
              <a:ext uri="{FF2B5EF4-FFF2-40B4-BE49-F238E27FC236}">
                <a16:creationId xmlns="" xmlns:a16="http://schemas.microsoft.com/office/drawing/2014/main" id="{9D80CE9E-C512-4333-988B-62797EB0687A}"/>
              </a:ext>
            </a:extLst>
          </p:cNvPr>
          <p:cNvGrpSpPr/>
          <p:nvPr/>
        </p:nvGrpSpPr>
        <p:grpSpPr>
          <a:xfrm>
            <a:off x="8735914" y="2100002"/>
            <a:ext cx="182862" cy="182858"/>
            <a:chOff x="750589" y="1587873"/>
            <a:chExt cx="182862" cy="182858"/>
          </a:xfrm>
        </p:grpSpPr>
        <p:sp>
          <p:nvSpPr>
            <p:cNvPr id="54" name="Oval 26_1">
              <a:extLst>
                <a:ext uri="{FF2B5EF4-FFF2-40B4-BE49-F238E27FC236}">
                  <a16:creationId xmlns="" xmlns:a16="http://schemas.microsoft.com/office/drawing/2014/main" id="{6A80C9F8-E447-499D-88B6-04F4E4922A0F}"/>
                </a:ext>
              </a:extLst>
            </p:cNvPr>
            <p:cNvSpPr/>
            <p:nvPr/>
          </p:nvSpPr>
          <p:spPr>
            <a:xfrm>
              <a:off x="750589" y="1587873"/>
              <a:ext cx="182862" cy="182858"/>
            </a:xfrm>
            <a:prstGeom prst="ellipse">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 xmlns:a16="http://schemas.microsoft.com/office/drawing/2014/main" id="{0245F48C-B6B8-428D-8422-A15125B217B6}"/>
                </a:ext>
              </a:extLst>
            </p:cNvPr>
            <p:cNvSpPr/>
            <p:nvPr/>
          </p:nvSpPr>
          <p:spPr>
            <a:xfrm>
              <a:off x="795834" y="1633118"/>
              <a:ext cx="92372" cy="9236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59" name="组合 58">
            <a:extLst>
              <a:ext uri="{FF2B5EF4-FFF2-40B4-BE49-F238E27FC236}">
                <a16:creationId xmlns="" xmlns:a16="http://schemas.microsoft.com/office/drawing/2014/main" id="{6218F0F7-952B-46FB-96D3-4FA078797908}"/>
              </a:ext>
            </a:extLst>
          </p:cNvPr>
          <p:cNvGrpSpPr/>
          <p:nvPr/>
        </p:nvGrpSpPr>
        <p:grpSpPr>
          <a:xfrm>
            <a:off x="695324" y="4284561"/>
            <a:ext cx="1684464" cy="417439"/>
            <a:chOff x="3285112" y="1405088"/>
            <a:chExt cx="1096603" cy="417439"/>
          </a:xfrm>
          <a:gradFill>
            <a:gsLst>
              <a:gs pos="0">
                <a:schemeClr val="accent1"/>
              </a:gs>
              <a:gs pos="100000">
                <a:schemeClr val="accent2"/>
              </a:gs>
            </a:gsLst>
            <a:lin ang="5400000" scaled="1"/>
          </a:gradFill>
        </p:grpSpPr>
        <p:sp>
          <p:nvSpPr>
            <p:cNvPr id="64" name="矩形: 圆角 63">
              <a:extLst>
                <a:ext uri="{FF2B5EF4-FFF2-40B4-BE49-F238E27FC236}">
                  <a16:creationId xmlns="" xmlns:a16="http://schemas.microsoft.com/office/drawing/2014/main" id="{559FAC5D-9B0D-4A63-B681-5A3AA56C5F29}"/>
                </a:ext>
              </a:extLst>
            </p:cNvPr>
            <p:cNvSpPr/>
            <p:nvPr/>
          </p:nvSpPr>
          <p:spPr>
            <a:xfrm>
              <a:off x="3285112" y="1405088"/>
              <a:ext cx="1096603" cy="322244"/>
            </a:xfrm>
            <a:prstGeom prst="roundRect">
              <a:avLst>
                <a:gd name="adj" fmla="val 10016"/>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等腰三角形 64">
              <a:extLst>
                <a:ext uri="{FF2B5EF4-FFF2-40B4-BE49-F238E27FC236}">
                  <a16:creationId xmlns="" xmlns:a16="http://schemas.microsoft.com/office/drawing/2014/main" id="{45752BC0-E39A-4CB5-983A-038F8ED0D1CC}"/>
                </a:ext>
              </a:extLst>
            </p:cNvPr>
            <p:cNvSpPr/>
            <p:nvPr/>
          </p:nvSpPr>
          <p:spPr>
            <a:xfrm flipV="1">
              <a:off x="3760113" y="1699450"/>
              <a:ext cx="146600" cy="123077"/>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0" name="组合 59">
            <a:extLst>
              <a:ext uri="{FF2B5EF4-FFF2-40B4-BE49-F238E27FC236}">
                <a16:creationId xmlns="" xmlns:a16="http://schemas.microsoft.com/office/drawing/2014/main" id="{725CAF06-82BE-4CAC-925F-0880AB86F90D}"/>
              </a:ext>
            </a:extLst>
          </p:cNvPr>
          <p:cNvGrpSpPr/>
          <p:nvPr/>
        </p:nvGrpSpPr>
        <p:grpSpPr>
          <a:xfrm>
            <a:off x="1446124" y="4725092"/>
            <a:ext cx="182862" cy="182858"/>
            <a:chOff x="750589" y="1587873"/>
            <a:chExt cx="182862" cy="182858"/>
          </a:xfrm>
        </p:grpSpPr>
        <p:sp>
          <p:nvSpPr>
            <p:cNvPr id="61" name="Oval 26_1">
              <a:extLst>
                <a:ext uri="{FF2B5EF4-FFF2-40B4-BE49-F238E27FC236}">
                  <a16:creationId xmlns="" xmlns:a16="http://schemas.microsoft.com/office/drawing/2014/main" id="{737D5196-5004-408F-99BE-D07B662431AC}"/>
                </a:ext>
              </a:extLst>
            </p:cNvPr>
            <p:cNvSpPr/>
            <p:nvPr/>
          </p:nvSpPr>
          <p:spPr>
            <a:xfrm>
              <a:off x="750589" y="1587873"/>
              <a:ext cx="182862" cy="182858"/>
            </a:xfrm>
            <a:prstGeom prst="ellipse">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 xmlns:a16="http://schemas.microsoft.com/office/drawing/2014/main" id="{C2D82BA1-B77E-4D8F-A07C-C4A2635C3A35}"/>
                </a:ext>
              </a:extLst>
            </p:cNvPr>
            <p:cNvSpPr/>
            <p:nvPr/>
          </p:nvSpPr>
          <p:spPr>
            <a:xfrm>
              <a:off x="795834" y="1633118"/>
              <a:ext cx="92372" cy="9236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 xmlns:a16="http://schemas.microsoft.com/office/drawing/2014/main" id="{7BAFDD77-3458-4784-BFC3-96629A5DA064}"/>
              </a:ext>
            </a:extLst>
          </p:cNvPr>
          <p:cNvGrpSpPr/>
          <p:nvPr/>
        </p:nvGrpSpPr>
        <p:grpSpPr>
          <a:xfrm>
            <a:off x="4340219" y="4284561"/>
            <a:ext cx="1684464" cy="417439"/>
            <a:chOff x="3285112" y="1405088"/>
            <a:chExt cx="1096603" cy="417439"/>
          </a:xfrm>
          <a:gradFill>
            <a:gsLst>
              <a:gs pos="0">
                <a:schemeClr val="accent1"/>
              </a:gs>
              <a:gs pos="100000">
                <a:schemeClr val="accent2"/>
              </a:gs>
            </a:gsLst>
            <a:lin ang="5400000" scaled="1"/>
          </a:gradFill>
        </p:grpSpPr>
        <p:sp>
          <p:nvSpPr>
            <p:cNvPr id="76" name="矩形: 圆角 75">
              <a:extLst>
                <a:ext uri="{FF2B5EF4-FFF2-40B4-BE49-F238E27FC236}">
                  <a16:creationId xmlns="" xmlns:a16="http://schemas.microsoft.com/office/drawing/2014/main" id="{B7ED5D01-EABE-45CC-9DE2-558DC78C156A}"/>
                </a:ext>
              </a:extLst>
            </p:cNvPr>
            <p:cNvSpPr/>
            <p:nvPr/>
          </p:nvSpPr>
          <p:spPr>
            <a:xfrm>
              <a:off x="3285112" y="1405088"/>
              <a:ext cx="1096603" cy="322244"/>
            </a:xfrm>
            <a:prstGeom prst="roundRect">
              <a:avLst>
                <a:gd name="adj" fmla="val 10016"/>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7" name="等腰三角形 76">
              <a:extLst>
                <a:ext uri="{FF2B5EF4-FFF2-40B4-BE49-F238E27FC236}">
                  <a16:creationId xmlns="" xmlns:a16="http://schemas.microsoft.com/office/drawing/2014/main" id="{3FB19606-014E-4A12-9144-502BEC683ADB}"/>
                </a:ext>
              </a:extLst>
            </p:cNvPr>
            <p:cNvSpPr/>
            <p:nvPr/>
          </p:nvSpPr>
          <p:spPr>
            <a:xfrm flipV="1">
              <a:off x="3760113" y="1699450"/>
              <a:ext cx="146600" cy="123077"/>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8" name="组合 67">
            <a:extLst>
              <a:ext uri="{FF2B5EF4-FFF2-40B4-BE49-F238E27FC236}">
                <a16:creationId xmlns="" xmlns:a16="http://schemas.microsoft.com/office/drawing/2014/main" id="{AC27EFAC-7DDE-4321-8EEB-C62590488CF3}"/>
              </a:ext>
            </a:extLst>
          </p:cNvPr>
          <p:cNvGrpSpPr/>
          <p:nvPr/>
        </p:nvGrpSpPr>
        <p:grpSpPr>
          <a:xfrm>
            <a:off x="5091019" y="4725092"/>
            <a:ext cx="182862" cy="182858"/>
            <a:chOff x="750589" y="1587873"/>
            <a:chExt cx="182862" cy="182858"/>
          </a:xfrm>
        </p:grpSpPr>
        <p:sp>
          <p:nvSpPr>
            <p:cNvPr id="69" name="Oval 26_1">
              <a:extLst>
                <a:ext uri="{FF2B5EF4-FFF2-40B4-BE49-F238E27FC236}">
                  <a16:creationId xmlns="" xmlns:a16="http://schemas.microsoft.com/office/drawing/2014/main" id="{41D47C04-E923-4627-992D-62EC419E2B1C}"/>
                </a:ext>
              </a:extLst>
            </p:cNvPr>
            <p:cNvSpPr/>
            <p:nvPr/>
          </p:nvSpPr>
          <p:spPr>
            <a:xfrm>
              <a:off x="750589" y="1587873"/>
              <a:ext cx="182862" cy="182858"/>
            </a:xfrm>
            <a:prstGeom prst="ellipse">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 xmlns:a16="http://schemas.microsoft.com/office/drawing/2014/main" id="{6429A901-09D3-4A6F-9AA4-38CCC897B7A0}"/>
                </a:ext>
              </a:extLst>
            </p:cNvPr>
            <p:cNvSpPr/>
            <p:nvPr/>
          </p:nvSpPr>
          <p:spPr>
            <a:xfrm>
              <a:off x="795834" y="1633118"/>
              <a:ext cx="92372" cy="9236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grpSp>
        <p:nvGrpSpPr>
          <p:cNvPr id="79" name="组合 78">
            <a:extLst>
              <a:ext uri="{FF2B5EF4-FFF2-40B4-BE49-F238E27FC236}">
                <a16:creationId xmlns="" xmlns:a16="http://schemas.microsoft.com/office/drawing/2014/main" id="{95F9BD7F-4945-433F-B3A2-4BC81F0E5965}"/>
              </a:ext>
            </a:extLst>
          </p:cNvPr>
          <p:cNvGrpSpPr/>
          <p:nvPr/>
        </p:nvGrpSpPr>
        <p:grpSpPr>
          <a:xfrm>
            <a:off x="7985114" y="4284561"/>
            <a:ext cx="1684464" cy="417439"/>
            <a:chOff x="3285112" y="1405088"/>
            <a:chExt cx="1096603" cy="417439"/>
          </a:xfrm>
          <a:gradFill>
            <a:gsLst>
              <a:gs pos="0">
                <a:schemeClr val="accent1"/>
              </a:gs>
              <a:gs pos="100000">
                <a:schemeClr val="accent2"/>
              </a:gs>
            </a:gsLst>
            <a:lin ang="5400000" scaled="1"/>
          </a:gradFill>
        </p:grpSpPr>
        <p:sp>
          <p:nvSpPr>
            <p:cNvPr id="83" name="矩形: 圆角 82">
              <a:extLst>
                <a:ext uri="{FF2B5EF4-FFF2-40B4-BE49-F238E27FC236}">
                  <a16:creationId xmlns="" xmlns:a16="http://schemas.microsoft.com/office/drawing/2014/main" id="{A0242525-14BF-4798-8DF0-9C14C67AC98F}"/>
                </a:ext>
              </a:extLst>
            </p:cNvPr>
            <p:cNvSpPr/>
            <p:nvPr/>
          </p:nvSpPr>
          <p:spPr>
            <a:xfrm>
              <a:off x="3285112" y="1405088"/>
              <a:ext cx="1096603" cy="322244"/>
            </a:xfrm>
            <a:prstGeom prst="roundRect">
              <a:avLst>
                <a:gd name="adj" fmla="val 10016"/>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4" name="等腰三角形 83">
              <a:extLst>
                <a:ext uri="{FF2B5EF4-FFF2-40B4-BE49-F238E27FC236}">
                  <a16:creationId xmlns="" xmlns:a16="http://schemas.microsoft.com/office/drawing/2014/main" id="{3C17CA83-E275-4D33-AE2D-762BE34ADA4D}"/>
                </a:ext>
              </a:extLst>
            </p:cNvPr>
            <p:cNvSpPr/>
            <p:nvPr/>
          </p:nvSpPr>
          <p:spPr>
            <a:xfrm flipV="1">
              <a:off x="3760113" y="1699450"/>
              <a:ext cx="146600" cy="123077"/>
            </a:xfrm>
            <a:prstGeom prst="triangle">
              <a:avLst/>
            </a:prstGeom>
            <a:grpFill/>
            <a:ln>
              <a:noFill/>
            </a:ln>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0" name="组合 79">
            <a:extLst>
              <a:ext uri="{FF2B5EF4-FFF2-40B4-BE49-F238E27FC236}">
                <a16:creationId xmlns="" xmlns:a16="http://schemas.microsoft.com/office/drawing/2014/main" id="{18AD382A-C348-44A6-AFC7-06D009B16C1C}"/>
              </a:ext>
            </a:extLst>
          </p:cNvPr>
          <p:cNvGrpSpPr/>
          <p:nvPr/>
        </p:nvGrpSpPr>
        <p:grpSpPr>
          <a:xfrm>
            <a:off x="8735914" y="4725092"/>
            <a:ext cx="182862" cy="182858"/>
            <a:chOff x="750589" y="1587873"/>
            <a:chExt cx="182862" cy="182858"/>
          </a:xfrm>
        </p:grpSpPr>
        <p:sp>
          <p:nvSpPr>
            <p:cNvPr id="81" name="Oval 26_1">
              <a:extLst>
                <a:ext uri="{FF2B5EF4-FFF2-40B4-BE49-F238E27FC236}">
                  <a16:creationId xmlns="" xmlns:a16="http://schemas.microsoft.com/office/drawing/2014/main" id="{FFCDCA03-E6A7-4A4D-B8DE-50E859F52DA8}"/>
                </a:ext>
              </a:extLst>
            </p:cNvPr>
            <p:cNvSpPr/>
            <p:nvPr/>
          </p:nvSpPr>
          <p:spPr>
            <a:xfrm>
              <a:off x="750589" y="1587873"/>
              <a:ext cx="182862" cy="182858"/>
            </a:xfrm>
            <a:prstGeom prst="ellipse">
              <a:avLst/>
            </a:prstGeom>
            <a:solidFill>
              <a:schemeClr val="accent1">
                <a:alpha val="3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 xmlns:a16="http://schemas.microsoft.com/office/drawing/2014/main" id="{2CBC48AC-F2A3-4986-B4A9-B4CC6147F332}"/>
                </a:ext>
              </a:extLst>
            </p:cNvPr>
            <p:cNvSpPr/>
            <p:nvPr/>
          </p:nvSpPr>
          <p:spPr>
            <a:xfrm>
              <a:off x="795834" y="1633118"/>
              <a:ext cx="92372" cy="9236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grpSp>
      <p:sp>
        <p:nvSpPr>
          <p:cNvPr id="5" name="文本框 4">
            <a:extLst>
              <a:ext uri="{FF2B5EF4-FFF2-40B4-BE49-F238E27FC236}">
                <a16:creationId xmlns="" xmlns:a16="http://schemas.microsoft.com/office/drawing/2014/main" id="{7F3E5B82-FDDE-448A-98C4-D3E01853A656}"/>
              </a:ext>
            </a:extLst>
          </p:cNvPr>
          <p:cNvSpPr txBox="1"/>
          <p:nvPr/>
        </p:nvSpPr>
        <p:spPr>
          <a:xfrm>
            <a:off x="968489" y="1683393"/>
            <a:ext cx="1138132" cy="276999"/>
          </a:xfrm>
          <a:prstGeom prst="rect">
            <a:avLst/>
          </a:prstGeom>
          <a:noFill/>
        </p:spPr>
        <p:txBody>
          <a:bodyPr wrap="none" lIns="0" tIns="0" rIns="0" bIns="0" rtlCol="0" anchor="t">
            <a:spAutoFit/>
          </a:bodyPr>
          <a:lstStyle/>
          <a:p>
            <a:pPr algn="ctr"/>
            <a:r>
              <a:rPr lang="zh-CN" altLang="en-US">
                <a:solidFill>
                  <a:schemeClr val="bg1"/>
                </a:solidFill>
                <a:latin typeface="+mj-ea"/>
                <a:ea typeface="+mj-ea"/>
              </a:rPr>
              <a:t>输入小标题</a:t>
            </a:r>
          </a:p>
        </p:txBody>
      </p:sp>
      <p:sp>
        <p:nvSpPr>
          <p:cNvPr id="85" name="文本框 84">
            <a:extLst>
              <a:ext uri="{FF2B5EF4-FFF2-40B4-BE49-F238E27FC236}">
                <a16:creationId xmlns="" xmlns:a16="http://schemas.microsoft.com/office/drawing/2014/main" id="{81442DC3-B77E-4055-99DA-6A59EFD31B44}"/>
              </a:ext>
            </a:extLst>
          </p:cNvPr>
          <p:cNvSpPr txBox="1"/>
          <p:nvPr/>
        </p:nvSpPr>
        <p:spPr>
          <a:xfrm>
            <a:off x="968489" y="4307183"/>
            <a:ext cx="1138132" cy="276999"/>
          </a:xfrm>
          <a:prstGeom prst="rect">
            <a:avLst/>
          </a:prstGeom>
          <a:noFill/>
        </p:spPr>
        <p:txBody>
          <a:bodyPr wrap="none" lIns="0" tIns="0" rIns="0" bIns="0" rtlCol="0" anchor="t">
            <a:spAutoFit/>
          </a:bodyPr>
          <a:lstStyle/>
          <a:p>
            <a:pPr algn="ctr"/>
            <a:r>
              <a:rPr lang="zh-CN" altLang="en-US">
                <a:solidFill>
                  <a:schemeClr val="bg1"/>
                </a:solidFill>
                <a:latin typeface="+mj-ea"/>
                <a:ea typeface="+mj-ea"/>
              </a:rPr>
              <a:t>输入小标题</a:t>
            </a:r>
          </a:p>
        </p:txBody>
      </p:sp>
      <p:sp>
        <p:nvSpPr>
          <p:cNvPr id="86" name="文本框 85">
            <a:extLst>
              <a:ext uri="{FF2B5EF4-FFF2-40B4-BE49-F238E27FC236}">
                <a16:creationId xmlns="" xmlns:a16="http://schemas.microsoft.com/office/drawing/2014/main" id="{7D122292-5A2D-43EB-9164-7B07450C9C37}"/>
              </a:ext>
            </a:extLst>
          </p:cNvPr>
          <p:cNvSpPr txBox="1"/>
          <p:nvPr/>
        </p:nvSpPr>
        <p:spPr>
          <a:xfrm>
            <a:off x="4614838" y="1683393"/>
            <a:ext cx="1138132" cy="276999"/>
          </a:xfrm>
          <a:prstGeom prst="rect">
            <a:avLst/>
          </a:prstGeom>
          <a:noFill/>
        </p:spPr>
        <p:txBody>
          <a:bodyPr wrap="none" lIns="0" tIns="0" rIns="0" bIns="0" rtlCol="0" anchor="t">
            <a:spAutoFit/>
          </a:bodyPr>
          <a:lstStyle/>
          <a:p>
            <a:pPr algn="ctr"/>
            <a:r>
              <a:rPr lang="zh-CN" altLang="en-US">
                <a:solidFill>
                  <a:schemeClr val="bg1"/>
                </a:solidFill>
                <a:latin typeface="+mj-ea"/>
                <a:ea typeface="+mj-ea"/>
              </a:rPr>
              <a:t>输入小标题</a:t>
            </a:r>
          </a:p>
        </p:txBody>
      </p:sp>
      <p:sp>
        <p:nvSpPr>
          <p:cNvPr id="87" name="文本框 86">
            <a:extLst>
              <a:ext uri="{FF2B5EF4-FFF2-40B4-BE49-F238E27FC236}">
                <a16:creationId xmlns="" xmlns:a16="http://schemas.microsoft.com/office/drawing/2014/main" id="{562247BB-65EC-42CD-8360-A54BDEFBFB9B}"/>
              </a:ext>
            </a:extLst>
          </p:cNvPr>
          <p:cNvSpPr txBox="1"/>
          <p:nvPr/>
        </p:nvSpPr>
        <p:spPr>
          <a:xfrm>
            <a:off x="4614838" y="4307183"/>
            <a:ext cx="1138132" cy="276999"/>
          </a:xfrm>
          <a:prstGeom prst="rect">
            <a:avLst/>
          </a:prstGeom>
          <a:noFill/>
        </p:spPr>
        <p:txBody>
          <a:bodyPr wrap="none" lIns="0" tIns="0" rIns="0" bIns="0" rtlCol="0" anchor="t">
            <a:spAutoFit/>
          </a:bodyPr>
          <a:lstStyle/>
          <a:p>
            <a:pPr algn="ctr"/>
            <a:r>
              <a:rPr lang="zh-CN" altLang="en-US">
                <a:solidFill>
                  <a:schemeClr val="bg1"/>
                </a:solidFill>
                <a:latin typeface="+mj-ea"/>
                <a:ea typeface="+mj-ea"/>
              </a:rPr>
              <a:t>输入小标题</a:t>
            </a:r>
          </a:p>
        </p:txBody>
      </p:sp>
      <p:sp>
        <p:nvSpPr>
          <p:cNvPr id="91" name="文本框 90">
            <a:extLst>
              <a:ext uri="{FF2B5EF4-FFF2-40B4-BE49-F238E27FC236}">
                <a16:creationId xmlns="" xmlns:a16="http://schemas.microsoft.com/office/drawing/2014/main" id="{A50D7E0F-7886-454A-BE6B-50B78F20BE4C}"/>
              </a:ext>
            </a:extLst>
          </p:cNvPr>
          <p:cNvSpPr txBox="1"/>
          <p:nvPr/>
        </p:nvSpPr>
        <p:spPr>
          <a:xfrm>
            <a:off x="8254835" y="1683393"/>
            <a:ext cx="1138132" cy="276999"/>
          </a:xfrm>
          <a:prstGeom prst="rect">
            <a:avLst/>
          </a:prstGeom>
          <a:noFill/>
        </p:spPr>
        <p:txBody>
          <a:bodyPr wrap="none" lIns="0" tIns="0" rIns="0" bIns="0" rtlCol="0" anchor="t">
            <a:spAutoFit/>
          </a:bodyPr>
          <a:lstStyle/>
          <a:p>
            <a:pPr algn="ctr"/>
            <a:r>
              <a:rPr lang="zh-CN" altLang="en-US">
                <a:solidFill>
                  <a:schemeClr val="bg1"/>
                </a:solidFill>
                <a:latin typeface="+mj-ea"/>
                <a:ea typeface="+mj-ea"/>
              </a:rPr>
              <a:t>输入小标题</a:t>
            </a:r>
          </a:p>
        </p:txBody>
      </p:sp>
      <p:sp>
        <p:nvSpPr>
          <p:cNvPr id="92" name="文本框 91">
            <a:extLst>
              <a:ext uri="{FF2B5EF4-FFF2-40B4-BE49-F238E27FC236}">
                <a16:creationId xmlns="" xmlns:a16="http://schemas.microsoft.com/office/drawing/2014/main" id="{FE0E6EDD-B973-404A-B3F4-5086B13A6890}"/>
              </a:ext>
            </a:extLst>
          </p:cNvPr>
          <p:cNvSpPr txBox="1"/>
          <p:nvPr/>
        </p:nvSpPr>
        <p:spPr>
          <a:xfrm>
            <a:off x="8254835" y="4307183"/>
            <a:ext cx="1138132" cy="276999"/>
          </a:xfrm>
          <a:prstGeom prst="rect">
            <a:avLst/>
          </a:prstGeom>
          <a:noFill/>
        </p:spPr>
        <p:txBody>
          <a:bodyPr wrap="none" lIns="0" tIns="0" rIns="0" bIns="0" rtlCol="0" anchor="t">
            <a:spAutoFit/>
          </a:bodyPr>
          <a:lstStyle/>
          <a:p>
            <a:pPr algn="ctr"/>
            <a:r>
              <a:rPr lang="zh-CN" altLang="en-US">
                <a:solidFill>
                  <a:schemeClr val="bg1"/>
                </a:solidFill>
                <a:latin typeface="+mj-ea"/>
                <a:ea typeface="+mj-ea"/>
              </a:rPr>
              <a:t>输入小标题</a:t>
            </a:r>
          </a:p>
        </p:txBody>
      </p:sp>
      <p:sp>
        <p:nvSpPr>
          <p:cNvPr id="93" name="矩形 92">
            <a:extLst>
              <a:ext uri="{FF2B5EF4-FFF2-40B4-BE49-F238E27FC236}">
                <a16:creationId xmlns="" xmlns:a16="http://schemas.microsoft.com/office/drawing/2014/main" id="{95081D4F-DB12-4C8D-87AE-6BFB3524597E}"/>
              </a:ext>
            </a:extLst>
          </p:cNvPr>
          <p:cNvSpPr/>
          <p:nvPr/>
        </p:nvSpPr>
        <p:spPr>
          <a:xfrm>
            <a:off x="695325" y="2359336"/>
            <a:ext cx="2261884" cy="1235531"/>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94" name="矩形 93">
            <a:extLst>
              <a:ext uri="{FF2B5EF4-FFF2-40B4-BE49-F238E27FC236}">
                <a16:creationId xmlns="" xmlns:a16="http://schemas.microsoft.com/office/drawing/2014/main" id="{5DDA7218-A7A1-4F95-AD44-31E90DAC0092}"/>
              </a:ext>
            </a:extLst>
          </p:cNvPr>
          <p:cNvSpPr/>
          <p:nvPr/>
        </p:nvSpPr>
        <p:spPr>
          <a:xfrm>
            <a:off x="4340219" y="2359336"/>
            <a:ext cx="2261884" cy="1235531"/>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96" name="矩形 95">
            <a:extLst>
              <a:ext uri="{FF2B5EF4-FFF2-40B4-BE49-F238E27FC236}">
                <a16:creationId xmlns="" xmlns:a16="http://schemas.microsoft.com/office/drawing/2014/main" id="{6E894777-1496-4C89-B817-AFEE06C2D0F9}"/>
              </a:ext>
            </a:extLst>
          </p:cNvPr>
          <p:cNvSpPr/>
          <p:nvPr/>
        </p:nvSpPr>
        <p:spPr>
          <a:xfrm>
            <a:off x="7985113" y="2359336"/>
            <a:ext cx="2261884" cy="1235531"/>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97" name="矩形 96">
            <a:extLst>
              <a:ext uri="{FF2B5EF4-FFF2-40B4-BE49-F238E27FC236}">
                <a16:creationId xmlns="" xmlns:a16="http://schemas.microsoft.com/office/drawing/2014/main" id="{50F1D8C0-BCFD-4E3A-9020-C85C56412EF3}"/>
              </a:ext>
            </a:extLst>
          </p:cNvPr>
          <p:cNvSpPr/>
          <p:nvPr/>
        </p:nvSpPr>
        <p:spPr>
          <a:xfrm>
            <a:off x="695325" y="5033517"/>
            <a:ext cx="2261884" cy="1235531"/>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98" name="矩形 97">
            <a:extLst>
              <a:ext uri="{FF2B5EF4-FFF2-40B4-BE49-F238E27FC236}">
                <a16:creationId xmlns="" xmlns:a16="http://schemas.microsoft.com/office/drawing/2014/main" id="{AF555737-E893-4281-9B32-2DA56D6C6A56}"/>
              </a:ext>
            </a:extLst>
          </p:cNvPr>
          <p:cNvSpPr/>
          <p:nvPr/>
        </p:nvSpPr>
        <p:spPr>
          <a:xfrm>
            <a:off x="4340219" y="5033517"/>
            <a:ext cx="2261884" cy="1235531"/>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
        <p:nvSpPr>
          <p:cNvPr id="99" name="矩形 98">
            <a:extLst>
              <a:ext uri="{FF2B5EF4-FFF2-40B4-BE49-F238E27FC236}">
                <a16:creationId xmlns="" xmlns:a16="http://schemas.microsoft.com/office/drawing/2014/main" id="{B61864DC-6EEE-4968-BFB9-4CCB1E176C44}"/>
              </a:ext>
            </a:extLst>
          </p:cNvPr>
          <p:cNvSpPr/>
          <p:nvPr/>
        </p:nvSpPr>
        <p:spPr>
          <a:xfrm>
            <a:off x="7985113" y="5033517"/>
            <a:ext cx="2261884" cy="1235531"/>
          </a:xfrm>
          <a:prstGeom prst="rect">
            <a:avLst/>
          </a:prstGeom>
        </p:spPr>
        <p:txBody>
          <a:bodyPr wrap="square" lIns="0" tIns="0" rIns="0" bIns="0">
            <a:spAutoFit/>
          </a:bodyPr>
          <a:lstStyle/>
          <a:p>
            <a:pPr marL="92075" indent="-92075" algn="just">
              <a:lnSpc>
                <a:spcPct val="200000"/>
              </a:lnSpc>
              <a:buFont typeface="Arial" panose="020B0604020202020204" pitchFamily="34" charset="0"/>
              <a:buChar char="•"/>
            </a:pPr>
            <a:r>
              <a:rPr lang="zh-CN" altLang="en-US" sz="1400">
                <a:latin typeface="+mn-ea"/>
              </a:rPr>
              <a:t>请输入公司业务特点文本</a:t>
            </a:r>
          </a:p>
          <a:p>
            <a:pPr marL="92075" indent="-92075" algn="just">
              <a:lnSpc>
                <a:spcPct val="200000"/>
              </a:lnSpc>
              <a:buFont typeface="Arial" panose="020B0604020202020204" pitchFamily="34" charset="0"/>
              <a:buChar char="•"/>
            </a:pPr>
            <a:r>
              <a:rPr lang="zh-CN" altLang="en-US" sz="1400">
                <a:latin typeface="+mn-ea"/>
              </a:rPr>
              <a:t>请输入公司业务特点文本</a:t>
            </a:r>
            <a:endParaRPr lang="en-US" altLang="zh-CN" sz="1400">
              <a:latin typeface="+mn-ea"/>
            </a:endParaRPr>
          </a:p>
          <a:p>
            <a:pPr marL="92075" indent="-92075" algn="just">
              <a:lnSpc>
                <a:spcPct val="200000"/>
              </a:lnSpc>
              <a:buFont typeface="Arial" panose="020B0604020202020204" pitchFamily="34" charset="0"/>
              <a:buChar char="•"/>
            </a:pPr>
            <a:r>
              <a:rPr lang="zh-CN" altLang="en-US" sz="1400">
                <a:latin typeface="+mn-ea"/>
              </a:rPr>
              <a:t>请输入公司业务特点文本</a:t>
            </a:r>
          </a:p>
        </p:txBody>
      </p:sp>
    </p:spTree>
    <p:extLst>
      <p:ext uri="{BB962C8B-B14F-4D97-AF65-F5344CB8AC3E}">
        <p14:creationId xmlns:p14="http://schemas.microsoft.com/office/powerpoint/2010/main" val="3608771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FD89252B-2B1B-46DE-809D-1288A4BD24EA}"/>
              </a:ext>
            </a:extLst>
          </p:cNvPr>
          <p:cNvSpPr>
            <a:spLocks noGrp="1"/>
          </p:cNvSpPr>
          <p:nvPr>
            <p:ph type="body" sz="quarter" idx="10"/>
          </p:nvPr>
        </p:nvSpPr>
        <p:spPr/>
        <p:txBody>
          <a:bodyPr/>
          <a:lstStyle/>
          <a:p>
            <a:r>
              <a:rPr lang="zh-CN" altLang="en-US"/>
              <a:t>特点</a:t>
            </a:r>
          </a:p>
        </p:txBody>
      </p:sp>
      <p:sp>
        <p:nvSpPr>
          <p:cNvPr id="4" name="文本占位符 3">
            <a:extLst>
              <a:ext uri="{FF2B5EF4-FFF2-40B4-BE49-F238E27FC236}">
                <a16:creationId xmlns="" xmlns:a16="http://schemas.microsoft.com/office/drawing/2014/main" id="{203896F9-4E71-4CB0-9077-32C86AD5202E}"/>
              </a:ext>
            </a:extLst>
          </p:cNvPr>
          <p:cNvSpPr>
            <a:spLocks noGrp="1"/>
          </p:cNvSpPr>
          <p:nvPr>
            <p:ph type="body" sz="quarter" idx="11"/>
          </p:nvPr>
        </p:nvSpPr>
        <p:spPr>
          <a:xfrm>
            <a:off x="695325" y="415922"/>
            <a:ext cx="1514838" cy="369332"/>
          </a:xfrm>
        </p:spPr>
        <p:txBody>
          <a:bodyPr/>
          <a:lstStyle/>
          <a:p>
            <a:r>
              <a:rPr lang="zh-CN" altLang="en-US"/>
              <a:t>公司业务的</a:t>
            </a:r>
          </a:p>
        </p:txBody>
      </p:sp>
      <p:grpSp>
        <p:nvGrpSpPr>
          <p:cNvPr id="2" name="组合 1">
            <a:extLst>
              <a:ext uri="{FF2B5EF4-FFF2-40B4-BE49-F238E27FC236}">
                <a16:creationId xmlns="" xmlns:a16="http://schemas.microsoft.com/office/drawing/2014/main" id="{477511F6-F53C-4600-AB5B-ADA1D755BE62}"/>
              </a:ext>
            </a:extLst>
          </p:cNvPr>
          <p:cNvGrpSpPr/>
          <p:nvPr/>
        </p:nvGrpSpPr>
        <p:grpSpPr>
          <a:xfrm>
            <a:off x="4049486" y="1683139"/>
            <a:ext cx="4093028" cy="3898122"/>
            <a:chOff x="7291433" y="8288953"/>
            <a:chExt cx="3703320" cy="3526972"/>
          </a:xfrm>
        </p:grpSpPr>
        <p:sp>
          <p:nvSpPr>
            <p:cNvPr id="58" name="五边形 57">
              <a:extLst>
                <a:ext uri="{FF2B5EF4-FFF2-40B4-BE49-F238E27FC236}">
                  <a16:creationId xmlns="" xmlns:a16="http://schemas.microsoft.com/office/drawing/2014/main" id="{B34D264A-AC76-4FDE-B33A-FFFBAB34A82E}"/>
                </a:ext>
              </a:extLst>
            </p:cNvPr>
            <p:cNvSpPr/>
            <p:nvPr/>
          </p:nvSpPr>
          <p:spPr>
            <a:xfrm flipV="1">
              <a:off x="7291433" y="8288953"/>
              <a:ext cx="3703320" cy="3526972"/>
            </a:xfrm>
            <a:prstGeom prst="pentagon">
              <a:avLst/>
            </a:prstGeom>
            <a:gradFill flip="none" rotWithShape="1">
              <a:gsLst>
                <a:gs pos="50000">
                  <a:schemeClr val="bg1">
                    <a:alpha val="0"/>
                  </a:schemeClr>
                </a:gs>
                <a:gs pos="100000">
                  <a:schemeClr val="bg1">
                    <a:alpha val="26000"/>
                  </a:schemeClr>
                </a:gs>
              </a:gsLst>
              <a:path path="circle">
                <a:fillToRect l="50000" t="50000" r="50000" b="50000"/>
              </a:path>
              <a:tileRect/>
            </a:gra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3" name="直接连接符 62">
              <a:extLst>
                <a:ext uri="{FF2B5EF4-FFF2-40B4-BE49-F238E27FC236}">
                  <a16:creationId xmlns="" xmlns:a16="http://schemas.microsoft.com/office/drawing/2014/main" id="{7450D411-F094-458B-ACBA-DAA08B5D644E}"/>
                </a:ext>
              </a:extLst>
            </p:cNvPr>
            <p:cNvCxnSpPr>
              <a:cxnSpLocks/>
              <a:stCxn id="58" idx="4"/>
              <a:endCxn id="58" idx="0"/>
            </p:cNvCxnSpPr>
            <p:nvPr/>
          </p:nvCxnSpPr>
          <p:spPr>
            <a:xfrm flipH="1">
              <a:off x="9143093" y="8288962"/>
              <a:ext cx="1144386" cy="35269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F561F8BF-2813-4869-8E95-5846172A9E27}"/>
                </a:ext>
              </a:extLst>
            </p:cNvPr>
            <p:cNvCxnSpPr>
              <a:cxnSpLocks/>
              <a:stCxn id="58" idx="4"/>
              <a:endCxn id="58" idx="1"/>
            </p:cNvCxnSpPr>
            <p:nvPr/>
          </p:nvCxnSpPr>
          <p:spPr>
            <a:xfrm flipH="1">
              <a:off x="7291437" y="8288962"/>
              <a:ext cx="2996042" cy="21797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EC5AF3D9-765A-4513-B161-1123A63D0A3C}"/>
                </a:ext>
              </a:extLst>
            </p:cNvPr>
            <p:cNvCxnSpPr>
              <a:cxnSpLocks/>
              <a:stCxn id="58" idx="2"/>
              <a:endCxn id="58" idx="5"/>
            </p:cNvCxnSpPr>
            <p:nvPr/>
          </p:nvCxnSpPr>
          <p:spPr>
            <a:xfrm>
              <a:off x="7998707" y="8288962"/>
              <a:ext cx="2996042" cy="21797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 xmlns:a16="http://schemas.microsoft.com/office/drawing/2014/main" id="{CAD6C222-D8D6-4EF5-9FDE-BF5EDCDB15CF}"/>
                </a:ext>
              </a:extLst>
            </p:cNvPr>
            <p:cNvCxnSpPr>
              <a:cxnSpLocks/>
              <a:stCxn id="58" idx="2"/>
              <a:endCxn id="58" idx="0"/>
            </p:cNvCxnSpPr>
            <p:nvPr/>
          </p:nvCxnSpPr>
          <p:spPr>
            <a:xfrm>
              <a:off x="7998707" y="8288962"/>
              <a:ext cx="1144386" cy="352696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02F3ABD2-387E-4967-800D-7D733080204D}"/>
                </a:ext>
              </a:extLst>
            </p:cNvPr>
            <p:cNvCxnSpPr>
              <a:cxnSpLocks/>
              <a:stCxn id="58" idx="1"/>
              <a:endCxn id="58" idx="5"/>
            </p:cNvCxnSpPr>
            <p:nvPr/>
          </p:nvCxnSpPr>
          <p:spPr>
            <a:xfrm>
              <a:off x="7291437" y="10468745"/>
              <a:ext cx="370331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 name="矩形 5">
            <a:extLst>
              <a:ext uri="{FF2B5EF4-FFF2-40B4-BE49-F238E27FC236}">
                <a16:creationId xmlns="" xmlns:a16="http://schemas.microsoft.com/office/drawing/2014/main" id="{0B0C029E-C9EF-432C-9F11-4C74CD05D231}"/>
              </a:ext>
            </a:extLst>
          </p:cNvPr>
          <p:cNvSpPr/>
          <p:nvPr/>
        </p:nvSpPr>
        <p:spPr>
          <a:xfrm>
            <a:off x="4791797" y="3142734"/>
            <a:ext cx="2608407" cy="584775"/>
          </a:xfrm>
          <a:prstGeom prst="rect">
            <a:avLst/>
          </a:prstGeom>
        </p:spPr>
        <p:txBody>
          <a:bodyPr wrap="none">
            <a:spAutoFit/>
          </a:bodyPr>
          <a:lstStyle/>
          <a:p>
            <a:pPr algn="ctr"/>
            <a:r>
              <a:rPr lang="zh-CN" altLang="en-US" sz="3200">
                <a:gradFill flip="none" rotWithShape="1">
                  <a:gsLst>
                    <a:gs pos="0">
                      <a:schemeClr val="accent1"/>
                    </a:gs>
                    <a:gs pos="100000">
                      <a:schemeClr val="accent2"/>
                    </a:gs>
                  </a:gsLst>
                  <a:lin ang="5400000" scaled="1"/>
                  <a:tileRect/>
                </a:gradFill>
                <a:latin typeface="+mj-ea"/>
                <a:ea typeface="+mj-ea"/>
              </a:rPr>
              <a:t>输入主要内容</a:t>
            </a:r>
          </a:p>
        </p:txBody>
      </p:sp>
      <p:sp>
        <p:nvSpPr>
          <p:cNvPr id="74" name="矩形 73">
            <a:extLst>
              <a:ext uri="{FF2B5EF4-FFF2-40B4-BE49-F238E27FC236}">
                <a16:creationId xmlns="" xmlns:a16="http://schemas.microsoft.com/office/drawing/2014/main" id="{86523BD3-B127-42DD-9EFE-351F717A82AA}"/>
              </a:ext>
            </a:extLst>
          </p:cNvPr>
          <p:cNvSpPr/>
          <p:nvPr/>
        </p:nvSpPr>
        <p:spPr>
          <a:xfrm>
            <a:off x="7633698" y="1317014"/>
            <a:ext cx="1699504" cy="461665"/>
          </a:xfrm>
          <a:prstGeom prst="rect">
            <a:avLst/>
          </a:prstGeom>
        </p:spPr>
        <p:txBody>
          <a:bodyPr wrap="none">
            <a:spAutoFit/>
          </a:bodyPr>
          <a:lstStyle/>
          <a:p>
            <a:pPr algn="ctr"/>
            <a:r>
              <a:rPr lang="zh-CN" altLang="en-US" sz="2400">
                <a:latin typeface="+mj-ea"/>
                <a:ea typeface="+mj-ea"/>
              </a:rPr>
              <a:t>输入小标题</a:t>
            </a:r>
          </a:p>
        </p:txBody>
      </p:sp>
      <p:sp>
        <p:nvSpPr>
          <p:cNvPr id="75" name="矩形 74">
            <a:extLst>
              <a:ext uri="{FF2B5EF4-FFF2-40B4-BE49-F238E27FC236}">
                <a16:creationId xmlns="" xmlns:a16="http://schemas.microsoft.com/office/drawing/2014/main" id="{E065C470-E90A-44BA-966D-CBBEBC7658CF}"/>
              </a:ext>
            </a:extLst>
          </p:cNvPr>
          <p:cNvSpPr/>
          <p:nvPr/>
        </p:nvSpPr>
        <p:spPr>
          <a:xfrm>
            <a:off x="8349580" y="3975694"/>
            <a:ext cx="1699504" cy="461665"/>
          </a:xfrm>
          <a:prstGeom prst="rect">
            <a:avLst/>
          </a:prstGeom>
        </p:spPr>
        <p:txBody>
          <a:bodyPr wrap="none">
            <a:spAutoFit/>
          </a:bodyPr>
          <a:lstStyle/>
          <a:p>
            <a:pPr algn="ctr"/>
            <a:r>
              <a:rPr lang="zh-CN" altLang="en-US" sz="2400">
                <a:latin typeface="+mj-ea"/>
                <a:ea typeface="+mj-ea"/>
              </a:rPr>
              <a:t>输入小标题</a:t>
            </a:r>
          </a:p>
        </p:txBody>
      </p:sp>
      <p:sp>
        <p:nvSpPr>
          <p:cNvPr id="78" name="矩形 77">
            <a:extLst>
              <a:ext uri="{FF2B5EF4-FFF2-40B4-BE49-F238E27FC236}">
                <a16:creationId xmlns="" xmlns:a16="http://schemas.microsoft.com/office/drawing/2014/main" id="{03B57E04-526F-49C0-BBF8-DAEF6D5C4A24}"/>
              </a:ext>
            </a:extLst>
          </p:cNvPr>
          <p:cNvSpPr/>
          <p:nvPr/>
        </p:nvSpPr>
        <p:spPr>
          <a:xfrm>
            <a:off x="5246248" y="5675010"/>
            <a:ext cx="1699504" cy="461665"/>
          </a:xfrm>
          <a:prstGeom prst="rect">
            <a:avLst/>
          </a:prstGeom>
        </p:spPr>
        <p:txBody>
          <a:bodyPr wrap="none">
            <a:spAutoFit/>
          </a:bodyPr>
          <a:lstStyle/>
          <a:p>
            <a:pPr algn="ctr"/>
            <a:r>
              <a:rPr lang="zh-CN" altLang="en-US" sz="2400">
                <a:latin typeface="+mj-ea"/>
                <a:ea typeface="+mj-ea"/>
              </a:rPr>
              <a:t>输入小标题</a:t>
            </a:r>
          </a:p>
        </p:txBody>
      </p:sp>
      <p:sp>
        <p:nvSpPr>
          <p:cNvPr id="88" name="矩形 87">
            <a:extLst>
              <a:ext uri="{FF2B5EF4-FFF2-40B4-BE49-F238E27FC236}">
                <a16:creationId xmlns="" xmlns:a16="http://schemas.microsoft.com/office/drawing/2014/main" id="{03651214-76DA-4026-B98C-43FC6C5B6114}"/>
              </a:ext>
            </a:extLst>
          </p:cNvPr>
          <p:cNvSpPr/>
          <p:nvPr/>
        </p:nvSpPr>
        <p:spPr>
          <a:xfrm>
            <a:off x="2210163" y="3975693"/>
            <a:ext cx="1699504" cy="461665"/>
          </a:xfrm>
          <a:prstGeom prst="rect">
            <a:avLst/>
          </a:prstGeom>
        </p:spPr>
        <p:txBody>
          <a:bodyPr wrap="none">
            <a:spAutoFit/>
          </a:bodyPr>
          <a:lstStyle/>
          <a:p>
            <a:pPr algn="ctr"/>
            <a:r>
              <a:rPr lang="zh-CN" altLang="en-US" sz="2400">
                <a:latin typeface="+mj-ea"/>
                <a:ea typeface="+mj-ea"/>
              </a:rPr>
              <a:t>输入小标题</a:t>
            </a:r>
          </a:p>
        </p:txBody>
      </p:sp>
      <p:sp>
        <p:nvSpPr>
          <p:cNvPr id="89" name="矩形 88">
            <a:extLst>
              <a:ext uri="{FF2B5EF4-FFF2-40B4-BE49-F238E27FC236}">
                <a16:creationId xmlns="" xmlns:a16="http://schemas.microsoft.com/office/drawing/2014/main" id="{91859012-FF49-470E-8986-14530564E5D7}"/>
              </a:ext>
            </a:extLst>
          </p:cNvPr>
          <p:cNvSpPr/>
          <p:nvPr/>
        </p:nvSpPr>
        <p:spPr>
          <a:xfrm>
            <a:off x="2811519" y="1318907"/>
            <a:ext cx="1699504" cy="461665"/>
          </a:xfrm>
          <a:prstGeom prst="rect">
            <a:avLst/>
          </a:prstGeom>
        </p:spPr>
        <p:txBody>
          <a:bodyPr wrap="none">
            <a:spAutoFit/>
          </a:bodyPr>
          <a:lstStyle/>
          <a:p>
            <a:pPr algn="ctr"/>
            <a:r>
              <a:rPr lang="zh-CN" altLang="en-US" sz="2400">
                <a:latin typeface="+mj-ea"/>
                <a:ea typeface="+mj-ea"/>
              </a:rPr>
              <a:t>输入小标题</a:t>
            </a:r>
          </a:p>
        </p:txBody>
      </p:sp>
      <p:sp>
        <p:nvSpPr>
          <p:cNvPr id="90" name="矩形 89">
            <a:extLst>
              <a:ext uri="{FF2B5EF4-FFF2-40B4-BE49-F238E27FC236}">
                <a16:creationId xmlns="" xmlns:a16="http://schemas.microsoft.com/office/drawing/2014/main" id="{E6357556-4138-4AE1-934C-FA143F752755}"/>
              </a:ext>
            </a:extLst>
          </p:cNvPr>
          <p:cNvSpPr/>
          <p:nvPr/>
        </p:nvSpPr>
        <p:spPr>
          <a:xfrm>
            <a:off x="4965058" y="5969532"/>
            <a:ext cx="2261884" cy="373757"/>
          </a:xfrm>
          <a:prstGeom prst="rect">
            <a:avLst/>
          </a:prstGeom>
        </p:spPr>
        <p:txBody>
          <a:bodyPr wrap="square" lIns="0" tIns="0" rIns="0" bIns="0">
            <a:spAutoFit/>
          </a:bodyPr>
          <a:lstStyle/>
          <a:p>
            <a:pPr algn="ctr">
              <a:lnSpc>
                <a:spcPct val="200000"/>
              </a:lnSpc>
            </a:pPr>
            <a:r>
              <a:rPr lang="zh-CN" altLang="en-US" sz="1400">
                <a:latin typeface="+mn-ea"/>
              </a:rPr>
              <a:t>请输入公司业务特点文本</a:t>
            </a:r>
          </a:p>
        </p:txBody>
      </p:sp>
      <p:sp>
        <p:nvSpPr>
          <p:cNvPr id="95" name="矩形 94">
            <a:extLst>
              <a:ext uri="{FF2B5EF4-FFF2-40B4-BE49-F238E27FC236}">
                <a16:creationId xmlns="" xmlns:a16="http://schemas.microsoft.com/office/drawing/2014/main" id="{85FABC20-6FAA-4198-9928-9AC57D8BAAA0}"/>
              </a:ext>
            </a:extLst>
          </p:cNvPr>
          <p:cNvSpPr/>
          <p:nvPr/>
        </p:nvSpPr>
        <p:spPr>
          <a:xfrm>
            <a:off x="8068390" y="4427834"/>
            <a:ext cx="2261884" cy="804644"/>
          </a:xfrm>
          <a:prstGeom prst="rect">
            <a:avLst/>
          </a:prstGeom>
        </p:spPr>
        <p:txBody>
          <a:bodyPr wrap="square" lIns="0" tIns="0" rIns="0" bIns="0">
            <a:spAutoFit/>
          </a:bodyPr>
          <a:lstStyle/>
          <a:p>
            <a:pPr algn="ctr">
              <a:lnSpc>
                <a:spcPct val="200000"/>
              </a:lnSpc>
            </a:pPr>
            <a:r>
              <a:rPr lang="zh-CN" altLang="en-US" sz="1400">
                <a:latin typeface="+mn-ea"/>
              </a:rPr>
              <a:t>请输入公司业务特点文本</a:t>
            </a:r>
            <a:endParaRPr lang="en-US" altLang="zh-CN" sz="1400">
              <a:latin typeface="+mn-ea"/>
            </a:endParaRPr>
          </a:p>
          <a:p>
            <a:pPr algn="ctr">
              <a:lnSpc>
                <a:spcPct val="200000"/>
              </a:lnSpc>
            </a:pPr>
            <a:r>
              <a:rPr lang="zh-CN" altLang="en-US" sz="1400">
                <a:latin typeface="+mn-ea"/>
              </a:rPr>
              <a:t>请输入公司业务特点文本</a:t>
            </a:r>
          </a:p>
        </p:txBody>
      </p:sp>
      <p:sp>
        <p:nvSpPr>
          <p:cNvPr id="100" name="矩形 99">
            <a:extLst>
              <a:ext uri="{FF2B5EF4-FFF2-40B4-BE49-F238E27FC236}">
                <a16:creationId xmlns="" xmlns:a16="http://schemas.microsoft.com/office/drawing/2014/main" id="{2A0F1C05-308E-4654-A3F7-5323A5DCFA98}"/>
              </a:ext>
            </a:extLst>
          </p:cNvPr>
          <p:cNvSpPr/>
          <p:nvPr/>
        </p:nvSpPr>
        <p:spPr>
          <a:xfrm>
            <a:off x="1928973" y="4427834"/>
            <a:ext cx="2261884" cy="804644"/>
          </a:xfrm>
          <a:prstGeom prst="rect">
            <a:avLst/>
          </a:prstGeom>
        </p:spPr>
        <p:txBody>
          <a:bodyPr wrap="square" lIns="0" tIns="0" rIns="0" bIns="0">
            <a:spAutoFit/>
          </a:bodyPr>
          <a:lstStyle/>
          <a:p>
            <a:pPr algn="ctr">
              <a:lnSpc>
                <a:spcPct val="200000"/>
              </a:lnSpc>
            </a:pPr>
            <a:r>
              <a:rPr lang="zh-CN" altLang="en-US" sz="1400">
                <a:latin typeface="+mn-ea"/>
              </a:rPr>
              <a:t>请输入公司业务特点文本</a:t>
            </a:r>
            <a:endParaRPr lang="en-US" altLang="zh-CN" sz="1400">
              <a:latin typeface="+mn-ea"/>
            </a:endParaRPr>
          </a:p>
          <a:p>
            <a:pPr algn="ctr">
              <a:lnSpc>
                <a:spcPct val="200000"/>
              </a:lnSpc>
            </a:pPr>
            <a:r>
              <a:rPr lang="zh-CN" altLang="en-US" sz="1400">
                <a:latin typeface="+mn-ea"/>
              </a:rPr>
              <a:t>请输入公司业务特点文本</a:t>
            </a:r>
          </a:p>
        </p:txBody>
      </p:sp>
      <p:sp>
        <p:nvSpPr>
          <p:cNvPr id="101" name="矩形 100">
            <a:extLst>
              <a:ext uri="{FF2B5EF4-FFF2-40B4-BE49-F238E27FC236}">
                <a16:creationId xmlns="" xmlns:a16="http://schemas.microsoft.com/office/drawing/2014/main" id="{DC57B17A-9CC5-4C06-8331-60F7F4D1DBDD}"/>
              </a:ext>
            </a:extLst>
          </p:cNvPr>
          <p:cNvSpPr/>
          <p:nvPr/>
        </p:nvSpPr>
        <p:spPr>
          <a:xfrm>
            <a:off x="2136850" y="1775810"/>
            <a:ext cx="2261884" cy="804644"/>
          </a:xfrm>
          <a:prstGeom prst="rect">
            <a:avLst/>
          </a:prstGeom>
        </p:spPr>
        <p:txBody>
          <a:bodyPr wrap="square" lIns="0" tIns="0" rIns="0" bIns="0">
            <a:spAutoFit/>
          </a:bodyPr>
          <a:lstStyle/>
          <a:p>
            <a:pPr algn="r">
              <a:lnSpc>
                <a:spcPct val="200000"/>
              </a:lnSpc>
            </a:pPr>
            <a:r>
              <a:rPr lang="zh-CN" altLang="en-US" sz="1400">
                <a:latin typeface="+mn-ea"/>
              </a:rPr>
              <a:t>请输入公司业务特点文本</a:t>
            </a:r>
            <a:endParaRPr lang="en-US" altLang="zh-CN" sz="1400">
              <a:latin typeface="+mn-ea"/>
            </a:endParaRPr>
          </a:p>
          <a:p>
            <a:pPr algn="r">
              <a:lnSpc>
                <a:spcPct val="200000"/>
              </a:lnSpc>
            </a:pPr>
            <a:r>
              <a:rPr lang="zh-CN" altLang="en-US" sz="1400">
                <a:latin typeface="+mn-ea"/>
              </a:rPr>
              <a:t>请输入公司业务特点文本</a:t>
            </a:r>
          </a:p>
        </p:txBody>
      </p:sp>
      <p:sp>
        <p:nvSpPr>
          <p:cNvPr id="102" name="矩形 101">
            <a:extLst>
              <a:ext uri="{FF2B5EF4-FFF2-40B4-BE49-F238E27FC236}">
                <a16:creationId xmlns="" xmlns:a16="http://schemas.microsoft.com/office/drawing/2014/main" id="{8914502F-7E91-4309-8999-3AF217E65407}"/>
              </a:ext>
            </a:extLst>
          </p:cNvPr>
          <p:cNvSpPr/>
          <p:nvPr/>
        </p:nvSpPr>
        <p:spPr>
          <a:xfrm>
            <a:off x="7723118" y="1775810"/>
            <a:ext cx="2261884" cy="804644"/>
          </a:xfrm>
          <a:prstGeom prst="rect">
            <a:avLst/>
          </a:prstGeom>
        </p:spPr>
        <p:txBody>
          <a:bodyPr wrap="square" lIns="0" tIns="0" rIns="0" bIns="0">
            <a:spAutoFit/>
          </a:bodyPr>
          <a:lstStyle/>
          <a:p>
            <a:pPr>
              <a:lnSpc>
                <a:spcPct val="200000"/>
              </a:lnSpc>
            </a:pPr>
            <a:r>
              <a:rPr lang="zh-CN" altLang="en-US" sz="1400">
                <a:latin typeface="+mn-ea"/>
              </a:rPr>
              <a:t>请输入公司业务特点文本</a:t>
            </a:r>
            <a:endParaRPr lang="en-US" altLang="zh-CN" sz="1400">
              <a:latin typeface="+mn-ea"/>
            </a:endParaRPr>
          </a:p>
          <a:p>
            <a:pPr>
              <a:lnSpc>
                <a:spcPct val="200000"/>
              </a:lnSpc>
            </a:pPr>
            <a:r>
              <a:rPr lang="zh-CN" altLang="en-US" sz="1400">
                <a:latin typeface="+mn-ea"/>
              </a:rPr>
              <a:t>请输入公司业务特点文本</a:t>
            </a:r>
          </a:p>
        </p:txBody>
      </p:sp>
    </p:spTree>
    <p:extLst>
      <p:ext uri="{BB962C8B-B14F-4D97-AF65-F5344CB8AC3E}">
        <p14:creationId xmlns:p14="http://schemas.microsoft.com/office/powerpoint/2010/main" val="13462520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文本占位符 56">
            <a:extLst>
              <a:ext uri="{FF2B5EF4-FFF2-40B4-BE49-F238E27FC236}">
                <a16:creationId xmlns="" xmlns:a16="http://schemas.microsoft.com/office/drawing/2014/main" id="{29A3B7E9-3B33-4135-B8DB-A27551CA999B}"/>
              </a:ext>
            </a:extLst>
          </p:cNvPr>
          <p:cNvSpPr>
            <a:spLocks noGrp="1"/>
          </p:cNvSpPr>
          <p:nvPr>
            <p:ph type="body" sz="quarter" idx="10"/>
          </p:nvPr>
        </p:nvSpPr>
        <p:spPr>
          <a:xfrm>
            <a:off x="982305" y="1447800"/>
            <a:ext cx="6362319" cy="1107996"/>
          </a:xfrm>
        </p:spPr>
        <p:txBody>
          <a:bodyPr/>
          <a:lstStyle/>
          <a:p>
            <a:r>
              <a:rPr lang="zh-CN" altLang="en-US"/>
              <a:t>期待与您的合作</a:t>
            </a:r>
          </a:p>
        </p:txBody>
      </p:sp>
      <p:sp>
        <p:nvSpPr>
          <p:cNvPr id="59" name="文本占位符 58">
            <a:extLst>
              <a:ext uri="{FF2B5EF4-FFF2-40B4-BE49-F238E27FC236}">
                <a16:creationId xmlns="" xmlns:a16="http://schemas.microsoft.com/office/drawing/2014/main" id="{E50E1DE5-7B8C-4429-BAAF-FEE1432A4C22}"/>
              </a:ext>
            </a:extLst>
          </p:cNvPr>
          <p:cNvSpPr>
            <a:spLocks noGrp="1"/>
          </p:cNvSpPr>
          <p:nvPr>
            <p:ph type="body" sz="quarter" idx="11"/>
          </p:nvPr>
        </p:nvSpPr>
        <p:spPr/>
        <p:txBody>
          <a:bodyPr/>
          <a:lstStyle/>
          <a:p>
            <a:r>
              <a:rPr lang="en-US" altLang="zh-CN"/>
              <a:t>THE TRUE BLUE</a:t>
            </a:r>
            <a:endParaRPr lang="zh-CN" altLang="en-US"/>
          </a:p>
        </p:txBody>
      </p:sp>
      <p:sp>
        <p:nvSpPr>
          <p:cNvPr id="61" name="文本占位符 60">
            <a:extLst>
              <a:ext uri="{FF2B5EF4-FFF2-40B4-BE49-F238E27FC236}">
                <a16:creationId xmlns="" xmlns:a16="http://schemas.microsoft.com/office/drawing/2014/main" id="{C7F34189-E6C9-4A67-9BA5-754170C799C4}"/>
              </a:ext>
            </a:extLst>
          </p:cNvPr>
          <p:cNvSpPr>
            <a:spLocks noGrp="1"/>
          </p:cNvSpPr>
          <p:nvPr>
            <p:ph type="body" sz="quarter" idx="12"/>
          </p:nvPr>
        </p:nvSpPr>
        <p:spPr/>
        <p:txBody>
          <a:bodyPr/>
          <a:lstStyle/>
          <a:p>
            <a:r>
              <a:rPr lang="zh-CN" altLang="en-US"/>
              <a:t>企业介绍 </a:t>
            </a:r>
            <a:r>
              <a:rPr lang="en-US" altLang="zh-CN"/>
              <a:t>PPT </a:t>
            </a:r>
            <a:r>
              <a:rPr lang="zh-CN" altLang="en-US"/>
              <a:t>模板</a:t>
            </a:r>
          </a:p>
        </p:txBody>
      </p:sp>
      <p:sp>
        <p:nvSpPr>
          <p:cNvPr id="63" name="文本占位符 62">
            <a:extLst>
              <a:ext uri="{FF2B5EF4-FFF2-40B4-BE49-F238E27FC236}">
                <a16:creationId xmlns="" xmlns:a16="http://schemas.microsoft.com/office/drawing/2014/main" id="{58AF1C39-2EE8-429E-BA49-9D62427D9BAD}"/>
              </a:ext>
            </a:extLst>
          </p:cNvPr>
          <p:cNvSpPr>
            <a:spLocks noGrp="1"/>
          </p:cNvSpPr>
          <p:nvPr>
            <p:ph type="body" sz="quarter" idx="13"/>
          </p:nvPr>
        </p:nvSpPr>
        <p:spPr/>
        <p:txBody>
          <a:bodyPr/>
          <a:lstStyle/>
          <a:p>
            <a:r>
              <a:rPr lang="zh-CN" altLang="en-US"/>
              <a:t>演示人：</a:t>
            </a:r>
            <a:r>
              <a:rPr lang="en-US" altLang="zh-CN"/>
              <a:t>Nakita</a:t>
            </a:r>
            <a:endParaRPr lang="zh-CN" altLang="en-US"/>
          </a:p>
        </p:txBody>
      </p:sp>
      <p:sp>
        <p:nvSpPr>
          <p:cNvPr id="65" name="文本占位符 64">
            <a:extLst>
              <a:ext uri="{FF2B5EF4-FFF2-40B4-BE49-F238E27FC236}">
                <a16:creationId xmlns="" xmlns:a16="http://schemas.microsoft.com/office/drawing/2014/main" id="{C3160BAB-A1B3-4608-B755-BC5C5A13B6B8}"/>
              </a:ext>
            </a:extLst>
          </p:cNvPr>
          <p:cNvSpPr>
            <a:spLocks noGrp="1"/>
          </p:cNvSpPr>
          <p:nvPr>
            <p:ph type="body" sz="quarter" idx="14"/>
          </p:nvPr>
        </p:nvSpPr>
        <p:spPr/>
        <p:txBody>
          <a:bodyPr/>
          <a:lstStyle/>
          <a:p>
            <a:r>
              <a:rPr lang="en-US" altLang="zh-CN" dirty="0"/>
              <a:t>2020.11.11</a:t>
            </a:r>
            <a:endParaRPr lang="zh-CN" altLang="en-US" dirty="0"/>
          </a:p>
        </p:txBody>
      </p:sp>
    </p:spTree>
    <p:extLst>
      <p:ext uri="{BB962C8B-B14F-4D97-AF65-F5344CB8AC3E}">
        <p14:creationId xmlns:p14="http://schemas.microsoft.com/office/powerpoint/2010/main" val="33790958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9262" y="4892381"/>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085336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FD89252B-2B1B-46DE-809D-1288A4BD24EA}"/>
              </a:ext>
            </a:extLst>
          </p:cNvPr>
          <p:cNvSpPr>
            <a:spLocks noGrp="1"/>
          </p:cNvSpPr>
          <p:nvPr>
            <p:ph type="body" sz="quarter" idx="10"/>
          </p:nvPr>
        </p:nvSpPr>
        <p:spPr/>
        <p:txBody>
          <a:bodyPr/>
          <a:lstStyle/>
          <a:p>
            <a:r>
              <a:rPr lang="zh-CN" altLang="en-US"/>
              <a:t>特点</a:t>
            </a:r>
          </a:p>
        </p:txBody>
      </p:sp>
      <p:sp>
        <p:nvSpPr>
          <p:cNvPr id="4" name="文本占位符 3">
            <a:extLst>
              <a:ext uri="{FF2B5EF4-FFF2-40B4-BE49-F238E27FC236}">
                <a16:creationId xmlns="" xmlns:a16="http://schemas.microsoft.com/office/drawing/2014/main" id="{203896F9-4E71-4CB0-9077-32C86AD5202E}"/>
              </a:ext>
            </a:extLst>
          </p:cNvPr>
          <p:cNvSpPr>
            <a:spLocks noGrp="1"/>
          </p:cNvSpPr>
          <p:nvPr>
            <p:ph type="body" sz="quarter" idx="11"/>
          </p:nvPr>
        </p:nvSpPr>
        <p:spPr>
          <a:xfrm>
            <a:off x="695325" y="415922"/>
            <a:ext cx="1514838" cy="369332"/>
          </a:xfrm>
        </p:spPr>
        <p:txBody>
          <a:bodyPr/>
          <a:lstStyle/>
          <a:p>
            <a:r>
              <a:rPr lang="zh-CN" altLang="en-US"/>
              <a:t>公司业务的</a:t>
            </a:r>
          </a:p>
        </p:txBody>
      </p:sp>
      <p:pic>
        <p:nvPicPr>
          <p:cNvPr id="7" name="图片 6" descr="建筑的高楼&#10;&#10;描述已自动生成">
            <a:extLst>
              <a:ext uri="{FF2B5EF4-FFF2-40B4-BE49-F238E27FC236}">
                <a16:creationId xmlns="" xmlns:a16="http://schemas.microsoft.com/office/drawing/2014/main" id="{97373224-DB30-491C-A27E-B792134FEA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46057" y="112552"/>
            <a:ext cx="6545943" cy="6745448"/>
          </a:xfrm>
          <a:prstGeom prst="rect">
            <a:avLst/>
          </a:prstGeom>
        </p:spPr>
      </p:pic>
      <p:sp>
        <p:nvSpPr>
          <p:cNvPr id="25" name="矩形 24">
            <a:extLst>
              <a:ext uri="{FF2B5EF4-FFF2-40B4-BE49-F238E27FC236}">
                <a16:creationId xmlns="" xmlns:a16="http://schemas.microsoft.com/office/drawing/2014/main" id="{B33052AE-F7C0-45F5-ACFE-BA86E36E495C}"/>
              </a:ext>
            </a:extLst>
          </p:cNvPr>
          <p:cNvSpPr/>
          <p:nvPr/>
        </p:nvSpPr>
        <p:spPr>
          <a:xfrm>
            <a:off x="695325" y="2532282"/>
            <a:ext cx="1211870" cy="246221"/>
          </a:xfrm>
          <a:prstGeom prst="rect">
            <a:avLst/>
          </a:prstGeom>
        </p:spPr>
        <p:txBody>
          <a:bodyPr wrap="none" lIns="0" tIns="0" rIns="0" bIns="0">
            <a:spAutoFit/>
          </a:bodyPr>
          <a:lstStyle/>
          <a:p>
            <a:r>
              <a:rPr lang="zh-CN" altLang="en-US" sz="1600"/>
              <a:t>输入公司理念</a:t>
            </a:r>
          </a:p>
        </p:txBody>
      </p:sp>
      <p:sp>
        <p:nvSpPr>
          <p:cNvPr id="26" name="矩形 25">
            <a:extLst>
              <a:ext uri="{FF2B5EF4-FFF2-40B4-BE49-F238E27FC236}">
                <a16:creationId xmlns="" xmlns:a16="http://schemas.microsoft.com/office/drawing/2014/main" id="{C8AB9068-AC51-499E-B7A3-F1BC69C1E650}"/>
              </a:ext>
            </a:extLst>
          </p:cNvPr>
          <p:cNvSpPr/>
          <p:nvPr/>
        </p:nvSpPr>
        <p:spPr>
          <a:xfrm>
            <a:off x="695325" y="1911514"/>
            <a:ext cx="1417055" cy="430887"/>
          </a:xfrm>
          <a:prstGeom prst="rect">
            <a:avLst/>
          </a:prstGeom>
        </p:spPr>
        <p:txBody>
          <a:bodyPr wrap="none" lIns="0" tIns="0" rIns="0" bIns="0">
            <a:spAutoFit/>
          </a:bodyPr>
          <a:lstStyle/>
          <a:p>
            <a:r>
              <a:rPr lang="zh-CN" altLang="en-US" sz="2800">
                <a:solidFill>
                  <a:schemeClr val="accent1"/>
                </a:solidFill>
                <a:latin typeface="+mj-ea"/>
                <a:ea typeface="+mj-ea"/>
              </a:rPr>
              <a:t>公司理念</a:t>
            </a:r>
          </a:p>
        </p:txBody>
      </p:sp>
      <p:sp>
        <p:nvSpPr>
          <p:cNvPr id="27" name="矩形 26">
            <a:extLst>
              <a:ext uri="{FF2B5EF4-FFF2-40B4-BE49-F238E27FC236}">
                <a16:creationId xmlns="" xmlns:a16="http://schemas.microsoft.com/office/drawing/2014/main" id="{114DE06F-6442-437A-9F4D-F058E57E8BD0}"/>
              </a:ext>
            </a:extLst>
          </p:cNvPr>
          <p:cNvSpPr/>
          <p:nvPr/>
        </p:nvSpPr>
        <p:spPr>
          <a:xfrm>
            <a:off x="695325" y="2436363"/>
            <a:ext cx="802206" cy="63513"/>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a:extLst>
              <a:ext uri="{FF2B5EF4-FFF2-40B4-BE49-F238E27FC236}">
                <a16:creationId xmlns="" xmlns:a16="http://schemas.microsoft.com/office/drawing/2014/main" id="{AA57BB87-4C72-4957-97C5-9E5DB2E77D56}"/>
              </a:ext>
            </a:extLst>
          </p:cNvPr>
          <p:cNvCxnSpPr>
            <a:cxnSpLocks/>
            <a:stCxn id="27" idx="3"/>
          </p:cNvCxnSpPr>
          <p:nvPr/>
        </p:nvCxnSpPr>
        <p:spPr>
          <a:xfrm>
            <a:off x="1497531" y="2468120"/>
            <a:ext cx="377507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 xmlns:a16="http://schemas.microsoft.com/office/drawing/2014/main" id="{DDE5161D-1868-4A0C-A546-AC83C9B2D798}"/>
              </a:ext>
            </a:extLst>
          </p:cNvPr>
          <p:cNvSpPr/>
          <p:nvPr/>
        </p:nvSpPr>
        <p:spPr>
          <a:xfrm>
            <a:off x="695326" y="3878788"/>
            <a:ext cx="3775074" cy="704104"/>
          </a:xfrm>
          <a:prstGeom prst="rect">
            <a:avLst/>
          </a:prstGeom>
        </p:spPr>
        <p:txBody>
          <a:bodyPr wrap="square" lIns="0" tIns="0" rIns="0" bIns="0">
            <a:spAutoFit/>
          </a:bodyPr>
          <a:lstStyle/>
          <a:p>
            <a:pPr>
              <a:lnSpc>
                <a:spcPct val="150000"/>
              </a:lnSpc>
            </a:pPr>
            <a:r>
              <a:rPr lang="zh-CN" altLang="en-US" sz="1600"/>
              <a:t>输入发展战略文本</a:t>
            </a:r>
            <a:endParaRPr lang="en-US" altLang="zh-CN" sz="1600"/>
          </a:p>
          <a:p>
            <a:pPr>
              <a:lnSpc>
                <a:spcPct val="150000"/>
              </a:lnSpc>
            </a:pPr>
            <a:r>
              <a:rPr lang="zh-CN" altLang="en-US" sz="1600"/>
              <a:t>输入发展战略文本</a:t>
            </a:r>
          </a:p>
        </p:txBody>
      </p:sp>
      <p:sp>
        <p:nvSpPr>
          <p:cNvPr id="31" name="矩形 30">
            <a:extLst>
              <a:ext uri="{FF2B5EF4-FFF2-40B4-BE49-F238E27FC236}">
                <a16:creationId xmlns="" xmlns:a16="http://schemas.microsoft.com/office/drawing/2014/main" id="{8ABE8C53-DC79-4B38-B3CD-D11FC2E5CD12}"/>
              </a:ext>
            </a:extLst>
          </p:cNvPr>
          <p:cNvSpPr/>
          <p:nvPr/>
        </p:nvSpPr>
        <p:spPr>
          <a:xfrm>
            <a:off x="695325" y="3286595"/>
            <a:ext cx="1436291" cy="430887"/>
          </a:xfrm>
          <a:prstGeom prst="rect">
            <a:avLst/>
          </a:prstGeom>
        </p:spPr>
        <p:txBody>
          <a:bodyPr wrap="none" lIns="0" tIns="0" rIns="0" bIns="0">
            <a:spAutoFit/>
          </a:bodyPr>
          <a:lstStyle/>
          <a:p>
            <a:r>
              <a:rPr lang="zh-CN" altLang="en-US" sz="2800">
                <a:solidFill>
                  <a:schemeClr val="accent1"/>
                </a:solidFill>
                <a:latin typeface="+mj-ea"/>
                <a:ea typeface="+mj-ea"/>
              </a:rPr>
              <a:t>发展战略</a:t>
            </a:r>
          </a:p>
        </p:txBody>
      </p:sp>
      <p:sp>
        <p:nvSpPr>
          <p:cNvPr id="32" name="矩形 31">
            <a:extLst>
              <a:ext uri="{FF2B5EF4-FFF2-40B4-BE49-F238E27FC236}">
                <a16:creationId xmlns="" xmlns:a16="http://schemas.microsoft.com/office/drawing/2014/main" id="{828F1EB7-433D-4175-BB29-288F88E2A83A}"/>
              </a:ext>
            </a:extLst>
          </p:cNvPr>
          <p:cNvSpPr/>
          <p:nvPr/>
        </p:nvSpPr>
        <p:spPr>
          <a:xfrm>
            <a:off x="695325" y="3811444"/>
            <a:ext cx="802206" cy="63513"/>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a:extLst>
              <a:ext uri="{FF2B5EF4-FFF2-40B4-BE49-F238E27FC236}">
                <a16:creationId xmlns="" xmlns:a16="http://schemas.microsoft.com/office/drawing/2014/main" id="{013BC078-9195-4130-A058-21A4B433490E}"/>
              </a:ext>
            </a:extLst>
          </p:cNvPr>
          <p:cNvCxnSpPr>
            <a:cxnSpLocks/>
            <a:stCxn id="32" idx="3"/>
          </p:cNvCxnSpPr>
          <p:nvPr/>
        </p:nvCxnSpPr>
        <p:spPr>
          <a:xfrm>
            <a:off x="1497531" y="3843201"/>
            <a:ext cx="377507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 xmlns:a16="http://schemas.microsoft.com/office/drawing/2014/main" id="{BA97E090-B981-4712-A15A-FF89C8965C85}"/>
              </a:ext>
            </a:extLst>
          </p:cNvPr>
          <p:cNvSpPr/>
          <p:nvPr/>
        </p:nvSpPr>
        <p:spPr>
          <a:xfrm>
            <a:off x="695326" y="5324078"/>
            <a:ext cx="4752974" cy="939296"/>
          </a:xfrm>
          <a:prstGeom prst="rect">
            <a:avLst/>
          </a:prstGeom>
        </p:spPr>
        <p:txBody>
          <a:bodyPr wrap="square" lIns="0" tIns="0" rIns="0" bIns="0">
            <a:spAutoFit/>
          </a:bodyPr>
          <a:lstStyle/>
          <a:p>
            <a:pPr>
              <a:lnSpc>
                <a:spcPct val="150000"/>
              </a:lnSpc>
            </a:pPr>
            <a:r>
              <a:rPr lang="zh-CN" altLang="en-US" sz="1400">
                <a:solidFill>
                  <a:schemeClr val="tx1">
                    <a:lumMod val="75000"/>
                    <a:lumOff val="25000"/>
                  </a:schemeClr>
                </a:solidFill>
              </a:rPr>
              <a:t>请在此处输入企业介绍主要文字内容。请在此处输入企业介绍主要文字内容。请在此处输入企业介绍主要文字内容。请在此处输入企业介绍主要文字内容。</a:t>
            </a:r>
          </a:p>
        </p:txBody>
      </p:sp>
    </p:spTree>
    <p:extLst>
      <p:ext uri="{BB962C8B-B14F-4D97-AF65-F5344CB8AC3E}">
        <p14:creationId xmlns:p14="http://schemas.microsoft.com/office/powerpoint/2010/main" val="14663782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 xmlns:a16="http://schemas.microsoft.com/office/drawing/2014/main" id="{1A4E1F43-E446-4EFB-AE79-758B1BC66510}"/>
              </a:ext>
            </a:extLst>
          </p:cNvPr>
          <p:cNvSpPr/>
          <p:nvPr/>
        </p:nvSpPr>
        <p:spPr>
          <a:xfrm>
            <a:off x="6731000" y="619969"/>
            <a:ext cx="4765675" cy="1714500"/>
          </a:xfrm>
          <a:prstGeom prst="rect">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pic>
        <p:nvPicPr>
          <p:cNvPr id="14" name="图片 13" descr="图片包含 建筑, 男人, 白色, 大&#10;&#10;描述已自动生成">
            <a:extLst>
              <a:ext uri="{FF2B5EF4-FFF2-40B4-BE49-F238E27FC236}">
                <a16:creationId xmlns="" xmlns:a16="http://schemas.microsoft.com/office/drawing/2014/main" id="{2434670B-B3C1-4AE6-8DE0-2DF7CC6C716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58659" y="116218"/>
            <a:ext cx="2138016" cy="2224525"/>
          </a:xfrm>
          <a:prstGeom prst="rect">
            <a:avLst/>
          </a:prstGeom>
          <a:effectLst>
            <a:outerShdw blurRad="63500" sx="102000" sy="102000" algn="ctr" rotWithShape="0">
              <a:prstClr val="black">
                <a:alpha val="40000"/>
              </a:prstClr>
            </a:outerShdw>
          </a:effectLst>
        </p:spPr>
      </p:pic>
      <p:sp>
        <p:nvSpPr>
          <p:cNvPr id="15" name="矩形 14">
            <a:extLst>
              <a:ext uri="{FF2B5EF4-FFF2-40B4-BE49-F238E27FC236}">
                <a16:creationId xmlns="" xmlns:a16="http://schemas.microsoft.com/office/drawing/2014/main" id="{0D4C62C0-B89F-43E3-BE6B-BA3F7BCB4C46}"/>
              </a:ext>
            </a:extLst>
          </p:cNvPr>
          <p:cNvSpPr/>
          <p:nvPr/>
        </p:nvSpPr>
        <p:spPr>
          <a:xfrm>
            <a:off x="7068981" y="942701"/>
            <a:ext cx="2138015" cy="369332"/>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gradFill flip="none" rotWithShape="1">
                  <a:gsLst>
                    <a:gs pos="0">
                      <a:srgbClr val="0CAFF2"/>
                    </a:gs>
                    <a:gs pos="100000">
                      <a:srgbClr val="0C84F2"/>
                    </a:gs>
                  </a:gsLst>
                  <a:lin ang="5400000" scaled="1"/>
                  <a:tileRect/>
                </a:gradFill>
                <a:effectLst/>
                <a:uLnTx/>
                <a:uFillTx/>
                <a:latin typeface="+mj-ea"/>
                <a:ea typeface="+mj-ea"/>
                <a:cs typeface="+mn-cs"/>
              </a:rPr>
              <a:t>公司概况</a:t>
            </a:r>
          </a:p>
        </p:txBody>
      </p:sp>
      <p:cxnSp>
        <p:nvCxnSpPr>
          <p:cNvPr id="16" name="直接连接符 15">
            <a:extLst>
              <a:ext uri="{FF2B5EF4-FFF2-40B4-BE49-F238E27FC236}">
                <a16:creationId xmlns="" xmlns:a16="http://schemas.microsoft.com/office/drawing/2014/main" id="{A4649F07-4412-4170-A17E-0D370C933AE9}"/>
              </a:ext>
            </a:extLst>
          </p:cNvPr>
          <p:cNvCxnSpPr>
            <a:cxnSpLocks/>
          </p:cNvCxnSpPr>
          <p:nvPr/>
        </p:nvCxnSpPr>
        <p:spPr>
          <a:xfrm>
            <a:off x="7068981" y="2005846"/>
            <a:ext cx="46144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 xmlns:a16="http://schemas.microsoft.com/office/drawing/2014/main" id="{6F86AFC7-FE80-436F-9D9E-0891F3FC075B}"/>
              </a:ext>
            </a:extLst>
          </p:cNvPr>
          <p:cNvSpPr/>
          <p:nvPr>
            <p:custDataLst>
              <p:tags r:id="rId1"/>
            </p:custDataLst>
          </p:nvPr>
        </p:nvSpPr>
        <p:spPr>
          <a:xfrm>
            <a:off x="8796404" y="1795483"/>
            <a:ext cx="239572" cy="538986"/>
          </a:xfrm>
          <a:custGeom>
            <a:avLst/>
            <a:gdLst>
              <a:gd name="connsiteX0" fmla="*/ 185623 w 239572"/>
              <a:gd name="connsiteY0" fmla="*/ 0 h 538986"/>
              <a:gd name="connsiteX1" fmla="*/ 239572 w 239572"/>
              <a:gd name="connsiteY1" fmla="*/ 0 h 538986"/>
              <a:gd name="connsiteX2" fmla="*/ 239572 w 239572"/>
              <a:gd name="connsiteY2" fmla="*/ 538986 h 538986"/>
              <a:gd name="connsiteX3" fmla="*/ 157276 w 239572"/>
              <a:gd name="connsiteY3" fmla="*/ 538986 h 538986"/>
              <a:gd name="connsiteX4" fmla="*/ 157276 w 239572"/>
              <a:gd name="connsiteY4" fmla="*/ 74980 h 538986"/>
              <a:gd name="connsiteX5" fmla="*/ 0 w 239572"/>
              <a:gd name="connsiteY5" fmla="*/ 105156 h 538986"/>
              <a:gd name="connsiteX6" fmla="*/ 0 w 239572"/>
              <a:gd name="connsiteY6" fmla="*/ 38404 h 5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572" h="538986">
                <a:moveTo>
                  <a:pt x="185623" y="0"/>
                </a:moveTo>
                <a:lnTo>
                  <a:pt x="239572" y="0"/>
                </a:lnTo>
                <a:lnTo>
                  <a:pt x="239572" y="538986"/>
                </a:lnTo>
                <a:lnTo>
                  <a:pt x="157276" y="538986"/>
                </a:lnTo>
                <a:lnTo>
                  <a:pt x="157276" y="74980"/>
                </a:lnTo>
                <a:lnTo>
                  <a:pt x="0" y="105156"/>
                </a:lnTo>
                <a:lnTo>
                  <a:pt x="0" y="3840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24" name="矩形 23">
            <a:extLst>
              <a:ext uri="{FF2B5EF4-FFF2-40B4-BE49-F238E27FC236}">
                <a16:creationId xmlns="" xmlns:a16="http://schemas.microsoft.com/office/drawing/2014/main" id="{B25F0E91-DDF5-424E-9B32-920A6DD6D2A0}"/>
              </a:ext>
            </a:extLst>
          </p:cNvPr>
          <p:cNvSpPr/>
          <p:nvPr/>
        </p:nvSpPr>
        <p:spPr>
          <a:xfrm>
            <a:off x="7068980" y="1352741"/>
            <a:ext cx="2204559" cy="234808"/>
          </a:xfrm>
          <a:prstGeom prst="rect">
            <a:avLst/>
          </a:prstGeom>
        </p:spPr>
        <p:txBody>
          <a:bodyPr wrap="square" lIns="0" tIns="0" rIns="0" bIns="0">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lang="en-US" altLang="zh-CN" sz="1400">
                <a:solidFill>
                  <a:prstClr val="black">
                    <a:lumMod val="50000"/>
                    <a:lumOff val="50000"/>
                  </a:prstClr>
                </a:solidFill>
                <a:latin typeface="阿里巴巴普惠体 R"/>
                <a:ea typeface="阿里巴巴普惠体 R"/>
              </a:rPr>
              <a:t>A BRIEF </a:t>
            </a:r>
            <a:r>
              <a:rPr kumimoji="0" lang="en-US" altLang="zh-CN" sz="1400" b="0" i="0" u="none" strike="noStrike" kern="1200" cap="none" spc="0" normalizeH="0" baseline="0" noProof="0">
                <a:ln>
                  <a:noFill/>
                </a:ln>
                <a:solidFill>
                  <a:prstClr val="black">
                    <a:lumMod val="50000"/>
                    <a:lumOff val="50000"/>
                  </a:prstClr>
                </a:solidFill>
                <a:effectLst/>
                <a:uLnTx/>
                <a:uFillTx/>
                <a:latin typeface="阿里巴巴普惠体 R"/>
                <a:ea typeface="阿里巴巴普惠体 R"/>
                <a:cs typeface="+mn-cs"/>
              </a:rPr>
              <a:t>OF ENTERPRISE</a:t>
            </a:r>
          </a:p>
        </p:txBody>
      </p:sp>
      <p:sp>
        <p:nvSpPr>
          <p:cNvPr id="30" name="矩形 29">
            <a:extLst>
              <a:ext uri="{FF2B5EF4-FFF2-40B4-BE49-F238E27FC236}">
                <a16:creationId xmlns="" xmlns:a16="http://schemas.microsoft.com/office/drawing/2014/main" id="{B8A0F660-2474-4CE4-88B3-74F6447701AC}"/>
              </a:ext>
            </a:extLst>
          </p:cNvPr>
          <p:cNvSpPr/>
          <p:nvPr/>
        </p:nvSpPr>
        <p:spPr>
          <a:xfrm>
            <a:off x="8250288" y="3246536"/>
            <a:ext cx="2216742"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mj-ea"/>
                <a:ea typeface="+mj-ea"/>
                <a:cs typeface="+mn-cs"/>
              </a:rPr>
              <a:t>业务简介</a:t>
            </a:r>
          </a:p>
        </p:txBody>
      </p:sp>
      <p:cxnSp>
        <p:nvCxnSpPr>
          <p:cNvPr id="31" name="直接连接符 30">
            <a:extLst>
              <a:ext uri="{FF2B5EF4-FFF2-40B4-BE49-F238E27FC236}">
                <a16:creationId xmlns="" xmlns:a16="http://schemas.microsoft.com/office/drawing/2014/main" id="{F56C31AD-75A3-47BA-8A93-EAAF1EC2E4CF}"/>
              </a:ext>
            </a:extLst>
          </p:cNvPr>
          <p:cNvCxnSpPr>
            <a:cxnSpLocks/>
          </p:cNvCxnSpPr>
          <p:nvPr/>
        </p:nvCxnSpPr>
        <p:spPr>
          <a:xfrm>
            <a:off x="8250288" y="3691334"/>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任意多边形: 形状 31">
            <a:extLst>
              <a:ext uri="{FF2B5EF4-FFF2-40B4-BE49-F238E27FC236}">
                <a16:creationId xmlns="" xmlns:a16="http://schemas.microsoft.com/office/drawing/2014/main" id="{0773A392-5168-4AFD-8D9F-35FC37149EDA}"/>
              </a:ext>
            </a:extLst>
          </p:cNvPr>
          <p:cNvSpPr/>
          <p:nvPr>
            <p:custDataLst>
              <p:tags r:id="rId2"/>
            </p:custDataLst>
          </p:nvPr>
        </p:nvSpPr>
        <p:spPr>
          <a:xfrm>
            <a:off x="10600431" y="3378524"/>
            <a:ext cx="381421" cy="548130"/>
          </a:xfrm>
          <a:custGeom>
            <a:avLst/>
            <a:gdLst>
              <a:gd name="connsiteX0" fmla="*/ 177510 w 381421"/>
              <a:gd name="connsiteY0" fmla="*/ 0 h 548130"/>
              <a:gd name="connsiteX1" fmla="*/ 261635 w 381421"/>
              <a:gd name="connsiteY1" fmla="*/ 10058 h 548130"/>
              <a:gd name="connsiteX2" fmla="*/ 326100 w 381421"/>
              <a:gd name="connsiteY2" fmla="*/ 42062 h 548130"/>
              <a:gd name="connsiteX3" fmla="*/ 367248 w 381421"/>
              <a:gd name="connsiteY3" fmla="*/ 98755 h 548130"/>
              <a:gd name="connsiteX4" fmla="*/ 381421 w 381421"/>
              <a:gd name="connsiteY4" fmla="*/ 181965 h 548130"/>
              <a:gd name="connsiteX5" fmla="*/ 368620 w 381421"/>
              <a:gd name="connsiteY5" fmla="*/ 262890 h 548130"/>
              <a:gd name="connsiteX6" fmla="*/ 325643 w 381421"/>
              <a:gd name="connsiteY6" fmla="*/ 341528 h 548130"/>
              <a:gd name="connsiteX7" fmla="*/ 244261 w 381421"/>
              <a:gd name="connsiteY7" fmla="*/ 429310 h 548130"/>
              <a:gd name="connsiteX8" fmla="*/ 116245 w 381421"/>
              <a:gd name="connsiteY8" fmla="*/ 537667 h 548130"/>
              <a:gd name="connsiteX9" fmla="*/ 102745 w 381421"/>
              <a:gd name="connsiteY9" fmla="*/ 548130 h 548130"/>
              <a:gd name="connsiteX10" fmla="*/ 0 w 381421"/>
              <a:gd name="connsiteY10" fmla="*/ 548130 h 548130"/>
              <a:gd name="connsiteX11" fmla="*/ 80584 w 381421"/>
              <a:gd name="connsiteY11" fmla="*/ 483260 h 548130"/>
              <a:gd name="connsiteX12" fmla="*/ 151907 w 381421"/>
              <a:gd name="connsiteY12" fmla="*/ 421538 h 548130"/>
              <a:gd name="connsiteX13" fmla="*/ 247005 w 381421"/>
              <a:gd name="connsiteY13" fmla="*/ 323697 h 548130"/>
              <a:gd name="connsiteX14" fmla="*/ 291810 w 381421"/>
              <a:gd name="connsiteY14" fmla="*/ 248259 h 548130"/>
              <a:gd name="connsiteX15" fmla="*/ 302783 w 381421"/>
              <a:gd name="connsiteY15" fmla="*/ 181051 h 548130"/>
              <a:gd name="connsiteX16" fmla="*/ 290439 w 381421"/>
              <a:gd name="connsiteY16" fmla="*/ 125272 h 548130"/>
              <a:gd name="connsiteX17" fmla="*/ 258892 w 381421"/>
              <a:gd name="connsiteY17" fmla="*/ 90525 h 548130"/>
              <a:gd name="connsiteX18" fmla="*/ 215458 w 381421"/>
              <a:gd name="connsiteY18" fmla="*/ 73152 h 548130"/>
              <a:gd name="connsiteX19" fmla="*/ 168366 w 381421"/>
              <a:gd name="connsiteY19" fmla="*/ 68580 h 548130"/>
              <a:gd name="connsiteX20" fmla="*/ 104358 w 381421"/>
              <a:gd name="connsiteY20" fmla="*/ 71780 h 548130"/>
              <a:gd name="connsiteX21" fmla="*/ 33035 w 381421"/>
              <a:gd name="connsiteY21" fmla="*/ 85039 h 548130"/>
              <a:gd name="connsiteX22" fmla="*/ 33035 w 381421"/>
              <a:gd name="connsiteY22" fmla="*/ 14630 h 548130"/>
              <a:gd name="connsiteX23" fmla="*/ 101158 w 381421"/>
              <a:gd name="connsiteY23" fmla="*/ 3657 h 548130"/>
              <a:gd name="connsiteX24" fmla="*/ 177510 w 381421"/>
              <a:gd name="connsiteY24" fmla="*/ 0 h 54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1421" h="548130">
                <a:moveTo>
                  <a:pt x="177510" y="0"/>
                </a:moveTo>
                <a:cubicBezTo>
                  <a:pt x="208600" y="0"/>
                  <a:pt x="236641" y="3352"/>
                  <a:pt x="261635" y="10058"/>
                </a:cubicBezTo>
                <a:cubicBezTo>
                  <a:pt x="286629" y="16763"/>
                  <a:pt x="308117" y="27432"/>
                  <a:pt x="326100" y="42062"/>
                </a:cubicBezTo>
                <a:cubicBezTo>
                  <a:pt x="344083" y="56692"/>
                  <a:pt x="357799" y="75590"/>
                  <a:pt x="367248" y="98755"/>
                </a:cubicBezTo>
                <a:cubicBezTo>
                  <a:pt x="376697" y="121920"/>
                  <a:pt x="381421" y="149656"/>
                  <a:pt x="381421" y="181965"/>
                </a:cubicBezTo>
                <a:cubicBezTo>
                  <a:pt x="381421" y="210616"/>
                  <a:pt x="377154" y="237591"/>
                  <a:pt x="368620" y="262890"/>
                </a:cubicBezTo>
                <a:cubicBezTo>
                  <a:pt x="360085" y="288188"/>
                  <a:pt x="345760" y="314401"/>
                  <a:pt x="325643" y="341528"/>
                </a:cubicBezTo>
                <a:cubicBezTo>
                  <a:pt x="305526" y="368655"/>
                  <a:pt x="278399" y="397916"/>
                  <a:pt x="244261" y="429310"/>
                </a:cubicBezTo>
                <a:cubicBezTo>
                  <a:pt x="210124" y="460705"/>
                  <a:pt x="167452" y="496824"/>
                  <a:pt x="116245" y="537667"/>
                </a:cubicBezTo>
                <a:lnTo>
                  <a:pt x="102745" y="548130"/>
                </a:lnTo>
                <a:lnTo>
                  <a:pt x="0" y="548130"/>
                </a:lnTo>
                <a:lnTo>
                  <a:pt x="80584" y="483260"/>
                </a:lnTo>
                <a:cubicBezTo>
                  <a:pt x="107712" y="460705"/>
                  <a:pt x="131486" y="440131"/>
                  <a:pt x="151907" y="421538"/>
                </a:cubicBezTo>
                <a:cubicBezTo>
                  <a:pt x="192750" y="384352"/>
                  <a:pt x="224449" y="351739"/>
                  <a:pt x="247005" y="323697"/>
                </a:cubicBezTo>
                <a:cubicBezTo>
                  <a:pt x="269560" y="295656"/>
                  <a:pt x="284495" y="270510"/>
                  <a:pt x="291810" y="248259"/>
                </a:cubicBezTo>
                <a:cubicBezTo>
                  <a:pt x="299125" y="226009"/>
                  <a:pt x="302783" y="203606"/>
                  <a:pt x="302783" y="181051"/>
                </a:cubicBezTo>
                <a:cubicBezTo>
                  <a:pt x="302783" y="158496"/>
                  <a:pt x="298668" y="139903"/>
                  <a:pt x="290439" y="125272"/>
                </a:cubicBezTo>
                <a:cubicBezTo>
                  <a:pt x="282209" y="110642"/>
                  <a:pt x="271693" y="99060"/>
                  <a:pt x="258892" y="90525"/>
                </a:cubicBezTo>
                <a:cubicBezTo>
                  <a:pt x="246090" y="81991"/>
                  <a:pt x="231612" y="76200"/>
                  <a:pt x="215458" y="73152"/>
                </a:cubicBezTo>
                <a:cubicBezTo>
                  <a:pt x="199303" y="70104"/>
                  <a:pt x="183606" y="68580"/>
                  <a:pt x="168366" y="68580"/>
                </a:cubicBezTo>
                <a:cubicBezTo>
                  <a:pt x="148249" y="68580"/>
                  <a:pt x="126913" y="69646"/>
                  <a:pt x="104358" y="71780"/>
                </a:cubicBezTo>
                <a:cubicBezTo>
                  <a:pt x="81803" y="73914"/>
                  <a:pt x="58029" y="78333"/>
                  <a:pt x="33035" y="85039"/>
                </a:cubicBezTo>
                <a:lnTo>
                  <a:pt x="33035" y="14630"/>
                </a:lnTo>
                <a:cubicBezTo>
                  <a:pt x="54371" y="9753"/>
                  <a:pt x="77079" y="6096"/>
                  <a:pt x="101158" y="3657"/>
                </a:cubicBezTo>
                <a:cubicBezTo>
                  <a:pt x="125237" y="1219"/>
                  <a:pt x="150688" y="0"/>
                  <a:pt x="177510"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36" name="矩形 35">
            <a:extLst>
              <a:ext uri="{FF2B5EF4-FFF2-40B4-BE49-F238E27FC236}">
                <a16:creationId xmlns="" xmlns:a16="http://schemas.microsoft.com/office/drawing/2014/main" id="{C3DC75E0-21DC-4928-A5AD-E29D6159BC0D}"/>
              </a:ext>
            </a:extLst>
          </p:cNvPr>
          <p:cNvSpPr/>
          <p:nvPr/>
        </p:nvSpPr>
        <p:spPr>
          <a:xfrm>
            <a:off x="8250288" y="4437571"/>
            <a:ext cx="2216742"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mj-ea"/>
                <a:ea typeface="+mj-ea"/>
                <a:cs typeface="+mn-cs"/>
              </a:rPr>
              <a:t>服务流程</a:t>
            </a:r>
          </a:p>
        </p:txBody>
      </p:sp>
      <p:cxnSp>
        <p:nvCxnSpPr>
          <p:cNvPr id="37" name="直接连接符 36">
            <a:extLst>
              <a:ext uri="{FF2B5EF4-FFF2-40B4-BE49-F238E27FC236}">
                <a16:creationId xmlns="" xmlns:a16="http://schemas.microsoft.com/office/drawing/2014/main" id="{6D966CEF-2E28-422A-A1A4-D5A979A25560}"/>
              </a:ext>
            </a:extLst>
          </p:cNvPr>
          <p:cNvCxnSpPr>
            <a:cxnSpLocks/>
          </p:cNvCxnSpPr>
          <p:nvPr/>
        </p:nvCxnSpPr>
        <p:spPr>
          <a:xfrm>
            <a:off x="8250288" y="4882369"/>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 xmlns:a16="http://schemas.microsoft.com/office/drawing/2014/main" id="{101BC908-10CA-4EAB-A7C8-CA530E3A1A6F}"/>
              </a:ext>
            </a:extLst>
          </p:cNvPr>
          <p:cNvSpPr/>
          <p:nvPr/>
        </p:nvSpPr>
        <p:spPr>
          <a:xfrm>
            <a:off x="8250288" y="5628607"/>
            <a:ext cx="2216742"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mj-ea"/>
                <a:ea typeface="+mj-ea"/>
                <a:cs typeface="+mn-cs"/>
              </a:rPr>
              <a:t>合作方式</a:t>
            </a:r>
          </a:p>
        </p:txBody>
      </p:sp>
      <p:cxnSp>
        <p:nvCxnSpPr>
          <p:cNvPr id="42" name="直接连接符 41">
            <a:extLst>
              <a:ext uri="{FF2B5EF4-FFF2-40B4-BE49-F238E27FC236}">
                <a16:creationId xmlns="" xmlns:a16="http://schemas.microsoft.com/office/drawing/2014/main" id="{12122E53-6766-4E82-A957-5F734251F2D2}"/>
              </a:ext>
            </a:extLst>
          </p:cNvPr>
          <p:cNvCxnSpPr>
            <a:cxnSpLocks/>
          </p:cNvCxnSpPr>
          <p:nvPr/>
        </p:nvCxnSpPr>
        <p:spPr>
          <a:xfrm>
            <a:off x="8250288" y="6073405"/>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6" name="任意多边形: 形状 45">
            <a:extLst>
              <a:ext uri="{FF2B5EF4-FFF2-40B4-BE49-F238E27FC236}">
                <a16:creationId xmlns="" xmlns:a16="http://schemas.microsoft.com/office/drawing/2014/main" id="{5240E0E6-6D32-4FF3-8689-205590F43578}"/>
              </a:ext>
            </a:extLst>
          </p:cNvPr>
          <p:cNvSpPr/>
          <p:nvPr>
            <p:custDataLst>
              <p:tags r:id="rId3"/>
            </p:custDataLst>
          </p:nvPr>
        </p:nvSpPr>
        <p:spPr>
          <a:xfrm>
            <a:off x="10625236" y="4558898"/>
            <a:ext cx="356616" cy="547074"/>
          </a:xfrm>
          <a:custGeom>
            <a:avLst/>
            <a:gdLst>
              <a:gd name="connsiteX0" fmla="*/ 132588 w 356616"/>
              <a:gd name="connsiteY0" fmla="*/ 0 h 547074"/>
              <a:gd name="connsiteX1" fmla="*/ 287579 w 356616"/>
              <a:gd name="connsiteY1" fmla="*/ 39319 h 547074"/>
              <a:gd name="connsiteX2" fmla="*/ 340157 w 356616"/>
              <a:gd name="connsiteY2" fmla="*/ 166420 h 547074"/>
              <a:gd name="connsiteX3" fmla="*/ 309982 w 356616"/>
              <a:gd name="connsiteY3" fmla="*/ 261975 h 547074"/>
              <a:gd name="connsiteX4" fmla="*/ 227686 w 356616"/>
              <a:gd name="connsiteY4" fmla="*/ 310896 h 547074"/>
              <a:gd name="connsiteX5" fmla="*/ 227686 w 356616"/>
              <a:gd name="connsiteY5" fmla="*/ 316382 h 547074"/>
              <a:gd name="connsiteX6" fmla="*/ 325984 w 356616"/>
              <a:gd name="connsiteY6" fmla="*/ 367131 h 547074"/>
              <a:gd name="connsiteX7" fmla="*/ 356616 w 356616"/>
              <a:gd name="connsiteY7" fmla="*/ 469087 h 547074"/>
              <a:gd name="connsiteX8" fmla="*/ 341872 w 356616"/>
              <a:gd name="connsiteY8" fmla="*/ 546925 h 547074"/>
              <a:gd name="connsiteX9" fmla="*/ 341758 w 356616"/>
              <a:gd name="connsiteY9" fmla="*/ 547074 h 547074"/>
              <a:gd name="connsiteX10" fmla="*/ 242491 w 356616"/>
              <a:gd name="connsiteY10" fmla="*/ 547074 h 547074"/>
              <a:gd name="connsiteX11" fmla="*/ 265176 w 356616"/>
              <a:gd name="connsiteY11" fmla="*/ 523494 h 547074"/>
              <a:gd name="connsiteX12" fmla="*/ 277978 w 356616"/>
              <a:gd name="connsiteY12" fmla="*/ 468172 h 547074"/>
              <a:gd name="connsiteX13" fmla="*/ 232258 w 356616"/>
              <a:gd name="connsiteY13" fmla="*/ 373989 h 547074"/>
              <a:gd name="connsiteX14" fmla="*/ 96012 w 356616"/>
              <a:gd name="connsiteY14" fmla="*/ 347472 h 547074"/>
              <a:gd name="connsiteX15" fmla="*/ 45720 w 356616"/>
              <a:gd name="connsiteY15" fmla="*/ 347472 h 547074"/>
              <a:gd name="connsiteX16" fmla="*/ 45720 w 356616"/>
              <a:gd name="connsiteY16" fmla="*/ 284378 h 547074"/>
              <a:gd name="connsiteX17" fmla="*/ 95098 w 356616"/>
              <a:gd name="connsiteY17" fmla="*/ 284378 h 547074"/>
              <a:gd name="connsiteX18" fmla="*/ 221285 w 356616"/>
              <a:gd name="connsiteY18" fmla="*/ 253746 h 547074"/>
              <a:gd name="connsiteX19" fmla="*/ 264262 w 356616"/>
              <a:gd name="connsiteY19" fmla="*/ 170992 h 547074"/>
              <a:gd name="connsiteX20" fmla="*/ 230886 w 356616"/>
              <a:gd name="connsiteY20" fmla="*/ 91440 h 547074"/>
              <a:gd name="connsiteX21" fmla="*/ 128931 w 356616"/>
              <a:gd name="connsiteY21" fmla="*/ 67665 h 547074"/>
              <a:gd name="connsiteX22" fmla="*/ 65837 w 356616"/>
              <a:gd name="connsiteY22" fmla="*/ 72237 h 547074"/>
              <a:gd name="connsiteX23" fmla="*/ 0 w 356616"/>
              <a:gd name="connsiteY23" fmla="*/ 85953 h 547074"/>
              <a:gd name="connsiteX24" fmla="*/ 0 w 356616"/>
              <a:gd name="connsiteY24" fmla="*/ 18288 h 547074"/>
              <a:gd name="connsiteX25" fmla="*/ 59894 w 356616"/>
              <a:gd name="connsiteY25" fmla="*/ 5486 h 547074"/>
              <a:gd name="connsiteX26" fmla="*/ 132588 w 356616"/>
              <a:gd name="connsiteY26" fmla="*/ 0 h 54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616" h="547074">
                <a:moveTo>
                  <a:pt x="132588" y="0"/>
                </a:moveTo>
                <a:cubicBezTo>
                  <a:pt x="200864" y="0"/>
                  <a:pt x="252527" y="13106"/>
                  <a:pt x="287579" y="39319"/>
                </a:cubicBezTo>
                <a:cubicBezTo>
                  <a:pt x="322631" y="65532"/>
                  <a:pt x="340157" y="107899"/>
                  <a:pt x="340157" y="166420"/>
                </a:cubicBezTo>
                <a:cubicBezTo>
                  <a:pt x="340157" y="207873"/>
                  <a:pt x="330099" y="239725"/>
                  <a:pt x="309982" y="261975"/>
                </a:cubicBezTo>
                <a:cubicBezTo>
                  <a:pt x="289865" y="284226"/>
                  <a:pt x="262433" y="300532"/>
                  <a:pt x="227686" y="310896"/>
                </a:cubicBezTo>
                <a:lnTo>
                  <a:pt x="227686" y="316382"/>
                </a:lnTo>
                <a:cubicBezTo>
                  <a:pt x="272796" y="324307"/>
                  <a:pt x="305562" y="341223"/>
                  <a:pt x="325984" y="367131"/>
                </a:cubicBezTo>
                <a:cubicBezTo>
                  <a:pt x="346406" y="393039"/>
                  <a:pt x="356616" y="427024"/>
                  <a:pt x="356616" y="469087"/>
                </a:cubicBezTo>
                <a:cubicBezTo>
                  <a:pt x="356616" y="498348"/>
                  <a:pt x="351702" y="524294"/>
                  <a:pt x="341872" y="546925"/>
                </a:cubicBezTo>
                <a:lnTo>
                  <a:pt x="341758" y="547074"/>
                </a:lnTo>
                <a:lnTo>
                  <a:pt x="242491" y="547074"/>
                </a:lnTo>
                <a:lnTo>
                  <a:pt x="265176" y="523494"/>
                </a:lnTo>
                <a:cubicBezTo>
                  <a:pt x="273711" y="508558"/>
                  <a:pt x="277978" y="490118"/>
                  <a:pt x="277978" y="468172"/>
                </a:cubicBezTo>
                <a:cubicBezTo>
                  <a:pt x="277978" y="423062"/>
                  <a:pt x="262738" y="391668"/>
                  <a:pt x="232258" y="373989"/>
                </a:cubicBezTo>
                <a:cubicBezTo>
                  <a:pt x="201778" y="356311"/>
                  <a:pt x="156363" y="347472"/>
                  <a:pt x="96012" y="347472"/>
                </a:cubicBezTo>
                <a:lnTo>
                  <a:pt x="45720" y="347472"/>
                </a:lnTo>
                <a:lnTo>
                  <a:pt x="45720" y="284378"/>
                </a:lnTo>
                <a:lnTo>
                  <a:pt x="95098" y="284378"/>
                </a:lnTo>
                <a:cubicBezTo>
                  <a:pt x="150572" y="284378"/>
                  <a:pt x="192634" y="274167"/>
                  <a:pt x="221285" y="253746"/>
                </a:cubicBezTo>
                <a:cubicBezTo>
                  <a:pt x="249936" y="233324"/>
                  <a:pt x="264262" y="205740"/>
                  <a:pt x="264262" y="170992"/>
                </a:cubicBezTo>
                <a:cubicBezTo>
                  <a:pt x="264262" y="133807"/>
                  <a:pt x="253137" y="107289"/>
                  <a:pt x="230886" y="91440"/>
                </a:cubicBezTo>
                <a:cubicBezTo>
                  <a:pt x="208636" y="75590"/>
                  <a:pt x="174651" y="67665"/>
                  <a:pt x="128931" y="67665"/>
                </a:cubicBezTo>
                <a:cubicBezTo>
                  <a:pt x="110643" y="67665"/>
                  <a:pt x="89612" y="69189"/>
                  <a:pt x="65837" y="72237"/>
                </a:cubicBezTo>
                <a:cubicBezTo>
                  <a:pt x="42063" y="75285"/>
                  <a:pt x="20117" y="79857"/>
                  <a:pt x="0" y="85953"/>
                </a:cubicBezTo>
                <a:lnTo>
                  <a:pt x="0" y="18288"/>
                </a:lnTo>
                <a:cubicBezTo>
                  <a:pt x="15850" y="13411"/>
                  <a:pt x="35814" y="9144"/>
                  <a:pt x="59894" y="5486"/>
                </a:cubicBezTo>
                <a:cubicBezTo>
                  <a:pt x="83973" y="1828"/>
                  <a:pt x="108204" y="0"/>
                  <a:pt x="132588"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47" name="任意多边形: 形状 46">
            <a:extLst>
              <a:ext uri="{FF2B5EF4-FFF2-40B4-BE49-F238E27FC236}">
                <a16:creationId xmlns="" xmlns:a16="http://schemas.microsoft.com/office/drawing/2014/main" id="{90EBAE1E-3C2C-4610-9891-633444407A27}"/>
              </a:ext>
            </a:extLst>
          </p:cNvPr>
          <p:cNvSpPr/>
          <p:nvPr>
            <p:custDataLst>
              <p:tags r:id="rId4"/>
            </p:custDataLst>
          </p:nvPr>
        </p:nvSpPr>
        <p:spPr>
          <a:xfrm>
            <a:off x="10551973" y="5759078"/>
            <a:ext cx="451714" cy="537930"/>
          </a:xfrm>
          <a:custGeom>
            <a:avLst/>
            <a:gdLst>
              <a:gd name="connsiteX0" fmla="*/ 294437 w 451714"/>
              <a:gd name="connsiteY0" fmla="*/ 84124 h 537930"/>
              <a:gd name="connsiteX1" fmla="*/ 69495 w 451714"/>
              <a:gd name="connsiteY1" fmla="*/ 403250 h 537930"/>
              <a:gd name="connsiteX2" fmla="*/ 69495 w 451714"/>
              <a:gd name="connsiteY2" fmla="*/ 408736 h 537930"/>
              <a:gd name="connsiteX3" fmla="*/ 299923 w 451714"/>
              <a:gd name="connsiteY3" fmla="*/ 408736 h 537930"/>
              <a:gd name="connsiteX4" fmla="*/ 299923 w 451714"/>
              <a:gd name="connsiteY4" fmla="*/ 84124 h 537930"/>
              <a:gd name="connsiteX5" fmla="*/ 277978 w 451714"/>
              <a:gd name="connsiteY5" fmla="*/ 0 h 537930"/>
              <a:gd name="connsiteX6" fmla="*/ 376733 w 451714"/>
              <a:gd name="connsiteY6" fmla="*/ 0 h 537930"/>
              <a:gd name="connsiteX7" fmla="*/ 376733 w 451714"/>
              <a:gd name="connsiteY7" fmla="*/ 408736 h 537930"/>
              <a:gd name="connsiteX8" fmla="*/ 451714 w 451714"/>
              <a:gd name="connsiteY8" fmla="*/ 408736 h 537930"/>
              <a:gd name="connsiteX9" fmla="*/ 451714 w 451714"/>
              <a:gd name="connsiteY9" fmla="*/ 478231 h 537930"/>
              <a:gd name="connsiteX10" fmla="*/ 376733 w 451714"/>
              <a:gd name="connsiteY10" fmla="*/ 478231 h 537930"/>
              <a:gd name="connsiteX11" fmla="*/ 376733 w 451714"/>
              <a:gd name="connsiteY11" fmla="*/ 537930 h 537930"/>
              <a:gd name="connsiteX12" fmla="*/ 299923 w 451714"/>
              <a:gd name="connsiteY12" fmla="*/ 537930 h 537930"/>
              <a:gd name="connsiteX13" fmla="*/ 299923 w 451714"/>
              <a:gd name="connsiteY13" fmla="*/ 478231 h 537930"/>
              <a:gd name="connsiteX14" fmla="*/ 0 w 451714"/>
              <a:gd name="connsiteY14" fmla="*/ 478231 h 537930"/>
              <a:gd name="connsiteX15" fmla="*/ 0 w 451714"/>
              <a:gd name="connsiteY15" fmla="*/ 389534 h 5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714" h="537930">
                <a:moveTo>
                  <a:pt x="294437" y="84124"/>
                </a:moveTo>
                <a:lnTo>
                  <a:pt x="69495" y="403250"/>
                </a:lnTo>
                <a:lnTo>
                  <a:pt x="69495" y="408736"/>
                </a:lnTo>
                <a:lnTo>
                  <a:pt x="299923" y="408736"/>
                </a:lnTo>
                <a:lnTo>
                  <a:pt x="299923" y="84124"/>
                </a:lnTo>
                <a:close/>
                <a:moveTo>
                  <a:pt x="277978" y="0"/>
                </a:moveTo>
                <a:lnTo>
                  <a:pt x="376733" y="0"/>
                </a:lnTo>
                <a:lnTo>
                  <a:pt x="376733" y="408736"/>
                </a:lnTo>
                <a:lnTo>
                  <a:pt x="451714" y="408736"/>
                </a:lnTo>
                <a:lnTo>
                  <a:pt x="451714" y="478231"/>
                </a:lnTo>
                <a:lnTo>
                  <a:pt x="376733" y="478231"/>
                </a:lnTo>
                <a:lnTo>
                  <a:pt x="376733" y="537930"/>
                </a:lnTo>
                <a:lnTo>
                  <a:pt x="299923" y="537930"/>
                </a:lnTo>
                <a:lnTo>
                  <a:pt x="299923" y="478231"/>
                </a:lnTo>
                <a:lnTo>
                  <a:pt x="0" y="478231"/>
                </a:lnTo>
                <a:lnTo>
                  <a:pt x="0" y="38953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cxnSp>
        <p:nvCxnSpPr>
          <p:cNvPr id="49" name="直接连接符 48">
            <a:extLst>
              <a:ext uri="{FF2B5EF4-FFF2-40B4-BE49-F238E27FC236}">
                <a16:creationId xmlns="" xmlns:a16="http://schemas.microsoft.com/office/drawing/2014/main" id="{7E67936B-5939-45FE-B69C-6A231699327A}"/>
              </a:ext>
            </a:extLst>
          </p:cNvPr>
          <p:cNvCxnSpPr>
            <a:cxnSpLocks/>
          </p:cNvCxnSpPr>
          <p:nvPr/>
        </p:nvCxnSpPr>
        <p:spPr>
          <a:xfrm>
            <a:off x="7962900" y="3926654"/>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87FF183F-AAA9-4EC6-A469-D5D0D5258D09}"/>
              </a:ext>
            </a:extLst>
          </p:cNvPr>
          <p:cNvCxnSpPr>
            <a:cxnSpLocks/>
          </p:cNvCxnSpPr>
          <p:nvPr/>
        </p:nvCxnSpPr>
        <p:spPr>
          <a:xfrm>
            <a:off x="7962900" y="5105972"/>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A84A9F15-A102-4F37-A880-AEA2852132C5}"/>
              </a:ext>
            </a:extLst>
          </p:cNvPr>
          <p:cNvCxnSpPr>
            <a:cxnSpLocks/>
          </p:cNvCxnSpPr>
          <p:nvPr/>
        </p:nvCxnSpPr>
        <p:spPr>
          <a:xfrm>
            <a:off x="7962900" y="6297008"/>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2D0626FC-80B4-412A-8538-12B13EB0AE54}"/>
              </a:ext>
            </a:extLst>
          </p:cNvPr>
          <p:cNvCxnSpPr/>
          <p:nvPr/>
        </p:nvCxnSpPr>
        <p:spPr>
          <a:xfrm>
            <a:off x="-2362200" y="6858000"/>
            <a:ext cx="891635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占位符 8">
            <a:extLst>
              <a:ext uri="{FF2B5EF4-FFF2-40B4-BE49-F238E27FC236}">
                <a16:creationId xmlns="" xmlns:a16="http://schemas.microsoft.com/office/drawing/2014/main" id="{4F0B3729-3941-416A-97A6-990D1D2B2E70}"/>
              </a:ext>
            </a:extLst>
          </p:cNvPr>
          <p:cNvSpPr>
            <a:spLocks noGrp="1"/>
          </p:cNvSpPr>
          <p:nvPr>
            <p:ph type="body" sz="quarter" idx="10"/>
          </p:nvPr>
        </p:nvSpPr>
        <p:spPr/>
        <p:txBody>
          <a:bodyPr/>
          <a:lstStyle/>
          <a:p>
            <a:r>
              <a:rPr lang="zh-CN" altLang="en-US"/>
              <a:t>请在此处输入企业介绍主要文字内容。请在此处输入企业介绍主要文字内容。请在此处输入企业介绍主要文字内容。</a:t>
            </a:r>
          </a:p>
        </p:txBody>
      </p:sp>
    </p:spTree>
    <p:extLst>
      <p:ext uri="{BB962C8B-B14F-4D97-AF65-F5344CB8AC3E}">
        <p14:creationId xmlns:p14="http://schemas.microsoft.com/office/powerpoint/2010/main" val="3828444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7AE59B24-2999-4B4A-BEBF-9F9E098847AC}"/>
              </a:ext>
            </a:extLst>
          </p:cNvPr>
          <p:cNvGrpSpPr>
            <a:grpSpLocks noChangeAspect="1"/>
          </p:cNvGrpSpPr>
          <p:nvPr/>
        </p:nvGrpSpPr>
        <p:grpSpPr>
          <a:xfrm>
            <a:off x="6469932" y="2035152"/>
            <a:ext cx="492734" cy="492734"/>
            <a:chOff x="16151942" y="132776"/>
            <a:chExt cx="4724400" cy="4724400"/>
          </a:xfrm>
        </p:grpSpPr>
        <p:sp>
          <p:nvSpPr>
            <p:cNvPr id="5" name="任意多边形: 形状 4">
              <a:extLst>
                <a:ext uri="{FF2B5EF4-FFF2-40B4-BE49-F238E27FC236}">
                  <a16:creationId xmlns="" xmlns:a16="http://schemas.microsoft.com/office/drawing/2014/main" id="{EA542B07-A0A8-4662-B7F9-0A2AC12BF446}"/>
                </a:ext>
              </a:extLst>
            </p:cNvPr>
            <p:cNvSpPr/>
            <p:nvPr/>
          </p:nvSpPr>
          <p:spPr>
            <a:xfrm>
              <a:off x="16151942" y="132776"/>
              <a:ext cx="4724400" cy="4724400"/>
            </a:xfrm>
            <a:custGeom>
              <a:avLst/>
              <a:gdLst>
                <a:gd name="connsiteX0" fmla="*/ 4572000 w 4724400"/>
                <a:gd name="connsiteY0" fmla="*/ 1524000 h 4724400"/>
                <a:gd name="connsiteX1" fmla="*/ 4419600 w 4724400"/>
                <a:gd name="connsiteY1" fmla="*/ 1524000 h 4724400"/>
                <a:gd name="connsiteX2" fmla="*/ 4419600 w 4724400"/>
                <a:gd name="connsiteY2" fmla="*/ 0 h 4724400"/>
                <a:gd name="connsiteX3" fmla="*/ 2438400 w 4724400"/>
                <a:gd name="connsiteY3" fmla="*/ 0 h 4724400"/>
                <a:gd name="connsiteX4" fmla="*/ 2438400 w 4724400"/>
                <a:gd name="connsiteY4" fmla="*/ 1524000 h 4724400"/>
                <a:gd name="connsiteX5" fmla="*/ 2286000 w 4724400"/>
                <a:gd name="connsiteY5" fmla="*/ 1524000 h 4724400"/>
                <a:gd name="connsiteX6" fmla="*/ 2286000 w 4724400"/>
                <a:gd name="connsiteY6" fmla="*/ 0 h 4724400"/>
                <a:gd name="connsiteX7" fmla="*/ 304800 w 4724400"/>
                <a:gd name="connsiteY7" fmla="*/ 0 h 4724400"/>
                <a:gd name="connsiteX8" fmla="*/ 304800 w 4724400"/>
                <a:gd name="connsiteY8" fmla="*/ 1524000 h 4724400"/>
                <a:gd name="connsiteX9" fmla="*/ 152400 w 4724400"/>
                <a:gd name="connsiteY9" fmla="*/ 1524000 h 4724400"/>
                <a:gd name="connsiteX10" fmla="*/ 0 w 4724400"/>
                <a:gd name="connsiteY10" fmla="*/ 1676400 h 4724400"/>
                <a:gd name="connsiteX11" fmla="*/ 0 w 4724400"/>
                <a:gd name="connsiteY11" fmla="*/ 1828800 h 4724400"/>
                <a:gd name="connsiteX12" fmla="*/ 152400 w 4724400"/>
                <a:gd name="connsiteY12" fmla="*/ 1981200 h 4724400"/>
                <a:gd name="connsiteX13" fmla="*/ 553441 w 4724400"/>
                <a:gd name="connsiteY13" fmla="*/ 1981200 h 4724400"/>
                <a:gd name="connsiteX14" fmla="*/ 533400 w 4724400"/>
                <a:gd name="connsiteY14" fmla="*/ 2133600 h 4724400"/>
                <a:gd name="connsiteX15" fmla="*/ 806577 w 4724400"/>
                <a:gd name="connsiteY15" fmla="*/ 2641473 h 4724400"/>
                <a:gd name="connsiteX16" fmla="*/ 0 w 4724400"/>
                <a:gd name="connsiteY16" fmla="*/ 3733800 h 4724400"/>
                <a:gd name="connsiteX17" fmla="*/ 228600 w 4724400"/>
                <a:gd name="connsiteY17" fmla="*/ 4082491 h 4724400"/>
                <a:gd name="connsiteX18" fmla="*/ 228600 w 4724400"/>
                <a:gd name="connsiteY18" fmla="*/ 4724400 h 4724400"/>
                <a:gd name="connsiteX19" fmla="*/ 2286000 w 4724400"/>
                <a:gd name="connsiteY19" fmla="*/ 4724400 h 4724400"/>
                <a:gd name="connsiteX20" fmla="*/ 2286000 w 4724400"/>
                <a:gd name="connsiteY20" fmla="*/ 3733800 h 4724400"/>
                <a:gd name="connsiteX21" fmla="*/ 1479423 w 4724400"/>
                <a:gd name="connsiteY21" fmla="*/ 2641473 h 4724400"/>
                <a:gd name="connsiteX22" fmla="*/ 1752600 w 4724400"/>
                <a:gd name="connsiteY22" fmla="*/ 2133600 h 4724400"/>
                <a:gd name="connsiteX23" fmla="*/ 1732559 w 4724400"/>
                <a:gd name="connsiteY23" fmla="*/ 1981200 h 4724400"/>
                <a:gd name="connsiteX24" fmla="*/ 4572000 w 4724400"/>
                <a:gd name="connsiteY24" fmla="*/ 1981200 h 4724400"/>
                <a:gd name="connsiteX25" fmla="*/ 4724400 w 4724400"/>
                <a:gd name="connsiteY25" fmla="*/ 1828800 h 4724400"/>
                <a:gd name="connsiteX26" fmla="*/ 4724400 w 4724400"/>
                <a:gd name="connsiteY26" fmla="*/ 1676400 h 4724400"/>
                <a:gd name="connsiteX27" fmla="*/ 4572000 w 4724400"/>
                <a:gd name="connsiteY27" fmla="*/ 1524000 h 4724400"/>
                <a:gd name="connsiteX28" fmla="*/ 3200400 w 4724400"/>
                <a:gd name="connsiteY28" fmla="*/ 152400 h 4724400"/>
                <a:gd name="connsiteX29" fmla="*/ 3657600 w 4724400"/>
                <a:gd name="connsiteY29" fmla="*/ 152400 h 4724400"/>
                <a:gd name="connsiteX30" fmla="*/ 3657600 w 4724400"/>
                <a:gd name="connsiteY30" fmla="*/ 304800 h 4724400"/>
                <a:gd name="connsiteX31" fmla="*/ 3200400 w 4724400"/>
                <a:gd name="connsiteY31" fmla="*/ 304800 h 4724400"/>
                <a:gd name="connsiteX32" fmla="*/ 2590800 w 4724400"/>
                <a:gd name="connsiteY32" fmla="*/ 152400 h 4724400"/>
                <a:gd name="connsiteX33" fmla="*/ 3048000 w 4724400"/>
                <a:gd name="connsiteY33" fmla="*/ 152400 h 4724400"/>
                <a:gd name="connsiteX34" fmla="*/ 3048000 w 4724400"/>
                <a:gd name="connsiteY34" fmla="*/ 457200 h 4724400"/>
                <a:gd name="connsiteX35" fmla="*/ 3810000 w 4724400"/>
                <a:gd name="connsiteY35" fmla="*/ 457200 h 4724400"/>
                <a:gd name="connsiteX36" fmla="*/ 3810000 w 4724400"/>
                <a:gd name="connsiteY36" fmla="*/ 152400 h 4724400"/>
                <a:gd name="connsiteX37" fmla="*/ 4267200 w 4724400"/>
                <a:gd name="connsiteY37" fmla="*/ 152400 h 4724400"/>
                <a:gd name="connsiteX38" fmla="*/ 4267200 w 4724400"/>
                <a:gd name="connsiteY38" fmla="*/ 1524000 h 4724400"/>
                <a:gd name="connsiteX39" fmla="*/ 3810000 w 4724400"/>
                <a:gd name="connsiteY39" fmla="*/ 1524000 h 4724400"/>
                <a:gd name="connsiteX40" fmla="*/ 3810000 w 4724400"/>
                <a:gd name="connsiteY40" fmla="*/ 1219200 h 4724400"/>
                <a:gd name="connsiteX41" fmla="*/ 3048000 w 4724400"/>
                <a:gd name="connsiteY41" fmla="*/ 1219200 h 4724400"/>
                <a:gd name="connsiteX42" fmla="*/ 3048000 w 4724400"/>
                <a:gd name="connsiteY42" fmla="*/ 1524000 h 4724400"/>
                <a:gd name="connsiteX43" fmla="*/ 2590800 w 4724400"/>
                <a:gd name="connsiteY43" fmla="*/ 1524000 h 4724400"/>
                <a:gd name="connsiteX44" fmla="*/ 3657600 w 4724400"/>
                <a:gd name="connsiteY44" fmla="*/ 1524000 h 4724400"/>
                <a:gd name="connsiteX45" fmla="*/ 3200400 w 4724400"/>
                <a:gd name="connsiteY45" fmla="*/ 1524000 h 4724400"/>
                <a:gd name="connsiteX46" fmla="*/ 3200400 w 4724400"/>
                <a:gd name="connsiteY46" fmla="*/ 1371600 h 4724400"/>
                <a:gd name="connsiteX47" fmla="*/ 3657600 w 4724400"/>
                <a:gd name="connsiteY47" fmla="*/ 1371600 h 4724400"/>
                <a:gd name="connsiteX48" fmla="*/ 1066800 w 4724400"/>
                <a:gd name="connsiteY48" fmla="*/ 152400 h 4724400"/>
                <a:gd name="connsiteX49" fmla="*/ 1524000 w 4724400"/>
                <a:gd name="connsiteY49" fmla="*/ 152400 h 4724400"/>
                <a:gd name="connsiteX50" fmla="*/ 1524000 w 4724400"/>
                <a:gd name="connsiteY50" fmla="*/ 304800 h 4724400"/>
                <a:gd name="connsiteX51" fmla="*/ 1066800 w 4724400"/>
                <a:gd name="connsiteY51" fmla="*/ 304800 h 4724400"/>
                <a:gd name="connsiteX52" fmla="*/ 457200 w 4724400"/>
                <a:gd name="connsiteY52" fmla="*/ 152400 h 4724400"/>
                <a:gd name="connsiteX53" fmla="*/ 914400 w 4724400"/>
                <a:gd name="connsiteY53" fmla="*/ 152400 h 4724400"/>
                <a:gd name="connsiteX54" fmla="*/ 914400 w 4724400"/>
                <a:gd name="connsiteY54" fmla="*/ 457200 h 4724400"/>
                <a:gd name="connsiteX55" fmla="*/ 1676400 w 4724400"/>
                <a:gd name="connsiteY55" fmla="*/ 457200 h 4724400"/>
                <a:gd name="connsiteX56" fmla="*/ 1676400 w 4724400"/>
                <a:gd name="connsiteY56" fmla="*/ 152400 h 4724400"/>
                <a:gd name="connsiteX57" fmla="*/ 2133600 w 4724400"/>
                <a:gd name="connsiteY57" fmla="*/ 152400 h 4724400"/>
                <a:gd name="connsiteX58" fmla="*/ 2133600 w 4724400"/>
                <a:gd name="connsiteY58" fmla="*/ 1524000 h 4724400"/>
                <a:gd name="connsiteX59" fmla="*/ 1676400 w 4724400"/>
                <a:gd name="connsiteY59" fmla="*/ 1524000 h 4724400"/>
                <a:gd name="connsiteX60" fmla="*/ 1676400 w 4724400"/>
                <a:gd name="connsiteY60" fmla="*/ 1219200 h 4724400"/>
                <a:gd name="connsiteX61" fmla="*/ 914400 w 4724400"/>
                <a:gd name="connsiteY61" fmla="*/ 1219200 h 4724400"/>
                <a:gd name="connsiteX62" fmla="*/ 914400 w 4724400"/>
                <a:gd name="connsiteY62" fmla="*/ 1524000 h 4724400"/>
                <a:gd name="connsiteX63" fmla="*/ 457200 w 4724400"/>
                <a:gd name="connsiteY63" fmla="*/ 1524000 h 4724400"/>
                <a:gd name="connsiteX64" fmla="*/ 1066800 w 4724400"/>
                <a:gd name="connsiteY64" fmla="*/ 1524000 h 4724400"/>
                <a:gd name="connsiteX65" fmla="*/ 1066800 w 4724400"/>
                <a:gd name="connsiteY65" fmla="*/ 1371600 h 4724400"/>
                <a:gd name="connsiteX66" fmla="*/ 1524000 w 4724400"/>
                <a:gd name="connsiteY66" fmla="*/ 1371600 h 4724400"/>
                <a:gd name="connsiteX67" fmla="*/ 1524000 w 4724400"/>
                <a:gd name="connsiteY67" fmla="*/ 1524000 h 4724400"/>
                <a:gd name="connsiteX68" fmla="*/ 152400 w 4724400"/>
                <a:gd name="connsiteY68" fmla="*/ 1828800 h 4724400"/>
                <a:gd name="connsiteX69" fmla="*/ 152400 w 4724400"/>
                <a:gd name="connsiteY69" fmla="*/ 1676400 h 4724400"/>
                <a:gd name="connsiteX70" fmla="*/ 741121 w 4724400"/>
                <a:gd name="connsiteY70" fmla="*/ 1676400 h 4724400"/>
                <a:gd name="connsiteX71" fmla="*/ 615848 w 4724400"/>
                <a:gd name="connsiteY71" fmla="*/ 1828800 h 4724400"/>
                <a:gd name="connsiteX72" fmla="*/ 381000 w 4724400"/>
                <a:gd name="connsiteY72" fmla="*/ 4114800 h 4724400"/>
                <a:gd name="connsiteX73" fmla="*/ 685800 w 4724400"/>
                <a:gd name="connsiteY73" fmla="*/ 4114800 h 4724400"/>
                <a:gd name="connsiteX74" fmla="*/ 685800 w 4724400"/>
                <a:gd name="connsiteY74" fmla="*/ 4572000 h 4724400"/>
                <a:gd name="connsiteX75" fmla="*/ 381000 w 4724400"/>
                <a:gd name="connsiteY75" fmla="*/ 4572000 h 4724400"/>
                <a:gd name="connsiteX76" fmla="*/ 1104900 w 4724400"/>
                <a:gd name="connsiteY76" fmla="*/ 3581400 h 4724400"/>
                <a:gd name="connsiteX77" fmla="*/ 838200 w 4724400"/>
                <a:gd name="connsiteY77" fmla="*/ 3581400 h 4724400"/>
                <a:gd name="connsiteX78" fmla="*/ 838200 w 4724400"/>
                <a:gd name="connsiteY78" fmla="*/ 3200400 h 4724400"/>
                <a:gd name="connsiteX79" fmla="*/ 1371600 w 4724400"/>
                <a:gd name="connsiteY79" fmla="*/ 3200400 h 4724400"/>
                <a:gd name="connsiteX80" fmla="*/ 1371600 w 4724400"/>
                <a:gd name="connsiteY80" fmla="*/ 3581400 h 4724400"/>
                <a:gd name="connsiteX81" fmla="*/ 1752600 w 4724400"/>
                <a:gd name="connsiteY81" fmla="*/ 3581400 h 4724400"/>
                <a:gd name="connsiteX82" fmla="*/ 1752600 w 4724400"/>
                <a:gd name="connsiteY82" fmla="*/ 4572000 h 4724400"/>
                <a:gd name="connsiteX83" fmla="*/ 838200 w 4724400"/>
                <a:gd name="connsiteY83" fmla="*/ 4572000 h 4724400"/>
                <a:gd name="connsiteX84" fmla="*/ 838200 w 4724400"/>
                <a:gd name="connsiteY84" fmla="*/ 4114800 h 4724400"/>
                <a:gd name="connsiteX85" fmla="*/ 1104900 w 4724400"/>
                <a:gd name="connsiteY85" fmla="*/ 4114800 h 4724400"/>
                <a:gd name="connsiteX86" fmla="*/ 1371600 w 4724400"/>
                <a:gd name="connsiteY86" fmla="*/ 3848100 h 4724400"/>
                <a:gd name="connsiteX87" fmla="*/ 1104900 w 4724400"/>
                <a:gd name="connsiteY87" fmla="*/ 3581400 h 4724400"/>
                <a:gd name="connsiteX88" fmla="*/ 1524000 w 4724400"/>
                <a:gd name="connsiteY88" fmla="*/ 3308147 h 4724400"/>
                <a:gd name="connsiteX89" fmla="*/ 1644853 w 4724400"/>
                <a:gd name="connsiteY89" fmla="*/ 3429000 h 4724400"/>
                <a:gd name="connsiteX90" fmla="*/ 1524000 w 4724400"/>
                <a:gd name="connsiteY90" fmla="*/ 3429000 h 4724400"/>
                <a:gd name="connsiteX91" fmla="*/ 2133600 w 4724400"/>
                <a:gd name="connsiteY91" fmla="*/ 3733800 h 4724400"/>
                <a:gd name="connsiteX92" fmla="*/ 2133600 w 4724400"/>
                <a:gd name="connsiteY92" fmla="*/ 4572000 h 4724400"/>
                <a:gd name="connsiteX93" fmla="*/ 1905000 w 4724400"/>
                <a:gd name="connsiteY93" fmla="*/ 4572000 h 4724400"/>
                <a:gd name="connsiteX94" fmla="*/ 1905000 w 4724400"/>
                <a:gd name="connsiteY94" fmla="*/ 3473653 h 4724400"/>
                <a:gd name="connsiteX95" fmla="*/ 1479347 w 4724400"/>
                <a:gd name="connsiteY95" fmla="*/ 3048000 h 4724400"/>
                <a:gd name="connsiteX96" fmla="*/ 685800 w 4724400"/>
                <a:gd name="connsiteY96" fmla="*/ 3048000 h 4724400"/>
                <a:gd name="connsiteX97" fmla="*/ 685800 w 4724400"/>
                <a:gd name="connsiteY97" fmla="*/ 3581400 h 4724400"/>
                <a:gd name="connsiteX98" fmla="*/ 457200 w 4724400"/>
                <a:gd name="connsiteY98" fmla="*/ 3581400 h 4724400"/>
                <a:gd name="connsiteX99" fmla="*/ 457200 w 4724400"/>
                <a:gd name="connsiteY99" fmla="*/ 3733800 h 4724400"/>
                <a:gd name="connsiteX100" fmla="*/ 1104900 w 4724400"/>
                <a:gd name="connsiteY100" fmla="*/ 3733800 h 4724400"/>
                <a:gd name="connsiteX101" fmla="*/ 1219200 w 4724400"/>
                <a:gd name="connsiteY101" fmla="*/ 3848100 h 4724400"/>
                <a:gd name="connsiteX102" fmla="*/ 1104900 w 4724400"/>
                <a:gd name="connsiteY102" fmla="*/ 3962400 h 4724400"/>
                <a:gd name="connsiteX103" fmla="*/ 381000 w 4724400"/>
                <a:gd name="connsiteY103" fmla="*/ 3962400 h 4724400"/>
                <a:gd name="connsiteX104" fmla="*/ 152400 w 4724400"/>
                <a:gd name="connsiteY104" fmla="*/ 3733800 h 4724400"/>
                <a:gd name="connsiteX105" fmla="*/ 1143000 w 4724400"/>
                <a:gd name="connsiteY105" fmla="*/ 2743200 h 4724400"/>
                <a:gd name="connsiteX106" fmla="*/ 2133600 w 4724400"/>
                <a:gd name="connsiteY106" fmla="*/ 3733800 h 4724400"/>
                <a:gd name="connsiteX107" fmla="*/ 1143000 w 4724400"/>
                <a:gd name="connsiteY107" fmla="*/ 2590800 h 4724400"/>
                <a:gd name="connsiteX108" fmla="*/ 685800 w 4724400"/>
                <a:gd name="connsiteY108" fmla="*/ 2133600 h 4724400"/>
                <a:gd name="connsiteX109" fmla="*/ 1143000 w 4724400"/>
                <a:gd name="connsiteY109" fmla="*/ 1676400 h 4724400"/>
                <a:gd name="connsiteX110" fmla="*/ 1600200 w 4724400"/>
                <a:gd name="connsiteY110" fmla="*/ 2133600 h 4724400"/>
                <a:gd name="connsiteX111" fmla="*/ 1143000 w 4724400"/>
                <a:gd name="connsiteY111" fmla="*/ 2590800 h 4724400"/>
                <a:gd name="connsiteX112" fmla="*/ 4572000 w 4724400"/>
                <a:gd name="connsiteY112" fmla="*/ 1828800 h 4724400"/>
                <a:gd name="connsiteX113" fmla="*/ 1670152 w 4724400"/>
                <a:gd name="connsiteY113" fmla="*/ 1828800 h 4724400"/>
                <a:gd name="connsiteX114" fmla="*/ 1544879 w 4724400"/>
                <a:gd name="connsiteY114" fmla="*/ 1676400 h 4724400"/>
                <a:gd name="connsiteX115" fmla="*/ 4572000 w 4724400"/>
                <a:gd name="connsiteY115" fmla="*/ 16764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4724400" h="4724400">
                  <a:moveTo>
                    <a:pt x="4572000" y="1524000"/>
                  </a:moveTo>
                  <a:lnTo>
                    <a:pt x="4419600" y="1524000"/>
                  </a:lnTo>
                  <a:lnTo>
                    <a:pt x="4419600" y="0"/>
                  </a:lnTo>
                  <a:lnTo>
                    <a:pt x="2438400" y="0"/>
                  </a:lnTo>
                  <a:lnTo>
                    <a:pt x="2438400" y="1524000"/>
                  </a:lnTo>
                  <a:lnTo>
                    <a:pt x="2286000" y="1524000"/>
                  </a:lnTo>
                  <a:lnTo>
                    <a:pt x="2286000" y="0"/>
                  </a:lnTo>
                  <a:lnTo>
                    <a:pt x="304800" y="0"/>
                  </a:lnTo>
                  <a:lnTo>
                    <a:pt x="304800" y="1524000"/>
                  </a:lnTo>
                  <a:lnTo>
                    <a:pt x="152400" y="1524000"/>
                  </a:lnTo>
                  <a:cubicBezTo>
                    <a:pt x="68351" y="1524000"/>
                    <a:pt x="0" y="1592351"/>
                    <a:pt x="0" y="1676400"/>
                  </a:cubicBezTo>
                  <a:lnTo>
                    <a:pt x="0" y="1828800"/>
                  </a:lnTo>
                  <a:cubicBezTo>
                    <a:pt x="0" y="1912849"/>
                    <a:pt x="68351" y="1981200"/>
                    <a:pt x="152400" y="1981200"/>
                  </a:cubicBezTo>
                  <a:lnTo>
                    <a:pt x="553441" y="1981200"/>
                  </a:lnTo>
                  <a:cubicBezTo>
                    <a:pt x="540791" y="2030044"/>
                    <a:pt x="533400" y="2080870"/>
                    <a:pt x="533400" y="2133600"/>
                  </a:cubicBezTo>
                  <a:cubicBezTo>
                    <a:pt x="533400" y="2345436"/>
                    <a:pt x="642137" y="2532202"/>
                    <a:pt x="806577" y="2641473"/>
                  </a:cubicBezTo>
                  <a:cubicBezTo>
                    <a:pt x="340004" y="2785491"/>
                    <a:pt x="0" y="3220593"/>
                    <a:pt x="0" y="3733800"/>
                  </a:cubicBezTo>
                  <a:cubicBezTo>
                    <a:pt x="0" y="3889629"/>
                    <a:pt x="94259" y="4023512"/>
                    <a:pt x="228600" y="4082491"/>
                  </a:cubicBezTo>
                  <a:lnTo>
                    <a:pt x="228600" y="4724400"/>
                  </a:lnTo>
                  <a:lnTo>
                    <a:pt x="2286000" y="4724400"/>
                  </a:lnTo>
                  <a:lnTo>
                    <a:pt x="2286000" y="3733800"/>
                  </a:lnTo>
                  <a:cubicBezTo>
                    <a:pt x="2286000" y="3220593"/>
                    <a:pt x="1945996" y="2785491"/>
                    <a:pt x="1479423" y="2641473"/>
                  </a:cubicBezTo>
                  <a:cubicBezTo>
                    <a:pt x="1643863" y="2532202"/>
                    <a:pt x="1752600" y="2345436"/>
                    <a:pt x="1752600" y="2133600"/>
                  </a:cubicBezTo>
                  <a:cubicBezTo>
                    <a:pt x="1752600" y="2080870"/>
                    <a:pt x="1745209" y="2030044"/>
                    <a:pt x="1732559" y="1981200"/>
                  </a:cubicBezTo>
                  <a:lnTo>
                    <a:pt x="4572000" y="1981200"/>
                  </a:lnTo>
                  <a:cubicBezTo>
                    <a:pt x="4656049" y="1981200"/>
                    <a:pt x="4724400" y="1912849"/>
                    <a:pt x="4724400" y="1828800"/>
                  </a:cubicBezTo>
                  <a:lnTo>
                    <a:pt x="4724400" y="1676400"/>
                  </a:lnTo>
                  <a:cubicBezTo>
                    <a:pt x="4724400" y="1592351"/>
                    <a:pt x="4656049" y="1524000"/>
                    <a:pt x="4572000" y="1524000"/>
                  </a:cubicBezTo>
                  <a:close/>
                  <a:moveTo>
                    <a:pt x="3200400" y="152400"/>
                  </a:moveTo>
                  <a:lnTo>
                    <a:pt x="3657600" y="152400"/>
                  </a:lnTo>
                  <a:lnTo>
                    <a:pt x="3657600" y="304800"/>
                  </a:lnTo>
                  <a:lnTo>
                    <a:pt x="3200400" y="304800"/>
                  </a:lnTo>
                  <a:close/>
                  <a:moveTo>
                    <a:pt x="2590800" y="152400"/>
                  </a:moveTo>
                  <a:lnTo>
                    <a:pt x="3048000" y="152400"/>
                  </a:lnTo>
                  <a:lnTo>
                    <a:pt x="3048000" y="457200"/>
                  </a:lnTo>
                  <a:lnTo>
                    <a:pt x="3810000" y="457200"/>
                  </a:lnTo>
                  <a:lnTo>
                    <a:pt x="3810000" y="152400"/>
                  </a:lnTo>
                  <a:lnTo>
                    <a:pt x="4267200" y="152400"/>
                  </a:lnTo>
                  <a:lnTo>
                    <a:pt x="4267200" y="1524000"/>
                  </a:lnTo>
                  <a:lnTo>
                    <a:pt x="3810000" y="1524000"/>
                  </a:lnTo>
                  <a:lnTo>
                    <a:pt x="3810000" y="1219200"/>
                  </a:lnTo>
                  <a:lnTo>
                    <a:pt x="3048000" y="1219200"/>
                  </a:lnTo>
                  <a:lnTo>
                    <a:pt x="3048000" y="1524000"/>
                  </a:lnTo>
                  <a:lnTo>
                    <a:pt x="2590800" y="1524000"/>
                  </a:lnTo>
                  <a:close/>
                  <a:moveTo>
                    <a:pt x="3657600" y="1524000"/>
                  </a:moveTo>
                  <a:lnTo>
                    <a:pt x="3200400" y="1524000"/>
                  </a:lnTo>
                  <a:lnTo>
                    <a:pt x="3200400" y="1371600"/>
                  </a:lnTo>
                  <a:lnTo>
                    <a:pt x="3657600" y="1371600"/>
                  </a:lnTo>
                  <a:close/>
                  <a:moveTo>
                    <a:pt x="1066800" y="152400"/>
                  </a:moveTo>
                  <a:lnTo>
                    <a:pt x="1524000" y="152400"/>
                  </a:lnTo>
                  <a:lnTo>
                    <a:pt x="1524000" y="304800"/>
                  </a:lnTo>
                  <a:lnTo>
                    <a:pt x="1066800" y="304800"/>
                  </a:lnTo>
                  <a:close/>
                  <a:moveTo>
                    <a:pt x="457200" y="152400"/>
                  </a:moveTo>
                  <a:lnTo>
                    <a:pt x="914400" y="152400"/>
                  </a:lnTo>
                  <a:lnTo>
                    <a:pt x="914400" y="457200"/>
                  </a:lnTo>
                  <a:lnTo>
                    <a:pt x="1676400" y="457200"/>
                  </a:lnTo>
                  <a:lnTo>
                    <a:pt x="1676400" y="152400"/>
                  </a:lnTo>
                  <a:lnTo>
                    <a:pt x="2133600" y="152400"/>
                  </a:lnTo>
                  <a:lnTo>
                    <a:pt x="2133600" y="1524000"/>
                  </a:lnTo>
                  <a:lnTo>
                    <a:pt x="1676400" y="1524000"/>
                  </a:lnTo>
                  <a:lnTo>
                    <a:pt x="1676400" y="1219200"/>
                  </a:lnTo>
                  <a:lnTo>
                    <a:pt x="914400" y="1219200"/>
                  </a:lnTo>
                  <a:lnTo>
                    <a:pt x="914400" y="1524000"/>
                  </a:lnTo>
                  <a:lnTo>
                    <a:pt x="457200" y="1524000"/>
                  </a:lnTo>
                  <a:close/>
                  <a:moveTo>
                    <a:pt x="1066800" y="1524000"/>
                  </a:moveTo>
                  <a:lnTo>
                    <a:pt x="1066800" y="1371600"/>
                  </a:lnTo>
                  <a:lnTo>
                    <a:pt x="1524000" y="1371600"/>
                  </a:lnTo>
                  <a:lnTo>
                    <a:pt x="1524000" y="1524000"/>
                  </a:lnTo>
                  <a:close/>
                  <a:moveTo>
                    <a:pt x="152400" y="1828800"/>
                  </a:moveTo>
                  <a:lnTo>
                    <a:pt x="152400" y="1676400"/>
                  </a:lnTo>
                  <a:lnTo>
                    <a:pt x="741121" y="1676400"/>
                  </a:lnTo>
                  <a:cubicBezTo>
                    <a:pt x="691591" y="1719987"/>
                    <a:pt x="649224" y="1771421"/>
                    <a:pt x="615848" y="1828800"/>
                  </a:cubicBezTo>
                  <a:close/>
                  <a:moveTo>
                    <a:pt x="381000" y="4114800"/>
                  </a:moveTo>
                  <a:lnTo>
                    <a:pt x="685800" y="4114800"/>
                  </a:lnTo>
                  <a:lnTo>
                    <a:pt x="685800" y="4572000"/>
                  </a:lnTo>
                  <a:lnTo>
                    <a:pt x="381000" y="4572000"/>
                  </a:lnTo>
                  <a:close/>
                  <a:moveTo>
                    <a:pt x="1104900" y="3581400"/>
                  </a:moveTo>
                  <a:lnTo>
                    <a:pt x="838200" y="3581400"/>
                  </a:lnTo>
                  <a:lnTo>
                    <a:pt x="838200" y="3200400"/>
                  </a:lnTo>
                  <a:lnTo>
                    <a:pt x="1371600" y="3200400"/>
                  </a:lnTo>
                  <a:lnTo>
                    <a:pt x="1371600" y="3581400"/>
                  </a:lnTo>
                  <a:lnTo>
                    <a:pt x="1752600" y="3581400"/>
                  </a:lnTo>
                  <a:lnTo>
                    <a:pt x="1752600" y="4572000"/>
                  </a:lnTo>
                  <a:lnTo>
                    <a:pt x="838200" y="4572000"/>
                  </a:lnTo>
                  <a:lnTo>
                    <a:pt x="838200" y="4114800"/>
                  </a:lnTo>
                  <a:lnTo>
                    <a:pt x="1104900" y="4114800"/>
                  </a:lnTo>
                  <a:cubicBezTo>
                    <a:pt x="1251966" y="4114800"/>
                    <a:pt x="1371600" y="3995166"/>
                    <a:pt x="1371600" y="3848100"/>
                  </a:cubicBezTo>
                  <a:cubicBezTo>
                    <a:pt x="1371600" y="3701034"/>
                    <a:pt x="1251966" y="3581400"/>
                    <a:pt x="1104900" y="3581400"/>
                  </a:cubicBezTo>
                  <a:close/>
                  <a:moveTo>
                    <a:pt x="1524000" y="3308147"/>
                  </a:moveTo>
                  <a:lnTo>
                    <a:pt x="1644853" y="3429000"/>
                  </a:lnTo>
                  <a:lnTo>
                    <a:pt x="1524000" y="3429000"/>
                  </a:lnTo>
                  <a:close/>
                  <a:moveTo>
                    <a:pt x="2133600" y="3733800"/>
                  </a:moveTo>
                  <a:lnTo>
                    <a:pt x="2133600" y="4572000"/>
                  </a:lnTo>
                  <a:lnTo>
                    <a:pt x="1905000" y="4572000"/>
                  </a:lnTo>
                  <a:lnTo>
                    <a:pt x="1905000" y="3473653"/>
                  </a:lnTo>
                  <a:lnTo>
                    <a:pt x="1479347" y="3048000"/>
                  </a:lnTo>
                  <a:lnTo>
                    <a:pt x="685800" y="3048000"/>
                  </a:lnTo>
                  <a:lnTo>
                    <a:pt x="685800" y="3581400"/>
                  </a:lnTo>
                  <a:lnTo>
                    <a:pt x="457200" y="3581400"/>
                  </a:lnTo>
                  <a:lnTo>
                    <a:pt x="457200" y="3733800"/>
                  </a:lnTo>
                  <a:lnTo>
                    <a:pt x="1104900" y="3733800"/>
                  </a:lnTo>
                  <a:cubicBezTo>
                    <a:pt x="1167917" y="3733800"/>
                    <a:pt x="1219200" y="3785083"/>
                    <a:pt x="1219200" y="3848100"/>
                  </a:cubicBezTo>
                  <a:cubicBezTo>
                    <a:pt x="1219200" y="3911117"/>
                    <a:pt x="1167917" y="3962400"/>
                    <a:pt x="1104900" y="3962400"/>
                  </a:cubicBezTo>
                  <a:lnTo>
                    <a:pt x="381000" y="3962400"/>
                  </a:lnTo>
                  <a:cubicBezTo>
                    <a:pt x="254965" y="3962400"/>
                    <a:pt x="152400" y="3859835"/>
                    <a:pt x="152400" y="3733800"/>
                  </a:cubicBezTo>
                  <a:cubicBezTo>
                    <a:pt x="152400" y="3187599"/>
                    <a:pt x="596798" y="2743200"/>
                    <a:pt x="1143000" y="2743200"/>
                  </a:cubicBezTo>
                  <a:cubicBezTo>
                    <a:pt x="1689202" y="2743200"/>
                    <a:pt x="2133600" y="3187599"/>
                    <a:pt x="2133600" y="3733800"/>
                  </a:cubicBezTo>
                  <a:close/>
                  <a:moveTo>
                    <a:pt x="1143000" y="2590800"/>
                  </a:moveTo>
                  <a:cubicBezTo>
                    <a:pt x="890854" y="2590800"/>
                    <a:pt x="685800" y="2385746"/>
                    <a:pt x="685800" y="2133600"/>
                  </a:cubicBezTo>
                  <a:cubicBezTo>
                    <a:pt x="685800" y="1881454"/>
                    <a:pt x="890854" y="1676400"/>
                    <a:pt x="1143000" y="1676400"/>
                  </a:cubicBezTo>
                  <a:cubicBezTo>
                    <a:pt x="1395146" y="1676400"/>
                    <a:pt x="1600200" y="1881454"/>
                    <a:pt x="1600200" y="2133600"/>
                  </a:cubicBezTo>
                  <a:cubicBezTo>
                    <a:pt x="1600200" y="2385746"/>
                    <a:pt x="1395146" y="2590800"/>
                    <a:pt x="1143000" y="2590800"/>
                  </a:cubicBezTo>
                  <a:close/>
                  <a:moveTo>
                    <a:pt x="4572000" y="1828800"/>
                  </a:moveTo>
                  <a:lnTo>
                    <a:pt x="1670152" y="1828800"/>
                  </a:lnTo>
                  <a:cubicBezTo>
                    <a:pt x="1636852" y="1771421"/>
                    <a:pt x="1594409" y="1719987"/>
                    <a:pt x="1544879" y="1676400"/>
                  </a:cubicBezTo>
                  <a:lnTo>
                    <a:pt x="4572000" y="1676400"/>
                  </a:lnTo>
                  <a:close/>
                </a:path>
              </a:pathLst>
            </a:custGeom>
            <a:solidFill>
              <a:srgbClr val="000000"/>
            </a:solidFill>
            <a:ln w="76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 name="任意多边形: 形状 5">
              <a:extLst>
                <a:ext uri="{FF2B5EF4-FFF2-40B4-BE49-F238E27FC236}">
                  <a16:creationId xmlns="" xmlns:a16="http://schemas.microsoft.com/office/drawing/2014/main" id="{9BCE6C5C-D098-4B35-A852-27A77D07737C}"/>
                </a:ext>
              </a:extLst>
            </p:cNvPr>
            <p:cNvSpPr/>
            <p:nvPr/>
          </p:nvSpPr>
          <p:spPr>
            <a:xfrm>
              <a:off x="18590342" y="3028376"/>
              <a:ext cx="2286000" cy="1828800"/>
            </a:xfrm>
            <a:custGeom>
              <a:avLst/>
              <a:gdLst>
                <a:gd name="connsiteX0" fmla="*/ 1828800 w 2286000"/>
                <a:gd name="connsiteY0" fmla="*/ 1371600 h 1828800"/>
                <a:gd name="connsiteX1" fmla="*/ 1981200 w 2286000"/>
                <a:gd name="connsiteY1" fmla="*/ 1371600 h 1828800"/>
                <a:gd name="connsiteX2" fmla="*/ 1981200 w 2286000"/>
                <a:gd name="connsiteY2" fmla="*/ 1524000 h 1828800"/>
                <a:gd name="connsiteX3" fmla="*/ 1828800 w 2286000"/>
                <a:gd name="connsiteY3" fmla="*/ 1524000 h 1828800"/>
                <a:gd name="connsiteX4" fmla="*/ 1524000 w 2286000"/>
                <a:gd name="connsiteY4" fmla="*/ 1371600 h 1828800"/>
                <a:gd name="connsiteX5" fmla="*/ 1676400 w 2286000"/>
                <a:gd name="connsiteY5" fmla="*/ 1371600 h 1828800"/>
                <a:gd name="connsiteX6" fmla="*/ 1676400 w 2286000"/>
                <a:gd name="connsiteY6" fmla="*/ 1524000 h 1828800"/>
                <a:gd name="connsiteX7" fmla="*/ 1524000 w 2286000"/>
                <a:gd name="connsiteY7" fmla="*/ 1524000 h 1828800"/>
                <a:gd name="connsiteX8" fmla="*/ 1219200 w 2286000"/>
                <a:gd name="connsiteY8" fmla="*/ 1371600 h 1828800"/>
                <a:gd name="connsiteX9" fmla="*/ 1371600 w 2286000"/>
                <a:gd name="connsiteY9" fmla="*/ 1371600 h 1828800"/>
                <a:gd name="connsiteX10" fmla="*/ 1371600 w 2286000"/>
                <a:gd name="connsiteY10" fmla="*/ 1524000 h 1828800"/>
                <a:gd name="connsiteX11" fmla="*/ 1219200 w 2286000"/>
                <a:gd name="connsiteY11" fmla="*/ 1524000 h 1828800"/>
                <a:gd name="connsiteX12" fmla="*/ 1219200 w 2286000"/>
                <a:gd name="connsiteY12" fmla="*/ 1066800 h 1828800"/>
                <a:gd name="connsiteX13" fmla="*/ 1981200 w 2286000"/>
                <a:gd name="connsiteY13" fmla="*/ 1066800 h 1828800"/>
                <a:gd name="connsiteX14" fmla="*/ 1981200 w 2286000"/>
                <a:gd name="connsiteY14" fmla="*/ 1219200 h 1828800"/>
                <a:gd name="connsiteX15" fmla="*/ 1219200 w 2286000"/>
                <a:gd name="connsiteY15" fmla="*/ 1219200 h 1828800"/>
                <a:gd name="connsiteX16" fmla="*/ 914400 w 2286000"/>
                <a:gd name="connsiteY16" fmla="*/ 152400 h 1828800"/>
                <a:gd name="connsiteX17" fmla="*/ 914400 w 2286000"/>
                <a:gd name="connsiteY17" fmla="*/ 304800 h 1828800"/>
                <a:gd name="connsiteX18" fmla="*/ 1371600 w 2286000"/>
                <a:gd name="connsiteY18" fmla="*/ 304800 h 1828800"/>
                <a:gd name="connsiteX19" fmla="*/ 1371600 w 2286000"/>
                <a:gd name="connsiteY19" fmla="*/ 152400 h 1828800"/>
                <a:gd name="connsiteX20" fmla="*/ 152400 w 2286000"/>
                <a:gd name="connsiteY20" fmla="*/ 152400 h 1828800"/>
                <a:gd name="connsiteX21" fmla="*/ 152400 w 2286000"/>
                <a:gd name="connsiteY21" fmla="*/ 1676400 h 1828800"/>
                <a:gd name="connsiteX22" fmla="*/ 2133600 w 2286000"/>
                <a:gd name="connsiteY22" fmla="*/ 1676400 h 1828800"/>
                <a:gd name="connsiteX23" fmla="*/ 2133600 w 2286000"/>
                <a:gd name="connsiteY23" fmla="*/ 152400 h 1828800"/>
                <a:gd name="connsiteX24" fmla="*/ 1524000 w 2286000"/>
                <a:gd name="connsiteY24" fmla="*/ 152400 h 1828800"/>
                <a:gd name="connsiteX25" fmla="*/ 1524000 w 2286000"/>
                <a:gd name="connsiteY25" fmla="*/ 457200 h 1828800"/>
                <a:gd name="connsiteX26" fmla="*/ 762000 w 2286000"/>
                <a:gd name="connsiteY26" fmla="*/ 457200 h 1828800"/>
                <a:gd name="connsiteX27" fmla="*/ 762000 w 2286000"/>
                <a:gd name="connsiteY27" fmla="*/ 152400 h 1828800"/>
                <a:gd name="connsiteX28" fmla="*/ 0 w 2286000"/>
                <a:gd name="connsiteY28" fmla="*/ 0 h 1828800"/>
                <a:gd name="connsiteX29" fmla="*/ 2286000 w 2286000"/>
                <a:gd name="connsiteY29" fmla="*/ 0 h 1828800"/>
                <a:gd name="connsiteX30" fmla="*/ 2286000 w 2286000"/>
                <a:gd name="connsiteY30" fmla="*/ 1828800 h 1828800"/>
                <a:gd name="connsiteX31" fmla="*/ 0 w 2286000"/>
                <a:gd name="connsiteY31"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86000" h="1828800">
                  <a:moveTo>
                    <a:pt x="1828800" y="1371600"/>
                  </a:moveTo>
                  <a:lnTo>
                    <a:pt x="1981200" y="1371600"/>
                  </a:lnTo>
                  <a:lnTo>
                    <a:pt x="1981200" y="1524000"/>
                  </a:lnTo>
                  <a:lnTo>
                    <a:pt x="1828800" y="1524000"/>
                  </a:lnTo>
                  <a:close/>
                  <a:moveTo>
                    <a:pt x="1524000" y="1371600"/>
                  </a:moveTo>
                  <a:lnTo>
                    <a:pt x="1676400" y="1371600"/>
                  </a:lnTo>
                  <a:lnTo>
                    <a:pt x="1676400" y="1524000"/>
                  </a:lnTo>
                  <a:lnTo>
                    <a:pt x="1524000" y="1524000"/>
                  </a:lnTo>
                  <a:close/>
                  <a:moveTo>
                    <a:pt x="1219200" y="1371600"/>
                  </a:moveTo>
                  <a:lnTo>
                    <a:pt x="1371600" y="1371600"/>
                  </a:lnTo>
                  <a:lnTo>
                    <a:pt x="1371600" y="1524000"/>
                  </a:lnTo>
                  <a:lnTo>
                    <a:pt x="1219200" y="1524000"/>
                  </a:lnTo>
                  <a:close/>
                  <a:moveTo>
                    <a:pt x="1219200" y="1066800"/>
                  </a:moveTo>
                  <a:lnTo>
                    <a:pt x="1981200" y="1066800"/>
                  </a:lnTo>
                  <a:lnTo>
                    <a:pt x="1981200" y="1219200"/>
                  </a:lnTo>
                  <a:lnTo>
                    <a:pt x="1219200" y="1219200"/>
                  </a:lnTo>
                  <a:close/>
                  <a:moveTo>
                    <a:pt x="914400" y="152400"/>
                  </a:moveTo>
                  <a:lnTo>
                    <a:pt x="914400" y="304800"/>
                  </a:lnTo>
                  <a:lnTo>
                    <a:pt x="1371600" y="304800"/>
                  </a:lnTo>
                  <a:lnTo>
                    <a:pt x="1371600" y="152400"/>
                  </a:lnTo>
                  <a:close/>
                  <a:moveTo>
                    <a:pt x="152400" y="152400"/>
                  </a:moveTo>
                  <a:lnTo>
                    <a:pt x="152400" y="1676400"/>
                  </a:lnTo>
                  <a:lnTo>
                    <a:pt x="2133600" y="1676400"/>
                  </a:lnTo>
                  <a:lnTo>
                    <a:pt x="2133600" y="152400"/>
                  </a:lnTo>
                  <a:lnTo>
                    <a:pt x="1524000" y="152400"/>
                  </a:lnTo>
                  <a:lnTo>
                    <a:pt x="1524000" y="457200"/>
                  </a:lnTo>
                  <a:lnTo>
                    <a:pt x="762000" y="457200"/>
                  </a:lnTo>
                  <a:lnTo>
                    <a:pt x="762000" y="152400"/>
                  </a:lnTo>
                  <a:close/>
                  <a:moveTo>
                    <a:pt x="0" y="0"/>
                  </a:moveTo>
                  <a:lnTo>
                    <a:pt x="2286000" y="0"/>
                  </a:lnTo>
                  <a:lnTo>
                    <a:pt x="2286000" y="1828800"/>
                  </a:lnTo>
                  <a:lnTo>
                    <a:pt x="0" y="1828800"/>
                  </a:lnTo>
                  <a:close/>
                </a:path>
              </a:pathLst>
            </a:custGeom>
            <a:gradFill flip="none" rotWithShape="1">
              <a:gsLst>
                <a:gs pos="0">
                  <a:schemeClr val="accent1"/>
                </a:gs>
                <a:gs pos="100000">
                  <a:schemeClr val="accent2"/>
                </a:gs>
              </a:gsLst>
              <a:lin ang="5400000" scaled="1"/>
              <a:tileRect/>
            </a:gradFill>
            <a:ln w="76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13" name="组合 12">
            <a:extLst>
              <a:ext uri="{FF2B5EF4-FFF2-40B4-BE49-F238E27FC236}">
                <a16:creationId xmlns="" xmlns:a16="http://schemas.microsoft.com/office/drawing/2014/main" id="{58ABA158-B041-4FCA-980D-529A8BB97DAF}"/>
              </a:ext>
            </a:extLst>
          </p:cNvPr>
          <p:cNvGrpSpPr>
            <a:grpSpLocks/>
          </p:cNvGrpSpPr>
          <p:nvPr/>
        </p:nvGrpSpPr>
        <p:grpSpPr>
          <a:xfrm>
            <a:off x="6451600" y="4165600"/>
            <a:ext cx="491908" cy="492734"/>
            <a:chOff x="1969338" y="-5273156"/>
            <a:chExt cx="4646595" cy="4654402"/>
          </a:xfrm>
        </p:grpSpPr>
        <p:sp>
          <p:nvSpPr>
            <p:cNvPr id="14" name="任意多边形: 形状 13">
              <a:extLst>
                <a:ext uri="{FF2B5EF4-FFF2-40B4-BE49-F238E27FC236}">
                  <a16:creationId xmlns="" xmlns:a16="http://schemas.microsoft.com/office/drawing/2014/main" id="{61C800DA-3088-473D-81D8-664B485998AB}"/>
                </a:ext>
              </a:extLst>
            </p:cNvPr>
            <p:cNvSpPr/>
            <p:nvPr/>
          </p:nvSpPr>
          <p:spPr>
            <a:xfrm>
              <a:off x="1969338" y="-5272234"/>
              <a:ext cx="4646595" cy="4648602"/>
            </a:xfrm>
            <a:custGeom>
              <a:avLst/>
              <a:gdLst>
                <a:gd name="connsiteX0" fmla="*/ 2097990 w 4646595"/>
                <a:gd name="connsiteY0" fmla="*/ 4648602 h 4648602"/>
                <a:gd name="connsiteX1" fmla="*/ 2369833 w 4646595"/>
                <a:gd name="connsiteY1" fmla="*/ 3963850 h 4648602"/>
                <a:gd name="connsiteX2" fmla="*/ 2395551 w 4646595"/>
                <a:gd name="connsiteY2" fmla="*/ 3917749 h 4648602"/>
                <a:gd name="connsiteX3" fmla="*/ 2396503 w 4646595"/>
                <a:gd name="connsiteY3" fmla="*/ 3174989 h 4648602"/>
                <a:gd name="connsiteX4" fmla="*/ 2394217 w 4646595"/>
                <a:gd name="connsiteY4" fmla="*/ 3153558 h 4648602"/>
                <a:gd name="connsiteX5" fmla="*/ 3252 w 4646595"/>
                <a:gd name="connsiteY5" fmla="*/ 3153558 h 4648602"/>
                <a:gd name="connsiteX6" fmla="*/ 4680 w 4646595"/>
                <a:gd name="connsiteY6" fmla="*/ 2930292 h 4648602"/>
                <a:gd name="connsiteX7" fmla="*/ 489598 w 4646595"/>
                <a:gd name="connsiteY7" fmla="*/ 2276115 h 4648602"/>
                <a:gd name="connsiteX8" fmla="*/ 829545 w 4646595"/>
                <a:gd name="connsiteY8" fmla="*/ 2119334 h 4648602"/>
                <a:gd name="connsiteX9" fmla="*/ 970706 w 4646595"/>
                <a:gd name="connsiteY9" fmla="*/ 1927786 h 4648602"/>
                <a:gd name="connsiteX10" fmla="*/ 900983 w 4646595"/>
                <a:gd name="connsiteY10" fmla="*/ 1813676 h 4648602"/>
                <a:gd name="connsiteX11" fmla="*/ 535985 w 4646595"/>
                <a:gd name="connsiteY11" fmla="*/ 1565074 h 4648602"/>
                <a:gd name="connsiteX12" fmla="*/ 537795 w 4646595"/>
                <a:gd name="connsiteY12" fmla="*/ 323300 h 4648602"/>
                <a:gd name="connsiteX13" fmla="*/ 1714704 w 4646595"/>
                <a:gd name="connsiteY13" fmla="*/ 103653 h 4648602"/>
                <a:gd name="connsiteX14" fmla="*/ 2240960 w 4646595"/>
                <a:gd name="connsiteY14" fmla="*/ 1031198 h 4648602"/>
                <a:gd name="connsiteX15" fmla="*/ 1666602 w 4646595"/>
                <a:gd name="connsiteY15" fmla="*/ 1804342 h 4648602"/>
                <a:gd name="connsiteX16" fmla="*/ 1618215 w 4646595"/>
                <a:gd name="connsiteY16" fmla="*/ 1826249 h 4648602"/>
                <a:gd name="connsiteX17" fmla="*/ 1584021 w 4646595"/>
                <a:gd name="connsiteY17" fmla="*/ 1979411 h 4648602"/>
                <a:gd name="connsiteX18" fmla="*/ 1713561 w 4646595"/>
                <a:gd name="connsiteY18" fmla="*/ 2119143 h 4648602"/>
                <a:gd name="connsiteX19" fmla="*/ 1956543 w 4646595"/>
                <a:gd name="connsiteY19" fmla="*/ 2230776 h 4648602"/>
                <a:gd name="connsiteX20" fmla="*/ 2396884 w 4646595"/>
                <a:gd name="connsiteY20" fmla="*/ 2553197 h 4648602"/>
                <a:gd name="connsiteX21" fmla="*/ 2396884 w 4646595"/>
                <a:gd name="connsiteY21" fmla="*/ 2484618 h 4648602"/>
                <a:gd name="connsiteX22" fmla="*/ 2738451 w 4646595"/>
                <a:gd name="connsiteY22" fmla="*/ 1737762 h 4648602"/>
                <a:gd name="connsiteX23" fmla="*/ 3700761 w 4646595"/>
                <a:gd name="connsiteY23" fmla="*/ 1561264 h 4648602"/>
                <a:gd name="connsiteX24" fmla="*/ 4326364 w 4646595"/>
                <a:gd name="connsiteY24" fmla="*/ 2290022 h 4648602"/>
                <a:gd name="connsiteX25" fmla="*/ 4346271 w 4646595"/>
                <a:gd name="connsiteY25" fmla="*/ 2513478 h 4648602"/>
                <a:gd name="connsiteX26" fmla="*/ 4346556 w 4646595"/>
                <a:gd name="connsiteY26" fmla="*/ 3899080 h 4648602"/>
                <a:gd name="connsiteX27" fmla="*/ 4377703 w 4646595"/>
                <a:gd name="connsiteY27" fmla="*/ 3969279 h 4648602"/>
                <a:gd name="connsiteX28" fmla="*/ 4644784 w 4646595"/>
                <a:gd name="connsiteY28" fmla="*/ 4648602 h 4648602"/>
                <a:gd name="connsiteX29" fmla="*/ 2097990 w 4646595"/>
                <a:gd name="connsiteY29" fmla="*/ 4648602 h 4648602"/>
                <a:gd name="connsiteX30" fmla="*/ 2697398 w 4646595"/>
                <a:gd name="connsiteY30" fmla="*/ 4203023 h 4648602"/>
                <a:gd name="connsiteX31" fmla="*/ 2697398 w 4646595"/>
                <a:gd name="connsiteY31" fmla="*/ 4498012 h 4648602"/>
                <a:gd name="connsiteX32" fmla="*/ 4048614 w 4646595"/>
                <a:gd name="connsiteY32" fmla="*/ 4498012 h 4648602"/>
                <a:gd name="connsiteX33" fmla="*/ 4048614 w 4646595"/>
                <a:gd name="connsiteY33" fmla="*/ 4204071 h 4648602"/>
                <a:gd name="connsiteX34" fmla="*/ 4197967 w 4646595"/>
                <a:gd name="connsiteY34" fmla="*/ 4204071 h 4648602"/>
                <a:gd name="connsiteX35" fmla="*/ 4197967 w 4646595"/>
                <a:gd name="connsiteY35" fmla="*/ 4498774 h 4648602"/>
                <a:gd name="connsiteX36" fmla="*/ 4492098 w 4646595"/>
                <a:gd name="connsiteY36" fmla="*/ 4498774 h 4648602"/>
                <a:gd name="connsiteX37" fmla="*/ 4171201 w 4646595"/>
                <a:gd name="connsiteY37" fmla="*/ 3998330 h 4648602"/>
                <a:gd name="connsiteX38" fmla="*/ 3782867 w 4646595"/>
                <a:gd name="connsiteY38" fmla="*/ 3787161 h 4648602"/>
                <a:gd name="connsiteX39" fmla="*/ 3774961 w 4646595"/>
                <a:gd name="connsiteY39" fmla="*/ 3787923 h 4648602"/>
                <a:gd name="connsiteX40" fmla="*/ 3371959 w 4646595"/>
                <a:gd name="connsiteY40" fmla="*/ 3975851 h 4648602"/>
                <a:gd name="connsiteX41" fmla="*/ 2965336 w 4646595"/>
                <a:gd name="connsiteY41" fmla="*/ 3784018 h 4648602"/>
                <a:gd name="connsiteX42" fmla="*/ 2594623 w 4646595"/>
                <a:gd name="connsiteY42" fmla="*/ 3986138 h 4648602"/>
                <a:gd name="connsiteX43" fmla="*/ 2497563 w 4646595"/>
                <a:gd name="connsiteY43" fmla="*/ 4052337 h 4648602"/>
                <a:gd name="connsiteX44" fmla="*/ 2251152 w 4646595"/>
                <a:gd name="connsiteY44" fmla="*/ 4498203 h 4648602"/>
                <a:gd name="connsiteX45" fmla="*/ 2548141 w 4646595"/>
                <a:gd name="connsiteY45" fmla="*/ 4498203 h 4648602"/>
                <a:gd name="connsiteX46" fmla="*/ 2548141 w 4646595"/>
                <a:gd name="connsiteY46" fmla="*/ 4202928 h 4648602"/>
                <a:gd name="connsiteX47" fmla="*/ 2697398 w 4646595"/>
                <a:gd name="connsiteY47" fmla="*/ 4203023 h 4648602"/>
                <a:gd name="connsiteX48" fmla="*/ 799637 w 4646595"/>
                <a:gd name="connsiteY48" fmla="*/ 2297737 h 4648602"/>
                <a:gd name="connsiteX49" fmla="*/ 517030 w 4646595"/>
                <a:gd name="connsiteY49" fmla="*/ 2431563 h 4648602"/>
                <a:gd name="connsiteX50" fmla="*/ 205467 w 4646595"/>
                <a:gd name="connsiteY50" fmla="*/ 2757794 h 4648602"/>
                <a:gd name="connsiteX51" fmla="*/ 150222 w 4646595"/>
                <a:gd name="connsiteY51" fmla="*/ 2998301 h 4648602"/>
                <a:gd name="connsiteX52" fmla="*/ 448164 w 4646595"/>
                <a:gd name="connsiteY52" fmla="*/ 2998301 h 4648602"/>
                <a:gd name="connsiteX53" fmla="*/ 448164 w 4646595"/>
                <a:gd name="connsiteY53" fmla="*/ 2703978 h 4648602"/>
                <a:gd name="connsiteX54" fmla="*/ 597612 w 4646595"/>
                <a:gd name="connsiteY54" fmla="*/ 2703978 h 4648602"/>
                <a:gd name="connsiteX55" fmla="*/ 597612 w 4646595"/>
                <a:gd name="connsiteY55" fmla="*/ 2999158 h 4648602"/>
                <a:gd name="connsiteX56" fmla="*/ 1947780 w 4646595"/>
                <a:gd name="connsiteY56" fmla="*/ 2999158 h 4648602"/>
                <a:gd name="connsiteX57" fmla="*/ 1947780 w 4646595"/>
                <a:gd name="connsiteY57" fmla="*/ 2704454 h 4648602"/>
                <a:gd name="connsiteX58" fmla="*/ 2098466 w 4646595"/>
                <a:gd name="connsiteY58" fmla="*/ 2704454 h 4648602"/>
                <a:gd name="connsiteX59" fmla="*/ 2098466 w 4646595"/>
                <a:gd name="connsiteY59" fmla="*/ 2998205 h 4648602"/>
                <a:gd name="connsiteX60" fmla="*/ 2392598 w 4646595"/>
                <a:gd name="connsiteY60" fmla="*/ 2998205 h 4648602"/>
                <a:gd name="connsiteX61" fmla="*/ 2201241 w 4646595"/>
                <a:gd name="connsiteY61" fmla="*/ 2557960 h 4648602"/>
                <a:gd name="connsiteX62" fmla="*/ 1744326 w 4646595"/>
                <a:gd name="connsiteY62" fmla="*/ 2297261 h 4648602"/>
                <a:gd name="connsiteX63" fmla="*/ 1608024 w 4646595"/>
                <a:gd name="connsiteY63" fmla="*/ 2771891 h 4648602"/>
                <a:gd name="connsiteX64" fmla="*/ 1265695 w 4646595"/>
                <a:gd name="connsiteY64" fmla="*/ 2426991 h 4648602"/>
                <a:gd name="connsiteX65" fmla="*/ 932511 w 4646595"/>
                <a:gd name="connsiteY65" fmla="*/ 2761319 h 4648602"/>
                <a:gd name="connsiteX66" fmla="*/ 799637 w 4646595"/>
                <a:gd name="connsiteY66" fmla="*/ 2297737 h 4648602"/>
                <a:gd name="connsiteX67" fmla="*/ 1862055 w 4646595"/>
                <a:gd name="connsiteY67" fmla="*/ 1497161 h 4648602"/>
                <a:gd name="connsiteX68" fmla="*/ 1877200 w 4646595"/>
                <a:gd name="connsiteY68" fmla="*/ 1483921 h 4648602"/>
                <a:gd name="connsiteX69" fmla="*/ 1887487 w 4646595"/>
                <a:gd name="connsiteY69" fmla="*/ 417026 h 4648602"/>
                <a:gd name="connsiteX70" fmla="*/ 854025 w 4646595"/>
                <a:gd name="connsiteY70" fmla="*/ 261101 h 4648602"/>
                <a:gd name="connsiteX71" fmla="*/ 647713 w 4646595"/>
                <a:gd name="connsiteY71" fmla="*/ 1464585 h 4648602"/>
                <a:gd name="connsiteX72" fmla="*/ 675240 w 4646595"/>
                <a:gd name="connsiteY72" fmla="*/ 1491446 h 4648602"/>
                <a:gd name="connsiteX73" fmla="*/ 683527 w 4646595"/>
                <a:gd name="connsiteY73" fmla="*/ 1486493 h 4648602"/>
                <a:gd name="connsiteX74" fmla="*/ 598278 w 4646595"/>
                <a:gd name="connsiteY74" fmla="*/ 826505 h 4648602"/>
                <a:gd name="connsiteX75" fmla="*/ 758108 w 4646595"/>
                <a:gd name="connsiteY75" fmla="*/ 826124 h 4648602"/>
                <a:gd name="connsiteX76" fmla="*/ 907174 w 4646595"/>
                <a:gd name="connsiteY76" fmla="*/ 814790 h 4648602"/>
                <a:gd name="connsiteX77" fmla="*/ 1244931 w 4646595"/>
                <a:gd name="connsiteY77" fmla="*/ 678868 h 4648602"/>
                <a:gd name="connsiteX78" fmla="*/ 1298271 w 4646595"/>
                <a:gd name="connsiteY78" fmla="*/ 678296 h 4648602"/>
                <a:gd name="connsiteX79" fmla="*/ 1380376 w 4646595"/>
                <a:gd name="connsiteY79" fmla="*/ 728398 h 4648602"/>
                <a:gd name="connsiteX80" fmla="*/ 1784808 w 4646595"/>
                <a:gd name="connsiteY80" fmla="*/ 826696 h 4648602"/>
                <a:gd name="connsiteX81" fmla="*/ 1945494 w 4646595"/>
                <a:gd name="connsiteY81" fmla="*/ 826601 h 4648602"/>
                <a:gd name="connsiteX82" fmla="*/ 1862055 w 4646595"/>
                <a:gd name="connsiteY82" fmla="*/ 1497161 h 4648602"/>
                <a:gd name="connsiteX83" fmla="*/ 4192537 w 4646595"/>
                <a:gd name="connsiteY83" fmla="*/ 2513002 h 4648602"/>
                <a:gd name="connsiteX84" fmla="*/ 3806489 w 4646595"/>
                <a:gd name="connsiteY84" fmla="*/ 1776434 h 4648602"/>
                <a:gd name="connsiteX85" fmla="*/ 2886945 w 4646595"/>
                <a:gd name="connsiteY85" fmla="*/ 1810343 h 4648602"/>
                <a:gd name="connsiteX86" fmla="*/ 2546236 w 4646595"/>
                <a:gd name="connsiteY86" fmla="*/ 2510716 h 4648602"/>
                <a:gd name="connsiteX87" fmla="*/ 2697779 w 4646595"/>
                <a:gd name="connsiteY87" fmla="*/ 2469473 h 4648602"/>
                <a:gd name="connsiteX88" fmla="*/ 2697779 w 4646595"/>
                <a:gd name="connsiteY88" fmla="*/ 2326502 h 4648602"/>
                <a:gd name="connsiteX89" fmla="*/ 2814651 w 4646595"/>
                <a:gd name="connsiteY89" fmla="*/ 2326693 h 4648602"/>
                <a:gd name="connsiteX90" fmla="*/ 3350527 w 4646595"/>
                <a:gd name="connsiteY90" fmla="*/ 2175341 h 4648602"/>
                <a:gd name="connsiteX91" fmla="*/ 3394628 w 4646595"/>
                <a:gd name="connsiteY91" fmla="*/ 2176293 h 4648602"/>
                <a:gd name="connsiteX92" fmla="*/ 3920027 w 4646595"/>
                <a:gd name="connsiteY92" fmla="*/ 2326693 h 4648602"/>
                <a:gd name="connsiteX93" fmla="*/ 4048234 w 4646595"/>
                <a:gd name="connsiteY93" fmla="*/ 2326502 h 4648602"/>
                <a:gd name="connsiteX94" fmla="*/ 4048234 w 4646595"/>
                <a:gd name="connsiteY94" fmla="*/ 2474140 h 4648602"/>
                <a:gd name="connsiteX95" fmla="*/ 4122719 w 4646595"/>
                <a:gd name="connsiteY95" fmla="*/ 2487284 h 4648602"/>
                <a:gd name="connsiteX96" fmla="*/ 4192537 w 4646595"/>
                <a:gd name="connsiteY96" fmla="*/ 2513002 h 4648602"/>
                <a:gd name="connsiteX97" fmla="*/ 2847131 w 4646595"/>
                <a:gd name="connsiteY97" fmla="*/ 2477283 h 4648602"/>
                <a:gd name="connsiteX98" fmla="*/ 2847226 w 4646595"/>
                <a:gd name="connsiteY98" fmla="*/ 2580725 h 4648602"/>
                <a:gd name="connsiteX99" fmla="*/ 3341669 w 4646595"/>
                <a:gd name="connsiteY99" fmla="*/ 3357869 h 4648602"/>
                <a:gd name="connsiteX100" fmla="*/ 3401295 w 4646595"/>
                <a:gd name="connsiteY100" fmla="*/ 3357774 h 4648602"/>
                <a:gd name="connsiteX101" fmla="*/ 3882689 w 4646595"/>
                <a:gd name="connsiteY101" fmla="*/ 2729601 h 4648602"/>
                <a:gd name="connsiteX102" fmla="*/ 3901072 w 4646595"/>
                <a:gd name="connsiteY102" fmla="*/ 2479760 h 4648602"/>
                <a:gd name="connsiteX103" fmla="*/ 3888023 w 4646595"/>
                <a:gd name="connsiteY103" fmla="*/ 2477569 h 4648602"/>
                <a:gd name="connsiteX104" fmla="*/ 3386151 w 4646595"/>
                <a:gd name="connsiteY104" fmla="*/ 2349934 h 4648602"/>
                <a:gd name="connsiteX105" fmla="*/ 3351385 w 4646595"/>
                <a:gd name="connsiteY105" fmla="*/ 2353268 h 4648602"/>
                <a:gd name="connsiteX106" fmla="*/ 3181649 w 4646595"/>
                <a:gd name="connsiteY106" fmla="*/ 2426420 h 4648602"/>
                <a:gd name="connsiteX107" fmla="*/ 2847131 w 4646595"/>
                <a:gd name="connsiteY107" fmla="*/ 2477283 h 4648602"/>
                <a:gd name="connsiteX108" fmla="*/ 747059 w 4646595"/>
                <a:gd name="connsiteY108" fmla="*/ 984811 h 4648602"/>
                <a:gd name="connsiteX109" fmla="*/ 747249 w 4646595"/>
                <a:gd name="connsiteY109" fmla="*/ 1082537 h 4648602"/>
                <a:gd name="connsiteX110" fmla="*/ 1244359 w 4646595"/>
                <a:gd name="connsiteY110" fmla="*/ 1858825 h 4648602"/>
                <a:gd name="connsiteX111" fmla="*/ 1300652 w 4646595"/>
                <a:gd name="connsiteY111" fmla="*/ 1857872 h 4648602"/>
                <a:gd name="connsiteX112" fmla="*/ 1790618 w 4646595"/>
                <a:gd name="connsiteY112" fmla="*/ 1176454 h 4648602"/>
                <a:gd name="connsiteX113" fmla="*/ 1791856 w 4646595"/>
                <a:gd name="connsiteY113" fmla="*/ 978715 h 4648602"/>
                <a:gd name="connsiteX114" fmla="*/ 1780331 w 4646595"/>
                <a:gd name="connsiteY114" fmla="*/ 976905 h 4648602"/>
                <a:gd name="connsiteX115" fmla="*/ 1288365 w 4646595"/>
                <a:gd name="connsiteY115" fmla="*/ 851175 h 4648602"/>
                <a:gd name="connsiteX116" fmla="*/ 1250360 w 4646595"/>
                <a:gd name="connsiteY116" fmla="*/ 853937 h 4648602"/>
                <a:gd name="connsiteX117" fmla="*/ 994328 w 4646595"/>
                <a:gd name="connsiteY117" fmla="*/ 949473 h 4648602"/>
                <a:gd name="connsiteX118" fmla="*/ 747059 w 4646595"/>
                <a:gd name="connsiteY118" fmla="*/ 984811 h 4648602"/>
                <a:gd name="connsiteX119" fmla="*/ 4194442 w 4646595"/>
                <a:gd name="connsiteY119" fmla="*/ 3040306 h 4648602"/>
                <a:gd name="connsiteX120" fmla="*/ 4135673 w 4646595"/>
                <a:gd name="connsiteY120" fmla="*/ 3061737 h 4648602"/>
                <a:gd name="connsiteX121" fmla="*/ 3944792 w 4646595"/>
                <a:gd name="connsiteY121" fmla="*/ 3077453 h 4648602"/>
                <a:gd name="connsiteX122" fmla="*/ 3905644 w 4646595"/>
                <a:gd name="connsiteY122" fmla="*/ 3097456 h 4648602"/>
                <a:gd name="connsiteX123" fmla="*/ 3691236 w 4646595"/>
                <a:gd name="connsiteY123" fmla="*/ 3349106 h 4648602"/>
                <a:gd name="connsiteX124" fmla="*/ 3672758 w 4646595"/>
                <a:gd name="connsiteY124" fmla="*/ 3377110 h 4648602"/>
                <a:gd name="connsiteX125" fmla="*/ 3797154 w 4646595"/>
                <a:gd name="connsiteY125" fmla="*/ 3624855 h 4648602"/>
                <a:gd name="connsiteX126" fmla="*/ 4167963 w 4646595"/>
                <a:gd name="connsiteY126" fmla="*/ 3823451 h 4648602"/>
                <a:gd name="connsiteX127" fmla="*/ 4194442 w 4646595"/>
                <a:gd name="connsiteY127" fmla="*/ 3834310 h 4648602"/>
                <a:gd name="connsiteX128" fmla="*/ 4194442 w 4646595"/>
                <a:gd name="connsiteY128" fmla="*/ 3040306 h 4648602"/>
                <a:gd name="connsiteX129" fmla="*/ 2548522 w 4646595"/>
                <a:gd name="connsiteY129" fmla="*/ 3836405 h 4648602"/>
                <a:gd name="connsiteX130" fmla="*/ 2587765 w 4646595"/>
                <a:gd name="connsiteY130" fmla="*/ 3817165 h 4648602"/>
                <a:gd name="connsiteX131" fmla="*/ 2930475 w 4646595"/>
                <a:gd name="connsiteY131" fmla="*/ 3634190 h 4648602"/>
                <a:gd name="connsiteX132" fmla="*/ 3072493 w 4646595"/>
                <a:gd name="connsiteY132" fmla="*/ 3395493 h 4648602"/>
                <a:gd name="connsiteX133" fmla="*/ 3047823 w 4646595"/>
                <a:gd name="connsiteY133" fmla="*/ 3344534 h 4648602"/>
                <a:gd name="connsiteX134" fmla="*/ 2843702 w 4646595"/>
                <a:gd name="connsiteY134" fmla="*/ 3103266 h 4648602"/>
                <a:gd name="connsiteX135" fmla="*/ 2796172 w 4646595"/>
                <a:gd name="connsiteY135" fmla="*/ 3076215 h 4648602"/>
                <a:gd name="connsiteX136" fmla="*/ 2555761 w 4646595"/>
                <a:gd name="connsiteY136" fmla="*/ 3042592 h 4648602"/>
                <a:gd name="connsiteX137" fmla="*/ 2548522 w 4646595"/>
                <a:gd name="connsiteY137" fmla="*/ 3045830 h 4648602"/>
                <a:gd name="connsiteX138" fmla="*/ 2548522 w 4646595"/>
                <a:gd name="connsiteY138" fmla="*/ 3836405 h 4648602"/>
                <a:gd name="connsiteX139" fmla="*/ 3098019 w 4646595"/>
                <a:gd name="connsiteY139" fmla="*/ 3701055 h 4648602"/>
                <a:gd name="connsiteX140" fmla="*/ 3644564 w 4646595"/>
                <a:gd name="connsiteY140" fmla="*/ 3700103 h 4648602"/>
                <a:gd name="connsiteX141" fmla="*/ 3524168 w 4646595"/>
                <a:gd name="connsiteY141" fmla="*/ 3468455 h 4648602"/>
                <a:gd name="connsiteX142" fmla="*/ 3399391 w 4646595"/>
                <a:gd name="connsiteY142" fmla="*/ 3519604 h 4648602"/>
                <a:gd name="connsiteX143" fmla="*/ 3343098 w 4646595"/>
                <a:gd name="connsiteY143" fmla="*/ 3519223 h 4648602"/>
                <a:gd name="connsiteX144" fmla="*/ 3219368 w 4646595"/>
                <a:gd name="connsiteY144" fmla="*/ 3468264 h 4648602"/>
                <a:gd name="connsiteX145" fmla="*/ 3098019 w 4646595"/>
                <a:gd name="connsiteY145" fmla="*/ 3701055 h 4648602"/>
                <a:gd name="connsiteX146" fmla="*/ 1272077 w 4646595"/>
                <a:gd name="connsiteY146" fmla="*/ 2228109 h 4648602"/>
                <a:gd name="connsiteX147" fmla="*/ 1457433 w 4646595"/>
                <a:gd name="connsiteY147" fmla="*/ 2074566 h 4648602"/>
                <a:gd name="connsiteX148" fmla="*/ 1423429 w 4646595"/>
                <a:gd name="connsiteY148" fmla="*/ 1966838 h 4648602"/>
                <a:gd name="connsiteX149" fmla="*/ 1299033 w 4646595"/>
                <a:gd name="connsiteY149" fmla="*/ 2019702 h 4648602"/>
                <a:gd name="connsiteX150" fmla="*/ 1246074 w 4646595"/>
                <a:gd name="connsiteY150" fmla="*/ 2020274 h 4648602"/>
                <a:gd name="connsiteX151" fmla="*/ 1120344 w 4646595"/>
                <a:gd name="connsiteY151" fmla="*/ 1966838 h 4648602"/>
                <a:gd name="connsiteX152" fmla="*/ 1093388 w 4646595"/>
                <a:gd name="connsiteY152" fmla="*/ 2053230 h 4648602"/>
                <a:gd name="connsiteX153" fmla="*/ 1100341 w 4646595"/>
                <a:gd name="connsiteY153" fmla="*/ 2085234 h 4648602"/>
                <a:gd name="connsiteX154" fmla="*/ 1272077 w 4646595"/>
                <a:gd name="connsiteY154" fmla="*/ 2228109 h 4648602"/>
                <a:gd name="connsiteX155" fmla="*/ 2690826 w 4646595"/>
                <a:gd name="connsiteY155" fmla="*/ 2628731 h 4648602"/>
                <a:gd name="connsiteX156" fmla="*/ 2547475 w 4646595"/>
                <a:gd name="connsiteY156" fmla="*/ 2781416 h 4648602"/>
                <a:gd name="connsiteX157" fmla="*/ 2749785 w 4646595"/>
                <a:gd name="connsiteY157" fmla="*/ 2924196 h 4648602"/>
                <a:gd name="connsiteX158" fmla="*/ 2690826 w 4646595"/>
                <a:gd name="connsiteY158" fmla="*/ 2628731 h 4648602"/>
                <a:gd name="connsiteX159" fmla="*/ 4052710 w 4646595"/>
                <a:gd name="connsiteY159" fmla="*/ 2628635 h 4648602"/>
                <a:gd name="connsiteX160" fmla="*/ 3993465 w 4646595"/>
                <a:gd name="connsiteY160" fmla="*/ 2924958 h 4648602"/>
                <a:gd name="connsiteX161" fmla="*/ 4196062 w 4646595"/>
                <a:gd name="connsiteY161" fmla="*/ 2781988 h 4648602"/>
                <a:gd name="connsiteX162" fmla="*/ 4052710 w 4646595"/>
                <a:gd name="connsiteY162" fmla="*/ 2628635 h 4648602"/>
                <a:gd name="connsiteX163" fmla="*/ 1005853 w 4646595"/>
                <a:gd name="connsiteY163" fmla="*/ 2472426 h 4648602"/>
                <a:gd name="connsiteX164" fmla="*/ 1153586 w 4646595"/>
                <a:gd name="connsiteY164" fmla="*/ 2326217 h 4648602"/>
                <a:gd name="connsiteX165" fmla="*/ 1008425 w 4646595"/>
                <a:gd name="connsiteY165" fmla="*/ 2206202 h 4648602"/>
                <a:gd name="connsiteX166" fmla="*/ 978802 w 4646595"/>
                <a:gd name="connsiteY166" fmla="*/ 2205725 h 4648602"/>
                <a:gd name="connsiteX167" fmla="*/ 943845 w 4646595"/>
                <a:gd name="connsiteY167" fmla="*/ 2245540 h 4648602"/>
                <a:gd name="connsiteX168" fmla="*/ 1005853 w 4646595"/>
                <a:gd name="connsiteY168" fmla="*/ 2472426 h 4648602"/>
                <a:gd name="connsiteX169" fmla="*/ 1535824 w 4646595"/>
                <a:gd name="connsiteY169" fmla="*/ 2479188 h 4648602"/>
                <a:gd name="connsiteX170" fmla="*/ 1601356 w 4646595"/>
                <a:gd name="connsiteY170" fmla="*/ 2249255 h 4648602"/>
                <a:gd name="connsiteX171" fmla="*/ 1567447 w 4646595"/>
                <a:gd name="connsiteY171" fmla="*/ 2207630 h 4648602"/>
                <a:gd name="connsiteX172" fmla="*/ 1538110 w 4646595"/>
                <a:gd name="connsiteY172" fmla="*/ 2204392 h 4648602"/>
                <a:gd name="connsiteX173" fmla="*/ 1386758 w 4646595"/>
                <a:gd name="connsiteY173" fmla="*/ 2329360 h 4648602"/>
                <a:gd name="connsiteX174" fmla="*/ 1535824 w 4646595"/>
                <a:gd name="connsiteY174" fmla="*/ 2479188 h 464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646595" h="4648602">
                  <a:moveTo>
                    <a:pt x="2097990" y="4648602"/>
                  </a:moveTo>
                  <a:cubicBezTo>
                    <a:pt x="2083607" y="4376282"/>
                    <a:pt x="2172094" y="4148540"/>
                    <a:pt x="2369833" y="3963850"/>
                  </a:cubicBezTo>
                  <a:cubicBezTo>
                    <a:pt x="2382311" y="3952229"/>
                    <a:pt x="2395456" y="3933275"/>
                    <a:pt x="2395551" y="3917749"/>
                  </a:cubicBezTo>
                  <a:cubicBezTo>
                    <a:pt x="2397170" y="3670194"/>
                    <a:pt x="2396598" y="3422544"/>
                    <a:pt x="2396503" y="3174989"/>
                  </a:cubicBezTo>
                  <a:cubicBezTo>
                    <a:pt x="2396503" y="3169179"/>
                    <a:pt x="2395265" y="3163464"/>
                    <a:pt x="2394217" y="3153558"/>
                  </a:cubicBezTo>
                  <a:cubicBezTo>
                    <a:pt x="1596689" y="3153558"/>
                    <a:pt x="799827" y="3153558"/>
                    <a:pt x="3252" y="3153558"/>
                  </a:cubicBezTo>
                  <a:cubicBezTo>
                    <a:pt x="3252" y="3076310"/>
                    <a:pt x="-4940" y="3002111"/>
                    <a:pt x="4680" y="2930292"/>
                  </a:cubicBezTo>
                  <a:cubicBezTo>
                    <a:pt x="45828" y="2624444"/>
                    <a:pt x="211849" y="2407846"/>
                    <a:pt x="489598" y="2276115"/>
                  </a:cubicBezTo>
                  <a:cubicBezTo>
                    <a:pt x="602374" y="2222680"/>
                    <a:pt x="716293" y="2171816"/>
                    <a:pt x="829545" y="2119334"/>
                  </a:cubicBezTo>
                  <a:cubicBezTo>
                    <a:pt x="911365" y="2081329"/>
                    <a:pt x="960419" y="2018273"/>
                    <a:pt x="970706" y="1927786"/>
                  </a:cubicBezTo>
                  <a:cubicBezTo>
                    <a:pt x="977754" y="1865969"/>
                    <a:pt x="959276" y="1835012"/>
                    <a:pt x="900983" y="1813676"/>
                  </a:cubicBezTo>
                  <a:cubicBezTo>
                    <a:pt x="758298" y="1761479"/>
                    <a:pt x="637807" y="1676993"/>
                    <a:pt x="535985" y="1565074"/>
                  </a:cubicBezTo>
                  <a:cubicBezTo>
                    <a:pt x="242805" y="1242843"/>
                    <a:pt x="189370" y="701347"/>
                    <a:pt x="537795" y="323300"/>
                  </a:cubicBezTo>
                  <a:cubicBezTo>
                    <a:pt x="841261" y="-5884"/>
                    <a:pt x="1312844" y="-92181"/>
                    <a:pt x="1714704" y="103653"/>
                  </a:cubicBezTo>
                  <a:cubicBezTo>
                    <a:pt x="2066557" y="275103"/>
                    <a:pt x="2282203" y="644102"/>
                    <a:pt x="2240960" y="1031198"/>
                  </a:cubicBezTo>
                  <a:cubicBezTo>
                    <a:pt x="2201907" y="1397720"/>
                    <a:pt x="2003692" y="1654799"/>
                    <a:pt x="1666602" y="1804342"/>
                  </a:cubicBezTo>
                  <a:cubicBezTo>
                    <a:pt x="1650410" y="1811581"/>
                    <a:pt x="1632693" y="1816534"/>
                    <a:pt x="1618215" y="1826249"/>
                  </a:cubicBezTo>
                  <a:cubicBezTo>
                    <a:pt x="1567733" y="1860254"/>
                    <a:pt x="1558398" y="1905212"/>
                    <a:pt x="1584021" y="1979411"/>
                  </a:cubicBezTo>
                  <a:cubicBezTo>
                    <a:pt x="1606690" y="2045039"/>
                    <a:pt x="1650886" y="2090473"/>
                    <a:pt x="1713561" y="2119143"/>
                  </a:cubicBezTo>
                  <a:cubicBezTo>
                    <a:pt x="1794618" y="2156195"/>
                    <a:pt x="1875581" y="2193438"/>
                    <a:pt x="1956543" y="2230776"/>
                  </a:cubicBezTo>
                  <a:cubicBezTo>
                    <a:pt x="2202384" y="2344314"/>
                    <a:pt x="2211147" y="2350791"/>
                    <a:pt x="2396884" y="2553197"/>
                  </a:cubicBezTo>
                  <a:cubicBezTo>
                    <a:pt x="2396884" y="2525194"/>
                    <a:pt x="2396884" y="2504906"/>
                    <a:pt x="2396884" y="2484618"/>
                  </a:cubicBezTo>
                  <a:cubicBezTo>
                    <a:pt x="2396503" y="2183437"/>
                    <a:pt x="2509470" y="1930929"/>
                    <a:pt x="2738451" y="1737762"/>
                  </a:cubicBezTo>
                  <a:cubicBezTo>
                    <a:pt x="3023248" y="1497542"/>
                    <a:pt x="3351099" y="1435915"/>
                    <a:pt x="3700761" y="1561264"/>
                  </a:cubicBezTo>
                  <a:cubicBezTo>
                    <a:pt x="4042328" y="1683660"/>
                    <a:pt x="4249783" y="1935120"/>
                    <a:pt x="4326364" y="2290022"/>
                  </a:cubicBezTo>
                  <a:cubicBezTo>
                    <a:pt x="4342080" y="2362602"/>
                    <a:pt x="4345985" y="2438897"/>
                    <a:pt x="4346271" y="2513478"/>
                  </a:cubicBezTo>
                  <a:cubicBezTo>
                    <a:pt x="4347985" y="2975345"/>
                    <a:pt x="4347414" y="3437213"/>
                    <a:pt x="4346556" y="3899080"/>
                  </a:cubicBezTo>
                  <a:cubicBezTo>
                    <a:pt x="4346461" y="3929084"/>
                    <a:pt x="4355415" y="3948801"/>
                    <a:pt x="4377703" y="3969279"/>
                  </a:cubicBezTo>
                  <a:cubicBezTo>
                    <a:pt x="4577538" y="4152921"/>
                    <a:pt x="4660215" y="4395428"/>
                    <a:pt x="4644784" y="4648602"/>
                  </a:cubicBezTo>
                  <a:cubicBezTo>
                    <a:pt x="3797059" y="4648602"/>
                    <a:pt x="2949334" y="4648602"/>
                    <a:pt x="2097990" y="4648602"/>
                  </a:cubicBezTo>
                  <a:close/>
                  <a:moveTo>
                    <a:pt x="2697398" y="4203023"/>
                  </a:moveTo>
                  <a:cubicBezTo>
                    <a:pt x="2697398" y="4303035"/>
                    <a:pt x="2697398" y="4399905"/>
                    <a:pt x="2697398" y="4498012"/>
                  </a:cubicBezTo>
                  <a:cubicBezTo>
                    <a:pt x="3149264" y="4498012"/>
                    <a:pt x="3596748" y="4498012"/>
                    <a:pt x="4048614" y="4498012"/>
                  </a:cubicBezTo>
                  <a:cubicBezTo>
                    <a:pt x="4048614" y="4397714"/>
                    <a:pt x="4048614" y="4300749"/>
                    <a:pt x="4048614" y="4204071"/>
                  </a:cubicBezTo>
                  <a:cubicBezTo>
                    <a:pt x="4099859" y="4204071"/>
                    <a:pt x="4146817" y="4204071"/>
                    <a:pt x="4197967" y="4204071"/>
                  </a:cubicBezTo>
                  <a:cubicBezTo>
                    <a:pt x="4197967" y="4303607"/>
                    <a:pt x="4197967" y="4400571"/>
                    <a:pt x="4197967" y="4498774"/>
                  </a:cubicBezTo>
                  <a:cubicBezTo>
                    <a:pt x="4297884" y="4498774"/>
                    <a:pt x="4393515" y="4498774"/>
                    <a:pt x="4492098" y="4498774"/>
                  </a:cubicBezTo>
                  <a:cubicBezTo>
                    <a:pt x="4460571" y="4280747"/>
                    <a:pt x="4358082" y="4110440"/>
                    <a:pt x="4171201" y="3998330"/>
                  </a:cubicBezTo>
                  <a:cubicBezTo>
                    <a:pt x="4044995" y="3922607"/>
                    <a:pt x="3912597" y="3857075"/>
                    <a:pt x="3782867" y="3787161"/>
                  </a:cubicBezTo>
                  <a:cubicBezTo>
                    <a:pt x="3781248" y="3786304"/>
                    <a:pt x="3778390" y="3787542"/>
                    <a:pt x="3774961" y="3787923"/>
                  </a:cubicBezTo>
                  <a:cubicBezTo>
                    <a:pt x="3669234" y="3910415"/>
                    <a:pt x="3534360" y="3975566"/>
                    <a:pt x="3371959" y="3975851"/>
                  </a:cubicBezTo>
                  <a:cubicBezTo>
                    <a:pt x="3208224" y="3976137"/>
                    <a:pt x="3072778" y="3909653"/>
                    <a:pt x="2965336" y="3784018"/>
                  </a:cubicBezTo>
                  <a:cubicBezTo>
                    <a:pt x="2840559" y="3851836"/>
                    <a:pt x="2717019" y="3918035"/>
                    <a:pt x="2594623" y="3986138"/>
                  </a:cubicBezTo>
                  <a:cubicBezTo>
                    <a:pt x="2560524" y="4005093"/>
                    <a:pt x="2527948" y="4027763"/>
                    <a:pt x="2497563" y="4052337"/>
                  </a:cubicBezTo>
                  <a:cubicBezTo>
                    <a:pt x="2356117" y="4166828"/>
                    <a:pt x="2276488" y="4315799"/>
                    <a:pt x="2251152" y="4498203"/>
                  </a:cubicBezTo>
                  <a:cubicBezTo>
                    <a:pt x="2350878" y="4498203"/>
                    <a:pt x="2447367" y="4498203"/>
                    <a:pt x="2548141" y="4498203"/>
                  </a:cubicBezTo>
                  <a:cubicBezTo>
                    <a:pt x="2548141" y="4398190"/>
                    <a:pt x="2548141" y="4301321"/>
                    <a:pt x="2548141" y="4202928"/>
                  </a:cubicBezTo>
                  <a:cubicBezTo>
                    <a:pt x="2598338" y="4203023"/>
                    <a:pt x="2644439" y="4203023"/>
                    <a:pt x="2697398" y="4203023"/>
                  </a:cubicBezTo>
                  <a:close/>
                  <a:moveTo>
                    <a:pt x="799637" y="2297737"/>
                  </a:moveTo>
                  <a:cubicBezTo>
                    <a:pt x="703434" y="2343171"/>
                    <a:pt x="609423" y="2385843"/>
                    <a:pt x="517030" y="2431563"/>
                  </a:cubicBezTo>
                  <a:cubicBezTo>
                    <a:pt x="373965" y="2502334"/>
                    <a:pt x="271666" y="2613395"/>
                    <a:pt x="205467" y="2757794"/>
                  </a:cubicBezTo>
                  <a:cubicBezTo>
                    <a:pt x="170606" y="2833804"/>
                    <a:pt x="150318" y="2913338"/>
                    <a:pt x="150222" y="2998301"/>
                  </a:cubicBezTo>
                  <a:cubicBezTo>
                    <a:pt x="250521" y="2998301"/>
                    <a:pt x="347199" y="2998301"/>
                    <a:pt x="448164" y="2998301"/>
                  </a:cubicBezTo>
                  <a:cubicBezTo>
                    <a:pt x="448164" y="2898288"/>
                    <a:pt x="448164" y="2801324"/>
                    <a:pt x="448164" y="2703978"/>
                  </a:cubicBezTo>
                  <a:cubicBezTo>
                    <a:pt x="499409" y="2703978"/>
                    <a:pt x="546367" y="2703978"/>
                    <a:pt x="597612" y="2703978"/>
                  </a:cubicBezTo>
                  <a:cubicBezTo>
                    <a:pt x="597612" y="2803324"/>
                    <a:pt x="597612" y="2900288"/>
                    <a:pt x="597612" y="2999158"/>
                  </a:cubicBezTo>
                  <a:cubicBezTo>
                    <a:pt x="1048716" y="2999158"/>
                    <a:pt x="1495438" y="2999158"/>
                    <a:pt x="1947780" y="2999158"/>
                  </a:cubicBezTo>
                  <a:cubicBezTo>
                    <a:pt x="1947780" y="2899050"/>
                    <a:pt x="1947780" y="2801228"/>
                    <a:pt x="1947780" y="2704454"/>
                  </a:cubicBezTo>
                  <a:cubicBezTo>
                    <a:pt x="2000358" y="2704454"/>
                    <a:pt x="2047317" y="2704454"/>
                    <a:pt x="2098466" y="2704454"/>
                  </a:cubicBezTo>
                  <a:cubicBezTo>
                    <a:pt x="2098466" y="2804276"/>
                    <a:pt x="2098466" y="2901241"/>
                    <a:pt x="2098466" y="2998205"/>
                  </a:cubicBezTo>
                  <a:cubicBezTo>
                    <a:pt x="2199431" y="2998205"/>
                    <a:pt x="2296110" y="2998205"/>
                    <a:pt x="2392598" y="2998205"/>
                  </a:cubicBezTo>
                  <a:cubicBezTo>
                    <a:pt x="2397551" y="2857807"/>
                    <a:pt x="2315350" y="2675498"/>
                    <a:pt x="2201241" y="2557960"/>
                  </a:cubicBezTo>
                  <a:cubicBezTo>
                    <a:pt x="2074177" y="2427086"/>
                    <a:pt x="1901108" y="2380795"/>
                    <a:pt x="1744326" y="2297261"/>
                  </a:cubicBezTo>
                  <a:cubicBezTo>
                    <a:pt x="1698892" y="2455661"/>
                    <a:pt x="1654791" y="2609204"/>
                    <a:pt x="1608024" y="2771891"/>
                  </a:cubicBezTo>
                  <a:cubicBezTo>
                    <a:pt x="1492200" y="2655210"/>
                    <a:pt x="1382186" y="2544339"/>
                    <a:pt x="1265695" y="2426991"/>
                  </a:cubicBezTo>
                  <a:cubicBezTo>
                    <a:pt x="1153205" y="2539862"/>
                    <a:pt x="1043667" y="2649781"/>
                    <a:pt x="932511" y="2761319"/>
                  </a:cubicBezTo>
                  <a:cubicBezTo>
                    <a:pt x="888696" y="2608252"/>
                    <a:pt x="844595" y="2454518"/>
                    <a:pt x="799637" y="2297737"/>
                  </a:cubicBezTo>
                  <a:close/>
                  <a:moveTo>
                    <a:pt x="1862055" y="1497161"/>
                  </a:moveTo>
                  <a:cubicBezTo>
                    <a:pt x="1867104" y="1492779"/>
                    <a:pt x="1872533" y="1488588"/>
                    <a:pt x="1877200" y="1483921"/>
                  </a:cubicBezTo>
                  <a:cubicBezTo>
                    <a:pt x="2163236" y="1198171"/>
                    <a:pt x="2167903" y="708681"/>
                    <a:pt x="1887487" y="417026"/>
                  </a:cubicBezTo>
                  <a:cubicBezTo>
                    <a:pt x="1612691" y="131180"/>
                    <a:pt x="1198544" y="65553"/>
                    <a:pt x="854025" y="261101"/>
                  </a:cubicBezTo>
                  <a:cubicBezTo>
                    <a:pt x="378537" y="531135"/>
                    <a:pt x="330721" y="1105112"/>
                    <a:pt x="647713" y="1464585"/>
                  </a:cubicBezTo>
                  <a:cubicBezTo>
                    <a:pt x="656190" y="1474205"/>
                    <a:pt x="666001" y="1482492"/>
                    <a:pt x="675240" y="1491446"/>
                  </a:cubicBezTo>
                  <a:cubicBezTo>
                    <a:pt x="678003" y="1489826"/>
                    <a:pt x="680765" y="1488112"/>
                    <a:pt x="683527" y="1486493"/>
                  </a:cubicBezTo>
                  <a:cubicBezTo>
                    <a:pt x="580371" y="1276181"/>
                    <a:pt x="595230" y="1052057"/>
                    <a:pt x="598278" y="826505"/>
                  </a:cubicBezTo>
                  <a:cubicBezTo>
                    <a:pt x="653619" y="826505"/>
                    <a:pt x="705911" y="827934"/>
                    <a:pt x="758108" y="826124"/>
                  </a:cubicBezTo>
                  <a:cubicBezTo>
                    <a:pt x="807924" y="824315"/>
                    <a:pt x="858025" y="822219"/>
                    <a:pt x="907174" y="814790"/>
                  </a:cubicBezTo>
                  <a:cubicBezTo>
                    <a:pt x="1030142" y="796216"/>
                    <a:pt x="1142537" y="749067"/>
                    <a:pt x="1244931" y="678868"/>
                  </a:cubicBezTo>
                  <a:cubicBezTo>
                    <a:pt x="1264362" y="665533"/>
                    <a:pt x="1278554" y="663914"/>
                    <a:pt x="1298271" y="678296"/>
                  </a:cubicBezTo>
                  <a:cubicBezTo>
                    <a:pt x="1324083" y="697156"/>
                    <a:pt x="1352087" y="713444"/>
                    <a:pt x="1380376" y="728398"/>
                  </a:cubicBezTo>
                  <a:cubicBezTo>
                    <a:pt x="1506868" y="795073"/>
                    <a:pt x="1641361" y="829077"/>
                    <a:pt x="1784808" y="826696"/>
                  </a:cubicBezTo>
                  <a:cubicBezTo>
                    <a:pt x="1837862" y="825839"/>
                    <a:pt x="1890916" y="826601"/>
                    <a:pt x="1945494" y="826601"/>
                  </a:cubicBezTo>
                  <a:cubicBezTo>
                    <a:pt x="1949209" y="1056915"/>
                    <a:pt x="1962258" y="1283515"/>
                    <a:pt x="1862055" y="1497161"/>
                  </a:cubicBezTo>
                  <a:close/>
                  <a:moveTo>
                    <a:pt x="4192537" y="2513002"/>
                  </a:moveTo>
                  <a:cubicBezTo>
                    <a:pt x="4210063" y="2253922"/>
                    <a:pt x="4083762" y="1949693"/>
                    <a:pt x="3806489" y="1776434"/>
                  </a:cubicBezTo>
                  <a:cubicBezTo>
                    <a:pt x="3522549" y="1598983"/>
                    <a:pt x="3155169" y="1610508"/>
                    <a:pt x="2886945" y="1810343"/>
                  </a:cubicBezTo>
                  <a:cubicBezTo>
                    <a:pt x="2653583" y="1984269"/>
                    <a:pt x="2541760" y="2219060"/>
                    <a:pt x="2546236" y="2510716"/>
                  </a:cubicBezTo>
                  <a:cubicBezTo>
                    <a:pt x="2599481" y="2496238"/>
                    <a:pt x="2647011" y="2483284"/>
                    <a:pt x="2697779" y="2469473"/>
                  </a:cubicBezTo>
                  <a:cubicBezTo>
                    <a:pt x="2697779" y="2423753"/>
                    <a:pt x="2697779" y="2376509"/>
                    <a:pt x="2697779" y="2326502"/>
                  </a:cubicBezTo>
                  <a:cubicBezTo>
                    <a:pt x="2738832" y="2326502"/>
                    <a:pt x="2776741" y="2325169"/>
                    <a:pt x="2814651" y="2326693"/>
                  </a:cubicBezTo>
                  <a:cubicBezTo>
                    <a:pt x="3010009" y="2334980"/>
                    <a:pt x="3189174" y="2286307"/>
                    <a:pt x="3350527" y="2175341"/>
                  </a:cubicBezTo>
                  <a:cubicBezTo>
                    <a:pt x="3367482" y="2163720"/>
                    <a:pt x="3379007" y="2165625"/>
                    <a:pt x="3394628" y="2176293"/>
                  </a:cubicBezTo>
                  <a:cubicBezTo>
                    <a:pt x="3552934" y="2284783"/>
                    <a:pt x="3728384" y="2333932"/>
                    <a:pt x="3920027" y="2326693"/>
                  </a:cubicBezTo>
                  <a:cubicBezTo>
                    <a:pt x="3961175" y="2325169"/>
                    <a:pt x="4002513" y="2326502"/>
                    <a:pt x="4048234" y="2326502"/>
                  </a:cubicBezTo>
                  <a:cubicBezTo>
                    <a:pt x="4048234" y="2378699"/>
                    <a:pt x="4048234" y="2426801"/>
                    <a:pt x="4048234" y="2474140"/>
                  </a:cubicBezTo>
                  <a:cubicBezTo>
                    <a:pt x="4076142" y="2478807"/>
                    <a:pt x="4099954" y="2480998"/>
                    <a:pt x="4122719" y="2487284"/>
                  </a:cubicBezTo>
                  <a:cubicBezTo>
                    <a:pt x="4146246" y="2493666"/>
                    <a:pt x="4168820" y="2504144"/>
                    <a:pt x="4192537" y="2513002"/>
                  </a:cubicBezTo>
                  <a:close/>
                  <a:moveTo>
                    <a:pt x="2847131" y="2477283"/>
                  </a:moveTo>
                  <a:cubicBezTo>
                    <a:pt x="2847131" y="2514431"/>
                    <a:pt x="2846178" y="2547578"/>
                    <a:pt x="2847226" y="2580725"/>
                  </a:cubicBezTo>
                  <a:cubicBezTo>
                    <a:pt x="2858466" y="2937436"/>
                    <a:pt x="3022867" y="3196611"/>
                    <a:pt x="3341669" y="3357869"/>
                  </a:cubicBezTo>
                  <a:cubicBezTo>
                    <a:pt x="3362719" y="3368537"/>
                    <a:pt x="3379864" y="3368252"/>
                    <a:pt x="3401295" y="3357774"/>
                  </a:cubicBezTo>
                  <a:cubicBezTo>
                    <a:pt x="3666281" y="3228234"/>
                    <a:pt x="3828301" y="3018684"/>
                    <a:pt x="3882689" y="2729601"/>
                  </a:cubicBezTo>
                  <a:cubicBezTo>
                    <a:pt x="3898024" y="2648066"/>
                    <a:pt x="3895452" y="2563199"/>
                    <a:pt x="3901072" y="2479760"/>
                  </a:cubicBezTo>
                  <a:cubicBezTo>
                    <a:pt x="3890023" y="2478617"/>
                    <a:pt x="3888976" y="2477569"/>
                    <a:pt x="3888023" y="2477569"/>
                  </a:cubicBezTo>
                  <a:cubicBezTo>
                    <a:pt x="3709905" y="2477474"/>
                    <a:pt x="3541980" y="2438326"/>
                    <a:pt x="3386151" y="2349934"/>
                  </a:cubicBezTo>
                  <a:cubicBezTo>
                    <a:pt x="3377769" y="2345171"/>
                    <a:pt x="3361862" y="2348886"/>
                    <a:pt x="3351385" y="2353268"/>
                  </a:cubicBezTo>
                  <a:cubicBezTo>
                    <a:pt x="3294520" y="2377080"/>
                    <a:pt x="3239466" y="2405560"/>
                    <a:pt x="3181649" y="2426420"/>
                  </a:cubicBezTo>
                  <a:cubicBezTo>
                    <a:pt x="3075826" y="2464710"/>
                    <a:pt x="2965051" y="2477664"/>
                    <a:pt x="2847131" y="2477283"/>
                  </a:cubicBezTo>
                  <a:close/>
                  <a:moveTo>
                    <a:pt x="747059" y="984811"/>
                  </a:moveTo>
                  <a:cubicBezTo>
                    <a:pt x="747059" y="1014243"/>
                    <a:pt x="746106" y="1048438"/>
                    <a:pt x="747249" y="1082537"/>
                  </a:cubicBezTo>
                  <a:cubicBezTo>
                    <a:pt x="759251" y="1439630"/>
                    <a:pt x="924414" y="1698614"/>
                    <a:pt x="1244359" y="1858825"/>
                  </a:cubicBezTo>
                  <a:cubicBezTo>
                    <a:pt x="1264838" y="1869112"/>
                    <a:pt x="1280554" y="1867683"/>
                    <a:pt x="1300652" y="1857872"/>
                  </a:cubicBezTo>
                  <a:cubicBezTo>
                    <a:pt x="1584783" y="1717379"/>
                    <a:pt x="1749184" y="1490112"/>
                    <a:pt x="1790618" y="1176454"/>
                  </a:cubicBezTo>
                  <a:cubicBezTo>
                    <a:pt x="1799190" y="1111684"/>
                    <a:pt x="1791856" y="1044818"/>
                    <a:pt x="1791856" y="978715"/>
                  </a:cubicBezTo>
                  <a:cubicBezTo>
                    <a:pt x="1787189" y="977953"/>
                    <a:pt x="1783760" y="976905"/>
                    <a:pt x="1780331" y="976905"/>
                  </a:cubicBezTo>
                  <a:cubicBezTo>
                    <a:pt x="1605547" y="977286"/>
                    <a:pt x="1441241" y="937091"/>
                    <a:pt x="1288365" y="851175"/>
                  </a:cubicBezTo>
                  <a:cubicBezTo>
                    <a:pt x="1279030" y="845936"/>
                    <a:pt x="1261980" y="849556"/>
                    <a:pt x="1250360" y="853937"/>
                  </a:cubicBezTo>
                  <a:cubicBezTo>
                    <a:pt x="1164921" y="885846"/>
                    <a:pt x="1081863" y="926042"/>
                    <a:pt x="994328" y="949473"/>
                  </a:cubicBezTo>
                  <a:cubicBezTo>
                    <a:pt x="916032" y="970333"/>
                    <a:pt x="832974" y="973286"/>
                    <a:pt x="747059" y="984811"/>
                  </a:cubicBezTo>
                  <a:close/>
                  <a:moveTo>
                    <a:pt x="4194442" y="3040306"/>
                  </a:moveTo>
                  <a:cubicBezTo>
                    <a:pt x="4172916" y="3048402"/>
                    <a:pt x="4154818" y="3059737"/>
                    <a:pt x="4135673" y="3061737"/>
                  </a:cubicBezTo>
                  <a:cubicBezTo>
                    <a:pt x="4072236" y="3068500"/>
                    <a:pt x="4008324" y="3070976"/>
                    <a:pt x="3944792" y="3077453"/>
                  </a:cubicBezTo>
                  <a:cubicBezTo>
                    <a:pt x="3930885" y="3078882"/>
                    <a:pt x="3912502" y="3086597"/>
                    <a:pt x="3905644" y="3097456"/>
                  </a:cubicBezTo>
                  <a:cubicBezTo>
                    <a:pt x="3846018" y="3191658"/>
                    <a:pt x="3776200" y="3276621"/>
                    <a:pt x="3691236" y="3349106"/>
                  </a:cubicBezTo>
                  <a:cubicBezTo>
                    <a:pt x="3682950" y="3356155"/>
                    <a:pt x="3674282" y="3367013"/>
                    <a:pt x="3672758" y="3377110"/>
                  </a:cubicBezTo>
                  <a:cubicBezTo>
                    <a:pt x="3657137" y="3480647"/>
                    <a:pt x="3703905" y="3574373"/>
                    <a:pt x="3797154" y="3624855"/>
                  </a:cubicBezTo>
                  <a:cubicBezTo>
                    <a:pt x="3920408" y="3691721"/>
                    <a:pt x="4044328" y="3757443"/>
                    <a:pt x="4167963" y="3823451"/>
                  </a:cubicBezTo>
                  <a:cubicBezTo>
                    <a:pt x="4175678" y="3827547"/>
                    <a:pt x="4184251" y="3830119"/>
                    <a:pt x="4194442" y="3834310"/>
                  </a:cubicBezTo>
                  <a:cubicBezTo>
                    <a:pt x="4194442" y="3567896"/>
                    <a:pt x="4194442" y="3305482"/>
                    <a:pt x="4194442" y="3040306"/>
                  </a:cubicBezTo>
                  <a:close/>
                  <a:moveTo>
                    <a:pt x="2548522" y="3836405"/>
                  </a:moveTo>
                  <a:cubicBezTo>
                    <a:pt x="2565001" y="3828404"/>
                    <a:pt x="2576621" y="3823070"/>
                    <a:pt x="2587765" y="3817165"/>
                  </a:cubicBezTo>
                  <a:cubicBezTo>
                    <a:pt x="2701970" y="3756110"/>
                    <a:pt x="2815413" y="3693530"/>
                    <a:pt x="2930475" y="3634190"/>
                  </a:cubicBezTo>
                  <a:cubicBezTo>
                    <a:pt x="3028677" y="3583612"/>
                    <a:pt x="3075826" y="3505888"/>
                    <a:pt x="3072493" y="3395493"/>
                  </a:cubicBezTo>
                  <a:cubicBezTo>
                    <a:pt x="3071826" y="3372728"/>
                    <a:pt x="3064492" y="3358631"/>
                    <a:pt x="3047823" y="3344534"/>
                  </a:cubicBezTo>
                  <a:cubicBezTo>
                    <a:pt x="2966193" y="3275764"/>
                    <a:pt x="2898280" y="3194897"/>
                    <a:pt x="2843702" y="3103266"/>
                  </a:cubicBezTo>
                  <a:cubicBezTo>
                    <a:pt x="2831891" y="3083359"/>
                    <a:pt x="2819604" y="3075644"/>
                    <a:pt x="2796172" y="3076215"/>
                  </a:cubicBezTo>
                  <a:cubicBezTo>
                    <a:pt x="2714448" y="3078215"/>
                    <a:pt x="2631771" y="3083549"/>
                    <a:pt x="2555761" y="3042592"/>
                  </a:cubicBezTo>
                  <a:cubicBezTo>
                    <a:pt x="2554618" y="3041925"/>
                    <a:pt x="2551856" y="3044211"/>
                    <a:pt x="2548522" y="3045830"/>
                  </a:cubicBezTo>
                  <a:cubicBezTo>
                    <a:pt x="2548522" y="3306625"/>
                    <a:pt x="2548522" y="3567991"/>
                    <a:pt x="2548522" y="3836405"/>
                  </a:cubicBezTo>
                  <a:close/>
                  <a:moveTo>
                    <a:pt x="3098019" y="3701055"/>
                  </a:moveTo>
                  <a:cubicBezTo>
                    <a:pt x="3249848" y="3888984"/>
                    <a:pt x="3541599" y="3845645"/>
                    <a:pt x="3644564" y="3700103"/>
                  </a:cubicBezTo>
                  <a:cubicBezTo>
                    <a:pt x="3577222" y="3637714"/>
                    <a:pt x="3538741" y="3559418"/>
                    <a:pt x="3524168" y="3468455"/>
                  </a:cubicBezTo>
                  <a:cubicBezTo>
                    <a:pt x="3480162" y="3486838"/>
                    <a:pt x="3440634" y="3505697"/>
                    <a:pt x="3399391" y="3519604"/>
                  </a:cubicBezTo>
                  <a:cubicBezTo>
                    <a:pt x="3382341" y="3525319"/>
                    <a:pt x="3360147" y="3525033"/>
                    <a:pt x="3343098" y="3519223"/>
                  </a:cubicBezTo>
                  <a:cubicBezTo>
                    <a:pt x="3302045" y="3505316"/>
                    <a:pt x="3262707" y="3486457"/>
                    <a:pt x="3219368" y="3468264"/>
                  </a:cubicBezTo>
                  <a:cubicBezTo>
                    <a:pt x="3205080" y="3560752"/>
                    <a:pt x="3164790" y="3638285"/>
                    <a:pt x="3098019" y="3701055"/>
                  </a:cubicBezTo>
                  <a:close/>
                  <a:moveTo>
                    <a:pt x="1272077" y="2228109"/>
                  </a:moveTo>
                  <a:cubicBezTo>
                    <a:pt x="1336466" y="2174769"/>
                    <a:pt x="1397616" y="2124191"/>
                    <a:pt x="1457433" y="2074566"/>
                  </a:cubicBezTo>
                  <a:cubicBezTo>
                    <a:pt x="1445527" y="2036847"/>
                    <a:pt x="1434573" y="2002271"/>
                    <a:pt x="1423429" y="1966838"/>
                  </a:cubicBezTo>
                  <a:cubicBezTo>
                    <a:pt x="1381614" y="1984936"/>
                    <a:pt x="1341133" y="2004557"/>
                    <a:pt x="1299033" y="2019702"/>
                  </a:cubicBezTo>
                  <a:cubicBezTo>
                    <a:pt x="1283126" y="2025417"/>
                    <a:pt x="1261885" y="2025893"/>
                    <a:pt x="1246074" y="2020274"/>
                  </a:cubicBezTo>
                  <a:cubicBezTo>
                    <a:pt x="1202925" y="2004748"/>
                    <a:pt x="1161492" y="1984745"/>
                    <a:pt x="1120344" y="1966838"/>
                  </a:cubicBezTo>
                  <a:cubicBezTo>
                    <a:pt x="1110723" y="1996747"/>
                    <a:pt x="1100341" y="2024560"/>
                    <a:pt x="1093388" y="2053230"/>
                  </a:cubicBezTo>
                  <a:cubicBezTo>
                    <a:pt x="1091007" y="2063041"/>
                    <a:pt x="1093578" y="2079424"/>
                    <a:pt x="1100341" y="2085234"/>
                  </a:cubicBezTo>
                  <a:cubicBezTo>
                    <a:pt x="1155967" y="2133335"/>
                    <a:pt x="1213212" y="2179532"/>
                    <a:pt x="1272077" y="2228109"/>
                  </a:cubicBezTo>
                  <a:close/>
                  <a:moveTo>
                    <a:pt x="2690826" y="2628731"/>
                  </a:moveTo>
                  <a:cubicBezTo>
                    <a:pt x="2610435" y="2628064"/>
                    <a:pt x="2543188" y="2697692"/>
                    <a:pt x="2547475" y="2781416"/>
                  </a:cubicBezTo>
                  <a:cubicBezTo>
                    <a:pt x="2552809" y="2884572"/>
                    <a:pt x="2632533" y="2939436"/>
                    <a:pt x="2749785" y="2924196"/>
                  </a:cubicBezTo>
                  <a:cubicBezTo>
                    <a:pt x="2730450" y="2827136"/>
                    <a:pt x="2711019" y="2729791"/>
                    <a:pt x="2690826" y="2628731"/>
                  </a:cubicBezTo>
                  <a:close/>
                  <a:moveTo>
                    <a:pt x="4052710" y="2628635"/>
                  </a:moveTo>
                  <a:cubicBezTo>
                    <a:pt x="4032422" y="2729886"/>
                    <a:pt x="4012896" y="2827613"/>
                    <a:pt x="3993465" y="2924958"/>
                  </a:cubicBezTo>
                  <a:cubicBezTo>
                    <a:pt x="4115766" y="2933054"/>
                    <a:pt x="4193966" y="2878381"/>
                    <a:pt x="4196062" y="2781988"/>
                  </a:cubicBezTo>
                  <a:cubicBezTo>
                    <a:pt x="4197967" y="2696263"/>
                    <a:pt x="4132911" y="2628445"/>
                    <a:pt x="4052710" y="2628635"/>
                  </a:cubicBezTo>
                  <a:close/>
                  <a:moveTo>
                    <a:pt x="1005853" y="2472426"/>
                  </a:moveTo>
                  <a:cubicBezTo>
                    <a:pt x="1054621" y="2424229"/>
                    <a:pt x="1103770" y="2375556"/>
                    <a:pt x="1153586" y="2326217"/>
                  </a:cubicBezTo>
                  <a:cubicBezTo>
                    <a:pt x="1107390" y="2287640"/>
                    <a:pt x="1058622" y="2246111"/>
                    <a:pt x="1008425" y="2206202"/>
                  </a:cubicBezTo>
                  <a:cubicBezTo>
                    <a:pt x="1002043" y="2201153"/>
                    <a:pt x="985184" y="2200772"/>
                    <a:pt x="978802" y="2205725"/>
                  </a:cubicBezTo>
                  <a:cubicBezTo>
                    <a:pt x="964610" y="2216679"/>
                    <a:pt x="941464" y="2235253"/>
                    <a:pt x="943845" y="2245540"/>
                  </a:cubicBezTo>
                  <a:cubicBezTo>
                    <a:pt x="962133" y="2323835"/>
                    <a:pt x="985660" y="2400988"/>
                    <a:pt x="1005853" y="2472426"/>
                  </a:cubicBezTo>
                  <a:close/>
                  <a:moveTo>
                    <a:pt x="1535824" y="2479188"/>
                  </a:moveTo>
                  <a:cubicBezTo>
                    <a:pt x="1557827" y="2401845"/>
                    <a:pt x="1579068" y="2325359"/>
                    <a:pt x="1601356" y="2249255"/>
                  </a:cubicBezTo>
                  <a:cubicBezTo>
                    <a:pt x="1610405" y="2218298"/>
                    <a:pt x="1579449" y="2220489"/>
                    <a:pt x="1567447" y="2207630"/>
                  </a:cubicBezTo>
                  <a:cubicBezTo>
                    <a:pt x="1562113" y="2201915"/>
                    <a:pt x="1543825" y="2199820"/>
                    <a:pt x="1538110" y="2204392"/>
                  </a:cubicBezTo>
                  <a:cubicBezTo>
                    <a:pt x="1486389" y="2245349"/>
                    <a:pt x="1436097" y="2288212"/>
                    <a:pt x="1386758" y="2329360"/>
                  </a:cubicBezTo>
                  <a:cubicBezTo>
                    <a:pt x="1436859" y="2379652"/>
                    <a:pt x="1484389" y="2427467"/>
                    <a:pt x="1535824" y="2479188"/>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任意多边形: 形状 14">
              <a:extLst>
                <a:ext uri="{FF2B5EF4-FFF2-40B4-BE49-F238E27FC236}">
                  <a16:creationId xmlns="" xmlns:a16="http://schemas.microsoft.com/office/drawing/2014/main" id="{95143976-7488-4E90-8918-18EA879FC9B8}"/>
                </a:ext>
              </a:extLst>
            </p:cNvPr>
            <p:cNvSpPr/>
            <p:nvPr/>
          </p:nvSpPr>
          <p:spPr>
            <a:xfrm>
              <a:off x="2266963" y="-5273156"/>
              <a:ext cx="3749815" cy="4654402"/>
            </a:xfrm>
            <a:custGeom>
              <a:avLst/>
              <a:gdLst>
                <a:gd name="connsiteX0" fmla="*/ 1201528 w 3749815"/>
                <a:gd name="connsiteY0" fmla="*/ 4205372 h 4654402"/>
                <a:gd name="connsiteX1" fmla="*/ 1348118 w 3749815"/>
                <a:gd name="connsiteY1" fmla="*/ 4205372 h 4654402"/>
                <a:gd name="connsiteX2" fmla="*/ 1348118 w 3749815"/>
                <a:gd name="connsiteY2" fmla="*/ 4349676 h 4654402"/>
                <a:gd name="connsiteX3" fmla="*/ 1201528 w 3749815"/>
                <a:gd name="connsiteY3" fmla="*/ 4349676 h 4654402"/>
                <a:gd name="connsiteX4" fmla="*/ 1201528 w 3749815"/>
                <a:gd name="connsiteY4" fmla="*/ 4205372 h 4654402"/>
                <a:gd name="connsiteX5" fmla="*/ 301797 w 3749815"/>
                <a:gd name="connsiteY5" fmla="*/ 4205372 h 4654402"/>
                <a:gd name="connsiteX6" fmla="*/ 1048176 w 3749815"/>
                <a:gd name="connsiteY6" fmla="*/ 4205372 h 4654402"/>
                <a:gd name="connsiteX7" fmla="*/ 1048176 w 3749815"/>
                <a:gd name="connsiteY7" fmla="*/ 4349676 h 4654402"/>
                <a:gd name="connsiteX8" fmla="*/ 301797 w 3749815"/>
                <a:gd name="connsiteY8" fmla="*/ 4349676 h 4654402"/>
                <a:gd name="connsiteX9" fmla="*/ 301797 w 3749815"/>
                <a:gd name="connsiteY9" fmla="*/ 4205372 h 4654402"/>
                <a:gd name="connsiteX10" fmla="*/ 301892 w 3749815"/>
                <a:gd name="connsiteY10" fmla="*/ 3905525 h 4654402"/>
                <a:gd name="connsiteX11" fmla="*/ 1347927 w 3749815"/>
                <a:gd name="connsiteY11" fmla="*/ 3905525 h 4654402"/>
                <a:gd name="connsiteX12" fmla="*/ 1347927 w 3749815"/>
                <a:gd name="connsiteY12" fmla="*/ 4049448 h 4654402"/>
                <a:gd name="connsiteX13" fmla="*/ 301892 w 3749815"/>
                <a:gd name="connsiteY13" fmla="*/ 4049448 h 4654402"/>
                <a:gd name="connsiteX14" fmla="*/ 301892 w 3749815"/>
                <a:gd name="connsiteY14" fmla="*/ 3905525 h 4654402"/>
                <a:gd name="connsiteX15" fmla="*/ 804526 w 3749815"/>
                <a:gd name="connsiteY15" fmla="*/ 3458517 h 4654402"/>
                <a:gd name="connsiteX16" fmla="*/ 753472 w 3749815"/>
                <a:gd name="connsiteY16" fmla="*/ 3480996 h 4654402"/>
                <a:gd name="connsiteX17" fmla="*/ 501917 w 3749815"/>
                <a:gd name="connsiteY17" fmla="*/ 3729217 h 4654402"/>
                <a:gd name="connsiteX18" fmla="*/ 449529 w 3749815"/>
                <a:gd name="connsiteY18" fmla="*/ 3751029 h 4654402"/>
                <a:gd name="connsiteX19" fmla="*/ 249600 w 3749815"/>
                <a:gd name="connsiteY19" fmla="*/ 3752172 h 4654402"/>
                <a:gd name="connsiteX20" fmla="*/ 149587 w 3749815"/>
                <a:gd name="connsiteY20" fmla="*/ 3852471 h 4654402"/>
                <a:gd name="connsiteX21" fmla="*/ 149587 w 3749815"/>
                <a:gd name="connsiteY21" fmla="*/ 4398825 h 4654402"/>
                <a:gd name="connsiteX22" fmla="*/ 254838 w 3749815"/>
                <a:gd name="connsiteY22" fmla="*/ 4501980 h 4654402"/>
                <a:gd name="connsiteX23" fmla="*/ 822528 w 3749815"/>
                <a:gd name="connsiteY23" fmla="*/ 4502076 h 4654402"/>
                <a:gd name="connsiteX24" fmla="*/ 1397457 w 3749815"/>
                <a:gd name="connsiteY24" fmla="*/ 4502076 h 4654402"/>
                <a:gd name="connsiteX25" fmla="*/ 1498327 w 3749815"/>
                <a:gd name="connsiteY25" fmla="*/ 4402159 h 4654402"/>
                <a:gd name="connsiteX26" fmla="*/ 1498327 w 3749815"/>
                <a:gd name="connsiteY26" fmla="*/ 3859424 h 4654402"/>
                <a:gd name="connsiteX27" fmla="*/ 1390504 w 3749815"/>
                <a:gd name="connsiteY27" fmla="*/ 3752172 h 4654402"/>
                <a:gd name="connsiteX28" fmla="*/ 858438 w 3749815"/>
                <a:gd name="connsiteY28" fmla="*/ 3752649 h 4654402"/>
                <a:gd name="connsiteX29" fmla="*/ 824052 w 3749815"/>
                <a:gd name="connsiteY29" fmla="*/ 3718263 h 4654402"/>
                <a:gd name="connsiteX30" fmla="*/ 823767 w 3749815"/>
                <a:gd name="connsiteY30" fmla="*/ 3511190 h 4654402"/>
                <a:gd name="connsiteX31" fmla="*/ 804526 w 3749815"/>
                <a:gd name="connsiteY31" fmla="*/ 3458517 h 4654402"/>
                <a:gd name="connsiteX32" fmla="*/ 804943 w 3749815"/>
                <a:gd name="connsiteY32" fmla="*/ 3300949 h 4654402"/>
                <a:gd name="connsiteX33" fmla="*/ 935971 w 3749815"/>
                <a:gd name="connsiteY33" fmla="*/ 3371458 h 4654402"/>
                <a:gd name="connsiteX34" fmla="*/ 975119 w 3749815"/>
                <a:gd name="connsiteY34" fmla="*/ 3513095 h 4654402"/>
                <a:gd name="connsiteX35" fmla="*/ 1064844 w 3749815"/>
                <a:gd name="connsiteY35" fmla="*/ 3602535 h 4654402"/>
                <a:gd name="connsiteX36" fmla="*/ 1407554 w 3749815"/>
                <a:gd name="connsiteY36" fmla="*/ 3602535 h 4654402"/>
                <a:gd name="connsiteX37" fmla="*/ 1649489 w 3749815"/>
                <a:gd name="connsiteY37" fmla="*/ 3835421 h 4654402"/>
                <a:gd name="connsiteX38" fmla="*/ 1649394 w 3749815"/>
                <a:gd name="connsiteY38" fmla="*/ 4427971 h 4654402"/>
                <a:gd name="connsiteX39" fmla="*/ 1404887 w 3749815"/>
                <a:gd name="connsiteY39" fmla="*/ 4654095 h 4654402"/>
                <a:gd name="connsiteX40" fmla="*/ 822909 w 3749815"/>
                <a:gd name="connsiteY40" fmla="*/ 4654190 h 4654402"/>
                <a:gd name="connsiteX41" fmla="*/ 241027 w 3749815"/>
                <a:gd name="connsiteY41" fmla="*/ 4653999 h 4654402"/>
                <a:gd name="connsiteX42" fmla="*/ 7093 w 3749815"/>
                <a:gd name="connsiteY42" fmla="*/ 4482645 h 4654402"/>
                <a:gd name="connsiteX43" fmla="*/ 426 w 3749815"/>
                <a:gd name="connsiteY43" fmla="*/ 4411969 h 4654402"/>
                <a:gd name="connsiteX44" fmla="*/ 235 w 3749815"/>
                <a:gd name="connsiteY44" fmla="*/ 3833706 h 4654402"/>
                <a:gd name="connsiteX45" fmla="*/ 231026 w 3749815"/>
                <a:gd name="connsiteY45" fmla="*/ 3602630 h 4654402"/>
                <a:gd name="connsiteX46" fmla="*/ 384474 w 3749815"/>
                <a:gd name="connsiteY46" fmla="*/ 3601487 h 4654402"/>
                <a:gd name="connsiteX47" fmla="*/ 440004 w 3749815"/>
                <a:gd name="connsiteY47" fmla="*/ 3578341 h 4654402"/>
                <a:gd name="connsiteX48" fmla="*/ 663270 w 3749815"/>
                <a:gd name="connsiteY48" fmla="*/ 3357456 h 4654402"/>
                <a:gd name="connsiteX49" fmla="*/ 804943 w 3749815"/>
                <a:gd name="connsiteY49" fmla="*/ 3300949 h 4654402"/>
                <a:gd name="connsiteX50" fmla="*/ 3300553 w 3749815"/>
                <a:gd name="connsiteY50" fmla="*/ 605589 h 4654402"/>
                <a:gd name="connsiteX51" fmla="*/ 3446857 w 3749815"/>
                <a:gd name="connsiteY51" fmla="*/ 605589 h 4654402"/>
                <a:gd name="connsiteX52" fmla="*/ 3446857 w 3749815"/>
                <a:gd name="connsiteY52" fmla="*/ 749416 h 4654402"/>
                <a:gd name="connsiteX53" fmla="*/ 3300553 w 3749815"/>
                <a:gd name="connsiteY53" fmla="*/ 749416 h 4654402"/>
                <a:gd name="connsiteX54" fmla="*/ 3300553 w 3749815"/>
                <a:gd name="connsiteY54" fmla="*/ 605589 h 4654402"/>
                <a:gd name="connsiteX55" fmla="*/ 2401773 w 3749815"/>
                <a:gd name="connsiteY55" fmla="*/ 605399 h 4654402"/>
                <a:gd name="connsiteX56" fmla="*/ 3148152 w 3749815"/>
                <a:gd name="connsiteY56" fmla="*/ 605399 h 4654402"/>
                <a:gd name="connsiteX57" fmla="*/ 3148152 w 3749815"/>
                <a:gd name="connsiteY57" fmla="*/ 749607 h 4654402"/>
                <a:gd name="connsiteX58" fmla="*/ 2401773 w 3749815"/>
                <a:gd name="connsiteY58" fmla="*/ 749607 h 4654402"/>
                <a:gd name="connsiteX59" fmla="*/ 2401773 w 3749815"/>
                <a:gd name="connsiteY59" fmla="*/ 605399 h 4654402"/>
                <a:gd name="connsiteX60" fmla="*/ 2402440 w 3749815"/>
                <a:gd name="connsiteY60" fmla="*/ 303456 h 4654402"/>
                <a:gd name="connsiteX61" fmla="*/ 3446285 w 3749815"/>
                <a:gd name="connsiteY61" fmla="*/ 303456 h 4654402"/>
                <a:gd name="connsiteX62" fmla="*/ 3446285 w 3749815"/>
                <a:gd name="connsiteY62" fmla="*/ 450236 h 4654402"/>
                <a:gd name="connsiteX63" fmla="*/ 2402440 w 3749815"/>
                <a:gd name="connsiteY63" fmla="*/ 450236 h 4654402"/>
                <a:gd name="connsiteX64" fmla="*/ 2402440 w 3749815"/>
                <a:gd name="connsiteY64" fmla="*/ 303456 h 4654402"/>
                <a:gd name="connsiteX65" fmla="*/ 2346909 w 3749815"/>
                <a:gd name="connsiteY65" fmla="*/ 151152 h 4654402"/>
                <a:gd name="connsiteX66" fmla="*/ 2250612 w 3749815"/>
                <a:gd name="connsiteY66" fmla="*/ 247735 h 4654402"/>
                <a:gd name="connsiteX67" fmla="*/ 2250612 w 3749815"/>
                <a:gd name="connsiteY67" fmla="*/ 801138 h 4654402"/>
                <a:gd name="connsiteX68" fmla="*/ 2353481 w 3749815"/>
                <a:gd name="connsiteY68" fmla="*/ 903912 h 4654402"/>
                <a:gd name="connsiteX69" fmla="*/ 2881833 w 3749815"/>
                <a:gd name="connsiteY69" fmla="*/ 904008 h 4654402"/>
                <a:gd name="connsiteX70" fmla="*/ 2924410 w 3749815"/>
                <a:gd name="connsiteY70" fmla="*/ 903912 h 4654402"/>
                <a:gd name="connsiteX71" fmla="*/ 2925267 w 3749815"/>
                <a:gd name="connsiteY71" fmla="*/ 1148800 h 4654402"/>
                <a:gd name="connsiteX72" fmla="*/ 2944127 w 3749815"/>
                <a:gd name="connsiteY72" fmla="*/ 1198044 h 4654402"/>
                <a:gd name="connsiteX73" fmla="*/ 2992704 w 3749815"/>
                <a:gd name="connsiteY73" fmla="*/ 1176042 h 4654402"/>
                <a:gd name="connsiteX74" fmla="*/ 3246736 w 3749815"/>
                <a:gd name="connsiteY74" fmla="*/ 925344 h 4654402"/>
                <a:gd name="connsiteX75" fmla="*/ 3295885 w 3749815"/>
                <a:gd name="connsiteY75" fmla="*/ 904865 h 4654402"/>
                <a:gd name="connsiteX76" fmla="*/ 3506483 w 3749815"/>
                <a:gd name="connsiteY76" fmla="*/ 903722 h 4654402"/>
                <a:gd name="connsiteX77" fmla="*/ 3597923 w 3749815"/>
                <a:gd name="connsiteY77" fmla="*/ 810853 h 4654402"/>
                <a:gd name="connsiteX78" fmla="*/ 3597923 w 3749815"/>
                <a:gd name="connsiteY78" fmla="*/ 246783 h 4654402"/>
                <a:gd name="connsiteX79" fmla="*/ 3500006 w 3749815"/>
                <a:gd name="connsiteY79" fmla="*/ 151152 h 4654402"/>
                <a:gd name="connsiteX80" fmla="*/ 2346909 w 3749815"/>
                <a:gd name="connsiteY80" fmla="*/ 151152 h 4654402"/>
                <a:gd name="connsiteX81" fmla="*/ 2928125 w 3749815"/>
                <a:gd name="connsiteY81" fmla="*/ 85 h 4654402"/>
                <a:gd name="connsiteX82" fmla="*/ 3506292 w 3749815"/>
                <a:gd name="connsiteY82" fmla="*/ 85 h 4654402"/>
                <a:gd name="connsiteX83" fmla="*/ 3749180 w 3749815"/>
                <a:gd name="connsiteY83" fmla="*/ 240877 h 4654402"/>
                <a:gd name="connsiteX84" fmla="*/ 3749466 w 3749815"/>
                <a:gd name="connsiteY84" fmla="*/ 644166 h 4654402"/>
                <a:gd name="connsiteX85" fmla="*/ 3749466 w 3749815"/>
                <a:gd name="connsiteY85" fmla="*/ 804757 h 4654402"/>
                <a:gd name="connsiteX86" fmla="*/ 3506292 w 3749815"/>
                <a:gd name="connsiteY86" fmla="*/ 1053264 h 4654402"/>
                <a:gd name="connsiteX87" fmla="*/ 3363608 w 3749815"/>
                <a:gd name="connsiteY87" fmla="*/ 1054693 h 4654402"/>
                <a:gd name="connsiteX88" fmla="*/ 3305315 w 3749815"/>
                <a:gd name="connsiteY88" fmla="*/ 1079363 h 4654402"/>
                <a:gd name="connsiteX89" fmla="*/ 3084621 w 3749815"/>
                <a:gd name="connsiteY89" fmla="*/ 1297676 h 4654402"/>
                <a:gd name="connsiteX90" fmla="*/ 2792679 w 3749815"/>
                <a:gd name="connsiteY90" fmla="*/ 1247860 h 4654402"/>
                <a:gd name="connsiteX91" fmla="*/ 2774105 w 3749815"/>
                <a:gd name="connsiteY91" fmla="*/ 1104509 h 4654402"/>
                <a:gd name="connsiteX92" fmla="*/ 2721337 w 3749815"/>
                <a:gd name="connsiteY92" fmla="*/ 1053550 h 4654402"/>
                <a:gd name="connsiteX93" fmla="*/ 2307571 w 3749815"/>
                <a:gd name="connsiteY93" fmla="*/ 1049359 h 4654402"/>
                <a:gd name="connsiteX94" fmla="*/ 2099069 w 3749815"/>
                <a:gd name="connsiteY94" fmla="*/ 824188 h 4654402"/>
                <a:gd name="connsiteX95" fmla="*/ 2099069 w 3749815"/>
                <a:gd name="connsiteY95" fmla="*/ 481574 h 4654402"/>
                <a:gd name="connsiteX96" fmla="*/ 2099259 w 3749815"/>
                <a:gd name="connsiteY96" fmla="*/ 228209 h 4654402"/>
                <a:gd name="connsiteX97" fmla="*/ 2328526 w 3749815"/>
                <a:gd name="connsiteY97" fmla="*/ 276 h 4654402"/>
                <a:gd name="connsiteX98" fmla="*/ 2928125 w 3749815"/>
                <a:gd name="connsiteY98" fmla="*/ 85 h 465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749815" h="4654402">
                  <a:moveTo>
                    <a:pt x="1201528" y="4205372"/>
                  </a:moveTo>
                  <a:cubicBezTo>
                    <a:pt x="1249344" y="4205372"/>
                    <a:pt x="1296969" y="4205372"/>
                    <a:pt x="1348118" y="4205372"/>
                  </a:cubicBezTo>
                  <a:cubicBezTo>
                    <a:pt x="1348118" y="4254711"/>
                    <a:pt x="1348118" y="4300622"/>
                    <a:pt x="1348118" y="4349676"/>
                  </a:cubicBezTo>
                  <a:cubicBezTo>
                    <a:pt x="1299254" y="4349676"/>
                    <a:pt x="1251629" y="4349676"/>
                    <a:pt x="1201528" y="4349676"/>
                  </a:cubicBezTo>
                  <a:cubicBezTo>
                    <a:pt x="1201528" y="4302051"/>
                    <a:pt x="1201528" y="4255283"/>
                    <a:pt x="1201528" y="4205372"/>
                  </a:cubicBezTo>
                  <a:close/>
                  <a:moveTo>
                    <a:pt x="301797" y="4205372"/>
                  </a:moveTo>
                  <a:cubicBezTo>
                    <a:pt x="549352" y="4205372"/>
                    <a:pt x="796811" y="4205372"/>
                    <a:pt x="1048176" y="4205372"/>
                  </a:cubicBezTo>
                  <a:cubicBezTo>
                    <a:pt x="1048176" y="4254426"/>
                    <a:pt x="1048176" y="4300527"/>
                    <a:pt x="1048176" y="4349676"/>
                  </a:cubicBezTo>
                  <a:cubicBezTo>
                    <a:pt x="799383" y="4349676"/>
                    <a:pt x="551828" y="4349676"/>
                    <a:pt x="301797" y="4349676"/>
                  </a:cubicBezTo>
                  <a:cubicBezTo>
                    <a:pt x="301797" y="4302336"/>
                    <a:pt x="301797" y="4255378"/>
                    <a:pt x="301797" y="4205372"/>
                  </a:cubicBezTo>
                  <a:close/>
                  <a:moveTo>
                    <a:pt x="301892" y="3905525"/>
                  </a:moveTo>
                  <a:cubicBezTo>
                    <a:pt x="648888" y="3905525"/>
                    <a:pt x="996455" y="3905525"/>
                    <a:pt x="1347927" y="3905525"/>
                  </a:cubicBezTo>
                  <a:cubicBezTo>
                    <a:pt x="1347927" y="3954007"/>
                    <a:pt x="1347927" y="4000108"/>
                    <a:pt x="1347927" y="4049448"/>
                  </a:cubicBezTo>
                  <a:cubicBezTo>
                    <a:pt x="999694" y="4049448"/>
                    <a:pt x="652222" y="4049448"/>
                    <a:pt x="301892" y="4049448"/>
                  </a:cubicBezTo>
                  <a:cubicBezTo>
                    <a:pt x="301892" y="4002680"/>
                    <a:pt x="301892" y="3955722"/>
                    <a:pt x="301892" y="3905525"/>
                  </a:cubicBezTo>
                  <a:close/>
                  <a:moveTo>
                    <a:pt x="804526" y="3458517"/>
                  </a:moveTo>
                  <a:cubicBezTo>
                    <a:pt x="787286" y="3465756"/>
                    <a:pt x="766045" y="3468899"/>
                    <a:pt x="753472" y="3480996"/>
                  </a:cubicBezTo>
                  <a:cubicBezTo>
                    <a:pt x="668795" y="3562911"/>
                    <a:pt x="586689" y="3647397"/>
                    <a:pt x="501917" y="3729217"/>
                  </a:cubicBezTo>
                  <a:cubicBezTo>
                    <a:pt x="489058" y="3741600"/>
                    <a:pt x="467436" y="3750268"/>
                    <a:pt x="449529" y="3751029"/>
                  </a:cubicBezTo>
                  <a:cubicBezTo>
                    <a:pt x="382950" y="3753601"/>
                    <a:pt x="316275" y="3751792"/>
                    <a:pt x="249600" y="3752172"/>
                  </a:cubicBezTo>
                  <a:cubicBezTo>
                    <a:pt x="172447" y="3752553"/>
                    <a:pt x="149682" y="3775318"/>
                    <a:pt x="149587" y="3852471"/>
                  </a:cubicBezTo>
                  <a:cubicBezTo>
                    <a:pt x="149397" y="4034589"/>
                    <a:pt x="149397" y="4216707"/>
                    <a:pt x="149587" y="4398825"/>
                  </a:cubicBezTo>
                  <a:cubicBezTo>
                    <a:pt x="149682" y="4478739"/>
                    <a:pt x="173400" y="4501980"/>
                    <a:pt x="254838" y="4501980"/>
                  </a:cubicBezTo>
                  <a:cubicBezTo>
                    <a:pt x="444100" y="4502076"/>
                    <a:pt x="633362" y="4502076"/>
                    <a:pt x="822528" y="4502076"/>
                  </a:cubicBezTo>
                  <a:cubicBezTo>
                    <a:pt x="1014171" y="4502076"/>
                    <a:pt x="1205814" y="4502171"/>
                    <a:pt x="1397457" y="4502076"/>
                  </a:cubicBezTo>
                  <a:cubicBezTo>
                    <a:pt x="1473562" y="4502076"/>
                    <a:pt x="1498327" y="4477596"/>
                    <a:pt x="1498327" y="4402159"/>
                  </a:cubicBezTo>
                  <a:cubicBezTo>
                    <a:pt x="1498422" y="4221279"/>
                    <a:pt x="1498422" y="4040304"/>
                    <a:pt x="1498327" y="3859424"/>
                  </a:cubicBezTo>
                  <a:cubicBezTo>
                    <a:pt x="1498327" y="3773318"/>
                    <a:pt x="1476991" y="3752172"/>
                    <a:pt x="1390504" y="3752172"/>
                  </a:cubicBezTo>
                  <a:cubicBezTo>
                    <a:pt x="1213149" y="3752077"/>
                    <a:pt x="1035793" y="3751696"/>
                    <a:pt x="858438" y="3752649"/>
                  </a:cubicBezTo>
                  <a:cubicBezTo>
                    <a:pt x="832053" y="3752839"/>
                    <a:pt x="823290" y="3745410"/>
                    <a:pt x="824052" y="3718263"/>
                  </a:cubicBezTo>
                  <a:cubicBezTo>
                    <a:pt x="825862" y="3649303"/>
                    <a:pt x="826053" y="3580151"/>
                    <a:pt x="823767" y="3511190"/>
                  </a:cubicBezTo>
                  <a:cubicBezTo>
                    <a:pt x="823195" y="3493473"/>
                    <a:pt x="811194" y="3476043"/>
                    <a:pt x="804526" y="3458517"/>
                  </a:cubicBezTo>
                  <a:close/>
                  <a:moveTo>
                    <a:pt x="804943" y="3300949"/>
                  </a:moveTo>
                  <a:cubicBezTo>
                    <a:pt x="853818" y="3303593"/>
                    <a:pt x="900919" y="3327405"/>
                    <a:pt x="935971" y="3371458"/>
                  </a:cubicBezTo>
                  <a:cubicBezTo>
                    <a:pt x="969023" y="3413082"/>
                    <a:pt x="974357" y="3462612"/>
                    <a:pt x="975119" y="3513095"/>
                  </a:cubicBezTo>
                  <a:cubicBezTo>
                    <a:pt x="976357" y="3602535"/>
                    <a:pt x="976071" y="3602535"/>
                    <a:pt x="1064844" y="3602535"/>
                  </a:cubicBezTo>
                  <a:cubicBezTo>
                    <a:pt x="1179049" y="3602535"/>
                    <a:pt x="1293254" y="3602630"/>
                    <a:pt x="1407554" y="3602535"/>
                  </a:cubicBezTo>
                  <a:cubicBezTo>
                    <a:pt x="1551381" y="3602439"/>
                    <a:pt x="1647012" y="3690546"/>
                    <a:pt x="1649489" y="3835421"/>
                  </a:cubicBezTo>
                  <a:cubicBezTo>
                    <a:pt x="1652918" y="4032874"/>
                    <a:pt x="1652727" y="4230518"/>
                    <a:pt x="1649394" y="4427971"/>
                  </a:cubicBezTo>
                  <a:cubicBezTo>
                    <a:pt x="1647108" y="4560940"/>
                    <a:pt x="1543380" y="4653714"/>
                    <a:pt x="1404887" y="4654095"/>
                  </a:cubicBezTo>
                  <a:cubicBezTo>
                    <a:pt x="1210863" y="4654666"/>
                    <a:pt x="1016934" y="4654285"/>
                    <a:pt x="822909" y="4654190"/>
                  </a:cubicBezTo>
                  <a:cubicBezTo>
                    <a:pt x="628980" y="4654190"/>
                    <a:pt x="435051" y="4654666"/>
                    <a:pt x="241027" y="4653999"/>
                  </a:cubicBezTo>
                  <a:cubicBezTo>
                    <a:pt x="123108" y="4653523"/>
                    <a:pt x="33668" y="4587991"/>
                    <a:pt x="7093" y="4482645"/>
                  </a:cubicBezTo>
                  <a:cubicBezTo>
                    <a:pt x="1378" y="4459975"/>
                    <a:pt x="521" y="4435591"/>
                    <a:pt x="426" y="4411969"/>
                  </a:cubicBezTo>
                  <a:cubicBezTo>
                    <a:pt x="-51" y="4219183"/>
                    <a:pt x="-146" y="4026493"/>
                    <a:pt x="235" y="3833706"/>
                  </a:cubicBezTo>
                  <a:cubicBezTo>
                    <a:pt x="521" y="3696928"/>
                    <a:pt x="94818" y="3602916"/>
                    <a:pt x="231026" y="3602630"/>
                  </a:cubicBezTo>
                  <a:cubicBezTo>
                    <a:pt x="282175" y="3602535"/>
                    <a:pt x="333515" y="3604630"/>
                    <a:pt x="384474" y="3601487"/>
                  </a:cubicBezTo>
                  <a:cubicBezTo>
                    <a:pt x="403619" y="3600344"/>
                    <a:pt x="426288" y="3591486"/>
                    <a:pt x="440004" y="3578341"/>
                  </a:cubicBezTo>
                  <a:cubicBezTo>
                    <a:pt x="515633" y="3505951"/>
                    <a:pt x="587832" y="3430132"/>
                    <a:pt x="663270" y="3357456"/>
                  </a:cubicBezTo>
                  <a:cubicBezTo>
                    <a:pt x="705418" y="3316832"/>
                    <a:pt x="756068" y="3298306"/>
                    <a:pt x="804943" y="3300949"/>
                  </a:cubicBezTo>
                  <a:close/>
                  <a:moveTo>
                    <a:pt x="3300553" y="605589"/>
                  </a:moveTo>
                  <a:cubicBezTo>
                    <a:pt x="3348940" y="605589"/>
                    <a:pt x="3396565" y="605589"/>
                    <a:pt x="3446857" y="605589"/>
                  </a:cubicBezTo>
                  <a:cubicBezTo>
                    <a:pt x="3446857" y="652547"/>
                    <a:pt x="3446857" y="699315"/>
                    <a:pt x="3446857" y="749416"/>
                  </a:cubicBezTo>
                  <a:cubicBezTo>
                    <a:pt x="3399708" y="749416"/>
                    <a:pt x="3352083" y="749416"/>
                    <a:pt x="3300553" y="749416"/>
                  </a:cubicBezTo>
                  <a:cubicBezTo>
                    <a:pt x="3300553" y="700744"/>
                    <a:pt x="3300553" y="654738"/>
                    <a:pt x="3300553" y="605589"/>
                  </a:cubicBezTo>
                  <a:close/>
                  <a:moveTo>
                    <a:pt x="2401773" y="605399"/>
                  </a:moveTo>
                  <a:cubicBezTo>
                    <a:pt x="2649233" y="605399"/>
                    <a:pt x="2896787" y="605399"/>
                    <a:pt x="3148152" y="605399"/>
                  </a:cubicBezTo>
                  <a:cubicBezTo>
                    <a:pt x="3148152" y="654357"/>
                    <a:pt x="3148152" y="700458"/>
                    <a:pt x="3148152" y="749607"/>
                  </a:cubicBezTo>
                  <a:cubicBezTo>
                    <a:pt x="2899454" y="749607"/>
                    <a:pt x="2651900" y="749607"/>
                    <a:pt x="2401773" y="749607"/>
                  </a:cubicBezTo>
                  <a:cubicBezTo>
                    <a:pt x="2401773" y="702363"/>
                    <a:pt x="2401773" y="655500"/>
                    <a:pt x="2401773" y="605399"/>
                  </a:cubicBezTo>
                  <a:close/>
                  <a:moveTo>
                    <a:pt x="2402440" y="303456"/>
                  </a:moveTo>
                  <a:cubicBezTo>
                    <a:pt x="2751436" y="303456"/>
                    <a:pt x="3097289" y="303456"/>
                    <a:pt x="3446285" y="303456"/>
                  </a:cubicBezTo>
                  <a:cubicBezTo>
                    <a:pt x="3446285" y="352224"/>
                    <a:pt x="3446285" y="399944"/>
                    <a:pt x="3446285" y="450236"/>
                  </a:cubicBezTo>
                  <a:cubicBezTo>
                    <a:pt x="3099003" y="450236"/>
                    <a:pt x="2752388" y="450236"/>
                    <a:pt x="2402440" y="450236"/>
                  </a:cubicBezTo>
                  <a:cubicBezTo>
                    <a:pt x="2402440" y="402802"/>
                    <a:pt x="2402440" y="354986"/>
                    <a:pt x="2402440" y="303456"/>
                  </a:cubicBezTo>
                  <a:close/>
                  <a:moveTo>
                    <a:pt x="2346909" y="151152"/>
                  </a:moveTo>
                  <a:cubicBezTo>
                    <a:pt x="2274805" y="151152"/>
                    <a:pt x="2250707" y="175536"/>
                    <a:pt x="2250612" y="247735"/>
                  </a:cubicBezTo>
                  <a:cubicBezTo>
                    <a:pt x="2250516" y="432234"/>
                    <a:pt x="2250516" y="616638"/>
                    <a:pt x="2250612" y="801138"/>
                  </a:cubicBezTo>
                  <a:cubicBezTo>
                    <a:pt x="2250612" y="877814"/>
                    <a:pt x="2276615" y="903912"/>
                    <a:pt x="2353481" y="903912"/>
                  </a:cubicBezTo>
                  <a:cubicBezTo>
                    <a:pt x="2529599" y="904103"/>
                    <a:pt x="2705716" y="904008"/>
                    <a:pt x="2881833" y="904008"/>
                  </a:cubicBezTo>
                  <a:cubicBezTo>
                    <a:pt x="2894597" y="903912"/>
                    <a:pt x="2907360" y="903912"/>
                    <a:pt x="2924410" y="903912"/>
                  </a:cubicBezTo>
                  <a:cubicBezTo>
                    <a:pt x="2924410" y="989637"/>
                    <a:pt x="2923267" y="1069266"/>
                    <a:pt x="2925267" y="1148800"/>
                  </a:cubicBezTo>
                  <a:cubicBezTo>
                    <a:pt x="2925648" y="1165374"/>
                    <a:pt x="2937554" y="1181661"/>
                    <a:pt x="2944127" y="1198044"/>
                  </a:cubicBezTo>
                  <a:cubicBezTo>
                    <a:pt x="2960510" y="1190901"/>
                    <a:pt x="2980703" y="1187662"/>
                    <a:pt x="2992704" y="1176042"/>
                  </a:cubicBezTo>
                  <a:cubicBezTo>
                    <a:pt x="3078144" y="1093269"/>
                    <a:pt x="3161297" y="1008116"/>
                    <a:pt x="3246736" y="925344"/>
                  </a:cubicBezTo>
                  <a:cubicBezTo>
                    <a:pt x="3258738" y="913723"/>
                    <a:pt x="3279026" y="905341"/>
                    <a:pt x="3295885" y="904865"/>
                  </a:cubicBezTo>
                  <a:cubicBezTo>
                    <a:pt x="3365989" y="902579"/>
                    <a:pt x="3436284" y="904579"/>
                    <a:pt x="3506483" y="903722"/>
                  </a:cubicBezTo>
                  <a:cubicBezTo>
                    <a:pt x="3568491" y="902960"/>
                    <a:pt x="3597828" y="873051"/>
                    <a:pt x="3597923" y="810853"/>
                  </a:cubicBezTo>
                  <a:cubicBezTo>
                    <a:pt x="3598209" y="622830"/>
                    <a:pt x="3598304" y="434806"/>
                    <a:pt x="3597923" y="246783"/>
                  </a:cubicBezTo>
                  <a:cubicBezTo>
                    <a:pt x="3597828" y="175726"/>
                    <a:pt x="3572301" y="151152"/>
                    <a:pt x="3500006" y="151152"/>
                  </a:cubicBezTo>
                  <a:cubicBezTo>
                    <a:pt x="3115672" y="151056"/>
                    <a:pt x="2731243" y="151056"/>
                    <a:pt x="2346909" y="151152"/>
                  </a:cubicBezTo>
                  <a:close/>
                  <a:moveTo>
                    <a:pt x="2928125" y="85"/>
                  </a:moveTo>
                  <a:cubicBezTo>
                    <a:pt x="3120816" y="85"/>
                    <a:pt x="3313602" y="85"/>
                    <a:pt x="3506292" y="85"/>
                  </a:cubicBezTo>
                  <a:cubicBezTo>
                    <a:pt x="3651358" y="85"/>
                    <a:pt x="3747846" y="94764"/>
                    <a:pt x="3749180" y="240877"/>
                  </a:cubicBezTo>
                  <a:cubicBezTo>
                    <a:pt x="3750418" y="375275"/>
                    <a:pt x="3749466" y="509768"/>
                    <a:pt x="3749466" y="644166"/>
                  </a:cubicBezTo>
                  <a:cubicBezTo>
                    <a:pt x="3749466" y="697696"/>
                    <a:pt x="3749561" y="751227"/>
                    <a:pt x="3749466" y="804757"/>
                  </a:cubicBezTo>
                  <a:cubicBezTo>
                    <a:pt x="3748989" y="955633"/>
                    <a:pt x="3657740" y="1049264"/>
                    <a:pt x="3506292" y="1053264"/>
                  </a:cubicBezTo>
                  <a:cubicBezTo>
                    <a:pt x="3458763" y="1054503"/>
                    <a:pt x="3410947" y="1051074"/>
                    <a:pt x="3363608" y="1054693"/>
                  </a:cubicBezTo>
                  <a:cubicBezTo>
                    <a:pt x="3343415" y="1056217"/>
                    <a:pt x="3319793" y="1065552"/>
                    <a:pt x="3305315" y="1079363"/>
                  </a:cubicBezTo>
                  <a:cubicBezTo>
                    <a:pt x="3230544" y="1150800"/>
                    <a:pt x="3159392" y="1226143"/>
                    <a:pt x="3084621" y="1297676"/>
                  </a:cubicBezTo>
                  <a:cubicBezTo>
                    <a:pt x="2990513" y="1387782"/>
                    <a:pt x="2840304" y="1363875"/>
                    <a:pt x="2792679" y="1247860"/>
                  </a:cubicBezTo>
                  <a:cubicBezTo>
                    <a:pt x="2774963" y="1204712"/>
                    <a:pt x="2777058" y="1152705"/>
                    <a:pt x="2774105" y="1104509"/>
                  </a:cubicBezTo>
                  <a:cubicBezTo>
                    <a:pt x="2770867" y="1050502"/>
                    <a:pt x="2782583" y="1054026"/>
                    <a:pt x="2721337" y="1053550"/>
                  </a:cubicBezTo>
                  <a:cubicBezTo>
                    <a:pt x="2583415" y="1052598"/>
                    <a:pt x="2445303" y="1054693"/>
                    <a:pt x="2307571" y="1049359"/>
                  </a:cubicBezTo>
                  <a:cubicBezTo>
                    <a:pt x="2181936" y="1044501"/>
                    <a:pt x="2098402" y="934488"/>
                    <a:pt x="2099069" y="824188"/>
                  </a:cubicBezTo>
                  <a:cubicBezTo>
                    <a:pt x="2099831" y="709983"/>
                    <a:pt x="2099164" y="595779"/>
                    <a:pt x="2099069" y="481574"/>
                  </a:cubicBezTo>
                  <a:cubicBezTo>
                    <a:pt x="2099069" y="397087"/>
                    <a:pt x="2098497" y="312600"/>
                    <a:pt x="2099259" y="228209"/>
                  </a:cubicBezTo>
                  <a:cubicBezTo>
                    <a:pt x="2100307" y="98669"/>
                    <a:pt x="2198986" y="466"/>
                    <a:pt x="2328526" y="276"/>
                  </a:cubicBezTo>
                  <a:cubicBezTo>
                    <a:pt x="2528361" y="-201"/>
                    <a:pt x="2728290" y="85"/>
                    <a:pt x="2928125" y="85"/>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6" name="Title 13">
            <a:extLst>
              <a:ext uri="{FF2B5EF4-FFF2-40B4-BE49-F238E27FC236}">
                <a16:creationId xmlns="" xmlns:a16="http://schemas.microsoft.com/office/drawing/2014/main" id="{BF1A2EB3-8950-4BFE-8CFE-6C658CE408EF}"/>
              </a:ext>
            </a:extLst>
          </p:cNvPr>
          <p:cNvSpPr txBox="1">
            <a:spLocks/>
          </p:cNvSpPr>
          <p:nvPr/>
        </p:nvSpPr>
        <p:spPr bwMode="auto">
          <a:xfrm>
            <a:off x="6469932" y="2894205"/>
            <a:ext cx="5026741" cy="939296"/>
          </a:xfrm>
          <a:prstGeom prst="rect">
            <a:avLst/>
          </a:prstGeom>
        </p:spPr>
        <p:txBody>
          <a:bodyPr wrap="square" lIns="0" tIns="0" rIns="0" bIns="0">
            <a:spAutoFit/>
          </a:bodyPr>
          <a:lstStyle>
            <a:defPPr>
              <a:defRPr lang="zh-CN"/>
            </a:defPPr>
            <a:lvl1pPr algn="ctr">
              <a:spcAft>
                <a:spcPts val="600"/>
              </a:spcAft>
            </a:lvl1pPr>
            <a:lvl2pPr indent="0" algn="ctr" defTabSz="457200">
              <a:spcBef>
                <a:spcPct val="20000"/>
              </a:spcBef>
              <a:spcAft>
                <a:spcPts val="600"/>
              </a:spcAft>
              <a:buClr>
                <a:schemeClr val="accent1">
                  <a:lumMod val="75000"/>
                </a:schemeClr>
              </a:buClr>
              <a:buSzPct val="145000"/>
              <a:buFont typeface="Arial"/>
              <a:buNone/>
              <a:defRPr sz="2000" cap="none">
                <a:solidFill>
                  <a:schemeClr val="tx1">
                    <a:tint val="75000"/>
                  </a:schemeClr>
                </a:solidFill>
                <a:effectLst/>
              </a:defRPr>
            </a:lvl2pPr>
            <a:lvl3pPr indent="0" algn="ctr" defTabSz="457200">
              <a:spcBef>
                <a:spcPct val="20000"/>
              </a:spcBef>
              <a:spcAft>
                <a:spcPts val="600"/>
              </a:spcAft>
              <a:buClr>
                <a:schemeClr val="accent1">
                  <a:lumMod val="75000"/>
                </a:schemeClr>
              </a:buClr>
              <a:buSzPct val="145000"/>
              <a:buFont typeface="Arial"/>
              <a:buNone/>
              <a:defRPr cap="none">
                <a:solidFill>
                  <a:schemeClr val="tx1">
                    <a:tint val="75000"/>
                  </a:schemeClr>
                </a:solidFill>
                <a:effectLst/>
              </a:defRPr>
            </a:lvl3pPr>
            <a:lvl4pPr indent="0" algn="ctr" defTabSz="457200">
              <a:spcBef>
                <a:spcPct val="20000"/>
              </a:spcBef>
              <a:spcAft>
                <a:spcPts val="600"/>
              </a:spcAft>
              <a:buClr>
                <a:schemeClr val="accent1">
                  <a:lumMod val="75000"/>
                </a:schemeClr>
              </a:buClr>
              <a:buSzPct val="145000"/>
              <a:buFont typeface="Arial"/>
              <a:buNone/>
              <a:defRPr sz="1600" cap="none">
                <a:solidFill>
                  <a:schemeClr val="tx1">
                    <a:tint val="75000"/>
                  </a:schemeClr>
                </a:solidFill>
                <a:effectLst/>
              </a:defRPr>
            </a:lvl4pPr>
            <a:lvl5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5pPr>
            <a:lvl6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6pPr>
            <a:lvl7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7pPr>
            <a:lvl8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8pPr>
            <a:lvl9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9pPr>
          </a:lstStyle>
          <a:p>
            <a:pPr lvl="0" algn="just">
              <a:lnSpc>
                <a:spcPct val="150000"/>
              </a:lnSpc>
              <a:spcAft>
                <a:spcPts val="0"/>
              </a:spcAft>
            </a:pPr>
            <a:r>
              <a:rPr lang="zh-CN" altLang="en-US" sz="1400">
                <a:solidFill>
                  <a:prstClr val="black"/>
                </a:solidFill>
                <a:sym typeface="Arial" panose="020B0604020202020204" pitchFamily="34" charset="0"/>
              </a:rPr>
              <a:t>请输入公司业务特点文本请输入公司业务特点文本请输入公司业务特点文本请输入公司业务特点文本请输入公司业务特点文本请输入公司业务特点文本请输入公司业务特点文本</a:t>
            </a:r>
          </a:p>
        </p:txBody>
      </p:sp>
      <p:sp>
        <p:nvSpPr>
          <p:cNvPr id="17" name="矩形 16">
            <a:extLst>
              <a:ext uri="{FF2B5EF4-FFF2-40B4-BE49-F238E27FC236}">
                <a16:creationId xmlns="" xmlns:a16="http://schemas.microsoft.com/office/drawing/2014/main" id="{05327C97-F7C7-4250-A58C-F52F9085693F}"/>
              </a:ext>
            </a:extLst>
          </p:cNvPr>
          <p:cNvSpPr/>
          <p:nvPr/>
        </p:nvSpPr>
        <p:spPr>
          <a:xfrm>
            <a:off x="6469932" y="2607861"/>
            <a:ext cx="1138132"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solidFill>
                  <a:prstClr val="black"/>
                </a:solidFill>
                <a:latin typeface="阿里巴巴普惠体 B"/>
                <a:ea typeface="阿里巴巴普惠体 B"/>
              </a:rPr>
              <a:t>输入小标题</a:t>
            </a:r>
            <a:endParaRPr kumimoji="0" lang="zh-CN" altLang="en-US" sz="18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sp>
        <p:nvSpPr>
          <p:cNvPr id="20" name="Title 13">
            <a:extLst>
              <a:ext uri="{FF2B5EF4-FFF2-40B4-BE49-F238E27FC236}">
                <a16:creationId xmlns="" xmlns:a16="http://schemas.microsoft.com/office/drawing/2014/main" id="{228B96C4-B7E0-4848-BBA4-DE0DF2764498}"/>
              </a:ext>
            </a:extLst>
          </p:cNvPr>
          <p:cNvSpPr txBox="1">
            <a:spLocks/>
          </p:cNvSpPr>
          <p:nvPr/>
        </p:nvSpPr>
        <p:spPr bwMode="auto">
          <a:xfrm>
            <a:off x="6469932" y="5062491"/>
            <a:ext cx="5026741" cy="939296"/>
          </a:xfrm>
          <a:prstGeom prst="rect">
            <a:avLst/>
          </a:prstGeom>
        </p:spPr>
        <p:txBody>
          <a:bodyPr wrap="square" lIns="0" tIns="0" rIns="0" bIns="0">
            <a:spAutoFit/>
          </a:bodyPr>
          <a:lstStyle>
            <a:defPPr>
              <a:defRPr lang="zh-CN"/>
            </a:defPPr>
            <a:lvl1pPr algn="ctr">
              <a:spcAft>
                <a:spcPts val="600"/>
              </a:spcAft>
            </a:lvl1pPr>
            <a:lvl2pPr indent="0" algn="ctr" defTabSz="457200">
              <a:spcBef>
                <a:spcPct val="20000"/>
              </a:spcBef>
              <a:spcAft>
                <a:spcPts val="600"/>
              </a:spcAft>
              <a:buClr>
                <a:schemeClr val="accent1">
                  <a:lumMod val="75000"/>
                </a:schemeClr>
              </a:buClr>
              <a:buSzPct val="145000"/>
              <a:buFont typeface="Arial"/>
              <a:buNone/>
              <a:defRPr sz="2000" cap="none">
                <a:solidFill>
                  <a:schemeClr val="tx1">
                    <a:tint val="75000"/>
                  </a:schemeClr>
                </a:solidFill>
                <a:effectLst/>
              </a:defRPr>
            </a:lvl2pPr>
            <a:lvl3pPr indent="0" algn="ctr" defTabSz="457200">
              <a:spcBef>
                <a:spcPct val="20000"/>
              </a:spcBef>
              <a:spcAft>
                <a:spcPts val="600"/>
              </a:spcAft>
              <a:buClr>
                <a:schemeClr val="accent1">
                  <a:lumMod val="75000"/>
                </a:schemeClr>
              </a:buClr>
              <a:buSzPct val="145000"/>
              <a:buFont typeface="Arial"/>
              <a:buNone/>
              <a:defRPr cap="none">
                <a:solidFill>
                  <a:schemeClr val="tx1">
                    <a:tint val="75000"/>
                  </a:schemeClr>
                </a:solidFill>
                <a:effectLst/>
              </a:defRPr>
            </a:lvl3pPr>
            <a:lvl4pPr indent="0" algn="ctr" defTabSz="457200">
              <a:spcBef>
                <a:spcPct val="20000"/>
              </a:spcBef>
              <a:spcAft>
                <a:spcPts val="600"/>
              </a:spcAft>
              <a:buClr>
                <a:schemeClr val="accent1">
                  <a:lumMod val="75000"/>
                </a:schemeClr>
              </a:buClr>
              <a:buSzPct val="145000"/>
              <a:buFont typeface="Arial"/>
              <a:buNone/>
              <a:defRPr sz="1600" cap="none">
                <a:solidFill>
                  <a:schemeClr val="tx1">
                    <a:tint val="75000"/>
                  </a:schemeClr>
                </a:solidFill>
                <a:effectLst/>
              </a:defRPr>
            </a:lvl4pPr>
            <a:lvl5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5pPr>
            <a:lvl6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6pPr>
            <a:lvl7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7pPr>
            <a:lvl8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8pPr>
            <a:lvl9pPr indent="0" algn="ctr" defTabSz="457200">
              <a:spcBef>
                <a:spcPct val="20000"/>
              </a:spcBef>
              <a:spcAft>
                <a:spcPts val="600"/>
              </a:spcAft>
              <a:buClr>
                <a:schemeClr val="accent1">
                  <a:lumMod val="75000"/>
                </a:schemeClr>
              </a:buClr>
              <a:buSzPct val="145000"/>
              <a:buFont typeface="Arial"/>
              <a:buNone/>
              <a:defRPr sz="1400" cap="none">
                <a:solidFill>
                  <a:schemeClr val="tx1">
                    <a:tint val="75000"/>
                  </a:schemeClr>
                </a:solidFill>
                <a:effectLst/>
              </a:defRPr>
            </a:lvl9pPr>
          </a:lstStyle>
          <a:p>
            <a:pPr lvl="0" algn="just">
              <a:lnSpc>
                <a:spcPct val="150000"/>
              </a:lnSpc>
              <a:spcAft>
                <a:spcPts val="0"/>
              </a:spcAft>
            </a:pPr>
            <a:r>
              <a:rPr lang="zh-CN" altLang="en-US" sz="1400">
                <a:solidFill>
                  <a:prstClr val="black"/>
                </a:solidFill>
                <a:sym typeface="Arial" panose="020B0604020202020204" pitchFamily="34" charset="0"/>
              </a:rPr>
              <a:t>请输入公司业务特点文本请输入公司业务特点文本请输入公司业务特点文本请输入公司业务特点文本请输入公司业务特点文本请输入公司业务特点文本请输入公司业务特点文本</a:t>
            </a:r>
          </a:p>
        </p:txBody>
      </p:sp>
      <p:sp>
        <p:nvSpPr>
          <p:cNvPr id="21" name="矩形 20">
            <a:extLst>
              <a:ext uri="{FF2B5EF4-FFF2-40B4-BE49-F238E27FC236}">
                <a16:creationId xmlns="" xmlns:a16="http://schemas.microsoft.com/office/drawing/2014/main" id="{5AF64F34-A5DC-4A21-B30B-0431627DA70E}"/>
              </a:ext>
            </a:extLst>
          </p:cNvPr>
          <p:cNvSpPr/>
          <p:nvPr/>
        </p:nvSpPr>
        <p:spPr>
          <a:xfrm>
            <a:off x="6469932" y="4776147"/>
            <a:ext cx="1138132" cy="276999"/>
          </a:xfrm>
          <a:prstGeom prst="rect">
            <a:avLst/>
          </a:prstGeom>
        </p:spPr>
        <p:txBody>
          <a:bodyPr wrap="non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a:solidFill>
                  <a:prstClr val="black"/>
                </a:solidFill>
                <a:latin typeface="阿里巴巴普惠体 B"/>
                <a:ea typeface="阿里巴巴普惠体 B"/>
              </a:rPr>
              <a:t>输入小标题</a:t>
            </a:r>
            <a:endParaRPr kumimoji="0" lang="zh-CN" altLang="en-US" sz="18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cxnSp>
        <p:nvCxnSpPr>
          <p:cNvPr id="24" name="直接连接符 23">
            <a:extLst>
              <a:ext uri="{FF2B5EF4-FFF2-40B4-BE49-F238E27FC236}">
                <a16:creationId xmlns="" xmlns:a16="http://schemas.microsoft.com/office/drawing/2014/main" id="{4A59681C-6B43-4F14-BFBF-28EB800BC308}"/>
              </a:ext>
            </a:extLst>
          </p:cNvPr>
          <p:cNvCxnSpPr>
            <a:cxnSpLocks/>
          </p:cNvCxnSpPr>
          <p:nvPr/>
        </p:nvCxnSpPr>
        <p:spPr>
          <a:xfrm>
            <a:off x="5622925" y="2035152"/>
            <a:ext cx="0" cy="427357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 xmlns:a16="http://schemas.microsoft.com/office/drawing/2014/main" id="{BBC45189-2CAF-4482-B609-1E68E6E097C8}"/>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05543" y="3247684"/>
            <a:ext cx="6734580" cy="3330915"/>
          </a:xfrm>
          <a:prstGeom prst="rect">
            <a:avLst/>
          </a:prstGeom>
        </p:spPr>
      </p:pic>
      <p:sp>
        <p:nvSpPr>
          <p:cNvPr id="25" name="文本占位符 24">
            <a:extLst>
              <a:ext uri="{FF2B5EF4-FFF2-40B4-BE49-F238E27FC236}">
                <a16:creationId xmlns="" xmlns:a16="http://schemas.microsoft.com/office/drawing/2014/main" id="{BCB58F95-461E-4E40-91D0-866EA457633D}"/>
              </a:ext>
            </a:extLst>
          </p:cNvPr>
          <p:cNvSpPr>
            <a:spLocks noGrp="1"/>
          </p:cNvSpPr>
          <p:nvPr>
            <p:ph type="body" sz="quarter" idx="10"/>
          </p:nvPr>
        </p:nvSpPr>
        <p:spPr/>
        <p:txBody>
          <a:bodyPr/>
          <a:lstStyle/>
          <a:p>
            <a:r>
              <a:rPr lang="zh-CN" altLang="en-US"/>
              <a:t>特点</a:t>
            </a:r>
          </a:p>
        </p:txBody>
      </p:sp>
      <p:sp>
        <p:nvSpPr>
          <p:cNvPr id="27" name="文本占位符 26">
            <a:extLst>
              <a:ext uri="{FF2B5EF4-FFF2-40B4-BE49-F238E27FC236}">
                <a16:creationId xmlns="" xmlns:a16="http://schemas.microsoft.com/office/drawing/2014/main" id="{4C53D023-9EB3-4C7A-8624-92ABFB28DCB3}"/>
              </a:ext>
            </a:extLst>
          </p:cNvPr>
          <p:cNvSpPr>
            <a:spLocks noGrp="1"/>
          </p:cNvSpPr>
          <p:nvPr>
            <p:ph type="body" sz="quarter" idx="11"/>
          </p:nvPr>
        </p:nvSpPr>
        <p:spPr>
          <a:xfrm>
            <a:off x="695325" y="415922"/>
            <a:ext cx="1514838" cy="369332"/>
          </a:xfrm>
        </p:spPr>
        <p:txBody>
          <a:bodyPr/>
          <a:lstStyle/>
          <a:p>
            <a:r>
              <a:rPr lang="zh-CN" altLang="en-US"/>
              <a:t>公司业务的</a:t>
            </a:r>
          </a:p>
        </p:txBody>
      </p:sp>
      <p:sp>
        <p:nvSpPr>
          <p:cNvPr id="28" name="矩形 27">
            <a:extLst>
              <a:ext uri="{FF2B5EF4-FFF2-40B4-BE49-F238E27FC236}">
                <a16:creationId xmlns="" xmlns:a16="http://schemas.microsoft.com/office/drawing/2014/main" id="{24126D83-791E-4D7A-A2D2-3A63A04D57AF}"/>
              </a:ext>
            </a:extLst>
          </p:cNvPr>
          <p:cNvSpPr/>
          <p:nvPr/>
        </p:nvSpPr>
        <p:spPr>
          <a:xfrm>
            <a:off x="692119" y="2063208"/>
            <a:ext cx="4516468" cy="830997"/>
          </a:xfrm>
          <a:prstGeom prst="rect">
            <a:avLst/>
          </a:prstGeom>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a:ln>
                  <a:noFill/>
                </a:ln>
                <a:effectLst/>
                <a:uLnTx/>
                <a:uFillTx/>
                <a:latin typeface="+mj-ea"/>
                <a:ea typeface="+mj-ea"/>
                <a:cs typeface="+mn-cs"/>
              </a:rPr>
              <a:t>本页核心内容</a:t>
            </a:r>
          </a:p>
        </p:txBody>
      </p:sp>
    </p:spTree>
    <p:extLst>
      <p:ext uri="{BB962C8B-B14F-4D97-AF65-F5344CB8AC3E}">
        <p14:creationId xmlns:p14="http://schemas.microsoft.com/office/powerpoint/2010/main" val="3044568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664B2E96-8F48-48CF-9DA2-450F7DEBADFD}"/>
              </a:ext>
            </a:extLst>
          </p:cNvPr>
          <p:cNvGrpSpPr/>
          <p:nvPr/>
        </p:nvGrpSpPr>
        <p:grpSpPr>
          <a:xfrm>
            <a:off x="-2614727" y="2721231"/>
            <a:ext cx="17956290" cy="6674775"/>
            <a:chOff x="-2617057" y="2281994"/>
            <a:chExt cx="17956290" cy="6674775"/>
          </a:xfrm>
        </p:grpSpPr>
        <p:sp>
          <p:nvSpPr>
            <p:cNvPr id="11" name="任意多边形: 形状 10">
              <a:extLst>
                <a:ext uri="{FF2B5EF4-FFF2-40B4-BE49-F238E27FC236}">
                  <a16:creationId xmlns="" xmlns:a16="http://schemas.microsoft.com/office/drawing/2014/main" id="{E0AC635D-D02F-4C88-AAA4-70C50A0F7B9E}"/>
                </a:ext>
              </a:extLst>
            </p:cNvPr>
            <p:cNvSpPr/>
            <p:nvPr/>
          </p:nvSpPr>
          <p:spPr>
            <a:xfrm>
              <a:off x="-2617057" y="2281994"/>
              <a:ext cx="17956290" cy="6540392"/>
            </a:xfrm>
            <a:custGeom>
              <a:avLst/>
              <a:gdLst>
                <a:gd name="connsiteX0" fmla="*/ 1455914 w 17956290"/>
                <a:gd name="connsiteY0" fmla="*/ 3331280 h 6540392"/>
                <a:gd name="connsiteX1" fmla="*/ 3226657 w 17956290"/>
                <a:gd name="connsiteY1" fmla="*/ 3345794 h 6540392"/>
                <a:gd name="connsiteX2" fmla="*/ 5128028 w 17956290"/>
                <a:gd name="connsiteY2" fmla="*/ 2445909 h 6540392"/>
                <a:gd name="connsiteX3" fmla="*/ 7377743 w 17956290"/>
                <a:gd name="connsiteY3" fmla="*/ 2431394 h 6540392"/>
                <a:gd name="connsiteX4" fmla="*/ 10237057 w 17956290"/>
                <a:gd name="connsiteY4" fmla="*/ 1473452 h 6540392"/>
                <a:gd name="connsiteX5" fmla="*/ 12370657 w 17956290"/>
                <a:gd name="connsiteY5" fmla="*/ 1618594 h 6540392"/>
                <a:gd name="connsiteX6" fmla="*/ 15229971 w 17956290"/>
                <a:gd name="connsiteY6" fmla="*/ 268766 h 6540392"/>
                <a:gd name="connsiteX7" fmla="*/ 16550771 w 17956290"/>
                <a:gd name="connsiteY7" fmla="*/ 573566 h 6540392"/>
                <a:gd name="connsiteX8" fmla="*/ 16826543 w 17956290"/>
                <a:gd name="connsiteY8" fmla="*/ 5929337 h 6540392"/>
                <a:gd name="connsiteX9" fmla="*/ 1136600 w 17956290"/>
                <a:gd name="connsiteY9" fmla="*/ 6132537 h 6540392"/>
                <a:gd name="connsiteX10" fmla="*/ 1455914 w 17956290"/>
                <a:gd name="connsiteY10" fmla="*/ 3331280 h 654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290" h="6540392">
                  <a:moveTo>
                    <a:pt x="1455914" y="3331280"/>
                  </a:moveTo>
                  <a:cubicBezTo>
                    <a:pt x="1804257" y="2866823"/>
                    <a:pt x="2614638" y="3493356"/>
                    <a:pt x="3226657" y="3345794"/>
                  </a:cubicBezTo>
                  <a:cubicBezTo>
                    <a:pt x="3838676" y="3198232"/>
                    <a:pt x="4436180" y="2598309"/>
                    <a:pt x="5128028" y="2445909"/>
                  </a:cubicBezTo>
                  <a:cubicBezTo>
                    <a:pt x="5819876" y="2293509"/>
                    <a:pt x="6526238" y="2593470"/>
                    <a:pt x="7377743" y="2431394"/>
                  </a:cubicBezTo>
                  <a:cubicBezTo>
                    <a:pt x="8229248" y="2269318"/>
                    <a:pt x="9404905" y="1608919"/>
                    <a:pt x="10237057" y="1473452"/>
                  </a:cubicBezTo>
                  <a:cubicBezTo>
                    <a:pt x="11069209" y="1337985"/>
                    <a:pt x="11538505" y="1819375"/>
                    <a:pt x="12370657" y="1618594"/>
                  </a:cubicBezTo>
                  <a:cubicBezTo>
                    <a:pt x="13202809" y="1417813"/>
                    <a:pt x="14533285" y="442937"/>
                    <a:pt x="15229971" y="268766"/>
                  </a:cubicBezTo>
                  <a:cubicBezTo>
                    <a:pt x="15926657" y="94595"/>
                    <a:pt x="16284676" y="-369862"/>
                    <a:pt x="16550771" y="573566"/>
                  </a:cubicBezTo>
                  <a:cubicBezTo>
                    <a:pt x="16816866" y="1516994"/>
                    <a:pt x="19395572" y="5002842"/>
                    <a:pt x="16826543" y="5929337"/>
                  </a:cubicBezTo>
                  <a:cubicBezTo>
                    <a:pt x="14257514" y="6855832"/>
                    <a:pt x="3705629" y="6563127"/>
                    <a:pt x="1136600" y="6132537"/>
                  </a:cubicBezTo>
                  <a:cubicBezTo>
                    <a:pt x="-1432429" y="5701947"/>
                    <a:pt x="1107571" y="3795737"/>
                    <a:pt x="1455914" y="3331280"/>
                  </a:cubicBezTo>
                  <a:close/>
                </a:path>
              </a:pathLst>
            </a:custGeom>
            <a:noFill/>
            <a:ln w="6350" cap="flat" cmpd="sng" algn="ctr">
              <a:gradFill flip="none" rotWithShape="1">
                <a:gsLst>
                  <a:gs pos="12000">
                    <a:schemeClr val="accent2"/>
                  </a:gs>
                  <a:gs pos="80000">
                    <a:schemeClr val="accent1"/>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0" name="任意多边形: 形状 9">
              <a:extLst>
                <a:ext uri="{FF2B5EF4-FFF2-40B4-BE49-F238E27FC236}">
                  <a16:creationId xmlns="" xmlns:a16="http://schemas.microsoft.com/office/drawing/2014/main" id="{9714C473-78BD-4F48-8069-287DC6E8EEE7}"/>
                </a:ext>
              </a:extLst>
            </p:cNvPr>
            <p:cNvSpPr/>
            <p:nvPr/>
          </p:nvSpPr>
          <p:spPr>
            <a:xfrm>
              <a:off x="-2617057" y="2416377"/>
              <a:ext cx="17956290" cy="6540392"/>
            </a:xfrm>
            <a:custGeom>
              <a:avLst/>
              <a:gdLst>
                <a:gd name="connsiteX0" fmla="*/ 1455914 w 17956290"/>
                <a:gd name="connsiteY0" fmla="*/ 3331280 h 6540392"/>
                <a:gd name="connsiteX1" fmla="*/ 3226657 w 17956290"/>
                <a:gd name="connsiteY1" fmla="*/ 3345794 h 6540392"/>
                <a:gd name="connsiteX2" fmla="*/ 5128028 w 17956290"/>
                <a:gd name="connsiteY2" fmla="*/ 2445909 h 6540392"/>
                <a:gd name="connsiteX3" fmla="*/ 7377743 w 17956290"/>
                <a:gd name="connsiteY3" fmla="*/ 2431394 h 6540392"/>
                <a:gd name="connsiteX4" fmla="*/ 10237057 w 17956290"/>
                <a:gd name="connsiteY4" fmla="*/ 1473452 h 6540392"/>
                <a:gd name="connsiteX5" fmla="*/ 12370657 w 17956290"/>
                <a:gd name="connsiteY5" fmla="*/ 1618594 h 6540392"/>
                <a:gd name="connsiteX6" fmla="*/ 15229971 w 17956290"/>
                <a:gd name="connsiteY6" fmla="*/ 268766 h 6540392"/>
                <a:gd name="connsiteX7" fmla="*/ 16550771 w 17956290"/>
                <a:gd name="connsiteY7" fmla="*/ 573566 h 6540392"/>
                <a:gd name="connsiteX8" fmla="*/ 16826543 w 17956290"/>
                <a:gd name="connsiteY8" fmla="*/ 5929337 h 6540392"/>
                <a:gd name="connsiteX9" fmla="*/ 1136600 w 17956290"/>
                <a:gd name="connsiteY9" fmla="*/ 6132537 h 6540392"/>
                <a:gd name="connsiteX10" fmla="*/ 1455914 w 17956290"/>
                <a:gd name="connsiteY10" fmla="*/ 3331280 h 654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290" h="6540392">
                  <a:moveTo>
                    <a:pt x="1455914" y="3331280"/>
                  </a:moveTo>
                  <a:cubicBezTo>
                    <a:pt x="1804257" y="2866823"/>
                    <a:pt x="2614638" y="3493356"/>
                    <a:pt x="3226657" y="3345794"/>
                  </a:cubicBezTo>
                  <a:cubicBezTo>
                    <a:pt x="3838676" y="3198232"/>
                    <a:pt x="4436180" y="2598309"/>
                    <a:pt x="5128028" y="2445909"/>
                  </a:cubicBezTo>
                  <a:cubicBezTo>
                    <a:pt x="5819876" y="2293509"/>
                    <a:pt x="6526238" y="2593470"/>
                    <a:pt x="7377743" y="2431394"/>
                  </a:cubicBezTo>
                  <a:cubicBezTo>
                    <a:pt x="8229248" y="2269318"/>
                    <a:pt x="9404905" y="1608919"/>
                    <a:pt x="10237057" y="1473452"/>
                  </a:cubicBezTo>
                  <a:cubicBezTo>
                    <a:pt x="11069209" y="1337985"/>
                    <a:pt x="11538505" y="1819375"/>
                    <a:pt x="12370657" y="1618594"/>
                  </a:cubicBezTo>
                  <a:cubicBezTo>
                    <a:pt x="13202809" y="1417813"/>
                    <a:pt x="14533285" y="442937"/>
                    <a:pt x="15229971" y="268766"/>
                  </a:cubicBezTo>
                  <a:cubicBezTo>
                    <a:pt x="15926657" y="94595"/>
                    <a:pt x="16284676" y="-369862"/>
                    <a:pt x="16550771" y="573566"/>
                  </a:cubicBezTo>
                  <a:cubicBezTo>
                    <a:pt x="16816866" y="1516994"/>
                    <a:pt x="19395572" y="5002842"/>
                    <a:pt x="16826543" y="5929337"/>
                  </a:cubicBezTo>
                  <a:cubicBezTo>
                    <a:pt x="14257514" y="6855832"/>
                    <a:pt x="3705629" y="6563127"/>
                    <a:pt x="1136600" y="6132537"/>
                  </a:cubicBezTo>
                  <a:cubicBezTo>
                    <a:pt x="-1432429" y="5701947"/>
                    <a:pt x="1107571" y="3795737"/>
                    <a:pt x="1455914" y="3331280"/>
                  </a:cubicBezTo>
                  <a:close/>
                </a:path>
              </a:pathLst>
            </a:custGeom>
            <a:gradFill flip="none" rotWithShape="1">
              <a:gsLst>
                <a:gs pos="100000">
                  <a:schemeClr val="accent2">
                    <a:alpha val="10000"/>
                  </a:schemeClr>
                </a:gs>
                <a:gs pos="0">
                  <a:schemeClr val="accent1">
                    <a:alpha val="15000"/>
                  </a:schemeClr>
                </a:gs>
              </a:gsLst>
              <a:lin ang="0" scaled="1"/>
              <a:tileRect/>
            </a:gradFill>
            <a:ln w="19050" cap="flat" cmpd="sng" algn="ctr">
              <a:gradFill flip="none" rotWithShape="1">
                <a:gsLst>
                  <a:gs pos="12000">
                    <a:schemeClr val="accent2"/>
                  </a:gs>
                  <a:gs pos="80000">
                    <a:schemeClr val="accent1"/>
                  </a:gs>
                </a:gsLst>
                <a:lin ang="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grpSp>
      <p:pic>
        <p:nvPicPr>
          <p:cNvPr id="5" name="图片 4">
            <a:extLst>
              <a:ext uri="{FF2B5EF4-FFF2-40B4-BE49-F238E27FC236}">
                <a16:creationId xmlns="" xmlns:a16="http://schemas.microsoft.com/office/drawing/2014/main" id="{236015AA-CE88-4F14-B55A-4AE9C7CEE503}"/>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053910" y="3694425"/>
            <a:ext cx="7898812" cy="3906742"/>
          </a:xfrm>
          <a:prstGeom prst="rect">
            <a:avLst/>
          </a:prstGeom>
        </p:spPr>
      </p:pic>
      <p:sp>
        <p:nvSpPr>
          <p:cNvPr id="9" name="Content Placeholder 2">
            <a:extLst>
              <a:ext uri="{FF2B5EF4-FFF2-40B4-BE49-F238E27FC236}">
                <a16:creationId xmlns="" xmlns:a16="http://schemas.microsoft.com/office/drawing/2014/main" id="{95C9A511-734F-439E-9A54-8F387BE6B11E}"/>
              </a:ext>
            </a:extLst>
          </p:cNvPr>
          <p:cNvSpPr txBox="1">
            <a:spLocks/>
          </p:cNvSpPr>
          <p:nvPr/>
        </p:nvSpPr>
        <p:spPr>
          <a:xfrm>
            <a:off x="9071070" y="1822514"/>
            <a:ext cx="2221762" cy="1215717"/>
          </a:xfrm>
          <a:prstGeom prst="rect">
            <a:avLst/>
          </a:prstGeom>
        </p:spPr>
        <p:txBody>
          <a:bodyPr wrap="none" lIns="0" tIns="0" rIns="0" bIns="0">
            <a:spAutoFit/>
          </a:bodyPr>
          <a:lstStyle>
            <a:defPPr>
              <a:defRPr lang="zh-CN"/>
            </a:defPPr>
            <a:lvl1pPr>
              <a:spcAft>
                <a:spcPts val="600"/>
              </a:spcAft>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p>
        </p:txBody>
      </p:sp>
      <p:grpSp>
        <p:nvGrpSpPr>
          <p:cNvPr id="92" name="组合 91">
            <a:extLst>
              <a:ext uri="{FF2B5EF4-FFF2-40B4-BE49-F238E27FC236}">
                <a16:creationId xmlns="" xmlns:a16="http://schemas.microsoft.com/office/drawing/2014/main" id="{FC0EA572-DB58-4A04-B766-3AF895B80A75}"/>
              </a:ext>
            </a:extLst>
          </p:cNvPr>
          <p:cNvGrpSpPr>
            <a:grpSpLocks noChangeAspect="1"/>
          </p:cNvGrpSpPr>
          <p:nvPr/>
        </p:nvGrpSpPr>
        <p:grpSpPr>
          <a:xfrm>
            <a:off x="9071070" y="1074404"/>
            <a:ext cx="630498" cy="630498"/>
            <a:chOff x="6620831" y="-4324684"/>
            <a:chExt cx="3234866" cy="3234866"/>
          </a:xfrm>
        </p:grpSpPr>
        <p:sp>
          <p:nvSpPr>
            <p:cNvPr id="46" name="任意多边形: 形状 45">
              <a:extLst>
                <a:ext uri="{FF2B5EF4-FFF2-40B4-BE49-F238E27FC236}">
                  <a16:creationId xmlns="" xmlns:a16="http://schemas.microsoft.com/office/drawing/2014/main" id="{7AAFAC8D-2395-4061-A042-23DAA09273E6}"/>
                </a:ext>
              </a:extLst>
            </p:cNvPr>
            <p:cNvSpPr/>
            <p:nvPr/>
          </p:nvSpPr>
          <p:spPr>
            <a:xfrm>
              <a:off x="6620831" y="-4324684"/>
              <a:ext cx="3234866" cy="3234866"/>
            </a:xfrm>
            <a:custGeom>
              <a:avLst/>
              <a:gdLst>
                <a:gd name="connsiteX0" fmla="*/ 2878424 w 3076936"/>
                <a:gd name="connsiteY0" fmla="*/ 2382144 h 3076936"/>
                <a:gd name="connsiteX1" fmla="*/ 2878424 w 3076936"/>
                <a:gd name="connsiteY1" fmla="*/ 2183632 h 3076936"/>
                <a:gd name="connsiteX2" fmla="*/ 2183632 w 3076936"/>
                <a:gd name="connsiteY2" fmla="*/ 2183632 h 3076936"/>
                <a:gd name="connsiteX3" fmla="*/ 2183632 w 3076936"/>
                <a:gd name="connsiteY3" fmla="*/ 2013904 h 3076936"/>
                <a:gd name="connsiteX4" fmla="*/ 2581450 w 3076936"/>
                <a:gd name="connsiteY4" fmla="*/ 1786608 h 3076936"/>
                <a:gd name="connsiteX5" fmla="*/ 2183632 w 3076936"/>
                <a:gd name="connsiteY5" fmla="*/ 1559312 h 3076936"/>
                <a:gd name="connsiteX6" fmla="*/ 2183632 w 3076936"/>
                <a:gd name="connsiteY6" fmla="*/ 1439212 h 3076936"/>
                <a:gd name="connsiteX7" fmla="*/ 2332516 w 3076936"/>
                <a:gd name="connsiteY7" fmla="*/ 1439212 h 3076936"/>
                <a:gd name="connsiteX8" fmla="*/ 2481400 w 3076936"/>
                <a:gd name="connsiteY8" fmla="*/ 1290328 h 3076936"/>
                <a:gd name="connsiteX9" fmla="*/ 2481400 w 3076936"/>
                <a:gd name="connsiteY9" fmla="*/ 1091816 h 3076936"/>
                <a:gd name="connsiteX10" fmla="*/ 2332516 w 3076936"/>
                <a:gd name="connsiteY10" fmla="*/ 942932 h 3076936"/>
                <a:gd name="connsiteX11" fmla="*/ 2183632 w 3076936"/>
                <a:gd name="connsiteY11" fmla="*/ 942932 h 3076936"/>
                <a:gd name="connsiteX12" fmla="*/ 2183632 w 3076936"/>
                <a:gd name="connsiteY12" fmla="*/ 694792 h 3076936"/>
                <a:gd name="connsiteX13" fmla="*/ 2928052 w 3076936"/>
                <a:gd name="connsiteY13" fmla="*/ 694792 h 3076936"/>
                <a:gd name="connsiteX14" fmla="*/ 2928052 w 3076936"/>
                <a:gd name="connsiteY14" fmla="*/ 0 h 3076936"/>
                <a:gd name="connsiteX15" fmla="*/ 1339956 w 3076936"/>
                <a:gd name="connsiteY15" fmla="*/ 0 h 3076936"/>
                <a:gd name="connsiteX16" fmla="*/ 1339956 w 3076936"/>
                <a:gd name="connsiteY16" fmla="*/ 694792 h 3076936"/>
                <a:gd name="connsiteX17" fmla="*/ 2084376 w 3076936"/>
                <a:gd name="connsiteY17" fmla="*/ 694792 h 3076936"/>
                <a:gd name="connsiteX18" fmla="*/ 2084376 w 3076936"/>
                <a:gd name="connsiteY18" fmla="*/ 942932 h 3076936"/>
                <a:gd name="connsiteX19" fmla="*/ 1935492 w 3076936"/>
                <a:gd name="connsiteY19" fmla="*/ 942932 h 3076936"/>
                <a:gd name="connsiteX20" fmla="*/ 1805715 w 3076936"/>
                <a:gd name="connsiteY20" fmla="*/ 1020352 h 3076936"/>
                <a:gd name="connsiteX21" fmla="*/ 1712166 w 3076936"/>
                <a:gd name="connsiteY21" fmla="*/ 992560 h 3076936"/>
                <a:gd name="connsiteX22" fmla="*/ 857274 w 3076936"/>
                <a:gd name="connsiteY22" fmla="*/ 992560 h 3076936"/>
                <a:gd name="connsiteX23" fmla="*/ 992560 w 3076936"/>
                <a:gd name="connsiteY23" fmla="*/ 694792 h 3076936"/>
                <a:gd name="connsiteX24" fmla="*/ 595536 w 3076936"/>
                <a:gd name="connsiteY24" fmla="*/ 297768 h 3076936"/>
                <a:gd name="connsiteX25" fmla="*/ 198512 w 3076936"/>
                <a:gd name="connsiteY25" fmla="*/ 694792 h 3076936"/>
                <a:gd name="connsiteX26" fmla="*/ 347247 w 3076936"/>
                <a:gd name="connsiteY26" fmla="*/ 1004123 h 3076936"/>
                <a:gd name="connsiteX27" fmla="*/ 0 w 3076936"/>
                <a:gd name="connsiteY27" fmla="*/ 1439212 h 3076936"/>
                <a:gd name="connsiteX28" fmla="*/ 0 w 3076936"/>
                <a:gd name="connsiteY28" fmla="*/ 1935492 h 3076936"/>
                <a:gd name="connsiteX29" fmla="*/ 248140 w 3076936"/>
                <a:gd name="connsiteY29" fmla="*/ 2183632 h 3076936"/>
                <a:gd name="connsiteX30" fmla="*/ 248140 w 3076936"/>
                <a:gd name="connsiteY30" fmla="*/ 2878424 h 3076936"/>
                <a:gd name="connsiteX31" fmla="*/ 446652 w 3076936"/>
                <a:gd name="connsiteY31" fmla="*/ 3076936 h 3076936"/>
                <a:gd name="connsiteX32" fmla="*/ 595536 w 3076936"/>
                <a:gd name="connsiteY32" fmla="*/ 3008350 h 3076936"/>
                <a:gd name="connsiteX33" fmla="*/ 744420 w 3076936"/>
                <a:gd name="connsiteY33" fmla="*/ 3076936 h 3076936"/>
                <a:gd name="connsiteX34" fmla="*/ 942833 w 3076936"/>
                <a:gd name="connsiteY34" fmla="*/ 2878523 h 3076936"/>
                <a:gd name="connsiteX35" fmla="*/ 942932 w 3076936"/>
                <a:gd name="connsiteY35" fmla="*/ 1389584 h 3076936"/>
                <a:gd name="connsiteX36" fmla="*/ 992560 w 3076936"/>
                <a:gd name="connsiteY36" fmla="*/ 1339956 h 3076936"/>
                <a:gd name="connsiteX37" fmla="*/ 1712166 w 3076936"/>
                <a:gd name="connsiteY37" fmla="*/ 1339956 h 3076936"/>
                <a:gd name="connsiteX38" fmla="*/ 1789784 w 3076936"/>
                <a:gd name="connsiteY38" fmla="*/ 1320800 h 3076936"/>
                <a:gd name="connsiteX39" fmla="*/ 1935492 w 3076936"/>
                <a:gd name="connsiteY39" fmla="*/ 1439212 h 3076936"/>
                <a:gd name="connsiteX40" fmla="*/ 2084376 w 3076936"/>
                <a:gd name="connsiteY40" fmla="*/ 1439212 h 3076936"/>
                <a:gd name="connsiteX41" fmla="*/ 2084376 w 3076936"/>
                <a:gd name="connsiteY41" fmla="*/ 1559312 h 3076936"/>
                <a:gd name="connsiteX42" fmla="*/ 1686558 w 3076936"/>
                <a:gd name="connsiteY42" fmla="*/ 1786608 h 3076936"/>
                <a:gd name="connsiteX43" fmla="*/ 2084376 w 3076936"/>
                <a:gd name="connsiteY43" fmla="*/ 2013904 h 3076936"/>
                <a:gd name="connsiteX44" fmla="*/ 2084376 w 3076936"/>
                <a:gd name="connsiteY44" fmla="*/ 2183632 h 3076936"/>
                <a:gd name="connsiteX45" fmla="*/ 1389584 w 3076936"/>
                <a:gd name="connsiteY45" fmla="*/ 2183632 h 3076936"/>
                <a:gd name="connsiteX46" fmla="*/ 1389584 w 3076936"/>
                <a:gd name="connsiteY46" fmla="*/ 2382144 h 3076936"/>
                <a:gd name="connsiteX47" fmla="*/ 1191072 w 3076936"/>
                <a:gd name="connsiteY47" fmla="*/ 2382144 h 3076936"/>
                <a:gd name="connsiteX48" fmla="*/ 1191072 w 3076936"/>
                <a:gd name="connsiteY48" fmla="*/ 3076936 h 3076936"/>
                <a:gd name="connsiteX49" fmla="*/ 1687352 w 3076936"/>
                <a:gd name="connsiteY49" fmla="*/ 3076936 h 3076936"/>
                <a:gd name="connsiteX50" fmla="*/ 1687352 w 3076936"/>
                <a:gd name="connsiteY50" fmla="*/ 2382144 h 3076936"/>
                <a:gd name="connsiteX51" fmla="*/ 1488840 w 3076936"/>
                <a:gd name="connsiteY51" fmla="*/ 2382144 h 3076936"/>
                <a:gd name="connsiteX52" fmla="*/ 1488840 w 3076936"/>
                <a:gd name="connsiteY52" fmla="*/ 2282888 h 3076936"/>
                <a:gd name="connsiteX53" fmla="*/ 2084376 w 3076936"/>
                <a:gd name="connsiteY53" fmla="*/ 2282888 h 3076936"/>
                <a:gd name="connsiteX54" fmla="*/ 2084376 w 3076936"/>
                <a:gd name="connsiteY54" fmla="*/ 2382144 h 3076936"/>
                <a:gd name="connsiteX55" fmla="*/ 1885864 w 3076936"/>
                <a:gd name="connsiteY55" fmla="*/ 2382144 h 3076936"/>
                <a:gd name="connsiteX56" fmla="*/ 1885864 w 3076936"/>
                <a:gd name="connsiteY56" fmla="*/ 3076936 h 3076936"/>
                <a:gd name="connsiteX57" fmla="*/ 2382144 w 3076936"/>
                <a:gd name="connsiteY57" fmla="*/ 3076936 h 3076936"/>
                <a:gd name="connsiteX58" fmla="*/ 2382144 w 3076936"/>
                <a:gd name="connsiteY58" fmla="*/ 2382144 h 3076936"/>
                <a:gd name="connsiteX59" fmla="*/ 2183632 w 3076936"/>
                <a:gd name="connsiteY59" fmla="*/ 2382144 h 3076936"/>
                <a:gd name="connsiteX60" fmla="*/ 2183632 w 3076936"/>
                <a:gd name="connsiteY60" fmla="*/ 2282888 h 3076936"/>
                <a:gd name="connsiteX61" fmla="*/ 2779168 w 3076936"/>
                <a:gd name="connsiteY61" fmla="*/ 2282888 h 3076936"/>
                <a:gd name="connsiteX62" fmla="*/ 2779168 w 3076936"/>
                <a:gd name="connsiteY62" fmla="*/ 2382144 h 3076936"/>
                <a:gd name="connsiteX63" fmla="*/ 2580656 w 3076936"/>
                <a:gd name="connsiteY63" fmla="*/ 2382144 h 3076936"/>
                <a:gd name="connsiteX64" fmla="*/ 2580656 w 3076936"/>
                <a:gd name="connsiteY64" fmla="*/ 3076936 h 3076936"/>
                <a:gd name="connsiteX65" fmla="*/ 3076936 w 3076936"/>
                <a:gd name="connsiteY65" fmla="*/ 3076936 h 3076936"/>
                <a:gd name="connsiteX66" fmla="*/ 3076936 w 3076936"/>
                <a:gd name="connsiteY66" fmla="*/ 2382144 h 3076936"/>
                <a:gd name="connsiteX67" fmla="*/ 1439212 w 3076936"/>
                <a:gd name="connsiteY67" fmla="*/ 99256 h 3076936"/>
                <a:gd name="connsiteX68" fmla="*/ 2828796 w 3076936"/>
                <a:gd name="connsiteY68" fmla="*/ 99256 h 3076936"/>
                <a:gd name="connsiteX69" fmla="*/ 2828796 w 3076936"/>
                <a:gd name="connsiteY69" fmla="*/ 595536 h 3076936"/>
                <a:gd name="connsiteX70" fmla="*/ 1439212 w 3076936"/>
                <a:gd name="connsiteY70" fmla="*/ 595536 h 3076936"/>
                <a:gd name="connsiteX71" fmla="*/ 297768 w 3076936"/>
                <a:gd name="connsiteY71" fmla="*/ 694792 h 3076936"/>
                <a:gd name="connsiteX72" fmla="*/ 595536 w 3076936"/>
                <a:gd name="connsiteY72" fmla="*/ 397024 h 3076936"/>
                <a:gd name="connsiteX73" fmla="*/ 893304 w 3076936"/>
                <a:gd name="connsiteY73" fmla="*/ 694792 h 3076936"/>
                <a:gd name="connsiteX74" fmla="*/ 595536 w 3076936"/>
                <a:gd name="connsiteY74" fmla="*/ 992560 h 3076936"/>
                <a:gd name="connsiteX75" fmla="*/ 297768 w 3076936"/>
                <a:gd name="connsiteY75" fmla="*/ 694792 h 3076936"/>
                <a:gd name="connsiteX76" fmla="*/ 1712166 w 3076936"/>
                <a:gd name="connsiteY76" fmla="*/ 1240700 h 3076936"/>
                <a:gd name="connsiteX77" fmla="*/ 992560 w 3076936"/>
                <a:gd name="connsiteY77" fmla="*/ 1240700 h 3076936"/>
                <a:gd name="connsiteX78" fmla="*/ 843676 w 3076936"/>
                <a:gd name="connsiteY78" fmla="*/ 1389584 h 3076936"/>
                <a:gd name="connsiteX79" fmla="*/ 843577 w 3076936"/>
                <a:gd name="connsiteY79" fmla="*/ 2878523 h 3076936"/>
                <a:gd name="connsiteX80" fmla="*/ 744420 w 3076936"/>
                <a:gd name="connsiteY80" fmla="*/ 2977680 h 3076936"/>
                <a:gd name="connsiteX81" fmla="*/ 645214 w 3076936"/>
                <a:gd name="connsiteY81" fmla="*/ 2878672 h 3076936"/>
                <a:gd name="connsiteX82" fmla="*/ 645164 w 3076936"/>
                <a:gd name="connsiteY82" fmla="*/ 1836236 h 3076936"/>
                <a:gd name="connsiteX83" fmla="*/ 545908 w 3076936"/>
                <a:gd name="connsiteY83" fmla="*/ 1836236 h 3076936"/>
                <a:gd name="connsiteX84" fmla="*/ 545908 w 3076936"/>
                <a:gd name="connsiteY84" fmla="*/ 2878424 h 3076936"/>
                <a:gd name="connsiteX85" fmla="*/ 446652 w 3076936"/>
                <a:gd name="connsiteY85" fmla="*/ 2977680 h 3076936"/>
                <a:gd name="connsiteX86" fmla="*/ 347396 w 3076936"/>
                <a:gd name="connsiteY86" fmla="*/ 2878424 h 3076936"/>
                <a:gd name="connsiteX87" fmla="*/ 347396 w 3076936"/>
                <a:gd name="connsiteY87" fmla="*/ 1339956 h 3076936"/>
                <a:gd name="connsiteX88" fmla="*/ 248140 w 3076936"/>
                <a:gd name="connsiteY88" fmla="*/ 1339956 h 3076936"/>
                <a:gd name="connsiteX89" fmla="*/ 248140 w 3076936"/>
                <a:gd name="connsiteY89" fmla="*/ 2084376 h 3076936"/>
                <a:gd name="connsiteX90" fmla="*/ 99256 w 3076936"/>
                <a:gd name="connsiteY90" fmla="*/ 1935492 h 3076936"/>
                <a:gd name="connsiteX91" fmla="*/ 99256 w 3076936"/>
                <a:gd name="connsiteY91" fmla="*/ 1439212 h 3076936"/>
                <a:gd name="connsiteX92" fmla="*/ 446652 w 3076936"/>
                <a:gd name="connsiteY92" fmla="*/ 1091816 h 3076936"/>
                <a:gd name="connsiteX93" fmla="*/ 1712166 w 3076936"/>
                <a:gd name="connsiteY93" fmla="*/ 1091816 h 3076936"/>
                <a:gd name="connsiteX94" fmla="*/ 1786608 w 3076936"/>
                <a:gd name="connsiteY94" fmla="*/ 1166258 h 3076936"/>
                <a:gd name="connsiteX95" fmla="*/ 1712166 w 3076936"/>
                <a:gd name="connsiteY95" fmla="*/ 1240700 h 3076936"/>
                <a:gd name="connsiteX96" fmla="*/ 1885864 w 3076936"/>
                <a:gd name="connsiteY96" fmla="*/ 1290328 h 3076936"/>
                <a:gd name="connsiteX97" fmla="*/ 1885864 w 3076936"/>
                <a:gd name="connsiteY97" fmla="*/ 1091816 h 3076936"/>
                <a:gd name="connsiteX98" fmla="*/ 1935492 w 3076936"/>
                <a:gd name="connsiteY98" fmla="*/ 1042188 h 3076936"/>
                <a:gd name="connsiteX99" fmla="*/ 2332516 w 3076936"/>
                <a:gd name="connsiteY99" fmla="*/ 1042188 h 3076936"/>
                <a:gd name="connsiteX100" fmla="*/ 2382144 w 3076936"/>
                <a:gd name="connsiteY100" fmla="*/ 1091816 h 3076936"/>
                <a:gd name="connsiteX101" fmla="*/ 2382144 w 3076936"/>
                <a:gd name="connsiteY101" fmla="*/ 1290328 h 3076936"/>
                <a:gd name="connsiteX102" fmla="*/ 2332516 w 3076936"/>
                <a:gd name="connsiteY102" fmla="*/ 1339956 h 3076936"/>
                <a:gd name="connsiteX103" fmla="*/ 1935492 w 3076936"/>
                <a:gd name="connsiteY103" fmla="*/ 1339956 h 3076936"/>
                <a:gd name="connsiteX104" fmla="*/ 1885864 w 3076936"/>
                <a:gd name="connsiteY104" fmla="*/ 1290328 h 3076936"/>
                <a:gd name="connsiteX105" fmla="*/ 2134004 w 3076936"/>
                <a:gd name="connsiteY105" fmla="*/ 1645268 h 3076936"/>
                <a:gd name="connsiteX106" fmla="*/ 2381350 w 3076936"/>
                <a:gd name="connsiteY106" fmla="*/ 1786608 h 3076936"/>
                <a:gd name="connsiteX107" fmla="*/ 2134004 w 3076936"/>
                <a:gd name="connsiteY107" fmla="*/ 1927949 h 3076936"/>
                <a:gd name="connsiteX108" fmla="*/ 1886658 w 3076936"/>
                <a:gd name="connsiteY108" fmla="*/ 1786608 h 3076936"/>
                <a:gd name="connsiteX109" fmla="*/ 1588096 w 3076936"/>
                <a:gd name="connsiteY109" fmla="*/ 2977680 h 3076936"/>
                <a:gd name="connsiteX110" fmla="*/ 1290328 w 3076936"/>
                <a:gd name="connsiteY110" fmla="*/ 2977680 h 3076936"/>
                <a:gd name="connsiteX111" fmla="*/ 1290328 w 3076936"/>
                <a:gd name="connsiteY111" fmla="*/ 2481400 h 3076936"/>
                <a:gd name="connsiteX112" fmla="*/ 1588096 w 3076936"/>
                <a:gd name="connsiteY112" fmla="*/ 2481400 h 3076936"/>
                <a:gd name="connsiteX113" fmla="*/ 2282888 w 3076936"/>
                <a:gd name="connsiteY113" fmla="*/ 2977680 h 3076936"/>
                <a:gd name="connsiteX114" fmla="*/ 1985120 w 3076936"/>
                <a:gd name="connsiteY114" fmla="*/ 2977680 h 3076936"/>
                <a:gd name="connsiteX115" fmla="*/ 1985120 w 3076936"/>
                <a:gd name="connsiteY115" fmla="*/ 2481400 h 3076936"/>
                <a:gd name="connsiteX116" fmla="*/ 2282888 w 3076936"/>
                <a:gd name="connsiteY116" fmla="*/ 2481400 h 3076936"/>
                <a:gd name="connsiteX117" fmla="*/ 2977680 w 3076936"/>
                <a:gd name="connsiteY117" fmla="*/ 2977680 h 3076936"/>
                <a:gd name="connsiteX118" fmla="*/ 2679912 w 3076936"/>
                <a:gd name="connsiteY118" fmla="*/ 2977680 h 3076936"/>
                <a:gd name="connsiteX119" fmla="*/ 2679912 w 3076936"/>
                <a:gd name="connsiteY119" fmla="*/ 2481400 h 3076936"/>
                <a:gd name="connsiteX120" fmla="*/ 2977680 w 3076936"/>
                <a:gd name="connsiteY120" fmla="*/ 2481400 h 3076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3076936" h="3076936">
                  <a:moveTo>
                    <a:pt x="2878424" y="2382144"/>
                  </a:moveTo>
                  <a:lnTo>
                    <a:pt x="2878424" y="2183632"/>
                  </a:lnTo>
                  <a:lnTo>
                    <a:pt x="2183632" y="2183632"/>
                  </a:lnTo>
                  <a:lnTo>
                    <a:pt x="2183632" y="2013904"/>
                  </a:lnTo>
                  <a:lnTo>
                    <a:pt x="2581450" y="1786608"/>
                  </a:lnTo>
                  <a:lnTo>
                    <a:pt x="2183632" y="1559312"/>
                  </a:lnTo>
                  <a:lnTo>
                    <a:pt x="2183632" y="1439212"/>
                  </a:lnTo>
                  <a:lnTo>
                    <a:pt x="2332516" y="1439212"/>
                  </a:lnTo>
                  <a:cubicBezTo>
                    <a:pt x="2414601" y="1439212"/>
                    <a:pt x="2481400" y="1372413"/>
                    <a:pt x="2481400" y="1290328"/>
                  </a:cubicBezTo>
                  <a:lnTo>
                    <a:pt x="2481400" y="1091816"/>
                  </a:lnTo>
                  <a:cubicBezTo>
                    <a:pt x="2481400" y="1009731"/>
                    <a:pt x="2414601" y="942932"/>
                    <a:pt x="2332516" y="942932"/>
                  </a:cubicBezTo>
                  <a:lnTo>
                    <a:pt x="2183632" y="942932"/>
                  </a:lnTo>
                  <a:lnTo>
                    <a:pt x="2183632" y="694792"/>
                  </a:lnTo>
                  <a:lnTo>
                    <a:pt x="2928052" y="694792"/>
                  </a:lnTo>
                  <a:lnTo>
                    <a:pt x="2928052" y="0"/>
                  </a:lnTo>
                  <a:lnTo>
                    <a:pt x="1339956" y="0"/>
                  </a:lnTo>
                  <a:lnTo>
                    <a:pt x="1339956" y="694792"/>
                  </a:lnTo>
                  <a:lnTo>
                    <a:pt x="2084376" y="694792"/>
                  </a:lnTo>
                  <a:lnTo>
                    <a:pt x="2084376" y="942932"/>
                  </a:lnTo>
                  <a:lnTo>
                    <a:pt x="1935492" y="942932"/>
                  </a:lnTo>
                  <a:cubicBezTo>
                    <a:pt x="1879412" y="942932"/>
                    <a:pt x="1831075" y="974446"/>
                    <a:pt x="1805715" y="1020352"/>
                  </a:cubicBezTo>
                  <a:cubicBezTo>
                    <a:pt x="1778618" y="1002932"/>
                    <a:pt x="1746658" y="992560"/>
                    <a:pt x="1712166" y="992560"/>
                  </a:cubicBezTo>
                  <a:lnTo>
                    <a:pt x="857274" y="992560"/>
                  </a:lnTo>
                  <a:cubicBezTo>
                    <a:pt x="940004" y="919756"/>
                    <a:pt x="992560" y="813403"/>
                    <a:pt x="992560" y="694792"/>
                  </a:cubicBezTo>
                  <a:cubicBezTo>
                    <a:pt x="992560" y="475883"/>
                    <a:pt x="814445" y="297768"/>
                    <a:pt x="595536" y="297768"/>
                  </a:cubicBezTo>
                  <a:cubicBezTo>
                    <a:pt x="376627" y="297768"/>
                    <a:pt x="198512" y="475883"/>
                    <a:pt x="198512" y="694792"/>
                  </a:cubicBezTo>
                  <a:cubicBezTo>
                    <a:pt x="198512" y="819755"/>
                    <a:pt x="256676" y="931269"/>
                    <a:pt x="347247" y="1004123"/>
                  </a:cubicBezTo>
                  <a:cubicBezTo>
                    <a:pt x="148735" y="1049483"/>
                    <a:pt x="0" y="1227152"/>
                    <a:pt x="0" y="1439212"/>
                  </a:cubicBezTo>
                  <a:lnTo>
                    <a:pt x="0" y="1935492"/>
                  </a:lnTo>
                  <a:cubicBezTo>
                    <a:pt x="0" y="2072316"/>
                    <a:pt x="111316" y="2183632"/>
                    <a:pt x="248140" y="2183632"/>
                  </a:cubicBezTo>
                  <a:lnTo>
                    <a:pt x="248140" y="2878424"/>
                  </a:lnTo>
                  <a:cubicBezTo>
                    <a:pt x="248140" y="2987904"/>
                    <a:pt x="337173" y="3076936"/>
                    <a:pt x="446652" y="3076936"/>
                  </a:cubicBezTo>
                  <a:cubicBezTo>
                    <a:pt x="506206" y="3076936"/>
                    <a:pt x="559109" y="3050038"/>
                    <a:pt x="595536" y="3008350"/>
                  </a:cubicBezTo>
                  <a:cubicBezTo>
                    <a:pt x="631963" y="3050038"/>
                    <a:pt x="684866" y="3076936"/>
                    <a:pt x="744420" y="3076936"/>
                  </a:cubicBezTo>
                  <a:cubicBezTo>
                    <a:pt x="853850" y="3076936"/>
                    <a:pt x="942833" y="2987953"/>
                    <a:pt x="942833" y="2878523"/>
                  </a:cubicBezTo>
                  <a:lnTo>
                    <a:pt x="942932" y="1389584"/>
                  </a:lnTo>
                  <a:cubicBezTo>
                    <a:pt x="942932" y="1362239"/>
                    <a:pt x="965215" y="1339956"/>
                    <a:pt x="992560" y="1339956"/>
                  </a:cubicBezTo>
                  <a:lnTo>
                    <a:pt x="1712166" y="1339956"/>
                  </a:lnTo>
                  <a:cubicBezTo>
                    <a:pt x="1740206" y="1339956"/>
                    <a:pt x="1766310" y="1332661"/>
                    <a:pt x="1789784" y="1320800"/>
                  </a:cubicBezTo>
                  <a:cubicBezTo>
                    <a:pt x="1803928" y="1388343"/>
                    <a:pt x="1863829" y="1439212"/>
                    <a:pt x="1935492" y="1439212"/>
                  </a:cubicBezTo>
                  <a:lnTo>
                    <a:pt x="2084376" y="1439212"/>
                  </a:lnTo>
                  <a:lnTo>
                    <a:pt x="2084376" y="1559312"/>
                  </a:lnTo>
                  <a:lnTo>
                    <a:pt x="1686558" y="1786608"/>
                  </a:lnTo>
                  <a:lnTo>
                    <a:pt x="2084376" y="2013904"/>
                  </a:lnTo>
                  <a:lnTo>
                    <a:pt x="2084376" y="2183632"/>
                  </a:lnTo>
                  <a:lnTo>
                    <a:pt x="1389584" y="2183632"/>
                  </a:lnTo>
                  <a:lnTo>
                    <a:pt x="1389584" y="2382144"/>
                  </a:lnTo>
                  <a:lnTo>
                    <a:pt x="1191072" y="2382144"/>
                  </a:lnTo>
                  <a:lnTo>
                    <a:pt x="1191072" y="3076936"/>
                  </a:lnTo>
                  <a:lnTo>
                    <a:pt x="1687352" y="3076936"/>
                  </a:lnTo>
                  <a:lnTo>
                    <a:pt x="1687352" y="2382144"/>
                  </a:lnTo>
                  <a:lnTo>
                    <a:pt x="1488840" y="2382144"/>
                  </a:lnTo>
                  <a:lnTo>
                    <a:pt x="1488840" y="2282888"/>
                  </a:lnTo>
                  <a:lnTo>
                    <a:pt x="2084376" y="2282888"/>
                  </a:lnTo>
                  <a:lnTo>
                    <a:pt x="2084376" y="2382144"/>
                  </a:lnTo>
                  <a:lnTo>
                    <a:pt x="1885864" y="2382144"/>
                  </a:lnTo>
                  <a:lnTo>
                    <a:pt x="1885864" y="3076936"/>
                  </a:lnTo>
                  <a:lnTo>
                    <a:pt x="2382144" y="3076936"/>
                  </a:lnTo>
                  <a:lnTo>
                    <a:pt x="2382144" y="2382144"/>
                  </a:lnTo>
                  <a:lnTo>
                    <a:pt x="2183632" y="2382144"/>
                  </a:lnTo>
                  <a:lnTo>
                    <a:pt x="2183632" y="2282888"/>
                  </a:lnTo>
                  <a:lnTo>
                    <a:pt x="2779168" y="2282888"/>
                  </a:lnTo>
                  <a:lnTo>
                    <a:pt x="2779168" y="2382144"/>
                  </a:lnTo>
                  <a:lnTo>
                    <a:pt x="2580656" y="2382144"/>
                  </a:lnTo>
                  <a:lnTo>
                    <a:pt x="2580656" y="3076936"/>
                  </a:lnTo>
                  <a:lnTo>
                    <a:pt x="3076936" y="3076936"/>
                  </a:lnTo>
                  <a:lnTo>
                    <a:pt x="3076936" y="2382144"/>
                  </a:lnTo>
                  <a:close/>
                  <a:moveTo>
                    <a:pt x="1439212" y="99256"/>
                  </a:moveTo>
                  <a:lnTo>
                    <a:pt x="2828796" y="99256"/>
                  </a:lnTo>
                  <a:lnTo>
                    <a:pt x="2828796" y="595536"/>
                  </a:lnTo>
                  <a:lnTo>
                    <a:pt x="1439212" y="595536"/>
                  </a:lnTo>
                  <a:close/>
                  <a:moveTo>
                    <a:pt x="297768" y="694792"/>
                  </a:moveTo>
                  <a:cubicBezTo>
                    <a:pt x="297768" y="530573"/>
                    <a:pt x="431317" y="397024"/>
                    <a:pt x="595536" y="397024"/>
                  </a:cubicBezTo>
                  <a:cubicBezTo>
                    <a:pt x="759755" y="397024"/>
                    <a:pt x="893304" y="530573"/>
                    <a:pt x="893304" y="694792"/>
                  </a:cubicBezTo>
                  <a:cubicBezTo>
                    <a:pt x="893304" y="859011"/>
                    <a:pt x="759755" y="992560"/>
                    <a:pt x="595536" y="992560"/>
                  </a:cubicBezTo>
                  <a:cubicBezTo>
                    <a:pt x="431317" y="992560"/>
                    <a:pt x="297768" y="859011"/>
                    <a:pt x="297768" y="694792"/>
                  </a:cubicBezTo>
                  <a:close/>
                  <a:moveTo>
                    <a:pt x="1712166" y="1240700"/>
                  </a:moveTo>
                  <a:lnTo>
                    <a:pt x="992560" y="1240700"/>
                  </a:lnTo>
                  <a:cubicBezTo>
                    <a:pt x="910475" y="1240700"/>
                    <a:pt x="843676" y="1307499"/>
                    <a:pt x="843676" y="1389584"/>
                  </a:cubicBezTo>
                  <a:lnTo>
                    <a:pt x="843577" y="2878523"/>
                  </a:lnTo>
                  <a:cubicBezTo>
                    <a:pt x="843577" y="2933213"/>
                    <a:pt x="799110" y="2977680"/>
                    <a:pt x="744420" y="2977680"/>
                  </a:cubicBezTo>
                  <a:cubicBezTo>
                    <a:pt x="689730" y="2977680"/>
                    <a:pt x="645214" y="2933263"/>
                    <a:pt x="645214" y="2878672"/>
                  </a:cubicBezTo>
                  <a:lnTo>
                    <a:pt x="645164" y="1836236"/>
                  </a:lnTo>
                  <a:lnTo>
                    <a:pt x="545908" y="1836236"/>
                  </a:lnTo>
                  <a:lnTo>
                    <a:pt x="545908" y="2878424"/>
                  </a:lnTo>
                  <a:cubicBezTo>
                    <a:pt x="545908" y="2933164"/>
                    <a:pt x="501392" y="2977680"/>
                    <a:pt x="446652" y="2977680"/>
                  </a:cubicBezTo>
                  <a:cubicBezTo>
                    <a:pt x="391912" y="2977680"/>
                    <a:pt x="347396" y="2933164"/>
                    <a:pt x="347396" y="2878424"/>
                  </a:cubicBezTo>
                  <a:lnTo>
                    <a:pt x="347396" y="1339956"/>
                  </a:lnTo>
                  <a:lnTo>
                    <a:pt x="248140" y="1339956"/>
                  </a:lnTo>
                  <a:lnTo>
                    <a:pt x="248140" y="2084376"/>
                  </a:lnTo>
                  <a:cubicBezTo>
                    <a:pt x="166055" y="2084376"/>
                    <a:pt x="99256" y="2017577"/>
                    <a:pt x="99256" y="1935492"/>
                  </a:cubicBezTo>
                  <a:lnTo>
                    <a:pt x="99256" y="1439212"/>
                  </a:lnTo>
                  <a:cubicBezTo>
                    <a:pt x="99256" y="1247648"/>
                    <a:pt x="255088" y="1091816"/>
                    <a:pt x="446652" y="1091816"/>
                  </a:cubicBezTo>
                  <a:lnTo>
                    <a:pt x="1712166" y="1091816"/>
                  </a:lnTo>
                  <a:cubicBezTo>
                    <a:pt x="1753208" y="1091816"/>
                    <a:pt x="1786608" y="1125216"/>
                    <a:pt x="1786608" y="1166258"/>
                  </a:cubicBezTo>
                  <a:cubicBezTo>
                    <a:pt x="1786608" y="1207300"/>
                    <a:pt x="1753208" y="1240700"/>
                    <a:pt x="1712166" y="1240700"/>
                  </a:cubicBezTo>
                  <a:close/>
                  <a:moveTo>
                    <a:pt x="1885864" y="1290328"/>
                  </a:moveTo>
                  <a:lnTo>
                    <a:pt x="1885864" y="1091816"/>
                  </a:lnTo>
                  <a:cubicBezTo>
                    <a:pt x="1885864" y="1064471"/>
                    <a:pt x="1908147" y="1042188"/>
                    <a:pt x="1935492" y="1042188"/>
                  </a:cubicBezTo>
                  <a:lnTo>
                    <a:pt x="2332516" y="1042188"/>
                  </a:lnTo>
                  <a:cubicBezTo>
                    <a:pt x="2359861" y="1042188"/>
                    <a:pt x="2382144" y="1064471"/>
                    <a:pt x="2382144" y="1091816"/>
                  </a:cubicBezTo>
                  <a:lnTo>
                    <a:pt x="2382144" y="1290328"/>
                  </a:lnTo>
                  <a:cubicBezTo>
                    <a:pt x="2382144" y="1317673"/>
                    <a:pt x="2359861" y="1339956"/>
                    <a:pt x="2332516" y="1339956"/>
                  </a:cubicBezTo>
                  <a:lnTo>
                    <a:pt x="1935492" y="1339956"/>
                  </a:lnTo>
                  <a:cubicBezTo>
                    <a:pt x="1908147" y="1339956"/>
                    <a:pt x="1885864" y="1317673"/>
                    <a:pt x="1885864" y="1290328"/>
                  </a:cubicBezTo>
                  <a:close/>
                  <a:moveTo>
                    <a:pt x="2134004" y="1645268"/>
                  </a:moveTo>
                  <a:lnTo>
                    <a:pt x="2381350" y="1786608"/>
                  </a:lnTo>
                  <a:lnTo>
                    <a:pt x="2134004" y="1927949"/>
                  </a:lnTo>
                  <a:lnTo>
                    <a:pt x="1886658" y="1786608"/>
                  </a:lnTo>
                  <a:close/>
                  <a:moveTo>
                    <a:pt x="1588096" y="2977680"/>
                  </a:moveTo>
                  <a:lnTo>
                    <a:pt x="1290328" y="2977680"/>
                  </a:lnTo>
                  <a:lnTo>
                    <a:pt x="1290328" y="2481400"/>
                  </a:lnTo>
                  <a:lnTo>
                    <a:pt x="1588096" y="2481400"/>
                  </a:lnTo>
                  <a:close/>
                  <a:moveTo>
                    <a:pt x="2282888" y="2977680"/>
                  </a:moveTo>
                  <a:lnTo>
                    <a:pt x="1985120" y="2977680"/>
                  </a:lnTo>
                  <a:lnTo>
                    <a:pt x="1985120" y="2481400"/>
                  </a:lnTo>
                  <a:lnTo>
                    <a:pt x="2282888" y="2481400"/>
                  </a:lnTo>
                  <a:close/>
                  <a:moveTo>
                    <a:pt x="2977680" y="2977680"/>
                  </a:moveTo>
                  <a:lnTo>
                    <a:pt x="2679912" y="2977680"/>
                  </a:lnTo>
                  <a:lnTo>
                    <a:pt x="2679912" y="2481400"/>
                  </a:lnTo>
                  <a:lnTo>
                    <a:pt x="2977680" y="2481400"/>
                  </a:lnTo>
                  <a:close/>
                </a:path>
              </a:pathLst>
            </a:custGeom>
            <a:solidFill>
              <a:srgbClr val="000000"/>
            </a:solidFill>
            <a:ln w="495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1" name="任意多边形: 形状 90">
              <a:extLst>
                <a:ext uri="{FF2B5EF4-FFF2-40B4-BE49-F238E27FC236}">
                  <a16:creationId xmlns="" xmlns:a16="http://schemas.microsoft.com/office/drawing/2014/main" id="{85C0F27C-9760-496E-BCB9-5A31AFC86E04}"/>
                </a:ext>
              </a:extLst>
            </p:cNvPr>
            <p:cNvSpPr/>
            <p:nvPr/>
          </p:nvSpPr>
          <p:spPr>
            <a:xfrm>
              <a:off x="8081738" y="-4115983"/>
              <a:ext cx="1565258" cy="2817465"/>
            </a:xfrm>
            <a:custGeom>
              <a:avLst/>
              <a:gdLst>
                <a:gd name="connsiteX0" fmla="*/ 1460907 w 1565258"/>
                <a:gd name="connsiteY0" fmla="*/ 2713114 h 2817465"/>
                <a:gd name="connsiteX1" fmla="*/ 1565258 w 1565258"/>
                <a:gd name="connsiteY1" fmla="*/ 2713114 h 2817465"/>
                <a:gd name="connsiteX2" fmla="*/ 1565258 w 1565258"/>
                <a:gd name="connsiteY2" fmla="*/ 2817465 h 2817465"/>
                <a:gd name="connsiteX3" fmla="*/ 1460907 w 1565258"/>
                <a:gd name="connsiteY3" fmla="*/ 2817465 h 2817465"/>
                <a:gd name="connsiteX4" fmla="*/ 730453 w 1565258"/>
                <a:gd name="connsiteY4" fmla="*/ 2713114 h 2817465"/>
                <a:gd name="connsiteX5" fmla="*/ 834804 w 1565258"/>
                <a:gd name="connsiteY5" fmla="*/ 2713114 h 2817465"/>
                <a:gd name="connsiteX6" fmla="*/ 834804 w 1565258"/>
                <a:gd name="connsiteY6" fmla="*/ 2817465 h 2817465"/>
                <a:gd name="connsiteX7" fmla="*/ 730453 w 1565258"/>
                <a:gd name="connsiteY7" fmla="*/ 2817465 h 2817465"/>
                <a:gd name="connsiteX8" fmla="*/ 0 w 1565258"/>
                <a:gd name="connsiteY8" fmla="*/ 2713114 h 2817465"/>
                <a:gd name="connsiteX9" fmla="*/ 104351 w 1565258"/>
                <a:gd name="connsiteY9" fmla="*/ 2713114 h 2817465"/>
                <a:gd name="connsiteX10" fmla="*/ 104351 w 1565258"/>
                <a:gd name="connsiteY10" fmla="*/ 2817465 h 2817465"/>
                <a:gd name="connsiteX11" fmla="*/ 0 w 1565258"/>
                <a:gd name="connsiteY11" fmla="*/ 2817465 h 2817465"/>
                <a:gd name="connsiteX12" fmla="*/ 1460907 w 1565258"/>
                <a:gd name="connsiteY12" fmla="*/ 2504413 h 2817465"/>
                <a:gd name="connsiteX13" fmla="*/ 1565258 w 1565258"/>
                <a:gd name="connsiteY13" fmla="*/ 2504413 h 2817465"/>
                <a:gd name="connsiteX14" fmla="*/ 1565258 w 1565258"/>
                <a:gd name="connsiteY14" fmla="*/ 2608764 h 2817465"/>
                <a:gd name="connsiteX15" fmla="*/ 1460907 w 1565258"/>
                <a:gd name="connsiteY15" fmla="*/ 2608764 h 2817465"/>
                <a:gd name="connsiteX16" fmla="*/ 730453 w 1565258"/>
                <a:gd name="connsiteY16" fmla="*/ 2504413 h 2817465"/>
                <a:gd name="connsiteX17" fmla="*/ 834804 w 1565258"/>
                <a:gd name="connsiteY17" fmla="*/ 2504413 h 2817465"/>
                <a:gd name="connsiteX18" fmla="*/ 834804 w 1565258"/>
                <a:gd name="connsiteY18" fmla="*/ 2608764 h 2817465"/>
                <a:gd name="connsiteX19" fmla="*/ 730453 w 1565258"/>
                <a:gd name="connsiteY19" fmla="*/ 2608764 h 2817465"/>
                <a:gd name="connsiteX20" fmla="*/ 0 w 1565258"/>
                <a:gd name="connsiteY20" fmla="*/ 2504413 h 2817465"/>
                <a:gd name="connsiteX21" fmla="*/ 104351 w 1565258"/>
                <a:gd name="connsiteY21" fmla="*/ 2504413 h 2817465"/>
                <a:gd name="connsiteX22" fmla="*/ 104351 w 1565258"/>
                <a:gd name="connsiteY22" fmla="*/ 2608764 h 2817465"/>
                <a:gd name="connsiteX23" fmla="*/ 0 w 1565258"/>
                <a:gd name="connsiteY23" fmla="*/ 2608764 h 2817465"/>
                <a:gd name="connsiteX24" fmla="*/ 834804 w 1565258"/>
                <a:gd name="connsiteY24" fmla="*/ 991330 h 2817465"/>
                <a:gd name="connsiteX25" fmla="*/ 939155 w 1565258"/>
                <a:gd name="connsiteY25" fmla="*/ 991330 h 2817465"/>
                <a:gd name="connsiteX26" fmla="*/ 939155 w 1565258"/>
                <a:gd name="connsiteY26" fmla="*/ 1095681 h 2817465"/>
                <a:gd name="connsiteX27" fmla="*/ 834804 w 1565258"/>
                <a:gd name="connsiteY27" fmla="*/ 1095681 h 2817465"/>
                <a:gd name="connsiteX28" fmla="*/ 626103 w 1565258"/>
                <a:gd name="connsiteY28" fmla="*/ 991330 h 2817465"/>
                <a:gd name="connsiteX29" fmla="*/ 730454 w 1565258"/>
                <a:gd name="connsiteY29" fmla="*/ 991330 h 2817465"/>
                <a:gd name="connsiteX30" fmla="*/ 730454 w 1565258"/>
                <a:gd name="connsiteY30" fmla="*/ 1095681 h 2817465"/>
                <a:gd name="connsiteX31" fmla="*/ 626103 w 1565258"/>
                <a:gd name="connsiteY31" fmla="*/ 1095681 h 2817465"/>
                <a:gd name="connsiteX32" fmla="*/ 156526 w 1565258"/>
                <a:gd name="connsiteY32" fmla="*/ 208701 h 2817465"/>
                <a:gd name="connsiteX33" fmla="*/ 1408732 w 1565258"/>
                <a:gd name="connsiteY33" fmla="*/ 208701 h 2817465"/>
                <a:gd name="connsiteX34" fmla="*/ 1408732 w 1565258"/>
                <a:gd name="connsiteY34" fmla="*/ 313052 h 2817465"/>
                <a:gd name="connsiteX35" fmla="*/ 156526 w 1565258"/>
                <a:gd name="connsiteY35" fmla="*/ 313052 h 2817465"/>
                <a:gd name="connsiteX36" fmla="*/ 782629 w 1565258"/>
                <a:gd name="connsiteY36" fmla="*/ 0 h 2817465"/>
                <a:gd name="connsiteX37" fmla="*/ 1408732 w 1565258"/>
                <a:gd name="connsiteY37" fmla="*/ 0 h 2817465"/>
                <a:gd name="connsiteX38" fmla="*/ 1408732 w 1565258"/>
                <a:gd name="connsiteY38" fmla="*/ 104351 h 2817465"/>
                <a:gd name="connsiteX39" fmla="*/ 782629 w 1565258"/>
                <a:gd name="connsiteY39" fmla="*/ 104351 h 2817465"/>
                <a:gd name="connsiteX40" fmla="*/ 573928 w 1565258"/>
                <a:gd name="connsiteY40" fmla="*/ 0 h 2817465"/>
                <a:gd name="connsiteX41" fmla="*/ 678279 w 1565258"/>
                <a:gd name="connsiteY41" fmla="*/ 0 h 2817465"/>
                <a:gd name="connsiteX42" fmla="*/ 678279 w 1565258"/>
                <a:gd name="connsiteY42" fmla="*/ 104351 h 2817465"/>
                <a:gd name="connsiteX43" fmla="*/ 573928 w 1565258"/>
                <a:gd name="connsiteY43" fmla="*/ 104351 h 2817465"/>
                <a:gd name="connsiteX44" fmla="*/ 365227 w 1565258"/>
                <a:gd name="connsiteY44" fmla="*/ 0 h 2817465"/>
                <a:gd name="connsiteX45" fmla="*/ 469578 w 1565258"/>
                <a:gd name="connsiteY45" fmla="*/ 0 h 2817465"/>
                <a:gd name="connsiteX46" fmla="*/ 469578 w 1565258"/>
                <a:gd name="connsiteY46" fmla="*/ 104351 h 2817465"/>
                <a:gd name="connsiteX47" fmla="*/ 365227 w 1565258"/>
                <a:gd name="connsiteY47" fmla="*/ 104351 h 2817465"/>
                <a:gd name="connsiteX48" fmla="*/ 156525 w 1565258"/>
                <a:gd name="connsiteY48" fmla="*/ 0 h 2817465"/>
                <a:gd name="connsiteX49" fmla="*/ 260876 w 1565258"/>
                <a:gd name="connsiteY49" fmla="*/ 0 h 2817465"/>
                <a:gd name="connsiteX50" fmla="*/ 260876 w 1565258"/>
                <a:gd name="connsiteY50" fmla="*/ 104351 h 2817465"/>
                <a:gd name="connsiteX51" fmla="*/ 156525 w 1565258"/>
                <a:gd name="connsiteY51" fmla="*/ 104351 h 281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65258" h="2817465">
                  <a:moveTo>
                    <a:pt x="1460907" y="2713114"/>
                  </a:moveTo>
                  <a:lnTo>
                    <a:pt x="1565258" y="2713114"/>
                  </a:lnTo>
                  <a:lnTo>
                    <a:pt x="1565258" y="2817465"/>
                  </a:lnTo>
                  <a:lnTo>
                    <a:pt x="1460907" y="2817465"/>
                  </a:lnTo>
                  <a:close/>
                  <a:moveTo>
                    <a:pt x="730453" y="2713114"/>
                  </a:moveTo>
                  <a:lnTo>
                    <a:pt x="834804" y="2713114"/>
                  </a:lnTo>
                  <a:lnTo>
                    <a:pt x="834804" y="2817465"/>
                  </a:lnTo>
                  <a:lnTo>
                    <a:pt x="730453" y="2817465"/>
                  </a:lnTo>
                  <a:close/>
                  <a:moveTo>
                    <a:pt x="0" y="2713114"/>
                  </a:moveTo>
                  <a:lnTo>
                    <a:pt x="104351" y="2713114"/>
                  </a:lnTo>
                  <a:lnTo>
                    <a:pt x="104351" y="2817465"/>
                  </a:lnTo>
                  <a:lnTo>
                    <a:pt x="0" y="2817465"/>
                  </a:lnTo>
                  <a:close/>
                  <a:moveTo>
                    <a:pt x="1460907" y="2504413"/>
                  </a:moveTo>
                  <a:lnTo>
                    <a:pt x="1565258" y="2504413"/>
                  </a:lnTo>
                  <a:lnTo>
                    <a:pt x="1565258" y="2608764"/>
                  </a:lnTo>
                  <a:lnTo>
                    <a:pt x="1460907" y="2608764"/>
                  </a:lnTo>
                  <a:close/>
                  <a:moveTo>
                    <a:pt x="730453" y="2504413"/>
                  </a:moveTo>
                  <a:lnTo>
                    <a:pt x="834804" y="2504413"/>
                  </a:lnTo>
                  <a:lnTo>
                    <a:pt x="834804" y="2608764"/>
                  </a:lnTo>
                  <a:lnTo>
                    <a:pt x="730453" y="2608764"/>
                  </a:lnTo>
                  <a:close/>
                  <a:moveTo>
                    <a:pt x="0" y="2504413"/>
                  </a:moveTo>
                  <a:lnTo>
                    <a:pt x="104351" y="2504413"/>
                  </a:lnTo>
                  <a:lnTo>
                    <a:pt x="104351" y="2608764"/>
                  </a:lnTo>
                  <a:lnTo>
                    <a:pt x="0" y="2608764"/>
                  </a:lnTo>
                  <a:close/>
                  <a:moveTo>
                    <a:pt x="834804" y="991330"/>
                  </a:moveTo>
                  <a:lnTo>
                    <a:pt x="939155" y="991330"/>
                  </a:lnTo>
                  <a:lnTo>
                    <a:pt x="939155" y="1095681"/>
                  </a:lnTo>
                  <a:lnTo>
                    <a:pt x="834804" y="1095681"/>
                  </a:lnTo>
                  <a:close/>
                  <a:moveTo>
                    <a:pt x="626103" y="991330"/>
                  </a:moveTo>
                  <a:lnTo>
                    <a:pt x="730454" y="991330"/>
                  </a:lnTo>
                  <a:lnTo>
                    <a:pt x="730454" y="1095681"/>
                  </a:lnTo>
                  <a:lnTo>
                    <a:pt x="626103" y="1095681"/>
                  </a:lnTo>
                  <a:close/>
                  <a:moveTo>
                    <a:pt x="156526" y="208701"/>
                  </a:moveTo>
                  <a:lnTo>
                    <a:pt x="1408732" y="208701"/>
                  </a:lnTo>
                  <a:lnTo>
                    <a:pt x="1408732" y="313052"/>
                  </a:lnTo>
                  <a:lnTo>
                    <a:pt x="156526" y="313052"/>
                  </a:lnTo>
                  <a:close/>
                  <a:moveTo>
                    <a:pt x="782629" y="0"/>
                  </a:moveTo>
                  <a:lnTo>
                    <a:pt x="1408732" y="0"/>
                  </a:lnTo>
                  <a:lnTo>
                    <a:pt x="1408732" y="104351"/>
                  </a:lnTo>
                  <a:lnTo>
                    <a:pt x="782629" y="104351"/>
                  </a:lnTo>
                  <a:close/>
                  <a:moveTo>
                    <a:pt x="573928" y="0"/>
                  </a:moveTo>
                  <a:lnTo>
                    <a:pt x="678279" y="0"/>
                  </a:lnTo>
                  <a:lnTo>
                    <a:pt x="678279" y="104351"/>
                  </a:lnTo>
                  <a:lnTo>
                    <a:pt x="573928" y="104351"/>
                  </a:lnTo>
                  <a:close/>
                  <a:moveTo>
                    <a:pt x="365227" y="0"/>
                  </a:moveTo>
                  <a:lnTo>
                    <a:pt x="469578" y="0"/>
                  </a:lnTo>
                  <a:lnTo>
                    <a:pt x="469578" y="104351"/>
                  </a:lnTo>
                  <a:lnTo>
                    <a:pt x="365227" y="104351"/>
                  </a:lnTo>
                  <a:close/>
                  <a:moveTo>
                    <a:pt x="156525" y="0"/>
                  </a:moveTo>
                  <a:lnTo>
                    <a:pt x="260876" y="0"/>
                  </a:lnTo>
                  <a:lnTo>
                    <a:pt x="260876" y="104351"/>
                  </a:lnTo>
                  <a:lnTo>
                    <a:pt x="156525" y="104351"/>
                  </a:lnTo>
                  <a:close/>
                </a:path>
              </a:pathLst>
            </a:custGeom>
            <a:gradFill>
              <a:gsLst>
                <a:gs pos="0">
                  <a:schemeClr val="accent1"/>
                </a:gs>
                <a:gs pos="100000">
                  <a:schemeClr val="accent2"/>
                </a:gs>
              </a:gsLst>
              <a:lin ang="5400000" scaled="1"/>
            </a:gradFill>
            <a:ln w="4956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7" name="Content Placeholder 2">
            <a:extLst>
              <a:ext uri="{FF2B5EF4-FFF2-40B4-BE49-F238E27FC236}">
                <a16:creationId xmlns="" xmlns:a16="http://schemas.microsoft.com/office/drawing/2014/main" id="{5BBC07BE-752A-48C0-9040-16F3DD9652DC}"/>
              </a:ext>
            </a:extLst>
          </p:cNvPr>
          <p:cNvSpPr txBox="1">
            <a:spLocks/>
          </p:cNvSpPr>
          <p:nvPr/>
        </p:nvSpPr>
        <p:spPr>
          <a:xfrm>
            <a:off x="878780" y="2867493"/>
            <a:ext cx="2221762" cy="1215717"/>
          </a:xfrm>
          <a:prstGeom prst="rect">
            <a:avLst/>
          </a:prstGeom>
        </p:spPr>
        <p:txBody>
          <a:bodyPr wrap="none" lIns="0" tIns="0" rIns="0" bIns="0">
            <a:spAutoFit/>
          </a:bodyPr>
          <a:lstStyle>
            <a:defPPr>
              <a:defRPr lang="zh-CN"/>
            </a:defPPr>
            <a:lvl1pPr>
              <a:spcAft>
                <a:spcPts val="600"/>
              </a:spcAft>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endParaRPr lang="en-US" altLang="zh-CN" sz="1600">
              <a:solidFill>
                <a:prstClr val="black"/>
              </a:solidFill>
              <a:sym typeface="Arial" panose="020B0604020202020204" pitchFamily="34" charset="0"/>
            </a:endParaRPr>
          </a:p>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p>
        </p:txBody>
      </p:sp>
      <p:grpSp>
        <p:nvGrpSpPr>
          <p:cNvPr id="82" name="组合 81">
            <a:extLst>
              <a:ext uri="{FF2B5EF4-FFF2-40B4-BE49-F238E27FC236}">
                <a16:creationId xmlns="" xmlns:a16="http://schemas.microsoft.com/office/drawing/2014/main" id="{CE4A7908-46E2-4276-9B01-67F6D5696C6E}"/>
              </a:ext>
            </a:extLst>
          </p:cNvPr>
          <p:cNvGrpSpPr>
            <a:grpSpLocks noChangeAspect="1"/>
          </p:cNvGrpSpPr>
          <p:nvPr/>
        </p:nvGrpSpPr>
        <p:grpSpPr>
          <a:xfrm>
            <a:off x="878780" y="2119383"/>
            <a:ext cx="630498" cy="630498"/>
            <a:chOff x="1758452" y="-4757027"/>
            <a:chExt cx="3339217" cy="3339217"/>
          </a:xfrm>
        </p:grpSpPr>
        <p:sp>
          <p:nvSpPr>
            <p:cNvPr id="81" name="任意多边形: 形状 80">
              <a:extLst>
                <a:ext uri="{FF2B5EF4-FFF2-40B4-BE49-F238E27FC236}">
                  <a16:creationId xmlns="" xmlns:a16="http://schemas.microsoft.com/office/drawing/2014/main" id="{1297AA34-5315-43E0-BBE0-6C100F7C9584}"/>
                </a:ext>
              </a:extLst>
            </p:cNvPr>
            <p:cNvSpPr/>
            <p:nvPr/>
          </p:nvSpPr>
          <p:spPr>
            <a:xfrm>
              <a:off x="1758452" y="-3895294"/>
              <a:ext cx="3339217" cy="2477484"/>
            </a:xfrm>
            <a:custGeom>
              <a:avLst/>
              <a:gdLst>
                <a:gd name="connsiteX0" fmla="*/ 1077166 w 3339217"/>
                <a:gd name="connsiteY0" fmla="*/ 2154334 h 2477484"/>
                <a:gd name="connsiteX1" fmla="*/ 1077166 w 3339217"/>
                <a:gd name="connsiteY1" fmla="*/ 2369768 h 2477484"/>
                <a:gd name="connsiteX2" fmla="*/ 2262050 w 3339217"/>
                <a:gd name="connsiteY2" fmla="*/ 2369768 h 2477484"/>
                <a:gd name="connsiteX3" fmla="*/ 2262050 w 3339217"/>
                <a:gd name="connsiteY3" fmla="*/ 2154334 h 2477484"/>
                <a:gd name="connsiteX4" fmla="*/ 107717 w 3339217"/>
                <a:gd name="connsiteY4" fmla="*/ 1831184 h 2477484"/>
                <a:gd name="connsiteX5" fmla="*/ 107717 w 3339217"/>
                <a:gd name="connsiteY5" fmla="*/ 1885043 h 2477484"/>
                <a:gd name="connsiteX6" fmla="*/ 269292 w 3339217"/>
                <a:gd name="connsiteY6" fmla="*/ 2046618 h 2477484"/>
                <a:gd name="connsiteX7" fmla="*/ 3069926 w 3339217"/>
                <a:gd name="connsiteY7" fmla="*/ 2046618 h 2477484"/>
                <a:gd name="connsiteX8" fmla="*/ 3231501 w 3339217"/>
                <a:gd name="connsiteY8" fmla="*/ 1885043 h 2477484"/>
                <a:gd name="connsiteX9" fmla="*/ 3231501 w 3339217"/>
                <a:gd name="connsiteY9" fmla="*/ 1831184 h 2477484"/>
                <a:gd name="connsiteX10" fmla="*/ 269292 w 3339217"/>
                <a:gd name="connsiteY10" fmla="*/ 0 h 2477484"/>
                <a:gd name="connsiteX11" fmla="*/ 326022 w 3339217"/>
                <a:gd name="connsiteY11" fmla="*/ 0 h 2477484"/>
                <a:gd name="connsiteX12" fmla="*/ 326022 w 3339217"/>
                <a:gd name="connsiteY12" fmla="*/ 136119 h 2477484"/>
                <a:gd name="connsiteX13" fmla="*/ 323150 w 3339217"/>
                <a:gd name="connsiteY13" fmla="*/ 107717 h 2477484"/>
                <a:gd name="connsiteX14" fmla="*/ 269292 w 3339217"/>
                <a:gd name="connsiteY14" fmla="*/ 107717 h 2477484"/>
                <a:gd name="connsiteX15" fmla="*/ 107717 w 3339217"/>
                <a:gd name="connsiteY15" fmla="*/ 269292 h 2477484"/>
                <a:gd name="connsiteX16" fmla="*/ 107717 w 3339217"/>
                <a:gd name="connsiteY16" fmla="*/ 1723468 h 2477484"/>
                <a:gd name="connsiteX17" fmla="*/ 3231501 w 3339217"/>
                <a:gd name="connsiteY17" fmla="*/ 1723468 h 2477484"/>
                <a:gd name="connsiteX18" fmla="*/ 3231501 w 3339217"/>
                <a:gd name="connsiteY18" fmla="*/ 269292 h 2477484"/>
                <a:gd name="connsiteX19" fmla="*/ 3069926 w 3339217"/>
                <a:gd name="connsiteY19" fmla="*/ 107717 h 2477484"/>
                <a:gd name="connsiteX20" fmla="*/ 3016067 w 3339217"/>
                <a:gd name="connsiteY20" fmla="*/ 107717 h 2477484"/>
                <a:gd name="connsiteX21" fmla="*/ 3007298 w 3339217"/>
                <a:gd name="connsiteY21" fmla="*/ 194442 h 2477484"/>
                <a:gd name="connsiteX22" fmla="*/ 3004048 w 3339217"/>
                <a:gd name="connsiteY22" fmla="*/ 204887 h 2477484"/>
                <a:gd name="connsiteX23" fmla="*/ 3004048 w 3339217"/>
                <a:gd name="connsiteY23" fmla="*/ 0 h 2477484"/>
                <a:gd name="connsiteX24" fmla="*/ 3069926 w 3339217"/>
                <a:gd name="connsiteY24" fmla="*/ 0 h 2477484"/>
                <a:gd name="connsiteX25" fmla="*/ 3339217 w 3339217"/>
                <a:gd name="connsiteY25" fmla="*/ 269292 h 2477484"/>
                <a:gd name="connsiteX26" fmla="*/ 3339217 w 3339217"/>
                <a:gd name="connsiteY26" fmla="*/ 1885043 h 2477484"/>
                <a:gd name="connsiteX27" fmla="*/ 3069926 w 3339217"/>
                <a:gd name="connsiteY27" fmla="*/ 2154334 h 2477484"/>
                <a:gd name="connsiteX28" fmla="*/ 2369767 w 3339217"/>
                <a:gd name="connsiteY28" fmla="*/ 2154334 h 2477484"/>
                <a:gd name="connsiteX29" fmla="*/ 2369767 w 3339217"/>
                <a:gd name="connsiteY29" fmla="*/ 2369768 h 2477484"/>
                <a:gd name="connsiteX30" fmla="*/ 2585201 w 3339217"/>
                <a:gd name="connsiteY30" fmla="*/ 2369768 h 2477484"/>
                <a:gd name="connsiteX31" fmla="*/ 2585201 w 3339217"/>
                <a:gd name="connsiteY31" fmla="*/ 2477484 h 2477484"/>
                <a:gd name="connsiteX32" fmla="*/ 754016 w 3339217"/>
                <a:gd name="connsiteY32" fmla="*/ 2477484 h 2477484"/>
                <a:gd name="connsiteX33" fmla="*/ 754016 w 3339217"/>
                <a:gd name="connsiteY33" fmla="*/ 2369768 h 2477484"/>
                <a:gd name="connsiteX34" fmla="*/ 969450 w 3339217"/>
                <a:gd name="connsiteY34" fmla="*/ 2369768 h 2477484"/>
                <a:gd name="connsiteX35" fmla="*/ 969450 w 3339217"/>
                <a:gd name="connsiteY35" fmla="*/ 2154334 h 2477484"/>
                <a:gd name="connsiteX36" fmla="*/ 269292 w 3339217"/>
                <a:gd name="connsiteY36" fmla="*/ 2154334 h 2477484"/>
                <a:gd name="connsiteX37" fmla="*/ 0 w 3339217"/>
                <a:gd name="connsiteY37" fmla="*/ 1885043 h 2477484"/>
                <a:gd name="connsiteX38" fmla="*/ 0 w 3339217"/>
                <a:gd name="connsiteY38" fmla="*/ 269292 h 2477484"/>
                <a:gd name="connsiteX39" fmla="*/ 269292 w 3339217"/>
                <a:gd name="connsiteY39" fmla="*/ 0 h 2477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339217" h="2477484">
                  <a:moveTo>
                    <a:pt x="1077166" y="2154334"/>
                  </a:moveTo>
                  <a:lnTo>
                    <a:pt x="1077166" y="2369768"/>
                  </a:lnTo>
                  <a:lnTo>
                    <a:pt x="2262050" y="2369768"/>
                  </a:lnTo>
                  <a:lnTo>
                    <a:pt x="2262050" y="2154334"/>
                  </a:lnTo>
                  <a:close/>
                  <a:moveTo>
                    <a:pt x="107717" y="1831184"/>
                  </a:moveTo>
                  <a:lnTo>
                    <a:pt x="107717" y="1885043"/>
                  </a:lnTo>
                  <a:cubicBezTo>
                    <a:pt x="107717" y="1974114"/>
                    <a:pt x="180220" y="2046618"/>
                    <a:pt x="269292" y="2046618"/>
                  </a:cubicBezTo>
                  <a:lnTo>
                    <a:pt x="3069926" y="2046618"/>
                  </a:lnTo>
                  <a:cubicBezTo>
                    <a:pt x="3158997" y="2046618"/>
                    <a:pt x="3231501" y="1974114"/>
                    <a:pt x="3231501" y="1885043"/>
                  </a:cubicBezTo>
                  <a:lnTo>
                    <a:pt x="3231501" y="1831184"/>
                  </a:lnTo>
                  <a:close/>
                  <a:moveTo>
                    <a:pt x="269292" y="0"/>
                  </a:moveTo>
                  <a:lnTo>
                    <a:pt x="326022" y="0"/>
                  </a:lnTo>
                  <a:lnTo>
                    <a:pt x="326022" y="136119"/>
                  </a:lnTo>
                  <a:lnTo>
                    <a:pt x="323150" y="107717"/>
                  </a:lnTo>
                  <a:lnTo>
                    <a:pt x="269292" y="107717"/>
                  </a:lnTo>
                  <a:cubicBezTo>
                    <a:pt x="180220" y="107717"/>
                    <a:pt x="107717" y="180221"/>
                    <a:pt x="107717" y="269292"/>
                  </a:cubicBezTo>
                  <a:lnTo>
                    <a:pt x="107717" y="1723468"/>
                  </a:lnTo>
                  <a:lnTo>
                    <a:pt x="3231501" y="1723468"/>
                  </a:lnTo>
                  <a:lnTo>
                    <a:pt x="3231501" y="269292"/>
                  </a:lnTo>
                  <a:cubicBezTo>
                    <a:pt x="3231501" y="180221"/>
                    <a:pt x="3158997" y="107717"/>
                    <a:pt x="3069926" y="107717"/>
                  </a:cubicBezTo>
                  <a:lnTo>
                    <a:pt x="3016067" y="107717"/>
                  </a:lnTo>
                  <a:cubicBezTo>
                    <a:pt x="3016067" y="137414"/>
                    <a:pt x="3013047" y="166419"/>
                    <a:pt x="3007298" y="194442"/>
                  </a:cubicBezTo>
                  <a:lnTo>
                    <a:pt x="3004048" y="204887"/>
                  </a:lnTo>
                  <a:lnTo>
                    <a:pt x="3004048" y="0"/>
                  </a:lnTo>
                  <a:lnTo>
                    <a:pt x="3069926" y="0"/>
                  </a:lnTo>
                  <a:cubicBezTo>
                    <a:pt x="3218404" y="0"/>
                    <a:pt x="3339217" y="120814"/>
                    <a:pt x="3339217" y="269292"/>
                  </a:cubicBezTo>
                  <a:lnTo>
                    <a:pt x="3339217" y="1885043"/>
                  </a:lnTo>
                  <a:cubicBezTo>
                    <a:pt x="3339217" y="2033521"/>
                    <a:pt x="3218404" y="2154334"/>
                    <a:pt x="3069926" y="2154334"/>
                  </a:cubicBezTo>
                  <a:lnTo>
                    <a:pt x="2369767" y="2154334"/>
                  </a:lnTo>
                  <a:lnTo>
                    <a:pt x="2369767" y="2369768"/>
                  </a:lnTo>
                  <a:lnTo>
                    <a:pt x="2585201" y="2369768"/>
                  </a:lnTo>
                  <a:lnTo>
                    <a:pt x="2585201" y="2477484"/>
                  </a:lnTo>
                  <a:lnTo>
                    <a:pt x="754016" y="2477484"/>
                  </a:lnTo>
                  <a:lnTo>
                    <a:pt x="754016" y="2369768"/>
                  </a:lnTo>
                  <a:lnTo>
                    <a:pt x="969450" y="2369768"/>
                  </a:lnTo>
                  <a:lnTo>
                    <a:pt x="969450" y="2154334"/>
                  </a:lnTo>
                  <a:lnTo>
                    <a:pt x="269292" y="2154334"/>
                  </a:lnTo>
                  <a:cubicBezTo>
                    <a:pt x="120813" y="2154334"/>
                    <a:pt x="0" y="2033521"/>
                    <a:pt x="0" y="1885043"/>
                  </a:cubicBezTo>
                  <a:lnTo>
                    <a:pt x="0" y="269292"/>
                  </a:lnTo>
                  <a:cubicBezTo>
                    <a:pt x="0" y="120814"/>
                    <a:pt x="120813" y="0"/>
                    <a:pt x="269292" y="0"/>
                  </a:cubicBezTo>
                  <a:close/>
                </a:path>
              </a:pathLst>
            </a:custGeom>
            <a:solidFill>
              <a:srgbClr val="000000"/>
            </a:solidFill>
            <a:ln w="82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0" name="任意多边形: 形状 79">
              <a:extLst>
                <a:ext uri="{FF2B5EF4-FFF2-40B4-BE49-F238E27FC236}">
                  <a16:creationId xmlns="" xmlns:a16="http://schemas.microsoft.com/office/drawing/2014/main" id="{AA2ABA84-D85D-426D-9D4C-48F53A6D5B57}"/>
                </a:ext>
              </a:extLst>
            </p:cNvPr>
            <p:cNvSpPr/>
            <p:nvPr/>
          </p:nvSpPr>
          <p:spPr>
            <a:xfrm>
              <a:off x="2089047" y="-4757027"/>
              <a:ext cx="2678026" cy="2477483"/>
            </a:xfrm>
            <a:custGeom>
              <a:avLst/>
              <a:gdLst>
                <a:gd name="connsiteX0" fmla="*/ 1343587 w 2678026"/>
                <a:gd name="connsiteY0" fmla="*/ 2262050 h 2477483"/>
                <a:gd name="connsiteX1" fmla="*/ 1289729 w 2678026"/>
                <a:gd name="connsiteY1" fmla="*/ 2315908 h 2477483"/>
                <a:gd name="connsiteX2" fmla="*/ 1343587 w 2678026"/>
                <a:gd name="connsiteY2" fmla="*/ 2369767 h 2477483"/>
                <a:gd name="connsiteX3" fmla="*/ 1397445 w 2678026"/>
                <a:gd name="connsiteY3" fmla="*/ 2315908 h 2477483"/>
                <a:gd name="connsiteX4" fmla="*/ 1343587 w 2678026"/>
                <a:gd name="connsiteY4" fmla="*/ 2262050 h 2477483"/>
                <a:gd name="connsiteX5" fmla="*/ 2420754 w 2678026"/>
                <a:gd name="connsiteY5" fmla="*/ 1992760 h 2477483"/>
                <a:gd name="connsiteX6" fmla="*/ 2366896 w 2678026"/>
                <a:gd name="connsiteY6" fmla="*/ 2046619 h 2477483"/>
                <a:gd name="connsiteX7" fmla="*/ 2420754 w 2678026"/>
                <a:gd name="connsiteY7" fmla="*/ 2100477 h 2477483"/>
                <a:gd name="connsiteX8" fmla="*/ 2474612 w 2678026"/>
                <a:gd name="connsiteY8" fmla="*/ 2046619 h 2477483"/>
                <a:gd name="connsiteX9" fmla="*/ 2420754 w 2678026"/>
                <a:gd name="connsiteY9" fmla="*/ 1992760 h 2477483"/>
                <a:gd name="connsiteX10" fmla="*/ 266420 w 2678026"/>
                <a:gd name="connsiteY10" fmla="*/ 1992760 h 2477483"/>
                <a:gd name="connsiteX11" fmla="*/ 212562 w 2678026"/>
                <a:gd name="connsiteY11" fmla="*/ 2046618 h 2477483"/>
                <a:gd name="connsiteX12" fmla="*/ 266420 w 2678026"/>
                <a:gd name="connsiteY12" fmla="*/ 2100476 h 2477483"/>
                <a:gd name="connsiteX13" fmla="*/ 320278 w 2678026"/>
                <a:gd name="connsiteY13" fmla="*/ 2046618 h 2477483"/>
                <a:gd name="connsiteX14" fmla="*/ 266420 w 2678026"/>
                <a:gd name="connsiteY14" fmla="*/ 1992760 h 2477483"/>
                <a:gd name="connsiteX15" fmla="*/ 1289729 w 2678026"/>
                <a:gd name="connsiteY15" fmla="*/ 1885042 h 2477483"/>
                <a:gd name="connsiteX16" fmla="*/ 1397445 w 2678026"/>
                <a:gd name="connsiteY16" fmla="*/ 1885042 h 2477483"/>
                <a:gd name="connsiteX17" fmla="*/ 1397445 w 2678026"/>
                <a:gd name="connsiteY17" fmla="*/ 2164248 h 2477483"/>
                <a:gd name="connsiteX18" fmla="*/ 1505162 w 2678026"/>
                <a:gd name="connsiteY18" fmla="*/ 2315908 h 2477483"/>
                <a:gd name="connsiteX19" fmla="*/ 1343587 w 2678026"/>
                <a:gd name="connsiteY19" fmla="*/ 2477483 h 2477483"/>
                <a:gd name="connsiteX20" fmla="*/ 1182012 w 2678026"/>
                <a:gd name="connsiteY20" fmla="*/ 2315908 h 2477483"/>
                <a:gd name="connsiteX21" fmla="*/ 1289729 w 2678026"/>
                <a:gd name="connsiteY21" fmla="*/ 2164248 h 2477483"/>
                <a:gd name="connsiteX22" fmla="*/ 858862 w 2678026"/>
                <a:gd name="connsiteY22" fmla="*/ 1508034 h 2477483"/>
                <a:gd name="connsiteX23" fmla="*/ 966579 w 2678026"/>
                <a:gd name="connsiteY23" fmla="*/ 1508034 h 2477483"/>
                <a:gd name="connsiteX24" fmla="*/ 966579 w 2678026"/>
                <a:gd name="connsiteY24" fmla="*/ 2100476 h 2477483"/>
                <a:gd name="connsiteX25" fmla="*/ 418081 w 2678026"/>
                <a:gd name="connsiteY25" fmla="*/ 2100476 h 2477483"/>
                <a:gd name="connsiteX26" fmla="*/ 266420 w 2678026"/>
                <a:gd name="connsiteY26" fmla="*/ 2208193 h 2477483"/>
                <a:gd name="connsiteX27" fmla="*/ 104845 w 2678026"/>
                <a:gd name="connsiteY27" fmla="*/ 2046618 h 2477483"/>
                <a:gd name="connsiteX28" fmla="*/ 266420 w 2678026"/>
                <a:gd name="connsiteY28" fmla="*/ 1885043 h 2477483"/>
                <a:gd name="connsiteX29" fmla="*/ 418081 w 2678026"/>
                <a:gd name="connsiteY29" fmla="*/ 1992760 h 2477483"/>
                <a:gd name="connsiteX30" fmla="*/ 858862 w 2678026"/>
                <a:gd name="connsiteY30" fmla="*/ 1992760 h 2477483"/>
                <a:gd name="connsiteX31" fmla="*/ 1720595 w 2678026"/>
                <a:gd name="connsiteY31" fmla="*/ 1238743 h 2477483"/>
                <a:gd name="connsiteX32" fmla="*/ 1828312 w 2678026"/>
                <a:gd name="connsiteY32" fmla="*/ 1238743 h 2477483"/>
                <a:gd name="connsiteX33" fmla="*/ 1828312 w 2678026"/>
                <a:gd name="connsiteY33" fmla="*/ 1992760 h 2477483"/>
                <a:gd name="connsiteX34" fmla="*/ 2269093 w 2678026"/>
                <a:gd name="connsiteY34" fmla="*/ 1992760 h 2477483"/>
                <a:gd name="connsiteX35" fmla="*/ 2420754 w 2678026"/>
                <a:gd name="connsiteY35" fmla="*/ 1885044 h 2477483"/>
                <a:gd name="connsiteX36" fmla="*/ 2582329 w 2678026"/>
                <a:gd name="connsiteY36" fmla="*/ 2046619 h 2477483"/>
                <a:gd name="connsiteX37" fmla="*/ 2420754 w 2678026"/>
                <a:gd name="connsiteY37" fmla="*/ 2208194 h 2477483"/>
                <a:gd name="connsiteX38" fmla="*/ 2269093 w 2678026"/>
                <a:gd name="connsiteY38" fmla="*/ 2100477 h 2477483"/>
                <a:gd name="connsiteX39" fmla="*/ 1720595 w 2678026"/>
                <a:gd name="connsiteY39" fmla="*/ 2100477 h 2477483"/>
                <a:gd name="connsiteX40" fmla="*/ 1720595 w 2678026"/>
                <a:gd name="connsiteY40" fmla="*/ 1023309 h 2477483"/>
                <a:gd name="connsiteX41" fmla="*/ 1828312 w 2678026"/>
                <a:gd name="connsiteY41" fmla="*/ 1023309 h 2477483"/>
                <a:gd name="connsiteX42" fmla="*/ 1828312 w 2678026"/>
                <a:gd name="connsiteY42" fmla="*/ 1131026 h 2477483"/>
                <a:gd name="connsiteX43" fmla="*/ 1720595 w 2678026"/>
                <a:gd name="connsiteY43" fmla="*/ 1131026 h 2477483"/>
                <a:gd name="connsiteX44" fmla="*/ 1289729 w 2678026"/>
                <a:gd name="connsiteY44" fmla="*/ 1023309 h 2477483"/>
                <a:gd name="connsiteX45" fmla="*/ 1397446 w 2678026"/>
                <a:gd name="connsiteY45" fmla="*/ 1023309 h 2477483"/>
                <a:gd name="connsiteX46" fmla="*/ 1397446 w 2678026"/>
                <a:gd name="connsiteY46" fmla="*/ 1777326 h 2477483"/>
                <a:gd name="connsiteX47" fmla="*/ 1289729 w 2678026"/>
                <a:gd name="connsiteY47" fmla="*/ 1777326 h 2477483"/>
                <a:gd name="connsiteX48" fmla="*/ 858862 w 2678026"/>
                <a:gd name="connsiteY48" fmla="*/ 1023309 h 2477483"/>
                <a:gd name="connsiteX49" fmla="*/ 966579 w 2678026"/>
                <a:gd name="connsiteY49" fmla="*/ 1023309 h 2477483"/>
                <a:gd name="connsiteX50" fmla="*/ 966579 w 2678026"/>
                <a:gd name="connsiteY50" fmla="*/ 1400317 h 2477483"/>
                <a:gd name="connsiteX51" fmla="*/ 858862 w 2678026"/>
                <a:gd name="connsiteY51" fmla="*/ 1400317 h 2477483"/>
                <a:gd name="connsiteX52" fmla="*/ 2259178 w 2678026"/>
                <a:gd name="connsiteY52" fmla="*/ 754017 h 2477483"/>
                <a:gd name="connsiteX53" fmla="*/ 2474611 w 2678026"/>
                <a:gd name="connsiteY53" fmla="*/ 969450 h 2477483"/>
                <a:gd name="connsiteX54" fmla="*/ 2259178 w 2678026"/>
                <a:gd name="connsiteY54" fmla="*/ 1184883 h 2477483"/>
                <a:gd name="connsiteX55" fmla="*/ 2259178 w 2678026"/>
                <a:gd name="connsiteY55" fmla="*/ 1077167 h 2477483"/>
                <a:gd name="connsiteX56" fmla="*/ 2366895 w 2678026"/>
                <a:gd name="connsiteY56" fmla="*/ 969450 h 2477483"/>
                <a:gd name="connsiteX57" fmla="*/ 2259178 w 2678026"/>
                <a:gd name="connsiteY57" fmla="*/ 861734 h 2477483"/>
                <a:gd name="connsiteX58" fmla="*/ 1505162 w 2678026"/>
                <a:gd name="connsiteY58" fmla="*/ 215624 h 2477483"/>
                <a:gd name="connsiteX59" fmla="*/ 1847904 w 2678026"/>
                <a:gd name="connsiteY59" fmla="*/ 357417 h 2477483"/>
                <a:gd name="connsiteX60" fmla="*/ 1771771 w 2678026"/>
                <a:gd name="connsiteY60" fmla="*/ 433550 h 2477483"/>
                <a:gd name="connsiteX61" fmla="*/ 1238553 w 2678026"/>
                <a:gd name="connsiteY61" fmla="*/ 433550 h 2477483"/>
                <a:gd name="connsiteX62" fmla="*/ 1162420 w 2678026"/>
                <a:gd name="connsiteY62" fmla="*/ 357417 h 2477483"/>
                <a:gd name="connsiteX63" fmla="*/ 1505162 w 2678026"/>
                <a:gd name="connsiteY63" fmla="*/ 215624 h 2477483"/>
                <a:gd name="connsiteX64" fmla="*/ 1505162 w 2678026"/>
                <a:gd name="connsiteY64" fmla="*/ 0 h 2477483"/>
                <a:gd name="connsiteX65" fmla="*/ 2187175 w 2678026"/>
                <a:gd name="connsiteY65" fmla="*/ 544658 h 2477483"/>
                <a:gd name="connsiteX66" fmla="*/ 2259179 w 2678026"/>
                <a:gd name="connsiteY66" fmla="*/ 538583 h 2477483"/>
                <a:gd name="connsiteX67" fmla="*/ 2675871 w 2678026"/>
                <a:gd name="connsiteY67" fmla="*/ 861733 h 2477483"/>
                <a:gd name="connsiteX68" fmla="*/ 2678026 w 2678026"/>
                <a:gd name="connsiteY68" fmla="*/ 861733 h 2477483"/>
                <a:gd name="connsiteX69" fmla="*/ 2678026 w 2678026"/>
                <a:gd name="connsiteY69" fmla="*/ 1066620 h 2477483"/>
                <a:gd name="connsiteX70" fmla="*/ 2656132 w 2678026"/>
                <a:gd name="connsiteY70" fmla="*/ 1137001 h 2477483"/>
                <a:gd name="connsiteX71" fmla="*/ 2259179 w 2678026"/>
                <a:gd name="connsiteY71" fmla="*/ 1400317 h 2477483"/>
                <a:gd name="connsiteX72" fmla="*/ 1936028 w 2678026"/>
                <a:gd name="connsiteY72" fmla="*/ 1400317 h 2477483"/>
                <a:gd name="connsiteX73" fmla="*/ 1936028 w 2678026"/>
                <a:gd name="connsiteY73" fmla="*/ 1292600 h 2477483"/>
                <a:gd name="connsiteX74" fmla="*/ 2259179 w 2678026"/>
                <a:gd name="connsiteY74" fmla="*/ 1292600 h 2477483"/>
                <a:gd name="connsiteX75" fmla="*/ 2582329 w 2678026"/>
                <a:gd name="connsiteY75" fmla="*/ 969450 h 2477483"/>
                <a:gd name="connsiteX76" fmla="*/ 2259179 w 2678026"/>
                <a:gd name="connsiteY76" fmla="*/ 646300 h 2477483"/>
                <a:gd name="connsiteX77" fmla="*/ 2160824 w 2678026"/>
                <a:gd name="connsiteY77" fmla="*/ 661711 h 2477483"/>
                <a:gd name="connsiteX78" fmla="*/ 2099970 w 2678026"/>
                <a:gd name="connsiteY78" fmla="*/ 681040 h 2477483"/>
                <a:gd name="connsiteX79" fmla="*/ 2091134 w 2678026"/>
                <a:gd name="connsiteY79" fmla="*/ 617766 h 2477483"/>
                <a:gd name="connsiteX80" fmla="*/ 1505162 w 2678026"/>
                <a:gd name="connsiteY80" fmla="*/ 107717 h 2477483"/>
                <a:gd name="connsiteX81" fmla="*/ 1004289 w 2678026"/>
                <a:gd name="connsiteY81" fmla="*/ 384871 h 2477483"/>
                <a:gd name="connsiteX82" fmla="*/ 979333 w 2678026"/>
                <a:gd name="connsiteY82" fmla="*/ 424345 h 2477483"/>
                <a:gd name="connsiteX83" fmla="*/ 936678 w 2678026"/>
                <a:gd name="connsiteY83" fmla="*/ 405279 h 2477483"/>
                <a:gd name="connsiteX84" fmla="*/ 805003 w 2678026"/>
                <a:gd name="connsiteY84" fmla="*/ 377008 h 2477483"/>
                <a:gd name="connsiteX85" fmla="*/ 495265 w 2678026"/>
                <a:gd name="connsiteY85" fmla="*/ 608484 h 2477483"/>
                <a:gd name="connsiteX86" fmla="*/ 483352 w 2678026"/>
                <a:gd name="connsiteY86" fmla="*/ 648720 h 2477483"/>
                <a:gd name="connsiteX87" fmla="*/ 427994 w 2678026"/>
                <a:gd name="connsiteY87" fmla="*/ 646300 h 2477483"/>
                <a:gd name="connsiteX88" fmla="*/ 104844 w 2678026"/>
                <a:gd name="connsiteY88" fmla="*/ 969450 h 2477483"/>
                <a:gd name="connsiteX89" fmla="*/ 427994 w 2678026"/>
                <a:gd name="connsiteY89" fmla="*/ 1292600 h 2477483"/>
                <a:gd name="connsiteX90" fmla="*/ 751144 w 2678026"/>
                <a:gd name="connsiteY90" fmla="*/ 1292600 h 2477483"/>
                <a:gd name="connsiteX91" fmla="*/ 751144 w 2678026"/>
                <a:gd name="connsiteY91" fmla="*/ 1400317 h 2477483"/>
                <a:gd name="connsiteX92" fmla="*/ 427994 w 2678026"/>
                <a:gd name="connsiteY92" fmla="*/ 1400317 h 2477483"/>
                <a:gd name="connsiteX93" fmla="*/ 5898 w 2678026"/>
                <a:gd name="connsiteY93" fmla="*/ 1056175 h 2477483"/>
                <a:gd name="connsiteX94" fmla="*/ 0 w 2678026"/>
                <a:gd name="connsiteY94" fmla="*/ 997852 h 2477483"/>
                <a:gd name="connsiteX95" fmla="*/ 0 w 2678026"/>
                <a:gd name="connsiteY95" fmla="*/ 861733 h 2477483"/>
                <a:gd name="connsiteX96" fmla="*/ 11250 w 2678026"/>
                <a:gd name="connsiteY96" fmla="*/ 861733 h 2477483"/>
                <a:gd name="connsiteX97" fmla="*/ 405536 w 2678026"/>
                <a:gd name="connsiteY97" fmla="*/ 539188 h 2477483"/>
                <a:gd name="connsiteX98" fmla="*/ 805003 w 2678026"/>
                <a:gd name="connsiteY98" fmla="*/ 269292 h 2477483"/>
                <a:gd name="connsiteX99" fmla="*/ 938097 w 2678026"/>
                <a:gd name="connsiteY99" fmla="*/ 290514 h 2477483"/>
                <a:gd name="connsiteX100" fmla="*/ 1505162 w 2678026"/>
                <a:gd name="connsiteY100" fmla="*/ 0 h 2477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2678026" h="2477483">
                  <a:moveTo>
                    <a:pt x="1343587" y="2262050"/>
                  </a:moveTo>
                  <a:cubicBezTo>
                    <a:pt x="1313923" y="2262050"/>
                    <a:pt x="1289729" y="2286192"/>
                    <a:pt x="1289729" y="2315908"/>
                  </a:cubicBezTo>
                  <a:cubicBezTo>
                    <a:pt x="1289729" y="2345625"/>
                    <a:pt x="1313923" y="2369767"/>
                    <a:pt x="1343587" y="2369767"/>
                  </a:cubicBezTo>
                  <a:cubicBezTo>
                    <a:pt x="1373251" y="2369767"/>
                    <a:pt x="1397445" y="2345625"/>
                    <a:pt x="1397445" y="2315908"/>
                  </a:cubicBezTo>
                  <a:cubicBezTo>
                    <a:pt x="1397445" y="2286192"/>
                    <a:pt x="1373251" y="2262050"/>
                    <a:pt x="1343587" y="2262050"/>
                  </a:cubicBezTo>
                  <a:close/>
                  <a:moveTo>
                    <a:pt x="2420754" y="1992760"/>
                  </a:moveTo>
                  <a:cubicBezTo>
                    <a:pt x="2391090" y="1992760"/>
                    <a:pt x="2366896" y="2016902"/>
                    <a:pt x="2366896" y="2046619"/>
                  </a:cubicBezTo>
                  <a:cubicBezTo>
                    <a:pt x="2366896" y="2076335"/>
                    <a:pt x="2391090" y="2100477"/>
                    <a:pt x="2420754" y="2100477"/>
                  </a:cubicBezTo>
                  <a:cubicBezTo>
                    <a:pt x="2450418" y="2100477"/>
                    <a:pt x="2474612" y="2076335"/>
                    <a:pt x="2474612" y="2046619"/>
                  </a:cubicBezTo>
                  <a:cubicBezTo>
                    <a:pt x="2474612" y="2016902"/>
                    <a:pt x="2450418" y="1992760"/>
                    <a:pt x="2420754" y="1992760"/>
                  </a:cubicBezTo>
                  <a:close/>
                  <a:moveTo>
                    <a:pt x="266420" y="1992760"/>
                  </a:moveTo>
                  <a:cubicBezTo>
                    <a:pt x="236756" y="1992760"/>
                    <a:pt x="212562" y="2016901"/>
                    <a:pt x="212562" y="2046618"/>
                  </a:cubicBezTo>
                  <a:cubicBezTo>
                    <a:pt x="212562" y="2076335"/>
                    <a:pt x="236756" y="2100476"/>
                    <a:pt x="266420" y="2100476"/>
                  </a:cubicBezTo>
                  <a:cubicBezTo>
                    <a:pt x="296084" y="2100476"/>
                    <a:pt x="320278" y="2076335"/>
                    <a:pt x="320278" y="2046618"/>
                  </a:cubicBezTo>
                  <a:cubicBezTo>
                    <a:pt x="320278" y="2016901"/>
                    <a:pt x="296084" y="1992760"/>
                    <a:pt x="266420" y="1992760"/>
                  </a:cubicBezTo>
                  <a:close/>
                  <a:moveTo>
                    <a:pt x="1289729" y="1885042"/>
                  </a:moveTo>
                  <a:lnTo>
                    <a:pt x="1397445" y="1885042"/>
                  </a:lnTo>
                  <a:lnTo>
                    <a:pt x="1397445" y="2164248"/>
                  </a:lnTo>
                  <a:cubicBezTo>
                    <a:pt x="1459982" y="2186549"/>
                    <a:pt x="1505162" y="2245798"/>
                    <a:pt x="1505162" y="2315908"/>
                  </a:cubicBezTo>
                  <a:cubicBezTo>
                    <a:pt x="1505162" y="2404980"/>
                    <a:pt x="1432658" y="2477483"/>
                    <a:pt x="1343587" y="2477483"/>
                  </a:cubicBezTo>
                  <a:cubicBezTo>
                    <a:pt x="1254515" y="2477483"/>
                    <a:pt x="1182012" y="2404980"/>
                    <a:pt x="1182012" y="2315908"/>
                  </a:cubicBezTo>
                  <a:cubicBezTo>
                    <a:pt x="1182012" y="2245798"/>
                    <a:pt x="1227192" y="2186549"/>
                    <a:pt x="1289729" y="2164248"/>
                  </a:cubicBezTo>
                  <a:close/>
                  <a:moveTo>
                    <a:pt x="858862" y="1508034"/>
                  </a:moveTo>
                  <a:lnTo>
                    <a:pt x="966579" y="1508034"/>
                  </a:lnTo>
                  <a:lnTo>
                    <a:pt x="966579" y="2100476"/>
                  </a:lnTo>
                  <a:lnTo>
                    <a:pt x="418081" y="2100476"/>
                  </a:lnTo>
                  <a:cubicBezTo>
                    <a:pt x="395780" y="2163013"/>
                    <a:pt x="336531" y="2208193"/>
                    <a:pt x="266420" y="2208193"/>
                  </a:cubicBezTo>
                  <a:cubicBezTo>
                    <a:pt x="177348" y="2208193"/>
                    <a:pt x="104845" y="2135690"/>
                    <a:pt x="104845" y="2046618"/>
                  </a:cubicBezTo>
                  <a:cubicBezTo>
                    <a:pt x="104845" y="1957547"/>
                    <a:pt x="177348" y="1885043"/>
                    <a:pt x="266420" y="1885043"/>
                  </a:cubicBezTo>
                  <a:cubicBezTo>
                    <a:pt x="336531" y="1885043"/>
                    <a:pt x="395780" y="1930223"/>
                    <a:pt x="418081" y="1992760"/>
                  </a:cubicBezTo>
                  <a:lnTo>
                    <a:pt x="858862" y="1992760"/>
                  </a:lnTo>
                  <a:close/>
                  <a:moveTo>
                    <a:pt x="1720595" y="1238743"/>
                  </a:moveTo>
                  <a:lnTo>
                    <a:pt x="1828312" y="1238743"/>
                  </a:lnTo>
                  <a:lnTo>
                    <a:pt x="1828312" y="1992760"/>
                  </a:lnTo>
                  <a:lnTo>
                    <a:pt x="2269093" y="1992760"/>
                  </a:lnTo>
                  <a:cubicBezTo>
                    <a:pt x="2291394" y="1930223"/>
                    <a:pt x="2350643" y="1885044"/>
                    <a:pt x="2420754" y="1885044"/>
                  </a:cubicBezTo>
                  <a:cubicBezTo>
                    <a:pt x="2509825" y="1885044"/>
                    <a:pt x="2582329" y="1957547"/>
                    <a:pt x="2582329" y="2046619"/>
                  </a:cubicBezTo>
                  <a:cubicBezTo>
                    <a:pt x="2582329" y="2135690"/>
                    <a:pt x="2509825" y="2208194"/>
                    <a:pt x="2420754" y="2208194"/>
                  </a:cubicBezTo>
                  <a:cubicBezTo>
                    <a:pt x="2350643" y="2208194"/>
                    <a:pt x="2291394" y="2163013"/>
                    <a:pt x="2269093" y="2100477"/>
                  </a:cubicBezTo>
                  <a:lnTo>
                    <a:pt x="1720595" y="2100477"/>
                  </a:lnTo>
                  <a:close/>
                  <a:moveTo>
                    <a:pt x="1720595" y="1023309"/>
                  </a:moveTo>
                  <a:lnTo>
                    <a:pt x="1828312" y="1023309"/>
                  </a:lnTo>
                  <a:lnTo>
                    <a:pt x="1828312" y="1131026"/>
                  </a:lnTo>
                  <a:lnTo>
                    <a:pt x="1720595" y="1131026"/>
                  </a:lnTo>
                  <a:close/>
                  <a:moveTo>
                    <a:pt x="1289729" y="1023309"/>
                  </a:moveTo>
                  <a:lnTo>
                    <a:pt x="1397446" y="1023309"/>
                  </a:lnTo>
                  <a:lnTo>
                    <a:pt x="1397446" y="1777326"/>
                  </a:lnTo>
                  <a:lnTo>
                    <a:pt x="1289729" y="1777326"/>
                  </a:lnTo>
                  <a:close/>
                  <a:moveTo>
                    <a:pt x="858862" y="1023309"/>
                  </a:moveTo>
                  <a:lnTo>
                    <a:pt x="966579" y="1023309"/>
                  </a:lnTo>
                  <a:lnTo>
                    <a:pt x="966579" y="1400317"/>
                  </a:lnTo>
                  <a:lnTo>
                    <a:pt x="858862" y="1400317"/>
                  </a:lnTo>
                  <a:close/>
                  <a:moveTo>
                    <a:pt x="2259178" y="754017"/>
                  </a:moveTo>
                  <a:cubicBezTo>
                    <a:pt x="2377993" y="754017"/>
                    <a:pt x="2474611" y="850636"/>
                    <a:pt x="2474611" y="969450"/>
                  </a:cubicBezTo>
                  <a:cubicBezTo>
                    <a:pt x="2474611" y="1088265"/>
                    <a:pt x="2377993" y="1184883"/>
                    <a:pt x="2259178" y="1184883"/>
                  </a:cubicBezTo>
                  <a:lnTo>
                    <a:pt x="2259178" y="1077167"/>
                  </a:lnTo>
                  <a:cubicBezTo>
                    <a:pt x="2318585" y="1077167"/>
                    <a:pt x="2366895" y="1028857"/>
                    <a:pt x="2366895" y="969450"/>
                  </a:cubicBezTo>
                  <a:cubicBezTo>
                    <a:pt x="2366895" y="910043"/>
                    <a:pt x="2318585" y="861734"/>
                    <a:pt x="2259178" y="861734"/>
                  </a:cubicBezTo>
                  <a:close/>
                  <a:moveTo>
                    <a:pt x="1505162" y="215624"/>
                  </a:moveTo>
                  <a:cubicBezTo>
                    <a:pt x="1629289" y="215624"/>
                    <a:pt x="1753415" y="262889"/>
                    <a:pt x="1847904" y="357417"/>
                  </a:cubicBezTo>
                  <a:lnTo>
                    <a:pt x="1771771" y="433550"/>
                  </a:lnTo>
                  <a:cubicBezTo>
                    <a:pt x="1624740" y="286570"/>
                    <a:pt x="1385585" y="286570"/>
                    <a:pt x="1238553" y="433550"/>
                  </a:cubicBezTo>
                  <a:lnTo>
                    <a:pt x="1162420" y="357417"/>
                  </a:lnTo>
                  <a:cubicBezTo>
                    <a:pt x="1256909" y="262889"/>
                    <a:pt x="1381036" y="215624"/>
                    <a:pt x="1505162" y="215624"/>
                  </a:cubicBezTo>
                  <a:close/>
                  <a:moveTo>
                    <a:pt x="1505162" y="0"/>
                  </a:moveTo>
                  <a:cubicBezTo>
                    <a:pt x="1832256" y="0"/>
                    <a:pt x="2115644" y="230291"/>
                    <a:pt x="2187175" y="544658"/>
                  </a:cubicBezTo>
                  <a:cubicBezTo>
                    <a:pt x="2210922" y="540634"/>
                    <a:pt x="2235037" y="538583"/>
                    <a:pt x="2259179" y="538583"/>
                  </a:cubicBezTo>
                  <a:cubicBezTo>
                    <a:pt x="2459543" y="538583"/>
                    <a:pt x="2627850" y="676201"/>
                    <a:pt x="2675871" y="861733"/>
                  </a:cubicBezTo>
                  <a:lnTo>
                    <a:pt x="2678026" y="861733"/>
                  </a:lnTo>
                  <a:lnTo>
                    <a:pt x="2678026" y="1066620"/>
                  </a:lnTo>
                  <a:lnTo>
                    <a:pt x="2656132" y="1137001"/>
                  </a:lnTo>
                  <a:cubicBezTo>
                    <a:pt x="2590632" y="1291592"/>
                    <a:pt x="2437361" y="1400317"/>
                    <a:pt x="2259179" y="1400317"/>
                  </a:cubicBezTo>
                  <a:lnTo>
                    <a:pt x="1936028" y="1400317"/>
                  </a:lnTo>
                  <a:lnTo>
                    <a:pt x="1936028" y="1292600"/>
                  </a:lnTo>
                  <a:lnTo>
                    <a:pt x="2259179" y="1292600"/>
                  </a:lnTo>
                  <a:cubicBezTo>
                    <a:pt x="2437400" y="1292600"/>
                    <a:pt x="2582329" y="1147672"/>
                    <a:pt x="2582329" y="969450"/>
                  </a:cubicBezTo>
                  <a:cubicBezTo>
                    <a:pt x="2582329" y="791228"/>
                    <a:pt x="2437400" y="646300"/>
                    <a:pt x="2259179" y="646300"/>
                  </a:cubicBezTo>
                  <a:cubicBezTo>
                    <a:pt x="2225885" y="646300"/>
                    <a:pt x="2192829" y="651481"/>
                    <a:pt x="2160824" y="661711"/>
                  </a:cubicBezTo>
                  <a:lnTo>
                    <a:pt x="2099970" y="681040"/>
                  </a:lnTo>
                  <a:lnTo>
                    <a:pt x="2091134" y="617766"/>
                  </a:lnTo>
                  <a:cubicBezTo>
                    <a:pt x="2050583" y="326963"/>
                    <a:pt x="1798700" y="107717"/>
                    <a:pt x="1505162" y="107717"/>
                  </a:cubicBezTo>
                  <a:cubicBezTo>
                    <a:pt x="1300984" y="107717"/>
                    <a:pt x="1113716" y="211330"/>
                    <a:pt x="1004289" y="384871"/>
                  </a:cubicBezTo>
                  <a:lnTo>
                    <a:pt x="979333" y="424345"/>
                  </a:lnTo>
                  <a:lnTo>
                    <a:pt x="936678" y="405279"/>
                  </a:lnTo>
                  <a:cubicBezTo>
                    <a:pt x="894785" y="386528"/>
                    <a:pt x="850472" y="377008"/>
                    <a:pt x="805003" y="377008"/>
                  </a:cubicBezTo>
                  <a:cubicBezTo>
                    <a:pt x="662915" y="377008"/>
                    <a:pt x="535553" y="472233"/>
                    <a:pt x="495265" y="608484"/>
                  </a:cubicBezTo>
                  <a:lnTo>
                    <a:pt x="483352" y="648720"/>
                  </a:lnTo>
                  <a:lnTo>
                    <a:pt x="427994" y="646300"/>
                  </a:lnTo>
                  <a:cubicBezTo>
                    <a:pt x="249773" y="646300"/>
                    <a:pt x="104844" y="791228"/>
                    <a:pt x="104844" y="969450"/>
                  </a:cubicBezTo>
                  <a:cubicBezTo>
                    <a:pt x="104844" y="1147672"/>
                    <a:pt x="249773" y="1292600"/>
                    <a:pt x="427994" y="1292600"/>
                  </a:cubicBezTo>
                  <a:lnTo>
                    <a:pt x="751144" y="1292600"/>
                  </a:lnTo>
                  <a:lnTo>
                    <a:pt x="751144" y="1400317"/>
                  </a:lnTo>
                  <a:lnTo>
                    <a:pt x="427994" y="1400317"/>
                  </a:lnTo>
                  <a:cubicBezTo>
                    <a:pt x="220115" y="1400317"/>
                    <a:pt x="46143" y="1252330"/>
                    <a:pt x="5898" y="1056175"/>
                  </a:cubicBezTo>
                  <a:lnTo>
                    <a:pt x="0" y="997852"/>
                  </a:lnTo>
                  <a:lnTo>
                    <a:pt x="0" y="861733"/>
                  </a:lnTo>
                  <a:lnTo>
                    <a:pt x="11250" y="861733"/>
                  </a:lnTo>
                  <a:cubicBezTo>
                    <a:pt x="57455" y="683196"/>
                    <a:pt x="215139" y="548971"/>
                    <a:pt x="405536" y="539188"/>
                  </a:cubicBezTo>
                  <a:cubicBezTo>
                    <a:pt x="470544" y="378402"/>
                    <a:pt x="629306" y="269292"/>
                    <a:pt x="805003" y="269292"/>
                  </a:cubicBezTo>
                  <a:cubicBezTo>
                    <a:pt x="850525" y="269292"/>
                    <a:pt x="895100" y="276392"/>
                    <a:pt x="938097" y="290514"/>
                  </a:cubicBezTo>
                  <a:cubicBezTo>
                    <a:pt x="1069824" y="107769"/>
                    <a:pt x="1278683" y="0"/>
                    <a:pt x="1505162" y="0"/>
                  </a:cubicBezTo>
                  <a:close/>
                </a:path>
              </a:pathLst>
            </a:custGeom>
            <a:gradFill>
              <a:gsLst>
                <a:gs pos="0">
                  <a:schemeClr val="accent1"/>
                </a:gs>
                <a:gs pos="100000">
                  <a:schemeClr val="accent2"/>
                </a:gs>
              </a:gsLst>
              <a:lin ang="5400000" scaled="1"/>
            </a:gradFill>
            <a:ln w="82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8" name="Content Placeholder 2">
            <a:extLst>
              <a:ext uri="{FF2B5EF4-FFF2-40B4-BE49-F238E27FC236}">
                <a16:creationId xmlns="" xmlns:a16="http://schemas.microsoft.com/office/drawing/2014/main" id="{8EC57B3F-A0E4-4C41-BF1E-8292FFE3C5B1}"/>
              </a:ext>
            </a:extLst>
          </p:cNvPr>
          <p:cNvSpPr txBox="1">
            <a:spLocks/>
          </p:cNvSpPr>
          <p:nvPr/>
        </p:nvSpPr>
        <p:spPr>
          <a:xfrm>
            <a:off x="4865021" y="2205799"/>
            <a:ext cx="2221762" cy="1215717"/>
          </a:xfrm>
          <a:prstGeom prst="rect">
            <a:avLst/>
          </a:prstGeom>
        </p:spPr>
        <p:txBody>
          <a:bodyPr wrap="none" lIns="0" tIns="0" rIns="0" bIns="0">
            <a:spAutoFit/>
          </a:bodyPr>
          <a:lstStyle>
            <a:defPPr>
              <a:defRPr lang="zh-CN"/>
            </a:defPPr>
            <a:lvl1pPr>
              <a:spcAft>
                <a:spcPts val="600"/>
              </a:spcAft>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endParaRPr lang="en-US" altLang="zh-CN" sz="1600">
              <a:solidFill>
                <a:prstClr val="black"/>
              </a:solidFill>
              <a:sym typeface="Arial" panose="020B0604020202020204" pitchFamily="34" charset="0"/>
            </a:endParaRPr>
          </a:p>
          <a:p>
            <a:pPr lvl="0"/>
            <a:r>
              <a:rPr lang="zh-CN" altLang="en-US" sz="1600">
                <a:solidFill>
                  <a:prstClr val="black"/>
                </a:solidFill>
                <a:sym typeface="Arial" panose="020B0604020202020204" pitchFamily="34" charset="0"/>
              </a:rPr>
              <a:t>请输入公司业务特点文本</a:t>
            </a:r>
          </a:p>
          <a:p>
            <a:pPr lvl="0"/>
            <a:r>
              <a:rPr lang="zh-CN" altLang="en-US" sz="1600">
                <a:solidFill>
                  <a:prstClr val="black"/>
                </a:solidFill>
                <a:sym typeface="Arial" panose="020B0604020202020204" pitchFamily="34" charset="0"/>
              </a:rPr>
              <a:t>请输入公司业务特点文本</a:t>
            </a:r>
          </a:p>
        </p:txBody>
      </p:sp>
      <p:grpSp>
        <p:nvGrpSpPr>
          <p:cNvPr id="89" name="组合 88">
            <a:extLst>
              <a:ext uri="{FF2B5EF4-FFF2-40B4-BE49-F238E27FC236}">
                <a16:creationId xmlns="" xmlns:a16="http://schemas.microsoft.com/office/drawing/2014/main" id="{AAE4B5A0-9C53-4737-9C5D-3A3ADB3F5B2A}"/>
              </a:ext>
            </a:extLst>
          </p:cNvPr>
          <p:cNvGrpSpPr>
            <a:grpSpLocks noChangeAspect="1"/>
          </p:cNvGrpSpPr>
          <p:nvPr/>
        </p:nvGrpSpPr>
        <p:grpSpPr>
          <a:xfrm>
            <a:off x="4865021" y="1457689"/>
            <a:ext cx="631662" cy="630498"/>
            <a:chOff x="2023983" y="-4030510"/>
            <a:chExt cx="3343384" cy="3337223"/>
          </a:xfrm>
        </p:grpSpPr>
        <p:sp>
          <p:nvSpPr>
            <p:cNvPr id="87" name="任意多边形: 形状 86">
              <a:extLst>
                <a:ext uri="{FF2B5EF4-FFF2-40B4-BE49-F238E27FC236}">
                  <a16:creationId xmlns="" xmlns:a16="http://schemas.microsoft.com/office/drawing/2014/main" id="{B21580DD-34F1-4F6E-8D0B-9D3CFBAEAAEF}"/>
                </a:ext>
              </a:extLst>
            </p:cNvPr>
            <p:cNvSpPr/>
            <p:nvPr/>
          </p:nvSpPr>
          <p:spPr>
            <a:xfrm>
              <a:off x="2023983" y="-4030510"/>
              <a:ext cx="2369767" cy="3117499"/>
            </a:xfrm>
            <a:custGeom>
              <a:avLst/>
              <a:gdLst>
                <a:gd name="connsiteX0" fmla="*/ 323150 w 2369767"/>
                <a:gd name="connsiteY0" fmla="*/ 2042499 h 3117499"/>
                <a:gd name="connsiteX1" fmla="*/ 323150 w 2369767"/>
                <a:gd name="connsiteY1" fmla="*/ 2794999 h 3117499"/>
                <a:gd name="connsiteX2" fmla="*/ 1508033 w 2369767"/>
                <a:gd name="connsiteY2" fmla="*/ 2794999 h 3117499"/>
                <a:gd name="connsiteX3" fmla="*/ 1508033 w 2369767"/>
                <a:gd name="connsiteY3" fmla="*/ 2042499 h 3117499"/>
                <a:gd name="connsiteX4" fmla="*/ 215433 w 2369767"/>
                <a:gd name="connsiteY4" fmla="*/ 1934999 h 3117499"/>
                <a:gd name="connsiteX5" fmla="*/ 1615750 w 2369767"/>
                <a:gd name="connsiteY5" fmla="*/ 1934999 h 3117499"/>
                <a:gd name="connsiteX6" fmla="*/ 1615750 w 2369767"/>
                <a:gd name="connsiteY6" fmla="*/ 2902498 h 3117499"/>
                <a:gd name="connsiteX7" fmla="*/ 215433 w 2369767"/>
                <a:gd name="connsiteY7" fmla="*/ 2902498 h 3117499"/>
                <a:gd name="connsiteX8" fmla="*/ 215433 w 2369767"/>
                <a:gd name="connsiteY8" fmla="*/ 1719999 h 3117499"/>
                <a:gd name="connsiteX9" fmla="*/ 1615750 w 2369767"/>
                <a:gd name="connsiteY9" fmla="*/ 1719999 h 3117499"/>
                <a:gd name="connsiteX10" fmla="*/ 1615750 w 2369767"/>
                <a:gd name="connsiteY10" fmla="*/ 1827499 h 3117499"/>
                <a:gd name="connsiteX11" fmla="*/ 215433 w 2369767"/>
                <a:gd name="connsiteY11" fmla="*/ 1827499 h 3117499"/>
                <a:gd name="connsiteX12" fmla="*/ 215433 w 2369767"/>
                <a:gd name="connsiteY12" fmla="*/ 1504999 h 3117499"/>
                <a:gd name="connsiteX13" fmla="*/ 1615750 w 2369767"/>
                <a:gd name="connsiteY13" fmla="*/ 1504999 h 3117499"/>
                <a:gd name="connsiteX14" fmla="*/ 1615750 w 2369767"/>
                <a:gd name="connsiteY14" fmla="*/ 1612499 h 3117499"/>
                <a:gd name="connsiteX15" fmla="*/ 215433 w 2369767"/>
                <a:gd name="connsiteY15" fmla="*/ 1612499 h 3117499"/>
                <a:gd name="connsiteX16" fmla="*/ 215433 w 2369767"/>
                <a:gd name="connsiteY16" fmla="*/ 1289999 h 3117499"/>
                <a:gd name="connsiteX17" fmla="*/ 1615750 w 2369767"/>
                <a:gd name="connsiteY17" fmla="*/ 1289999 h 3117499"/>
                <a:gd name="connsiteX18" fmla="*/ 1615750 w 2369767"/>
                <a:gd name="connsiteY18" fmla="*/ 1397499 h 3117499"/>
                <a:gd name="connsiteX19" fmla="*/ 215433 w 2369767"/>
                <a:gd name="connsiteY19" fmla="*/ 1397499 h 3117499"/>
                <a:gd name="connsiteX20" fmla="*/ 430867 w 2369767"/>
                <a:gd name="connsiteY20" fmla="*/ 1074999 h 3117499"/>
                <a:gd name="connsiteX21" fmla="*/ 1615751 w 2369767"/>
                <a:gd name="connsiteY21" fmla="*/ 1074999 h 3117499"/>
                <a:gd name="connsiteX22" fmla="*/ 1615751 w 2369767"/>
                <a:gd name="connsiteY22" fmla="*/ 1182499 h 3117499"/>
                <a:gd name="connsiteX23" fmla="*/ 430867 w 2369767"/>
                <a:gd name="connsiteY23" fmla="*/ 1182499 h 3117499"/>
                <a:gd name="connsiteX24" fmla="*/ 215433 w 2369767"/>
                <a:gd name="connsiteY24" fmla="*/ 1074999 h 3117499"/>
                <a:gd name="connsiteX25" fmla="*/ 323150 w 2369767"/>
                <a:gd name="connsiteY25" fmla="*/ 1074999 h 3117499"/>
                <a:gd name="connsiteX26" fmla="*/ 323150 w 2369767"/>
                <a:gd name="connsiteY26" fmla="*/ 1182499 h 3117499"/>
                <a:gd name="connsiteX27" fmla="*/ 215433 w 2369767"/>
                <a:gd name="connsiteY27" fmla="*/ 1182499 h 3117499"/>
                <a:gd name="connsiteX28" fmla="*/ 646300 w 2369767"/>
                <a:gd name="connsiteY28" fmla="*/ 322500 h 3117499"/>
                <a:gd name="connsiteX29" fmla="*/ 646300 w 2369767"/>
                <a:gd name="connsiteY29" fmla="*/ 645000 h 3117499"/>
                <a:gd name="connsiteX30" fmla="*/ 323150 w 2369767"/>
                <a:gd name="connsiteY30" fmla="*/ 645000 h 3117499"/>
                <a:gd name="connsiteX31" fmla="*/ 323150 w 2369767"/>
                <a:gd name="connsiteY31" fmla="*/ 860000 h 3117499"/>
                <a:gd name="connsiteX32" fmla="*/ 2046617 w 2369767"/>
                <a:gd name="connsiteY32" fmla="*/ 860000 h 3117499"/>
                <a:gd name="connsiteX33" fmla="*/ 2046617 w 2369767"/>
                <a:gd name="connsiteY33" fmla="*/ 322500 h 3117499"/>
                <a:gd name="connsiteX34" fmla="*/ 538583 w 2369767"/>
                <a:gd name="connsiteY34" fmla="*/ 183506 h 3117499"/>
                <a:gd name="connsiteX35" fmla="*/ 183876 w 2369767"/>
                <a:gd name="connsiteY35" fmla="*/ 537500 h 3117499"/>
                <a:gd name="connsiteX36" fmla="*/ 538583 w 2369767"/>
                <a:gd name="connsiteY36" fmla="*/ 537500 h 3117499"/>
                <a:gd name="connsiteX37" fmla="*/ 570141 w 2369767"/>
                <a:gd name="connsiteY37" fmla="*/ 0 h 3117499"/>
                <a:gd name="connsiteX38" fmla="*/ 2369767 w 2369767"/>
                <a:gd name="connsiteY38" fmla="*/ 0 h 3117499"/>
                <a:gd name="connsiteX39" fmla="*/ 2369767 w 2369767"/>
                <a:gd name="connsiteY39" fmla="*/ 1393838 h 3117499"/>
                <a:gd name="connsiteX40" fmla="*/ 2262050 w 2369767"/>
                <a:gd name="connsiteY40" fmla="*/ 1393838 h 3117499"/>
                <a:gd name="connsiteX41" fmla="*/ 2262050 w 2369767"/>
                <a:gd name="connsiteY41" fmla="*/ 107500 h 3117499"/>
                <a:gd name="connsiteX42" fmla="*/ 646300 w 2369767"/>
                <a:gd name="connsiteY42" fmla="*/ 107500 h 3117499"/>
                <a:gd name="connsiteX43" fmla="*/ 646300 w 2369767"/>
                <a:gd name="connsiteY43" fmla="*/ 215000 h 3117499"/>
                <a:gd name="connsiteX44" fmla="*/ 2154333 w 2369767"/>
                <a:gd name="connsiteY44" fmla="*/ 215000 h 3117499"/>
                <a:gd name="connsiteX45" fmla="*/ 2154333 w 2369767"/>
                <a:gd name="connsiteY45" fmla="*/ 967500 h 3117499"/>
                <a:gd name="connsiteX46" fmla="*/ 215433 w 2369767"/>
                <a:gd name="connsiteY46" fmla="*/ 967500 h 3117499"/>
                <a:gd name="connsiteX47" fmla="*/ 215433 w 2369767"/>
                <a:gd name="connsiteY47" fmla="*/ 645000 h 3117499"/>
                <a:gd name="connsiteX48" fmla="*/ 107717 w 2369767"/>
                <a:gd name="connsiteY48" fmla="*/ 645000 h 3117499"/>
                <a:gd name="connsiteX49" fmla="*/ 107717 w 2369767"/>
                <a:gd name="connsiteY49" fmla="*/ 3009999 h 3117499"/>
                <a:gd name="connsiteX50" fmla="*/ 2052197 w 2369767"/>
                <a:gd name="connsiteY50" fmla="*/ 3009999 h 3117499"/>
                <a:gd name="connsiteX51" fmla="*/ 2061051 w 2369767"/>
                <a:gd name="connsiteY51" fmla="*/ 3017679 h 3117499"/>
                <a:gd name="connsiteX52" fmla="*/ 2162477 w 2369767"/>
                <a:gd name="connsiteY52" fmla="*/ 3108058 h 3117499"/>
                <a:gd name="connsiteX53" fmla="*/ 2172207 w 2369767"/>
                <a:gd name="connsiteY53" fmla="*/ 3117499 h 3117499"/>
                <a:gd name="connsiteX54" fmla="*/ 0 w 2369767"/>
                <a:gd name="connsiteY54" fmla="*/ 3117499 h 3117499"/>
                <a:gd name="connsiteX55" fmla="*/ 0 w 2369767"/>
                <a:gd name="connsiteY55" fmla="*/ 568994 h 311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369767" h="3117499">
                  <a:moveTo>
                    <a:pt x="323150" y="2042499"/>
                  </a:moveTo>
                  <a:lnTo>
                    <a:pt x="323150" y="2794999"/>
                  </a:lnTo>
                  <a:lnTo>
                    <a:pt x="1508033" y="2794999"/>
                  </a:lnTo>
                  <a:lnTo>
                    <a:pt x="1508033" y="2042499"/>
                  </a:lnTo>
                  <a:close/>
                  <a:moveTo>
                    <a:pt x="215433" y="1934999"/>
                  </a:moveTo>
                  <a:lnTo>
                    <a:pt x="1615750" y="1934999"/>
                  </a:lnTo>
                  <a:lnTo>
                    <a:pt x="1615750" y="2902498"/>
                  </a:lnTo>
                  <a:lnTo>
                    <a:pt x="215433" y="2902498"/>
                  </a:lnTo>
                  <a:close/>
                  <a:moveTo>
                    <a:pt x="215433" y="1719999"/>
                  </a:moveTo>
                  <a:lnTo>
                    <a:pt x="1615750" y="1719999"/>
                  </a:lnTo>
                  <a:lnTo>
                    <a:pt x="1615750" y="1827499"/>
                  </a:lnTo>
                  <a:lnTo>
                    <a:pt x="215433" y="1827499"/>
                  </a:lnTo>
                  <a:close/>
                  <a:moveTo>
                    <a:pt x="215433" y="1504999"/>
                  </a:moveTo>
                  <a:lnTo>
                    <a:pt x="1615750" y="1504999"/>
                  </a:lnTo>
                  <a:lnTo>
                    <a:pt x="1615750" y="1612499"/>
                  </a:lnTo>
                  <a:lnTo>
                    <a:pt x="215433" y="1612499"/>
                  </a:lnTo>
                  <a:close/>
                  <a:moveTo>
                    <a:pt x="215433" y="1289999"/>
                  </a:moveTo>
                  <a:lnTo>
                    <a:pt x="1615750" y="1289999"/>
                  </a:lnTo>
                  <a:lnTo>
                    <a:pt x="1615750" y="1397499"/>
                  </a:lnTo>
                  <a:lnTo>
                    <a:pt x="215433" y="1397499"/>
                  </a:lnTo>
                  <a:close/>
                  <a:moveTo>
                    <a:pt x="430867" y="1074999"/>
                  </a:moveTo>
                  <a:lnTo>
                    <a:pt x="1615751" y="1074999"/>
                  </a:lnTo>
                  <a:lnTo>
                    <a:pt x="1615751" y="1182499"/>
                  </a:lnTo>
                  <a:lnTo>
                    <a:pt x="430867" y="1182499"/>
                  </a:lnTo>
                  <a:close/>
                  <a:moveTo>
                    <a:pt x="215433" y="1074999"/>
                  </a:moveTo>
                  <a:lnTo>
                    <a:pt x="323150" y="1074999"/>
                  </a:lnTo>
                  <a:lnTo>
                    <a:pt x="323150" y="1182499"/>
                  </a:lnTo>
                  <a:lnTo>
                    <a:pt x="215433" y="1182499"/>
                  </a:lnTo>
                  <a:close/>
                  <a:moveTo>
                    <a:pt x="646300" y="322500"/>
                  </a:moveTo>
                  <a:lnTo>
                    <a:pt x="646300" y="645000"/>
                  </a:lnTo>
                  <a:lnTo>
                    <a:pt x="323150" y="645000"/>
                  </a:lnTo>
                  <a:lnTo>
                    <a:pt x="323150" y="860000"/>
                  </a:lnTo>
                  <a:lnTo>
                    <a:pt x="2046617" y="860000"/>
                  </a:lnTo>
                  <a:lnTo>
                    <a:pt x="2046617" y="322500"/>
                  </a:lnTo>
                  <a:close/>
                  <a:moveTo>
                    <a:pt x="538583" y="183506"/>
                  </a:moveTo>
                  <a:lnTo>
                    <a:pt x="183876" y="537500"/>
                  </a:lnTo>
                  <a:lnTo>
                    <a:pt x="538583" y="537500"/>
                  </a:lnTo>
                  <a:close/>
                  <a:moveTo>
                    <a:pt x="570141" y="0"/>
                  </a:moveTo>
                  <a:lnTo>
                    <a:pt x="2369767" y="0"/>
                  </a:lnTo>
                  <a:lnTo>
                    <a:pt x="2369767" y="1393838"/>
                  </a:lnTo>
                  <a:lnTo>
                    <a:pt x="2262050" y="1393838"/>
                  </a:lnTo>
                  <a:lnTo>
                    <a:pt x="2262050" y="107500"/>
                  </a:lnTo>
                  <a:lnTo>
                    <a:pt x="646300" y="107500"/>
                  </a:lnTo>
                  <a:lnTo>
                    <a:pt x="646300" y="215000"/>
                  </a:lnTo>
                  <a:lnTo>
                    <a:pt x="2154333" y="215000"/>
                  </a:lnTo>
                  <a:lnTo>
                    <a:pt x="2154333" y="967500"/>
                  </a:lnTo>
                  <a:lnTo>
                    <a:pt x="215433" y="967500"/>
                  </a:lnTo>
                  <a:lnTo>
                    <a:pt x="215433" y="645000"/>
                  </a:lnTo>
                  <a:lnTo>
                    <a:pt x="107717" y="645000"/>
                  </a:lnTo>
                  <a:lnTo>
                    <a:pt x="107717" y="3009999"/>
                  </a:lnTo>
                  <a:lnTo>
                    <a:pt x="2052197" y="3009999"/>
                  </a:lnTo>
                  <a:lnTo>
                    <a:pt x="2061051" y="3017679"/>
                  </a:lnTo>
                  <a:cubicBezTo>
                    <a:pt x="2096472" y="3048354"/>
                    <a:pt x="2129214" y="3076931"/>
                    <a:pt x="2162477" y="3108058"/>
                  </a:cubicBezTo>
                  <a:lnTo>
                    <a:pt x="2172207" y="3117499"/>
                  </a:lnTo>
                  <a:lnTo>
                    <a:pt x="0" y="3117499"/>
                  </a:lnTo>
                  <a:lnTo>
                    <a:pt x="0" y="568994"/>
                  </a:lnTo>
                  <a:close/>
                </a:path>
              </a:pathLst>
            </a:custGeom>
            <a:solidFill>
              <a:srgbClr val="000000"/>
            </a:solidFill>
            <a:ln w="82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88" name="任意多边形: 形状 87">
              <a:extLst>
                <a:ext uri="{FF2B5EF4-FFF2-40B4-BE49-F238E27FC236}">
                  <a16:creationId xmlns="" xmlns:a16="http://schemas.microsoft.com/office/drawing/2014/main" id="{BDFD6E51-2A19-4DE6-ABA3-76307175E493}"/>
                </a:ext>
              </a:extLst>
            </p:cNvPr>
            <p:cNvSpPr/>
            <p:nvPr/>
          </p:nvSpPr>
          <p:spPr>
            <a:xfrm>
              <a:off x="3751617" y="-2636672"/>
              <a:ext cx="1615750" cy="1943385"/>
            </a:xfrm>
            <a:custGeom>
              <a:avLst/>
              <a:gdLst>
                <a:gd name="connsiteX0" fmla="*/ 807876 w 1615750"/>
                <a:gd name="connsiteY0" fmla="*/ 809910 h 1943385"/>
                <a:gd name="connsiteX1" fmla="*/ 538584 w 1615750"/>
                <a:gd name="connsiteY1" fmla="*/ 1078660 h 1943385"/>
                <a:gd name="connsiteX2" fmla="*/ 807876 w 1615750"/>
                <a:gd name="connsiteY2" fmla="*/ 1347410 h 1943385"/>
                <a:gd name="connsiteX3" fmla="*/ 1077168 w 1615750"/>
                <a:gd name="connsiteY3" fmla="*/ 1078660 h 1943385"/>
                <a:gd name="connsiteX4" fmla="*/ 995197 w 1615750"/>
                <a:gd name="connsiteY4" fmla="*/ 886283 h 1943385"/>
                <a:gd name="connsiteX5" fmla="*/ 831834 w 1615750"/>
                <a:gd name="connsiteY5" fmla="*/ 1266733 h 1943385"/>
                <a:gd name="connsiteX6" fmla="*/ 616400 w 1615750"/>
                <a:gd name="connsiteY6" fmla="*/ 1123382 h 1943385"/>
                <a:gd name="connsiteX7" fmla="*/ 676149 w 1615750"/>
                <a:gd name="connsiteY7" fmla="*/ 1033939 h 1943385"/>
                <a:gd name="connsiteX8" fmla="*/ 783866 w 1615750"/>
                <a:gd name="connsiteY8" fmla="*/ 1105588 h 1943385"/>
                <a:gd name="connsiteX9" fmla="*/ 903049 w 1615750"/>
                <a:gd name="connsiteY9" fmla="*/ 828125 h 1943385"/>
                <a:gd name="connsiteX10" fmla="*/ 807876 w 1615750"/>
                <a:gd name="connsiteY10" fmla="*/ 809910 h 1943385"/>
                <a:gd name="connsiteX11" fmla="*/ 1081533 w 1615750"/>
                <a:gd name="connsiteY11" fmla="*/ 412481 h 1943385"/>
                <a:gd name="connsiteX12" fmla="*/ 1180519 w 1615750"/>
                <a:gd name="connsiteY12" fmla="*/ 454789 h 1943385"/>
                <a:gd name="connsiteX13" fmla="*/ 1039746 w 1615750"/>
                <a:gd name="connsiteY13" fmla="*/ 782615 h 1943385"/>
                <a:gd name="connsiteX14" fmla="*/ 1184884 w 1615750"/>
                <a:gd name="connsiteY14" fmla="*/ 1078660 h 1943385"/>
                <a:gd name="connsiteX15" fmla="*/ 807876 w 1615750"/>
                <a:gd name="connsiteY15" fmla="*/ 1454910 h 1943385"/>
                <a:gd name="connsiteX16" fmla="*/ 430867 w 1615750"/>
                <a:gd name="connsiteY16" fmla="*/ 1078660 h 1943385"/>
                <a:gd name="connsiteX17" fmla="*/ 807876 w 1615750"/>
                <a:gd name="connsiteY17" fmla="*/ 702411 h 1943385"/>
                <a:gd name="connsiteX18" fmla="*/ 945704 w 1615750"/>
                <a:gd name="connsiteY18" fmla="*/ 728813 h 1943385"/>
                <a:gd name="connsiteX19" fmla="*/ 535559 w 1615750"/>
                <a:gd name="connsiteY19" fmla="*/ 111214 h 1943385"/>
                <a:gd name="connsiteX20" fmla="*/ 107717 w 1615750"/>
                <a:gd name="connsiteY20" fmla="*/ 538196 h 1943385"/>
                <a:gd name="connsiteX21" fmla="*/ 107717 w 1615750"/>
                <a:gd name="connsiteY21" fmla="*/ 743747 h 1943385"/>
                <a:gd name="connsiteX22" fmla="*/ 807876 w 1615750"/>
                <a:gd name="connsiteY22" fmla="*/ 1826226 h 1943385"/>
                <a:gd name="connsiteX23" fmla="*/ 1508034 w 1615750"/>
                <a:gd name="connsiteY23" fmla="*/ 743747 h 1943385"/>
                <a:gd name="connsiteX24" fmla="*/ 1507981 w 1615750"/>
                <a:gd name="connsiteY24" fmla="*/ 743747 h 1943385"/>
                <a:gd name="connsiteX25" fmla="*/ 1507981 w 1615750"/>
                <a:gd name="connsiteY25" fmla="*/ 538196 h 1943385"/>
                <a:gd name="connsiteX26" fmla="*/ 1080138 w 1615750"/>
                <a:gd name="connsiteY26" fmla="*/ 111214 h 1943385"/>
                <a:gd name="connsiteX27" fmla="*/ 538583 w 1615750"/>
                <a:gd name="connsiteY27" fmla="*/ 0 h 1943385"/>
                <a:gd name="connsiteX28" fmla="*/ 646300 w 1615750"/>
                <a:gd name="connsiteY28" fmla="*/ 0 h 1943385"/>
                <a:gd name="connsiteX29" fmla="*/ 646300 w 1615750"/>
                <a:gd name="connsiteY29" fmla="*/ 3661 h 1943385"/>
                <a:gd name="connsiteX30" fmla="*/ 1184884 w 1615750"/>
                <a:gd name="connsiteY30" fmla="*/ 3661 h 1943385"/>
                <a:gd name="connsiteX31" fmla="*/ 1184884 w 1615750"/>
                <a:gd name="connsiteY31" fmla="*/ 57411 h 1943385"/>
                <a:gd name="connsiteX32" fmla="*/ 1561892 w 1615750"/>
                <a:gd name="connsiteY32" fmla="*/ 433661 h 1943385"/>
                <a:gd name="connsiteX33" fmla="*/ 1615750 w 1615750"/>
                <a:gd name="connsiteY33" fmla="*/ 433661 h 1943385"/>
                <a:gd name="connsiteX34" fmla="*/ 1615750 w 1615750"/>
                <a:gd name="connsiteY34" fmla="*/ 743747 h 1943385"/>
                <a:gd name="connsiteX35" fmla="*/ 829097 w 1615750"/>
                <a:gd name="connsiteY35" fmla="*/ 1934304 h 1943385"/>
                <a:gd name="connsiteX36" fmla="*/ 807876 w 1615750"/>
                <a:gd name="connsiteY36" fmla="*/ 1943385 h 1943385"/>
                <a:gd name="connsiteX37" fmla="*/ 786653 w 1615750"/>
                <a:gd name="connsiteY37" fmla="*/ 1934304 h 1943385"/>
                <a:gd name="connsiteX38" fmla="*/ 449565 w 1615750"/>
                <a:gd name="connsiteY38" fmla="*/ 1723661 h 1943385"/>
                <a:gd name="connsiteX39" fmla="*/ 448739 w 1615750"/>
                <a:gd name="connsiteY39" fmla="*/ 1723661 h 1943385"/>
                <a:gd name="connsiteX40" fmla="*/ 439010 w 1615750"/>
                <a:gd name="connsiteY40" fmla="*/ 1714220 h 1943385"/>
                <a:gd name="connsiteX41" fmla="*/ 337584 w 1615750"/>
                <a:gd name="connsiteY41" fmla="*/ 1623841 h 1943385"/>
                <a:gd name="connsiteX42" fmla="*/ 328730 w 1615750"/>
                <a:gd name="connsiteY42" fmla="*/ 1616161 h 1943385"/>
                <a:gd name="connsiteX43" fmla="*/ 338824 w 1615750"/>
                <a:gd name="connsiteY43" fmla="*/ 1616161 h 1943385"/>
                <a:gd name="connsiteX44" fmla="*/ 0 w 1615750"/>
                <a:gd name="connsiteY44" fmla="*/ 743747 h 1943385"/>
                <a:gd name="connsiteX45" fmla="*/ 0 w 1615750"/>
                <a:gd name="connsiteY45" fmla="*/ 433661 h 1943385"/>
                <a:gd name="connsiteX46" fmla="*/ 53858 w 1615750"/>
                <a:gd name="connsiteY46" fmla="*/ 433661 h 1943385"/>
                <a:gd name="connsiteX47" fmla="*/ 430866 w 1615750"/>
                <a:gd name="connsiteY47" fmla="*/ 57411 h 1943385"/>
                <a:gd name="connsiteX48" fmla="*/ 430866 w 1615750"/>
                <a:gd name="connsiteY48" fmla="*/ 3661 h 1943385"/>
                <a:gd name="connsiteX49" fmla="*/ 538583 w 1615750"/>
                <a:gd name="connsiteY49" fmla="*/ 3661 h 194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615750" h="1943385">
                  <a:moveTo>
                    <a:pt x="807876" y="809910"/>
                  </a:moveTo>
                  <a:cubicBezTo>
                    <a:pt x="659397" y="809910"/>
                    <a:pt x="538584" y="930480"/>
                    <a:pt x="538584" y="1078660"/>
                  </a:cubicBezTo>
                  <a:cubicBezTo>
                    <a:pt x="538584" y="1226840"/>
                    <a:pt x="659397" y="1347410"/>
                    <a:pt x="807876" y="1347410"/>
                  </a:cubicBezTo>
                  <a:cubicBezTo>
                    <a:pt x="956355" y="1347410"/>
                    <a:pt x="1077168" y="1226840"/>
                    <a:pt x="1077168" y="1078660"/>
                  </a:cubicBezTo>
                  <a:cubicBezTo>
                    <a:pt x="1077168" y="1003206"/>
                    <a:pt x="1045610" y="935152"/>
                    <a:pt x="995197" y="886283"/>
                  </a:cubicBezTo>
                  <a:lnTo>
                    <a:pt x="831834" y="1266733"/>
                  </a:lnTo>
                  <a:lnTo>
                    <a:pt x="616400" y="1123382"/>
                  </a:lnTo>
                  <a:lnTo>
                    <a:pt x="676149" y="1033939"/>
                  </a:lnTo>
                  <a:lnTo>
                    <a:pt x="783866" y="1105588"/>
                  </a:lnTo>
                  <a:lnTo>
                    <a:pt x="903049" y="828125"/>
                  </a:lnTo>
                  <a:cubicBezTo>
                    <a:pt x="873358" y="816840"/>
                    <a:pt x="841484" y="809910"/>
                    <a:pt x="807876" y="809910"/>
                  </a:cubicBezTo>
                  <a:close/>
                  <a:moveTo>
                    <a:pt x="1081533" y="412481"/>
                  </a:moveTo>
                  <a:lnTo>
                    <a:pt x="1180519" y="454789"/>
                  </a:lnTo>
                  <a:lnTo>
                    <a:pt x="1039746" y="782615"/>
                  </a:lnTo>
                  <a:cubicBezTo>
                    <a:pt x="1127897" y="851561"/>
                    <a:pt x="1184884" y="958484"/>
                    <a:pt x="1184884" y="1078660"/>
                  </a:cubicBezTo>
                  <a:cubicBezTo>
                    <a:pt x="1184884" y="1286075"/>
                    <a:pt x="1015710" y="1454910"/>
                    <a:pt x="807876" y="1454910"/>
                  </a:cubicBezTo>
                  <a:cubicBezTo>
                    <a:pt x="600043" y="1454910"/>
                    <a:pt x="430867" y="1286075"/>
                    <a:pt x="430867" y="1078660"/>
                  </a:cubicBezTo>
                  <a:cubicBezTo>
                    <a:pt x="430867" y="871245"/>
                    <a:pt x="600043" y="702411"/>
                    <a:pt x="807876" y="702411"/>
                  </a:cubicBezTo>
                  <a:cubicBezTo>
                    <a:pt x="856580" y="702411"/>
                    <a:pt x="902944" y="711990"/>
                    <a:pt x="945704" y="728813"/>
                  </a:cubicBezTo>
                  <a:close/>
                  <a:moveTo>
                    <a:pt x="535559" y="111214"/>
                  </a:moveTo>
                  <a:cubicBezTo>
                    <a:pt x="510681" y="335085"/>
                    <a:pt x="332039" y="513367"/>
                    <a:pt x="107717" y="538196"/>
                  </a:cubicBezTo>
                  <a:lnTo>
                    <a:pt x="107717" y="743747"/>
                  </a:lnTo>
                  <a:cubicBezTo>
                    <a:pt x="107717" y="1211855"/>
                    <a:pt x="381742" y="1634217"/>
                    <a:pt x="807876" y="1826226"/>
                  </a:cubicBezTo>
                  <a:cubicBezTo>
                    <a:pt x="1234008" y="1634165"/>
                    <a:pt x="1508034" y="1211855"/>
                    <a:pt x="1508034" y="743747"/>
                  </a:cubicBezTo>
                  <a:lnTo>
                    <a:pt x="1507981" y="743747"/>
                  </a:lnTo>
                  <a:lnTo>
                    <a:pt x="1507981" y="538196"/>
                  </a:lnTo>
                  <a:cubicBezTo>
                    <a:pt x="1283658" y="513367"/>
                    <a:pt x="1105016" y="335085"/>
                    <a:pt x="1080138" y="111214"/>
                  </a:cubicBezTo>
                  <a:close/>
                  <a:moveTo>
                    <a:pt x="538583" y="0"/>
                  </a:moveTo>
                  <a:lnTo>
                    <a:pt x="646300" y="0"/>
                  </a:lnTo>
                  <a:lnTo>
                    <a:pt x="646300" y="3661"/>
                  </a:lnTo>
                  <a:lnTo>
                    <a:pt x="1184884" y="3661"/>
                  </a:lnTo>
                  <a:lnTo>
                    <a:pt x="1184884" y="57411"/>
                  </a:lnTo>
                  <a:cubicBezTo>
                    <a:pt x="1184884" y="264826"/>
                    <a:pt x="1354058" y="433661"/>
                    <a:pt x="1561892" y="433661"/>
                  </a:cubicBezTo>
                  <a:lnTo>
                    <a:pt x="1615750" y="433661"/>
                  </a:lnTo>
                  <a:lnTo>
                    <a:pt x="1615750" y="743747"/>
                  </a:lnTo>
                  <a:cubicBezTo>
                    <a:pt x="1615750" y="1262587"/>
                    <a:pt x="1306985" y="1729960"/>
                    <a:pt x="829097" y="1934304"/>
                  </a:cubicBezTo>
                  <a:lnTo>
                    <a:pt x="807876" y="1943385"/>
                  </a:lnTo>
                  <a:lnTo>
                    <a:pt x="786653" y="1934304"/>
                  </a:lnTo>
                  <a:cubicBezTo>
                    <a:pt x="661816" y="1880922"/>
                    <a:pt x="548866" y="1809168"/>
                    <a:pt x="449565" y="1723661"/>
                  </a:cubicBezTo>
                  <a:lnTo>
                    <a:pt x="448739" y="1723661"/>
                  </a:lnTo>
                  <a:lnTo>
                    <a:pt x="439010" y="1714220"/>
                  </a:lnTo>
                  <a:cubicBezTo>
                    <a:pt x="405747" y="1683093"/>
                    <a:pt x="373005" y="1654516"/>
                    <a:pt x="337584" y="1623841"/>
                  </a:cubicBezTo>
                  <a:lnTo>
                    <a:pt x="328730" y="1616161"/>
                  </a:lnTo>
                  <a:lnTo>
                    <a:pt x="338824" y="1616161"/>
                  </a:lnTo>
                  <a:cubicBezTo>
                    <a:pt x="125179" y="1382291"/>
                    <a:pt x="0" y="1073596"/>
                    <a:pt x="0" y="743747"/>
                  </a:cubicBezTo>
                  <a:lnTo>
                    <a:pt x="0" y="433661"/>
                  </a:lnTo>
                  <a:lnTo>
                    <a:pt x="53858" y="433661"/>
                  </a:lnTo>
                  <a:cubicBezTo>
                    <a:pt x="261692" y="433661"/>
                    <a:pt x="430866" y="264826"/>
                    <a:pt x="430866" y="57411"/>
                  </a:cubicBezTo>
                  <a:lnTo>
                    <a:pt x="430866" y="3661"/>
                  </a:lnTo>
                  <a:lnTo>
                    <a:pt x="538583" y="3661"/>
                  </a:lnTo>
                  <a:close/>
                </a:path>
              </a:pathLst>
            </a:custGeom>
            <a:gradFill>
              <a:gsLst>
                <a:gs pos="0">
                  <a:schemeClr val="accent1"/>
                </a:gs>
                <a:gs pos="100000">
                  <a:schemeClr val="accent2"/>
                </a:gs>
              </a:gsLst>
              <a:lin ang="5400000" scaled="1"/>
            </a:gradFill>
            <a:ln w="82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2" name="文本占位符 11">
            <a:extLst>
              <a:ext uri="{FF2B5EF4-FFF2-40B4-BE49-F238E27FC236}">
                <a16:creationId xmlns="" xmlns:a16="http://schemas.microsoft.com/office/drawing/2014/main" id="{7A8C5AF7-919D-49DF-A563-4F697BCCA5B1}"/>
              </a:ext>
            </a:extLst>
          </p:cNvPr>
          <p:cNvSpPr>
            <a:spLocks noGrp="1"/>
          </p:cNvSpPr>
          <p:nvPr>
            <p:ph type="body" sz="quarter" idx="10"/>
          </p:nvPr>
        </p:nvSpPr>
        <p:spPr/>
        <p:txBody>
          <a:bodyPr/>
          <a:lstStyle/>
          <a:p>
            <a:r>
              <a:rPr lang="zh-CN" altLang="en-US"/>
              <a:t>特点</a:t>
            </a:r>
          </a:p>
        </p:txBody>
      </p:sp>
      <p:sp>
        <p:nvSpPr>
          <p:cNvPr id="13" name="文本占位符 12">
            <a:extLst>
              <a:ext uri="{FF2B5EF4-FFF2-40B4-BE49-F238E27FC236}">
                <a16:creationId xmlns="" xmlns:a16="http://schemas.microsoft.com/office/drawing/2014/main" id="{F5456C9F-8D61-4789-8D37-EF41C859EAB5}"/>
              </a:ext>
            </a:extLst>
          </p:cNvPr>
          <p:cNvSpPr>
            <a:spLocks noGrp="1"/>
          </p:cNvSpPr>
          <p:nvPr>
            <p:ph type="body" sz="quarter" idx="11"/>
          </p:nvPr>
        </p:nvSpPr>
        <p:spPr>
          <a:xfrm>
            <a:off x="695325" y="415922"/>
            <a:ext cx="1514838" cy="369332"/>
          </a:xfrm>
        </p:spPr>
        <p:txBody>
          <a:bodyPr/>
          <a:lstStyle/>
          <a:p>
            <a:r>
              <a:rPr lang="zh-CN" altLang="en-US"/>
              <a:t>公司业务的</a:t>
            </a:r>
          </a:p>
        </p:txBody>
      </p:sp>
    </p:spTree>
    <p:extLst>
      <p:ext uri="{BB962C8B-B14F-4D97-AF65-F5344CB8AC3E}">
        <p14:creationId xmlns:p14="http://schemas.microsoft.com/office/powerpoint/2010/main" val="2280731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1A121650-C116-470F-A32D-961D55EC7A62}"/>
              </a:ext>
            </a:extLst>
          </p:cNvPr>
          <p:cNvSpPr/>
          <p:nvPr/>
        </p:nvSpPr>
        <p:spPr>
          <a:xfrm>
            <a:off x="-240261" y="5247659"/>
            <a:ext cx="12672523" cy="221599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a:ln>
                  <a:noFill/>
                </a:ln>
                <a:solidFill>
                  <a:prstClr val="black">
                    <a:alpha val="15000"/>
                  </a:prstClr>
                </a:solidFill>
                <a:effectLst/>
                <a:uLnTx/>
                <a:uFillTx/>
                <a:latin typeface="阿里巴巴普惠体 B"/>
                <a:ea typeface="阿里巴巴普惠体 B"/>
                <a:cs typeface="+mn-cs"/>
              </a:rPr>
              <a:t>COMPANY</a:t>
            </a:r>
            <a:endParaRPr kumimoji="0" lang="zh-CN" altLang="en-US" sz="13800" b="0" i="0" u="none" strike="noStrike" kern="1200" cap="none" spc="0" normalizeH="0" baseline="0" noProof="0">
              <a:ln>
                <a:noFill/>
              </a:ln>
              <a:solidFill>
                <a:prstClr val="black">
                  <a:alpha val="15000"/>
                </a:prstClr>
              </a:solidFill>
              <a:effectLst/>
              <a:uLnTx/>
              <a:uFillTx/>
              <a:latin typeface="阿里巴巴普惠体 B"/>
              <a:ea typeface="阿里巴巴普惠体 B"/>
              <a:cs typeface="+mn-cs"/>
            </a:endParaRPr>
          </a:p>
        </p:txBody>
      </p:sp>
      <p:sp>
        <p:nvSpPr>
          <p:cNvPr id="63" name="梯形 62">
            <a:extLst>
              <a:ext uri="{FF2B5EF4-FFF2-40B4-BE49-F238E27FC236}">
                <a16:creationId xmlns="" xmlns:a16="http://schemas.microsoft.com/office/drawing/2014/main" id="{A7EB62A5-4DA6-4E67-876A-A614A5A11C42}"/>
              </a:ext>
            </a:extLst>
          </p:cNvPr>
          <p:cNvSpPr/>
          <p:nvPr/>
        </p:nvSpPr>
        <p:spPr>
          <a:xfrm flipV="1">
            <a:off x="3765922" y="0"/>
            <a:ext cx="4173392" cy="6858000"/>
          </a:xfrm>
          <a:prstGeom prst="trapezoid">
            <a:avLst>
              <a:gd name="adj" fmla="val 29484"/>
            </a:avLst>
          </a:prstGeom>
          <a:gradFill flip="none" rotWithShape="0">
            <a:gsLst>
              <a:gs pos="0">
                <a:schemeClr val="accent1"/>
              </a:gs>
              <a:gs pos="100000">
                <a:schemeClr val="accent2"/>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7" name="椭圆 16">
            <a:extLst>
              <a:ext uri="{FF2B5EF4-FFF2-40B4-BE49-F238E27FC236}">
                <a16:creationId xmlns="" xmlns:a16="http://schemas.microsoft.com/office/drawing/2014/main" id="{7F688315-00B7-4CA5-A95C-AF36F9A945B2}"/>
              </a:ext>
            </a:extLst>
          </p:cNvPr>
          <p:cNvSpPr/>
          <p:nvPr/>
        </p:nvSpPr>
        <p:spPr>
          <a:xfrm>
            <a:off x="9182684" y="1292359"/>
            <a:ext cx="1148766" cy="1148766"/>
          </a:xfrm>
          <a:prstGeom prst="ellipse">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1" name="椭圆 20">
            <a:extLst>
              <a:ext uri="{FF2B5EF4-FFF2-40B4-BE49-F238E27FC236}">
                <a16:creationId xmlns="" xmlns:a16="http://schemas.microsoft.com/office/drawing/2014/main" id="{52C169E0-1378-45E7-97F8-B4E8D87B15F9}"/>
              </a:ext>
            </a:extLst>
          </p:cNvPr>
          <p:cNvSpPr/>
          <p:nvPr/>
        </p:nvSpPr>
        <p:spPr>
          <a:xfrm>
            <a:off x="5271921" y="815589"/>
            <a:ext cx="1148766" cy="1148766"/>
          </a:xfrm>
          <a:prstGeom prst="ellipse">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26" name="椭圆 25">
            <a:extLst>
              <a:ext uri="{FF2B5EF4-FFF2-40B4-BE49-F238E27FC236}">
                <a16:creationId xmlns="" xmlns:a16="http://schemas.microsoft.com/office/drawing/2014/main" id="{D6934B5B-6D95-4C1F-91FE-B11D2B993C42}"/>
              </a:ext>
            </a:extLst>
          </p:cNvPr>
          <p:cNvSpPr/>
          <p:nvPr/>
        </p:nvSpPr>
        <p:spPr>
          <a:xfrm>
            <a:off x="1400531" y="2067388"/>
            <a:ext cx="1148766" cy="1148766"/>
          </a:xfrm>
          <a:prstGeom prst="ellipse">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2">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pic>
        <p:nvPicPr>
          <p:cNvPr id="10" name="图片 9">
            <a:extLst>
              <a:ext uri="{FF2B5EF4-FFF2-40B4-BE49-F238E27FC236}">
                <a16:creationId xmlns="" xmlns:a16="http://schemas.microsoft.com/office/drawing/2014/main" id="{4D10DA42-59B5-4688-BC49-1A6848B7CE8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06800" y="4023263"/>
            <a:ext cx="4978400" cy="3241110"/>
          </a:xfrm>
          <a:prstGeom prst="rect">
            <a:avLst/>
          </a:prstGeom>
        </p:spPr>
      </p:pic>
      <p:sp>
        <p:nvSpPr>
          <p:cNvPr id="11" name="Text Placeholder 3">
            <a:extLst>
              <a:ext uri="{FF2B5EF4-FFF2-40B4-BE49-F238E27FC236}">
                <a16:creationId xmlns="" xmlns:a16="http://schemas.microsoft.com/office/drawing/2014/main" id="{F6807A28-3CF0-4B5F-98D0-84775982409B}"/>
              </a:ext>
            </a:extLst>
          </p:cNvPr>
          <p:cNvSpPr txBox="1">
            <a:spLocks/>
          </p:cNvSpPr>
          <p:nvPr/>
        </p:nvSpPr>
        <p:spPr>
          <a:xfrm>
            <a:off x="4898108" y="2152200"/>
            <a:ext cx="1896392" cy="880177"/>
          </a:xfrm>
          <a:prstGeom prst="rect">
            <a:avLst/>
          </a:prstGeom>
        </p:spPr>
        <p:txBody>
          <a:bodyPr wrap="square" lIns="0" tIns="0" rIns="0" bIns="0">
            <a:spAutoFit/>
          </a:bodyPr>
          <a:lstStyle>
            <a:defPPr>
              <a:defRPr lang="zh-CN"/>
            </a:defPPr>
            <a:lvl1pPr>
              <a:lnSpc>
                <a:spcPct val="150000"/>
              </a:lnSpc>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zh-CN" altLang="en-US" sz="2000">
                <a:solidFill>
                  <a:prstClr val="white"/>
                </a:solidFill>
                <a:latin typeface="阿里巴巴普惠体 B"/>
                <a:ea typeface="阿里巴巴普惠体 B"/>
                <a:sym typeface="Arial" panose="020B0604020202020204" pitchFamily="34" charset="0"/>
              </a:rPr>
              <a:t>输入小标题</a:t>
            </a:r>
            <a:endParaRPr lang="en-US" altLang="zh-CN" sz="2000">
              <a:solidFill>
                <a:prstClr val="white"/>
              </a:solidFill>
              <a:latin typeface="阿里巴巴普惠体 B"/>
              <a:ea typeface="阿里巴巴普惠体 B"/>
              <a:sym typeface="Arial" panose="020B0604020202020204" pitchFamily="34" charset="0"/>
            </a:endParaRPr>
          </a:p>
          <a:p>
            <a:pPr lvl="0" algn="ctr"/>
            <a:r>
              <a:rPr lang="zh-CN" altLang="en-US" sz="2000">
                <a:solidFill>
                  <a:prstClr val="white"/>
                </a:solidFill>
                <a:latin typeface="阿里巴巴普惠体 B"/>
                <a:ea typeface="阿里巴巴普惠体 B"/>
                <a:sym typeface="Arial" panose="020B0604020202020204" pitchFamily="34" charset="0"/>
              </a:rPr>
              <a:t>输入小标题</a:t>
            </a:r>
          </a:p>
        </p:txBody>
      </p:sp>
      <p:sp>
        <p:nvSpPr>
          <p:cNvPr id="12" name="Text Placeholder 3">
            <a:extLst>
              <a:ext uri="{FF2B5EF4-FFF2-40B4-BE49-F238E27FC236}">
                <a16:creationId xmlns="" xmlns:a16="http://schemas.microsoft.com/office/drawing/2014/main" id="{2BB5FD11-3AC2-42B4-ADAE-3BEA60CBDDFA}"/>
              </a:ext>
            </a:extLst>
          </p:cNvPr>
          <p:cNvSpPr txBox="1">
            <a:spLocks/>
          </p:cNvSpPr>
          <p:nvPr/>
        </p:nvSpPr>
        <p:spPr>
          <a:xfrm>
            <a:off x="8693172" y="2584456"/>
            <a:ext cx="2156814" cy="880177"/>
          </a:xfrm>
          <a:prstGeom prst="rect">
            <a:avLst/>
          </a:prstGeom>
        </p:spPr>
        <p:txBody>
          <a:bodyPr wrap="square" lIns="0" tIns="0" rIns="0" bIns="0">
            <a:spAutoFit/>
          </a:bodyPr>
          <a:lstStyle>
            <a:defPPr>
              <a:defRPr lang="zh-CN"/>
            </a:defPPr>
            <a:lvl1pPr>
              <a:lnSpc>
                <a:spcPct val="150000"/>
              </a:lnSpc>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zh-CN" altLang="en-US" sz="2000">
                <a:solidFill>
                  <a:prstClr val="black"/>
                </a:solidFill>
                <a:latin typeface="阿里巴巴普惠体 B"/>
                <a:ea typeface="阿里巴巴普惠体 B"/>
                <a:sym typeface="Arial" panose="020B0604020202020204" pitchFamily="34" charset="0"/>
              </a:rPr>
              <a:t>输入小标题</a:t>
            </a:r>
            <a:endParaRPr lang="en-US" altLang="zh-CN" sz="2000">
              <a:solidFill>
                <a:prstClr val="black"/>
              </a:solidFill>
              <a:latin typeface="阿里巴巴普惠体 B"/>
              <a:ea typeface="阿里巴巴普惠体 B"/>
              <a:sym typeface="Arial" panose="020B0604020202020204" pitchFamily="34" charset="0"/>
            </a:endParaRPr>
          </a:p>
          <a:p>
            <a:pPr lvl="0" algn="ctr"/>
            <a:r>
              <a:rPr lang="zh-CN" altLang="en-US" sz="2000">
                <a:solidFill>
                  <a:prstClr val="black"/>
                </a:solidFill>
                <a:latin typeface="阿里巴巴普惠体 B"/>
                <a:ea typeface="阿里巴巴普惠体 B"/>
                <a:sym typeface="Arial" panose="020B0604020202020204" pitchFamily="34" charset="0"/>
              </a:rPr>
              <a:t>输入小标题</a:t>
            </a:r>
          </a:p>
        </p:txBody>
      </p:sp>
      <p:sp>
        <p:nvSpPr>
          <p:cNvPr id="13" name="Text Placeholder 3">
            <a:extLst>
              <a:ext uri="{FF2B5EF4-FFF2-40B4-BE49-F238E27FC236}">
                <a16:creationId xmlns="" xmlns:a16="http://schemas.microsoft.com/office/drawing/2014/main" id="{84BCF747-FDDA-4BDB-9B89-C11B416278CC}"/>
              </a:ext>
            </a:extLst>
          </p:cNvPr>
          <p:cNvSpPr txBox="1">
            <a:spLocks/>
          </p:cNvSpPr>
          <p:nvPr/>
        </p:nvSpPr>
        <p:spPr>
          <a:xfrm>
            <a:off x="1026718" y="3376596"/>
            <a:ext cx="1896392" cy="880177"/>
          </a:xfrm>
          <a:prstGeom prst="rect">
            <a:avLst/>
          </a:prstGeom>
        </p:spPr>
        <p:txBody>
          <a:bodyPr wrap="square" lIns="0" tIns="0" rIns="0" bIns="0">
            <a:spAutoFit/>
          </a:bodyPr>
          <a:lstStyle>
            <a:defPPr>
              <a:defRPr lang="zh-CN"/>
            </a:defPPr>
            <a:lvl1pPr>
              <a:lnSpc>
                <a:spcPct val="150000"/>
              </a:lnSpc>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ctr"/>
            <a:r>
              <a:rPr lang="zh-CN" altLang="en-US" sz="2000">
                <a:solidFill>
                  <a:prstClr val="black"/>
                </a:solidFill>
                <a:latin typeface="阿里巴巴普惠体 B"/>
                <a:ea typeface="阿里巴巴普惠体 B"/>
                <a:sym typeface="Arial" panose="020B0604020202020204" pitchFamily="34" charset="0"/>
              </a:rPr>
              <a:t>输入小标题</a:t>
            </a:r>
            <a:endParaRPr lang="en-US" altLang="zh-CN" sz="2000">
              <a:solidFill>
                <a:prstClr val="black"/>
              </a:solidFill>
              <a:latin typeface="阿里巴巴普惠体 B"/>
              <a:ea typeface="阿里巴巴普惠体 B"/>
              <a:sym typeface="Arial" panose="020B0604020202020204" pitchFamily="34" charset="0"/>
            </a:endParaRPr>
          </a:p>
          <a:p>
            <a:pPr lvl="0" algn="ctr"/>
            <a:r>
              <a:rPr lang="zh-CN" altLang="en-US" sz="2000">
                <a:solidFill>
                  <a:prstClr val="black"/>
                </a:solidFill>
                <a:latin typeface="阿里巴巴普惠体 B"/>
                <a:ea typeface="阿里巴巴普惠体 B"/>
                <a:sym typeface="Arial" panose="020B0604020202020204" pitchFamily="34" charset="0"/>
              </a:rPr>
              <a:t>输入小标题</a:t>
            </a:r>
          </a:p>
        </p:txBody>
      </p:sp>
      <p:grpSp>
        <p:nvGrpSpPr>
          <p:cNvPr id="16" name="组合 15">
            <a:extLst>
              <a:ext uri="{FF2B5EF4-FFF2-40B4-BE49-F238E27FC236}">
                <a16:creationId xmlns="" xmlns:a16="http://schemas.microsoft.com/office/drawing/2014/main" id="{5F907810-BFD3-438A-85EE-8EE703908606}"/>
              </a:ext>
            </a:extLst>
          </p:cNvPr>
          <p:cNvGrpSpPr/>
          <p:nvPr/>
        </p:nvGrpSpPr>
        <p:grpSpPr>
          <a:xfrm>
            <a:off x="9445945" y="1555609"/>
            <a:ext cx="622244" cy="622266"/>
            <a:chOff x="9481814" y="3463152"/>
            <a:chExt cx="444012" cy="444029"/>
          </a:xfrm>
        </p:grpSpPr>
        <p:sp>
          <p:nvSpPr>
            <p:cNvPr id="14" name="任意多边形: 形状 13">
              <a:extLst>
                <a:ext uri="{FF2B5EF4-FFF2-40B4-BE49-F238E27FC236}">
                  <a16:creationId xmlns="" xmlns:a16="http://schemas.microsoft.com/office/drawing/2014/main" id="{DA75770E-D6E7-483B-BBD9-4128B055EB29}"/>
                </a:ext>
              </a:extLst>
            </p:cNvPr>
            <p:cNvSpPr/>
            <p:nvPr/>
          </p:nvSpPr>
          <p:spPr>
            <a:xfrm>
              <a:off x="9481814" y="3463152"/>
              <a:ext cx="444012" cy="444029"/>
            </a:xfrm>
            <a:custGeom>
              <a:avLst/>
              <a:gdLst>
                <a:gd name="connsiteX0" fmla="*/ 3601508 w 4652080"/>
                <a:gd name="connsiteY0" fmla="*/ 1841125 h 4652255"/>
                <a:gd name="connsiteX1" fmla="*/ 3270419 w 4652080"/>
                <a:gd name="connsiteY1" fmla="*/ 1964093 h 4652255"/>
                <a:gd name="connsiteX2" fmla="*/ 3183551 w 4652080"/>
                <a:gd name="connsiteY2" fmla="*/ 1996287 h 4652255"/>
                <a:gd name="connsiteX3" fmla="*/ 3151262 w 4652080"/>
                <a:gd name="connsiteY3" fmla="*/ 2042007 h 4652255"/>
                <a:gd name="connsiteX4" fmla="*/ 3151833 w 4652080"/>
                <a:gd name="connsiteY4" fmla="*/ 2581218 h 4652255"/>
                <a:gd name="connsiteX5" fmla="*/ 3151833 w 4652080"/>
                <a:gd name="connsiteY5" fmla="*/ 2624842 h 4652255"/>
                <a:gd name="connsiteX6" fmla="*/ 1651455 w 4652080"/>
                <a:gd name="connsiteY6" fmla="*/ 2624842 h 4652255"/>
                <a:gd name="connsiteX7" fmla="*/ 1651455 w 4652080"/>
                <a:gd name="connsiteY7" fmla="*/ 2582361 h 4652255"/>
                <a:gd name="connsiteX8" fmla="*/ 1652027 w 4652080"/>
                <a:gd name="connsiteY8" fmla="*/ 2103825 h 4652255"/>
                <a:gd name="connsiteX9" fmla="*/ 1617546 w 4652080"/>
                <a:gd name="connsiteY9" fmla="*/ 2052294 h 4652255"/>
                <a:gd name="connsiteX10" fmla="*/ 1089956 w 4652080"/>
                <a:gd name="connsiteY10" fmla="*/ 1855222 h 4652255"/>
                <a:gd name="connsiteX11" fmla="*/ 1051761 w 4652080"/>
                <a:gd name="connsiteY11" fmla="*/ 1843125 h 4652255"/>
                <a:gd name="connsiteX12" fmla="*/ 1051761 w 4652080"/>
                <a:gd name="connsiteY12" fmla="*/ 1892560 h 4652255"/>
                <a:gd name="connsiteX13" fmla="*/ 1052047 w 4652080"/>
                <a:gd name="connsiteY13" fmla="*/ 4320959 h 4652255"/>
                <a:gd name="connsiteX14" fmla="*/ 992325 w 4652080"/>
                <a:gd name="connsiteY14" fmla="*/ 4529366 h 4652255"/>
                <a:gd name="connsiteX15" fmla="*/ 551318 w 4652080"/>
                <a:gd name="connsiteY15" fmla="*/ 4573562 h 4652255"/>
                <a:gd name="connsiteX16" fmla="*/ 526648 w 4652080"/>
                <a:gd name="connsiteY16" fmla="*/ 4550607 h 4652255"/>
                <a:gd name="connsiteX17" fmla="*/ 315193 w 4652080"/>
                <a:gd name="connsiteY17" fmla="*/ 4650524 h 4652255"/>
                <a:gd name="connsiteX18" fmla="*/ 3821 w 4652080"/>
                <a:gd name="connsiteY18" fmla="*/ 4379157 h 4652255"/>
                <a:gd name="connsiteX19" fmla="*/ 1535 w 4652080"/>
                <a:gd name="connsiteY19" fmla="*/ 4307814 h 4652255"/>
                <a:gd name="connsiteX20" fmla="*/ 11 w 4652080"/>
                <a:gd name="connsiteY20" fmla="*/ 1708061 h 4652255"/>
                <a:gd name="connsiteX21" fmla="*/ 307954 w 4652080"/>
                <a:gd name="connsiteY21" fmla="*/ 1126655 h 4652255"/>
                <a:gd name="connsiteX22" fmla="*/ 278712 w 4652080"/>
                <a:gd name="connsiteY22" fmla="*/ 1106652 h 4652255"/>
                <a:gd name="connsiteX23" fmla="*/ 8393 w 4652080"/>
                <a:gd name="connsiteY23" fmla="*/ 514293 h 4652255"/>
                <a:gd name="connsiteX24" fmla="*/ 413205 w 4652080"/>
                <a:gd name="connsiteY24" fmla="*/ 33756 h 4652255"/>
                <a:gd name="connsiteX25" fmla="*/ 1046618 w 4652080"/>
                <a:gd name="connsiteY25" fmla="*/ 202730 h 4652255"/>
                <a:gd name="connsiteX26" fmla="*/ 1101577 w 4652080"/>
                <a:gd name="connsiteY26" fmla="*/ 226923 h 4652255"/>
                <a:gd name="connsiteX27" fmla="*/ 1426570 w 4652080"/>
                <a:gd name="connsiteY27" fmla="*/ 226828 h 4652255"/>
                <a:gd name="connsiteX28" fmla="*/ 1642597 w 4652080"/>
                <a:gd name="connsiteY28" fmla="*/ 392277 h 4652255"/>
                <a:gd name="connsiteX29" fmla="*/ 1542965 w 4652080"/>
                <a:gd name="connsiteY29" fmla="*/ 640975 h 4652255"/>
                <a:gd name="connsiteX30" fmla="*/ 1418093 w 4652080"/>
                <a:gd name="connsiteY30" fmla="*/ 675075 h 4652255"/>
                <a:gd name="connsiteX31" fmla="*/ 1197875 w 4652080"/>
                <a:gd name="connsiteY31" fmla="*/ 676599 h 4652255"/>
                <a:gd name="connsiteX32" fmla="*/ 878025 w 4652080"/>
                <a:gd name="connsiteY32" fmla="*/ 1133894 h 4652255"/>
                <a:gd name="connsiteX33" fmla="*/ 1650884 w 4652080"/>
                <a:gd name="connsiteY33" fmla="*/ 1424216 h 4652255"/>
                <a:gd name="connsiteX34" fmla="*/ 1650884 w 4652080"/>
                <a:gd name="connsiteY34" fmla="*/ 1127322 h 4652255"/>
                <a:gd name="connsiteX35" fmla="*/ 2249435 w 4652080"/>
                <a:gd name="connsiteY35" fmla="*/ 1127322 h 4652255"/>
                <a:gd name="connsiteX36" fmla="*/ 2251530 w 4652080"/>
                <a:gd name="connsiteY36" fmla="*/ 1086650 h 4652255"/>
                <a:gd name="connsiteX37" fmla="*/ 2252102 w 4652080"/>
                <a:gd name="connsiteY37" fmla="*/ 754513 h 4652255"/>
                <a:gd name="connsiteX38" fmla="*/ 2470986 w 4652080"/>
                <a:gd name="connsiteY38" fmla="*/ 462953 h 4652255"/>
                <a:gd name="connsiteX39" fmla="*/ 2847033 w 4652080"/>
                <a:gd name="connsiteY39" fmla="*/ 716794 h 4652255"/>
                <a:gd name="connsiteX40" fmla="*/ 2851986 w 4652080"/>
                <a:gd name="connsiteY40" fmla="*/ 1077220 h 4652255"/>
                <a:gd name="connsiteX41" fmla="*/ 2851986 w 4652080"/>
                <a:gd name="connsiteY41" fmla="*/ 1125702 h 4652255"/>
                <a:gd name="connsiteX42" fmla="*/ 3151738 w 4652080"/>
                <a:gd name="connsiteY42" fmla="*/ 1125702 h 4652255"/>
                <a:gd name="connsiteX43" fmla="*/ 3151738 w 4652080"/>
                <a:gd name="connsiteY43" fmla="*/ 1369161 h 4652255"/>
                <a:gd name="connsiteX44" fmla="*/ 3775149 w 4652080"/>
                <a:gd name="connsiteY44" fmla="*/ 1134084 h 4652255"/>
                <a:gd name="connsiteX45" fmla="*/ 3473111 w 4652080"/>
                <a:gd name="connsiteY45" fmla="*/ 759085 h 4652255"/>
                <a:gd name="connsiteX46" fmla="*/ 3484732 w 4652080"/>
                <a:gd name="connsiteY46" fmla="*/ 401136 h 4652255"/>
                <a:gd name="connsiteX47" fmla="*/ 4068805 w 4652080"/>
                <a:gd name="connsiteY47" fmla="*/ 1371 h 4652255"/>
                <a:gd name="connsiteX48" fmla="*/ 4624970 w 4652080"/>
                <a:gd name="connsiteY48" fmla="*/ 428758 h 4652255"/>
                <a:gd name="connsiteX49" fmla="*/ 4346078 w 4652080"/>
                <a:gd name="connsiteY49" fmla="*/ 1125798 h 4652255"/>
                <a:gd name="connsiteX50" fmla="*/ 4411991 w 4652080"/>
                <a:gd name="connsiteY50" fmla="*/ 1172946 h 4652255"/>
                <a:gd name="connsiteX51" fmla="*/ 4651640 w 4652080"/>
                <a:gd name="connsiteY51" fmla="*/ 1667865 h 4652255"/>
                <a:gd name="connsiteX52" fmla="*/ 4651449 w 4652080"/>
                <a:gd name="connsiteY52" fmla="*/ 4339056 h 4652255"/>
                <a:gd name="connsiteX53" fmla="*/ 4271973 w 4652080"/>
                <a:gd name="connsiteY53" fmla="*/ 4639856 h 4652255"/>
                <a:gd name="connsiteX54" fmla="*/ 4194345 w 4652080"/>
                <a:gd name="connsiteY54" fmla="*/ 4604899 h 4652255"/>
                <a:gd name="connsiteX55" fmla="*/ 4125574 w 4652080"/>
                <a:gd name="connsiteY55" fmla="*/ 4552512 h 4652255"/>
                <a:gd name="connsiteX56" fmla="*/ 4088522 w 4652080"/>
                <a:gd name="connsiteY56" fmla="*/ 4584325 h 4652255"/>
                <a:gd name="connsiteX57" fmla="*/ 3783150 w 4652080"/>
                <a:gd name="connsiteY57" fmla="*/ 4625664 h 4652255"/>
                <a:gd name="connsiteX58" fmla="*/ 3603509 w 4652080"/>
                <a:gd name="connsiteY58" fmla="*/ 4375442 h 4652255"/>
                <a:gd name="connsiteX59" fmla="*/ 3601604 w 4652080"/>
                <a:gd name="connsiteY59" fmla="*/ 4307624 h 4652255"/>
                <a:gd name="connsiteX60" fmla="*/ 3601508 w 4652080"/>
                <a:gd name="connsiteY60" fmla="*/ 1893513 h 4652255"/>
                <a:gd name="connsiteX61" fmla="*/ 3601508 w 4652080"/>
                <a:gd name="connsiteY61" fmla="*/ 1841125 h 4652255"/>
                <a:gd name="connsiteX62" fmla="*/ 548936 w 4652080"/>
                <a:gd name="connsiteY62" fmla="*/ 1493272 h 4652255"/>
                <a:gd name="connsiteX63" fmla="*/ 576559 w 4652080"/>
                <a:gd name="connsiteY63" fmla="*/ 1502988 h 4652255"/>
                <a:gd name="connsiteX64" fmla="*/ 1107387 w 4652080"/>
                <a:gd name="connsiteY64" fmla="*/ 1701584 h 4652255"/>
                <a:gd name="connsiteX65" fmla="*/ 1741657 w 4652080"/>
                <a:gd name="connsiteY65" fmla="*/ 1939137 h 4652255"/>
                <a:gd name="connsiteX66" fmla="*/ 1947778 w 4652080"/>
                <a:gd name="connsiteY66" fmla="*/ 1771212 h 4652255"/>
                <a:gd name="connsiteX67" fmla="*/ 1825667 w 4652080"/>
                <a:gd name="connsiteY67" fmla="*/ 1649101 h 4652255"/>
                <a:gd name="connsiteX68" fmla="*/ 680858 w 4652080"/>
                <a:gd name="connsiteY68" fmla="*/ 1219714 h 4652255"/>
                <a:gd name="connsiteX69" fmla="*/ 526553 w 4652080"/>
                <a:gd name="connsiteY69" fmla="*/ 1207808 h 4652255"/>
                <a:gd name="connsiteX70" fmla="*/ 150506 w 4652080"/>
                <a:gd name="connsiteY70" fmla="*/ 1669389 h 4652255"/>
                <a:gd name="connsiteX71" fmla="*/ 151839 w 4652080"/>
                <a:gd name="connsiteY71" fmla="*/ 4326484 h 4652255"/>
                <a:gd name="connsiteX72" fmla="*/ 153554 w 4652080"/>
                <a:gd name="connsiteY72" fmla="*/ 4369251 h 4652255"/>
                <a:gd name="connsiteX73" fmla="*/ 347387 w 4652080"/>
                <a:gd name="connsiteY73" fmla="*/ 4492885 h 4652255"/>
                <a:gd name="connsiteX74" fmla="*/ 451305 w 4652080"/>
                <a:gd name="connsiteY74" fmla="*/ 4332294 h 4652255"/>
                <a:gd name="connsiteX75" fmla="*/ 450924 w 4652080"/>
                <a:gd name="connsiteY75" fmla="*/ 3035846 h 4652255"/>
                <a:gd name="connsiteX76" fmla="*/ 549413 w 4652080"/>
                <a:gd name="connsiteY76" fmla="*/ 2761335 h 4652255"/>
                <a:gd name="connsiteX77" fmla="*/ 707147 w 4652080"/>
                <a:gd name="connsiteY77" fmla="*/ 2634462 h 4652255"/>
                <a:gd name="connsiteX78" fmla="*/ 792776 w 4652080"/>
                <a:gd name="connsiteY78" fmla="*/ 2763812 h 4652255"/>
                <a:gd name="connsiteX79" fmla="*/ 738293 w 4652080"/>
                <a:gd name="connsiteY79" fmla="*/ 2799912 h 4652255"/>
                <a:gd name="connsiteX80" fmla="*/ 600276 w 4652080"/>
                <a:gd name="connsiteY80" fmla="*/ 3053658 h 4652255"/>
                <a:gd name="connsiteX81" fmla="*/ 601705 w 4652080"/>
                <a:gd name="connsiteY81" fmla="*/ 4317911 h 4652255"/>
                <a:gd name="connsiteX82" fmla="*/ 603705 w 4652080"/>
                <a:gd name="connsiteY82" fmla="*/ 4371346 h 4652255"/>
                <a:gd name="connsiteX83" fmla="*/ 792586 w 4652080"/>
                <a:gd name="connsiteY83" fmla="*/ 4494695 h 4652255"/>
                <a:gd name="connsiteX84" fmla="*/ 901266 w 4652080"/>
                <a:gd name="connsiteY84" fmla="*/ 4326579 h 4652255"/>
                <a:gd name="connsiteX85" fmla="*/ 901266 w 4652080"/>
                <a:gd name="connsiteY85" fmla="*/ 1890846 h 4652255"/>
                <a:gd name="connsiteX86" fmla="*/ 895551 w 4652080"/>
                <a:gd name="connsiteY86" fmla="*/ 1789976 h 4652255"/>
                <a:gd name="connsiteX87" fmla="*/ 801444 w 4652080"/>
                <a:gd name="connsiteY87" fmla="*/ 1746447 h 4652255"/>
                <a:gd name="connsiteX88" fmla="*/ 496358 w 4652080"/>
                <a:gd name="connsiteY88" fmla="*/ 1631385 h 4652255"/>
                <a:gd name="connsiteX89" fmla="*/ 548936 w 4652080"/>
                <a:gd name="connsiteY89" fmla="*/ 1493272 h 4652255"/>
                <a:gd name="connsiteX90" fmla="*/ 4156435 w 4652080"/>
                <a:gd name="connsiteY90" fmla="*/ 1630527 h 4652255"/>
                <a:gd name="connsiteX91" fmla="*/ 4128717 w 4652080"/>
                <a:gd name="connsiteY91" fmla="*/ 1642148 h 4652255"/>
                <a:gd name="connsiteX92" fmla="*/ 3794771 w 4652080"/>
                <a:gd name="connsiteY92" fmla="*/ 1766640 h 4652255"/>
                <a:gd name="connsiteX93" fmla="*/ 3751051 w 4652080"/>
                <a:gd name="connsiteY93" fmla="*/ 1830171 h 4652255"/>
                <a:gd name="connsiteX94" fmla="*/ 3752003 w 4652080"/>
                <a:gd name="connsiteY94" fmla="*/ 4326484 h 4652255"/>
                <a:gd name="connsiteX95" fmla="*/ 3753718 w 4652080"/>
                <a:gd name="connsiteY95" fmla="*/ 4369251 h 4652255"/>
                <a:gd name="connsiteX96" fmla="*/ 3947361 w 4652080"/>
                <a:gd name="connsiteY96" fmla="*/ 4493171 h 4652255"/>
                <a:gd name="connsiteX97" fmla="*/ 4051469 w 4652080"/>
                <a:gd name="connsiteY97" fmla="*/ 4332770 h 4652255"/>
                <a:gd name="connsiteX98" fmla="*/ 4051469 w 4652080"/>
                <a:gd name="connsiteY98" fmla="*/ 3036417 h 4652255"/>
                <a:gd name="connsiteX99" fmla="*/ 4050422 w 4652080"/>
                <a:gd name="connsiteY99" fmla="*/ 3004318 h 4652255"/>
                <a:gd name="connsiteX100" fmla="*/ 3944694 w 4652080"/>
                <a:gd name="connsiteY100" fmla="*/ 2820200 h 4652255"/>
                <a:gd name="connsiteX101" fmla="*/ 3860112 w 4652080"/>
                <a:gd name="connsiteY101" fmla="*/ 2764002 h 4652255"/>
                <a:gd name="connsiteX102" fmla="*/ 3944218 w 4652080"/>
                <a:gd name="connsiteY102" fmla="*/ 2637606 h 4652255"/>
                <a:gd name="connsiteX103" fmla="*/ 4076139 w 4652080"/>
                <a:gd name="connsiteY103" fmla="*/ 2733522 h 4652255"/>
                <a:gd name="connsiteX104" fmla="*/ 4202250 w 4652080"/>
                <a:gd name="connsiteY104" fmla="*/ 3039751 h 4652255"/>
                <a:gd name="connsiteX105" fmla="*/ 4202060 w 4652080"/>
                <a:gd name="connsiteY105" fmla="*/ 4318292 h 4652255"/>
                <a:gd name="connsiteX106" fmla="*/ 4205203 w 4652080"/>
                <a:gd name="connsiteY106" fmla="*/ 4378776 h 4652255"/>
                <a:gd name="connsiteX107" fmla="*/ 4285499 w 4652080"/>
                <a:gd name="connsiteY107" fmla="*/ 4485456 h 4652255"/>
                <a:gd name="connsiteX108" fmla="*/ 4501240 w 4652080"/>
                <a:gd name="connsiteY108" fmla="*/ 4341152 h 4652255"/>
                <a:gd name="connsiteX109" fmla="*/ 4501335 w 4652080"/>
                <a:gd name="connsiteY109" fmla="*/ 1662722 h 4652255"/>
                <a:gd name="connsiteX110" fmla="*/ 4308454 w 4652080"/>
                <a:gd name="connsiteY110" fmla="*/ 1284294 h 4652255"/>
                <a:gd name="connsiteX111" fmla="*/ 3941646 w 4652080"/>
                <a:gd name="connsiteY111" fmla="*/ 1231049 h 4652255"/>
                <a:gd name="connsiteX112" fmla="*/ 3060869 w 4652080"/>
                <a:gd name="connsiteY112" fmla="*/ 1562328 h 4652255"/>
                <a:gd name="connsiteX113" fmla="*/ 2797598 w 4652080"/>
                <a:gd name="connsiteY113" fmla="*/ 1662150 h 4652255"/>
                <a:gd name="connsiteX114" fmla="*/ 2702825 w 4652080"/>
                <a:gd name="connsiteY114" fmla="*/ 1792738 h 4652255"/>
                <a:gd name="connsiteX115" fmla="*/ 2783882 w 4652080"/>
                <a:gd name="connsiteY115" fmla="*/ 1932375 h 4652255"/>
                <a:gd name="connsiteX116" fmla="*/ 2931996 w 4652080"/>
                <a:gd name="connsiteY116" fmla="*/ 1932756 h 4652255"/>
                <a:gd name="connsiteX117" fmla="*/ 3912881 w 4652080"/>
                <a:gd name="connsiteY117" fmla="*/ 1563948 h 4652255"/>
                <a:gd name="connsiteX118" fmla="*/ 4104238 w 4652080"/>
                <a:gd name="connsiteY118" fmla="*/ 1492986 h 4652255"/>
                <a:gd name="connsiteX119" fmla="*/ 4156435 w 4652080"/>
                <a:gd name="connsiteY119" fmla="*/ 1630527 h 4652255"/>
                <a:gd name="connsiteX120" fmla="*/ 2251530 w 4652080"/>
                <a:gd name="connsiteY120" fmla="*/ 1279436 h 4652255"/>
                <a:gd name="connsiteX121" fmla="*/ 1801950 w 4652080"/>
                <a:gd name="connsiteY121" fmla="*/ 1279436 h 4652255"/>
                <a:gd name="connsiteX122" fmla="*/ 1802998 w 4652080"/>
                <a:gd name="connsiteY122" fmla="*/ 1460697 h 4652255"/>
                <a:gd name="connsiteX123" fmla="*/ 1825858 w 4652080"/>
                <a:gd name="connsiteY123" fmla="*/ 1489653 h 4652255"/>
                <a:gd name="connsiteX124" fmla="*/ 1922156 w 4652080"/>
                <a:gd name="connsiteY124" fmla="*/ 1527086 h 4652255"/>
                <a:gd name="connsiteX125" fmla="*/ 1995022 w 4652080"/>
                <a:gd name="connsiteY125" fmla="*/ 2029815 h 4652255"/>
                <a:gd name="connsiteX126" fmla="*/ 1804998 w 4652080"/>
                <a:gd name="connsiteY126" fmla="*/ 2103158 h 4652255"/>
                <a:gd name="connsiteX127" fmla="*/ 1804998 w 4652080"/>
                <a:gd name="connsiteY127" fmla="*/ 2473966 h 4652255"/>
                <a:gd name="connsiteX128" fmla="*/ 2998290 w 4652080"/>
                <a:gd name="connsiteY128" fmla="*/ 2473966 h 4652255"/>
                <a:gd name="connsiteX129" fmla="*/ 2998290 w 4652080"/>
                <a:gd name="connsiteY129" fmla="*/ 2067915 h 4652255"/>
                <a:gd name="connsiteX130" fmla="*/ 2944188 w 4652080"/>
                <a:gd name="connsiteY130" fmla="*/ 2085918 h 4652255"/>
                <a:gd name="connsiteX131" fmla="*/ 2758736 w 4652080"/>
                <a:gd name="connsiteY131" fmla="*/ 2085156 h 4652255"/>
                <a:gd name="connsiteX132" fmla="*/ 2698443 w 4652080"/>
                <a:gd name="connsiteY132" fmla="*/ 2105539 h 4652255"/>
                <a:gd name="connsiteX133" fmla="*/ 2551663 w 4652080"/>
                <a:gd name="connsiteY133" fmla="*/ 2301183 h 4652255"/>
                <a:gd name="connsiteX134" fmla="*/ 2271437 w 4652080"/>
                <a:gd name="connsiteY134" fmla="*/ 1926279 h 4652255"/>
                <a:gd name="connsiteX135" fmla="*/ 2252483 w 4652080"/>
                <a:gd name="connsiteY135" fmla="*/ 1868081 h 4652255"/>
                <a:gd name="connsiteX136" fmla="*/ 2251625 w 4652080"/>
                <a:gd name="connsiteY136" fmla="*/ 1321727 h 4652255"/>
                <a:gd name="connsiteX137" fmla="*/ 2251530 w 4652080"/>
                <a:gd name="connsiteY137" fmla="*/ 1279436 h 4652255"/>
                <a:gd name="connsiteX138" fmla="*/ 4297596 w 4652080"/>
                <a:gd name="connsiteY138" fmla="*/ 973112 h 4652255"/>
                <a:gd name="connsiteX139" fmla="*/ 4109572 w 4652080"/>
                <a:gd name="connsiteY139" fmla="*/ 660025 h 4652255"/>
                <a:gd name="connsiteX140" fmla="*/ 3969173 w 4652080"/>
                <a:gd name="connsiteY140" fmla="*/ 554202 h 4652255"/>
                <a:gd name="connsiteX141" fmla="*/ 3611510 w 4652080"/>
                <a:gd name="connsiteY141" fmla="*/ 526008 h 4652255"/>
                <a:gd name="connsiteX142" fmla="*/ 3820202 w 4652080"/>
                <a:gd name="connsiteY142" fmla="*/ 986733 h 4652255"/>
                <a:gd name="connsiteX143" fmla="*/ 4297596 w 4652080"/>
                <a:gd name="connsiteY143" fmla="*/ 973112 h 4652255"/>
                <a:gd name="connsiteX144" fmla="*/ 1040331 w 4652080"/>
                <a:gd name="connsiteY144" fmla="*/ 677932 h 4652255"/>
                <a:gd name="connsiteX145" fmla="*/ 163174 w 4652080"/>
                <a:gd name="connsiteY145" fmla="*/ 677932 h 4652255"/>
                <a:gd name="connsiteX146" fmla="*/ 597895 w 4652080"/>
                <a:gd name="connsiteY146" fmla="*/ 1051312 h 4652255"/>
                <a:gd name="connsiteX147" fmla="*/ 1040331 w 4652080"/>
                <a:gd name="connsiteY147" fmla="*/ 677932 h 4652255"/>
                <a:gd name="connsiteX148" fmla="*/ 3660087 w 4652080"/>
                <a:gd name="connsiteY148" fmla="*/ 376656 h 4652255"/>
                <a:gd name="connsiteX149" fmla="*/ 3843634 w 4652080"/>
                <a:gd name="connsiteY149" fmla="*/ 376942 h 4652255"/>
                <a:gd name="connsiteX150" fmla="*/ 4096904 w 4652080"/>
                <a:gd name="connsiteY150" fmla="*/ 452190 h 4652255"/>
                <a:gd name="connsiteX151" fmla="*/ 4283689 w 4652080"/>
                <a:gd name="connsiteY151" fmla="*/ 649548 h 4652255"/>
                <a:gd name="connsiteX152" fmla="*/ 4410848 w 4652080"/>
                <a:gd name="connsiteY152" fmla="*/ 871099 h 4652255"/>
                <a:gd name="connsiteX153" fmla="*/ 4462473 w 4652080"/>
                <a:gd name="connsiteY153" fmla="*/ 423519 h 4652255"/>
                <a:gd name="connsiteX154" fmla="*/ 4063757 w 4652080"/>
                <a:gd name="connsiteY154" fmla="*/ 153295 h 4652255"/>
                <a:gd name="connsiteX155" fmla="*/ 3660087 w 4652080"/>
                <a:gd name="connsiteY155" fmla="*/ 376656 h 4652255"/>
                <a:gd name="connsiteX156" fmla="*/ 2699396 w 4652080"/>
                <a:gd name="connsiteY156" fmla="*/ 1055027 h 4652255"/>
                <a:gd name="connsiteX157" fmla="*/ 2404978 w 4652080"/>
                <a:gd name="connsiteY157" fmla="*/ 1055027 h 4652255"/>
                <a:gd name="connsiteX158" fmla="*/ 2404978 w 4652080"/>
                <a:gd name="connsiteY158" fmla="*/ 1801215 h 4652255"/>
                <a:gd name="connsiteX159" fmla="*/ 2525088 w 4652080"/>
                <a:gd name="connsiteY159" fmla="*/ 1801596 h 4652255"/>
                <a:gd name="connsiteX160" fmla="*/ 2555187 w 4652080"/>
                <a:gd name="connsiteY160" fmla="*/ 1773307 h 4652255"/>
                <a:gd name="connsiteX161" fmla="*/ 2673583 w 4652080"/>
                <a:gd name="connsiteY161" fmla="*/ 1563090 h 4652255"/>
                <a:gd name="connsiteX162" fmla="*/ 2702158 w 4652080"/>
                <a:gd name="connsiteY162" fmla="*/ 1507750 h 4652255"/>
                <a:gd name="connsiteX163" fmla="*/ 2701491 w 4652080"/>
                <a:gd name="connsiteY163" fmla="*/ 1090555 h 4652255"/>
                <a:gd name="connsiteX164" fmla="*/ 2699396 w 4652080"/>
                <a:gd name="connsiteY164" fmla="*/ 1055027 h 4652255"/>
                <a:gd name="connsiteX165" fmla="*/ 157840 w 4652080"/>
                <a:gd name="connsiteY165" fmla="*/ 526294 h 4652255"/>
                <a:gd name="connsiteX166" fmla="*/ 198416 w 4652080"/>
                <a:gd name="connsiteY166" fmla="*/ 526294 h 4652255"/>
                <a:gd name="connsiteX167" fmla="*/ 594275 w 4652080"/>
                <a:gd name="connsiteY167" fmla="*/ 527151 h 4652255"/>
                <a:gd name="connsiteX168" fmla="*/ 647425 w 4652080"/>
                <a:gd name="connsiteY168" fmla="*/ 493338 h 4652255"/>
                <a:gd name="connsiteX169" fmla="*/ 872120 w 4652080"/>
                <a:gd name="connsiteY169" fmla="*/ 252736 h 4652255"/>
                <a:gd name="connsiteX170" fmla="*/ 873929 w 4652080"/>
                <a:gd name="connsiteY170" fmla="*/ 246926 h 4652255"/>
                <a:gd name="connsiteX171" fmla="*/ 414348 w 4652080"/>
                <a:gd name="connsiteY171" fmla="*/ 193110 h 4652255"/>
                <a:gd name="connsiteX172" fmla="*/ 157840 w 4652080"/>
                <a:gd name="connsiteY172" fmla="*/ 526294 h 4652255"/>
                <a:gd name="connsiteX173" fmla="*/ 799539 w 4652080"/>
                <a:gd name="connsiteY173" fmla="*/ 526104 h 4652255"/>
                <a:gd name="connsiteX174" fmla="*/ 1428665 w 4652080"/>
                <a:gd name="connsiteY174" fmla="*/ 525627 h 4652255"/>
                <a:gd name="connsiteX175" fmla="*/ 1500579 w 4652080"/>
                <a:gd name="connsiteY175" fmla="*/ 448570 h 4652255"/>
                <a:gd name="connsiteX176" fmla="*/ 1423046 w 4652080"/>
                <a:gd name="connsiteY176" fmla="*/ 376847 h 4652255"/>
                <a:gd name="connsiteX177" fmla="*/ 1002041 w 4652080"/>
                <a:gd name="connsiteY177" fmla="*/ 377895 h 4652255"/>
                <a:gd name="connsiteX178" fmla="*/ 799539 w 4652080"/>
                <a:gd name="connsiteY178" fmla="*/ 526104 h 4652255"/>
                <a:gd name="connsiteX179" fmla="*/ 2699872 w 4652080"/>
                <a:gd name="connsiteY179" fmla="*/ 899579 h 4652255"/>
                <a:gd name="connsiteX180" fmla="*/ 2701491 w 4652080"/>
                <a:gd name="connsiteY180" fmla="*/ 860717 h 4652255"/>
                <a:gd name="connsiteX181" fmla="*/ 2698062 w 4652080"/>
                <a:gd name="connsiteY181" fmla="*/ 728891 h 4652255"/>
                <a:gd name="connsiteX182" fmla="*/ 2560521 w 4652080"/>
                <a:gd name="connsiteY182" fmla="*/ 601827 h 4652255"/>
                <a:gd name="connsiteX183" fmla="*/ 2408693 w 4652080"/>
                <a:gd name="connsiteY183" fmla="*/ 711079 h 4652255"/>
                <a:gd name="connsiteX184" fmla="*/ 2406788 w 4652080"/>
                <a:gd name="connsiteY184" fmla="*/ 899484 h 4652255"/>
                <a:gd name="connsiteX185" fmla="*/ 2699872 w 4652080"/>
                <a:gd name="connsiteY185" fmla="*/ 899579 h 4652255"/>
                <a:gd name="connsiteX186" fmla="*/ 2853605 w 4652080"/>
                <a:gd name="connsiteY186" fmla="*/ 1480509 h 4652255"/>
                <a:gd name="connsiteX187" fmla="*/ 2987622 w 4652080"/>
                <a:gd name="connsiteY187" fmla="*/ 1429169 h 4652255"/>
                <a:gd name="connsiteX188" fmla="*/ 3000671 w 4652080"/>
                <a:gd name="connsiteY188" fmla="*/ 1411071 h 4652255"/>
                <a:gd name="connsiteX189" fmla="*/ 3001243 w 4652080"/>
                <a:gd name="connsiteY189" fmla="*/ 1279055 h 4652255"/>
                <a:gd name="connsiteX190" fmla="*/ 2853605 w 4652080"/>
                <a:gd name="connsiteY190" fmla="*/ 1279055 h 4652255"/>
                <a:gd name="connsiteX191" fmla="*/ 2853605 w 4652080"/>
                <a:gd name="connsiteY191" fmla="*/ 1480509 h 4652255"/>
                <a:gd name="connsiteX192" fmla="*/ 2477272 w 4652080"/>
                <a:gd name="connsiteY192" fmla="*/ 1951806 h 4652255"/>
                <a:gd name="connsiteX193" fmla="*/ 2551568 w 4652080"/>
                <a:gd name="connsiteY193" fmla="*/ 2050770 h 4652255"/>
                <a:gd name="connsiteX194" fmla="*/ 2597002 w 4652080"/>
                <a:gd name="connsiteY194" fmla="*/ 1990953 h 4652255"/>
                <a:gd name="connsiteX195" fmla="*/ 2578619 w 4652080"/>
                <a:gd name="connsiteY195" fmla="*/ 1952187 h 4652255"/>
                <a:gd name="connsiteX196" fmla="*/ 2477272 w 4652080"/>
                <a:gd name="connsiteY196" fmla="*/ 1951806 h 465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4652080" h="4652255">
                  <a:moveTo>
                    <a:pt x="3601508" y="1841125"/>
                  </a:moveTo>
                  <a:cubicBezTo>
                    <a:pt x="3486161" y="1883988"/>
                    <a:pt x="3378243" y="1923993"/>
                    <a:pt x="3270419" y="1964093"/>
                  </a:cubicBezTo>
                  <a:cubicBezTo>
                    <a:pt x="3241463" y="1974856"/>
                    <a:pt x="3213174" y="1987810"/>
                    <a:pt x="3183551" y="1996287"/>
                  </a:cubicBezTo>
                  <a:cubicBezTo>
                    <a:pt x="3158596" y="2003431"/>
                    <a:pt x="3151166" y="2016385"/>
                    <a:pt x="3151262" y="2042007"/>
                  </a:cubicBezTo>
                  <a:cubicBezTo>
                    <a:pt x="3152309" y="2221744"/>
                    <a:pt x="3151833" y="2401481"/>
                    <a:pt x="3151833" y="2581218"/>
                  </a:cubicBezTo>
                  <a:cubicBezTo>
                    <a:pt x="3151833" y="2595219"/>
                    <a:pt x="3151833" y="2609221"/>
                    <a:pt x="3151833" y="2624842"/>
                  </a:cubicBezTo>
                  <a:cubicBezTo>
                    <a:pt x="2650532" y="2624842"/>
                    <a:pt x="2153327" y="2624842"/>
                    <a:pt x="1651455" y="2624842"/>
                  </a:cubicBezTo>
                  <a:cubicBezTo>
                    <a:pt x="1651455" y="2610174"/>
                    <a:pt x="1651455" y="2596267"/>
                    <a:pt x="1651455" y="2582361"/>
                  </a:cubicBezTo>
                  <a:cubicBezTo>
                    <a:pt x="1651455" y="2422817"/>
                    <a:pt x="1650884" y="2263368"/>
                    <a:pt x="1652027" y="2103825"/>
                  </a:cubicBezTo>
                  <a:cubicBezTo>
                    <a:pt x="1652217" y="2076297"/>
                    <a:pt x="1645645" y="2062486"/>
                    <a:pt x="1617546" y="2052294"/>
                  </a:cubicBezTo>
                  <a:cubicBezTo>
                    <a:pt x="1441143" y="1988001"/>
                    <a:pt x="1265693" y="1921135"/>
                    <a:pt x="1089956" y="1855222"/>
                  </a:cubicBezTo>
                  <a:cubicBezTo>
                    <a:pt x="1079098" y="1851126"/>
                    <a:pt x="1067858" y="1848174"/>
                    <a:pt x="1051761" y="1843125"/>
                  </a:cubicBezTo>
                  <a:cubicBezTo>
                    <a:pt x="1051761" y="1862271"/>
                    <a:pt x="1051761" y="1877415"/>
                    <a:pt x="1051761" y="1892560"/>
                  </a:cubicBezTo>
                  <a:cubicBezTo>
                    <a:pt x="1051761" y="2701995"/>
                    <a:pt x="1051571" y="3511429"/>
                    <a:pt x="1052047" y="4320959"/>
                  </a:cubicBezTo>
                  <a:cubicBezTo>
                    <a:pt x="1052047" y="4396683"/>
                    <a:pt x="1039093" y="4467358"/>
                    <a:pt x="992325" y="4529366"/>
                  </a:cubicBezTo>
                  <a:cubicBezTo>
                    <a:pt x="884788" y="4672051"/>
                    <a:pt x="685144" y="4692244"/>
                    <a:pt x="551318" y="4573562"/>
                  </a:cubicBezTo>
                  <a:cubicBezTo>
                    <a:pt x="543507" y="4566609"/>
                    <a:pt x="535982" y="4559275"/>
                    <a:pt x="526648" y="4550607"/>
                  </a:cubicBezTo>
                  <a:cubicBezTo>
                    <a:pt x="467212" y="4609281"/>
                    <a:pt x="399203" y="4646714"/>
                    <a:pt x="315193" y="4650524"/>
                  </a:cubicBezTo>
                  <a:cubicBezTo>
                    <a:pt x="155459" y="4657858"/>
                    <a:pt x="17346" y="4538129"/>
                    <a:pt x="3821" y="4379157"/>
                  </a:cubicBezTo>
                  <a:cubicBezTo>
                    <a:pt x="1820" y="4355439"/>
                    <a:pt x="1535" y="4331627"/>
                    <a:pt x="1535" y="4307814"/>
                  </a:cubicBezTo>
                  <a:cubicBezTo>
                    <a:pt x="1535" y="3441230"/>
                    <a:pt x="4011" y="2574645"/>
                    <a:pt x="11" y="1708061"/>
                  </a:cubicBezTo>
                  <a:cubicBezTo>
                    <a:pt x="-1132" y="1456506"/>
                    <a:pt x="90974" y="1263339"/>
                    <a:pt x="307954" y="1126655"/>
                  </a:cubicBezTo>
                  <a:cubicBezTo>
                    <a:pt x="297095" y="1119225"/>
                    <a:pt x="287856" y="1112939"/>
                    <a:pt x="278712" y="1106652"/>
                  </a:cubicBezTo>
                  <a:cubicBezTo>
                    <a:pt x="70019" y="963301"/>
                    <a:pt x="-26183" y="763467"/>
                    <a:pt x="8393" y="514293"/>
                  </a:cubicBezTo>
                  <a:cubicBezTo>
                    <a:pt x="41730" y="274929"/>
                    <a:pt x="183462" y="108528"/>
                    <a:pt x="413205" y="33756"/>
                  </a:cubicBezTo>
                  <a:cubicBezTo>
                    <a:pt x="656188" y="-45396"/>
                    <a:pt x="870500" y="16135"/>
                    <a:pt x="1046618" y="202730"/>
                  </a:cubicBezTo>
                  <a:cubicBezTo>
                    <a:pt x="1062810" y="219875"/>
                    <a:pt x="1078241" y="227209"/>
                    <a:pt x="1101577" y="226923"/>
                  </a:cubicBezTo>
                  <a:cubicBezTo>
                    <a:pt x="1209876" y="225780"/>
                    <a:pt x="1318271" y="225399"/>
                    <a:pt x="1426570" y="226828"/>
                  </a:cubicBezTo>
                  <a:cubicBezTo>
                    <a:pt x="1530773" y="228162"/>
                    <a:pt x="1615641" y="294456"/>
                    <a:pt x="1642597" y="392277"/>
                  </a:cubicBezTo>
                  <a:cubicBezTo>
                    <a:pt x="1669457" y="489909"/>
                    <a:pt x="1633453" y="589064"/>
                    <a:pt x="1542965" y="640975"/>
                  </a:cubicBezTo>
                  <a:cubicBezTo>
                    <a:pt x="1506485" y="661835"/>
                    <a:pt x="1460574" y="671931"/>
                    <a:pt x="1418093" y="675075"/>
                  </a:cubicBezTo>
                  <a:cubicBezTo>
                    <a:pt x="1345988" y="680504"/>
                    <a:pt x="1273122" y="676599"/>
                    <a:pt x="1197875" y="676599"/>
                  </a:cubicBezTo>
                  <a:cubicBezTo>
                    <a:pt x="1164918" y="877576"/>
                    <a:pt x="1062048" y="1029786"/>
                    <a:pt x="878025" y="1133894"/>
                  </a:cubicBezTo>
                  <a:cubicBezTo>
                    <a:pt x="1137772" y="1231430"/>
                    <a:pt x="1391423" y="1326775"/>
                    <a:pt x="1650884" y="1424216"/>
                  </a:cubicBezTo>
                  <a:cubicBezTo>
                    <a:pt x="1650884" y="1322298"/>
                    <a:pt x="1650884" y="1226477"/>
                    <a:pt x="1650884" y="1127322"/>
                  </a:cubicBezTo>
                  <a:cubicBezTo>
                    <a:pt x="1851956" y="1127322"/>
                    <a:pt x="2048933" y="1127322"/>
                    <a:pt x="2249435" y="1127322"/>
                  </a:cubicBezTo>
                  <a:cubicBezTo>
                    <a:pt x="2250292" y="1111701"/>
                    <a:pt x="2251530" y="1099128"/>
                    <a:pt x="2251530" y="1086650"/>
                  </a:cubicBezTo>
                  <a:cubicBezTo>
                    <a:pt x="2251721" y="975969"/>
                    <a:pt x="2250292" y="865194"/>
                    <a:pt x="2252102" y="754513"/>
                  </a:cubicBezTo>
                  <a:cubicBezTo>
                    <a:pt x="2254388" y="611257"/>
                    <a:pt x="2336684" y="503339"/>
                    <a:pt x="2470986" y="462953"/>
                  </a:cubicBezTo>
                  <a:cubicBezTo>
                    <a:pt x="2644055" y="410851"/>
                    <a:pt x="2834460" y="536010"/>
                    <a:pt x="2847033" y="716794"/>
                  </a:cubicBezTo>
                  <a:cubicBezTo>
                    <a:pt x="2855415" y="836428"/>
                    <a:pt x="2850843" y="957015"/>
                    <a:pt x="2851986" y="1077220"/>
                  </a:cubicBezTo>
                  <a:cubicBezTo>
                    <a:pt x="2852177" y="1092365"/>
                    <a:pt x="2851986" y="1107510"/>
                    <a:pt x="2851986" y="1125702"/>
                  </a:cubicBezTo>
                  <a:cubicBezTo>
                    <a:pt x="2953046" y="1125702"/>
                    <a:pt x="3050297" y="1125702"/>
                    <a:pt x="3151738" y="1125702"/>
                  </a:cubicBezTo>
                  <a:cubicBezTo>
                    <a:pt x="3151738" y="1206665"/>
                    <a:pt x="3151738" y="1284675"/>
                    <a:pt x="3151738" y="1369161"/>
                  </a:cubicBezTo>
                  <a:cubicBezTo>
                    <a:pt x="3361288" y="1290199"/>
                    <a:pt x="3564932" y="1213332"/>
                    <a:pt x="3775149" y="1134084"/>
                  </a:cubicBezTo>
                  <a:cubicBezTo>
                    <a:pt x="3619796" y="1046740"/>
                    <a:pt x="3518831" y="923677"/>
                    <a:pt x="3473111" y="759085"/>
                  </a:cubicBezTo>
                  <a:cubicBezTo>
                    <a:pt x="3439964" y="639356"/>
                    <a:pt x="3442251" y="519246"/>
                    <a:pt x="3484732" y="401136"/>
                  </a:cubicBezTo>
                  <a:cubicBezTo>
                    <a:pt x="3573029" y="155581"/>
                    <a:pt x="3808296" y="-5582"/>
                    <a:pt x="4068805" y="1371"/>
                  </a:cubicBezTo>
                  <a:cubicBezTo>
                    <a:pt x="4324837" y="8134"/>
                    <a:pt x="4551341" y="181203"/>
                    <a:pt x="4624970" y="428758"/>
                  </a:cubicBezTo>
                  <a:cubicBezTo>
                    <a:pt x="4699265" y="678504"/>
                    <a:pt x="4615349" y="960539"/>
                    <a:pt x="4346078" y="1125798"/>
                  </a:cubicBezTo>
                  <a:cubicBezTo>
                    <a:pt x="4368938" y="1142085"/>
                    <a:pt x="4391131" y="1156659"/>
                    <a:pt x="4411991" y="1172946"/>
                  </a:cubicBezTo>
                  <a:cubicBezTo>
                    <a:pt x="4573344" y="1298391"/>
                    <a:pt x="4651449" y="1464983"/>
                    <a:pt x="4651640" y="1667865"/>
                  </a:cubicBezTo>
                  <a:cubicBezTo>
                    <a:pt x="4652116" y="2558262"/>
                    <a:pt x="4652402" y="3448659"/>
                    <a:pt x="4651449" y="4339056"/>
                  </a:cubicBezTo>
                  <a:cubicBezTo>
                    <a:pt x="4651259" y="4550321"/>
                    <a:pt x="4466188" y="4695577"/>
                    <a:pt x="4271973" y="4639856"/>
                  </a:cubicBezTo>
                  <a:cubicBezTo>
                    <a:pt x="4244922" y="4632141"/>
                    <a:pt x="4218538" y="4619377"/>
                    <a:pt x="4194345" y="4604899"/>
                  </a:cubicBezTo>
                  <a:cubicBezTo>
                    <a:pt x="4170246" y="4590421"/>
                    <a:pt x="4149196" y="4570800"/>
                    <a:pt x="4125574" y="4552512"/>
                  </a:cubicBezTo>
                  <a:cubicBezTo>
                    <a:pt x="4113382" y="4562989"/>
                    <a:pt x="4101476" y="4574324"/>
                    <a:pt x="4088522" y="4584325"/>
                  </a:cubicBezTo>
                  <a:cubicBezTo>
                    <a:pt x="3994796" y="4656811"/>
                    <a:pt x="3891259" y="4672431"/>
                    <a:pt x="3783150" y="4625664"/>
                  </a:cubicBezTo>
                  <a:cubicBezTo>
                    <a:pt x="3675232" y="4578991"/>
                    <a:pt x="3614462" y="4493838"/>
                    <a:pt x="3603509" y="4375442"/>
                  </a:cubicBezTo>
                  <a:cubicBezTo>
                    <a:pt x="3601413" y="4352963"/>
                    <a:pt x="3601604" y="4330294"/>
                    <a:pt x="3601604" y="4307624"/>
                  </a:cubicBezTo>
                  <a:cubicBezTo>
                    <a:pt x="3601508" y="3502952"/>
                    <a:pt x="3601508" y="2698280"/>
                    <a:pt x="3601508" y="1893513"/>
                  </a:cubicBezTo>
                  <a:cubicBezTo>
                    <a:pt x="3601508" y="1878273"/>
                    <a:pt x="3601508" y="1863033"/>
                    <a:pt x="3601508" y="1841125"/>
                  </a:cubicBezTo>
                  <a:close/>
                  <a:moveTo>
                    <a:pt x="548936" y="1493272"/>
                  </a:moveTo>
                  <a:cubicBezTo>
                    <a:pt x="560938" y="1497463"/>
                    <a:pt x="568844" y="1500130"/>
                    <a:pt x="576559" y="1502988"/>
                  </a:cubicBezTo>
                  <a:cubicBezTo>
                    <a:pt x="753533" y="1569186"/>
                    <a:pt x="930508" y="1635290"/>
                    <a:pt x="1107387" y="1701584"/>
                  </a:cubicBezTo>
                  <a:cubicBezTo>
                    <a:pt x="1318842" y="1780832"/>
                    <a:pt x="1529821" y="1861032"/>
                    <a:pt x="1741657" y="1939137"/>
                  </a:cubicBezTo>
                  <a:cubicBezTo>
                    <a:pt x="1857290" y="1981809"/>
                    <a:pt x="1970066" y="1889131"/>
                    <a:pt x="1947778" y="1771212"/>
                  </a:cubicBezTo>
                  <a:cubicBezTo>
                    <a:pt x="1935014" y="1703394"/>
                    <a:pt x="1885770" y="1671580"/>
                    <a:pt x="1825667" y="1649101"/>
                  </a:cubicBezTo>
                  <a:cubicBezTo>
                    <a:pt x="1443810" y="1506607"/>
                    <a:pt x="1062143" y="1363732"/>
                    <a:pt x="680858" y="1219714"/>
                  </a:cubicBezTo>
                  <a:cubicBezTo>
                    <a:pt x="629518" y="1200378"/>
                    <a:pt x="578654" y="1199331"/>
                    <a:pt x="526553" y="1207808"/>
                  </a:cubicBezTo>
                  <a:cubicBezTo>
                    <a:pt x="319955" y="1241526"/>
                    <a:pt x="149648" y="1429074"/>
                    <a:pt x="150506" y="1669389"/>
                  </a:cubicBezTo>
                  <a:cubicBezTo>
                    <a:pt x="153839" y="2555119"/>
                    <a:pt x="151839" y="3440849"/>
                    <a:pt x="151839" y="4326484"/>
                  </a:cubicBezTo>
                  <a:cubicBezTo>
                    <a:pt x="151839" y="4340771"/>
                    <a:pt x="151934" y="4355154"/>
                    <a:pt x="153554" y="4369251"/>
                  </a:cubicBezTo>
                  <a:cubicBezTo>
                    <a:pt x="163936" y="4463167"/>
                    <a:pt x="257757" y="4522889"/>
                    <a:pt x="347387" y="4492885"/>
                  </a:cubicBezTo>
                  <a:cubicBezTo>
                    <a:pt x="417110" y="4469549"/>
                    <a:pt x="451305" y="4417447"/>
                    <a:pt x="451305" y="4332294"/>
                  </a:cubicBezTo>
                  <a:cubicBezTo>
                    <a:pt x="451496" y="3900144"/>
                    <a:pt x="451972" y="3467995"/>
                    <a:pt x="450924" y="3035846"/>
                  </a:cubicBezTo>
                  <a:cubicBezTo>
                    <a:pt x="450638" y="2931547"/>
                    <a:pt x="475594" y="2836107"/>
                    <a:pt x="549413" y="2761335"/>
                  </a:cubicBezTo>
                  <a:cubicBezTo>
                    <a:pt x="595704" y="2714472"/>
                    <a:pt x="652283" y="2677896"/>
                    <a:pt x="707147" y="2634462"/>
                  </a:cubicBezTo>
                  <a:cubicBezTo>
                    <a:pt x="738008" y="2681040"/>
                    <a:pt x="765059" y="2721997"/>
                    <a:pt x="792776" y="2763812"/>
                  </a:cubicBezTo>
                  <a:cubicBezTo>
                    <a:pt x="771917" y="2777718"/>
                    <a:pt x="755819" y="2790101"/>
                    <a:pt x="738293" y="2799912"/>
                  </a:cubicBezTo>
                  <a:cubicBezTo>
                    <a:pt x="639043" y="2855728"/>
                    <a:pt x="599419" y="2939262"/>
                    <a:pt x="600276" y="3053658"/>
                  </a:cubicBezTo>
                  <a:cubicBezTo>
                    <a:pt x="603610" y="3475044"/>
                    <a:pt x="601610" y="3896525"/>
                    <a:pt x="601705" y="4317911"/>
                  </a:cubicBezTo>
                  <a:cubicBezTo>
                    <a:pt x="601705" y="4335723"/>
                    <a:pt x="601610" y="4353725"/>
                    <a:pt x="603705" y="4371346"/>
                  </a:cubicBezTo>
                  <a:cubicBezTo>
                    <a:pt x="614373" y="4461738"/>
                    <a:pt x="705623" y="4521079"/>
                    <a:pt x="792586" y="4494695"/>
                  </a:cubicBezTo>
                  <a:cubicBezTo>
                    <a:pt x="865643" y="4472502"/>
                    <a:pt x="901171" y="4417733"/>
                    <a:pt x="901266" y="4326579"/>
                  </a:cubicBezTo>
                  <a:cubicBezTo>
                    <a:pt x="901361" y="3514668"/>
                    <a:pt x="901361" y="2702757"/>
                    <a:pt x="901266" y="1890846"/>
                  </a:cubicBezTo>
                  <a:cubicBezTo>
                    <a:pt x="901266" y="1856460"/>
                    <a:pt x="912125" y="1813312"/>
                    <a:pt x="895551" y="1789976"/>
                  </a:cubicBezTo>
                  <a:cubicBezTo>
                    <a:pt x="878120" y="1765497"/>
                    <a:pt x="834305" y="1759020"/>
                    <a:pt x="801444" y="1746447"/>
                  </a:cubicBezTo>
                  <a:cubicBezTo>
                    <a:pt x="700670" y="1707870"/>
                    <a:pt x="599514" y="1670247"/>
                    <a:pt x="496358" y="1631385"/>
                  </a:cubicBezTo>
                  <a:cubicBezTo>
                    <a:pt x="514170" y="1584903"/>
                    <a:pt x="530934" y="1540802"/>
                    <a:pt x="548936" y="1493272"/>
                  </a:cubicBezTo>
                  <a:close/>
                  <a:moveTo>
                    <a:pt x="4156435" y="1630527"/>
                  </a:moveTo>
                  <a:cubicBezTo>
                    <a:pt x="4145862" y="1634909"/>
                    <a:pt x="4137385" y="1638814"/>
                    <a:pt x="4128717" y="1642148"/>
                  </a:cubicBezTo>
                  <a:cubicBezTo>
                    <a:pt x="4017560" y="1684058"/>
                    <a:pt x="3906880" y="1727492"/>
                    <a:pt x="3794771" y="1766640"/>
                  </a:cubicBezTo>
                  <a:cubicBezTo>
                    <a:pt x="3760576" y="1778641"/>
                    <a:pt x="3750956" y="1794643"/>
                    <a:pt x="3751051" y="1830171"/>
                  </a:cubicBezTo>
                  <a:cubicBezTo>
                    <a:pt x="3752194" y="2662275"/>
                    <a:pt x="3751908" y="3494379"/>
                    <a:pt x="3752003" y="4326484"/>
                  </a:cubicBezTo>
                  <a:cubicBezTo>
                    <a:pt x="3752003" y="4340771"/>
                    <a:pt x="3752099" y="4355154"/>
                    <a:pt x="3753718" y="4369251"/>
                  </a:cubicBezTo>
                  <a:cubicBezTo>
                    <a:pt x="3764195" y="4463358"/>
                    <a:pt x="3857731" y="4523079"/>
                    <a:pt x="3947361" y="4493171"/>
                  </a:cubicBezTo>
                  <a:cubicBezTo>
                    <a:pt x="4017179" y="4469930"/>
                    <a:pt x="4051469" y="4417733"/>
                    <a:pt x="4051469" y="4332770"/>
                  </a:cubicBezTo>
                  <a:cubicBezTo>
                    <a:pt x="4051660" y="3900621"/>
                    <a:pt x="4051564" y="3468567"/>
                    <a:pt x="4051469" y="3036417"/>
                  </a:cubicBezTo>
                  <a:cubicBezTo>
                    <a:pt x="4051469" y="3025750"/>
                    <a:pt x="4050898" y="3014986"/>
                    <a:pt x="4050422" y="3004318"/>
                  </a:cubicBezTo>
                  <a:cubicBezTo>
                    <a:pt x="4046612" y="2924880"/>
                    <a:pt x="4011179" y="2863729"/>
                    <a:pt x="3944694" y="2820200"/>
                  </a:cubicBezTo>
                  <a:cubicBezTo>
                    <a:pt x="3917072" y="2802102"/>
                    <a:pt x="3889735" y="2783719"/>
                    <a:pt x="3860112" y="2764002"/>
                  </a:cubicBezTo>
                  <a:cubicBezTo>
                    <a:pt x="3888687" y="2721045"/>
                    <a:pt x="3915452" y="2680754"/>
                    <a:pt x="3944218" y="2637606"/>
                  </a:cubicBezTo>
                  <a:cubicBezTo>
                    <a:pt x="3990033" y="2670562"/>
                    <a:pt x="4036134" y="2698470"/>
                    <a:pt x="4076139" y="2733522"/>
                  </a:cubicBezTo>
                  <a:cubicBezTo>
                    <a:pt x="4167960" y="2814104"/>
                    <a:pt x="4202536" y="2919450"/>
                    <a:pt x="4202250" y="3039751"/>
                  </a:cubicBezTo>
                  <a:cubicBezTo>
                    <a:pt x="4201393" y="3465900"/>
                    <a:pt x="4201869" y="3892048"/>
                    <a:pt x="4202060" y="4318292"/>
                  </a:cubicBezTo>
                  <a:cubicBezTo>
                    <a:pt x="4202060" y="4338485"/>
                    <a:pt x="4201774" y="4359059"/>
                    <a:pt x="4205203" y="4378776"/>
                  </a:cubicBezTo>
                  <a:cubicBezTo>
                    <a:pt x="4213585" y="4427639"/>
                    <a:pt x="4240541" y="4464405"/>
                    <a:pt x="4285499" y="4485456"/>
                  </a:cubicBezTo>
                  <a:cubicBezTo>
                    <a:pt x="4392179" y="4535367"/>
                    <a:pt x="4501145" y="4463358"/>
                    <a:pt x="4501240" y="4341152"/>
                  </a:cubicBezTo>
                  <a:cubicBezTo>
                    <a:pt x="4501812" y="3448374"/>
                    <a:pt x="4501716" y="2555500"/>
                    <a:pt x="4501335" y="1662722"/>
                  </a:cubicBezTo>
                  <a:cubicBezTo>
                    <a:pt x="4501240" y="1504512"/>
                    <a:pt x="4438946" y="1374876"/>
                    <a:pt x="4308454" y="1284294"/>
                  </a:cubicBezTo>
                  <a:cubicBezTo>
                    <a:pt x="4196726" y="1206760"/>
                    <a:pt x="4077472" y="1178185"/>
                    <a:pt x="3941646" y="1231049"/>
                  </a:cubicBezTo>
                  <a:cubicBezTo>
                    <a:pt x="3649419" y="1344968"/>
                    <a:pt x="3354620" y="1452219"/>
                    <a:pt x="3060869" y="1562328"/>
                  </a:cubicBezTo>
                  <a:cubicBezTo>
                    <a:pt x="2972954" y="1595285"/>
                    <a:pt x="2884752" y="1627289"/>
                    <a:pt x="2797598" y="1662150"/>
                  </a:cubicBezTo>
                  <a:cubicBezTo>
                    <a:pt x="2739877" y="1685296"/>
                    <a:pt x="2705587" y="1729016"/>
                    <a:pt x="2702825" y="1792738"/>
                  </a:cubicBezTo>
                  <a:cubicBezTo>
                    <a:pt x="2700158" y="1855889"/>
                    <a:pt x="2728066" y="1903323"/>
                    <a:pt x="2783882" y="1932375"/>
                  </a:cubicBezTo>
                  <a:cubicBezTo>
                    <a:pt x="2832555" y="1957616"/>
                    <a:pt x="2881514" y="1951901"/>
                    <a:pt x="2931996" y="1932756"/>
                  </a:cubicBezTo>
                  <a:cubicBezTo>
                    <a:pt x="3258704" y="1809026"/>
                    <a:pt x="3585887" y="1686630"/>
                    <a:pt x="3912881" y="1563948"/>
                  </a:cubicBezTo>
                  <a:cubicBezTo>
                    <a:pt x="3975841" y="1540326"/>
                    <a:pt x="4038992" y="1517180"/>
                    <a:pt x="4104238" y="1492986"/>
                  </a:cubicBezTo>
                  <a:cubicBezTo>
                    <a:pt x="4122431" y="1540707"/>
                    <a:pt x="4139099" y="1584807"/>
                    <a:pt x="4156435" y="1630527"/>
                  </a:cubicBezTo>
                  <a:close/>
                  <a:moveTo>
                    <a:pt x="2251530" y="1279436"/>
                  </a:moveTo>
                  <a:cubicBezTo>
                    <a:pt x="2099606" y="1279436"/>
                    <a:pt x="1951778" y="1279436"/>
                    <a:pt x="1801950" y="1279436"/>
                  </a:cubicBezTo>
                  <a:cubicBezTo>
                    <a:pt x="1801950" y="1341825"/>
                    <a:pt x="1800807" y="1401356"/>
                    <a:pt x="1802998" y="1460697"/>
                  </a:cubicBezTo>
                  <a:cubicBezTo>
                    <a:pt x="1803379" y="1470888"/>
                    <a:pt x="1815666" y="1484890"/>
                    <a:pt x="1825858" y="1489653"/>
                  </a:cubicBezTo>
                  <a:cubicBezTo>
                    <a:pt x="1857100" y="1504035"/>
                    <a:pt x="1890437" y="1513560"/>
                    <a:pt x="1922156" y="1527086"/>
                  </a:cubicBezTo>
                  <a:cubicBezTo>
                    <a:pt x="2123705" y="1613382"/>
                    <a:pt x="2163138" y="1889607"/>
                    <a:pt x="1995022" y="2029815"/>
                  </a:cubicBezTo>
                  <a:cubicBezTo>
                    <a:pt x="1939777" y="2075821"/>
                    <a:pt x="1876150" y="2097633"/>
                    <a:pt x="1804998" y="2103158"/>
                  </a:cubicBezTo>
                  <a:cubicBezTo>
                    <a:pt x="1804998" y="2228507"/>
                    <a:pt x="1804998" y="2351284"/>
                    <a:pt x="1804998" y="2473966"/>
                  </a:cubicBezTo>
                  <a:cubicBezTo>
                    <a:pt x="2205048" y="2473966"/>
                    <a:pt x="2602050" y="2473966"/>
                    <a:pt x="2998290" y="2473966"/>
                  </a:cubicBezTo>
                  <a:cubicBezTo>
                    <a:pt x="2998290" y="2338044"/>
                    <a:pt x="2998290" y="2204504"/>
                    <a:pt x="2998290" y="2067915"/>
                  </a:cubicBezTo>
                  <a:cubicBezTo>
                    <a:pt x="2977716" y="2074773"/>
                    <a:pt x="2961047" y="2080679"/>
                    <a:pt x="2944188" y="2085918"/>
                  </a:cubicBezTo>
                  <a:cubicBezTo>
                    <a:pt x="2882276" y="2105349"/>
                    <a:pt x="2819220" y="2108873"/>
                    <a:pt x="2758736" y="2085156"/>
                  </a:cubicBezTo>
                  <a:cubicBezTo>
                    <a:pt x="2728161" y="2073154"/>
                    <a:pt x="2715112" y="2082489"/>
                    <a:pt x="2698443" y="2105539"/>
                  </a:cubicBezTo>
                  <a:cubicBezTo>
                    <a:pt x="2651389" y="2170785"/>
                    <a:pt x="2602050" y="2234317"/>
                    <a:pt x="2551663" y="2301183"/>
                  </a:cubicBezTo>
                  <a:cubicBezTo>
                    <a:pt x="2456222" y="2174024"/>
                    <a:pt x="2362877" y="2050866"/>
                    <a:pt x="2271437" y="1926279"/>
                  </a:cubicBezTo>
                  <a:cubicBezTo>
                    <a:pt x="2259912" y="1910562"/>
                    <a:pt x="2252578" y="1887702"/>
                    <a:pt x="2252483" y="1868081"/>
                  </a:cubicBezTo>
                  <a:cubicBezTo>
                    <a:pt x="2251054" y="1685963"/>
                    <a:pt x="2251625" y="1503845"/>
                    <a:pt x="2251625" y="1321727"/>
                  </a:cubicBezTo>
                  <a:cubicBezTo>
                    <a:pt x="2251530" y="1307916"/>
                    <a:pt x="2251530" y="1293914"/>
                    <a:pt x="2251530" y="1279436"/>
                  </a:cubicBezTo>
                  <a:close/>
                  <a:moveTo>
                    <a:pt x="4297596" y="973112"/>
                  </a:moveTo>
                  <a:cubicBezTo>
                    <a:pt x="4235588" y="869004"/>
                    <a:pt x="4175485" y="762609"/>
                    <a:pt x="4109572" y="660025"/>
                  </a:cubicBezTo>
                  <a:cubicBezTo>
                    <a:pt x="4077092" y="609447"/>
                    <a:pt x="4025752" y="576777"/>
                    <a:pt x="3969173" y="554202"/>
                  </a:cubicBezTo>
                  <a:cubicBezTo>
                    <a:pt x="3852016" y="507625"/>
                    <a:pt x="3730286" y="533628"/>
                    <a:pt x="3611510" y="526008"/>
                  </a:cubicBezTo>
                  <a:cubicBezTo>
                    <a:pt x="3572267" y="698030"/>
                    <a:pt x="3659706" y="887958"/>
                    <a:pt x="3820202" y="986733"/>
                  </a:cubicBezTo>
                  <a:cubicBezTo>
                    <a:pt x="3966411" y="1076649"/>
                    <a:pt x="4178533" y="1072077"/>
                    <a:pt x="4297596" y="973112"/>
                  </a:cubicBezTo>
                  <a:close/>
                  <a:moveTo>
                    <a:pt x="1040331" y="677932"/>
                  </a:moveTo>
                  <a:cubicBezTo>
                    <a:pt x="747913" y="677932"/>
                    <a:pt x="455591" y="677932"/>
                    <a:pt x="163174" y="677932"/>
                  </a:cubicBezTo>
                  <a:cubicBezTo>
                    <a:pt x="173461" y="833380"/>
                    <a:pt x="339958" y="1049693"/>
                    <a:pt x="597895" y="1051312"/>
                  </a:cubicBezTo>
                  <a:cubicBezTo>
                    <a:pt x="854308" y="1052836"/>
                    <a:pt x="1026425" y="843191"/>
                    <a:pt x="1040331" y="677932"/>
                  </a:cubicBezTo>
                  <a:close/>
                  <a:moveTo>
                    <a:pt x="3660087" y="376656"/>
                  </a:moveTo>
                  <a:cubicBezTo>
                    <a:pt x="3727619" y="376656"/>
                    <a:pt x="3785627" y="375323"/>
                    <a:pt x="3843634" y="376942"/>
                  </a:cubicBezTo>
                  <a:cubicBezTo>
                    <a:pt x="3934502" y="379514"/>
                    <a:pt x="4018799" y="404374"/>
                    <a:pt x="4096904" y="452190"/>
                  </a:cubicBezTo>
                  <a:cubicBezTo>
                    <a:pt x="4177199" y="501339"/>
                    <a:pt x="4237302" y="568776"/>
                    <a:pt x="4283689" y="649548"/>
                  </a:cubicBezTo>
                  <a:cubicBezTo>
                    <a:pt x="4325313" y="721842"/>
                    <a:pt x="4366747" y="794232"/>
                    <a:pt x="4410848" y="871099"/>
                  </a:cubicBezTo>
                  <a:cubicBezTo>
                    <a:pt x="4510574" y="726795"/>
                    <a:pt x="4530958" y="577729"/>
                    <a:pt x="4462473" y="423519"/>
                  </a:cubicBezTo>
                  <a:cubicBezTo>
                    <a:pt x="4386845" y="253308"/>
                    <a:pt x="4251399" y="159582"/>
                    <a:pt x="4063757" y="153295"/>
                  </a:cubicBezTo>
                  <a:cubicBezTo>
                    <a:pt x="3891068" y="147485"/>
                    <a:pt x="3761147" y="226542"/>
                    <a:pt x="3660087" y="376656"/>
                  </a:cubicBezTo>
                  <a:close/>
                  <a:moveTo>
                    <a:pt x="2699396" y="1055027"/>
                  </a:moveTo>
                  <a:cubicBezTo>
                    <a:pt x="2599288" y="1055027"/>
                    <a:pt x="2501752" y="1055027"/>
                    <a:pt x="2404978" y="1055027"/>
                  </a:cubicBezTo>
                  <a:cubicBezTo>
                    <a:pt x="2404978" y="1305058"/>
                    <a:pt x="2404978" y="1551565"/>
                    <a:pt x="2404978" y="1801215"/>
                  </a:cubicBezTo>
                  <a:cubicBezTo>
                    <a:pt x="2446983" y="1801215"/>
                    <a:pt x="2486036" y="1800358"/>
                    <a:pt x="2525088" y="1801596"/>
                  </a:cubicBezTo>
                  <a:cubicBezTo>
                    <a:pt x="2546234" y="1802263"/>
                    <a:pt x="2553377" y="1794929"/>
                    <a:pt x="2555187" y="1773307"/>
                  </a:cubicBezTo>
                  <a:cubicBezTo>
                    <a:pt x="2562521" y="1685582"/>
                    <a:pt x="2602907" y="1614906"/>
                    <a:pt x="2673583" y="1563090"/>
                  </a:cubicBezTo>
                  <a:cubicBezTo>
                    <a:pt x="2694062" y="1548041"/>
                    <a:pt x="2702444" y="1533087"/>
                    <a:pt x="2702158" y="1507750"/>
                  </a:cubicBezTo>
                  <a:cubicBezTo>
                    <a:pt x="2701015" y="1368685"/>
                    <a:pt x="2701682" y="1229620"/>
                    <a:pt x="2701491" y="1090555"/>
                  </a:cubicBezTo>
                  <a:cubicBezTo>
                    <a:pt x="2701396" y="1078935"/>
                    <a:pt x="2700158" y="1067409"/>
                    <a:pt x="2699396" y="1055027"/>
                  </a:cubicBezTo>
                  <a:close/>
                  <a:moveTo>
                    <a:pt x="157840" y="526294"/>
                  </a:moveTo>
                  <a:cubicBezTo>
                    <a:pt x="174890" y="526294"/>
                    <a:pt x="186701" y="526294"/>
                    <a:pt x="198416" y="526294"/>
                  </a:cubicBezTo>
                  <a:cubicBezTo>
                    <a:pt x="330338" y="526294"/>
                    <a:pt x="462354" y="525246"/>
                    <a:pt x="594275" y="527151"/>
                  </a:cubicBezTo>
                  <a:cubicBezTo>
                    <a:pt x="622755" y="527532"/>
                    <a:pt x="637043" y="518484"/>
                    <a:pt x="647425" y="493338"/>
                  </a:cubicBezTo>
                  <a:cubicBezTo>
                    <a:pt x="691907" y="384943"/>
                    <a:pt x="760772" y="298932"/>
                    <a:pt x="872120" y="252736"/>
                  </a:cubicBezTo>
                  <a:cubicBezTo>
                    <a:pt x="873358" y="252260"/>
                    <a:pt x="873358" y="248926"/>
                    <a:pt x="873929" y="246926"/>
                  </a:cubicBezTo>
                  <a:cubicBezTo>
                    <a:pt x="753343" y="144818"/>
                    <a:pt x="565891" y="121767"/>
                    <a:pt x="414348" y="193110"/>
                  </a:cubicBezTo>
                  <a:cubicBezTo>
                    <a:pt x="273854" y="259308"/>
                    <a:pt x="190225" y="370179"/>
                    <a:pt x="157840" y="526294"/>
                  </a:cubicBezTo>
                  <a:close/>
                  <a:moveTo>
                    <a:pt x="799539" y="526104"/>
                  </a:moveTo>
                  <a:cubicBezTo>
                    <a:pt x="1012709" y="526104"/>
                    <a:pt x="1220735" y="526675"/>
                    <a:pt x="1428665" y="525627"/>
                  </a:cubicBezTo>
                  <a:cubicBezTo>
                    <a:pt x="1472385" y="525437"/>
                    <a:pt x="1502198" y="490290"/>
                    <a:pt x="1500579" y="448570"/>
                  </a:cubicBezTo>
                  <a:cubicBezTo>
                    <a:pt x="1498865" y="406470"/>
                    <a:pt x="1468956" y="377133"/>
                    <a:pt x="1423046" y="376847"/>
                  </a:cubicBezTo>
                  <a:cubicBezTo>
                    <a:pt x="1282742" y="376180"/>
                    <a:pt x="1142249" y="373608"/>
                    <a:pt x="1002041" y="377895"/>
                  </a:cubicBezTo>
                  <a:cubicBezTo>
                    <a:pt x="907076" y="380752"/>
                    <a:pt x="840592" y="432568"/>
                    <a:pt x="799539" y="526104"/>
                  </a:cubicBezTo>
                  <a:close/>
                  <a:moveTo>
                    <a:pt x="2699872" y="899579"/>
                  </a:moveTo>
                  <a:cubicBezTo>
                    <a:pt x="2700539" y="884053"/>
                    <a:pt x="2701682" y="872337"/>
                    <a:pt x="2701491" y="860717"/>
                  </a:cubicBezTo>
                  <a:cubicBezTo>
                    <a:pt x="2700824" y="816711"/>
                    <a:pt x="2702634" y="772515"/>
                    <a:pt x="2698062" y="728891"/>
                  </a:cubicBezTo>
                  <a:cubicBezTo>
                    <a:pt x="2690728" y="659454"/>
                    <a:pt x="2631101" y="606590"/>
                    <a:pt x="2560521" y="601827"/>
                  </a:cubicBezTo>
                  <a:cubicBezTo>
                    <a:pt x="2492703" y="597255"/>
                    <a:pt x="2418218" y="644690"/>
                    <a:pt x="2408693" y="711079"/>
                  </a:cubicBezTo>
                  <a:cubicBezTo>
                    <a:pt x="2399930" y="772134"/>
                    <a:pt x="2406788" y="835476"/>
                    <a:pt x="2406788" y="899484"/>
                  </a:cubicBezTo>
                  <a:cubicBezTo>
                    <a:pt x="2503657" y="899579"/>
                    <a:pt x="2599574" y="899579"/>
                    <a:pt x="2699872" y="899579"/>
                  </a:cubicBezTo>
                  <a:close/>
                  <a:moveTo>
                    <a:pt x="2853605" y="1480509"/>
                  </a:moveTo>
                  <a:cubicBezTo>
                    <a:pt x="2901897" y="1462221"/>
                    <a:pt x="2945045" y="1446409"/>
                    <a:pt x="2987622" y="1429169"/>
                  </a:cubicBezTo>
                  <a:cubicBezTo>
                    <a:pt x="2993623" y="1426692"/>
                    <a:pt x="3000481" y="1417358"/>
                    <a:pt x="3000671" y="1411071"/>
                  </a:cubicBezTo>
                  <a:cubicBezTo>
                    <a:pt x="3001814" y="1367542"/>
                    <a:pt x="3001243" y="1323918"/>
                    <a:pt x="3001243" y="1279055"/>
                  </a:cubicBezTo>
                  <a:cubicBezTo>
                    <a:pt x="2949903" y="1279055"/>
                    <a:pt x="2902088" y="1279055"/>
                    <a:pt x="2853605" y="1279055"/>
                  </a:cubicBezTo>
                  <a:cubicBezTo>
                    <a:pt x="2853605" y="1345539"/>
                    <a:pt x="2853605" y="1409262"/>
                    <a:pt x="2853605" y="1480509"/>
                  </a:cubicBezTo>
                  <a:close/>
                  <a:moveTo>
                    <a:pt x="2477272" y="1951806"/>
                  </a:moveTo>
                  <a:cubicBezTo>
                    <a:pt x="2505562" y="1989525"/>
                    <a:pt x="2527660" y="2018957"/>
                    <a:pt x="2551568" y="2050770"/>
                  </a:cubicBezTo>
                  <a:cubicBezTo>
                    <a:pt x="2568618" y="2028482"/>
                    <a:pt x="2583572" y="2010289"/>
                    <a:pt x="2597002" y="1990953"/>
                  </a:cubicBezTo>
                  <a:cubicBezTo>
                    <a:pt x="2610622" y="1971332"/>
                    <a:pt x="2602622" y="1953615"/>
                    <a:pt x="2578619" y="1952187"/>
                  </a:cubicBezTo>
                  <a:cubicBezTo>
                    <a:pt x="2548139" y="1950472"/>
                    <a:pt x="2517563" y="1951806"/>
                    <a:pt x="2477272" y="195180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任意多边形: 形状 14">
              <a:extLst>
                <a:ext uri="{FF2B5EF4-FFF2-40B4-BE49-F238E27FC236}">
                  <a16:creationId xmlns="" xmlns:a16="http://schemas.microsoft.com/office/drawing/2014/main" id="{18D861EA-E5EF-4A73-B1F7-0206318A58FB}"/>
                </a:ext>
              </a:extLst>
            </p:cNvPr>
            <p:cNvSpPr/>
            <p:nvPr/>
          </p:nvSpPr>
          <p:spPr>
            <a:xfrm>
              <a:off x="9596414" y="3749585"/>
              <a:ext cx="186343" cy="157512"/>
            </a:xfrm>
            <a:custGeom>
              <a:avLst/>
              <a:gdLst>
                <a:gd name="connsiteX0" fmla="*/ 1504113 w 1952382"/>
                <a:gd name="connsiteY0" fmla="*/ 1202833 h 1650306"/>
                <a:gd name="connsiteX1" fmla="*/ 1647845 w 1952382"/>
                <a:gd name="connsiteY1" fmla="*/ 1202833 h 1650306"/>
                <a:gd name="connsiteX2" fmla="*/ 1647845 w 1952382"/>
                <a:gd name="connsiteY2" fmla="*/ 1349042 h 1650306"/>
                <a:gd name="connsiteX3" fmla="*/ 1504113 w 1952382"/>
                <a:gd name="connsiteY3" fmla="*/ 1349042 h 1650306"/>
                <a:gd name="connsiteX4" fmla="*/ 1504113 w 1952382"/>
                <a:gd name="connsiteY4" fmla="*/ 1202833 h 1650306"/>
                <a:gd name="connsiteX5" fmla="*/ 1203790 w 1952382"/>
                <a:gd name="connsiteY5" fmla="*/ 1202453 h 1650306"/>
                <a:gd name="connsiteX6" fmla="*/ 1347808 w 1952382"/>
                <a:gd name="connsiteY6" fmla="*/ 1202453 h 1650306"/>
                <a:gd name="connsiteX7" fmla="*/ 1347808 w 1952382"/>
                <a:gd name="connsiteY7" fmla="*/ 1349043 h 1650306"/>
                <a:gd name="connsiteX8" fmla="*/ 1203790 w 1952382"/>
                <a:gd name="connsiteY8" fmla="*/ 1349043 h 1650306"/>
                <a:gd name="connsiteX9" fmla="*/ 1203790 w 1952382"/>
                <a:gd name="connsiteY9" fmla="*/ 1202453 h 1650306"/>
                <a:gd name="connsiteX10" fmla="*/ 904038 w 1952382"/>
                <a:gd name="connsiteY10" fmla="*/ 1201500 h 1650306"/>
                <a:gd name="connsiteX11" fmla="*/ 1047961 w 1952382"/>
                <a:gd name="connsiteY11" fmla="*/ 1201500 h 1650306"/>
                <a:gd name="connsiteX12" fmla="*/ 1047961 w 1952382"/>
                <a:gd name="connsiteY12" fmla="*/ 1347899 h 1650306"/>
                <a:gd name="connsiteX13" fmla="*/ 904038 w 1952382"/>
                <a:gd name="connsiteY13" fmla="*/ 1347899 h 1650306"/>
                <a:gd name="connsiteX14" fmla="*/ 904038 w 1952382"/>
                <a:gd name="connsiteY14" fmla="*/ 1201500 h 1650306"/>
                <a:gd name="connsiteX15" fmla="*/ 770117 w 1952382"/>
                <a:gd name="connsiteY15" fmla="*/ 153464 h 1650306"/>
                <a:gd name="connsiteX16" fmla="*/ 750590 w 1952382"/>
                <a:gd name="connsiteY16" fmla="*/ 178610 h 1650306"/>
                <a:gd name="connsiteX17" fmla="*/ 749543 w 1952382"/>
                <a:gd name="connsiteY17" fmla="*/ 417687 h 1650306"/>
                <a:gd name="connsiteX18" fmla="*/ 780499 w 1952382"/>
                <a:gd name="connsiteY18" fmla="*/ 450168 h 1650306"/>
                <a:gd name="connsiteX19" fmla="*/ 1173024 w 1952382"/>
                <a:gd name="connsiteY19" fmla="*/ 449977 h 1650306"/>
                <a:gd name="connsiteX20" fmla="*/ 1202361 w 1952382"/>
                <a:gd name="connsiteY20" fmla="*/ 419688 h 1650306"/>
                <a:gd name="connsiteX21" fmla="*/ 1202266 w 1952382"/>
                <a:gd name="connsiteY21" fmla="*/ 319770 h 1650306"/>
                <a:gd name="connsiteX22" fmla="*/ 1202171 w 1952382"/>
                <a:gd name="connsiteY22" fmla="*/ 159846 h 1650306"/>
                <a:gd name="connsiteX23" fmla="*/ 1194265 w 1952382"/>
                <a:gd name="connsiteY23" fmla="*/ 154988 h 1650306"/>
                <a:gd name="connsiteX24" fmla="*/ 770117 w 1952382"/>
                <a:gd name="connsiteY24" fmla="*/ 153464 h 1650306"/>
                <a:gd name="connsiteX25" fmla="*/ 1392290 w 1952382"/>
                <a:gd name="connsiteY25" fmla="*/ 151368 h 1650306"/>
                <a:gd name="connsiteX26" fmla="*/ 1349618 w 1952382"/>
                <a:gd name="connsiteY26" fmla="*/ 192707 h 1650306"/>
                <a:gd name="connsiteX27" fmla="*/ 1350379 w 1952382"/>
                <a:gd name="connsiteY27" fmla="*/ 560467 h 1650306"/>
                <a:gd name="connsiteX28" fmla="*/ 1350189 w 1952382"/>
                <a:gd name="connsiteY28" fmla="*/ 596377 h 1650306"/>
                <a:gd name="connsiteX29" fmla="*/ 602096 w 1952382"/>
                <a:gd name="connsiteY29" fmla="*/ 596377 h 1650306"/>
                <a:gd name="connsiteX30" fmla="*/ 602096 w 1952382"/>
                <a:gd name="connsiteY30" fmla="*/ 556086 h 1650306"/>
                <a:gd name="connsiteX31" fmla="*/ 602572 w 1952382"/>
                <a:gd name="connsiteY31" fmla="*/ 188326 h 1650306"/>
                <a:gd name="connsiteX32" fmla="*/ 566472 w 1952382"/>
                <a:gd name="connsiteY32" fmla="*/ 151464 h 1650306"/>
                <a:gd name="connsiteX33" fmla="*/ 241574 w 1952382"/>
                <a:gd name="connsiteY33" fmla="*/ 152226 h 1650306"/>
                <a:gd name="connsiteX34" fmla="*/ 150134 w 1952382"/>
                <a:gd name="connsiteY34" fmla="*/ 243475 h 1650306"/>
                <a:gd name="connsiteX35" fmla="*/ 150134 w 1952382"/>
                <a:gd name="connsiteY35" fmla="*/ 1403811 h 1650306"/>
                <a:gd name="connsiteX36" fmla="*/ 245575 w 1952382"/>
                <a:gd name="connsiteY36" fmla="*/ 1498489 h 1650306"/>
                <a:gd name="connsiteX37" fmla="*/ 1705853 w 1952382"/>
                <a:gd name="connsiteY37" fmla="*/ 1498489 h 1650306"/>
                <a:gd name="connsiteX38" fmla="*/ 1800531 w 1952382"/>
                <a:gd name="connsiteY38" fmla="*/ 1404001 h 1650306"/>
                <a:gd name="connsiteX39" fmla="*/ 1800531 w 1952382"/>
                <a:gd name="connsiteY39" fmla="*/ 247190 h 1650306"/>
                <a:gd name="connsiteX40" fmla="*/ 1706424 w 1952382"/>
                <a:gd name="connsiteY40" fmla="*/ 152130 h 1650306"/>
                <a:gd name="connsiteX41" fmla="*/ 1392290 w 1952382"/>
                <a:gd name="connsiteY41" fmla="*/ 151368 h 1650306"/>
                <a:gd name="connsiteX42" fmla="*/ 255576 w 1952382"/>
                <a:gd name="connsiteY42" fmla="*/ 16 h 1650306"/>
                <a:gd name="connsiteX43" fmla="*/ 977000 w 1952382"/>
                <a:gd name="connsiteY43" fmla="*/ 778 h 1650306"/>
                <a:gd name="connsiteX44" fmla="*/ 1698423 w 1952382"/>
                <a:gd name="connsiteY44" fmla="*/ 683 h 1650306"/>
                <a:gd name="connsiteX45" fmla="*/ 1905211 w 1952382"/>
                <a:gd name="connsiteY45" fmla="*/ 92028 h 1650306"/>
                <a:gd name="connsiteX46" fmla="*/ 1951787 w 1952382"/>
                <a:gd name="connsiteY46" fmla="*/ 242809 h 1650306"/>
                <a:gd name="connsiteX47" fmla="*/ 1951599 w 1952382"/>
                <a:gd name="connsiteY47" fmla="*/ 1407049 h 1650306"/>
                <a:gd name="connsiteX48" fmla="*/ 1710044 w 1952382"/>
                <a:gd name="connsiteY48" fmla="*/ 1649270 h 1650306"/>
                <a:gd name="connsiteX49" fmla="*/ 242241 w 1952382"/>
                <a:gd name="connsiteY49" fmla="*/ 1649270 h 1650306"/>
                <a:gd name="connsiteX50" fmla="*/ 7831 w 1952382"/>
                <a:gd name="connsiteY50" fmla="*/ 1475058 h 1650306"/>
                <a:gd name="connsiteX51" fmla="*/ 1640 w 1952382"/>
                <a:gd name="connsiteY51" fmla="*/ 1386380 h 1650306"/>
                <a:gd name="connsiteX52" fmla="*/ 20 w 1952382"/>
                <a:gd name="connsiteY52" fmla="*/ 254238 h 1650306"/>
                <a:gd name="connsiteX53" fmla="*/ 255576 w 1952382"/>
                <a:gd name="connsiteY53" fmla="*/ 16 h 165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952382" h="1650306">
                  <a:moveTo>
                    <a:pt x="1504113" y="1202833"/>
                  </a:moveTo>
                  <a:cubicBezTo>
                    <a:pt x="1550881" y="1202833"/>
                    <a:pt x="1597649" y="1202833"/>
                    <a:pt x="1647845" y="1202833"/>
                  </a:cubicBezTo>
                  <a:cubicBezTo>
                    <a:pt x="1647845" y="1249791"/>
                    <a:pt x="1647845" y="1297416"/>
                    <a:pt x="1647845" y="1349042"/>
                  </a:cubicBezTo>
                  <a:cubicBezTo>
                    <a:pt x="1599363" y="1349042"/>
                    <a:pt x="1553452" y="1349042"/>
                    <a:pt x="1504113" y="1349042"/>
                  </a:cubicBezTo>
                  <a:cubicBezTo>
                    <a:pt x="1504113" y="1300750"/>
                    <a:pt x="1504113" y="1253125"/>
                    <a:pt x="1504113" y="1202833"/>
                  </a:cubicBezTo>
                  <a:close/>
                  <a:moveTo>
                    <a:pt x="1203790" y="1202453"/>
                  </a:moveTo>
                  <a:cubicBezTo>
                    <a:pt x="1251796" y="1202453"/>
                    <a:pt x="1298564" y="1202453"/>
                    <a:pt x="1347808" y="1202453"/>
                  </a:cubicBezTo>
                  <a:cubicBezTo>
                    <a:pt x="1347808" y="1251507"/>
                    <a:pt x="1347808" y="1299989"/>
                    <a:pt x="1347808" y="1349043"/>
                  </a:cubicBezTo>
                  <a:cubicBezTo>
                    <a:pt x="1298469" y="1349043"/>
                    <a:pt x="1252558" y="1349043"/>
                    <a:pt x="1203790" y="1349043"/>
                  </a:cubicBezTo>
                  <a:cubicBezTo>
                    <a:pt x="1203790" y="1299989"/>
                    <a:pt x="1203790" y="1252364"/>
                    <a:pt x="1203790" y="1202453"/>
                  </a:cubicBezTo>
                  <a:close/>
                  <a:moveTo>
                    <a:pt x="904038" y="1201500"/>
                  </a:moveTo>
                  <a:cubicBezTo>
                    <a:pt x="952806" y="1201500"/>
                    <a:pt x="998812" y="1201500"/>
                    <a:pt x="1047961" y="1201500"/>
                  </a:cubicBezTo>
                  <a:cubicBezTo>
                    <a:pt x="1047961" y="1249982"/>
                    <a:pt x="1047961" y="1297607"/>
                    <a:pt x="1047961" y="1347899"/>
                  </a:cubicBezTo>
                  <a:cubicBezTo>
                    <a:pt x="1000907" y="1347899"/>
                    <a:pt x="954139" y="1347899"/>
                    <a:pt x="904038" y="1347899"/>
                  </a:cubicBezTo>
                  <a:cubicBezTo>
                    <a:pt x="904038" y="1300655"/>
                    <a:pt x="904038" y="1253030"/>
                    <a:pt x="904038" y="1201500"/>
                  </a:cubicBezTo>
                  <a:close/>
                  <a:moveTo>
                    <a:pt x="770117" y="153464"/>
                  </a:moveTo>
                  <a:cubicBezTo>
                    <a:pt x="763259" y="153464"/>
                    <a:pt x="750781" y="169752"/>
                    <a:pt x="750590" y="178610"/>
                  </a:cubicBezTo>
                  <a:cubicBezTo>
                    <a:pt x="749066" y="258239"/>
                    <a:pt x="749923" y="337963"/>
                    <a:pt x="749543" y="417687"/>
                  </a:cubicBezTo>
                  <a:cubicBezTo>
                    <a:pt x="749447" y="439500"/>
                    <a:pt x="756782" y="450263"/>
                    <a:pt x="780499" y="450168"/>
                  </a:cubicBezTo>
                  <a:cubicBezTo>
                    <a:pt x="911277" y="449596"/>
                    <a:pt x="1042151" y="449692"/>
                    <a:pt x="1173024" y="449977"/>
                  </a:cubicBezTo>
                  <a:cubicBezTo>
                    <a:pt x="1194455" y="450072"/>
                    <a:pt x="1202837" y="440643"/>
                    <a:pt x="1202361" y="419688"/>
                  </a:cubicBezTo>
                  <a:cubicBezTo>
                    <a:pt x="1201694" y="386445"/>
                    <a:pt x="1202266" y="353108"/>
                    <a:pt x="1202266" y="319770"/>
                  </a:cubicBezTo>
                  <a:cubicBezTo>
                    <a:pt x="1202171" y="265383"/>
                    <a:pt x="1202171" y="210995"/>
                    <a:pt x="1202171" y="159846"/>
                  </a:cubicBezTo>
                  <a:cubicBezTo>
                    <a:pt x="1196265" y="156131"/>
                    <a:pt x="1195217" y="154988"/>
                    <a:pt x="1194265" y="154988"/>
                  </a:cubicBezTo>
                  <a:cubicBezTo>
                    <a:pt x="1052914" y="154035"/>
                    <a:pt x="911468" y="152797"/>
                    <a:pt x="770117" y="153464"/>
                  </a:cubicBezTo>
                  <a:close/>
                  <a:moveTo>
                    <a:pt x="1392290" y="151368"/>
                  </a:moveTo>
                  <a:cubicBezTo>
                    <a:pt x="1360381" y="150797"/>
                    <a:pt x="1349046" y="158988"/>
                    <a:pt x="1349618" y="192707"/>
                  </a:cubicBezTo>
                  <a:cubicBezTo>
                    <a:pt x="1351523" y="315294"/>
                    <a:pt x="1350379" y="437880"/>
                    <a:pt x="1350379" y="560467"/>
                  </a:cubicBezTo>
                  <a:cubicBezTo>
                    <a:pt x="1350189" y="571993"/>
                    <a:pt x="1350189" y="583518"/>
                    <a:pt x="1350189" y="596377"/>
                  </a:cubicBezTo>
                  <a:cubicBezTo>
                    <a:pt x="1099586" y="596377"/>
                    <a:pt x="852794" y="596377"/>
                    <a:pt x="602096" y="596377"/>
                  </a:cubicBezTo>
                  <a:cubicBezTo>
                    <a:pt x="602096" y="581613"/>
                    <a:pt x="602096" y="568849"/>
                    <a:pt x="602096" y="556086"/>
                  </a:cubicBezTo>
                  <a:cubicBezTo>
                    <a:pt x="602096" y="433499"/>
                    <a:pt x="601429" y="310912"/>
                    <a:pt x="602572" y="188326"/>
                  </a:cubicBezTo>
                  <a:cubicBezTo>
                    <a:pt x="602858" y="160989"/>
                    <a:pt x="595142" y="150987"/>
                    <a:pt x="566472" y="151464"/>
                  </a:cubicBezTo>
                  <a:cubicBezTo>
                    <a:pt x="458173" y="152988"/>
                    <a:pt x="349873" y="151654"/>
                    <a:pt x="241574" y="152226"/>
                  </a:cubicBezTo>
                  <a:cubicBezTo>
                    <a:pt x="176138" y="152607"/>
                    <a:pt x="150230" y="178229"/>
                    <a:pt x="150134" y="243475"/>
                  </a:cubicBezTo>
                  <a:cubicBezTo>
                    <a:pt x="149753" y="630285"/>
                    <a:pt x="149848" y="1017001"/>
                    <a:pt x="150134" y="1403811"/>
                  </a:cubicBezTo>
                  <a:cubicBezTo>
                    <a:pt x="150230" y="1472677"/>
                    <a:pt x="176423" y="1498489"/>
                    <a:pt x="245575" y="1498489"/>
                  </a:cubicBezTo>
                  <a:cubicBezTo>
                    <a:pt x="732302" y="1498680"/>
                    <a:pt x="1219125" y="1498680"/>
                    <a:pt x="1705853" y="1498489"/>
                  </a:cubicBezTo>
                  <a:cubicBezTo>
                    <a:pt x="1776337" y="1498489"/>
                    <a:pt x="1800531" y="1474486"/>
                    <a:pt x="1800531" y="1404001"/>
                  </a:cubicBezTo>
                  <a:cubicBezTo>
                    <a:pt x="1800817" y="1018429"/>
                    <a:pt x="1800817" y="632857"/>
                    <a:pt x="1800531" y="247190"/>
                  </a:cubicBezTo>
                  <a:cubicBezTo>
                    <a:pt x="1800435" y="176134"/>
                    <a:pt x="1776528" y="152321"/>
                    <a:pt x="1706424" y="152130"/>
                  </a:cubicBezTo>
                  <a:cubicBezTo>
                    <a:pt x="1601649" y="151750"/>
                    <a:pt x="1496969" y="153083"/>
                    <a:pt x="1392290" y="151368"/>
                  </a:cubicBezTo>
                  <a:close/>
                  <a:moveTo>
                    <a:pt x="255576" y="16"/>
                  </a:moveTo>
                  <a:cubicBezTo>
                    <a:pt x="496082" y="2397"/>
                    <a:pt x="736589" y="778"/>
                    <a:pt x="977000" y="778"/>
                  </a:cubicBezTo>
                  <a:cubicBezTo>
                    <a:pt x="1217506" y="778"/>
                    <a:pt x="1457917" y="874"/>
                    <a:pt x="1698423" y="683"/>
                  </a:cubicBezTo>
                  <a:cubicBezTo>
                    <a:pt x="1780910" y="588"/>
                    <a:pt x="1853203" y="22876"/>
                    <a:pt x="1905211" y="92028"/>
                  </a:cubicBezTo>
                  <a:cubicBezTo>
                    <a:pt x="1938929" y="136891"/>
                    <a:pt x="1951693" y="188326"/>
                    <a:pt x="1951787" y="242809"/>
                  </a:cubicBezTo>
                  <a:cubicBezTo>
                    <a:pt x="1952263" y="630857"/>
                    <a:pt x="1952931" y="1019001"/>
                    <a:pt x="1951599" y="1407049"/>
                  </a:cubicBezTo>
                  <a:cubicBezTo>
                    <a:pt x="1951121" y="1555353"/>
                    <a:pt x="1858443" y="1648889"/>
                    <a:pt x="1710044" y="1649270"/>
                  </a:cubicBezTo>
                  <a:cubicBezTo>
                    <a:pt x="1220744" y="1650699"/>
                    <a:pt x="731540" y="1650603"/>
                    <a:pt x="242241" y="1649270"/>
                  </a:cubicBezTo>
                  <a:cubicBezTo>
                    <a:pt x="118130" y="1648889"/>
                    <a:pt x="34406" y="1584786"/>
                    <a:pt x="7831" y="1475058"/>
                  </a:cubicBezTo>
                  <a:cubicBezTo>
                    <a:pt x="973" y="1446673"/>
                    <a:pt x="1640" y="1416003"/>
                    <a:pt x="1640" y="1386380"/>
                  </a:cubicBezTo>
                  <a:cubicBezTo>
                    <a:pt x="1259" y="1009000"/>
                    <a:pt x="4116" y="631619"/>
                    <a:pt x="20" y="254238"/>
                  </a:cubicBezTo>
                  <a:cubicBezTo>
                    <a:pt x="-1599" y="105363"/>
                    <a:pt x="93937" y="-1508"/>
                    <a:pt x="255576" y="16"/>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51" name="组合 50">
            <a:extLst>
              <a:ext uri="{FF2B5EF4-FFF2-40B4-BE49-F238E27FC236}">
                <a16:creationId xmlns="" xmlns:a16="http://schemas.microsoft.com/office/drawing/2014/main" id="{6977D4BF-5A36-4C81-BDA3-DA33C7F868C9}"/>
              </a:ext>
            </a:extLst>
          </p:cNvPr>
          <p:cNvGrpSpPr>
            <a:grpSpLocks/>
          </p:cNvGrpSpPr>
          <p:nvPr/>
        </p:nvGrpSpPr>
        <p:grpSpPr>
          <a:xfrm>
            <a:off x="1663700" y="2324100"/>
            <a:ext cx="622251" cy="622266"/>
            <a:chOff x="-6451175" y="-806591"/>
            <a:chExt cx="4724286" cy="4724400"/>
          </a:xfrm>
        </p:grpSpPr>
        <p:sp>
          <p:nvSpPr>
            <p:cNvPr id="50" name="任意多边形: 形状 49">
              <a:extLst>
                <a:ext uri="{FF2B5EF4-FFF2-40B4-BE49-F238E27FC236}">
                  <a16:creationId xmlns="" xmlns:a16="http://schemas.microsoft.com/office/drawing/2014/main" id="{D5CD50AC-C9CF-49D9-91E5-4DF82C06714B}"/>
                </a:ext>
              </a:extLst>
            </p:cNvPr>
            <p:cNvSpPr/>
            <p:nvPr/>
          </p:nvSpPr>
          <p:spPr>
            <a:xfrm>
              <a:off x="-6451175" y="-806591"/>
              <a:ext cx="4724286" cy="2971800"/>
            </a:xfrm>
            <a:custGeom>
              <a:avLst/>
              <a:gdLst>
                <a:gd name="connsiteX0" fmla="*/ 838086 w 4724286"/>
                <a:gd name="connsiteY0" fmla="*/ 2209800 h 2971800"/>
                <a:gd name="connsiteX1" fmla="*/ 761886 w 4724286"/>
                <a:gd name="connsiteY1" fmla="*/ 2286000 h 2971800"/>
                <a:gd name="connsiteX2" fmla="*/ 838086 w 4724286"/>
                <a:gd name="connsiteY2" fmla="*/ 2362200 h 2971800"/>
                <a:gd name="connsiteX3" fmla="*/ 914286 w 4724286"/>
                <a:gd name="connsiteY3" fmla="*/ 2286000 h 2971800"/>
                <a:gd name="connsiteX4" fmla="*/ 838086 w 4724286"/>
                <a:gd name="connsiteY4" fmla="*/ 2209800 h 2971800"/>
                <a:gd name="connsiteX5" fmla="*/ 2362086 w 4724286"/>
                <a:gd name="connsiteY5" fmla="*/ 1905000 h 2971800"/>
                <a:gd name="connsiteX6" fmla="*/ 2285886 w 4724286"/>
                <a:gd name="connsiteY6" fmla="*/ 1981200 h 2971800"/>
                <a:gd name="connsiteX7" fmla="*/ 2362086 w 4724286"/>
                <a:gd name="connsiteY7" fmla="*/ 2057400 h 2971800"/>
                <a:gd name="connsiteX8" fmla="*/ 2438286 w 4724286"/>
                <a:gd name="connsiteY8" fmla="*/ 1981200 h 2971800"/>
                <a:gd name="connsiteX9" fmla="*/ 2362086 w 4724286"/>
                <a:gd name="connsiteY9" fmla="*/ 1905000 h 2971800"/>
                <a:gd name="connsiteX10" fmla="*/ 3810572 w 4724286"/>
                <a:gd name="connsiteY10" fmla="*/ 838886 h 2971800"/>
                <a:gd name="connsiteX11" fmla="*/ 3735058 w 4724286"/>
                <a:gd name="connsiteY11" fmla="*/ 914400 h 2971800"/>
                <a:gd name="connsiteX12" fmla="*/ 3810572 w 4724286"/>
                <a:gd name="connsiteY12" fmla="*/ 989914 h 2971800"/>
                <a:gd name="connsiteX13" fmla="*/ 3886086 w 4724286"/>
                <a:gd name="connsiteY13" fmla="*/ 914400 h 2971800"/>
                <a:gd name="connsiteX14" fmla="*/ 3810572 w 4724286"/>
                <a:gd name="connsiteY14" fmla="*/ 838886 h 2971800"/>
                <a:gd name="connsiteX15" fmla="*/ 2743086 w 4724286"/>
                <a:gd name="connsiteY15" fmla="*/ 838200 h 2971800"/>
                <a:gd name="connsiteX16" fmla="*/ 2743086 w 4724286"/>
                <a:gd name="connsiteY16" fmla="*/ 990600 h 2971800"/>
                <a:gd name="connsiteX17" fmla="*/ 2899372 w 4724286"/>
                <a:gd name="connsiteY17" fmla="*/ 990600 h 2971800"/>
                <a:gd name="connsiteX18" fmla="*/ 2895486 w 4724286"/>
                <a:gd name="connsiteY18" fmla="*/ 914400 h 2971800"/>
                <a:gd name="connsiteX19" fmla="*/ 2899372 w 4724286"/>
                <a:gd name="connsiteY19" fmla="*/ 838200 h 2971800"/>
                <a:gd name="connsiteX20" fmla="*/ 2438286 w 4724286"/>
                <a:gd name="connsiteY20" fmla="*/ 838200 h 2971800"/>
                <a:gd name="connsiteX21" fmla="*/ 2438286 w 4724286"/>
                <a:gd name="connsiteY21" fmla="*/ 990600 h 2971800"/>
                <a:gd name="connsiteX22" fmla="*/ 2590686 w 4724286"/>
                <a:gd name="connsiteY22" fmla="*/ 990600 h 2971800"/>
                <a:gd name="connsiteX23" fmla="*/ 2590686 w 4724286"/>
                <a:gd name="connsiteY23" fmla="*/ 838200 h 2971800"/>
                <a:gd name="connsiteX24" fmla="*/ 2133486 w 4724286"/>
                <a:gd name="connsiteY24" fmla="*/ 838200 h 2971800"/>
                <a:gd name="connsiteX25" fmla="*/ 2133486 w 4724286"/>
                <a:gd name="connsiteY25" fmla="*/ 990600 h 2971800"/>
                <a:gd name="connsiteX26" fmla="*/ 2285886 w 4724286"/>
                <a:gd name="connsiteY26" fmla="*/ 990600 h 2971800"/>
                <a:gd name="connsiteX27" fmla="*/ 2285886 w 4724286"/>
                <a:gd name="connsiteY27" fmla="*/ 838200 h 2971800"/>
                <a:gd name="connsiteX28" fmla="*/ 1828686 w 4724286"/>
                <a:gd name="connsiteY28" fmla="*/ 838200 h 2971800"/>
                <a:gd name="connsiteX29" fmla="*/ 1828686 w 4724286"/>
                <a:gd name="connsiteY29" fmla="*/ 990600 h 2971800"/>
                <a:gd name="connsiteX30" fmla="*/ 1981086 w 4724286"/>
                <a:gd name="connsiteY30" fmla="*/ 990600 h 2971800"/>
                <a:gd name="connsiteX31" fmla="*/ 1981086 w 4724286"/>
                <a:gd name="connsiteY31" fmla="*/ 838200 h 2971800"/>
                <a:gd name="connsiteX32" fmla="*/ 761886 w 4724286"/>
                <a:gd name="connsiteY32" fmla="*/ 838200 h 2971800"/>
                <a:gd name="connsiteX33" fmla="*/ 914286 w 4724286"/>
                <a:gd name="connsiteY33" fmla="*/ 838200 h 2971800"/>
                <a:gd name="connsiteX34" fmla="*/ 914286 w 4724286"/>
                <a:gd name="connsiteY34" fmla="*/ 990600 h 2971800"/>
                <a:gd name="connsiteX35" fmla="*/ 761886 w 4724286"/>
                <a:gd name="connsiteY35" fmla="*/ 990600 h 2971800"/>
                <a:gd name="connsiteX36" fmla="*/ 457086 w 4724286"/>
                <a:gd name="connsiteY36" fmla="*/ 838200 h 2971800"/>
                <a:gd name="connsiteX37" fmla="*/ 609486 w 4724286"/>
                <a:gd name="connsiteY37" fmla="*/ 838200 h 2971800"/>
                <a:gd name="connsiteX38" fmla="*/ 609486 w 4724286"/>
                <a:gd name="connsiteY38" fmla="*/ 990600 h 2971800"/>
                <a:gd name="connsiteX39" fmla="*/ 457086 w 4724286"/>
                <a:gd name="connsiteY39" fmla="*/ 990600 h 2971800"/>
                <a:gd name="connsiteX40" fmla="*/ 1066686 w 4724286"/>
                <a:gd name="connsiteY40" fmla="*/ 838200 h 2971800"/>
                <a:gd name="connsiteX41" fmla="*/ 1219086 w 4724286"/>
                <a:gd name="connsiteY41" fmla="*/ 838200 h 2971800"/>
                <a:gd name="connsiteX42" fmla="*/ 1219086 w 4724286"/>
                <a:gd name="connsiteY42" fmla="*/ 990600 h 2971800"/>
                <a:gd name="connsiteX43" fmla="*/ 1066686 w 4724286"/>
                <a:gd name="connsiteY43" fmla="*/ 990600 h 2971800"/>
                <a:gd name="connsiteX44" fmla="*/ 1371486 w 4724286"/>
                <a:gd name="connsiteY44" fmla="*/ 838200 h 2971800"/>
                <a:gd name="connsiteX45" fmla="*/ 1523886 w 4724286"/>
                <a:gd name="connsiteY45" fmla="*/ 838200 h 2971800"/>
                <a:gd name="connsiteX46" fmla="*/ 1523886 w 4724286"/>
                <a:gd name="connsiteY46" fmla="*/ 990600 h 2971800"/>
                <a:gd name="connsiteX47" fmla="*/ 1371486 w 4724286"/>
                <a:gd name="connsiteY47" fmla="*/ 990600 h 2971800"/>
                <a:gd name="connsiteX48" fmla="*/ 3810572 w 4724286"/>
                <a:gd name="connsiteY48" fmla="*/ 686486 h 2971800"/>
                <a:gd name="connsiteX49" fmla="*/ 4038486 w 4724286"/>
                <a:gd name="connsiteY49" fmla="*/ 914400 h 2971800"/>
                <a:gd name="connsiteX50" fmla="*/ 3810572 w 4724286"/>
                <a:gd name="connsiteY50" fmla="*/ 1142314 h 2971800"/>
                <a:gd name="connsiteX51" fmla="*/ 3582658 w 4724286"/>
                <a:gd name="connsiteY51" fmla="*/ 914400 h 2971800"/>
                <a:gd name="connsiteX52" fmla="*/ 3810572 w 4724286"/>
                <a:gd name="connsiteY52" fmla="*/ 686486 h 2971800"/>
                <a:gd name="connsiteX53" fmla="*/ 228638 w 4724286"/>
                <a:gd name="connsiteY53" fmla="*/ 533400 h 2971800"/>
                <a:gd name="connsiteX54" fmla="*/ 165240 w 4724286"/>
                <a:gd name="connsiteY54" fmla="*/ 567309 h 2971800"/>
                <a:gd name="connsiteX55" fmla="*/ 158306 w 4724286"/>
                <a:gd name="connsiteY55" fmla="*/ 638861 h 2971800"/>
                <a:gd name="connsiteX56" fmla="*/ 334099 w 4724286"/>
                <a:gd name="connsiteY56" fmla="*/ 1060933 h 2971800"/>
                <a:gd name="connsiteX57" fmla="*/ 685762 w 4724286"/>
                <a:gd name="connsiteY57" fmla="*/ 1295400 h 2971800"/>
                <a:gd name="connsiteX58" fmla="*/ 2979763 w 4724286"/>
                <a:gd name="connsiteY58" fmla="*/ 1295400 h 2971800"/>
                <a:gd name="connsiteX59" fmla="*/ 2925585 w 4724286"/>
                <a:gd name="connsiteY59" fmla="*/ 1143000 h 2971800"/>
                <a:gd name="connsiteX60" fmla="*/ 1676286 w 4724286"/>
                <a:gd name="connsiteY60" fmla="*/ 1143000 h 2971800"/>
                <a:gd name="connsiteX61" fmla="*/ 1676286 w 4724286"/>
                <a:gd name="connsiteY61" fmla="*/ 685800 h 2971800"/>
                <a:gd name="connsiteX62" fmla="*/ 2925585 w 4724286"/>
                <a:gd name="connsiteY62" fmla="*/ 685800 h 2971800"/>
                <a:gd name="connsiteX63" fmla="*/ 2979763 w 4724286"/>
                <a:gd name="connsiteY63" fmla="*/ 533400 h 2971800"/>
                <a:gd name="connsiteX64" fmla="*/ 3810497 w 4724286"/>
                <a:gd name="connsiteY64" fmla="*/ 458191 h 2971800"/>
                <a:gd name="connsiteX65" fmla="*/ 3765920 w 4724286"/>
                <a:gd name="connsiteY65" fmla="*/ 636651 h 2971800"/>
                <a:gd name="connsiteX66" fmla="*/ 3692005 w 4724286"/>
                <a:gd name="connsiteY66" fmla="*/ 618134 h 2971800"/>
                <a:gd name="connsiteX67" fmla="*/ 3654820 w 4724286"/>
                <a:gd name="connsiteY67" fmla="*/ 684657 h 2971800"/>
                <a:gd name="connsiteX68" fmla="*/ 3488780 w 4724286"/>
                <a:gd name="connsiteY68" fmla="*/ 591845 h 2971800"/>
                <a:gd name="connsiteX69" fmla="*/ 3487028 w 4724286"/>
                <a:gd name="connsiteY69" fmla="*/ 593598 h 2971800"/>
                <a:gd name="connsiteX70" fmla="*/ 3580525 w 4724286"/>
                <a:gd name="connsiteY70" fmla="*/ 758266 h 2971800"/>
                <a:gd name="connsiteX71" fmla="*/ 3514231 w 4724286"/>
                <a:gd name="connsiteY71" fmla="*/ 795909 h 2971800"/>
                <a:gd name="connsiteX72" fmla="*/ 3533586 w 4724286"/>
                <a:gd name="connsiteY72" fmla="*/ 869594 h 2971800"/>
                <a:gd name="connsiteX73" fmla="*/ 3356040 w 4724286"/>
                <a:gd name="connsiteY73" fmla="*/ 916229 h 2971800"/>
                <a:gd name="connsiteX74" fmla="*/ 3532138 w 4724286"/>
                <a:gd name="connsiteY74" fmla="*/ 958977 h 2971800"/>
                <a:gd name="connsiteX75" fmla="*/ 3514231 w 4724286"/>
                <a:gd name="connsiteY75" fmla="*/ 1033043 h 2971800"/>
                <a:gd name="connsiteX76" fmla="*/ 3581211 w 4724286"/>
                <a:gd name="connsiteY76" fmla="*/ 1069391 h 2971800"/>
                <a:gd name="connsiteX77" fmla="*/ 3489771 w 4724286"/>
                <a:gd name="connsiteY77" fmla="*/ 1238098 h 2971800"/>
                <a:gd name="connsiteX78" fmla="*/ 3491523 w 4724286"/>
                <a:gd name="connsiteY78" fmla="*/ 1239850 h 2971800"/>
                <a:gd name="connsiteX79" fmla="*/ 3653525 w 4724286"/>
                <a:gd name="connsiteY79" fmla="*/ 1145057 h 2971800"/>
                <a:gd name="connsiteX80" fmla="*/ 3692005 w 4724286"/>
                <a:gd name="connsiteY80" fmla="*/ 1210818 h 2971800"/>
                <a:gd name="connsiteX81" fmla="*/ 3765539 w 4724286"/>
                <a:gd name="connsiteY81" fmla="*/ 1190930 h 2971800"/>
                <a:gd name="connsiteX82" fmla="*/ 3814078 w 4724286"/>
                <a:gd name="connsiteY82" fmla="*/ 1370686 h 2971800"/>
                <a:gd name="connsiteX83" fmla="*/ 3854769 w 4724286"/>
                <a:gd name="connsiteY83" fmla="*/ 1193673 h 2971800"/>
                <a:gd name="connsiteX84" fmla="*/ 3929064 w 4724286"/>
                <a:gd name="connsiteY84" fmla="*/ 1210742 h 2971800"/>
                <a:gd name="connsiteX85" fmla="*/ 3965640 w 4724286"/>
                <a:gd name="connsiteY85" fmla="*/ 1143914 h 2971800"/>
                <a:gd name="connsiteX86" fmla="*/ 4136632 w 4724286"/>
                <a:gd name="connsiteY86" fmla="*/ 1237488 h 2971800"/>
                <a:gd name="connsiteX87" fmla="*/ 4138080 w 4724286"/>
                <a:gd name="connsiteY87" fmla="*/ 1235964 h 2971800"/>
                <a:gd name="connsiteX88" fmla="*/ 4041230 w 4724286"/>
                <a:gd name="connsiteY88" fmla="*/ 1071677 h 2971800"/>
                <a:gd name="connsiteX89" fmla="*/ 4106838 w 4724286"/>
                <a:gd name="connsiteY89" fmla="*/ 1032967 h 2971800"/>
                <a:gd name="connsiteX90" fmla="*/ 4087788 w 4724286"/>
                <a:gd name="connsiteY90" fmla="*/ 959206 h 2971800"/>
                <a:gd name="connsiteX91" fmla="*/ 4268535 w 4724286"/>
                <a:gd name="connsiteY91" fmla="*/ 912647 h 2971800"/>
                <a:gd name="connsiteX92" fmla="*/ 4089160 w 4724286"/>
                <a:gd name="connsiteY92" fmla="*/ 870052 h 2971800"/>
                <a:gd name="connsiteX93" fmla="*/ 4106762 w 4724286"/>
                <a:gd name="connsiteY93" fmla="*/ 795909 h 2971800"/>
                <a:gd name="connsiteX94" fmla="*/ 4040392 w 4724286"/>
                <a:gd name="connsiteY94" fmla="*/ 758495 h 2971800"/>
                <a:gd name="connsiteX95" fmla="*/ 4135261 w 4724286"/>
                <a:gd name="connsiteY95" fmla="*/ 590245 h 2971800"/>
                <a:gd name="connsiteX96" fmla="*/ 4133813 w 4724286"/>
                <a:gd name="connsiteY96" fmla="*/ 588721 h 2971800"/>
                <a:gd name="connsiteX97" fmla="*/ 3966859 w 4724286"/>
                <a:gd name="connsiteY97" fmla="*/ 684276 h 2971800"/>
                <a:gd name="connsiteX98" fmla="*/ 3928988 w 4724286"/>
                <a:gd name="connsiteY98" fmla="*/ 618134 h 2971800"/>
                <a:gd name="connsiteX99" fmla="*/ 3855073 w 4724286"/>
                <a:gd name="connsiteY99" fmla="*/ 636651 h 2971800"/>
                <a:gd name="connsiteX100" fmla="*/ 3691777 w 4724286"/>
                <a:gd name="connsiteY100" fmla="*/ 304800 h 2971800"/>
                <a:gd name="connsiteX101" fmla="*/ 3929292 w 4724286"/>
                <a:gd name="connsiteY101" fmla="*/ 304800 h 2971800"/>
                <a:gd name="connsiteX102" fmla="*/ 3978594 w 4724286"/>
                <a:gd name="connsiteY102" fmla="*/ 501929 h 2971800"/>
                <a:gd name="connsiteX103" fmla="*/ 4159264 w 4724286"/>
                <a:gd name="connsiteY103" fmla="*/ 398526 h 2971800"/>
                <a:gd name="connsiteX104" fmla="*/ 4324923 w 4724286"/>
                <a:gd name="connsiteY104" fmla="*/ 564109 h 2971800"/>
                <a:gd name="connsiteX105" fmla="*/ 4222967 w 4724286"/>
                <a:gd name="connsiteY105" fmla="*/ 745084 h 2971800"/>
                <a:gd name="connsiteX106" fmla="*/ 4422535 w 4724286"/>
                <a:gd name="connsiteY106" fmla="*/ 792480 h 2971800"/>
                <a:gd name="connsiteX107" fmla="*/ 4422535 w 4724286"/>
                <a:gd name="connsiteY107" fmla="*/ 1030300 h 2971800"/>
                <a:gd name="connsiteX108" fmla="*/ 4223958 w 4724286"/>
                <a:gd name="connsiteY108" fmla="*/ 1081430 h 2971800"/>
                <a:gd name="connsiteX109" fmla="*/ 4329342 w 4724286"/>
                <a:gd name="connsiteY109" fmla="*/ 1260196 h 2971800"/>
                <a:gd name="connsiteX110" fmla="*/ 4163684 w 4724286"/>
                <a:gd name="connsiteY110" fmla="*/ 1425854 h 2971800"/>
                <a:gd name="connsiteX111" fmla="*/ 3980880 w 4724286"/>
                <a:gd name="connsiteY111" fmla="*/ 1325880 h 2971800"/>
                <a:gd name="connsiteX112" fmla="*/ 3935312 w 4724286"/>
                <a:gd name="connsiteY112" fmla="*/ 1524000 h 2971800"/>
                <a:gd name="connsiteX113" fmla="*/ 3697721 w 4724286"/>
                <a:gd name="connsiteY113" fmla="*/ 1524000 h 2971800"/>
                <a:gd name="connsiteX114" fmla="*/ 3644457 w 4724286"/>
                <a:gd name="connsiteY114" fmla="*/ 1326794 h 2971800"/>
                <a:gd name="connsiteX115" fmla="*/ 3466987 w 4724286"/>
                <a:gd name="connsiteY115" fmla="*/ 1430579 h 2971800"/>
                <a:gd name="connsiteX116" fmla="*/ 3301633 w 4724286"/>
                <a:gd name="connsiteY116" fmla="*/ 1265301 h 2971800"/>
                <a:gd name="connsiteX117" fmla="*/ 3400083 w 4724286"/>
                <a:gd name="connsiteY117" fmla="*/ 1083640 h 2971800"/>
                <a:gd name="connsiteX118" fmla="*/ 3203335 w 4724286"/>
                <a:gd name="connsiteY118" fmla="*/ 1036091 h 2971800"/>
                <a:gd name="connsiteX119" fmla="*/ 3203335 w 4724286"/>
                <a:gd name="connsiteY119" fmla="*/ 798805 h 2971800"/>
                <a:gd name="connsiteX120" fmla="*/ 3399093 w 4724286"/>
                <a:gd name="connsiteY120" fmla="*/ 747370 h 2971800"/>
                <a:gd name="connsiteX121" fmla="*/ 3297213 w 4724286"/>
                <a:gd name="connsiteY121" fmla="*/ 567919 h 2971800"/>
                <a:gd name="connsiteX122" fmla="*/ 3462567 w 4724286"/>
                <a:gd name="connsiteY122" fmla="*/ 402565 h 2971800"/>
                <a:gd name="connsiteX123" fmla="*/ 3642247 w 4724286"/>
                <a:gd name="connsiteY123" fmla="*/ 502996 h 2971800"/>
                <a:gd name="connsiteX124" fmla="*/ 3809886 w 4724286"/>
                <a:gd name="connsiteY124" fmla="*/ 152400 h 2971800"/>
                <a:gd name="connsiteX125" fmla="*/ 3047886 w 4724286"/>
                <a:gd name="connsiteY125" fmla="*/ 914400 h 2971800"/>
                <a:gd name="connsiteX126" fmla="*/ 3809886 w 4724286"/>
                <a:gd name="connsiteY126" fmla="*/ 1676400 h 2971800"/>
                <a:gd name="connsiteX127" fmla="*/ 4571886 w 4724286"/>
                <a:gd name="connsiteY127" fmla="*/ 914400 h 2971800"/>
                <a:gd name="connsiteX128" fmla="*/ 3809886 w 4724286"/>
                <a:gd name="connsiteY128" fmla="*/ 152400 h 2971800"/>
                <a:gd name="connsiteX129" fmla="*/ 3809886 w 4724286"/>
                <a:gd name="connsiteY129" fmla="*/ 0 h 2971800"/>
                <a:gd name="connsiteX130" fmla="*/ 4724286 w 4724286"/>
                <a:gd name="connsiteY130" fmla="*/ 914400 h 2971800"/>
                <a:gd name="connsiteX131" fmla="*/ 3809886 w 4724286"/>
                <a:gd name="connsiteY131" fmla="*/ 1828800 h 2971800"/>
                <a:gd name="connsiteX132" fmla="*/ 3068689 w 4724286"/>
                <a:gd name="connsiteY132" fmla="*/ 1447800 h 2971800"/>
                <a:gd name="connsiteX133" fmla="*/ 2438286 w 4724286"/>
                <a:gd name="connsiteY133" fmla="*/ 1447800 h 2971800"/>
                <a:gd name="connsiteX134" fmla="*/ 2438286 w 4724286"/>
                <a:gd name="connsiteY134" fmla="*/ 1766621 h 2971800"/>
                <a:gd name="connsiteX135" fmla="*/ 2586495 w 4724286"/>
                <a:gd name="connsiteY135" fmla="*/ 1939976 h 2971800"/>
                <a:gd name="connsiteX136" fmla="*/ 2895486 w 4724286"/>
                <a:gd name="connsiteY136" fmla="*/ 2171700 h 2971800"/>
                <a:gd name="connsiteX137" fmla="*/ 2895486 w 4724286"/>
                <a:gd name="connsiteY137" fmla="*/ 2667000 h 2971800"/>
                <a:gd name="connsiteX138" fmla="*/ 2743086 w 4724286"/>
                <a:gd name="connsiteY138" fmla="*/ 2667000 h 2971800"/>
                <a:gd name="connsiteX139" fmla="*/ 2743086 w 4724286"/>
                <a:gd name="connsiteY139" fmla="*/ 2247900 h 2971800"/>
                <a:gd name="connsiteX140" fmla="*/ 2553425 w 4724286"/>
                <a:gd name="connsiteY140" fmla="*/ 2105635 h 2971800"/>
                <a:gd name="connsiteX141" fmla="*/ 2362086 w 4724286"/>
                <a:gd name="connsiteY141" fmla="*/ 2209800 h 2971800"/>
                <a:gd name="connsiteX142" fmla="*/ 2170748 w 4724286"/>
                <a:gd name="connsiteY142" fmla="*/ 2105635 h 2971800"/>
                <a:gd name="connsiteX143" fmla="*/ 1981086 w 4724286"/>
                <a:gd name="connsiteY143" fmla="*/ 2247900 h 2971800"/>
                <a:gd name="connsiteX144" fmla="*/ 1981086 w 4724286"/>
                <a:gd name="connsiteY144" fmla="*/ 2667000 h 2971800"/>
                <a:gd name="connsiteX145" fmla="*/ 1828686 w 4724286"/>
                <a:gd name="connsiteY145" fmla="*/ 2667000 h 2971800"/>
                <a:gd name="connsiteX146" fmla="*/ 1828686 w 4724286"/>
                <a:gd name="connsiteY146" fmla="*/ 2171700 h 2971800"/>
                <a:gd name="connsiteX147" fmla="*/ 2137677 w 4724286"/>
                <a:gd name="connsiteY147" fmla="*/ 1939976 h 2971800"/>
                <a:gd name="connsiteX148" fmla="*/ 2285886 w 4724286"/>
                <a:gd name="connsiteY148" fmla="*/ 1766621 h 2971800"/>
                <a:gd name="connsiteX149" fmla="*/ 2285886 w 4724286"/>
                <a:gd name="connsiteY149" fmla="*/ 1447800 h 2971800"/>
                <a:gd name="connsiteX150" fmla="*/ 914286 w 4724286"/>
                <a:gd name="connsiteY150" fmla="*/ 1447800 h 2971800"/>
                <a:gd name="connsiteX151" fmla="*/ 914286 w 4724286"/>
                <a:gd name="connsiteY151" fmla="*/ 2071421 h 2971800"/>
                <a:gd name="connsiteX152" fmla="*/ 1062495 w 4724286"/>
                <a:gd name="connsiteY152" fmla="*/ 2244776 h 2971800"/>
                <a:gd name="connsiteX153" fmla="*/ 1371486 w 4724286"/>
                <a:gd name="connsiteY153" fmla="*/ 2476500 h 2971800"/>
                <a:gd name="connsiteX154" fmla="*/ 1371486 w 4724286"/>
                <a:gd name="connsiteY154" fmla="*/ 2971800 h 2971800"/>
                <a:gd name="connsiteX155" fmla="*/ 1219086 w 4724286"/>
                <a:gd name="connsiteY155" fmla="*/ 2971800 h 2971800"/>
                <a:gd name="connsiteX156" fmla="*/ 1219086 w 4724286"/>
                <a:gd name="connsiteY156" fmla="*/ 2552700 h 2971800"/>
                <a:gd name="connsiteX157" fmla="*/ 1029424 w 4724286"/>
                <a:gd name="connsiteY157" fmla="*/ 2410435 h 2971800"/>
                <a:gd name="connsiteX158" fmla="*/ 838086 w 4724286"/>
                <a:gd name="connsiteY158" fmla="*/ 2514600 h 2971800"/>
                <a:gd name="connsiteX159" fmla="*/ 646748 w 4724286"/>
                <a:gd name="connsiteY159" fmla="*/ 2410435 h 2971800"/>
                <a:gd name="connsiteX160" fmla="*/ 457086 w 4724286"/>
                <a:gd name="connsiteY160" fmla="*/ 2552700 h 2971800"/>
                <a:gd name="connsiteX161" fmla="*/ 457086 w 4724286"/>
                <a:gd name="connsiteY161" fmla="*/ 2971800 h 2971800"/>
                <a:gd name="connsiteX162" fmla="*/ 304686 w 4724286"/>
                <a:gd name="connsiteY162" fmla="*/ 2971800 h 2971800"/>
                <a:gd name="connsiteX163" fmla="*/ 304686 w 4724286"/>
                <a:gd name="connsiteY163" fmla="*/ 2476500 h 2971800"/>
                <a:gd name="connsiteX164" fmla="*/ 613677 w 4724286"/>
                <a:gd name="connsiteY164" fmla="*/ 2244776 h 2971800"/>
                <a:gd name="connsiteX165" fmla="*/ 761886 w 4724286"/>
                <a:gd name="connsiteY165" fmla="*/ 2071421 h 2971800"/>
                <a:gd name="connsiteX166" fmla="*/ 761886 w 4724286"/>
                <a:gd name="connsiteY166" fmla="*/ 1447800 h 2971800"/>
                <a:gd name="connsiteX167" fmla="*/ 685762 w 4724286"/>
                <a:gd name="connsiteY167" fmla="*/ 1447800 h 2971800"/>
                <a:gd name="connsiteX168" fmla="*/ 193510 w 4724286"/>
                <a:gd name="connsiteY168" fmla="*/ 1119607 h 2971800"/>
                <a:gd name="connsiteX169" fmla="*/ 17641 w 4724286"/>
                <a:gd name="connsiteY169" fmla="*/ 697535 h 2971800"/>
                <a:gd name="connsiteX170" fmla="*/ 38443 w 4724286"/>
                <a:gd name="connsiteY170" fmla="*/ 482803 h 2971800"/>
                <a:gd name="connsiteX171" fmla="*/ 228638 w 4724286"/>
                <a:gd name="connsiteY171" fmla="*/ 381000 h 2971800"/>
                <a:gd name="connsiteX172" fmla="*/ 3068689 w 4724286"/>
                <a:gd name="connsiteY172" fmla="*/ 381000 h 2971800"/>
                <a:gd name="connsiteX173" fmla="*/ 3809886 w 4724286"/>
                <a:gd name="connsiteY173" fmla="*/ 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724286" h="2971800">
                  <a:moveTo>
                    <a:pt x="838086" y="2209800"/>
                  </a:moveTo>
                  <a:cubicBezTo>
                    <a:pt x="796100" y="2209800"/>
                    <a:pt x="761886" y="2244014"/>
                    <a:pt x="761886" y="2286000"/>
                  </a:cubicBezTo>
                  <a:cubicBezTo>
                    <a:pt x="761886" y="2327986"/>
                    <a:pt x="796100" y="2362200"/>
                    <a:pt x="838086" y="2362200"/>
                  </a:cubicBezTo>
                  <a:cubicBezTo>
                    <a:pt x="880072" y="2362200"/>
                    <a:pt x="914286" y="2327986"/>
                    <a:pt x="914286" y="2286000"/>
                  </a:cubicBezTo>
                  <a:cubicBezTo>
                    <a:pt x="914286" y="2244014"/>
                    <a:pt x="880072" y="2209800"/>
                    <a:pt x="838086" y="2209800"/>
                  </a:cubicBezTo>
                  <a:close/>
                  <a:moveTo>
                    <a:pt x="2362086" y="1905000"/>
                  </a:moveTo>
                  <a:cubicBezTo>
                    <a:pt x="2320100" y="1905000"/>
                    <a:pt x="2285886" y="1939214"/>
                    <a:pt x="2285886" y="1981200"/>
                  </a:cubicBezTo>
                  <a:cubicBezTo>
                    <a:pt x="2285886" y="2023186"/>
                    <a:pt x="2320100" y="2057400"/>
                    <a:pt x="2362086" y="2057400"/>
                  </a:cubicBezTo>
                  <a:cubicBezTo>
                    <a:pt x="2404072" y="2057400"/>
                    <a:pt x="2438286" y="2023186"/>
                    <a:pt x="2438286" y="1981200"/>
                  </a:cubicBezTo>
                  <a:cubicBezTo>
                    <a:pt x="2438286" y="1939214"/>
                    <a:pt x="2404072" y="1905000"/>
                    <a:pt x="2362086" y="1905000"/>
                  </a:cubicBezTo>
                  <a:close/>
                  <a:moveTo>
                    <a:pt x="3810572" y="838886"/>
                  </a:moveTo>
                  <a:cubicBezTo>
                    <a:pt x="3768891" y="838886"/>
                    <a:pt x="3735058" y="872795"/>
                    <a:pt x="3735058" y="914400"/>
                  </a:cubicBezTo>
                  <a:cubicBezTo>
                    <a:pt x="3735058" y="956005"/>
                    <a:pt x="3768967" y="989914"/>
                    <a:pt x="3810572" y="989914"/>
                  </a:cubicBezTo>
                  <a:cubicBezTo>
                    <a:pt x="3852177" y="989914"/>
                    <a:pt x="3886086" y="956005"/>
                    <a:pt x="3886086" y="914400"/>
                  </a:cubicBezTo>
                  <a:cubicBezTo>
                    <a:pt x="3886086" y="872795"/>
                    <a:pt x="3852177" y="838886"/>
                    <a:pt x="3810572" y="838886"/>
                  </a:cubicBezTo>
                  <a:close/>
                  <a:moveTo>
                    <a:pt x="2743086" y="838200"/>
                  </a:moveTo>
                  <a:lnTo>
                    <a:pt x="2743086" y="990600"/>
                  </a:lnTo>
                  <a:lnTo>
                    <a:pt x="2899372" y="990600"/>
                  </a:lnTo>
                  <a:cubicBezTo>
                    <a:pt x="2897239" y="965378"/>
                    <a:pt x="2895486" y="940156"/>
                    <a:pt x="2895486" y="914400"/>
                  </a:cubicBezTo>
                  <a:cubicBezTo>
                    <a:pt x="2895486" y="888644"/>
                    <a:pt x="2897239" y="863422"/>
                    <a:pt x="2899372" y="838200"/>
                  </a:cubicBezTo>
                  <a:close/>
                  <a:moveTo>
                    <a:pt x="2438286" y="838200"/>
                  </a:moveTo>
                  <a:lnTo>
                    <a:pt x="2438286" y="990600"/>
                  </a:lnTo>
                  <a:lnTo>
                    <a:pt x="2590686" y="990600"/>
                  </a:lnTo>
                  <a:lnTo>
                    <a:pt x="2590686" y="838200"/>
                  </a:lnTo>
                  <a:close/>
                  <a:moveTo>
                    <a:pt x="2133486" y="838200"/>
                  </a:moveTo>
                  <a:lnTo>
                    <a:pt x="2133486" y="990600"/>
                  </a:lnTo>
                  <a:lnTo>
                    <a:pt x="2285886" y="990600"/>
                  </a:lnTo>
                  <a:lnTo>
                    <a:pt x="2285886" y="838200"/>
                  </a:lnTo>
                  <a:close/>
                  <a:moveTo>
                    <a:pt x="1828686" y="838200"/>
                  </a:moveTo>
                  <a:lnTo>
                    <a:pt x="1828686" y="990600"/>
                  </a:lnTo>
                  <a:lnTo>
                    <a:pt x="1981086" y="990600"/>
                  </a:lnTo>
                  <a:lnTo>
                    <a:pt x="1981086" y="838200"/>
                  </a:lnTo>
                  <a:close/>
                  <a:moveTo>
                    <a:pt x="761886" y="838200"/>
                  </a:moveTo>
                  <a:lnTo>
                    <a:pt x="914286" y="838200"/>
                  </a:lnTo>
                  <a:lnTo>
                    <a:pt x="914286" y="990600"/>
                  </a:lnTo>
                  <a:lnTo>
                    <a:pt x="761886" y="990600"/>
                  </a:lnTo>
                  <a:close/>
                  <a:moveTo>
                    <a:pt x="457086" y="838200"/>
                  </a:moveTo>
                  <a:lnTo>
                    <a:pt x="609486" y="838200"/>
                  </a:lnTo>
                  <a:lnTo>
                    <a:pt x="609486" y="990600"/>
                  </a:lnTo>
                  <a:lnTo>
                    <a:pt x="457086" y="990600"/>
                  </a:lnTo>
                  <a:close/>
                  <a:moveTo>
                    <a:pt x="1066686" y="838200"/>
                  </a:moveTo>
                  <a:lnTo>
                    <a:pt x="1219086" y="838200"/>
                  </a:lnTo>
                  <a:lnTo>
                    <a:pt x="1219086" y="990600"/>
                  </a:lnTo>
                  <a:lnTo>
                    <a:pt x="1066686" y="990600"/>
                  </a:lnTo>
                  <a:close/>
                  <a:moveTo>
                    <a:pt x="1371486" y="838200"/>
                  </a:moveTo>
                  <a:lnTo>
                    <a:pt x="1523886" y="838200"/>
                  </a:lnTo>
                  <a:lnTo>
                    <a:pt x="1523886" y="990600"/>
                  </a:lnTo>
                  <a:lnTo>
                    <a:pt x="1371486" y="990600"/>
                  </a:lnTo>
                  <a:close/>
                  <a:moveTo>
                    <a:pt x="3810572" y="686486"/>
                  </a:moveTo>
                  <a:cubicBezTo>
                    <a:pt x="3936226" y="686486"/>
                    <a:pt x="4038486" y="788746"/>
                    <a:pt x="4038486" y="914400"/>
                  </a:cubicBezTo>
                  <a:cubicBezTo>
                    <a:pt x="4038486" y="1040054"/>
                    <a:pt x="3936226" y="1142314"/>
                    <a:pt x="3810572" y="1142314"/>
                  </a:cubicBezTo>
                  <a:cubicBezTo>
                    <a:pt x="3684842" y="1142314"/>
                    <a:pt x="3582658" y="1040054"/>
                    <a:pt x="3582658" y="914400"/>
                  </a:cubicBezTo>
                  <a:cubicBezTo>
                    <a:pt x="3582658" y="788746"/>
                    <a:pt x="3684918" y="686486"/>
                    <a:pt x="3810572" y="686486"/>
                  </a:cubicBezTo>
                  <a:close/>
                  <a:moveTo>
                    <a:pt x="228638" y="533400"/>
                  </a:moveTo>
                  <a:cubicBezTo>
                    <a:pt x="202730" y="533400"/>
                    <a:pt x="179566" y="545744"/>
                    <a:pt x="165240" y="567309"/>
                  </a:cubicBezTo>
                  <a:cubicBezTo>
                    <a:pt x="150838" y="588874"/>
                    <a:pt x="148324" y="614934"/>
                    <a:pt x="158306" y="638861"/>
                  </a:cubicBezTo>
                  <a:lnTo>
                    <a:pt x="334099" y="1060933"/>
                  </a:lnTo>
                  <a:cubicBezTo>
                    <a:pt x="393459" y="1203350"/>
                    <a:pt x="531534" y="1295400"/>
                    <a:pt x="685762" y="1295400"/>
                  </a:cubicBezTo>
                  <a:lnTo>
                    <a:pt x="2979763" y="1295400"/>
                  </a:lnTo>
                  <a:cubicBezTo>
                    <a:pt x="2957284" y="1246708"/>
                    <a:pt x="2939225" y="1195807"/>
                    <a:pt x="2925585" y="1143000"/>
                  </a:cubicBezTo>
                  <a:lnTo>
                    <a:pt x="1676286" y="1143000"/>
                  </a:lnTo>
                  <a:lnTo>
                    <a:pt x="1676286" y="685800"/>
                  </a:lnTo>
                  <a:lnTo>
                    <a:pt x="2925585" y="685800"/>
                  </a:lnTo>
                  <a:cubicBezTo>
                    <a:pt x="2939301" y="632993"/>
                    <a:pt x="2957361" y="582092"/>
                    <a:pt x="2979763" y="533400"/>
                  </a:cubicBezTo>
                  <a:close/>
                  <a:moveTo>
                    <a:pt x="3810497" y="458191"/>
                  </a:moveTo>
                  <a:lnTo>
                    <a:pt x="3765920" y="636651"/>
                  </a:lnTo>
                  <a:lnTo>
                    <a:pt x="3692005" y="618134"/>
                  </a:lnTo>
                  <a:lnTo>
                    <a:pt x="3654820" y="684657"/>
                  </a:lnTo>
                  <a:lnTo>
                    <a:pt x="3488780" y="591845"/>
                  </a:lnTo>
                  <a:lnTo>
                    <a:pt x="3487028" y="593598"/>
                  </a:lnTo>
                  <a:lnTo>
                    <a:pt x="3580525" y="758266"/>
                  </a:lnTo>
                  <a:lnTo>
                    <a:pt x="3514231" y="795909"/>
                  </a:lnTo>
                  <a:lnTo>
                    <a:pt x="3533586" y="869594"/>
                  </a:lnTo>
                  <a:lnTo>
                    <a:pt x="3356040" y="916229"/>
                  </a:lnTo>
                  <a:lnTo>
                    <a:pt x="3532138" y="958977"/>
                  </a:lnTo>
                  <a:lnTo>
                    <a:pt x="3514231" y="1033043"/>
                  </a:lnTo>
                  <a:lnTo>
                    <a:pt x="3581211" y="1069391"/>
                  </a:lnTo>
                  <a:lnTo>
                    <a:pt x="3489771" y="1238098"/>
                  </a:lnTo>
                  <a:lnTo>
                    <a:pt x="3491523" y="1239850"/>
                  </a:lnTo>
                  <a:lnTo>
                    <a:pt x="3653525" y="1145057"/>
                  </a:lnTo>
                  <a:lnTo>
                    <a:pt x="3692005" y="1210818"/>
                  </a:lnTo>
                  <a:lnTo>
                    <a:pt x="3765539" y="1190930"/>
                  </a:lnTo>
                  <a:lnTo>
                    <a:pt x="3814078" y="1370686"/>
                  </a:lnTo>
                  <a:lnTo>
                    <a:pt x="3854769" y="1193673"/>
                  </a:lnTo>
                  <a:lnTo>
                    <a:pt x="3929064" y="1210742"/>
                  </a:lnTo>
                  <a:lnTo>
                    <a:pt x="3965640" y="1143914"/>
                  </a:lnTo>
                  <a:lnTo>
                    <a:pt x="4136632" y="1237488"/>
                  </a:lnTo>
                  <a:lnTo>
                    <a:pt x="4138080" y="1235964"/>
                  </a:lnTo>
                  <a:lnTo>
                    <a:pt x="4041230" y="1071677"/>
                  </a:lnTo>
                  <a:lnTo>
                    <a:pt x="4106838" y="1032967"/>
                  </a:lnTo>
                  <a:lnTo>
                    <a:pt x="4087788" y="959206"/>
                  </a:lnTo>
                  <a:lnTo>
                    <a:pt x="4268535" y="912647"/>
                  </a:lnTo>
                  <a:lnTo>
                    <a:pt x="4089160" y="870052"/>
                  </a:lnTo>
                  <a:lnTo>
                    <a:pt x="4106762" y="795909"/>
                  </a:lnTo>
                  <a:lnTo>
                    <a:pt x="4040392" y="758495"/>
                  </a:lnTo>
                  <a:lnTo>
                    <a:pt x="4135261" y="590245"/>
                  </a:lnTo>
                  <a:lnTo>
                    <a:pt x="4133813" y="588721"/>
                  </a:lnTo>
                  <a:lnTo>
                    <a:pt x="3966859" y="684276"/>
                  </a:lnTo>
                  <a:lnTo>
                    <a:pt x="3928988" y="618134"/>
                  </a:lnTo>
                  <a:lnTo>
                    <a:pt x="3855073" y="636651"/>
                  </a:lnTo>
                  <a:close/>
                  <a:moveTo>
                    <a:pt x="3691777" y="304800"/>
                  </a:moveTo>
                  <a:lnTo>
                    <a:pt x="3929292" y="304800"/>
                  </a:lnTo>
                  <a:lnTo>
                    <a:pt x="3978594" y="501929"/>
                  </a:lnTo>
                  <a:lnTo>
                    <a:pt x="4159264" y="398526"/>
                  </a:lnTo>
                  <a:lnTo>
                    <a:pt x="4324923" y="564109"/>
                  </a:lnTo>
                  <a:lnTo>
                    <a:pt x="4222967" y="745084"/>
                  </a:lnTo>
                  <a:lnTo>
                    <a:pt x="4422535" y="792480"/>
                  </a:lnTo>
                  <a:lnTo>
                    <a:pt x="4422535" y="1030300"/>
                  </a:lnTo>
                  <a:lnTo>
                    <a:pt x="4223958" y="1081430"/>
                  </a:lnTo>
                  <a:lnTo>
                    <a:pt x="4329342" y="1260196"/>
                  </a:lnTo>
                  <a:lnTo>
                    <a:pt x="4163684" y="1425854"/>
                  </a:lnTo>
                  <a:lnTo>
                    <a:pt x="3980880" y="1325880"/>
                  </a:lnTo>
                  <a:lnTo>
                    <a:pt x="3935312" y="1524000"/>
                  </a:lnTo>
                  <a:lnTo>
                    <a:pt x="3697721" y="1524000"/>
                  </a:lnTo>
                  <a:lnTo>
                    <a:pt x="3644457" y="1326794"/>
                  </a:lnTo>
                  <a:lnTo>
                    <a:pt x="3466987" y="1430579"/>
                  </a:lnTo>
                  <a:lnTo>
                    <a:pt x="3301633" y="1265301"/>
                  </a:lnTo>
                  <a:lnTo>
                    <a:pt x="3400083" y="1083640"/>
                  </a:lnTo>
                  <a:lnTo>
                    <a:pt x="3203335" y="1036091"/>
                  </a:lnTo>
                  <a:lnTo>
                    <a:pt x="3203335" y="798805"/>
                  </a:lnTo>
                  <a:lnTo>
                    <a:pt x="3399093" y="747370"/>
                  </a:lnTo>
                  <a:lnTo>
                    <a:pt x="3297213" y="567919"/>
                  </a:lnTo>
                  <a:lnTo>
                    <a:pt x="3462567" y="402565"/>
                  </a:lnTo>
                  <a:lnTo>
                    <a:pt x="3642247" y="502996"/>
                  </a:lnTo>
                  <a:close/>
                  <a:moveTo>
                    <a:pt x="3809886" y="152400"/>
                  </a:moveTo>
                  <a:cubicBezTo>
                    <a:pt x="3389719" y="152400"/>
                    <a:pt x="3047886" y="494233"/>
                    <a:pt x="3047886" y="914400"/>
                  </a:cubicBezTo>
                  <a:cubicBezTo>
                    <a:pt x="3047886" y="1334567"/>
                    <a:pt x="3389719" y="1676400"/>
                    <a:pt x="3809886" y="1676400"/>
                  </a:cubicBezTo>
                  <a:cubicBezTo>
                    <a:pt x="4230053" y="1676400"/>
                    <a:pt x="4571886" y="1334567"/>
                    <a:pt x="4571886" y="914400"/>
                  </a:cubicBezTo>
                  <a:cubicBezTo>
                    <a:pt x="4571886" y="494233"/>
                    <a:pt x="4230053" y="152400"/>
                    <a:pt x="3809886" y="152400"/>
                  </a:cubicBezTo>
                  <a:close/>
                  <a:moveTo>
                    <a:pt x="3809886" y="0"/>
                  </a:moveTo>
                  <a:cubicBezTo>
                    <a:pt x="4314102" y="0"/>
                    <a:pt x="4724286" y="410185"/>
                    <a:pt x="4724286" y="914400"/>
                  </a:cubicBezTo>
                  <a:cubicBezTo>
                    <a:pt x="4724286" y="1418616"/>
                    <a:pt x="4314102" y="1828800"/>
                    <a:pt x="3809886" y="1828800"/>
                  </a:cubicBezTo>
                  <a:cubicBezTo>
                    <a:pt x="3504858" y="1828800"/>
                    <a:pt x="3234881" y="1678076"/>
                    <a:pt x="3068689" y="1447800"/>
                  </a:cubicBezTo>
                  <a:lnTo>
                    <a:pt x="2438286" y="1447800"/>
                  </a:lnTo>
                  <a:lnTo>
                    <a:pt x="2438286" y="1766621"/>
                  </a:lnTo>
                  <a:cubicBezTo>
                    <a:pt x="2514181" y="1793672"/>
                    <a:pt x="2571636" y="1859128"/>
                    <a:pt x="2586495" y="1939976"/>
                  </a:cubicBezTo>
                  <a:lnTo>
                    <a:pt x="2895486" y="2171700"/>
                  </a:lnTo>
                  <a:lnTo>
                    <a:pt x="2895486" y="2667000"/>
                  </a:lnTo>
                  <a:lnTo>
                    <a:pt x="2743086" y="2667000"/>
                  </a:lnTo>
                  <a:lnTo>
                    <a:pt x="2743086" y="2247900"/>
                  </a:lnTo>
                  <a:lnTo>
                    <a:pt x="2553425" y="2105635"/>
                  </a:lnTo>
                  <a:cubicBezTo>
                    <a:pt x="2512581" y="2168195"/>
                    <a:pt x="2442248" y="2209800"/>
                    <a:pt x="2362086" y="2209800"/>
                  </a:cubicBezTo>
                  <a:cubicBezTo>
                    <a:pt x="2281924" y="2209800"/>
                    <a:pt x="2211591" y="2168195"/>
                    <a:pt x="2170748" y="2105635"/>
                  </a:cubicBezTo>
                  <a:lnTo>
                    <a:pt x="1981086" y="2247900"/>
                  </a:lnTo>
                  <a:lnTo>
                    <a:pt x="1981086" y="2667000"/>
                  </a:lnTo>
                  <a:lnTo>
                    <a:pt x="1828686" y="2667000"/>
                  </a:lnTo>
                  <a:lnTo>
                    <a:pt x="1828686" y="2171700"/>
                  </a:lnTo>
                  <a:lnTo>
                    <a:pt x="2137677" y="1939976"/>
                  </a:lnTo>
                  <a:cubicBezTo>
                    <a:pt x="2152460" y="1859128"/>
                    <a:pt x="2209991" y="1793672"/>
                    <a:pt x="2285886" y="1766621"/>
                  </a:cubicBezTo>
                  <a:lnTo>
                    <a:pt x="2285886" y="1447800"/>
                  </a:lnTo>
                  <a:lnTo>
                    <a:pt x="914286" y="1447800"/>
                  </a:lnTo>
                  <a:lnTo>
                    <a:pt x="914286" y="2071421"/>
                  </a:lnTo>
                  <a:cubicBezTo>
                    <a:pt x="990181" y="2098472"/>
                    <a:pt x="1047636" y="2163928"/>
                    <a:pt x="1062495" y="2244776"/>
                  </a:cubicBezTo>
                  <a:lnTo>
                    <a:pt x="1371486" y="2476500"/>
                  </a:lnTo>
                  <a:lnTo>
                    <a:pt x="1371486" y="2971800"/>
                  </a:lnTo>
                  <a:lnTo>
                    <a:pt x="1219086" y="2971800"/>
                  </a:lnTo>
                  <a:lnTo>
                    <a:pt x="1219086" y="2552700"/>
                  </a:lnTo>
                  <a:lnTo>
                    <a:pt x="1029424" y="2410435"/>
                  </a:lnTo>
                  <a:cubicBezTo>
                    <a:pt x="988581" y="2472995"/>
                    <a:pt x="918249" y="2514600"/>
                    <a:pt x="838086" y="2514600"/>
                  </a:cubicBezTo>
                  <a:cubicBezTo>
                    <a:pt x="757924" y="2514600"/>
                    <a:pt x="687591" y="2472995"/>
                    <a:pt x="646748" y="2410435"/>
                  </a:cubicBezTo>
                  <a:lnTo>
                    <a:pt x="457086" y="2552700"/>
                  </a:lnTo>
                  <a:lnTo>
                    <a:pt x="457086" y="2971800"/>
                  </a:lnTo>
                  <a:lnTo>
                    <a:pt x="304686" y="2971800"/>
                  </a:lnTo>
                  <a:lnTo>
                    <a:pt x="304686" y="2476500"/>
                  </a:lnTo>
                  <a:lnTo>
                    <a:pt x="613677" y="2244776"/>
                  </a:lnTo>
                  <a:cubicBezTo>
                    <a:pt x="628460" y="2163928"/>
                    <a:pt x="685991" y="2098472"/>
                    <a:pt x="761886" y="2071421"/>
                  </a:cubicBezTo>
                  <a:lnTo>
                    <a:pt x="761886" y="1447800"/>
                  </a:lnTo>
                  <a:lnTo>
                    <a:pt x="685762" y="1447800"/>
                  </a:lnTo>
                  <a:cubicBezTo>
                    <a:pt x="469811" y="1447800"/>
                    <a:pt x="276568" y="1318946"/>
                    <a:pt x="193510" y="1119607"/>
                  </a:cubicBezTo>
                  <a:lnTo>
                    <a:pt x="17641" y="697535"/>
                  </a:lnTo>
                  <a:cubicBezTo>
                    <a:pt x="-11849" y="626821"/>
                    <a:pt x="-4000" y="546506"/>
                    <a:pt x="38443" y="482803"/>
                  </a:cubicBezTo>
                  <a:cubicBezTo>
                    <a:pt x="80887" y="419100"/>
                    <a:pt x="152057" y="381000"/>
                    <a:pt x="228638" y="381000"/>
                  </a:cubicBezTo>
                  <a:lnTo>
                    <a:pt x="3068689" y="381000"/>
                  </a:lnTo>
                  <a:cubicBezTo>
                    <a:pt x="3234881" y="150724"/>
                    <a:pt x="3504858" y="0"/>
                    <a:pt x="3809886" y="0"/>
                  </a:cubicBezTo>
                  <a:close/>
                </a:path>
              </a:pathLst>
            </a:custGeom>
            <a:gradFill flip="none" rotWithShape="1">
              <a:gsLst>
                <a:gs pos="0">
                  <a:schemeClr val="accent1"/>
                </a:gs>
                <a:gs pos="100000">
                  <a:schemeClr val="accent2"/>
                </a:gs>
              </a:gsLst>
              <a:lin ang="5400000" scaled="1"/>
              <a:tileRect/>
            </a:gradFill>
            <a:ln w="76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9" name="任意多边形: 形状 48">
              <a:extLst>
                <a:ext uri="{FF2B5EF4-FFF2-40B4-BE49-F238E27FC236}">
                  <a16:creationId xmlns="" xmlns:a16="http://schemas.microsoft.com/office/drawing/2014/main" id="{FA11CDF1-19F4-4E01-A940-9A3A471712DA}"/>
                </a:ext>
              </a:extLst>
            </p:cNvPr>
            <p:cNvSpPr/>
            <p:nvPr/>
          </p:nvSpPr>
          <p:spPr>
            <a:xfrm>
              <a:off x="-6375089" y="1708009"/>
              <a:ext cx="4572000" cy="2209800"/>
            </a:xfrm>
            <a:custGeom>
              <a:avLst/>
              <a:gdLst>
                <a:gd name="connsiteX0" fmla="*/ 152400 w 4572000"/>
                <a:gd name="connsiteY0" fmla="*/ 1905000 h 2209800"/>
                <a:gd name="connsiteX1" fmla="*/ 152400 w 4572000"/>
                <a:gd name="connsiteY1" fmla="*/ 2057400 h 2209800"/>
                <a:gd name="connsiteX2" fmla="*/ 4419600 w 4572000"/>
                <a:gd name="connsiteY2" fmla="*/ 2057400 h 2209800"/>
                <a:gd name="connsiteX3" fmla="*/ 4419600 w 4572000"/>
                <a:gd name="connsiteY3" fmla="*/ 1905000 h 2209800"/>
                <a:gd name="connsiteX4" fmla="*/ 4114800 w 4572000"/>
                <a:gd name="connsiteY4" fmla="*/ 1371600 h 2209800"/>
                <a:gd name="connsiteX5" fmla="*/ 4267200 w 4572000"/>
                <a:gd name="connsiteY5" fmla="*/ 1371600 h 2209800"/>
                <a:gd name="connsiteX6" fmla="*/ 4267200 w 4572000"/>
                <a:gd name="connsiteY6" fmla="*/ 1524000 h 2209800"/>
                <a:gd name="connsiteX7" fmla="*/ 4114800 w 4572000"/>
                <a:gd name="connsiteY7" fmla="*/ 1524000 h 2209800"/>
                <a:gd name="connsiteX8" fmla="*/ 3352800 w 4572000"/>
                <a:gd name="connsiteY8" fmla="*/ 1371600 h 2209800"/>
                <a:gd name="connsiteX9" fmla="*/ 3505200 w 4572000"/>
                <a:gd name="connsiteY9" fmla="*/ 1371600 h 2209800"/>
                <a:gd name="connsiteX10" fmla="*/ 3505200 w 4572000"/>
                <a:gd name="connsiteY10" fmla="*/ 1524000 h 2209800"/>
                <a:gd name="connsiteX11" fmla="*/ 3352800 w 4572000"/>
                <a:gd name="connsiteY11" fmla="*/ 1524000 h 2209800"/>
                <a:gd name="connsiteX12" fmla="*/ 2590800 w 4572000"/>
                <a:gd name="connsiteY12" fmla="*/ 1371600 h 2209800"/>
                <a:gd name="connsiteX13" fmla="*/ 2743200 w 4572000"/>
                <a:gd name="connsiteY13" fmla="*/ 1371600 h 2209800"/>
                <a:gd name="connsiteX14" fmla="*/ 2743200 w 4572000"/>
                <a:gd name="connsiteY14" fmla="*/ 1524000 h 2209800"/>
                <a:gd name="connsiteX15" fmla="*/ 2590800 w 4572000"/>
                <a:gd name="connsiteY15" fmla="*/ 1524000 h 2209800"/>
                <a:gd name="connsiteX16" fmla="*/ 1828800 w 4572000"/>
                <a:gd name="connsiteY16" fmla="*/ 1371600 h 2209800"/>
                <a:gd name="connsiteX17" fmla="*/ 1981200 w 4572000"/>
                <a:gd name="connsiteY17" fmla="*/ 1371600 h 2209800"/>
                <a:gd name="connsiteX18" fmla="*/ 1981200 w 4572000"/>
                <a:gd name="connsiteY18" fmla="*/ 1524000 h 2209800"/>
                <a:gd name="connsiteX19" fmla="*/ 1828800 w 4572000"/>
                <a:gd name="connsiteY19" fmla="*/ 1524000 h 2209800"/>
                <a:gd name="connsiteX20" fmla="*/ 1066800 w 4572000"/>
                <a:gd name="connsiteY20" fmla="*/ 1371600 h 2209800"/>
                <a:gd name="connsiteX21" fmla="*/ 1219200 w 4572000"/>
                <a:gd name="connsiteY21" fmla="*/ 1371600 h 2209800"/>
                <a:gd name="connsiteX22" fmla="*/ 1219200 w 4572000"/>
                <a:gd name="connsiteY22" fmla="*/ 1524000 h 2209800"/>
                <a:gd name="connsiteX23" fmla="*/ 1066800 w 4572000"/>
                <a:gd name="connsiteY23" fmla="*/ 1524000 h 2209800"/>
                <a:gd name="connsiteX24" fmla="*/ 304800 w 4572000"/>
                <a:gd name="connsiteY24" fmla="*/ 1371600 h 2209800"/>
                <a:gd name="connsiteX25" fmla="*/ 457200 w 4572000"/>
                <a:gd name="connsiteY25" fmla="*/ 1371600 h 2209800"/>
                <a:gd name="connsiteX26" fmla="*/ 457200 w 4572000"/>
                <a:gd name="connsiteY26" fmla="*/ 1524000 h 2209800"/>
                <a:gd name="connsiteX27" fmla="*/ 304800 w 4572000"/>
                <a:gd name="connsiteY27" fmla="*/ 1524000 h 2209800"/>
                <a:gd name="connsiteX28" fmla="*/ 4191000 w 4572000"/>
                <a:gd name="connsiteY28" fmla="*/ 1219200 h 2209800"/>
                <a:gd name="connsiteX29" fmla="*/ 3962400 w 4572000"/>
                <a:gd name="connsiteY29" fmla="*/ 1447800 h 2209800"/>
                <a:gd name="connsiteX30" fmla="*/ 4191000 w 4572000"/>
                <a:gd name="connsiteY30" fmla="*/ 1676400 h 2209800"/>
                <a:gd name="connsiteX31" fmla="*/ 4419600 w 4572000"/>
                <a:gd name="connsiteY31" fmla="*/ 1447800 h 2209800"/>
                <a:gd name="connsiteX32" fmla="*/ 4191000 w 4572000"/>
                <a:gd name="connsiteY32" fmla="*/ 1219200 h 2209800"/>
                <a:gd name="connsiteX33" fmla="*/ 3429000 w 4572000"/>
                <a:gd name="connsiteY33" fmla="*/ 1219200 h 2209800"/>
                <a:gd name="connsiteX34" fmla="*/ 3200400 w 4572000"/>
                <a:gd name="connsiteY34" fmla="*/ 1447800 h 2209800"/>
                <a:gd name="connsiteX35" fmla="*/ 3429000 w 4572000"/>
                <a:gd name="connsiteY35" fmla="*/ 1676400 h 2209800"/>
                <a:gd name="connsiteX36" fmla="*/ 3657600 w 4572000"/>
                <a:gd name="connsiteY36" fmla="*/ 1447800 h 2209800"/>
                <a:gd name="connsiteX37" fmla="*/ 3429000 w 4572000"/>
                <a:gd name="connsiteY37" fmla="*/ 1219200 h 2209800"/>
                <a:gd name="connsiteX38" fmla="*/ 2667000 w 4572000"/>
                <a:gd name="connsiteY38" fmla="*/ 1219200 h 2209800"/>
                <a:gd name="connsiteX39" fmla="*/ 2438400 w 4572000"/>
                <a:gd name="connsiteY39" fmla="*/ 1447800 h 2209800"/>
                <a:gd name="connsiteX40" fmla="*/ 2667000 w 4572000"/>
                <a:gd name="connsiteY40" fmla="*/ 1676400 h 2209800"/>
                <a:gd name="connsiteX41" fmla="*/ 2895600 w 4572000"/>
                <a:gd name="connsiteY41" fmla="*/ 1447800 h 2209800"/>
                <a:gd name="connsiteX42" fmla="*/ 2667000 w 4572000"/>
                <a:gd name="connsiteY42" fmla="*/ 1219200 h 2209800"/>
                <a:gd name="connsiteX43" fmla="*/ 1905000 w 4572000"/>
                <a:gd name="connsiteY43" fmla="*/ 1219200 h 2209800"/>
                <a:gd name="connsiteX44" fmla="*/ 1676400 w 4572000"/>
                <a:gd name="connsiteY44" fmla="*/ 1447800 h 2209800"/>
                <a:gd name="connsiteX45" fmla="*/ 1905000 w 4572000"/>
                <a:gd name="connsiteY45" fmla="*/ 1676400 h 2209800"/>
                <a:gd name="connsiteX46" fmla="*/ 2133600 w 4572000"/>
                <a:gd name="connsiteY46" fmla="*/ 1447800 h 2209800"/>
                <a:gd name="connsiteX47" fmla="*/ 1905000 w 4572000"/>
                <a:gd name="connsiteY47" fmla="*/ 1219200 h 2209800"/>
                <a:gd name="connsiteX48" fmla="*/ 1143000 w 4572000"/>
                <a:gd name="connsiteY48" fmla="*/ 1219200 h 2209800"/>
                <a:gd name="connsiteX49" fmla="*/ 914400 w 4572000"/>
                <a:gd name="connsiteY49" fmla="*/ 1447800 h 2209800"/>
                <a:gd name="connsiteX50" fmla="*/ 1143000 w 4572000"/>
                <a:gd name="connsiteY50" fmla="*/ 1676400 h 2209800"/>
                <a:gd name="connsiteX51" fmla="*/ 1371600 w 4572000"/>
                <a:gd name="connsiteY51" fmla="*/ 1447800 h 2209800"/>
                <a:gd name="connsiteX52" fmla="*/ 1143000 w 4572000"/>
                <a:gd name="connsiteY52" fmla="*/ 1219200 h 2209800"/>
                <a:gd name="connsiteX53" fmla="*/ 381000 w 4572000"/>
                <a:gd name="connsiteY53" fmla="*/ 1219200 h 2209800"/>
                <a:gd name="connsiteX54" fmla="*/ 152400 w 4572000"/>
                <a:gd name="connsiteY54" fmla="*/ 1447800 h 2209800"/>
                <a:gd name="connsiteX55" fmla="*/ 381000 w 4572000"/>
                <a:gd name="connsiteY55" fmla="*/ 1676400 h 2209800"/>
                <a:gd name="connsiteX56" fmla="*/ 609600 w 4572000"/>
                <a:gd name="connsiteY56" fmla="*/ 1447800 h 2209800"/>
                <a:gd name="connsiteX57" fmla="*/ 381000 w 4572000"/>
                <a:gd name="connsiteY57" fmla="*/ 1219200 h 2209800"/>
                <a:gd name="connsiteX58" fmla="*/ 3655238 w 4572000"/>
                <a:gd name="connsiteY58" fmla="*/ 1143000 h 2209800"/>
                <a:gd name="connsiteX59" fmla="*/ 3810000 w 4572000"/>
                <a:gd name="connsiteY59" fmla="*/ 1447800 h 2209800"/>
                <a:gd name="connsiteX60" fmla="*/ 3655238 w 4572000"/>
                <a:gd name="connsiteY60" fmla="*/ 1752600 h 2209800"/>
                <a:gd name="connsiteX61" fmla="*/ 3964762 w 4572000"/>
                <a:gd name="connsiteY61" fmla="*/ 1752600 h 2209800"/>
                <a:gd name="connsiteX62" fmla="*/ 3810000 w 4572000"/>
                <a:gd name="connsiteY62" fmla="*/ 1447800 h 2209800"/>
                <a:gd name="connsiteX63" fmla="*/ 3964762 w 4572000"/>
                <a:gd name="connsiteY63" fmla="*/ 1143000 h 2209800"/>
                <a:gd name="connsiteX64" fmla="*/ 2131238 w 4572000"/>
                <a:gd name="connsiteY64" fmla="*/ 1143000 h 2209800"/>
                <a:gd name="connsiteX65" fmla="*/ 2286000 w 4572000"/>
                <a:gd name="connsiteY65" fmla="*/ 1447800 h 2209800"/>
                <a:gd name="connsiteX66" fmla="*/ 2131238 w 4572000"/>
                <a:gd name="connsiteY66" fmla="*/ 1752600 h 2209800"/>
                <a:gd name="connsiteX67" fmla="*/ 2440762 w 4572000"/>
                <a:gd name="connsiteY67" fmla="*/ 1752600 h 2209800"/>
                <a:gd name="connsiteX68" fmla="*/ 2286000 w 4572000"/>
                <a:gd name="connsiteY68" fmla="*/ 1447800 h 2209800"/>
                <a:gd name="connsiteX69" fmla="*/ 2440762 w 4572000"/>
                <a:gd name="connsiteY69" fmla="*/ 1143000 h 2209800"/>
                <a:gd name="connsiteX70" fmla="*/ 1828800 w 4572000"/>
                <a:gd name="connsiteY70" fmla="*/ 685800 h 2209800"/>
                <a:gd name="connsiteX71" fmla="*/ 1828800 w 4572000"/>
                <a:gd name="connsiteY71" fmla="*/ 990600 h 2209800"/>
                <a:gd name="connsiteX72" fmla="*/ 2743200 w 4572000"/>
                <a:gd name="connsiteY72" fmla="*/ 990600 h 2209800"/>
                <a:gd name="connsiteX73" fmla="*/ 2743200 w 4572000"/>
                <a:gd name="connsiteY73" fmla="*/ 685800 h 2209800"/>
                <a:gd name="connsiteX74" fmla="*/ 685800 w 4572000"/>
                <a:gd name="connsiteY74" fmla="*/ 457200 h 2209800"/>
                <a:gd name="connsiteX75" fmla="*/ 685800 w 4572000"/>
                <a:gd name="connsiteY75" fmla="*/ 533400 h 2209800"/>
                <a:gd name="connsiteX76" fmla="*/ 762000 w 4572000"/>
                <a:gd name="connsiteY76" fmla="*/ 609600 h 2209800"/>
                <a:gd name="connsiteX77" fmla="*/ 838200 w 4572000"/>
                <a:gd name="connsiteY77" fmla="*/ 533400 h 2209800"/>
                <a:gd name="connsiteX78" fmla="*/ 838200 w 4572000"/>
                <a:gd name="connsiteY78" fmla="*/ 457200 h 2209800"/>
                <a:gd name="connsiteX79" fmla="*/ 533400 w 4572000"/>
                <a:gd name="connsiteY79" fmla="*/ 304800 h 2209800"/>
                <a:gd name="connsiteX80" fmla="*/ 990600 w 4572000"/>
                <a:gd name="connsiteY80" fmla="*/ 304800 h 2209800"/>
                <a:gd name="connsiteX81" fmla="*/ 990600 w 4572000"/>
                <a:gd name="connsiteY81" fmla="*/ 533400 h 2209800"/>
                <a:gd name="connsiteX82" fmla="*/ 838200 w 4572000"/>
                <a:gd name="connsiteY82" fmla="*/ 747979 h 2209800"/>
                <a:gd name="connsiteX83" fmla="*/ 838200 w 4572000"/>
                <a:gd name="connsiteY83" fmla="*/ 914400 h 2209800"/>
                <a:gd name="connsiteX84" fmla="*/ 990600 w 4572000"/>
                <a:gd name="connsiteY84" fmla="*/ 914400 h 2209800"/>
                <a:gd name="connsiteX85" fmla="*/ 990600 w 4572000"/>
                <a:gd name="connsiteY85" fmla="*/ 1066800 h 2209800"/>
                <a:gd name="connsiteX86" fmla="*/ 533400 w 4572000"/>
                <a:gd name="connsiteY86" fmla="*/ 1066800 h 2209800"/>
                <a:gd name="connsiteX87" fmla="*/ 533400 w 4572000"/>
                <a:gd name="connsiteY87" fmla="*/ 914400 h 2209800"/>
                <a:gd name="connsiteX88" fmla="*/ 685800 w 4572000"/>
                <a:gd name="connsiteY88" fmla="*/ 914400 h 2209800"/>
                <a:gd name="connsiteX89" fmla="*/ 685800 w 4572000"/>
                <a:gd name="connsiteY89" fmla="*/ 747979 h 2209800"/>
                <a:gd name="connsiteX90" fmla="*/ 533400 w 4572000"/>
                <a:gd name="connsiteY90" fmla="*/ 533400 h 2209800"/>
                <a:gd name="connsiteX91" fmla="*/ 3657600 w 4572000"/>
                <a:gd name="connsiteY91" fmla="*/ 152400 h 2209800"/>
                <a:gd name="connsiteX92" fmla="*/ 3657600 w 4572000"/>
                <a:gd name="connsiteY92" fmla="*/ 304800 h 2209800"/>
                <a:gd name="connsiteX93" fmla="*/ 3962400 w 4572000"/>
                <a:gd name="connsiteY93" fmla="*/ 304800 h 2209800"/>
                <a:gd name="connsiteX94" fmla="*/ 3962400 w 4572000"/>
                <a:gd name="connsiteY94" fmla="*/ 152400 h 2209800"/>
                <a:gd name="connsiteX95" fmla="*/ 3352800 w 4572000"/>
                <a:gd name="connsiteY95" fmla="*/ 152400 h 2209800"/>
                <a:gd name="connsiteX96" fmla="*/ 3352800 w 4572000"/>
                <a:gd name="connsiteY96" fmla="*/ 990600 h 2209800"/>
                <a:gd name="connsiteX97" fmla="*/ 4267200 w 4572000"/>
                <a:gd name="connsiteY97" fmla="*/ 990600 h 2209800"/>
                <a:gd name="connsiteX98" fmla="*/ 4267200 w 4572000"/>
                <a:gd name="connsiteY98" fmla="*/ 152400 h 2209800"/>
                <a:gd name="connsiteX99" fmla="*/ 4114800 w 4572000"/>
                <a:gd name="connsiteY99" fmla="*/ 152400 h 2209800"/>
                <a:gd name="connsiteX100" fmla="*/ 4114800 w 4572000"/>
                <a:gd name="connsiteY100" fmla="*/ 457200 h 2209800"/>
                <a:gd name="connsiteX101" fmla="*/ 3505200 w 4572000"/>
                <a:gd name="connsiteY101" fmla="*/ 457200 h 2209800"/>
                <a:gd name="connsiteX102" fmla="*/ 3505200 w 4572000"/>
                <a:gd name="connsiteY102" fmla="*/ 152400 h 2209800"/>
                <a:gd name="connsiteX103" fmla="*/ 2209800 w 4572000"/>
                <a:gd name="connsiteY103" fmla="*/ 152400 h 2209800"/>
                <a:gd name="connsiteX104" fmla="*/ 2209800 w 4572000"/>
                <a:gd name="connsiteY104" fmla="*/ 228600 h 2209800"/>
                <a:gd name="connsiteX105" fmla="*/ 2286000 w 4572000"/>
                <a:gd name="connsiteY105" fmla="*/ 304800 h 2209800"/>
                <a:gd name="connsiteX106" fmla="*/ 2362200 w 4572000"/>
                <a:gd name="connsiteY106" fmla="*/ 228600 h 2209800"/>
                <a:gd name="connsiteX107" fmla="*/ 2362200 w 4572000"/>
                <a:gd name="connsiteY107" fmla="*/ 152400 h 2209800"/>
                <a:gd name="connsiteX108" fmla="*/ 2057400 w 4572000"/>
                <a:gd name="connsiteY108" fmla="*/ 0 h 2209800"/>
                <a:gd name="connsiteX109" fmla="*/ 2514600 w 4572000"/>
                <a:gd name="connsiteY109" fmla="*/ 0 h 2209800"/>
                <a:gd name="connsiteX110" fmla="*/ 2514600 w 4572000"/>
                <a:gd name="connsiteY110" fmla="*/ 228600 h 2209800"/>
                <a:gd name="connsiteX111" fmla="*/ 2362200 w 4572000"/>
                <a:gd name="connsiteY111" fmla="*/ 443179 h 2209800"/>
                <a:gd name="connsiteX112" fmla="*/ 2362200 w 4572000"/>
                <a:gd name="connsiteY112" fmla="*/ 533400 h 2209800"/>
                <a:gd name="connsiteX113" fmla="*/ 2756916 w 4572000"/>
                <a:gd name="connsiteY113" fmla="*/ 533400 h 2209800"/>
                <a:gd name="connsiteX114" fmla="*/ 2820848 w 4572000"/>
                <a:gd name="connsiteY114" fmla="*/ 213665 h 2209800"/>
                <a:gd name="connsiteX115" fmla="*/ 2970276 w 4572000"/>
                <a:gd name="connsiteY115" fmla="*/ 243611 h 2209800"/>
                <a:gd name="connsiteX116" fmla="*/ 2895600 w 4572000"/>
                <a:gd name="connsiteY116" fmla="*/ 617144 h 2209800"/>
                <a:gd name="connsiteX117" fmla="*/ 2895600 w 4572000"/>
                <a:gd name="connsiteY117" fmla="*/ 1143000 h 2209800"/>
                <a:gd name="connsiteX118" fmla="*/ 2893238 w 4572000"/>
                <a:gd name="connsiteY118" fmla="*/ 1143000 h 2209800"/>
                <a:gd name="connsiteX119" fmla="*/ 3048000 w 4572000"/>
                <a:gd name="connsiteY119" fmla="*/ 1447800 h 2209800"/>
                <a:gd name="connsiteX120" fmla="*/ 2893238 w 4572000"/>
                <a:gd name="connsiteY120" fmla="*/ 1752600 h 2209800"/>
                <a:gd name="connsiteX121" fmla="*/ 3202762 w 4572000"/>
                <a:gd name="connsiteY121" fmla="*/ 1752600 h 2209800"/>
                <a:gd name="connsiteX122" fmla="*/ 3048000 w 4572000"/>
                <a:gd name="connsiteY122" fmla="*/ 1447800 h 2209800"/>
                <a:gd name="connsiteX123" fmla="*/ 3202762 w 4572000"/>
                <a:gd name="connsiteY123" fmla="*/ 1143000 h 2209800"/>
                <a:gd name="connsiteX124" fmla="*/ 3200400 w 4572000"/>
                <a:gd name="connsiteY124" fmla="*/ 1143000 h 2209800"/>
                <a:gd name="connsiteX125" fmla="*/ 3200400 w 4572000"/>
                <a:gd name="connsiteY125" fmla="*/ 0 h 2209800"/>
                <a:gd name="connsiteX126" fmla="*/ 4419600 w 4572000"/>
                <a:gd name="connsiteY126" fmla="*/ 0 h 2209800"/>
                <a:gd name="connsiteX127" fmla="*/ 4419600 w 4572000"/>
                <a:gd name="connsiteY127" fmla="*/ 1143000 h 2209800"/>
                <a:gd name="connsiteX128" fmla="*/ 4417238 w 4572000"/>
                <a:gd name="connsiteY128" fmla="*/ 1143000 h 2209800"/>
                <a:gd name="connsiteX129" fmla="*/ 4572000 w 4572000"/>
                <a:gd name="connsiteY129" fmla="*/ 1447800 h 2209800"/>
                <a:gd name="connsiteX130" fmla="*/ 4417238 w 4572000"/>
                <a:gd name="connsiteY130" fmla="*/ 1752600 h 2209800"/>
                <a:gd name="connsiteX131" fmla="*/ 4572000 w 4572000"/>
                <a:gd name="connsiteY131" fmla="*/ 1752600 h 2209800"/>
                <a:gd name="connsiteX132" fmla="*/ 4572000 w 4572000"/>
                <a:gd name="connsiteY132" fmla="*/ 2209800 h 2209800"/>
                <a:gd name="connsiteX133" fmla="*/ 0 w 4572000"/>
                <a:gd name="connsiteY133" fmla="*/ 2209800 h 2209800"/>
                <a:gd name="connsiteX134" fmla="*/ 0 w 4572000"/>
                <a:gd name="connsiteY134" fmla="*/ 1752600 h 2209800"/>
                <a:gd name="connsiteX135" fmla="*/ 154762 w 4572000"/>
                <a:gd name="connsiteY135" fmla="*/ 1752600 h 2209800"/>
                <a:gd name="connsiteX136" fmla="*/ 0 w 4572000"/>
                <a:gd name="connsiteY136" fmla="*/ 1447800 h 2209800"/>
                <a:gd name="connsiteX137" fmla="*/ 381000 w 4572000"/>
                <a:gd name="connsiteY137" fmla="*/ 1066800 h 2209800"/>
                <a:gd name="connsiteX138" fmla="*/ 762000 w 4572000"/>
                <a:gd name="connsiteY138" fmla="*/ 1447800 h 2209800"/>
                <a:gd name="connsiteX139" fmla="*/ 607238 w 4572000"/>
                <a:gd name="connsiteY139" fmla="*/ 1752600 h 2209800"/>
                <a:gd name="connsiteX140" fmla="*/ 916762 w 4572000"/>
                <a:gd name="connsiteY140" fmla="*/ 1752600 h 2209800"/>
                <a:gd name="connsiteX141" fmla="*/ 762000 w 4572000"/>
                <a:gd name="connsiteY141" fmla="*/ 1447800 h 2209800"/>
                <a:gd name="connsiteX142" fmla="*/ 1143000 w 4572000"/>
                <a:gd name="connsiteY142" fmla="*/ 1066800 h 2209800"/>
                <a:gd name="connsiteX143" fmla="*/ 1524000 w 4572000"/>
                <a:gd name="connsiteY143" fmla="*/ 1447800 h 2209800"/>
                <a:gd name="connsiteX144" fmla="*/ 1369238 w 4572000"/>
                <a:gd name="connsiteY144" fmla="*/ 1752600 h 2209800"/>
                <a:gd name="connsiteX145" fmla="*/ 1678762 w 4572000"/>
                <a:gd name="connsiteY145" fmla="*/ 1752600 h 2209800"/>
                <a:gd name="connsiteX146" fmla="*/ 1524000 w 4572000"/>
                <a:gd name="connsiteY146" fmla="*/ 1447800 h 2209800"/>
                <a:gd name="connsiteX147" fmla="*/ 1678762 w 4572000"/>
                <a:gd name="connsiteY147" fmla="*/ 1143000 h 2209800"/>
                <a:gd name="connsiteX148" fmla="*/ 1676400 w 4572000"/>
                <a:gd name="connsiteY148" fmla="*/ 1143000 h 2209800"/>
                <a:gd name="connsiteX149" fmla="*/ 1676400 w 4572000"/>
                <a:gd name="connsiteY149" fmla="*/ 617144 h 2209800"/>
                <a:gd name="connsiteX150" fmla="*/ 1601724 w 4572000"/>
                <a:gd name="connsiteY150" fmla="*/ 243611 h 2209800"/>
                <a:gd name="connsiteX151" fmla="*/ 1751152 w 4572000"/>
                <a:gd name="connsiteY151" fmla="*/ 213665 h 2209800"/>
                <a:gd name="connsiteX152" fmla="*/ 1815084 w 4572000"/>
                <a:gd name="connsiteY152" fmla="*/ 533400 h 2209800"/>
                <a:gd name="connsiteX153" fmla="*/ 2209800 w 4572000"/>
                <a:gd name="connsiteY153" fmla="*/ 533400 h 2209800"/>
                <a:gd name="connsiteX154" fmla="*/ 2209800 w 4572000"/>
                <a:gd name="connsiteY154" fmla="*/ 443179 h 2209800"/>
                <a:gd name="connsiteX155" fmla="*/ 2057400 w 4572000"/>
                <a:gd name="connsiteY155" fmla="*/ 228600 h 2209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4572000" h="2209800">
                  <a:moveTo>
                    <a:pt x="152400" y="1905000"/>
                  </a:moveTo>
                  <a:lnTo>
                    <a:pt x="152400" y="2057400"/>
                  </a:lnTo>
                  <a:lnTo>
                    <a:pt x="4419600" y="2057400"/>
                  </a:lnTo>
                  <a:lnTo>
                    <a:pt x="4419600" y="1905000"/>
                  </a:lnTo>
                  <a:close/>
                  <a:moveTo>
                    <a:pt x="4114800" y="1371600"/>
                  </a:moveTo>
                  <a:lnTo>
                    <a:pt x="4267200" y="1371600"/>
                  </a:lnTo>
                  <a:lnTo>
                    <a:pt x="4267200" y="1524000"/>
                  </a:lnTo>
                  <a:lnTo>
                    <a:pt x="4114800" y="1524000"/>
                  </a:lnTo>
                  <a:close/>
                  <a:moveTo>
                    <a:pt x="3352800" y="1371600"/>
                  </a:moveTo>
                  <a:lnTo>
                    <a:pt x="3505200" y="1371600"/>
                  </a:lnTo>
                  <a:lnTo>
                    <a:pt x="3505200" y="1524000"/>
                  </a:lnTo>
                  <a:lnTo>
                    <a:pt x="3352800" y="1524000"/>
                  </a:lnTo>
                  <a:close/>
                  <a:moveTo>
                    <a:pt x="2590800" y="1371600"/>
                  </a:moveTo>
                  <a:lnTo>
                    <a:pt x="2743200" y="1371600"/>
                  </a:lnTo>
                  <a:lnTo>
                    <a:pt x="2743200" y="1524000"/>
                  </a:lnTo>
                  <a:lnTo>
                    <a:pt x="2590800" y="1524000"/>
                  </a:lnTo>
                  <a:close/>
                  <a:moveTo>
                    <a:pt x="1828800" y="1371600"/>
                  </a:moveTo>
                  <a:lnTo>
                    <a:pt x="1981200" y="1371600"/>
                  </a:lnTo>
                  <a:lnTo>
                    <a:pt x="1981200" y="1524000"/>
                  </a:lnTo>
                  <a:lnTo>
                    <a:pt x="1828800" y="1524000"/>
                  </a:lnTo>
                  <a:close/>
                  <a:moveTo>
                    <a:pt x="1066800" y="1371600"/>
                  </a:moveTo>
                  <a:lnTo>
                    <a:pt x="1219200" y="1371600"/>
                  </a:lnTo>
                  <a:lnTo>
                    <a:pt x="1219200" y="1524000"/>
                  </a:lnTo>
                  <a:lnTo>
                    <a:pt x="1066800" y="1524000"/>
                  </a:lnTo>
                  <a:close/>
                  <a:moveTo>
                    <a:pt x="304800" y="1371600"/>
                  </a:moveTo>
                  <a:lnTo>
                    <a:pt x="457200" y="1371600"/>
                  </a:lnTo>
                  <a:lnTo>
                    <a:pt x="457200" y="1524000"/>
                  </a:lnTo>
                  <a:lnTo>
                    <a:pt x="304800" y="1524000"/>
                  </a:lnTo>
                  <a:close/>
                  <a:moveTo>
                    <a:pt x="4191000" y="1219200"/>
                  </a:moveTo>
                  <a:cubicBezTo>
                    <a:pt x="4064965" y="1219200"/>
                    <a:pt x="3962400" y="1321765"/>
                    <a:pt x="3962400" y="1447800"/>
                  </a:cubicBezTo>
                  <a:cubicBezTo>
                    <a:pt x="3962400" y="1573835"/>
                    <a:pt x="4064965" y="1676400"/>
                    <a:pt x="4191000" y="1676400"/>
                  </a:cubicBezTo>
                  <a:cubicBezTo>
                    <a:pt x="4317035" y="1676400"/>
                    <a:pt x="4419600" y="1573835"/>
                    <a:pt x="4419600" y="1447800"/>
                  </a:cubicBezTo>
                  <a:cubicBezTo>
                    <a:pt x="4419600" y="1321765"/>
                    <a:pt x="4317035" y="1219200"/>
                    <a:pt x="4191000" y="1219200"/>
                  </a:cubicBezTo>
                  <a:close/>
                  <a:moveTo>
                    <a:pt x="3429000" y="1219200"/>
                  </a:moveTo>
                  <a:cubicBezTo>
                    <a:pt x="3302965" y="1219200"/>
                    <a:pt x="3200400" y="1321765"/>
                    <a:pt x="3200400" y="1447800"/>
                  </a:cubicBezTo>
                  <a:cubicBezTo>
                    <a:pt x="3200400" y="1573835"/>
                    <a:pt x="3302965" y="1676400"/>
                    <a:pt x="3429000" y="1676400"/>
                  </a:cubicBezTo>
                  <a:cubicBezTo>
                    <a:pt x="3555035" y="1676400"/>
                    <a:pt x="3657600" y="1573835"/>
                    <a:pt x="3657600" y="1447800"/>
                  </a:cubicBezTo>
                  <a:cubicBezTo>
                    <a:pt x="3657600" y="1321765"/>
                    <a:pt x="3555035" y="1219200"/>
                    <a:pt x="3429000" y="1219200"/>
                  </a:cubicBezTo>
                  <a:close/>
                  <a:moveTo>
                    <a:pt x="2667000" y="1219200"/>
                  </a:moveTo>
                  <a:cubicBezTo>
                    <a:pt x="2540965" y="1219200"/>
                    <a:pt x="2438400" y="1321765"/>
                    <a:pt x="2438400" y="1447800"/>
                  </a:cubicBezTo>
                  <a:cubicBezTo>
                    <a:pt x="2438400" y="1573835"/>
                    <a:pt x="2540965" y="1676400"/>
                    <a:pt x="2667000" y="1676400"/>
                  </a:cubicBezTo>
                  <a:cubicBezTo>
                    <a:pt x="2793035" y="1676400"/>
                    <a:pt x="2895600" y="1573835"/>
                    <a:pt x="2895600" y="1447800"/>
                  </a:cubicBezTo>
                  <a:cubicBezTo>
                    <a:pt x="2895600" y="1321765"/>
                    <a:pt x="2793035" y="1219200"/>
                    <a:pt x="2667000" y="1219200"/>
                  </a:cubicBezTo>
                  <a:close/>
                  <a:moveTo>
                    <a:pt x="1905000" y="1219200"/>
                  </a:moveTo>
                  <a:cubicBezTo>
                    <a:pt x="1778965" y="1219200"/>
                    <a:pt x="1676400" y="1321765"/>
                    <a:pt x="1676400" y="1447800"/>
                  </a:cubicBezTo>
                  <a:cubicBezTo>
                    <a:pt x="1676400" y="1573835"/>
                    <a:pt x="1778965" y="1676400"/>
                    <a:pt x="1905000" y="1676400"/>
                  </a:cubicBezTo>
                  <a:cubicBezTo>
                    <a:pt x="2031035" y="1676400"/>
                    <a:pt x="2133600" y="1573835"/>
                    <a:pt x="2133600" y="1447800"/>
                  </a:cubicBezTo>
                  <a:cubicBezTo>
                    <a:pt x="2133600" y="1321765"/>
                    <a:pt x="2031035" y="1219200"/>
                    <a:pt x="1905000" y="1219200"/>
                  </a:cubicBezTo>
                  <a:close/>
                  <a:moveTo>
                    <a:pt x="1143000" y="1219200"/>
                  </a:moveTo>
                  <a:cubicBezTo>
                    <a:pt x="1016965" y="1219200"/>
                    <a:pt x="914400" y="1321765"/>
                    <a:pt x="914400" y="1447800"/>
                  </a:cubicBezTo>
                  <a:cubicBezTo>
                    <a:pt x="914400" y="1573835"/>
                    <a:pt x="1016965" y="1676400"/>
                    <a:pt x="1143000" y="1676400"/>
                  </a:cubicBezTo>
                  <a:cubicBezTo>
                    <a:pt x="1269035" y="1676400"/>
                    <a:pt x="1371600" y="1573835"/>
                    <a:pt x="1371600" y="1447800"/>
                  </a:cubicBezTo>
                  <a:cubicBezTo>
                    <a:pt x="1371600" y="1321765"/>
                    <a:pt x="1269035" y="1219200"/>
                    <a:pt x="1143000" y="1219200"/>
                  </a:cubicBezTo>
                  <a:close/>
                  <a:moveTo>
                    <a:pt x="381000" y="1219200"/>
                  </a:moveTo>
                  <a:cubicBezTo>
                    <a:pt x="254965" y="1219200"/>
                    <a:pt x="152400" y="1321765"/>
                    <a:pt x="152400" y="1447800"/>
                  </a:cubicBezTo>
                  <a:cubicBezTo>
                    <a:pt x="152400" y="1573835"/>
                    <a:pt x="254965" y="1676400"/>
                    <a:pt x="381000" y="1676400"/>
                  </a:cubicBezTo>
                  <a:cubicBezTo>
                    <a:pt x="507035" y="1676400"/>
                    <a:pt x="609600" y="1573835"/>
                    <a:pt x="609600" y="1447800"/>
                  </a:cubicBezTo>
                  <a:cubicBezTo>
                    <a:pt x="609600" y="1321765"/>
                    <a:pt x="507035" y="1219200"/>
                    <a:pt x="381000" y="1219200"/>
                  </a:cubicBezTo>
                  <a:close/>
                  <a:moveTo>
                    <a:pt x="3655238" y="1143000"/>
                  </a:moveTo>
                  <a:cubicBezTo>
                    <a:pt x="3748583" y="1212494"/>
                    <a:pt x="3810000" y="1322756"/>
                    <a:pt x="3810000" y="1447800"/>
                  </a:cubicBezTo>
                  <a:cubicBezTo>
                    <a:pt x="3810000" y="1572844"/>
                    <a:pt x="3748583" y="1683106"/>
                    <a:pt x="3655238" y="1752600"/>
                  </a:cubicBezTo>
                  <a:lnTo>
                    <a:pt x="3964762" y="1752600"/>
                  </a:lnTo>
                  <a:cubicBezTo>
                    <a:pt x="3871417" y="1683106"/>
                    <a:pt x="3810000" y="1572844"/>
                    <a:pt x="3810000" y="1447800"/>
                  </a:cubicBezTo>
                  <a:cubicBezTo>
                    <a:pt x="3810000" y="1322756"/>
                    <a:pt x="3871417" y="1212494"/>
                    <a:pt x="3964762" y="1143000"/>
                  </a:cubicBezTo>
                  <a:close/>
                  <a:moveTo>
                    <a:pt x="2131238" y="1143000"/>
                  </a:moveTo>
                  <a:cubicBezTo>
                    <a:pt x="2224583" y="1212494"/>
                    <a:pt x="2286000" y="1322756"/>
                    <a:pt x="2286000" y="1447800"/>
                  </a:cubicBezTo>
                  <a:cubicBezTo>
                    <a:pt x="2286000" y="1572844"/>
                    <a:pt x="2224583" y="1683106"/>
                    <a:pt x="2131238" y="1752600"/>
                  </a:cubicBezTo>
                  <a:lnTo>
                    <a:pt x="2440762" y="1752600"/>
                  </a:lnTo>
                  <a:cubicBezTo>
                    <a:pt x="2347417" y="1683106"/>
                    <a:pt x="2286000" y="1572844"/>
                    <a:pt x="2286000" y="1447800"/>
                  </a:cubicBezTo>
                  <a:cubicBezTo>
                    <a:pt x="2286000" y="1322756"/>
                    <a:pt x="2347417" y="1212494"/>
                    <a:pt x="2440762" y="1143000"/>
                  </a:cubicBezTo>
                  <a:close/>
                  <a:moveTo>
                    <a:pt x="1828800" y="685800"/>
                  </a:moveTo>
                  <a:lnTo>
                    <a:pt x="1828800" y="990600"/>
                  </a:lnTo>
                  <a:lnTo>
                    <a:pt x="2743200" y="990600"/>
                  </a:lnTo>
                  <a:lnTo>
                    <a:pt x="2743200" y="685800"/>
                  </a:lnTo>
                  <a:close/>
                  <a:moveTo>
                    <a:pt x="685800" y="457200"/>
                  </a:moveTo>
                  <a:lnTo>
                    <a:pt x="685800" y="533400"/>
                  </a:lnTo>
                  <a:cubicBezTo>
                    <a:pt x="685800" y="575386"/>
                    <a:pt x="720014" y="609600"/>
                    <a:pt x="762000" y="609600"/>
                  </a:cubicBezTo>
                  <a:cubicBezTo>
                    <a:pt x="803986" y="609600"/>
                    <a:pt x="838200" y="575386"/>
                    <a:pt x="838200" y="533400"/>
                  </a:cubicBezTo>
                  <a:lnTo>
                    <a:pt x="838200" y="457200"/>
                  </a:lnTo>
                  <a:close/>
                  <a:moveTo>
                    <a:pt x="533400" y="304800"/>
                  </a:moveTo>
                  <a:lnTo>
                    <a:pt x="990600" y="304800"/>
                  </a:lnTo>
                  <a:lnTo>
                    <a:pt x="990600" y="533400"/>
                  </a:lnTo>
                  <a:cubicBezTo>
                    <a:pt x="990600" y="632612"/>
                    <a:pt x="926668" y="716432"/>
                    <a:pt x="838200" y="747979"/>
                  </a:cubicBezTo>
                  <a:lnTo>
                    <a:pt x="838200" y="914400"/>
                  </a:lnTo>
                  <a:lnTo>
                    <a:pt x="990600" y="914400"/>
                  </a:lnTo>
                  <a:lnTo>
                    <a:pt x="990600" y="1066800"/>
                  </a:lnTo>
                  <a:lnTo>
                    <a:pt x="533400" y="1066800"/>
                  </a:lnTo>
                  <a:lnTo>
                    <a:pt x="533400" y="914400"/>
                  </a:lnTo>
                  <a:lnTo>
                    <a:pt x="685800" y="914400"/>
                  </a:lnTo>
                  <a:lnTo>
                    <a:pt x="685800" y="747979"/>
                  </a:lnTo>
                  <a:cubicBezTo>
                    <a:pt x="597332" y="716432"/>
                    <a:pt x="533400" y="632612"/>
                    <a:pt x="533400" y="533400"/>
                  </a:cubicBezTo>
                  <a:close/>
                  <a:moveTo>
                    <a:pt x="3657600" y="152400"/>
                  </a:moveTo>
                  <a:lnTo>
                    <a:pt x="3657600" y="304800"/>
                  </a:lnTo>
                  <a:lnTo>
                    <a:pt x="3962400" y="304800"/>
                  </a:lnTo>
                  <a:lnTo>
                    <a:pt x="3962400" y="152400"/>
                  </a:lnTo>
                  <a:close/>
                  <a:moveTo>
                    <a:pt x="3352800" y="152400"/>
                  </a:moveTo>
                  <a:lnTo>
                    <a:pt x="3352800" y="990600"/>
                  </a:lnTo>
                  <a:lnTo>
                    <a:pt x="4267200" y="990600"/>
                  </a:lnTo>
                  <a:lnTo>
                    <a:pt x="4267200" y="152400"/>
                  </a:lnTo>
                  <a:lnTo>
                    <a:pt x="4114800" y="152400"/>
                  </a:lnTo>
                  <a:lnTo>
                    <a:pt x="4114800" y="457200"/>
                  </a:lnTo>
                  <a:lnTo>
                    <a:pt x="3505200" y="457200"/>
                  </a:lnTo>
                  <a:lnTo>
                    <a:pt x="3505200" y="152400"/>
                  </a:lnTo>
                  <a:close/>
                  <a:moveTo>
                    <a:pt x="2209800" y="152400"/>
                  </a:moveTo>
                  <a:lnTo>
                    <a:pt x="2209800" y="228600"/>
                  </a:lnTo>
                  <a:cubicBezTo>
                    <a:pt x="2209800" y="270586"/>
                    <a:pt x="2244014" y="304800"/>
                    <a:pt x="2286000" y="304800"/>
                  </a:cubicBezTo>
                  <a:cubicBezTo>
                    <a:pt x="2327986" y="304800"/>
                    <a:pt x="2362200" y="270586"/>
                    <a:pt x="2362200" y="228600"/>
                  </a:cubicBezTo>
                  <a:lnTo>
                    <a:pt x="2362200" y="152400"/>
                  </a:lnTo>
                  <a:close/>
                  <a:moveTo>
                    <a:pt x="2057400" y="0"/>
                  </a:moveTo>
                  <a:lnTo>
                    <a:pt x="2514600" y="0"/>
                  </a:lnTo>
                  <a:lnTo>
                    <a:pt x="2514600" y="228600"/>
                  </a:lnTo>
                  <a:cubicBezTo>
                    <a:pt x="2514600" y="327812"/>
                    <a:pt x="2450668" y="411632"/>
                    <a:pt x="2362200" y="443179"/>
                  </a:cubicBezTo>
                  <a:lnTo>
                    <a:pt x="2362200" y="533400"/>
                  </a:lnTo>
                  <a:lnTo>
                    <a:pt x="2756916" y="533400"/>
                  </a:lnTo>
                  <a:lnTo>
                    <a:pt x="2820848" y="213665"/>
                  </a:lnTo>
                  <a:lnTo>
                    <a:pt x="2970276" y="243611"/>
                  </a:lnTo>
                  <a:lnTo>
                    <a:pt x="2895600" y="617144"/>
                  </a:lnTo>
                  <a:lnTo>
                    <a:pt x="2895600" y="1143000"/>
                  </a:lnTo>
                  <a:lnTo>
                    <a:pt x="2893238" y="1143000"/>
                  </a:lnTo>
                  <a:cubicBezTo>
                    <a:pt x="2986583" y="1212494"/>
                    <a:pt x="3048000" y="1322756"/>
                    <a:pt x="3048000" y="1447800"/>
                  </a:cubicBezTo>
                  <a:cubicBezTo>
                    <a:pt x="3048000" y="1572844"/>
                    <a:pt x="2986583" y="1683106"/>
                    <a:pt x="2893238" y="1752600"/>
                  </a:cubicBezTo>
                  <a:lnTo>
                    <a:pt x="3202762" y="1752600"/>
                  </a:lnTo>
                  <a:cubicBezTo>
                    <a:pt x="3109417" y="1683106"/>
                    <a:pt x="3048000" y="1572844"/>
                    <a:pt x="3048000" y="1447800"/>
                  </a:cubicBezTo>
                  <a:cubicBezTo>
                    <a:pt x="3048000" y="1322756"/>
                    <a:pt x="3109417" y="1212494"/>
                    <a:pt x="3202762" y="1143000"/>
                  </a:cubicBezTo>
                  <a:lnTo>
                    <a:pt x="3200400" y="1143000"/>
                  </a:lnTo>
                  <a:lnTo>
                    <a:pt x="3200400" y="0"/>
                  </a:lnTo>
                  <a:lnTo>
                    <a:pt x="4419600" y="0"/>
                  </a:lnTo>
                  <a:lnTo>
                    <a:pt x="4419600" y="1143000"/>
                  </a:lnTo>
                  <a:lnTo>
                    <a:pt x="4417238" y="1143000"/>
                  </a:lnTo>
                  <a:cubicBezTo>
                    <a:pt x="4510583" y="1212494"/>
                    <a:pt x="4572000" y="1322756"/>
                    <a:pt x="4572000" y="1447800"/>
                  </a:cubicBezTo>
                  <a:cubicBezTo>
                    <a:pt x="4572000" y="1572844"/>
                    <a:pt x="4510583" y="1683106"/>
                    <a:pt x="4417238" y="1752600"/>
                  </a:cubicBezTo>
                  <a:lnTo>
                    <a:pt x="4572000" y="1752600"/>
                  </a:lnTo>
                  <a:lnTo>
                    <a:pt x="4572000" y="2209800"/>
                  </a:lnTo>
                  <a:lnTo>
                    <a:pt x="0" y="2209800"/>
                  </a:lnTo>
                  <a:lnTo>
                    <a:pt x="0" y="1752600"/>
                  </a:lnTo>
                  <a:lnTo>
                    <a:pt x="154762" y="1752600"/>
                  </a:lnTo>
                  <a:cubicBezTo>
                    <a:pt x="61417" y="1683106"/>
                    <a:pt x="0" y="1572844"/>
                    <a:pt x="0" y="1447800"/>
                  </a:cubicBezTo>
                  <a:cubicBezTo>
                    <a:pt x="0" y="1237717"/>
                    <a:pt x="170917" y="1066800"/>
                    <a:pt x="381000" y="1066800"/>
                  </a:cubicBezTo>
                  <a:cubicBezTo>
                    <a:pt x="591083" y="1066800"/>
                    <a:pt x="762000" y="1237717"/>
                    <a:pt x="762000" y="1447800"/>
                  </a:cubicBezTo>
                  <a:cubicBezTo>
                    <a:pt x="762000" y="1572844"/>
                    <a:pt x="700583" y="1683106"/>
                    <a:pt x="607238" y="1752600"/>
                  </a:cubicBezTo>
                  <a:lnTo>
                    <a:pt x="916762" y="1752600"/>
                  </a:lnTo>
                  <a:cubicBezTo>
                    <a:pt x="823417" y="1683106"/>
                    <a:pt x="762000" y="1572844"/>
                    <a:pt x="762000" y="1447800"/>
                  </a:cubicBezTo>
                  <a:cubicBezTo>
                    <a:pt x="762000" y="1237717"/>
                    <a:pt x="932917" y="1066800"/>
                    <a:pt x="1143000" y="1066800"/>
                  </a:cubicBezTo>
                  <a:cubicBezTo>
                    <a:pt x="1353083" y="1066800"/>
                    <a:pt x="1524000" y="1237717"/>
                    <a:pt x="1524000" y="1447800"/>
                  </a:cubicBezTo>
                  <a:cubicBezTo>
                    <a:pt x="1524000" y="1572844"/>
                    <a:pt x="1462583" y="1683106"/>
                    <a:pt x="1369238" y="1752600"/>
                  </a:cubicBezTo>
                  <a:lnTo>
                    <a:pt x="1678762" y="1752600"/>
                  </a:lnTo>
                  <a:cubicBezTo>
                    <a:pt x="1585417" y="1683106"/>
                    <a:pt x="1524000" y="1572844"/>
                    <a:pt x="1524000" y="1447800"/>
                  </a:cubicBezTo>
                  <a:cubicBezTo>
                    <a:pt x="1524000" y="1322756"/>
                    <a:pt x="1585417" y="1212494"/>
                    <a:pt x="1678762" y="1143000"/>
                  </a:cubicBezTo>
                  <a:lnTo>
                    <a:pt x="1676400" y="1143000"/>
                  </a:lnTo>
                  <a:lnTo>
                    <a:pt x="1676400" y="617144"/>
                  </a:lnTo>
                  <a:lnTo>
                    <a:pt x="1601724" y="243611"/>
                  </a:lnTo>
                  <a:lnTo>
                    <a:pt x="1751152" y="213665"/>
                  </a:lnTo>
                  <a:lnTo>
                    <a:pt x="1815084" y="533400"/>
                  </a:lnTo>
                  <a:lnTo>
                    <a:pt x="2209800" y="533400"/>
                  </a:lnTo>
                  <a:lnTo>
                    <a:pt x="2209800" y="443179"/>
                  </a:lnTo>
                  <a:cubicBezTo>
                    <a:pt x="2121332" y="411632"/>
                    <a:pt x="2057400" y="327812"/>
                    <a:pt x="2057400" y="228600"/>
                  </a:cubicBezTo>
                  <a:close/>
                </a:path>
              </a:pathLst>
            </a:custGeom>
            <a:solidFill>
              <a:srgbClr val="000000"/>
            </a:solidFill>
            <a:ln w="76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57" name="组合 56">
            <a:extLst>
              <a:ext uri="{FF2B5EF4-FFF2-40B4-BE49-F238E27FC236}">
                <a16:creationId xmlns="" xmlns:a16="http://schemas.microsoft.com/office/drawing/2014/main" id="{BFEF01B9-106C-4F45-AF99-F9E2818E3879}"/>
              </a:ext>
            </a:extLst>
          </p:cNvPr>
          <p:cNvGrpSpPr>
            <a:grpSpLocks/>
          </p:cNvGrpSpPr>
          <p:nvPr/>
        </p:nvGrpSpPr>
        <p:grpSpPr>
          <a:xfrm>
            <a:off x="5524500" y="1066800"/>
            <a:ext cx="622266" cy="622266"/>
            <a:chOff x="147724" y="-6287946"/>
            <a:chExt cx="4724399" cy="4724400"/>
          </a:xfrm>
        </p:grpSpPr>
        <p:sp>
          <p:nvSpPr>
            <p:cNvPr id="53" name="任意多边形: 形状 52">
              <a:extLst>
                <a:ext uri="{FF2B5EF4-FFF2-40B4-BE49-F238E27FC236}">
                  <a16:creationId xmlns="" xmlns:a16="http://schemas.microsoft.com/office/drawing/2014/main" id="{48059411-BE8E-451C-91C7-976B8DC93425}"/>
                </a:ext>
              </a:extLst>
            </p:cNvPr>
            <p:cNvSpPr/>
            <p:nvPr/>
          </p:nvSpPr>
          <p:spPr>
            <a:xfrm>
              <a:off x="391183" y="-6287946"/>
              <a:ext cx="4480940" cy="4724400"/>
            </a:xfrm>
            <a:custGeom>
              <a:avLst/>
              <a:gdLst>
                <a:gd name="connsiteX0" fmla="*/ 3795141 w 4480940"/>
                <a:gd name="connsiteY0" fmla="*/ 3505200 h 4724400"/>
                <a:gd name="connsiteX1" fmla="*/ 3795141 w 4480940"/>
                <a:gd name="connsiteY1" fmla="*/ 3148051 h 4724400"/>
                <a:gd name="connsiteX2" fmla="*/ 4176141 w 4480940"/>
                <a:gd name="connsiteY2" fmla="*/ 1981200 h 4724400"/>
                <a:gd name="connsiteX3" fmla="*/ 2194941 w 4480940"/>
                <a:gd name="connsiteY3" fmla="*/ 0 h 4724400"/>
                <a:gd name="connsiteX4" fmla="*/ 215189 w 4480940"/>
                <a:gd name="connsiteY4" fmla="*/ 1905000 h 4724400"/>
                <a:gd name="connsiteX5" fmla="*/ 0 w 4480940"/>
                <a:gd name="connsiteY5" fmla="*/ 1905000 h 4724400"/>
                <a:gd name="connsiteX6" fmla="*/ 518541 w 4480940"/>
                <a:gd name="connsiteY6" fmla="*/ 2734590 h 4724400"/>
                <a:gd name="connsiteX7" fmla="*/ 1037082 w 4480940"/>
                <a:gd name="connsiteY7" fmla="*/ 1905000 h 4724400"/>
                <a:gd name="connsiteX8" fmla="*/ 825475 w 4480940"/>
                <a:gd name="connsiteY8" fmla="*/ 1905000 h 4724400"/>
                <a:gd name="connsiteX9" fmla="*/ 2194941 w 4480940"/>
                <a:gd name="connsiteY9" fmla="*/ 609600 h 4724400"/>
                <a:gd name="connsiteX10" fmla="*/ 3566541 w 4480940"/>
                <a:gd name="connsiteY10" fmla="*/ 1981200 h 4724400"/>
                <a:gd name="connsiteX11" fmla="*/ 3486988 w 4480940"/>
                <a:gd name="connsiteY11" fmla="*/ 2438400 h 4724400"/>
                <a:gd name="connsiteX12" fmla="*/ 2271141 w 4480940"/>
                <a:gd name="connsiteY12" fmla="*/ 2438400 h 4724400"/>
                <a:gd name="connsiteX13" fmla="*/ 2271141 w 4480940"/>
                <a:gd name="connsiteY13" fmla="*/ 3505200 h 4724400"/>
                <a:gd name="connsiteX14" fmla="*/ 1585341 w 4480940"/>
                <a:gd name="connsiteY14" fmla="*/ 3505200 h 4724400"/>
                <a:gd name="connsiteX15" fmla="*/ 1585341 w 4480940"/>
                <a:gd name="connsiteY15" fmla="*/ 4724400 h 4724400"/>
                <a:gd name="connsiteX16" fmla="*/ 2956941 w 4480940"/>
                <a:gd name="connsiteY16" fmla="*/ 4724400 h 4724400"/>
                <a:gd name="connsiteX17" fmla="*/ 3109341 w 4480940"/>
                <a:gd name="connsiteY17" fmla="*/ 4724400 h 4724400"/>
                <a:gd name="connsiteX18" fmla="*/ 4480941 w 4480940"/>
                <a:gd name="connsiteY18" fmla="*/ 4724400 h 4724400"/>
                <a:gd name="connsiteX19" fmla="*/ 4480941 w 4480940"/>
                <a:gd name="connsiteY19" fmla="*/ 3505200 h 4724400"/>
                <a:gd name="connsiteX20" fmla="*/ 3566541 w 4480940"/>
                <a:gd name="connsiteY20" fmla="*/ 3657600 h 4724400"/>
                <a:gd name="connsiteX21" fmla="*/ 3871341 w 4480940"/>
                <a:gd name="connsiteY21" fmla="*/ 3657600 h 4724400"/>
                <a:gd name="connsiteX22" fmla="*/ 3871341 w 4480940"/>
                <a:gd name="connsiteY22" fmla="*/ 3810000 h 4724400"/>
                <a:gd name="connsiteX23" fmla="*/ 3566541 w 4480940"/>
                <a:gd name="connsiteY23" fmla="*/ 3810000 h 4724400"/>
                <a:gd name="connsiteX24" fmla="*/ 2194941 w 4480940"/>
                <a:gd name="connsiteY24" fmla="*/ 457200 h 4724400"/>
                <a:gd name="connsiteX25" fmla="*/ 670941 w 4480940"/>
                <a:gd name="connsiteY25" fmla="*/ 1981200 h 4724400"/>
                <a:gd name="connsiteX26" fmla="*/ 670941 w 4480940"/>
                <a:gd name="connsiteY26" fmla="*/ 2057400 h 4724400"/>
                <a:gd name="connsiteX27" fmla="*/ 762000 w 4480940"/>
                <a:gd name="connsiteY27" fmla="*/ 2057400 h 4724400"/>
                <a:gd name="connsiteX28" fmla="*/ 518541 w 4480940"/>
                <a:gd name="connsiteY28" fmla="*/ 2447011 h 4724400"/>
                <a:gd name="connsiteX29" fmla="*/ 275082 w 4480940"/>
                <a:gd name="connsiteY29" fmla="*/ 2057400 h 4724400"/>
                <a:gd name="connsiteX30" fmla="*/ 366141 w 4480940"/>
                <a:gd name="connsiteY30" fmla="*/ 2057400 h 4724400"/>
                <a:gd name="connsiteX31" fmla="*/ 366141 w 4480940"/>
                <a:gd name="connsiteY31" fmla="*/ 1981200 h 4724400"/>
                <a:gd name="connsiteX32" fmla="*/ 2194941 w 4480940"/>
                <a:gd name="connsiteY32" fmla="*/ 152400 h 4724400"/>
                <a:gd name="connsiteX33" fmla="*/ 4023741 w 4480940"/>
                <a:gd name="connsiteY33" fmla="*/ 1981200 h 4724400"/>
                <a:gd name="connsiteX34" fmla="*/ 3795141 w 4480940"/>
                <a:gd name="connsiteY34" fmla="*/ 2865196 h 4724400"/>
                <a:gd name="connsiteX35" fmla="*/ 3795141 w 4480940"/>
                <a:gd name="connsiteY35" fmla="*/ 2438400 h 4724400"/>
                <a:gd name="connsiteX36" fmla="*/ 3647923 w 4480940"/>
                <a:gd name="connsiteY36" fmla="*/ 2438400 h 4724400"/>
                <a:gd name="connsiteX37" fmla="*/ 3718941 w 4480940"/>
                <a:gd name="connsiteY37" fmla="*/ 1981200 h 4724400"/>
                <a:gd name="connsiteX38" fmla="*/ 2194941 w 4480940"/>
                <a:gd name="connsiteY38" fmla="*/ 457200 h 4724400"/>
                <a:gd name="connsiteX39" fmla="*/ 2880741 w 4480940"/>
                <a:gd name="connsiteY39" fmla="*/ 2590800 h 4724400"/>
                <a:gd name="connsiteX40" fmla="*/ 3185541 w 4480940"/>
                <a:gd name="connsiteY40" fmla="*/ 2590800 h 4724400"/>
                <a:gd name="connsiteX41" fmla="*/ 3185541 w 4480940"/>
                <a:gd name="connsiteY41" fmla="*/ 2743200 h 4724400"/>
                <a:gd name="connsiteX42" fmla="*/ 2880741 w 4480940"/>
                <a:gd name="connsiteY42" fmla="*/ 2743200 h 4724400"/>
                <a:gd name="connsiteX43" fmla="*/ 2423541 w 4480940"/>
                <a:gd name="connsiteY43" fmla="*/ 2590800 h 4724400"/>
                <a:gd name="connsiteX44" fmla="*/ 2728341 w 4480940"/>
                <a:gd name="connsiteY44" fmla="*/ 2590800 h 4724400"/>
                <a:gd name="connsiteX45" fmla="*/ 2728341 w 4480940"/>
                <a:gd name="connsiteY45" fmla="*/ 2895600 h 4724400"/>
                <a:gd name="connsiteX46" fmla="*/ 3337941 w 4480940"/>
                <a:gd name="connsiteY46" fmla="*/ 2895600 h 4724400"/>
                <a:gd name="connsiteX47" fmla="*/ 3337941 w 4480940"/>
                <a:gd name="connsiteY47" fmla="*/ 2590800 h 4724400"/>
                <a:gd name="connsiteX48" fmla="*/ 3642741 w 4480940"/>
                <a:gd name="connsiteY48" fmla="*/ 2590800 h 4724400"/>
                <a:gd name="connsiteX49" fmla="*/ 3642741 w 4480940"/>
                <a:gd name="connsiteY49" fmla="*/ 3505200 h 4724400"/>
                <a:gd name="connsiteX50" fmla="*/ 3337941 w 4480940"/>
                <a:gd name="connsiteY50" fmla="*/ 3505200 h 4724400"/>
                <a:gd name="connsiteX51" fmla="*/ 3337941 w 4480940"/>
                <a:gd name="connsiteY51" fmla="*/ 3200400 h 4724400"/>
                <a:gd name="connsiteX52" fmla="*/ 2728341 w 4480940"/>
                <a:gd name="connsiteY52" fmla="*/ 3200400 h 4724400"/>
                <a:gd name="connsiteX53" fmla="*/ 2728341 w 4480940"/>
                <a:gd name="connsiteY53" fmla="*/ 3505200 h 4724400"/>
                <a:gd name="connsiteX54" fmla="*/ 2423541 w 4480940"/>
                <a:gd name="connsiteY54" fmla="*/ 3505200 h 4724400"/>
                <a:gd name="connsiteX55" fmla="*/ 2194941 w 4480940"/>
                <a:gd name="connsiteY55" fmla="*/ 3657600 h 4724400"/>
                <a:gd name="connsiteX56" fmla="*/ 2499741 w 4480940"/>
                <a:gd name="connsiteY56" fmla="*/ 3657600 h 4724400"/>
                <a:gd name="connsiteX57" fmla="*/ 2499741 w 4480940"/>
                <a:gd name="connsiteY57" fmla="*/ 3810000 h 4724400"/>
                <a:gd name="connsiteX58" fmla="*/ 2194941 w 4480940"/>
                <a:gd name="connsiteY58" fmla="*/ 3810000 h 4724400"/>
                <a:gd name="connsiteX59" fmla="*/ 2499741 w 4480940"/>
                <a:gd name="connsiteY59" fmla="*/ 4572000 h 4724400"/>
                <a:gd name="connsiteX60" fmla="*/ 2194941 w 4480940"/>
                <a:gd name="connsiteY60" fmla="*/ 4572000 h 4724400"/>
                <a:gd name="connsiteX61" fmla="*/ 2194941 w 4480940"/>
                <a:gd name="connsiteY61" fmla="*/ 4419600 h 4724400"/>
                <a:gd name="connsiteX62" fmla="*/ 2499741 w 4480940"/>
                <a:gd name="connsiteY62" fmla="*/ 4419600 h 4724400"/>
                <a:gd name="connsiteX63" fmla="*/ 2956941 w 4480940"/>
                <a:gd name="connsiteY63" fmla="*/ 4572000 h 4724400"/>
                <a:gd name="connsiteX64" fmla="*/ 2652141 w 4480940"/>
                <a:gd name="connsiteY64" fmla="*/ 4572000 h 4724400"/>
                <a:gd name="connsiteX65" fmla="*/ 2652141 w 4480940"/>
                <a:gd name="connsiteY65" fmla="*/ 4267200 h 4724400"/>
                <a:gd name="connsiteX66" fmla="*/ 2042541 w 4480940"/>
                <a:gd name="connsiteY66" fmla="*/ 4267200 h 4724400"/>
                <a:gd name="connsiteX67" fmla="*/ 2042541 w 4480940"/>
                <a:gd name="connsiteY67" fmla="*/ 4572000 h 4724400"/>
                <a:gd name="connsiteX68" fmla="*/ 1737741 w 4480940"/>
                <a:gd name="connsiteY68" fmla="*/ 4572000 h 4724400"/>
                <a:gd name="connsiteX69" fmla="*/ 1737741 w 4480940"/>
                <a:gd name="connsiteY69" fmla="*/ 3657600 h 4724400"/>
                <a:gd name="connsiteX70" fmla="*/ 2042541 w 4480940"/>
                <a:gd name="connsiteY70" fmla="*/ 3657600 h 4724400"/>
                <a:gd name="connsiteX71" fmla="*/ 2042541 w 4480940"/>
                <a:gd name="connsiteY71" fmla="*/ 3962400 h 4724400"/>
                <a:gd name="connsiteX72" fmla="*/ 2652141 w 4480940"/>
                <a:gd name="connsiteY72" fmla="*/ 3962400 h 4724400"/>
                <a:gd name="connsiteX73" fmla="*/ 2652141 w 4480940"/>
                <a:gd name="connsiteY73" fmla="*/ 3657600 h 4724400"/>
                <a:gd name="connsiteX74" fmla="*/ 2956941 w 4480940"/>
                <a:gd name="connsiteY74" fmla="*/ 3657600 h 4724400"/>
                <a:gd name="connsiteX75" fmla="*/ 2956941 w 4480940"/>
                <a:gd name="connsiteY75" fmla="*/ 3505200 h 4724400"/>
                <a:gd name="connsiteX76" fmla="*/ 2880741 w 4480940"/>
                <a:gd name="connsiteY76" fmla="*/ 3505200 h 4724400"/>
                <a:gd name="connsiteX77" fmla="*/ 2880741 w 4480940"/>
                <a:gd name="connsiteY77" fmla="*/ 3352800 h 4724400"/>
                <a:gd name="connsiteX78" fmla="*/ 3185541 w 4480940"/>
                <a:gd name="connsiteY78" fmla="*/ 3352800 h 4724400"/>
                <a:gd name="connsiteX79" fmla="*/ 3185541 w 4480940"/>
                <a:gd name="connsiteY79" fmla="*/ 3505200 h 4724400"/>
                <a:gd name="connsiteX80" fmla="*/ 3109341 w 4480940"/>
                <a:gd name="connsiteY80" fmla="*/ 3505200 h 4724400"/>
                <a:gd name="connsiteX81" fmla="*/ 3871341 w 4480940"/>
                <a:gd name="connsiteY81" fmla="*/ 4572000 h 4724400"/>
                <a:gd name="connsiteX82" fmla="*/ 3566541 w 4480940"/>
                <a:gd name="connsiteY82" fmla="*/ 4572000 h 4724400"/>
                <a:gd name="connsiteX83" fmla="*/ 3566541 w 4480940"/>
                <a:gd name="connsiteY83" fmla="*/ 4419600 h 4724400"/>
                <a:gd name="connsiteX84" fmla="*/ 3871341 w 4480940"/>
                <a:gd name="connsiteY84" fmla="*/ 4419600 h 4724400"/>
                <a:gd name="connsiteX85" fmla="*/ 4328541 w 4480940"/>
                <a:gd name="connsiteY85" fmla="*/ 4572000 h 4724400"/>
                <a:gd name="connsiteX86" fmla="*/ 4023741 w 4480940"/>
                <a:gd name="connsiteY86" fmla="*/ 4572000 h 4724400"/>
                <a:gd name="connsiteX87" fmla="*/ 4023741 w 4480940"/>
                <a:gd name="connsiteY87" fmla="*/ 4267200 h 4724400"/>
                <a:gd name="connsiteX88" fmla="*/ 3414141 w 4480940"/>
                <a:gd name="connsiteY88" fmla="*/ 4267200 h 4724400"/>
                <a:gd name="connsiteX89" fmla="*/ 3414141 w 4480940"/>
                <a:gd name="connsiteY89" fmla="*/ 4572000 h 4724400"/>
                <a:gd name="connsiteX90" fmla="*/ 3109341 w 4480940"/>
                <a:gd name="connsiteY90" fmla="*/ 4572000 h 4724400"/>
                <a:gd name="connsiteX91" fmla="*/ 3109341 w 4480940"/>
                <a:gd name="connsiteY91" fmla="*/ 3657600 h 4724400"/>
                <a:gd name="connsiteX92" fmla="*/ 3414141 w 4480940"/>
                <a:gd name="connsiteY92" fmla="*/ 3657600 h 4724400"/>
                <a:gd name="connsiteX93" fmla="*/ 3414141 w 4480940"/>
                <a:gd name="connsiteY93" fmla="*/ 3962400 h 4724400"/>
                <a:gd name="connsiteX94" fmla="*/ 4023741 w 4480940"/>
                <a:gd name="connsiteY94" fmla="*/ 3962400 h 4724400"/>
                <a:gd name="connsiteX95" fmla="*/ 4023741 w 4480940"/>
                <a:gd name="connsiteY95" fmla="*/ 3657600 h 4724400"/>
                <a:gd name="connsiteX96" fmla="*/ 4328541 w 4480940"/>
                <a:gd name="connsiteY96" fmla="*/ 3657600 h 472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480940" h="4724400">
                  <a:moveTo>
                    <a:pt x="3795141" y="3505200"/>
                  </a:moveTo>
                  <a:lnTo>
                    <a:pt x="3795141" y="3148051"/>
                  </a:lnTo>
                  <a:cubicBezTo>
                    <a:pt x="4044010" y="2807513"/>
                    <a:pt x="4176141" y="2404948"/>
                    <a:pt x="4176141" y="1981200"/>
                  </a:cubicBezTo>
                  <a:cubicBezTo>
                    <a:pt x="4176141" y="888797"/>
                    <a:pt x="3287421" y="0"/>
                    <a:pt x="2194941" y="0"/>
                  </a:cubicBezTo>
                  <a:cubicBezTo>
                    <a:pt x="1128065" y="0"/>
                    <a:pt x="255422" y="847725"/>
                    <a:pt x="215189" y="1905000"/>
                  </a:cubicBezTo>
                  <a:lnTo>
                    <a:pt x="0" y="1905000"/>
                  </a:lnTo>
                  <a:lnTo>
                    <a:pt x="518541" y="2734590"/>
                  </a:lnTo>
                  <a:lnTo>
                    <a:pt x="1037082" y="1905000"/>
                  </a:lnTo>
                  <a:lnTo>
                    <a:pt x="825475" y="1905000"/>
                  </a:lnTo>
                  <a:cubicBezTo>
                    <a:pt x="865099" y="1183996"/>
                    <a:pt x="1464183" y="609600"/>
                    <a:pt x="2194941" y="609600"/>
                  </a:cubicBezTo>
                  <a:cubicBezTo>
                    <a:pt x="2951226" y="609600"/>
                    <a:pt x="3566541" y="1224915"/>
                    <a:pt x="3566541" y="1981200"/>
                  </a:cubicBezTo>
                  <a:cubicBezTo>
                    <a:pt x="3566541" y="2138477"/>
                    <a:pt x="3538881" y="2291791"/>
                    <a:pt x="3486988" y="2438400"/>
                  </a:cubicBezTo>
                  <a:lnTo>
                    <a:pt x="2271141" y="2438400"/>
                  </a:lnTo>
                  <a:lnTo>
                    <a:pt x="2271141" y="3505200"/>
                  </a:lnTo>
                  <a:lnTo>
                    <a:pt x="1585341" y="3505200"/>
                  </a:lnTo>
                  <a:lnTo>
                    <a:pt x="1585341" y="4724400"/>
                  </a:lnTo>
                  <a:lnTo>
                    <a:pt x="2956941" y="4724400"/>
                  </a:lnTo>
                  <a:lnTo>
                    <a:pt x="3109341" y="4724400"/>
                  </a:lnTo>
                  <a:lnTo>
                    <a:pt x="4480941" y="4724400"/>
                  </a:lnTo>
                  <a:lnTo>
                    <a:pt x="4480941" y="3505200"/>
                  </a:lnTo>
                  <a:close/>
                  <a:moveTo>
                    <a:pt x="3566541" y="3657600"/>
                  </a:moveTo>
                  <a:lnTo>
                    <a:pt x="3871341" y="3657600"/>
                  </a:lnTo>
                  <a:lnTo>
                    <a:pt x="3871341" y="3810000"/>
                  </a:lnTo>
                  <a:lnTo>
                    <a:pt x="3566541" y="3810000"/>
                  </a:lnTo>
                  <a:close/>
                  <a:moveTo>
                    <a:pt x="2194941" y="457200"/>
                  </a:moveTo>
                  <a:cubicBezTo>
                    <a:pt x="1354607" y="457200"/>
                    <a:pt x="670941" y="1140866"/>
                    <a:pt x="670941" y="1981200"/>
                  </a:cubicBezTo>
                  <a:lnTo>
                    <a:pt x="670941" y="2057400"/>
                  </a:lnTo>
                  <a:lnTo>
                    <a:pt x="762000" y="2057400"/>
                  </a:lnTo>
                  <a:lnTo>
                    <a:pt x="518541" y="2447011"/>
                  </a:lnTo>
                  <a:lnTo>
                    <a:pt x="275082" y="2057400"/>
                  </a:lnTo>
                  <a:lnTo>
                    <a:pt x="366141" y="2057400"/>
                  </a:lnTo>
                  <a:lnTo>
                    <a:pt x="366141" y="1981200"/>
                  </a:lnTo>
                  <a:cubicBezTo>
                    <a:pt x="366141" y="972769"/>
                    <a:pt x="1186586" y="152400"/>
                    <a:pt x="2194941" y="152400"/>
                  </a:cubicBezTo>
                  <a:cubicBezTo>
                    <a:pt x="3203296" y="152400"/>
                    <a:pt x="4023741" y="972769"/>
                    <a:pt x="4023741" y="1981200"/>
                  </a:cubicBezTo>
                  <a:cubicBezTo>
                    <a:pt x="4023741" y="2294992"/>
                    <a:pt x="3944646" y="2595982"/>
                    <a:pt x="3795141" y="2865196"/>
                  </a:cubicBezTo>
                  <a:lnTo>
                    <a:pt x="3795141" y="2438400"/>
                  </a:lnTo>
                  <a:lnTo>
                    <a:pt x="3647923" y="2438400"/>
                  </a:lnTo>
                  <a:cubicBezTo>
                    <a:pt x="3694328" y="2290953"/>
                    <a:pt x="3718941" y="2137791"/>
                    <a:pt x="3718941" y="1981200"/>
                  </a:cubicBezTo>
                  <a:cubicBezTo>
                    <a:pt x="3718941" y="1140866"/>
                    <a:pt x="3035275" y="457200"/>
                    <a:pt x="2194941" y="457200"/>
                  </a:cubicBezTo>
                  <a:close/>
                  <a:moveTo>
                    <a:pt x="2880741" y="2590800"/>
                  </a:moveTo>
                  <a:lnTo>
                    <a:pt x="3185541" y="2590800"/>
                  </a:lnTo>
                  <a:lnTo>
                    <a:pt x="3185541" y="2743200"/>
                  </a:lnTo>
                  <a:lnTo>
                    <a:pt x="2880741" y="2743200"/>
                  </a:lnTo>
                  <a:close/>
                  <a:moveTo>
                    <a:pt x="2423541" y="2590800"/>
                  </a:moveTo>
                  <a:lnTo>
                    <a:pt x="2728341" y="2590800"/>
                  </a:lnTo>
                  <a:lnTo>
                    <a:pt x="2728341" y="2895600"/>
                  </a:lnTo>
                  <a:lnTo>
                    <a:pt x="3337941" y="2895600"/>
                  </a:lnTo>
                  <a:lnTo>
                    <a:pt x="3337941" y="2590800"/>
                  </a:lnTo>
                  <a:lnTo>
                    <a:pt x="3642741" y="2590800"/>
                  </a:lnTo>
                  <a:lnTo>
                    <a:pt x="3642741" y="3505200"/>
                  </a:lnTo>
                  <a:lnTo>
                    <a:pt x="3337941" y="3505200"/>
                  </a:lnTo>
                  <a:lnTo>
                    <a:pt x="3337941" y="3200400"/>
                  </a:lnTo>
                  <a:lnTo>
                    <a:pt x="2728341" y="3200400"/>
                  </a:lnTo>
                  <a:lnTo>
                    <a:pt x="2728341" y="3505200"/>
                  </a:lnTo>
                  <a:lnTo>
                    <a:pt x="2423541" y="3505200"/>
                  </a:lnTo>
                  <a:close/>
                  <a:moveTo>
                    <a:pt x="2194941" y="3657600"/>
                  </a:moveTo>
                  <a:lnTo>
                    <a:pt x="2499741" y="3657600"/>
                  </a:lnTo>
                  <a:lnTo>
                    <a:pt x="2499741" y="3810000"/>
                  </a:lnTo>
                  <a:lnTo>
                    <a:pt x="2194941" y="3810000"/>
                  </a:lnTo>
                  <a:close/>
                  <a:moveTo>
                    <a:pt x="2499741" y="4572000"/>
                  </a:moveTo>
                  <a:lnTo>
                    <a:pt x="2194941" y="4572000"/>
                  </a:lnTo>
                  <a:lnTo>
                    <a:pt x="2194941" y="4419600"/>
                  </a:lnTo>
                  <a:lnTo>
                    <a:pt x="2499741" y="4419600"/>
                  </a:lnTo>
                  <a:close/>
                  <a:moveTo>
                    <a:pt x="2956941" y="4572000"/>
                  </a:moveTo>
                  <a:lnTo>
                    <a:pt x="2652141" y="4572000"/>
                  </a:lnTo>
                  <a:lnTo>
                    <a:pt x="2652141" y="4267200"/>
                  </a:lnTo>
                  <a:lnTo>
                    <a:pt x="2042541" y="4267200"/>
                  </a:lnTo>
                  <a:lnTo>
                    <a:pt x="2042541" y="4572000"/>
                  </a:lnTo>
                  <a:lnTo>
                    <a:pt x="1737741" y="4572000"/>
                  </a:lnTo>
                  <a:lnTo>
                    <a:pt x="1737741" y="3657600"/>
                  </a:lnTo>
                  <a:lnTo>
                    <a:pt x="2042541" y="3657600"/>
                  </a:lnTo>
                  <a:lnTo>
                    <a:pt x="2042541" y="3962400"/>
                  </a:lnTo>
                  <a:lnTo>
                    <a:pt x="2652141" y="3962400"/>
                  </a:lnTo>
                  <a:lnTo>
                    <a:pt x="2652141" y="3657600"/>
                  </a:lnTo>
                  <a:lnTo>
                    <a:pt x="2956941" y="3657600"/>
                  </a:lnTo>
                  <a:close/>
                  <a:moveTo>
                    <a:pt x="2956941" y="3505200"/>
                  </a:moveTo>
                  <a:lnTo>
                    <a:pt x="2880741" y="3505200"/>
                  </a:lnTo>
                  <a:lnTo>
                    <a:pt x="2880741" y="3352800"/>
                  </a:lnTo>
                  <a:lnTo>
                    <a:pt x="3185541" y="3352800"/>
                  </a:lnTo>
                  <a:lnTo>
                    <a:pt x="3185541" y="3505200"/>
                  </a:lnTo>
                  <a:lnTo>
                    <a:pt x="3109341" y="3505200"/>
                  </a:lnTo>
                  <a:close/>
                  <a:moveTo>
                    <a:pt x="3871341" y="4572000"/>
                  </a:moveTo>
                  <a:lnTo>
                    <a:pt x="3566541" y="4572000"/>
                  </a:lnTo>
                  <a:lnTo>
                    <a:pt x="3566541" y="4419600"/>
                  </a:lnTo>
                  <a:lnTo>
                    <a:pt x="3871341" y="4419600"/>
                  </a:lnTo>
                  <a:close/>
                  <a:moveTo>
                    <a:pt x="4328541" y="4572000"/>
                  </a:moveTo>
                  <a:lnTo>
                    <a:pt x="4023741" y="4572000"/>
                  </a:lnTo>
                  <a:lnTo>
                    <a:pt x="4023741" y="4267200"/>
                  </a:lnTo>
                  <a:lnTo>
                    <a:pt x="3414141" y="4267200"/>
                  </a:lnTo>
                  <a:lnTo>
                    <a:pt x="3414141" y="4572000"/>
                  </a:lnTo>
                  <a:lnTo>
                    <a:pt x="3109341" y="4572000"/>
                  </a:lnTo>
                  <a:lnTo>
                    <a:pt x="3109341" y="3657600"/>
                  </a:lnTo>
                  <a:lnTo>
                    <a:pt x="3414141" y="3657600"/>
                  </a:lnTo>
                  <a:lnTo>
                    <a:pt x="3414141" y="3962400"/>
                  </a:lnTo>
                  <a:lnTo>
                    <a:pt x="4023741" y="3962400"/>
                  </a:lnTo>
                  <a:lnTo>
                    <a:pt x="4023741" y="3657600"/>
                  </a:lnTo>
                  <a:lnTo>
                    <a:pt x="4328541" y="3657600"/>
                  </a:lnTo>
                  <a:close/>
                </a:path>
              </a:pathLst>
            </a:custGeom>
            <a:solidFill>
              <a:srgbClr val="000000"/>
            </a:solidFill>
            <a:ln w="76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6" name="任意多边形: 形状 55">
              <a:extLst>
                <a:ext uri="{FF2B5EF4-FFF2-40B4-BE49-F238E27FC236}">
                  <a16:creationId xmlns="" xmlns:a16="http://schemas.microsoft.com/office/drawing/2014/main" id="{E8ACC580-E848-42CF-8772-62DDD0ECF4C0}"/>
                </a:ext>
              </a:extLst>
            </p:cNvPr>
            <p:cNvSpPr/>
            <p:nvPr/>
          </p:nvSpPr>
          <p:spPr>
            <a:xfrm>
              <a:off x="147724" y="-5252692"/>
              <a:ext cx="3460547" cy="3003346"/>
            </a:xfrm>
            <a:custGeom>
              <a:avLst/>
              <a:gdLst>
                <a:gd name="connsiteX0" fmla="*/ 609600 w 3460547"/>
                <a:gd name="connsiteY0" fmla="*/ 2698546 h 3003346"/>
                <a:gd name="connsiteX1" fmla="*/ 609600 w 3460547"/>
                <a:gd name="connsiteY1" fmla="*/ 2850946 h 3003346"/>
                <a:gd name="connsiteX2" fmla="*/ 914400 w 3460547"/>
                <a:gd name="connsiteY2" fmla="*/ 2850946 h 3003346"/>
                <a:gd name="connsiteX3" fmla="*/ 914400 w 3460547"/>
                <a:gd name="connsiteY3" fmla="*/ 2698546 h 3003346"/>
                <a:gd name="connsiteX4" fmla="*/ 609600 w 3460547"/>
                <a:gd name="connsiteY4" fmla="*/ 1936546 h 3003346"/>
                <a:gd name="connsiteX5" fmla="*/ 609600 w 3460547"/>
                <a:gd name="connsiteY5" fmla="*/ 2088946 h 3003346"/>
                <a:gd name="connsiteX6" fmla="*/ 914400 w 3460547"/>
                <a:gd name="connsiteY6" fmla="*/ 2088946 h 3003346"/>
                <a:gd name="connsiteX7" fmla="*/ 914400 w 3460547"/>
                <a:gd name="connsiteY7" fmla="*/ 1936546 h 3003346"/>
                <a:gd name="connsiteX8" fmla="*/ 152400 w 3460547"/>
                <a:gd name="connsiteY8" fmla="*/ 1936546 h 3003346"/>
                <a:gd name="connsiteX9" fmla="*/ 152400 w 3460547"/>
                <a:gd name="connsiteY9" fmla="*/ 2850946 h 3003346"/>
                <a:gd name="connsiteX10" fmla="*/ 457200 w 3460547"/>
                <a:gd name="connsiteY10" fmla="*/ 2850946 h 3003346"/>
                <a:gd name="connsiteX11" fmla="*/ 457200 w 3460547"/>
                <a:gd name="connsiteY11" fmla="*/ 2546146 h 3003346"/>
                <a:gd name="connsiteX12" fmla="*/ 1066800 w 3460547"/>
                <a:gd name="connsiteY12" fmla="*/ 2546146 h 3003346"/>
                <a:gd name="connsiteX13" fmla="*/ 1066800 w 3460547"/>
                <a:gd name="connsiteY13" fmla="*/ 2850946 h 3003346"/>
                <a:gd name="connsiteX14" fmla="*/ 1371600 w 3460547"/>
                <a:gd name="connsiteY14" fmla="*/ 2850946 h 3003346"/>
                <a:gd name="connsiteX15" fmla="*/ 1371600 w 3460547"/>
                <a:gd name="connsiteY15" fmla="*/ 1936546 h 3003346"/>
                <a:gd name="connsiteX16" fmla="*/ 1066800 w 3460547"/>
                <a:gd name="connsiteY16" fmla="*/ 1936546 h 3003346"/>
                <a:gd name="connsiteX17" fmla="*/ 1066800 w 3460547"/>
                <a:gd name="connsiteY17" fmla="*/ 2241346 h 3003346"/>
                <a:gd name="connsiteX18" fmla="*/ 457200 w 3460547"/>
                <a:gd name="connsiteY18" fmla="*/ 2241346 h 3003346"/>
                <a:gd name="connsiteX19" fmla="*/ 457200 w 3460547"/>
                <a:gd name="connsiteY19" fmla="*/ 1936546 h 3003346"/>
                <a:gd name="connsiteX20" fmla="*/ 0 w 3460547"/>
                <a:gd name="connsiteY20" fmla="*/ 1784146 h 3003346"/>
                <a:gd name="connsiteX21" fmla="*/ 1524000 w 3460547"/>
                <a:gd name="connsiteY21" fmla="*/ 1784146 h 3003346"/>
                <a:gd name="connsiteX22" fmla="*/ 1524000 w 3460547"/>
                <a:gd name="connsiteY22" fmla="*/ 3003346 h 3003346"/>
                <a:gd name="connsiteX23" fmla="*/ 0 w 3460547"/>
                <a:gd name="connsiteY23" fmla="*/ 3003346 h 3003346"/>
                <a:gd name="connsiteX24" fmla="*/ 3124200 w 3460547"/>
                <a:gd name="connsiteY24" fmla="*/ 215494 h 3003346"/>
                <a:gd name="connsiteX25" fmla="*/ 1905000 w 3460547"/>
                <a:gd name="connsiteY25" fmla="*/ 1434694 h 3003346"/>
                <a:gd name="connsiteX26" fmla="*/ 1600200 w 3460547"/>
                <a:gd name="connsiteY26" fmla="*/ 1129894 h 3003346"/>
                <a:gd name="connsiteX27" fmla="*/ 1479347 w 3460547"/>
                <a:gd name="connsiteY27" fmla="*/ 1250747 h 3003346"/>
                <a:gd name="connsiteX28" fmla="*/ 1905000 w 3460547"/>
                <a:gd name="connsiteY28" fmla="*/ 1676400 h 3003346"/>
                <a:gd name="connsiteX29" fmla="*/ 3245053 w 3460547"/>
                <a:gd name="connsiteY29" fmla="*/ 336347 h 3003346"/>
                <a:gd name="connsiteX30" fmla="*/ 3124200 w 3460547"/>
                <a:gd name="connsiteY30" fmla="*/ 0 h 3003346"/>
                <a:gd name="connsiteX31" fmla="*/ 3460547 w 3460547"/>
                <a:gd name="connsiteY31" fmla="*/ 336347 h 3003346"/>
                <a:gd name="connsiteX32" fmla="*/ 1905000 w 3460547"/>
                <a:gd name="connsiteY32" fmla="*/ 1891894 h 3003346"/>
                <a:gd name="connsiteX33" fmla="*/ 1263853 w 3460547"/>
                <a:gd name="connsiteY33" fmla="*/ 1250747 h 3003346"/>
                <a:gd name="connsiteX34" fmla="*/ 1600200 w 3460547"/>
                <a:gd name="connsiteY34" fmla="*/ 914400 h 3003346"/>
                <a:gd name="connsiteX35" fmla="*/ 1905000 w 3460547"/>
                <a:gd name="connsiteY35" fmla="*/ 1219200 h 300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460547" h="3003346">
                  <a:moveTo>
                    <a:pt x="609600" y="2698546"/>
                  </a:moveTo>
                  <a:lnTo>
                    <a:pt x="609600" y="2850946"/>
                  </a:lnTo>
                  <a:lnTo>
                    <a:pt x="914400" y="2850946"/>
                  </a:lnTo>
                  <a:lnTo>
                    <a:pt x="914400" y="2698546"/>
                  </a:lnTo>
                  <a:close/>
                  <a:moveTo>
                    <a:pt x="609600" y="1936546"/>
                  </a:moveTo>
                  <a:lnTo>
                    <a:pt x="609600" y="2088946"/>
                  </a:lnTo>
                  <a:lnTo>
                    <a:pt x="914400" y="2088946"/>
                  </a:lnTo>
                  <a:lnTo>
                    <a:pt x="914400" y="1936546"/>
                  </a:lnTo>
                  <a:close/>
                  <a:moveTo>
                    <a:pt x="152400" y="1936546"/>
                  </a:moveTo>
                  <a:lnTo>
                    <a:pt x="152400" y="2850946"/>
                  </a:lnTo>
                  <a:lnTo>
                    <a:pt x="457200" y="2850946"/>
                  </a:lnTo>
                  <a:lnTo>
                    <a:pt x="457200" y="2546146"/>
                  </a:lnTo>
                  <a:lnTo>
                    <a:pt x="1066800" y="2546146"/>
                  </a:lnTo>
                  <a:lnTo>
                    <a:pt x="1066800" y="2850946"/>
                  </a:lnTo>
                  <a:lnTo>
                    <a:pt x="1371600" y="2850946"/>
                  </a:lnTo>
                  <a:lnTo>
                    <a:pt x="1371600" y="1936546"/>
                  </a:lnTo>
                  <a:lnTo>
                    <a:pt x="1066800" y="1936546"/>
                  </a:lnTo>
                  <a:lnTo>
                    <a:pt x="1066800" y="2241346"/>
                  </a:lnTo>
                  <a:lnTo>
                    <a:pt x="457200" y="2241346"/>
                  </a:lnTo>
                  <a:lnTo>
                    <a:pt x="457200" y="1936546"/>
                  </a:lnTo>
                  <a:close/>
                  <a:moveTo>
                    <a:pt x="0" y="1784146"/>
                  </a:moveTo>
                  <a:lnTo>
                    <a:pt x="1524000" y="1784146"/>
                  </a:lnTo>
                  <a:lnTo>
                    <a:pt x="1524000" y="3003346"/>
                  </a:lnTo>
                  <a:lnTo>
                    <a:pt x="0" y="3003346"/>
                  </a:lnTo>
                  <a:close/>
                  <a:moveTo>
                    <a:pt x="3124200" y="215494"/>
                  </a:moveTo>
                  <a:lnTo>
                    <a:pt x="1905000" y="1434694"/>
                  </a:lnTo>
                  <a:lnTo>
                    <a:pt x="1600200" y="1129894"/>
                  </a:lnTo>
                  <a:lnTo>
                    <a:pt x="1479347" y="1250747"/>
                  </a:lnTo>
                  <a:lnTo>
                    <a:pt x="1905000" y="1676400"/>
                  </a:lnTo>
                  <a:lnTo>
                    <a:pt x="3245053" y="336347"/>
                  </a:lnTo>
                  <a:close/>
                  <a:moveTo>
                    <a:pt x="3124200" y="0"/>
                  </a:moveTo>
                  <a:lnTo>
                    <a:pt x="3460547" y="336347"/>
                  </a:lnTo>
                  <a:lnTo>
                    <a:pt x="1905000" y="1891894"/>
                  </a:lnTo>
                  <a:lnTo>
                    <a:pt x="1263853" y="1250747"/>
                  </a:lnTo>
                  <a:lnTo>
                    <a:pt x="1600200" y="914400"/>
                  </a:lnTo>
                  <a:lnTo>
                    <a:pt x="1905000" y="1219200"/>
                  </a:lnTo>
                  <a:close/>
                </a:path>
              </a:pathLst>
            </a:custGeom>
            <a:gradFill>
              <a:gsLst>
                <a:gs pos="0">
                  <a:schemeClr val="accent1"/>
                </a:gs>
                <a:gs pos="100000">
                  <a:schemeClr val="accent2"/>
                </a:gs>
              </a:gsLst>
              <a:lin ang="5400000" scaled="1"/>
            </a:gradFill>
            <a:ln w="762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4" name="文本占位符 3">
            <a:extLst>
              <a:ext uri="{FF2B5EF4-FFF2-40B4-BE49-F238E27FC236}">
                <a16:creationId xmlns="" xmlns:a16="http://schemas.microsoft.com/office/drawing/2014/main" id="{5C8B41FF-7277-4B7B-BD23-411FB32C6108}"/>
              </a:ext>
            </a:extLst>
          </p:cNvPr>
          <p:cNvSpPr>
            <a:spLocks noGrp="1"/>
          </p:cNvSpPr>
          <p:nvPr>
            <p:ph type="body" sz="quarter" idx="10"/>
          </p:nvPr>
        </p:nvSpPr>
        <p:spPr/>
        <p:txBody>
          <a:bodyPr/>
          <a:lstStyle/>
          <a:p>
            <a:r>
              <a:rPr lang="zh-CN" altLang="en-US"/>
              <a:t>特点</a:t>
            </a:r>
          </a:p>
        </p:txBody>
      </p:sp>
      <p:sp>
        <p:nvSpPr>
          <p:cNvPr id="5" name="文本占位符 4">
            <a:extLst>
              <a:ext uri="{FF2B5EF4-FFF2-40B4-BE49-F238E27FC236}">
                <a16:creationId xmlns="" xmlns:a16="http://schemas.microsoft.com/office/drawing/2014/main" id="{EB2FFCE2-5A24-496D-84BB-35315681733A}"/>
              </a:ext>
            </a:extLst>
          </p:cNvPr>
          <p:cNvSpPr>
            <a:spLocks noGrp="1"/>
          </p:cNvSpPr>
          <p:nvPr>
            <p:ph type="body" sz="quarter" idx="11"/>
          </p:nvPr>
        </p:nvSpPr>
        <p:spPr>
          <a:xfrm>
            <a:off x="695325" y="415922"/>
            <a:ext cx="1514838" cy="369332"/>
          </a:xfrm>
        </p:spPr>
        <p:txBody>
          <a:bodyPr/>
          <a:lstStyle/>
          <a:p>
            <a:r>
              <a:rPr lang="zh-CN" altLang="en-US"/>
              <a:t>公司业务的</a:t>
            </a:r>
          </a:p>
        </p:txBody>
      </p:sp>
    </p:spTree>
    <p:extLst>
      <p:ext uri="{BB962C8B-B14F-4D97-AF65-F5344CB8AC3E}">
        <p14:creationId xmlns:p14="http://schemas.microsoft.com/office/powerpoint/2010/main" val="3451995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54EDE053-7879-41C4-914A-253328524C9D}"/>
              </a:ext>
            </a:extLst>
          </p:cNvPr>
          <p:cNvSpPr/>
          <p:nvPr/>
        </p:nvSpPr>
        <p:spPr>
          <a:xfrm>
            <a:off x="4140200" y="4400551"/>
            <a:ext cx="1955800" cy="2457450"/>
          </a:xfrm>
          <a:prstGeom prst="rect">
            <a:avLst/>
          </a:prstGeom>
          <a:gradFill>
            <a:gsLst>
              <a:gs pos="2100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pic>
        <p:nvPicPr>
          <p:cNvPr id="11" name="图片 10">
            <a:extLst>
              <a:ext uri="{FF2B5EF4-FFF2-40B4-BE49-F238E27FC236}">
                <a16:creationId xmlns="" xmlns:a16="http://schemas.microsoft.com/office/drawing/2014/main" id="{612D2AB0-3073-4A8D-A5FA-492022BA09CF}"/>
              </a:ext>
            </a:extLst>
          </p:cNvPr>
          <p:cNvPicPr>
            <a:picLocks noChangeAspect="1"/>
          </p:cNvPicPr>
          <p:nvPr/>
        </p:nvPicPr>
        <p:blipFill>
          <a:blip r:embed="rId6" cstate="email">
            <a:extLst>
              <a:ext uri="{28A0092B-C50C-407E-A947-70E740481C1C}">
                <a14:useLocalDpi xmlns:a14="http://schemas.microsoft.com/office/drawing/2010/main"/>
              </a:ext>
            </a:extLst>
          </a:blip>
          <a:srcRect/>
          <a:stretch/>
        </p:blipFill>
        <p:spPr>
          <a:xfrm>
            <a:off x="-1330858" y="-1152741"/>
            <a:ext cx="10193884" cy="8931558"/>
          </a:xfrm>
          <a:prstGeom prst="rect">
            <a:avLst/>
          </a:prstGeom>
        </p:spPr>
      </p:pic>
      <p:sp>
        <p:nvSpPr>
          <p:cNvPr id="17" name="任意多边形: 形状 16">
            <a:extLst>
              <a:ext uri="{FF2B5EF4-FFF2-40B4-BE49-F238E27FC236}">
                <a16:creationId xmlns="" xmlns:a16="http://schemas.microsoft.com/office/drawing/2014/main" id="{6F86AFC7-FE80-436F-9D9E-0891F3FC075B}"/>
              </a:ext>
            </a:extLst>
          </p:cNvPr>
          <p:cNvSpPr>
            <a:spLocks/>
          </p:cNvSpPr>
          <p:nvPr>
            <p:custDataLst>
              <p:tags r:id="rId1"/>
            </p:custDataLst>
          </p:nvPr>
        </p:nvSpPr>
        <p:spPr>
          <a:xfrm>
            <a:off x="10668000" y="761101"/>
            <a:ext cx="239572" cy="538986"/>
          </a:xfrm>
          <a:custGeom>
            <a:avLst/>
            <a:gdLst>
              <a:gd name="connsiteX0" fmla="*/ 185623 w 239572"/>
              <a:gd name="connsiteY0" fmla="*/ 0 h 538986"/>
              <a:gd name="connsiteX1" fmla="*/ 239572 w 239572"/>
              <a:gd name="connsiteY1" fmla="*/ 0 h 538986"/>
              <a:gd name="connsiteX2" fmla="*/ 239572 w 239572"/>
              <a:gd name="connsiteY2" fmla="*/ 538986 h 538986"/>
              <a:gd name="connsiteX3" fmla="*/ 157276 w 239572"/>
              <a:gd name="connsiteY3" fmla="*/ 538986 h 538986"/>
              <a:gd name="connsiteX4" fmla="*/ 157276 w 239572"/>
              <a:gd name="connsiteY4" fmla="*/ 74980 h 538986"/>
              <a:gd name="connsiteX5" fmla="*/ 0 w 239572"/>
              <a:gd name="connsiteY5" fmla="*/ 105156 h 538986"/>
              <a:gd name="connsiteX6" fmla="*/ 0 w 239572"/>
              <a:gd name="connsiteY6" fmla="*/ 38404 h 5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572" h="538986">
                <a:moveTo>
                  <a:pt x="185623" y="0"/>
                </a:moveTo>
                <a:lnTo>
                  <a:pt x="239572" y="0"/>
                </a:lnTo>
                <a:lnTo>
                  <a:pt x="239572" y="538986"/>
                </a:lnTo>
                <a:lnTo>
                  <a:pt x="157276" y="538986"/>
                </a:lnTo>
                <a:lnTo>
                  <a:pt x="157276" y="74980"/>
                </a:lnTo>
                <a:lnTo>
                  <a:pt x="0" y="105156"/>
                </a:lnTo>
                <a:lnTo>
                  <a:pt x="0" y="3840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26" name="矩形: 圆角 25">
            <a:extLst>
              <a:ext uri="{FF2B5EF4-FFF2-40B4-BE49-F238E27FC236}">
                <a16:creationId xmlns="" xmlns:a16="http://schemas.microsoft.com/office/drawing/2014/main" id="{337632F4-0DD5-4D45-BFAB-BFA8AF21F629}"/>
              </a:ext>
            </a:extLst>
          </p:cNvPr>
          <p:cNvSpPr/>
          <p:nvPr/>
        </p:nvSpPr>
        <p:spPr>
          <a:xfrm>
            <a:off x="4978400" y="5803900"/>
            <a:ext cx="279400" cy="620713"/>
          </a:xfrm>
          <a:prstGeom prst="roundRect">
            <a:avLst>
              <a:gd name="adj" fmla="val 50000"/>
            </a:avLst>
          </a:pr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6" name="矩形 35">
            <a:extLst>
              <a:ext uri="{FF2B5EF4-FFF2-40B4-BE49-F238E27FC236}">
                <a16:creationId xmlns="" xmlns:a16="http://schemas.microsoft.com/office/drawing/2014/main" id="{C3DC75E0-21DC-4928-A5AD-E29D6159BC0D}"/>
              </a:ext>
            </a:extLst>
          </p:cNvPr>
          <p:cNvSpPr/>
          <p:nvPr/>
        </p:nvSpPr>
        <p:spPr>
          <a:xfrm>
            <a:off x="8250288" y="4437571"/>
            <a:ext cx="2216742"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阿里巴巴普惠体 B"/>
                <a:ea typeface="阿里巴巴普惠体 B"/>
                <a:cs typeface="+mn-cs"/>
              </a:rPr>
              <a:t>服务流程</a:t>
            </a:r>
          </a:p>
        </p:txBody>
      </p:sp>
      <p:cxnSp>
        <p:nvCxnSpPr>
          <p:cNvPr id="37" name="直接连接符 36">
            <a:extLst>
              <a:ext uri="{FF2B5EF4-FFF2-40B4-BE49-F238E27FC236}">
                <a16:creationId xmlns="" xmlns:a16="http://schemas.microsoft.com/office/drawing/2014/main" id="{6D966CEF-2E28-422A-A1A4-D5A979A25560}"/>
              </a:ext>
            </a:extLst>
          </p:cNvPr>
          <p:cNvCxnSpPr>
            <a:cxnSpLocks/>
          </p:cNvCxnSpPr>
          <p:nvPr/>
        </p:nvCxnSpPr>
        <p:spPr>
          <a:xfrm>
            <a:off x="8250288" y="4882369"/>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矩形 40">
            <a:extLst>
              <a:ext uri="{FF2B5EF4-FFF2-40B4-BE49-F238E27FC236}">
                <a16:creationId xmlns="" xmlns:a16="http://schemas.microsoft.com/office/drawing/2014/main" id="{101BC908-10CA-4EAB-A7C8-CA530E3A1A6F}"/>
              </a:ext>
            </a:extLst>
          </p:cNvPr>
          <p:cNvSpPr/>
          <p:nvPr/>
        </p:nvSpPr>
        <p:spPr>
          <a:xfrm>
            <a:off x="8250288" y="5628607"/>
            <a:ext cx="2216742" cy="307777"/>
          </a:xfrm>
          <a:prstGeom prst="rect">
            <a:avLst/>
          </a:prstGeom>
          <a:noFill/>
        </p:spPr>
        <p:txBody>
          <a:bodyPr wrap="square" lIns="0" tIns="0" rIns="0" bIns="0" rtlCol="0" anchor="t">
            <a:spAutoFit/>
          </a:bodyPr>
          <a:lstStyle/>
          <a:p>
            <a:pPr lvl="0"/>
            <a:r>
              <a:rPr lang="zh-CN" altLang="en-US" sz="2000">
                <a:solidFill>
                  <a:prstClr val="black"/>
                </a:solidFill>
                <a:latin typeface="阿里巴巴普惠体 B"/>
                <a:ea typeface="阿里巴巴普惠体 B"/>
              </a:rPr>
              <a:t>合作方式</a:t>
            </a:r>
          </a:p>
        </p:txBody>
      </p:sp>
      <p:cxnSp>
        <p:nvCxnSpPr>
          <p:cNvPr id="42" name="直接连接符 41">
            <a:extLst>
              <a:ext uri="{FF2B5EF4-FFF2-40B4-BE49-F238E27FC236}">
                <a16:creationId xmlns="" xmlns:a16="http://schemas.microsoft.com/office/drawing/2014/main" id="{12122E53-6766-4E82-A957-5F734251F2D2}"/>
              </a:ext>
            </a:extLst>
          </p:cNvPr>
          <p:cNvCxnSpPr>
            <a:cxnSpLocks/>
          </p:cNvCxnSpPr>
          <p:nvPr/>
        </p:nvCxnSpPr>
        <p:spPr>
          <a:xfrm>
            <a:off x="8250288" y="6073405"/>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6" name="任意多边形: 形状 45">
            <a:extLst>
              <a:ext uri="{FF2B5EF4-FFF2-40B4-BE49-F238E27FC236}">
                <a16:creationId xmlns="" xmlns:a16="http://schemas.microsoft.com/office/drawing/2014/main" id="{5240E0E6-6D32-4FF3-8689-205590F43578}"/>
              </a:ext>
            </a:extLst>
          </p:cNvPr>
          <p:cNvSpPr/>
          <p:nvPr>
            <p:custDataLst>
              <p:tags r:id="rId2"/>
            </p:custDataLst>
          </p:nvPr>
        </p:nvSpPr>
        <p:spPr>
          <a:xfrm>
            <a:off x="10625236" y="4558898"/>
            <a:ext cx="356616" cy="547074"/>
          </a:xfrm>
          <a:custGeom>
            <a:avLst/>
            <a:gdLst>
              <a:gd name="connsiteX0" fmla="*/ 132588 w 356616"/>
              <a:gd name="connsiteY0" fmla="*/ 0 h 547074"/>
              <a:gd name="connsiteX1" fmla="*/ 287579 w 356616"/>
              <a:gd name="connsiteY1" fmla="*/ 39319 h 547074"/>
              <a:gd name="connsiteX2" fmla="*/ 340157 w 356616"/>
              <a:gd name="connsiteY2" fmla="*/ 166420 h 547074"/>
              <a:gd name="connsiteX3" fmla="*/ 309982 w 356616"/>
              <a:gd name="connsiteY3" fmla="*/ 261975 h 547074"/>
              <a:gd name="connsiteX4" fmla="*/ 227686 w 356616"/>
              <a:gd name="connsiteY4" fmla="*/ 310896 h 547074"/>
              <a:gd name="connsiteX5" fmla="*/ 227686 w 356616"/>
              <a:gd name="connsiteY5" fmla="*/ 316382 h 547074"/>
              <a:gd name="connsiteX6" fmla="*/ 325984 w 356616"/>
              <a:gd name="connsiteY6" fmla="*/ 367131 h 547074"/>
              <a:gd name="connsiteX7" fmla="*/ 356616 w 356616"/>
              <a:gd name="connsiteY7" fmla="*/ 469087 h 547074"/>
              <a:gd name="connsiteX8" fmla="*/ 341872 w 356616"/>
              <a:gd name="connsiteY8" fmla="*/ 546925 h 547074"/>
              <a:gd name="connsiteX9" fmla="*/ 341758 w 356616"/>
              <a:gd name="connsiteY9" fmla="*/ 547074 h 547074"/>
              <a:gd name="connsiteX10" fmla="*/ 242491 w 356616"/>
              <a:gd name="connsiteY10" fmla="*/ 547074 h 547074"/>
              <a:gd name="connsiteX11" fmla="*/ 265176 w 356616"/>
              <a:gd name="connsiteY11" fmla="*/ 523494 h 547074"/>
              <a:gd name="connsiteX12" fmla="*/ 277978 w 356616"/>
              <a:gd name="connsiteY12" fmla="*/ 468172 h 547074"/>
              <a:gd name="connsiteX13" fmla="*/ 232258 w 356616"/>
              <a:gd name="connsiteY13" fmla="*/ 373989 h 547074"/>
              <a:gd name="connsiteX14" fmla="*/ 96012 w 356616"/>
              <a:gd name="connsiteY14" fmla="*/ 347472 h 547074"/>
              <a:gd name="connsiteX15" fmla="*/ 45720 w 356616"/>
              <a:gd name="connsiteY15" fmla="*/ 347472 h 547074"/>
              <a:gd name="connsiteX16" fmla="*/ 45720 w 356616"/>
              <a:gd name="connsiteY16" fmla="*/ 284378 h 547074"/>
              <a:gd name="connsiteX17" fmla="*/ 95098 w 356616"/>
              <a:gd name="connsiteY17" fmla="*/ 284378 h 547074"/>
              <a:gd name="connsiteX18" fmla="*/ 221285 w 356616"/>
              <a:gd name="connsiteY18" fmla="*/ 253746 h 547074"/>
              <a:gd name="connsiteX19" fmla="*/ 264262 w 356616"/>
              <a:gd name="connsiteY19" fmla="*/ 170992 h 547074"/>
              <a:gd name="connsiteX20" fmla="*/ 230886 w 356616"/>
              <a:gd name="connsiteY20" fmla="*/ 91440 h 547074"/>
              <a:gd name="connsiteX21" fmla="*/ 128931 w 356616"/>
              <a:gd name="connsiteY21" fmla="*/ 67665 h 547074"/>
              <a:gd name="connsiteX22" fmla="*/ 65837 w 356616"/>
              <a:gd name="connsiteY22" fmla="*/ 72237 h 547074"/>
              <a:gd name="connsiteX23" fmla="*/ 0 w 356616"/>
              <a:gd name="connsiteY23" fmla="*/ 85953 h 547074"/>
              <a:gd name="connsiteX24" fmla="*/ 0 w 356616"/>
              <a:gd name="connsiteY24" fmla="*/ 18288 h 547074"/>
              <a:gd name="connsiteX25" fmla="*/ 59894 w 356616"/>
              <a:gd name="connsiteY25" fmla="*/ 5486 h 547074"/>
              <a:gd name="connsiteX26" fmla="*/ 132588 w 356616"/>
              <a:gd name="connsiteY26" fmla="*/ 0 h 547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616" h="547074">
                <a:moveTo>
                  <a:pt x="132588" y="0"/>
                </a:moveTo>
                <a:cubicBezTo>
                  <a:pt x="200864" y="0"/>
                  <a:pt x="252527" y="13106"/>
                  <a:pt x="287579" y="39319"/>
                </a:cubicBezTo>
                <a:cubicBezTo>
                  <a:pt x="322631" y="65532"/>
                  <a:pt x="340157" y="107899"/>
                  <a:pt x="340157" y="166420"/>
                </a:cubicBezTo>
                <a:cubicBezTo>
                  <a:pt x="340157" y="207873"/>
                  <a:pt x="330099" y="239725"/>
                  <a:pt x="309982" y="261975"/>
                </a:cubicBezTo>
                <a:cubicBezTo>
                  <a:pt x="289865" y="284226"/>
                  <a:pt x="262433" y="300532"/>
                  <a:pt x="227686" y="310896"/>
                </a:cubicBezTo>
                <a:lnTo>
                  <a:pt x="227686" y="316382"/>
                </a:lnTo>
                <a:cubicBezTo>
                  <a:pt x="272796" y="324307"/>
                  <a:pt x="305562" y="341223"/>
                  <a:pt x="325984" y="367131"/>
                </a:cubicBezTo>
                <a:cubicBezTo>
                  <a:pt x="346406" y="393039"/>
                  <a:pt x="356616" y="427024"/>
                  <a:pt x="356616" y="469087"/>
                </a:cubicBezTo>
                <a:cubicBezTo>
                  <a:pt x="356616" y="498348"/>
                  <a:pt x="351702" y="524294"/>
                  <a:pt x="341872" y="546925"/>
                </a:cubicBezTo>
                <a:lnTo>
                  <a:pt x="341758" y="547074"/>
                </a:lnTo>
                <a:lnTo>
                  <a:pt x="242491" y="547074"/>
                </a:lnTo>
                <a:lnTo>
                  <a:pt x="265176" y="523494"/>
                </a:lnTo>
                <a:cubicBezTo>
                  <a:pt x="273711" y="508558"/>
                  <a:pt x="277978" y="490118"/>
                  <a:pt x="277978" y="468172"/>
                </a:cubicBezTo>
                <a:cubicBezTo>
                  <a:pt x="277978" y="423062"/>
                  <a:pt x="262738" y="391668"/>
                  <a:pt x="232258" y="373989"/>
                </a:cubicBezTo>
                <a:cubicBezTo>
                  <a:pt x="201778" y="356311"/>
                  <a:pt x="156363" y="347472"/>
                  <a:pt x="96012" y="347472"/>
                </a:cubicBezTo>
                <a:lnTo>
                  <a:pt x="45720" y="347472"/>
                </a:lnTo>
                <a:lnTo>
                  <a:pt x="45720" y="284378"/>
                </a:lnTo>
                <a:lnTo>
                  <a:pt x="95098" y="284378"/>
                </a:lnTo>
                <a:cubicBezTo>
                  <a:pt x="150572" y="284378"/>
                  <a:pt x="192634" y="274167"/>
                  <a:pt x="221285" y="253746"/>
                </a:cubicBezTo>
                <a:cubicBezTo>
                  <a:pt x="249936" y="233324"/>
                  <a:pt x="264262" y="205740"/>
                  <a:pt x="264262" y="170992"/>
                </a:cubicBezTo>
                <a:cubicBezTo>
                  <a:pt x="264262" y="133807"/>
                  <a:pt x="253137" y="107289"/>
                  <a:pt x="230886" y="91440"/>
                </a:cubicBezTo>
                <a:cubicBezTo>
                  <a:pt x="208636" y="75590"/>
                  <a:pt x="174651" y="67665"/>
                  <a:pt x="128931" y="67665"/>
                </a:cubicBezTo>
                <a:cubicBezTo>
                  <a:pt x="110643" y="67665"/>
                  <a:pt x="89612" y="69189"/>
                  <a:pt x="65837" y="72237"/>
                </a:cubicBezTo>
                <a:cubicBezTo>
                  <a:pt x="42063" y="75285"/>
                  <a:pt x="20117" y="79857"/>
                  <a:pt x="0" y="85953"/>
                </a:cubicBezTo>
                <a:lnTo>
                  <a:pt x="0" y="18288"/>
                </a:lnTo>
                <a:cubicBezTo>
                  <a:pt x="15850" y="13411"/>
                  <a:pt x="35814" y="9144"/>
                  <a:pt x="59894" y="5486"/>
                </a:cubicBezTo>
                <a:cubicBezTo>
                  <a:pt x="83973" y="1828"/>
                  <a:pt x="108204" y="0"/>
                  <a:pt x="132588"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47" name="任意多边形: 形状 46">
            <a:extLst>
              <a:ext uri="{FF2B5EF4-FFF2-40B4-BE49-F238E27FC236}">
                <a16:creationId xmlns="" xmlns:a16="http://schemas.microsoft.com/office/drawing/2014/main" id="{90EBAE1E-3C2C-4610-9891-633444407A27}"/>
              </a:ext>
            </a:extLst>
          </p:cNvPr>
          <p:cNvSpPr/>
          <p:nvPr>
            <p:custDataLst>
              <p:tags r:id="rId3"/>
            </p:custDataLst>
          </p:nvPr>
        </p:nvSpPr>
        <p:spPr>
          <a:xfrm>
            <a:off x="10551973" y="5759078"/>
            <a:ext cx="451714" cy="537930"/>
          </a:xfrm>
          <a:custGeom>
            <a:avLst/>
            <a:gdLst>
              <a:gd name="connsiteX0" fmla="*/ 294437 w 451714"/>
              <a:gd name="connsiteY0" fmla="*/ 84124 h 537930"/>
              <a:gd name="connsiteX1" fmla="*/ 69495 w 451714"/>
              <a:gd name="connsiteY1" fmla="*/ 403250 h 537930"/>
              <a:gd name="connsiteX2" fmla="*/ 69495 w 451714"/>
              <a:gd name="connsiteY2" fmla="*/ 408736 h 537930"/>
              <a:gd name="connsiteX3" fmla="*/ 299923 w 451714"/>
              <a:gd name="connsiteY3" fmla="*/ 408736 h 537930"/>
              <a:gd name="connsiteX4" fmla="*/ 299923 w 451714"/>
              <a:gd name="connsiteY4" fmla="*/ 84124 h 537930"/>
              <a:gd name="connsiteX5" fmla="*/ 277978 w 451714"/>
              <a:gd name="connsiteY5" fmla="*/ 0 h 537930"/>
              <a:gd name="connsiteX6" fmla="*/ 376733 w 451714"/>
              <a:gd name="connsiteY6" fmla="*/ 0 h 537930"/>
              <a:gd name="connsiteX7" fmla="*/ 376733 w 451714"/>
              <a:gd name="connsiteY7" fmla="*/ 408736 h 537930"/>
              <a:gd name="connsiteX8" fmla="*/ 451714 w 451714"/>
              <a:gd name="connsiteY8" fmla="*/ 408736 h 537930"/>
              <a:gd name="connsiteX9" fmla="*/ 451714 w 451714"/>
              <a:gd name="connsiteY9" fmla="*/ 478231 h 537930"/>
              <a:gd name="connsiteX10" fmla="*/ 376733 w 451714"/>
              <a:gd name="connsiteY10" fmla="*/ 478231 h 537930"/>
              <a:gd name="connsiteX11" fmla="*/ 376733 w 451714"/>
              <a:gd name="connsiteY11" fmla="*/ 537930 h 537930"/>
              <a:gd name="connsiteX12" fmla="*/ 299923 w 451714"/>
              <a:gd name="connsiteY12" fmla="*/ 537930 h 537930"/>
              <a:gd name="connsiteX13" fmla="*/ 299923 w 451714"/>
              <a:gd name="connsiteY13" fmla="*/ 478231 h 537930"/>
              <a:gd name="connsiteX14" fmla="*/ 0 w 451714"/>
              <a:gd name="connsiteY14" fmla="*/ 478231 h 537930"/>
              <a:gd name="connsiteX15" fmla="*/ 0 w 451714"/>
              <a:gd name="connsiteY15" fmla="*/ 389534 h 53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1714" h="537930">
                <a:moveTo>
                  <a:pt x="294437" y="84124"/>
                </a:moveTo>
                <a:lnTo>
                  <a:pt x="69495" y="403250"/>
                </a:lnTo>
                <a:lnTo>
                  <a:pt x="69495" y="408736"/>
                </a:lnTo>
                <a:lnTo>
                  <a:pt x="299923" y="408736"/>
                </a:lnTo>
                <a:lnTo>
                  <a:pt x="299923" y="84124"/>
                </a:lnTo>
                <a:close/>
                <a:moveTo>
                  <a:pt x="277978" y="0"/>
                </a:moveTo>
                <a:lnTo>
                  <a:pt x="376733" y="0"/>
                </a:lnTo>
                <a:lnTo>
                  <a:pt x="376733" y="408736"/>
                </a:lnTo>
                <a:lnTo>
                  <a:pt x="451714" y="408736"/>
                </a:lnTo>
                <a:lnTo>
                  <a:pt x="451714" y="478231"/>
                </a:lnTo>
                <a:lnTo>
                  <a:pt x="376733" y="478231"/>
                </a:lnTo>
                <a:lnTo>
                  <a:pt x="376733" y="537930"/>
                </a:lnTo>
                <a:lnTo>
                  <a:pt x="299923" y="537930"/>
                </a:lnTo>
                <a:lnTo>
                  <a:pt x="299923" y="478231"/>
                </a:lnTo>
                <a:lnTo>
                  <a:pt x="0" y="478231"/>
                </a:lnTo>
                <a:lnTo>
                  <a:pt x="0" y="389534"/>
                </a:ln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cxnSp>
        <p:nvCxnSpPr>
          <p:cNvPr id="51" name="直接连接符 50">
            <a:extLst>
              <a:ext uri="{FF2B5EF4-FFF2-40B4-BE49-F238E27FC236}">
                <a16:creationId xmlns="" xmlns:a16="http://schemas.microsoft.com/office/drawing/2014/main" id="{87FF183F-AAA9-4EC6-A469-D5D0D5258D09}"/>
              </a:ext>
            </a:extLst>
          </p:cNvPr>
          <p:cNvCxnSpPr>
            <a:cxnSpLocks/>
          </p:cNvCxnSpPr>
          <p:nvPr/>
        </p:nvCxnSpPr>
        <p:spPr>
          <a:xfrm>
            <a:off x="7962900" y="5105972"/>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A84A9F15-A102-4F37-A880-AEA2852132C5}"/>
              </a:ext>
            </a:extLst>
          </p:cNvPr>
          <p:cNvCxnSpPr>
            <a:cxnSpLocks/>
          </p:cNvCxnSpPr>
          <p:nvPr/>
        </p:nvCxnSpPr>
        <p:spPr>
          <a:xfrm>
            <a:off x="7962900" y="6297008"/>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等腰三角形 41">
            <a:extLst>
              <a:ext uri="{FF2B5EF4-FFF2-40B4-BE49-F238E27FC236}">
                <a16:creationId xmlns="" xmlns:a16="http://schemas.microsoft.com/office/drawing/2014/main" id="{51DC117C-5FBC-4A32-8A3F-C32C4012B191}"/>
              </a:ext>
            </a:extLst>
          </p:cNvPr>
          <p:cNvSpPr/>
          <p:nvPr/>
        </p:nvSpPr>
        <p:spPr>
          <a:xfrm flipV="1">
            <a:off x="5018881" y="6093672"/>
            <a:ext cx="198438" cy="128534"/>
          </a:xfrm>
          <a:custGeom>
            <a:avLst/>
            <a:gdLst>
              <a:gd name="connsiteX0" fmla="*/ 0 w 414337"/>
              <a:gd name="connsiteY0" fmla="*/ 385762 h 385762"/>
              <a:gd name="connsiteX1" fmla="*/ 207169 w 414337"/>
              <a:gd name="connsiteY1" fmla="*/ 0 h 385762"/>
              <a:gd name="connsiteX2" fmla="*/ 414337 w 414337"/>
              <a:gd name="connsiteY2" fmla="*/ 385762 h 385762"/>
              <a:gd name="connsiteX3" fmla="*/ 0 w 414337"/>
              <a:gd name="connsiteY3" fmla="*/ 385762 h 385762"/>
              <a:gd name="connsiteX0" fmla="*/ 0 w 414337"/>
              <a:gd name="connsiteY0" fmla="*/ 385762 h 477202"/>
              <a:gd name="connsiteX1" fmla="*/ 207169 w 414337"/>
              <a:gd name="connsiteY1" fmla="*/ 0 h 477202"/>
              <a:gd name="connsiteX2" fmla="*/ 414337 w 414337"/>
              <a:gd name="connsiteY2" fmla="*/ 385762 h 477202"/>
              <a:gd name="connsiteX3" fmla="*/ 91440 w 414337"/>
              <a:gd name="connsiteY3" fmla="*/ 477202 h 477202"/>
              <a:gd name="connsiteX0" fmla="*/ 0 w 414337"/>
              <a:gd name="connsiteY0" fmla="*/ 385762 h 385762"/>
              <a:gd name="connsiteX1" fmla="*/ 207169 w 414337"/>
              <a:gd name="connsiteY1" fmla="*/ 0 h 385762"/>
              <a:gd name="connsiteX2" fmla="*/ 414337 w 414337"/>
              <a:gd name="connsiteY2" fmla="*/ 385762 h 385762"/>
            </a:gdLst>
            <a:ahLst/>
            <a:cxnLst>
              <a:cxn ang="0">
                <a:pos x="connsiteX0" y="connsiteY0"/>
              </a:cxn>
              <a:cxn ang="0">
                <a:pos x="connsiteX1" y="connsiteY1"/>
              </a:cxn>
              <a:cxn ang="0">
                <a:pos x="connsiteX2" y="connsiteY2"/>
              </a:cxn>
            </a:cxnLst>
            <a:rect l="l" t="t" r="r" b="b"/>
            <a:pathLst>
              <a:path w="414337" h="385762">
                <a:moveTo>
                  <a:pt x="0" y="385762"/>
                </a:moveTo>
                <a:lnTo>
                  <a:pt x="207169" y="0"/>
                </a:lnTo>
                <a:lnTo>
                  <a:pt x="414337" y="385762"/>
                </a:lnTo>
              </a:path>
            </a:pathLst>
          </a:custGeom>
          <a:noFill/>
          <a:ln w="127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cxnSp>
        <p:nvCxnSpPr>
          <p:cNvPr id="55" name="直接连接符 54">
            <a:extLst>
              <a:ext uri="{FF2B5EF4-FFF2-40B4-BE49-F238E27FC236}">
                <a16:creationId xmlns="" xmlns:a16="http://schemas.microsoft.com/office/drawing/2014/main" id="{2D0626FC-80B4-412A-8538-12B13EB0AE54}"/>
              </a:ext>
            </a:extLst>
          </p:cNvPr>
          <p:cNvCxnSpPr/>
          <p:nvPr/>
        </p:nvCxnSpPr>
        <p:spPr>
          <a:xfrm>
            <a:off x="-2362200" y="6858000"/>
            <a:ext cx="8916358" cy="0"/>
          </a:xfrm>
          <a:prstGeom prst="line">
            <a:avLst/>
          </a:prstGeom>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 xmlns:a16="http://schemas.microsoft.com/office/drawing/2014/main" id="{03C44013-B365-4A30-A475-BD2B8D71A033}"/>
              </a:ext>
            </a:extLst>
          </p:cNvPr>
          <p:cNvSpPr/>
          <p:nvPr/>
        </p:nvSpPr>
        <p:spPr>
          <a:xfrm>
            <a:off x="8250288" y="619969"/>
            <a:ext cx="2216742" cy="307777"/>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a:solidFill>
                  <a:prstClr val="black"/>
                </a:solidFill>
                <a:latin typeface="阿里巴巴普惠体 B"/>
                <a:ea typeface="阿里巴巴普惠体 B"/>
              </a:rPr>
              <a:t>公司概况</a:t>
            </a:r>
            <a:endParaRPr kumimoji="0" lang="zh-CN" altLang="en-US" sz="20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cxnSp>
        <p:nvCxnSpPr>
          <p:cNvPr id="33" name="直接连接符 32">
            <a:extLst>
              <a:ext uri="{FF2B5EF4-FFF2-40B4-BE49-F238E27FC236}">
                <a16:creationId xmlns="" xmlns:a16="http://schemas.microsoft.com/office/drawing/2014/main" id="{1935F139-2310-434A-A197-23281E3D3272}"/>
              </a:ext>
            </a:extLst>
          </p:cNvPr>
          <p:cNvCxnSpPr>
            <a:cxnSpLocks/>
          </p:cNvCxnSpPr>
          <p:nvPr/>
        </p:nvCxnSpPr>
        <p:spPr>
          <a:xfrm>
            <a:off x="8250288" y="1064767"/>
            <a:ext cx="46144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F20F6EE1-5556-4C16-88CB-BF527ED3085C}"/>
              </a:ext>
            </a:extLst>
          </p:cNvPr>
          <p:cNvCxnSpPr>
            <a:cxnSpLocks/>
          </p:cNvCxnSpPr>
          <p:nvPr/>
        </p:nvCxnSpPr>
        <p:spPr>
          <a:xfrm>
            <a:off x="7962900" y="1300087"/>
            <a:ext cx="35337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1A4E1F43-E446-4EFB-AE79-758B1BC66510}"/>
              </a:ext>
            </a:extLst>
          </p:cNvPr>
          <p:cNvSpPr/>
          <p:nvPr/>
        </p:nvSpPr>
        <p:spPr>
          <a:xfrm>
            <a:off x="6725007" y="1966912"/>
            <a:ext cx="4765675" cy="1714500"/>
          </a:xfrm>
          <a:prstGeom prst="rect">
            <a:avLst/>
          </a:prstGeom>
          <a:gradFill flip="none" rotWithShape="1">
            <a:gsLst>
              <a:gs pos="0">
                <a:schemeClr val="bg1"/>
              </a:gs>
              <a:gs pos="100000">
                <a:schemeClr val="bg1">
                  <a:lumMod val="95000"/>
                </a:schemeClr>
              </a:gs>
            </a:gsLst>
            <a:lin ang="2700000" scaled="1"/>
            <a:tileRect/>
          </a:gradFill>
          <a:ln w="12700" cap="flat" cmpd="sng" algn="ctr">
            <a:noFill/>
            <a:prstDash val="solid"/>
            <a:miter lim="800000"/>
          </a:ln>
          <a:effectLst>
            <a:outerShdw blurRad="317500" algn="ctr"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5" name="矩形 14">
            <a:extLst>
              <a:ext uri="{FF2B5EF4-FFF2-40B4-BE49-F238E27FC236}">
                <a16:creationId xmlns="" xmlns:a16="http://schemas.microsoft.com/office/drawing/2014/main" id="{0D4C62C0-B89F-43E3-BE6B-BA3F7BCB4C46}"/>
              </a:ext>
            </a:extLst>
          </p:cNvPr>
          <p:cNvSpPr/>
          <p:nvPr/>
        </p:nvSpPr>
        <p:spPr>
          <a:xfrm>
            <a:off x="7062988" y="2289644"/>
            <a:ext cx="2138015" cy="369332"/>
          </a:xfrm>
          <a:prstGeom prst="rect">
            <a:avLst/>
          </a:prstGeom>
          <a:noFill/>
        </p:spPr>
        <p:txBody>
          <a:bodyPr wrap="square" lIns="0" tIns="0" rIns="0" bIns="0" rtlCol="0" anchor="t">
            <a:spAutoFit/>
          </a:bodyPr>
          <a:lstStyle/>
          <a:p>
            <a:pPr lvl="0"/>
            <a:r>
              <a:rPr lang="zh-CN" altLang="en-US" sz="2400">
                <a:gradFill flip="none" rotWithShape="1">
                  <a:gsLst>
                    <a:gs pos="0">
                      <a:srgbClr val="0CAFF2"/>
                    </a:gs>
                    <a:gs pos="100000">
                      <a:srgbClr val="0C84F2"/>
                    </a:gs>
                  </a:gsLst>
                  <a:lin ang="5400000" scaled="1"/>
                  <a:tileRect/>
                </a:gradFill>
                <a:latin typeface="阿里巴巴普惠体 B"/>
                <a:ea typeface="阿里巴巴普惠体 B"/>
              </a:rPr>
              <a:t>业务简介</a:t>
            </a:r>
          </a:p>
        </p:txBody>
      </p:sp>
      <p:cxnSp>
        <p:nvCxnSpPr>
          <p:cNvPr id="16" name="直接连接符 15">
            <a:extLst>
              <a:ext uri="{FF2B5EF4-FFF2-40B4-BE49-F238E27FC236}">
                <a16:creationId xmlns="" xmlns:a16="http://schemas.microsoft.com/office/drawing/2014/main" id="{A4649F07-4412-4170-A17E-0D370C933AE9}"/>
              </a:ext>
            </a:extLst>
          </p:cNvPr>
          <p:cNvCxnSpPr>
            <a:cxnSpLocks/>
          </p:cNvCxnSpPr>
          <p:nvPr/>
        </p:nvCxnSpPr>
        <p:spPr>
          <a:xfrm>
            <a:off x="7062988" y="3352789"/>
            <a:ext cx="46144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 xmlns:a16="http://schemas.microsoft.com/office/drawing/2014/main" id="{B25F0E91-DDF5-424E-9B32-920A6DD6D2A0}"/>
              </a:ext>
            </a:extLst>
          </p:cNvPr>
          <p:cNvSpPr/>
          <p:nvPr/>
        </p:nvSpPr>
        <p:spPr>
          <a:xfrm>
            <a:off x="7062988" y="2746900"/>
            <a:ext cx="1333698" cy="234808"/>
          </a:xfrm>
          <a:prstGeom prst="rect">
            <a:avLst/>
          </a:prstGeom>
        </p:spPr>
        <p:txBody>
          <a:bodyPr wrap="none" lIns="0" tIns="0" rIns="0" bIns="0">
            <a:spAutoFit/>
          </a:bodyPr>
          <a:lstStyle/>
          <a:p>
            <a:pPr lvl="0">
              <a:lnSpc>
                <a:spcPct val="114000"/>
              </a:lnSpc>
            </a:pPr>
            <a:r>
              <a:rPr lang="en-US" altLang="zh-CN" sz="1400">
                <a:solidFill>
                  <a:prstClr val="black">
                    <a:lumMod val="50000"/>
                    <a:lumOff val="50000"/>
                  </a:prstClr>
                </a:solidFill>
              </a:rPr>
              <a:t>BUSINESS BRIEF</a:t>
            </a:r>
            <a:endParaRPr kumimoji="0" lang="en-US" altLang="zh-CN" sz="1400" b="0" i="0" u="none" strike="noStrike" kern="1200" cap="none" spc="0" normalizeH="0" baseline="0" noProof="0">
              <a:ln>
                <a:noFill/>
              </a:ln>
              <a:solidFill>
                <a:prstClr val="black">
                  <a:lumMod val="50000"/>
                  <a:lumOff val="50000"/>
                </a:prstClr>
              </a:solidFill>
              <a:effectLst/>
              <a:uLnTx/>
              <a:uFillTx/>
              <a:latin typeface="阿里巴巴普惠体 R"/>
              <a:ea typeface="阿里巴巴普惠体 R"/>
              <a:cs typeface="+mn-cs"/>
            </a:endParaRPr>
          </a:p>
        </p:txBody>
      </p:sp>
      <p:sp>
        <p:nvSpPr>
          <p:cNvPr id="34" name="任意多边形: 形状 33">
            <a:extLst>
              <a:ext uri="{FF2B5EF4-FFF2-40B4-BE49-F238E27FC236}">
                <a16:creationId xmlns="" xmlns:a16="http://schemas.microsoft.com/office/drawing/2014/main" id="{17E9AF5B-4519-4D78-82D4-1B38523F5BD9}"/>
              </a:ext>
            </a:extLst>
          </p:cNvPr>
          <p:cNvSpPr>
            <a:spLocks/>
          </p:cNvSpPr>
          <p:nvPr>
            <p:custDataLst>
              <p:tags r:id="rId4"/>
            </p:custDataLst>
          </p:nvPr>
        </p:nvSpPr>
        <p:spPr>
          <a:xfrm>
            <a:off x="8713464" y="3137643"/>
            <a:ext cx="381421" cy="548130"/>
          </a:xfrm>
          <a:custGeom>
            <a:avLst/>
            <a:gdLst>
              <a:gd name="connsiteX0" fmla="*/ 177510 w 381421"/>
              <a:gd name="connsiteY0" fmla="*/ 0 h 548130"/>
              <a:gd name="connsiteX1" fmla="*/ 261635 w 381421"/>
              <a:gd name="connsiteY1" fmla="*/ 10058 h 548130"/>
              <a:gd name="connsiteX2" fmla="*/ 326100 w 381421"/>
              <a:gd name="connsiteY2" fmla="*/ 42062 h 548130"/>
              <a:gd name="connsiteX3" fmla="*/ 367248 w 381421"/>
              <a:gd name="connsiteY3" fmla="*/ 98755 h 548130"/>
              <a:gd name="connsiteX4" fmla="*/ 381421 w 381421"/>
              <a:gd name="connsiteY4" fmla="*/ 181965 h 548130"/>
              <a:gd name="connsiteX5" fmla="*/ 368620 w 381421"/>
              <a:gd name="connsiteY5" fmla="*/ 262890 h 548130"/>
              <a:gd name="connsiteX6" fmla="*/ 325643 w 381421"/>
              <a:gd name="connsiteY6" fmla="*/ 341528 h 548130"/>
              <a:gd name="connsiteX7" fmla="*/ 244261 w 381421"/>
              <a:gd name="connsiteY7" fmla="*/ 429310 h 548130"/>
              <a:gd name="connsiteX8" fmla="*/ 116245 w 381421"/>
              <a:gd name="connsiteY8" fmla="*/ 537667 h 548130"/>
              <a:gd name="connsiteX9" fmla="*/ 102745 w 381421"/>
              <a:gd name="connsiteY9" fmla="*/ 548130 h 548130"/>
              <a:gd name="connsiteX10" fmla="*/ 0 w 381421"/>
              <a:gd name="connsiteY10" fmla="*/ 548130 h 548130"/>
              <a:gd name="connsiteX11" fmla="*/ 80584 w 381421"/>
              <a:gd name="connsiteY11" fmla="*/ 483260 h 548130"/>
              <a:gd name="connsiteX12" fmla="*/ 151907 w 381421"/>
              <a:gd name="connsiteY12" fmla="*/ 421538 h 548130"/>
              <a:gd name="connsiteX13" fmla="*/ 247005 w 381421"/>
              <a:gd name="connsiteY13" fmla="*/ 323697 h 548130"/>
              <a:gd name="connsiteX14" fmla="*/ 291810 w 381421"/>
              <a:gd name="connsiteY14" fmla="*/ 248259 h 548130"/>
              <a:gd name="connsiteX15" fmla="*/ 302783 w 381421"/>
              <a:gd name="connsiteY15" fmla="*/ 181051 h 548130"/>
              <a:gd name="connsiteX16" fmla="*/ 290439 w 381421"/>
              <a:gd name="connsiteY16" fmla="*/ 125272 h 548130"/>
              <a:gd name="connsiteX17" fmla="*/ 258892 w 381421"/>
              <a:gd name="connsiteY17" fmla="*/ 90525 h 548130"/>
              <a:gd name="connsiteX18" fmla="*/ 215458 w 381421"/>
              <a:gd name="connsiteY18" fmla="*/ 73152 h 548130"/>
              <a:gd name="connsiteX19" fmla="*/ 168366 w 381421"/>
              <a:gd name="connsiteY19" fmla="*/ 68580 h 548130"/>
              <a:gd name="connsiteX20" fmla="*/ 104358 w 381421"/>
              <a:gd name="connsiteY20" fmla="*/ 71780 h 548130"/>
              <a:gd name="connsiteX21" fmla="*/ 33035 w 381421"/>
              <a:gd name="connsiteY21" fmla="*/ 85039 h 548130"/>
              <a:gd name="connsiteX22" fmla="*/ 33035 w 381421"/>
              <a:gd name="connsiteY22" fmla="*/ 14630 h 548130"/>
              <a:gd name="connsiteX23" fmla="*/ 101158 w 381421"/>
              <a:gd name="connsiteY23" fmla="*/ 3657 h 548130"/>
              <a:gd name="connsiteX24" fmla="*/ 177510 w 381421"/>
              <a:gd name="connsiteY24" fmla="*/ 0 h 54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81421" h="548130">
                <a:moveTo>
                  <a:pt x="177510" y="0"/>
                </a:moveTo>
                <a:cubicBezTo>
                  <a:pt x="208600" y="0"/>
                  <a:pt x="236641" y="3352"/>
                  <a:pt x="261635" y="10058"/>
                </a:cubicBezTo>
                <a:cubicBezTo>
                  <a:pt x="286629" y="16763"/>
                  <a:pt x="308117" y="27432"/>
                  <a:pt x="326100" y="42062"/>
                </a:cubicBezTo>
                <a:cubicBezTo>
                  <a:pt x="344083" y="56692"/>
                  <a:pt x="357799" y="75590"/>
                  <a:pt x="367248" y="98755"/>
                </a:cubicBezTo>
                <a:cubicBezTo>
                  <a:pt x="376697" y="121920"/>
                  <a:pt x="381421" y="149656"/>
                  <a:pt x="381421" y="181965"/>
                </a:cubicBezTo>
                <a:cubicBezTo>
                  <a:pt x="381421" y="210616"/>
                  <a:pt x="377154" y="237591"/>
                  <a:pt x="368620" y="262890"/>
                </a:cubicBezTo>
                <a:cubicBezTo>
                  <a:pt x="360085" y="288188"/>
                  <a:pt x="345760" y="314401"/>
                  <a:pt x="325643" y="341528"/>
                </a:cubicBezTo>
                <a:cubicBezTo>
                  <a:pt x="305526" y="368655"/>
                  <a:pt x="278399" y="397916"/>
                  <a:pt x="244261" y="429310"/>
                </a:cubicBezTo>
                <a:cubicBezTo>
                  <a:pt x="210124" y="460705"/>
                  <a:pt x="167452" y="496824"/>
                  <a:pt x="116245" y="537667"/>
                </a:cubicBezTo>
                <a:lnTo>
                  <a:pt x="102745" y="548130"/>
                </a:lnTo>
                <a:lnTo>
                  <a:pt x="0" y="548130"/>
                </a:lnTo>
                <a:lnTo>
                  <a:pt x="80584" y="483260"/>
                </a:lnTo>
                <a:cubicBezTo>
                  <a:pt x="107712" y="460705"/>
                  <a:pt x="131486" y="440131"/>
                  <a:pt x="151907" y="421538"/>
                </a:cubicBezTo>
                <a:cubicBezTo>
                  <a:pt x="192750" y="384352"/>
                  <a:pt x="224449" y="351739"/>
                  <a:pt x="247005" y="323697"/>
                </a:cubicBezTo>
                <a:cubicBezTo>
                  <a:pt x="269560" y="295656"/>
                  <a:pt x="284495" y="270510"/>
                  <a:pt x="291810" y="248259"/>
                </a:cubicBezTo>
                <a:cubicBezTo>
                  <a:pt x="299125" y="226009"/>
                  <a:pt x="302783" y="203606"/>
                  <a:pt x="302783" y="181051"/>
                </a:cubicBezTo>
                <a:cubicBezTo>
                  <a:pt x="302783" y="158496"/>
                  <a:pt x="298668" y="139903"/>
                  <a:pt x="290439" y="125272"/>
                </a:cubicBezTo>
                <a:cubicBezTo>
                  <a:pt x="282209" y="110642"/>
                  <a:pt x="271693" y="99060"/>
                  <a:pt x="258892" y="90525"/>
                </a:cubicBezTo>
                <a:cubicBezTo>
                  <a:pt x="246090" y="81991"/>
                  <a:pt x="231612" y="76200"/>
                  <a:pt x="215458" y="73152"/>
                </a:cubicBezTo>
                <a:cubicBezTo>
                  <a:pt x="199303" y="70104"/>
                  <a:pt x="183606" y="68580"/>
                  <a:pt x="168366" y="68580"/>
                </a:cubicBezTo>
                <a:cubicBezTo>
                  <a:pt x="148249" y="68580"/>
                  <a:pt x="126913" y="69646"/>
                  <a:pt x="104358" y="71780"/>
                </a:cubicBezTo>
                <a:cubicBezTo>
                  <a:pt x="81803" y="73914"/>
                  <a:pt x="58029" y="78333"/>
                  <a:pt x="33035" y="85039"/>
                </a:cubicBezTo>
                <a:lnTo>
                  <a:pt x="33035" y="14630"/>
                </a:lnTo>
                <a:cubicBezTo>
                  <a:pt x="54371" y="9753"/>
                  <a:pt x="77079" y="6096"/>
                  <a:pt x="101158" y="3657"/>
                </a:cubicBezTo>
                <a:cubicBezTo>
                  <a:pt x="125237" y="1219"/>
                  <a:pt x="150688" y="0"/>
                  <a:pt x="177510" y="0"/>
                </a:cubicBezTo>
                <a:close/>
              </a:path>
            </a:pathLst>
          </a:custGeom>
          <a:solidFill>
            <a:schemeClr val="tx1">
              <a:alpha val="1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a:ln>
                <a:noFill/>
              </a:ln>
              <a:solidFill>
                <a:prstClr val="white">
                  <a:lumMod val="85000"/>
                </a:prstClr>
              </a:solidFill>
              <a:effectLst/>
              <a:uLnTx/>
              <a:uFillTx/>
              <a:latin typeface="阿里巴巴普惠体 R"/>
              <a:ea typeface="阿里巴巴普惠体 R"/>
              <a:cs typeface="阿里巴巴普惠体 L" panose="00020600040101010101" pitchFamily="18" charset="-122"/>
            </a:endParaRPr>
          </a:p>
        </p:txBody>
      </p:sp>
      <p:sp>
        <p:nvSpPr>
          <p:cNvPr id="6" name="文本占位符 5">
            <a:extLst>
              <a:ext uri="{FF2B5EF4-FFF2-40B4-BE49-F238E27FC236}">
                <a16:creationId xmlns="" xmlns:a16="http://schemas.microsoft.com/office/drawing/2014/main" id="{0C5FB615-D20F-4C74-8323-E424146767C8}"/>
              </a:ext>
            </a:extLst>
          </p:cNvPr>
          <p:cNvSpPr>
            <a:spLocks noGrp="1"/>
          </p:cNvSpPr>
          <p:nvPr>
            <p:ph type="body" sz="quarter" idx="10"/>
          </p:nvPr>
        </p:nvSpPr>
        <p:spPr>
          <a:xfrm>
            <a:off x="685801" y="3429001"/>
            <a:ext cx="2543175" cy="1262461"/>
          </a:xfrm>
        </p:spPr>
        <p:txBody>
          <a:bodyPr/>
          <a:lstStyle/>
          <a:p>
            <a:r>
              <a:rPr lang="zh-CN" altLang="en-US"/>
              <a:t>请在此处输入企业介绍主要文字内容。请在此处输入企业介绍主要文字内容。请在此处输入企业介绍主要文字内容。</a:t>
            </a:r>
          </a:p>
        </p:txBody>
      </p:sp>
      <p:pic>
        <p:nvPicPr>
          <p:cNvPr id="14" name="图片 13">
            <a:extLst>
              <a:ext uri="{FF2B5EF4-FFF2-40B4-BE49-F238E27FC236}">
                <a16:creationId xmlns="" xmlns:a16="http://schemas.microsoft.com/office/drawing/2014/main" id="{4BCC56CA-8914-4C4F-A409-429D5F2B49BF}"/>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266991" y="1599052"/>
            <a:ext cx="2731245" cy="2082356"/>
          </a:xfrm>
          <a:prstGeom prst="rect">
            <a:avLst/>
          </a:prstGeom>
        </p:spPr>
      </p:pic>
    </p:spTree>
    <p:extLst>
      <p:ext uri="{BB962C8B-B14F-4D97-AF65-F5344CB8AC3E}">
        <p14:creationId xmlns:p14="http://schemas.microsoft.com/office/powerpoint/2010/main" val="39122499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圆: 空心 126">
            <a:extLst>
              <a:ext uri="{FF2B5EF4-FFF2-40B4-BE49-F238E27FC236}">
                <a16:creationId xmlns="" xmlns:a16="http://schemas.microsoft.com/office/drawing/2014/main" id="{78A39819-92E8-419D-B83E-82FF23D85804}"/>
              </a:ext>
            </a:extLst>
          </p:cNvPr>
          <p:cNvSpPr/>
          <p:nvPr/>
        </p:nvSpPr>
        <p:spPr>
          <a:xfrm>
            <a:off x="3988603"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28" name="圆: 空心 127">
            <a:extLst>
              <a:ext uri="{FF2B5EF4-FFF2-40B4-BE49-F238E27FC236}">
                <a16:creationId xmlns="" xmlns:a16="http://schemas.microsoft.com/office/drawing/2014/main" id="{E41B8098-82C0-4A14-8B99-0E1023E7AC7D}"/>
              </a:ext>
            </a:extLst>
          </p:cNvPr>
          <p:cNvSpPr/>
          <p:nvPr/>
        </p:nvSpPr>
        <p:spPr>
          <a:xfrm>
            <a:off x="3988603"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30" name="圆: 空心 129">
            <a:extLst>
              <a:ext uri="{FF2B5EF4-FFF2-40B4-BE49-F238E27FC236}">
                <a16:creationId xmlns="" xmlns:a16="http://schemas.microsoft.com/office/drawing/2014/main" id="{A12010E6-C0F7-4F37-A916-DF7AD26ECB2E}"/>
              </a:ext>
            </a:extLst>
          </p:cNvPr>
          <p:cNvSpPr/>
          <p:nvPr/>
        </p:nvSpPr>
        <p:spPr>
          <a:xfrm>
            <a:off x="6849775"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31" name="圆: 空心 130">
            <a:extLst>
              <a:ext uri="{FF2B5EF4-FFF2-40B4-BE49-F238E27FC236}">
                <a16:creationId xmlns="" xmlns:a16="http://schemas.microsoft.com/office/drawing/2014/main" id="{CECE8FD5-DFBE-4291-81D5-5A09E3C34153}"/>
              </a:ext>
            </a:extLst>
          </p:cNvPr>
          <p:cNvSpPr/>
          <p:nvPr/>
        </p:nvSpPr>
        <p:spPr>
          <a:xfrm>
            <a:off x="6849775"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33" name="圆: 空心 132">
            <a:extLst>
              <a:ext uri="{FF2B5EF4-FFF2-40B4-BE49-F238E27FC236}">
                <a16:creationId xmlns="" xmlns:a16="http://schemas.microsoft.com/office/drawing/2014/main" id="{43A1E407-2725-4906-A91A-4186636C1B8B}"/>
              </a:ext>
            </a:extLst>
          </p:cNvPr>
          <p:cNvSpPr/>
          <p:nvPr/>
        </p:nvSpPr>
        <p:spPr>
          <a:xfrm>
            <a:off x="9678572"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34" name="圆: 空心 133">
            <a:extLst>
              <a:ext uri="{FF2B5EF4-FFF2-40B4-BE49-F238E27FC236}">
                <a16:creationId xmlns="" xmlns:a16="http://schemas.microsoft.com/office/drawing/2014/main" id="{86EA88F5-9FA9-42A4-92D0-C6610F36EA50}"/>
              </a:ext>
            </a:extLst>
          </p:cNvPr>
          <p:cNvSpPr/>
          <p:nvPr/>
        </p:nvSpPr>
        <p:spPr>
          <a:xfrm>
            <a:off x="9678572"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24" name="圆: 空心 123">
            <a:extLst>
              <a:ext uri="{FF2B5EF4-FFF2-40B4-BE49-F238E27FC236}">
                <a16:creationId xmlns="" xmlns:a16="http://schemas.microsoft.com/office/drawing/2014/main" id="{25438274-797F-434D-B102-80712746A5BE}"/>
              </a:ext>
            </a:extLst>
          </p:cNvPr>
          <p:cNvSpPr/>
          <p:nvPr/>
        </p:nvSpPr>
        <p:spPr>
          <a:xfrm>
            <a:off x="1162380" y="4366677"/>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23" name="圆: 空心 122">
            <a:extLst>
              <a:ext uri="{FF2B5EF4-FFF2-40B4-BE49-F238E27FC236}">
                <a16:creationId xmlns="" xmlns:a16="http://schemas.microsoft.com/office/drawing/2014/main" id="{33317075-F031-443C-83CA-75D08983EC58}"/>
              </a:ext>
            </a:extLst>
          </p:cNvPr>
          <p:cNvSpPr/>
          <p:nvPr/>
        </p:nvSpPr>
        <p:spPr>
          <a:xfrm>
            <a:off x="1162380" y="3570016"/>
            <a:ext cx="432846" cy="432846"/>
          </a:xfrm>
          <a:prstGeom prst="donut">
            <a:avLst>
              <a:gd name="adj" fmla="val 16158"/>
            </a:avLst>
          </a:prstGeom>
          <a:solidFill>
            <a:schemeClr val="bg1">
              <a:lumMod val="8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 name="矩形 3">
            <a:extLst>
              <a:ext uri="{FF2B5EF4-FFF2-40B4-BE49-F238E27FC236}">
                <a16:creationId xmlns="" xmlns:a16="http://schemas.microsoft.com/office/drawing/2014/main" id="{60E9EE74-C355-4E07-9E40-DCF565663D6A}"/>
              </a:ext>
            </a:extLst>
          </p:cNvPr>
          <p:cNvSpPr/>
          <p:nvPr/>
        </p:nvSpPr>
        <p:spPr>
          <a:xfrm>
            <a:off x="990712" y="2473086"/>
            <a:ext cx="1410643" cy="430887"/>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flip="none" rotWithShape="1">
                  <a:gsLst>
                    <a:gs pos="0">
                      <a:schemeClr val="accent1"/>
                    </a:gs>
                    <a:gs pos="100000">
                      <a:schemeClr val="accent2"/>
                    </a:gs>
                  </a:gsLst>
                  <a:lin ang="5400000" scaled="1"/>
                  <a:tileRect/>
                </a:gradFill>
                <a:effectLst/>
                <a:uLnTx/>
                <a:uFillTx/>
                <a:latin typeface="阿里巴巴普惠体 B"/>
                <a:ea typeface="阿里巴巴普惠体 B"/>
                <a:cs typeface="+mn-cs"/>
              </a:rPr>
              <a:t>输入内容</a:t>
            </a:r>
          </a:p>
        </p:txBody>
      </p:sp>
      <p:sp>
        <p:nvSpPr>
          <p:cNvPr id="5" name="矩形 4">
            <a:extLst>
              <a:ext uri="{FF2B5EF4-FFF2-40B4-BE49-F238E27FC236}">
                <a16:creationId xmlns="" xmlns:a16="http://schemas.microsoft.com/office/drawing/2014/main" id="{E1441348-1202-403F-AF42-12AAEC15CF7A}"/>
              </a:ext>
            </a:extLst>
          </p:cNvPr>
          <p:cNvSpPr/>
          <p:nvPr/>
        </p:nvSpPr>
        <p:spPr>
          <a:xfrm>
            <a:off x="1718476" y="3558892"/>
            <a:ext cx="910506"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rPr>
              <a:t>输入内容</a:t>
            </a:r>
          </a:p>
        </p:txBody>
      </p:sp>
      <p:grpSp>
        <p:nvGrpSpPr>
          <p:cNvPr id="12" name="组合 11">
            <a:extLst>
              <a:ext uri="{FF2B5EF4-FFF2-40B4-BE49-F238E27FC236}">
                <a16:creationId xmlns="" xmlns:a16="http://schemas.microsoft.com/office/drawing/2014/main" id="{076128B9-FB5D-4602-8E41-BB5CFD4A63AC}"/>
              </a:ext>
            </a:extLst>
          </p:cNvPr>
          <p:cNvGrpSpPr/>
          <p:nvPr/>
        </p:nvGrpSpPr>
        <p:grpSpPr>
          <a:xfrm>
            <a:off x="1052373" y="3475377"/>
            <a:ext cx="444115" cy="444029"/>
            <a:chOff x="-9432381" y="557188"/>
            <a:chExt cx="4649685" cy="4648797"/>
          </a:xfrm>
        </p:grpSpPr>
        <p:sp>
          <p:nvSpPr>
            <p:cNvPr id="13" name="任意多边形: 形状 12">
              <a:extLst>
                <a:ext uri="{FF2B5EF4-FFF2-40B4-BE49-F238E27FC236}">
                  <a16:creationId xmlns="" xmlns:a16="http://schemas.microsoft.com/office/drawing/2014/main" id="{A0729BB1-BF20-4E56-90F8-546257E9F25A}"/>
                </a:ext>
              </a:extLst>
            </p:cNvPr>
            <p:cNvSpPr/>
            <p:nvPr/>
          </p:nvSpPr>
          <p:spPr>
            <a:xfrm>
              <a:off x="-8307867" y="3106783"/>
              <a:ext cx="2400656" cy="2099202"/>
            </a:xfrm>
            <a:custGeom>
              <a:avLst/>
              <a:gdLst>
                <a:gd name="connsiteX0" fmla="*/ 533402 w 2400656"/>
                <a:gd name="connsiteY0" fmla="*/ 1651337 h 2099202"/>
                <a:gd name="connsiteX1" fmla="*/ 320804 w 2400656"/>
                <a:gd name="connsiteY1" fmla="*/ 1712678 h 2099202"/>
                <a:gd name="connsiteX2" fmla="*/ 159927 w 2400656"/>
                <a:gd name="connsiteY2" fmla="*/ 1949088 h 2099202"/>
                <a:gd name="connsiteX3" fmla="*/ 2241616 w 2400656"/>
                <a:gd name="connsiteY3" fmla="*/ 1949088 h 2099202"/>
                <a:gd name="connsiteX4" fmla="*/ 2231615 w 2400656"/>
                <a:gd name="connsiteY4" fmla="*/ 1910512 h 2099202"/>
                <a:gd name="connsiteX5" fmla="*/ 1868331 w 2400656"/>
                <a:gd name="connsiteY5" fmla="*/ 1651623 h 2099202"/>
                <a:gd name="connsiteX6" fmla="*/ 533402 w 2400656"/>
                <a:gd name="connsiteY6" fmla="*/ 1651337 h 2099202"/>
                <a:gd name="connsiteX7" fmla="*/ 751222 w 2400656"/>
                <a:gd name="connsiteY7" fmla="*/ 751509 h 2099202"/>
                <a:gd name="connsiteX8" fmla="*/ 825041 w 2400656"/>
                <a:gd name="connsiteY8" fmla="*/ 827042 h 2099202"/>
                <a:gd name="connsiteX9" fmla="*/ 749508 w 2400656"/>
                <a:gd name="connsiteY9" fmla="*/ 900861 h 2099202"/>
                <a:gd name="connsiteX10" fmla="*/ 675689 w 2400656"/>
                <a:gd name="connsiteY10" fmla="*/ 825328 h 2099202"/>
                <a:gd name="connsiteX11" fmla="*/ 751222 w 2400656"/>
                <a:gd name="connsiteY11" fmla="*/ 751509 h 2099202"/>
                <a:gd name="connsiteX12" fmla="*/ 1651240 w 2400656"/>
                <a:gd name="connsiteY12" fmla="*/ 751508 h 2099202"/>
                <a:gd name="connsiteX13" fmla="*/ 1724964 w 2400656"/>
                <a:gd name="connsiteY13" fmla="*/ 827137 h 2099202"/>
                <a:gd name="connsiteX14" fmla="*/ 1649335 w 2400656"/>
                <a:gd name="connsiteY14" fmla="*/ 900860 h 2099202"/>
                <a:gd name="connsiteX15" fmla="*/ 1575611 w 2400656"/>
                <a:gd name="connsiteY15" fmla="*/ 825232 h 2099202"/>
                <a:gd name="connsiteX16" fmla="*/ 1651240 w 2400656"/>
                <a:gd name="connsiteY16" fmla="*/ 751508 h 2099202"/>
                <a:gd name="connsiteX17" fmla="*/ 1124221 w 2400656"/>
                <a:gd name="connsiteY17" fmla="*/ 303738 h 2099202"/>
                <a:gd name="connsiteX18" fmla="*/ 1275478 w 2400656"/>
                <a:gd name="connsiteY18" fmla="*/ 303738 h 2099202"/>
                <a:gd name="connsiteX19" fmla="*/ 1275097 w 2400656"/>
                <a:gd name="connsiteY19" fmla="*/ 430325 h 2099202"/>
                <a:gd name="connsiteX20" fmla="*/ 1303863 w 2400656"/>
                <a:gd name="connsiteY20" fmla="*/ 479760 h 2099202"/>
                <a:gd name="connsiteX21" fmla="*/ 1423782 w 2400656"/>
                <a:gd name="connsiteY21" fmla="*/ 674260 h 2099202"/>
                <a:gd name="connsiteX22" fmla="*/ 1280145 w 2400656"/>
                <a:gd name="connsiteY22" fmla="*/ 674260 h 2099202"/>
                <a:gd name="connsiteX23" fmla="*/ 1126317 w 2400656"/>
                <a:gd name="connsiteY23" fmla="*/ 606538 h 2099202"/>
                <a:gd name="connsiteX24" fmla="*/ 1126697 w 2400656"/>
                <a:gd name="connsiteY24" fmla="*/ 679404 h 2099202"/>
                <a:gd name="connsiteX25" fmla="*/ 1193563 w 2400656"/>
                <a:gd name="connsiteY25" fmla="*/ 750556 h 2099202"/>
                <a:gd name="connsiteX26" fmla="*/ 1324056 w 2400656"/>
                <a:gd name="connsiteY26" fmla="*/ 791513 h 2099202"/>
                <a:gd name="connsiteX27" fmla="*/ 1422830 w 2400656"/>
                <a:gd name="connsiteY27" fmla="*/ 959439 h 2099202"/>
                <a:gd name="connsiteX28" fmla="*/ 1423496 w 2400656"/>
                <a:gd name="connsiteY28" fmla="*/ 1200231 h 2099202"/>
                <a:gd name="connsiteX29" fmla="*/ 1275954 w 2400656"/>
                <a:gd name="connsiteY29" fmla="*/ 1200231 h 2099202"/>
                <a:gd name="connsiteX30" fmla="*/ 1275954 w 2400656"/>
                <a:gd name="connsiteY30" fmla="*/ 1348821 h 2099202"/>
                <a:gd name="connsiteX31" fmla="*/ 1125078 w 2400656"/>
                <a:gd name="connsiteY31" fmla="*/ 1348821 h 2099202"/>
                <a:gd name="connsiteX32" fmla="*/ 1125459 w 2400656"/>
                <a:gd name="connsiteY32" fmla="*/ 1217852 h 2099202"/>
                <a:gd name="connsiteX33" fmla="*/ 1099075 w 2400656"/>
                <a:gd name="connsiteY33" fmla="*/ 1174323 h 2099202"/>
                <a:gd name="connsiteX34" fmla="*/ 976298 w 2400656"/>
                <a:gd name="connsiteY34" fmla="*/ 977251 h 2099202"/>
                <a:gd name="connsiteX35" fmla="*/ 1119935 w 2400656"/>
                <a:gd name="connsiteY35" fmla="*/ 977251 h 2099202"/>
                <a:gd name="connsiteX36" fmla="*/ 1274526 w 2400656"/>
                <a:gd name="connsiteY36" fmla="*/ 1045926 h 2099202"/>
                <a:gd name="connsiteX37" fmla="*/ 1274240 w 2400656"/>
                <a:gd name="connsiteY37" fmla="*/ 976679 h 2099202"/>
                <a:gd name="connsiteX38" fmla="*/ 1203279 w 2400656"/>
                <a:gd name="connsiteY38" fmla="*/ 902289 h 2099202"/>
                <a:gd name="connsiteX39" fmla="*/ 1066690 w 2400656"/>
                <a:gd name="connsiteY39" fmla="*/ 856760 h 2099202"/>
                <a:gd name="connsiteX40" fmla="*/ 978108 w 2400656"/>
                <a:gd name="connsiteY40" fmla="*/ 700645 h 2099202"/>
                <a:gd name="connsiteX41" fmla="*/ 977250 w 2400656"/>
                <a:gd name="connsiteY41" fmla="*/ 451280 h 2099202"/>
                <a:gd name="connsiteX42" fmla="*/ 1124221 w 2400656"/>
                <a:gd name="connsiteY42" fmla="*/ 451280 h 2099202"/>
                <a:gd name="connsiteX43" fmla="*/ 1124221 w 2400656"/>
                <a:gd name="connsiteY43" fmla="*/ 303738 h 2099202"/>
                <a:gd name="connsiteX44" fmla="*/ 1201200 w 2400656"/>
                <a:gd name="connsiteY44" fmla="*/ 151340 h 2099202"/>
                <a:gd name="connsiteX45" fmla="*/ 525687 w 2400656"/>
                <a:gd name="connsiteY45" fmla="*/ 824472 h 2099202"/>
                <a:gd name="connsiteX46" fmla="*/ 1197962 w 2400656"/>
                <a:gd name="connsiteY46" fmla="*/ 1501032 h 2099202"/>
                <a:gd name="connsiteX47" fmla="*/ 1875284 w 2400656"/>
                <a:gd name="connsiteY47" fmla="*/ 829520 h 2099202"/>
                <a:gd name="connsiteX48" fmla="*/ 1201200 w 2400656"/>
                <a:gd name="connsiteY48" fmla="*/ 151340 h 2099202"/>
                <a:gd name="connsiteX49" fmla="*/ 1217869 w 2400656"/>
                <a:gd name="connsiteY49" fmla="*/ 154 h 2099202"/>
                <a:gd name="connsiteX50" fmla="*/ 1650304 w 2400656"/>
                <a:gd name="connsiteY50" fmla="*/ 135242 h 2099202"/>
                <a:gd name="connsiteX51" fmla="*/ 1662387 w 2400656"/>
                <a:gd name="connsiteY51" fmla="*/ 138951 h 2099202"/>
                <a:gd name="connsiteX52" fmla="*/ 1663392 w 2400656"/>
                <a:gd name="connsiteY52" fmla="*/ 139497 h 2099202"/>
                <a:gd name="connsiteX53" fmla="*/ 1786285 w 2400656"/>
                <a:gd name="connsiteY53" fmla="*/ 240892 h 2099202"/>
                <a:gd name="connsiteX54" fmla="*/ 1861834 w 2400656"/>
                <a:gd name="connsiteY54" fmla="*/ 332459 h 2099202"/>
                <a:gd name="connsiteX55" fmla="*/ 1879666 w 2400656"/>
                <a:gd name="connsiteY55" fmla="*/ 358949 h 2099202"/>
                <a:gd name="connsiteX56" fmla="*/ 1913004 w 2400656"/>
                <a:gd name="connsiteY56" fmla="*/ 413753 h 2099202"/>
                <a:gd name="connsiteX57" fmla="*/ 1918042 w 2400656"/>
                <a:gd name="connsiteY57" fmla="*/ 419720 h 2099202"/>
                <a:gd name="connsiteX58" fmla="*/ 1964241 w 2400656"/>
                <a:gd name="connsiteY58" fmla="*/ 504836 h 2099202"/>
                <a:gd name="connsiteX59" fmla="*/ 1992164 w 2400656"/>
                <a:gd name="connsiteY59" fmla="*/ 581127 h 2099202"/>
                <a:gd name="connsiteX60" fmla="*/ 1997302 w 2400656"/>
                <a:gd name="connsiteY60" fmla="*/ 601110 h 2099202"/>
                <a:gd name="connsiteX61" fmla="*/ 1994157 w 2400656"/>
                <a:gd name="connsiteY61" fmla="*/ 601110 h 2099202"/>
                <a:gd name="connsiteX62" fmla="*/ 1979298 w 2400656"/>
                <a:gd name="connsiteY62" fmla="*/ 1096886 h 2099202"/>
                <a:gd name="connsiteX63" fmla="*/ 1677641 w 2400656"/>
                <a:gd name="connsiteY63" fmla="*/ 1498556 h 2099202"/>
                <a:gd name="connsiteX64" fmla="*/ 1726885 w 2400656"/>
                <a:gd name="connsiteY64" fmla="*/ 1500842 h 2099202"/>
                <a:gd name="connsiteX65" fmla="*/ 1999872 w 2400656"/>
                <a:gd name="connsiteY65" fmla="*/ 1519034 h 2099202"/>
                <a:gd name="connsiteX66" fmla="*/ 2400207 w 2400656"/>
                <a:gd name="connsiteY66" fmla="*/ 2012715 h 2099202"/>
                <a:gd name="connsiteX67" fmla="*/ 2400302 w 2400656"/>
                <a:gd name="connsiteY67" fmla="*/ 2099202 h 2099202"/>
                <a:gd name="connsiteX68" fmla="*/ 2765 w 2400656"/>
                <a:gd name="connsiteY68" fmla="*/ 2099202 h 2099202"/>
                <a:gd name="connsiteX69" fmla="*/ 96681 w 2400656"/>
                <a:gd name="connsiteY69" fmla="*/ 1724298 h 2099202"/>
                <a:gd name="connsiteX70" fmla="*/ 536546 w 2400656"/>
                <a:gd name="connsiteY70" fmla="*/ 1500842 h 2099202"/>
                <a:gd name="connsiteX71" fmla="*/ 721140 w 2400656"/>
                <a:gd name="connsiteY71" fmla="*/ 1500747 h 2099202"/>
                <a:gd name="connsiteX72" fmla="*/ 404624 w 2400656"/>
                <a:gd name="connsiteY72" fmla="*/ 601396 h 2099202"/>
                <a:gd name="connsiteX73" fmla="*/ 400868 w 2400656"/>
                <a:gd name="connsiteY73" fmla="*/ 601396 h 2099202"/>
                <a:gd name="connsiteX74" fmla="*/ 406080 w 2400656"/>
                <a:gd name="connsiteY74" fmla="*/ 581127 h 2099202"/>
                <a:gd name="connsiteX75" fmla="*/ 434003 w 2400656"/>
                <a:gd name="connsiteY75" fmla="*/ 504836 h 2099202"/>
                <a:gd name="connsiteX76" fmla="*/ 469908 w 2400656"/>
                <a:gd name="connsiteY76" fmla="*/ 438687 h 2099202"/>
                <a:gd name="connsiteX77" fmla="*/ 473109 w 2400656"/>
                <a:gd name="connsiteY77" fmla="*/ 436614 h 2099202"/>
                <a:gd name="connsiteX78" fmla="*/ 515127 w 2400656"/>
                <a:gd name="connsiteY78" fmla="*/ 371915 h 2099202"/>
                <a:gd name="connsiteX79" fmla="*/ 548501 w 2400656"/>
                <a:gd name="connsiteY79" fmla="*/ 317805 h 2099202"/>
                <a:gd name="connsiteX80" fmla="*/ 611959 w 2400656"/>
                <a:gd name="connsiteY80" fmla="*/ 240892 h 2099202"/>
                <a:gd name="connsiteX81" fmla="*/ 734852 w 2400656"/>
                <a:gd name="connsiteY81" fmla="*/ 139497 h 2099202"/>
                <a:gd name="connsiteX82" fmla="*/ 745409 w 2400656"/>
                <a:gd name="connsiteY82" fmla="*/ 133767 h 2099202"/>
                <a:gd name="connsiteX83" fmla="*/ 781433 w 2400656"/>
                <a:gd name="connsiteY83" fmla="*/ 118383 h 2099202"/>
                <a:gd name="connsiteX84" fmla="*/ 1217869 w 2400656"/>
                <a:gd name="connsiteY84" fmla="*/ 154 h 209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400656" h="2099202">
                  <a:moveTo>
                    <a:pt x="533402" y="1651337"/>
                  </a:moveTo>
                  <a:cubicBezTo>
                    <a:pt x="456536" y="1651337"/>
                    <a:pt x="384812" y="1669720"/>
                    <a:pt x="320804" y="1712678"/>
                  </a:cubicBezTo>
                  <a:cubicBezTo>
                    <a:pt x="236794" y="1769161"/>
                    <a:pt x="181835" y="1845933"/>
                    <a:pt x="159927" y="1949088"/>
                  </a:cubicBezTo>
                  <a:cubicBezTo>
                    <a:pt x="854871" y="1949088"/>
                    <a:pt x="1545624" y="1949088"/>
                    <a:pt x="2241616" y="1949088"/>
                  </a:cubicBezTo>
                  <a:cubicBezTo>
                    <a:pt x="2237520" y="1933182"/>
                    <a:pt x="2235139" y="1921656"/>
                    <a:pt x="2231615" y="1910512"/>
                  </a:cubicBezTo>
                  <a:cubicBezTo>
                    <a:pt x="2181513" y="1754397"/>
                    <a:pt x="2039400" y="1651908"/>
                    <a:pt x="1868331" y="1651623"/>
                  </a:cubicBezTo>
                  <a:cubicBezTo>
                    <a:pt x="1423323" y="1650956"/>
                    <a:pt x="978315" y="1651432"/>
                    <a:pt x="533402" y="1651337"/>
                  </a:cubicBezTo>
                  <a:close/>
                  <a:moveTo>
                    <a:pt x="751222" y="751509"/>
                  </a:moveTo>
                  <a:cubicBezTo>
                    <a:pt x="792942" y="751985"/>
                    <a:pt x="825517" y="785323"/>
                    <a:pt x="825041" y="827042"/>
                  </a:cubicBezTo>
                  <a:cubicBezTo>
                    <a:pt x="824565" y="868762"/>
                    <a:pt x="791227" y="901337"/>
                    <a:pt x="749508" y="900861"/>
                  </a:cubicBezTo>
                  <a:cubicBezTo>
                    <a:pt x="707788" y="900385"/>
                    <a:pt x="675213" y="867047"/>
                    <a:pt x="675689" y="825328"/>
                  </a:cubicBezTo>
                  <a:cubicBezTo>
                    <a:pt x="676070" y="783608"/>
                    <a:pt x="709503" y="751033"/>
                    <a:pt x="751222" y="751509"/>
                  </a:cubicBezTo>
                  <a:close/>
                  <a:moveTo>
                    <a:pt x="1651240" y="751508"/>
                  </a:moveTo>
                  <a:cubicBezTo>
                    <a:pt x="1692959" y="752080"/>
                    <a:pt x="1725535" y="785417"/>
                    <a:pt x="1724964" y="827137"/>
                  </a:cubicBezTo>
                  <a:cubicBezTo>
                    <a:pt x="1724487" y="868856"/>
                    <a:pt x="1691055" y="901432"/>
                    <a:pt x="1649335" y="900860"/>
                  </a:cubicBezTo>
                  <a:cubicBezTo>
                    <a:pt x="1607616" y="900384"/>
                    <a:pt x="1575040" y="866951"/>
                    <a:pt x="1575611" y="825232"/>
                  </a:cubicBezTo>
                  <a:cubicBezTo>
                    <a:pt x="1576088" y="783512"/>
                    <a:pt x="1609520" y="750937"/>
                    <a:pt x="1651240" y="751508"/>
                  </a:cubicBezTo>
                  <a:close/>
                  <a:moveTo>
                    <a:pt x="1124221" y="303738"/>
                  </a:moveTo>
                  <a:cubicBezTo>
                    <a:pt x="1175370" y="303738"/>
                    <a:pt x="1222329" y="303738"/>
                    <a:pt x="1275478" y="303738"/>
                  </a:cubicBezTo>
                  <a:cubicBezTo>
                    <a:pt x="1275478" y="345743"/>
                    <a:pt x="1276526" y="388034"/>
                    <a:pt x="1275097" y="430325"/>
                  </a:cubicBezTo>
                  <a:cubicBezTo>
                    <a:pt x="1274335" y="454042"/>
                    <a:pt x="1280622" y="467568"/>
                    <a:pt x="1303863" y="479760"/>
                  </a:cubicBezTo>
                  <a:cubicBezTo>
                    <a:pt x="1380158" y="519956"/>
                    <a:pt x="1420829" y="584630"/>
                    <a:pt x="1423782" y="674260"/>
                  </a:cubicBezTo>
                  <a:cubicBezTo>
                    <a:pt x="1374824" y="674260"/>
                    <a:pt x="1327675" y="674260"/>
                    <a:pt x="1280145" y="674260"/>
                  </a:cubicBezTo>
                  <a:cubicBezTo>
                    <a:pt x="1246046" y="601394"/>
                    <a:pt x="1218804" y="588917"/>
                    <a:pt x="1126317" y="606538"/>
                  </a:cubicBezTo>
                  <a:cubicBezTo>
                    <a:pt x="1126317" y="630255"/>
                    <a:pt x="1124793" y="654925"/>
                    <a:pt x="1126697" y="679404"/>
                  </a:cubicBezTo>
                  <a:cubicBezTo>
                    <a:pt x="1129936" y="720838"/>
                    <a:pt x="1152891" y="740935"/>
                    <a:pt x="1193563" y="750556"/>
                  </a:cubicBezTo>
                  <a:cubicBezTo>
                    <a:pt x="1237950" y="761128"/>
                    <a:pt x="1285003" y="769796"/>
                    <a:pt x="1324056" y="791513"/>
                  </a:cubicBezTo>
                  <a:cubicBezTo>
                    <a:pt x="1387016" y="826565"/>
                    <a:pt x="1420068" y="887240"/>
                    <a:pt x="1422830" y="959439"/>
                  </a:cubicBezTo>
                  <a:cubicBezTo>
                    <a:pt x="1425878" y="1037735"/>
                    <a:pt x="1423496" y="1116316"/>
                    <a:pt x="1423496" y="1200231"/>
                  </a:cubicBezTo>
                  <a:cubicBezTo>
                    <a:pt x="1375776" y="1200231"/>
                    <a:pt x="1327866" y="1200231"/>
                    <a:pt x="1275954" y="1200231"/>
                  </a:cubicBezTo>
                  <a:cubicBezTo>
                    <a:pt x="1275954" y="1252523"/>
                    <a:pt x="1275954" y="1299577"/>
                    <a:pt x="1275954" y="1348821"/>
                  </a:cubicBezTo>
                  <a:cubicBezTo>
                    <a:pt x="1224805" y="1348821"/>
                    <a:pt x="1177847" y="1348821"/>
                    <a:pt x="1125078" y="1348821"/>
                  </a:cubicBezTo>
                  <a:cubicBezTo>
                    <a:pt x="1125078" y="1304911"/>
                    <a:pt x="1124126" y="1261382"/>
                    <a:pt x="1125459" y="1217852"/>
                  </a:cubicBezTo>
                  <a:cubicBezTo>
                    <a:pt x="1126126" y="1196326"/>
                    <a:pt x="1119744" y="1184610"/>
                    <a:pt x="1099075" y="1174323"/>
                  </a:cubicBezTo>
                  <a:cubicBezTo>
                    <a:pt x="1020018" y="1134794"/>
                    <a:pt x="980203" y="1068976"/>
                    <a:pt x="976298" y="977251"/>
                  </a:cubicBezTo>
                  <a:cubicBezTo>
                    <a:pt x="1027638" y="977251"/>
                    <a:pt x="1073929" y="977251"/>
                    <a:pt x="1119935" y="977251"/>
                  </a:cubicBezTo>
                  <a:cubicBezTo>
                    <a:pt x="1154320" y="1051165"/>
                    <a:pt x="1180609" y="1063261"/>
                    <a:pt x="1274526" y="1045926"/>
                  </a:cubicBezTo>
                  <a:cubicBezTo>
                    <a:pt x="1274526" y="1023447"/>
                    <a:pt x="1275859" y="1000016"/>
                    <a:pt x="1274240" y="976679"/>
                  </a:cubicBezTo>
                  <a:cubicBezTo>
                    <a:pt x="1271192" y="931626"/>
                    <a:pt x="1248903" y="907528"/>
                    <a:pt x="1203279" y="902289"/>
                  </a:cubicBezTo>
                  <a:cubicBezTo>
                    <a:pt x="1154320" y="896669"/>
                    <a:pt x="1107267" y="888097"/>
                    <a:pt x="1066690" y="856760"/>
                  </a:cubicBezTo>
                  <a:cubicBezTo>
                    <a:pt x="1014874" y="816850"/>
                    <a:pt x="980965" y="765796"/>
                    <a:pt x="978108" y="700645"/>
                  </a:cubicBezTo>
                  <a:cubicBezTo>
                    <a:pt x="974488" y="619111"/>
                    <a:pt x="977250" y="537196"/>
                    <a:pt x="977250" y="451280"/>
                  </a:cubicBezTo>
                  <a:cubicBezTo>
                    <a:pt x="1026114" y="451280"/>
                    <a:pt x="1073167" y="451280"/>
                    <a:pt x="1124221" y="451280"/>
                  </a:cubicBezTo>
                  <a:cubicBezTo>
                    <a:pt x="1124221" y="400226"/>
                    <a:pt x="1124221" y="353268"/>
                    <a:pt x="1124221" y="303738"/>
                  </a:cubicBezTo>
                  <a:close/>
                  <a:moveTo>
                    <a:pt x="1201200" y="151340"/>
                  </a:moveTo>
                  <a:cubicBezTo>
                    <a:pt x="829630" y="150864"/>
                    <a:pt x="526830" y="452711"/>
                    <a:pt x="525687" y="824472"/>
                  </a:cubicBezTo>
                  <a:cubicBezTo>
                    <a:pt x="524544" y="1195851"/>
                    <a:pt x="826868" y="1499984"/>
                    <a:pt x="1197962" y="1501032"/>
                  </a:cubicBezTo>
                  <a:cubicBezTo>
                    <a:pt x="1569723" y="1502175"/>
                    <a:pt x="1873856" y="1200614"/>
                    <a:pt x="1875284" y="829520"/>
                  </a:cubicBezTo>
                  <a:cubicBezTo>
                    <a:pt x="1876713" y="456235"/>
                    <a:pt x="1574104" y="151721"/>
                    <a:pt x="1201200" y="151340"/>
                  </a:cubicBezTo>
                  <a:close/>
                  <a:moveTo>
                    <a:pt x="1217869" y="154"/>
                  </a:moveTo>
                  <a:cubicBezTo>
                    <a:pt x="1362768" y="3107"/>
                    <a:pt x="1507001" y="48279"/>
                    <a:pt x="1650304" y="135242"/>
                  </a:cubicBezTo>
                  <a:lnTo>
                    <a:pt x="1662387" y="138951"/>
                  </a:lnTo>
                  <a:lnTo>
                    <a:pt x="1663392" y="139497"/>
                  </a:lnTo>
                  <a:cubicBezTo>
                    <a:pt x="1707568" y="169341"/>
                    <a:pt x="1748718" y="203325"/>
                    <a:pt x="1786285" y="240892"/>
                  </a:cubicBezTo>
                  <a:lnTo>
                    <a:pt x="1861834" y="332459"/>
                  </a:lnTo>
                  <a:lnTo>
                    <a:pt x="1879666" y="358949"/>
                  </a:lnTo>
                  <a:cubicBezTo>
                    <a:pt x="1891906" y="377249"/>
                    <a:pt x="1903241" y="395084"/>
                    <a:pt x="1913004" y="413753"/>
                  </a:cubicBezTo>
                  <a:lnTo>
                    <a:pt x="1918042" y="419720"/>
                  </a:lnTo>
                  <a:lnTo>
                    <a:pt x="1964241" y="504836"/>
                  </a:lnTo>
                  <a:cubicBezTo>
                    <a:pt x="1974746" y="529672"/>
                    <a:pt x="1984077" y="555125"/>
                    <a:pt x="1992164" y="581127"/>
                  </a:cubicBezTo>
                  <a:lnTo>
                    <a:pt x="1997302" y="601110"/>
                  </a:lnTo>
                  <a:lnTo>
                    <a:pt x="1994157" y="601110"/>
                  </a:lnTo>
                  <a:cubicBezTo>
                    <a:pt x="2038733" y="771131"/>
                    <a:pt x="2036066" y="935152"/>
                    <a:pt x="1979298" y="1096886"/>
                  </a:cubicBezTo>
                  <a:cubicBezTo>
                    <a:pt x="1922529" y="1258621"/>
                    <a:pt x="1823278" y="1389209"/>
                    <a:pt x="1677641" y="1498556"/>
                  </a:cubicBezTo>
                  <a:cubicBezTo>
                    <a:pt x="1700501" y="1499603"/>
                    <a:pt x="1713740" y="1500080"/>
                    <a:pt x="1726885" y="1500842"/>
                  </a:cubicBezTo>
                  <a:cubicBezTo>
                    <a:pt x="1818039" y="1506081"/>
                    <a:pt x="1911860" y="1499603"/>
                    <a:pt x="1999872" y="1519034"/>
                  </a:cubicBezTo>
                  <a:cubicBezTo>
                    <a:pt x="2233234" y="1570660"/>
                    <a:pt x="2392397" y="1773638"/>
                    <a:pt x="2400207" y="2012715"/>
                  </a:cubicBezTo>
                  <a:cubicBezTo>
                    <a:pt x="2401160" y="2040909"/>
                    <a:pt x="2400302" y="2069199"/>
                    <a:pt x="2400302" y="2099202"/>
                  </a:cubicBezTo>
                  <a:cubicBezTo>
                    <a:pt x="1599726" y="2099202"/>
                    <a:pt x="802674" y="2099202"/>
                    <a:pt x="2765" y="2099202"/>
                  </a:cubicBezTo>
                  <a:cubicBezTo>
                    <a:pt x="-9046" y="1962614"/>
                    <a:pt x="16004" y="1836027"/>
                    <a:pt x="96681" y="1724298"/>
                  </a:cubicBezTo>
                  <a:cubicBezTo>
                    <a:pt x="204599" y="1574851"/>
                    <a:pt x="352808" y="1502175"/>
                    <a:pt x="536546" y="1500842"/>
                  </a:cubicBezTo>
                  <a:cubicBezTo>
                    <a:pt x="594743" y="1500461"/>
                    <a:pt x="652941" y="1500747"/>
                    <a:pt x="721140" y="1500747"/>
                  </a:cubicBezTo>
                  <a:cubicBezTo>
                    <a:pt x="428437" y="1263383"/>
                    <a:pt x="321852" y="967632"/>
                    <a:pt x="404624" y="601396"/>
                  </a:cubicBezTo>
                  <a:lnTo>
                    <a:pt x="400868" y="601396"/>
                  </a:lnTo>
                  <a:lnTo>
                    <a:pt x="406080" y="581127"/>
                  </a:lnTo>
                  <a:cubicBezTo>
                    <a:pt x="414168" y="555125"/>
                    <a:pt x="423498" y="529672"/>
                    <a:pt x="434003" y="504836"/>
                  </a:cubicBezTo>
                  <a:lnTo>
                    <a:pt x="469908" y="438687"/>
                  </a:lnTo>
                  <a:lnTo>
                    <a:pt x="473109" y="436614"/>
                  </a:lnTo>
                  <a:cubicBezTo>
                    <a:pt x="487540" y="415754"/>
                    <a:pt x="501208" y="394323"/>
                    <a:pt x="515127" y="371915"/>
                  </a:cubicBezTo>
                  <a:lnTo>
                    <a:pt x="548501" y="317805"/>
                  </a:lnTo>
                  <a:lnTo>
                    <a:pt x="611959" y="240892"/>
                  </a:lnTo>
                  <a:cubicBezTo>
                    <a:pt x="649526" y="203325"/>
                    <a:pt x="690676" y="169341"/>
                    <a:pt x="734852" y="139497"/>
                  </a:cubicBezTo>
                  <a:lnTo>
                    <a:pt x="745409" y="133767"/>
                  </a:lnTo>
                  <a:lnTo>
                    <a:pt x="781433" y="118383"/>
                  </a:lnTo>
                  <a:cubicBezTo>
                    <a:pt x="927404" y="36468"/>
                    <a:pt x="1072970" y="-2799"/>
                    <a:pt x="1217869" y="154"/>
                  </a:cubicBezTo>
                  <a:close/>
                </a:path>
              </a:pathLst>
            </a:custGeom>
            <a:gradFill flip="none" rotWithShape="1">
              <a:gsLst>
                <a:gs pos="0">
                  <a:schemeClr val="accent1"/>
                </a:gs>
                <a:gs pos="100000">
                  <a:schemeClr val="accent2"/>
                </a:gs>
              </a:gsLst>
              <a:lin ang="5400000" scaled="1"/>
              <a:tileRect/>
            </a:gradFill>
            <a:ln w="9525" cap="flat">
              <a:noFill/>
              <a:prstDash val="solid"/>
              <a:miter/>
            </a:ln>
          </p:spPr>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4" name="任意多边形: 形状 13">
              <a:extLst>
                <a:ext uri="{FF2B5EF4-FFF2-40B4-BE49-F238E27FC236}">
                  <a16:creationId xmlns="" xmlns:a16="http://schemas.microsoft.com/office/drawing/2014/main" id="{01673877-AAF9-4B47-9EF8-B5543C9E7EA7}"/>
                </a:ext>
              </a:extLst>
            </p:cNvPr>
            <p:cNvSpPr/>
            <p:nvPr/>
          </p:nvSpPr>
          <p:spPr>
            <a:xfrm>
              <a:off x="-9432381" y="557188"/>
              <a:ext cx="4649685" cy="3151015"/>
            </a:xfrm>
            <a:custGeom>
              <a:avLst/>
              <a:gdLst>
                <a:gd name="connsiteX0" fmla="*/ 4050057 w 4649685"/>
                <a:gd name="connsiteY0" fmla="*/ 2517675 h 3151015"/>
                <a:gd name="connsiteX1" fmla="*/ 3770022 w 4649685"/>
                <a:gd name="connsiteY1" fmla="*/ 2548821 h 3151015"/>
                <a:gd name="connsiteX2" fmla="*/ 3751734 w 4649685"/>
                <a:gd name="connsiteY2" fmla="*/ 2568062 h 3151015"/>
                <a:gd name="connsiteX3" fmla="*/ 3750877 w 4649685"/>
                <a:gd name="connsiteY3" fmla="*/ 2705984 h 3151015"/>
                <a:gd name="connsiteX4" fmla="*/ 4033865 w 4649685"/>
                <a:gd name="connsiteY4" fmla="*/ 2661217 h 3151015"/>
                <a:gd name="connsiteX5" fmla="*/ 4049390 w 4649685"/>
                <a:gd name="connsiteY5" fmla="*/ 2642547 h 3151015"/>
                <a:gd name="connsiteX6" fmla="*/ 4050057 w 4649685"/>
                <a:gd name="connsiteY6" fmla="*/ 2517675 h 3151015"/>
                <a:gd name="connsiteX7" fmla="*/ 1350100 w 4649685"/>
                <a:gd name="connsiteY7" fmla="*/ 2516055 h 3151015"/>
                <a:gd name="connsiteX8" fmla="*/ 1053968 w 4649685"/>
                <a:gd name="connsiteY8" fmla="*/ 2553298 h 3151015"/>
                <a:gd name="connsiteX9" fmla="*/ 1053968 w 4649685"/>
                <a:gd name="connsiteY9" fmla="*/ 2705508 h 3151015"/>
                <a:gd name="connsiteX10" fmla="*/ 1328764 w 4649685"/>
                <a:gd name="connsiteY10" fmla="*/ 2662169 h 3151015"/>
                <a:gd name="connsiteX11" fmla="*/ 1349243 w 4649685"/>
                <a:gd name="connsiteY11" fmla="*/ 2640547 h 3151015"/>
                <a:gd name="connsiteX12" fmla="*/ 1350100 w 4649685"/>
                <a:gd name="connsiteY12" fmla="*/ 2516055 h 3151015"/>
                <a:gd name="connsiteX13" fmla="*/ 600578 w 4649685"/>
                <a:gd name="connsiteY13" fmla="*/ 2516055 h 3151015"/>
                <a:gd name="connsiteX14" fmla="*/ 600578 w 4649685"/>
                <a:gd name="connsiteY14" fmla="*/ 2590351 h 3151015"/>
                <a:gd name="connsiteX15" fmla="*/ 667063 w 4649685"/>
                <a:gd name="connsiteY15" fmla="*/ 2672361 h 3151015"/>
                <a:gd name="connsiteX16" fmla="*/ 898139 w 4649685"/>
                <a:gd name="connsiteY16" fmla="*/ 2702936 h 3151015"/>
                <a:gd name="connsiteX17" fmla="*/ 898139 w 4649685"/>
                <a:gd name="connsiteY17" fmla="*/ 2553489 h 3151015"/>
                <a:gd name="connsiteX18" fmla="*/ 600578 w 4649685"/>
                <a:gd name="connsiteY18" fmla="*/ 2516055 h 3151015"/>
                <a:gd name="connsiteX19" fmla="*/ 3300916 w 4649685"/>
                <a:gd name="connsiteY19" fmla="*/ 2515389 h 3151015"/>
                <a:gd name="connsiteX20" fmla="*/ 3301773 w 4649685"/>
                <a:gd name="connsiteY20" fmla="*/ 2641119 h 3151015"/>
                <a:gd name="connsiteX21" fmla="*/ 3319394 w 4649685"/>
                <a:gd name="connsiteY21" fmla="*/ 2661597 h 3151015"/>
                <a:gd name="connsiteX22" fmla="*/ 3600286 w 4649685"/>
                <a:gd name="connsiteY22" fmla="*/ 2706270 h 3151015"/>
                <a:gd name="connsiteX23" fmla="*/ 3600286 w 4649685"/>
                <a:gd name="connsiteY23" fmla="*/ 2623021 h 3151015"/>
                <a:gd name="connsiteX24" fmla="*/ 3529040 w 4649685"/>
                <a:gd name="connsiteY24" fmla="*/ 2545678 h 3151015"/>
                <a:gd name="connsiteX25" fmla="*/ 3511418 w 4649685"/>
                <a:gd name="connsiteY25" fmla="*/ 2543106 h 3151015"/>
                <a:gd name="connsiteX26" fmla="*/ 3300916 w 4649685"/>
                <a:gd name="connsiteY26" fmla="*/ 2515389 h 3151015"/>
                <a:gd name="connsiteX27" fmla="*/ 4342760 w 4649685"/>
                <a:gd name="connsiteY27" fmla="*/ 2406232 h 3151015"/>
                <a:gd name="connsiteX28" fmla="*/ 4217221 w 4649685"/>
                <a:gd name="connsiteY28" fmla="*/ 2462525 h 3151015"/>
                <a:gd name="connsiteX29" fmla="*/ 4201504 w 4649685"/>
                <a:gd name="connsiteY29" fmla="*/ 2482432 h 3151015"/>
                <a:gd name="connsiteX30" fmla="*/ 4200838 w 4649685"/>
                <a:gd name="connsiteY30" fmla="*/ 2602923 h 3151015"/>
                <a:gd name="connsiteX31" fmla="*/ 4342760 w 4649685"/>
                <a:gd name="connsiteY31" fmla="*/ 2406232 h 3151015"/>
                <a:gd name="connsiteX32" fmla="*/ 1644423 w 4649685"/>
                <a:gd name="connsiteY32" fmla="*/ 2405661 h 3151015"/>
                <a:gd name="connsiteX33" fmla="*/ 1515931 w 4649685"/>
                <a:gd name="connsiteY33" fmla="*/ 2463096 h 3151015"/>
                <a:gd name="connsiteX34" fmla="*/ 1501453 w 4649685"/>
                <a:gd name="connsiteY34" fmla="*/ 2483956 h 3151015"/>
                <a:gd name="connsiteX35" fmla="*/ 1500786 w 4649685"/>
                <a:gd name="connsiteY35" fmla="*/ 2603971 h 3151015"/>
                <a:gd name="connsiteX36" fmla="*/ 1644423 w 4649685"/>
                <a:gd name="connsiteY36" fmla="*/ 2405661 h 3151015"/>
                <a:gd name="connsiteX37" fmla="*/ 304446 w 4649685"/>
                <a:gd name="connsiteY37" fmla="*/ 2404803 h 3151015"/>
                <a:gd name="connsiteX38" fmla="*/ 450083 w 4649685"/>
                <a:gd name="connsiteY38" fmla="*/ 2602352 h 3151015"/>
                <a:gd name="connsiteX39" fmla="*/ 449416 w 4649685"/>
                <a:gd name="connsiteY39" fmla="*/ 2485194 h 3151015"/>
                <a:gd name="connsiteX40" fmla="*/ 435891 w 4649685"/>
                <a:gd name="connsiteY40" fmla="*/ 2463573 h 3151015"/>
                <a:gd name="connsiteX41" fmla="*/ 304446 w 4649685"/>
                <a:gd name="connsiteY41" fmla="*/ 2404803 h 3151015"/>
                <a:gd name="connsiteX42" fmla="*/ 3004117 w 4649685"/>
                <a:gd name="connsiteY42" fmla="*/ 2404708 h 3151015"/>
                <a:gd name="connsiteX43" fmla="*/ 3150135 w 4649685"/>
                <a:gd name="connsiteY43" fmla="*/ 2604257 h 3151015"/>
                <a:gd name="connsiteX44" fmla="*/ 3149754 w 4649685"/>
                <a:gd name="connsiteY44" fmla="*/ 2484242 h 3151015"/>
                <a:gd name="connsiteX45" fmla="*/ 3141562 w 4649685"/>
                <a:gd name="connsiteY45" fmla="*/ 2466335 h 3151015"/>
                <a:gd name="connsiteX46" fmla="*/ 3004117 w 4649685"/>
                <a:gd name="connsiteY46" fmla="*/ 2404708 h 3151015"/>
                <a:gd name="connsiteX47" fmla="*/ 3300630 w 4649685"/>
                <a:gd name="connsiteY47" fmla="*/ 2217637 h 3151015"/>
                <a:gd name="connsiteX48" fmla="*/ 3300630 w 4649685"/>
                <a:gd name="connsiteY48" fmla="*/ 2295075 h 3151015"/>
                <a:gd name="connsiteX49" fmla="*/ 3361304 w 4649685"/>
                <a:gd name="connsiteY49" fmla="*/ 2371275 h 3151015"/>
                <a:gd name="connsiteX50" fmla="*/ 3403214 w 4649685"/>
                <a:gd name="connsiteY50" fmla="*/ 2379467 h 3151015"/>
                <a:gd name="connsiteX51" fmla="*/ 3600096 w 4649685"/>
                <a:gd name="connsiteY51" fmla="*/ 2401470 h 3151015"/>
                <a:gd name="connsiteX52" fmla="*/ 3599143 w 4649685"/>
                <a:gd name="connsiteY52" fmla="*/ 2269167 h 3151015"/>
                <a:gd name="connsiteX53" fmla="*/ 3578474 w 4649685"/>
                <a:gd name="connsiteY53" fmla="*/ 2248594 h 3151015"/>
                <a:gd name="connsiteX54" fmla="*/ 3300630 w 4649685"/>
                <a:gd name="connsiteY54" fmla="*/ 2217637 h 3151015"/>
                <a:gd name="connsiteX55" fmla="*/ 1349529 w 4649685"/>
                <a:gd name="connsiteY55" fmla="*/ 2216208 h 3151015"/>
                <a:gd name="connsiteX56" fmla="*/ 1052825 w 4649685"/>
                <a:gd name="connsiteY56" fmla="*/ 2253546 h 3151015"/>
                <a:gd name="connsiteX57" fmla="*/ 1052920 w 4649685"/>
                <a:gd name="connsiteY57" fmla="*/ 2405851 h 3151015"/>
                <a:gd name="connsiteX58" fmla="*/ 1331812 w 4649685"/>
                <a:gd name="connsiteY58" fmla="*/ 2361750 h 3151015"/>
                <a:gd name="connsiteX59" fmla="*/ 1348767 w 4649685"/>
                <a:gd name="connsiteY59" fmla="*/ 2348034 h 3151015"/>
                <a:gd name="connsiteX60" fmla="*/ 1349529 w 4649685"/>
                <a:gd name="connsiteY60" fmla="*/ 2216208 h 3151015"/>
                <a:gd name="connsiteX61" fmla="*/ 600959 w 4649685"/>
                <a:gd name="connsiteY61" fmla="*/ 2215827 h 3151015"/>
                <a:gd name="connsiteX62" fmla="*/ 601531 w 4649685"/>
                <a:gd name="connsiteY62" fmla="*/ 2343462 h 3151015"/>
                <a:gd name="connsiteX63" fmla="*/ 614580 w 4649685"/>
                <a:gd name="connsiteY63" fmla="*/ 2360798 h 3151015"/>
                <a:gd name="connsiteX64" fmla="*/ 898044 w 4649685"/>
                <a:gd name="connsiteY64" fmla="*/ 2405470 h 3151015"/>
                <a:gd name="connsiteX65" fmla="*/ 898044 w 4649685"/>
                <a:gd name="connsiteY65" fmla="*/ 2253451 h 3151015"/>
                <a:gd name="connsiteX66" fmla="*/ 600959 w 4649685"/>
                <a:gd name="connsiteY66" fmla="*/ 2215827 h 3151015"/>
                <a:gd name="connsiteX67" fmla="*/ 4049676 w 4649685"/>
                <a:gd name="connsiteY67" fmla="*/ 2213161 h 3151015"/>
                <a:gd name="connsiteX68" fmla="*/ 3911373 w 4649685"/>
                <a:gd name="connsiteY68" fmla="*/ 2234592 h 3151015"/>
                <a:gd name="connsiteX69" fmla="*/ 3773070 w 4649685"/>
                <a:gd name="connsiteY69" fmla="*/ 2248594 h 3151015"/>
                <a:gd name="connsiteX70" fmla="*/ 3751639 w 4649685"/>
                <a:gd name="connsiteY70" fmla="*/ 2272025 h 3151015"/>
                <a:gd name="connsiteX71" fmla="*/ 3750686 w 4649685"/>
                <a:gd name="connsiteY71" fmla="*/ 2406137 h 3151015"/>
                <a:gd name="connsiteX72" fmla="*/ 4034150 w 4649685"/>
                <a:gd name="connsiteY72" fmla="*/ 2361274 h 3151015"/>
                <a:gd name="connsiteX73" fmla="*/ 4049009 w 4649685"/>
                <a:gd name="connsiteY73" fmla="*/ 2345653 h 3151015"/>
                <a:gd name="connsiteX74" fmla="*/ 4049676 w 4649685"/>
                <a:gd name="connsiteY74" fmla="*/ 2213161 h 3151015"/>
                <a:gd name="connsiteX75" fmla="*/ 4343237 w 4649685"/>
                <a:gd name="connsiteY75" fmla="*/ 2106004 h 3151015"/>
                <a:gd name="connsiteX76" fmla="*/ 4217983 w 4649685"/>
                <a:gd name="connsiteY76" fmla="*/ 2162487 h 3151015"/>
                <a:gd name="connsiteX77" fmla="*/ 4201504 w 4649685"/>
                <a:gd name="connsiteY77" fmla="*/ 2185347 h 3151015"/>
                <a:gd name="connsiteX78" fmla="*/ 4200743 w 4649685"/>
                <a:gd name="connsiteY78" fmla="*/ 2302505 h 3151015"/>
                <a:gd name="connsiteX79" fmla="*/ 4343237 w 4649685"/>
                <a:gd name="connsiteY79" fmla="*/ 2106004 h 3151015"/>
                <a:gd name="connsiteX80" fmla="*/ 1645090 w 4649685"/>
                <a:gd name="connsiteY80" fmla="*/ 2105433 h 3151015"/>
                <a:gd name="connsiteX81" fmla="*/ 1513264 w 4649685"/>
                <a:gd name="connsiteY81" fmla="*/ 2163916 h 3151015"/>
                <a:gd name="connsiteX82" fmla="*/ 1501643 w 4649685"/>
                <a:gd name="connsiteY82" fmla="*/ 2179632 h 3151015"/>
                <a:gd name="connsiteX83" fmla="*/ 1501167 w 4649685"/>
                <a:gd name="connsiteY83" fmla="*/ 2303267 h 3151015"/>
                <a:gd name="connsiteX84" fmla="*/ 1645090 w 4649685"/>
                <a:gd name="connsiteY84" fmla="*/ 2105433 h 3151015"/>
                <a:gd name="connsiteX85" fmla="*/ 305303 w 4649685"/>
                <a:gd name="connsiteY85" fmla="*/ 2105337 h 3151015"/>
                <a:gd name="connsiteX86" fmla="*/ 450083 w 4649685"/>
                <a:gd name="connsiteY86" fmla="*/ 2303172 h 3151015"/>
                <a:gd name="connsiteX87" fmla="*/ 449512 w 4649685"/>
                <a:gd name="connsiteY87" fmla="*/ 2182680 h 3151015"/>
                <a:gd name="connsiteX88" fmla="*/ 437129 w 4649685"/>
                <a:gd name="connsiteY88" fmla="*/ 2163821 h 3151015"/>
                <a:gd name="connsiteX89" fmla="*/ 305303 w 4649685"/>
                <a:gd name="connsiteY89" fmla="*/ 2105337 h 3151015"/>
                <a:gd name="connsiteX90" fmla="*/ 3004307 w 4649685"/>
                <a:gd name="connsiteY90" fmla="*/ 2104957 h 3151015"/>
                <a:gd name="connsiteX91" fmla="*/ 3150135 w 4649685"/>
                <a:gd name="connsiteY91" fmla="*/ 2304600 h 3151015"/>
                <a:gd name="connsiteX92" fmla="*/ 3149659 w 4649685"/>
                <a:gd name="connsiteY92" fmla="*/ 2184681 h 3151015"/>
                <a:gd name="connsiteX93" fmla="*/ 3138895 w 4649685"/>
                <a:gd name="connsiteY93" fmla="*/ 2164869 h 3151015"/>
                <a:gd name="connsiteX94" fmla="*/ 3004307 w 4649685"/>
                <a:gd name="connsiteY94" fmla="*/ 2104957 h 3151015"/>
                <a:gd name="connsiteX95" fmla="*/ 601150 w 4649685"/>
                <a:gd name="connsiteY95" fmla="*/ 1917600 h 3151015"/>
                <a:gd name="connsiteX96" fmla="*/ 602007 w 4649685"/>
                <a:gd name="connsiteY96" fmla="*/ 2045425 h 3151015"/>
                <a:gd name="connsiteX97" fmla="*/ 620104 w 4649685"/>
                <a:gd name="connsiteY97" fmla="*/ 2061903 h 3151015"/>
                <a:gd name="connsiteX98" fmla="*/ 703734 w 4649685"/>
                <a:gd name="connsiteY98" fmla="*/ 2079429 h 3151015"/>
                <a:gd name="connsiteX99" fmla="*/ 900139 w 4649685"/>
                <a:gd name="connsiteY99" fmla="*/ 2101337 h 3151015"/>
                <a:gd name="connsiteX100" fmla="*/ 899187 w 4649685"/>
                <a:gd name="connsiteY100" fmla="*/ 1968749 h 3151015"/>
                <a:gd name="connsiteX101" fmla="*/ 878137 w 4649685"/>
                <a:gd name="connsiteY101" fmla="*/ 1948556 h 3151015"/>
                <a:gd name="connsiteX102" fmla="*/ 601150 w 4649685"/>
                <a:gd name="connsiteY102" fmla="*/ 1917600 h 3151015"/>
                <a:gd name="connsiteX103" fmla="*/ 4050057 w 4649685"/>
                <a:gd name="connsiteY103" fmla="*/ 1916171 h 3151015"/>
                <a:gd name="connsiteX104" fmla="*/ 3753734 w 4649685"/>
                <a:gd name="connsiteY104" fmla="*/ 1953414 h 3151015"/>
                <a:gd name="connsiteX105" fmla="*/ 3753734 w 4649685"/>
                <a:gd name="connsiteY105" fmla="*/ 2105719 h 3151015"/>
                <a:gd name="connsiteX106" fmla="*/ 4031769 w 4649685"/>
                <a:gd name="connsiteY106" fmla="*/ 2061427 h 3151015"/>
                <a:gd name="connsiteX107" fmla="*/ 4049200 w 4649685"/>
                <a:gd name="connsiteY107" fmla="*/ 2040853 h 3151015"/>
                <a:gd name="connsiteX108" fmla="*/ 4050057 w 4649685"/>
                <a:gd name="connsiteY108" fmla="*/ 1916171 h 3151015"/>
                <a:gd name="connsiteX109" fmla="*/ 1349624 w 4649685"/>
                <a:gd name="connsiteY109" fmla="*/ 1916171 h 3151015"/>
                <a:gd name="connsiteX110" fmla="*/ 1052825 w 4649685"/>
                <a:gd name="connsiteY110" fmla="*/ 1953509 h 3151015"/>
                <a:gd name="connsiteX111" fmla="*/ 1052730 w 4649685"/>
                <a:gd name="connsiteY111" fmla="*/ 2105719 h 3151015"/>
                <a:gd name="connsiteX112" fmla="*/ 1328669 w 4649685"/>
                <a:gd name="connsiteY112" fmla="*/ 2062475 h 3151015"/>
                <a:gd name="connsiteX113" fmla="*/ 1348672 w 4649685"/>
                <a:gd name="connsiteY113" fmla="*/ 2047711 h 3151015"/>
                <a:gd name="connsiteX114" fmla="*/ 1349624 w 4649685"/>
                <a:gd name="connsiteY114" fmla="*/ 1916171 h 3151015"/>
                <a:gd name="connsiteX115" fmla="*/ 3300630 w 4649685"/>
                <a:gd name="connsiteY115" fmla="*/ 1916076 h 3151015"/>
                <a:gd name="connsiteX116" fmla="*/ 3300630 w 4649685"/>
                <a:gd name="connsiteY116" fmla="*/ 1990847 h 3151015"/>
                <a:gd name="connsiteX117" fmla="*/ 3367686 w 4649685"/>
                <a:gd name="connsiteY117" fmla="*/ 2072476 h 3151015"/>
                <a:gd name="connsiteX118" fmla="*/ 3598001 w 4649685"/>
                <a:gd name="connsiteY118" fmla="*/ 2102766 h 3151015"/>
                <a:gd name="connsiteX119" fmla="*/ 3598001 w 4649685"/>
                <a:gd name="connsiteY119" fmla="*/ 1953509 h 3151015"/>
                <a:gd name="connsiteX120" fmla="*/ 3300630 w 4649685"/>
                <a:gd name="connsiteY120" fmla="*/ 1916076 h 3151015"/>
                <a:gd name="connsiteX121" fmla="*/ 4345237 w 4649685"/>
                <a:gd name="connsiteY121" fmla="*/ 1805395 h 3151015"/>
                <a:gd name="connsiteX122" fmla="*/ 4213411 w 4649685"/>
                <a:gd name="connsiteY122" fmla="*/ 1863783 h 3151015"/>
                <a:gd name="connsiteX123" fmla="*/ 4201695 w 4649685"/>
                <a:gd name="connsiteY123" fmla="*/ 1879404 h 3151015"/>
                <a:gd name="connsiteX124" fmla="*/ 4201124 w 4649685"/>
                <a:gd name="connsiteY124" fmla="*/ 2003134 h 3151015"/>
                <a:gd name="connsiteX125" fmla="*/ 4345237 w 4649685"/>
                <a:gd name="connsiteY125" fmla="*/ 1805395 h 3151015"/>
                <a:gd name="connsiteX126" fmla="*/ 1645375 w 4649685"/>
                <a:gd name="connsiteY126" fmla="*/ 1805395 h 3151015"/>
                <a:gd name="connsiteX127" fmla="*/ 1513645 w 4649685"/>
                <a:gd name="connsiteY127" fmla="*/ 1863879 h 3151015"/>
                <a:gd name="connsiteX128" fmla="*/ 1501453 w 4649685"/>
                <a:gd name="connsiteY128" fmla="*/ 1882833 h 3151015"/>
                <a:gd name="connsiteX129" fmla="*/ 1500881 w 4649685"/>
                <a:gd name="connsiteY129" fmla="*/ 2003229 h 3151015"/>
                <a:gd name="connsiteX130" fmla="*/ 1645375 w 4649685"/>
                <a:gd name="connsiteY130" fmla="*/ 1805395 h 3151015"/>
                <a:gd name="connsiteX131" fmla="*/ 304827 w 4649685"/>
                <a:gd name="connsiteY131" fmla="*/ 1804728 h 3151015"/>
                <a:gd name="connsiteX132" fmla="*/ 449988 w 4649685"/>
                <a:gd name="connsiteY132" fmla="*/ 2002658 h 3151015"/>
                <a:gd name="connsiteX133" fmla="*/ 449226 w 4649685"/>
                <a:gd name="connsiteY133" fmla="*/ 1881976 h 3151015"/>
                <a:gd name="connsiteX134" fmla="*/ 433129 w 4649685"/>
                <a:gd name="connsiteY134" fmla="*/ 1862355 h 3151015"/>
                <a:gd name="connsiteX135" fmla="*/ 304827 w 4649685"/>
                <a:gd name="connsiteY135" fmla="*/ 1804728 h 3151015"/>
                <a:gd name="connsiteX136" fmla="*/ 3004498 w 4649685"/>
                <a:gd name="connsiteY136" fmla="*/ 1804633 h 3151015"/>
                <a:gd name="connsiteX137" fmla="*/ 3150135 w 4649685"/>
                <a:gd name="connsiteY137" fmla="*/ 2002372 h 3151015"/>
                <a:gd name="connsiteX138" fmla="*/ 3149373 w 4649685"/>
                <a:gd name="connsiteY138" fmla="*/ 1885215 h 3151015"/>
                <a:gd name="connsiteX139" fmla="*/ 3132704 w 4649685"/>
                <a:gd name="connsiteY139" fmla="*/ 1862450 h 3151015"/>
                <a:gd name="connsiteX140" fmla="*/ 3004498 w 4649685"/>
                <a:gd name="connsiteY140" fmla="*/ 1804633 h 3151015"/>
                <a:gd name="connsiteX141" fmla="*/ 3300630 w 4649685"/>
                <a:gd name="connsiteY141" fmla="*/ 1617753 h 3151015"/>
                <a:gd name="connsiteX142" fmla="*/ 3300630 w 4649685"/>
                <a:gd name="connsiteY142" fmla="*/ 1691190 h 3151015"/>
                <a:gd name="connsiteX143" fmla="*/ 3367972 w 4649685"/>
                <a:gd name="connsiteY143" fmla="*/ 1772629 h 3151015"/>
                <a:gd name="connsiteX144" fmla="*/ 3600096 w 4649685"/>
                <a:gd name="connsiteY144" fmla="*/ 1803014 h 3151015"/>
                <a:gd name="connsiteX145" fmla="*/ 3599143 w 4649685"/>
                <a:gd name="connsiteY145" fmla="*/ 1669473 h 3151015"/>
                <a:gd name="connsiteX146" fmla="*/ 3578760 w 4649685"/>
                <a:gd name="connsiteY146" fmla="*/ 1648614 h 3151015"/>
                <a:gd name="connsiteX147" fmla="*/ 3300630 w 4649685"/>
                <a:gd name="connsiteY147" fmla="*/ 1617753 h 3151015"/>
                <a:gd name="connsiteX148" fmla="*/ 4049867 w 4649685"/>
                <a:gd name="connsiteY148" fmla="*/ 1616133 h 3151015"/>
                <a:gd name="connsiteX149" fmla="*/ 3753829 w 4649685"/>
                <a:gd name="connsiteY149" fmla="*/ 1653376 h 3151015"/>
                <a:gd name="connsiteX150" fmla="*/ 3753829 w 4649685"/>
                <a:gd name="connsiteY150" fmla="*/ 1805490 h 3151015"/>
                <a:gd name="connsiteX151" fmla="*/ 4028435 w 4649685"/>
                <a:gd name="connsiteY151" fmla="*/ 1762342 h 3151015"/>
                <a:gd name="connsiteX152" fmla="*/ 4048914 w 4649685"/>
                <a:gd name="connsiteY152" fmla="*/ 1744340 h 3151015"/>
                <a:gd name="connsiteX153" fmla="*/ 4049867 w 4649685"/>
                <a:gd name="connsiteY153" fmla="*/ 1616133 h 3151015"/>
                <a:gd name="connsiteX154" fmla="*/ 600578 w 4649685"/>
                <a:gd name="connsiteY154" fmla="*/ 1616133 h 3151015"/>
                <a:gd name="connsiteX155" fmla="*/ 600578 w 4649685"/>
                <a:gd name="connsiteY155" fmla="*/ 1691000 h 3151015"/>
                <a:gd name="connsiteX156" fmla="*/ 667634 w 4649685"/>
                <a:gd name="connsiteY156" fmla="*/ 1772629 h 3151015"/>
                <a:gd name="connsiteX157" fmla="*/ 897949 w 4649685"/>
                <a:gd name="connsiteY157" fmla="*/ 1802823 h 3151015"/>
                <a:gd name="connsiteX158" fmla="*/ 897949 w 4649685"/>
                <a:gd name="connsiteY158" fmla="*/ 1653567 h 3151015"/>
                <a:gd name="connsiteX159" fmla="*/ 600578 w 4649685"/>
                <a:gd name="connsiteY159" fmla="*/ 1616133 h 3151015"/>
                <a:gd name="connsiteX160" fmla="*/ 1349624 w 4649685"/>
                <a:gd name="connsiteY160" fmla="*/ 1616038 h 3151015"/>
                <a:gd name="connsiteX161" fmla="*/ 1052730 w 4649685"/>
                <a:gd name="connsiteY161" fmla="*/ 1653471 h 3151015"/>
                <a:gd name="connsiteX162" fmla="*/ 1052730 w 4649685"/>
                <a:gd name="connsiteY162" fmla="*/ 1805776 h 3151015"/>
                <a:gd name="connsiteX163" fmla="*/ 1329145 w 4649685"/>
                <a:gd name="connsiteY163" fmla="*/ 1762342 h 3151015"/>
                <a:gd name="connsiteX164" fmla="*/ 1348767 w 4649685"/>
                <a:gd name="connsiteY164" fmla="*/ 1747293 h 3151015"/>
                <a:gd name="connsiteX165" fmla="*/ 1349624 w 4649685"/>
                <a:gd name="connsiteY165" fmla="*/ 1616038 h 3151015"/>
                <a:gd name="connsiteX166" fmla="*/ 1643566 w 4649685"/>
                <a:gd name="connsiteY166" fmla="*/ 1506024 h 3151015"/>
                <a:gd name="connsiteX167" fmla="*/ 1514978 w 4649685"/>
                <a:gd name="connsiteY167" fmla="*/ 1563460 h 3151015"/>
                <a:gd name="connsiteX168" fmla="*/ 1501357 w 4649685"/>
                <a:gd name="connsiteY168" fmla="*/ 1584987 h 3151015"/>
                <a:gd name="connsiteX169" fmla="*/ 1500786 w 4649685"/>
                <a:gd name="connsiteY169" fmla="*/ 1704716 h 3151015"/>
                <a:gd name="connsiteX170" fmla="*/ 1643566 w 4649685"/>
                <a:gd name="connsiteY170" fmla="*/ 1506024 h 3151015"/>
                <a:gd name="connsiteX171" fmla="*/ 4343522 w 4649685"/>
                <a:gd name="connsiteY171" fmla="*/ 1505929 h 3151015"/>
                <a:gd name="connsiteX172" fmla="*/ 4218269 w 4649685"/>
                <a:gd name="connsiteY172" fmla="*/ 1562412 h 3151015"/>
                <a:gd name="connsiteX173" fmla="*/ 4201600 w 4649685"/>
                <a:gd name="connsiteY173" fmla="*/ 1585177 h 3151015"/>
                <a:gd name="connsiteX174" fmla="*/ 4200838 w 4649685"/>
                <a:gd name="connsiteY174" fmla="*/ 1704811 h 3151015"/>
                <a:gd name="connsiteX175" fmla="*/ 4343522 w 4649685"/>
                <a:gd name="connsiteY175" fmla="*/ 1505929 h 3151015"/>
                <a:gd name="connsiteX176" fmla="*/ 304636 w 4649685"/>
                <a:gd name="connsiteY176" fmla="*/ 1505072 h 3151015"/>
                <a:gd name="connsiteX177" fmla="*/ 449988 w 4649685"/>
                <a:gd name="connsiteY177" fmla="*/ 1702620 h 3151015"/>
                <a:gd name="connsiteX178" fmla="*/ 449512 w 4649685"/>
                <a:gd name="connsiteY178" fmla="*/ 1581939 h 3151015"/>
                <a:gd name="connsiteX179" fmla="*/ 439606 w 4649685"/>
                <a:gd name="connsiteY179" fmla="*/ 1565175 h 3151015"/>
                <a:gd name="connsiteX180" fmla="*/ 304636 w 4649685"/>
                <a:gd name="connsiteY180" fmla="*/ 1505072 h 3151015"/>
                <a:gd name="connsiteX181" fmla="*/ 3004307 w 4649685"/>
                <a:gd name="connsiteY181" fmla="*/ 1504691 h 3151015"/>
                <a:gd name="connsiteX182" fmla="*/ 3150135 w 4649685"/>
                <a:gd name="connsiteY182" fmla="*/ 1701668 h 3151015"/>
                <a:gd name="connsiteX183" fmla="*/ 3149468 w 4649685"/>
                <a:gd name="connsiteY183" fmla="*/ 1584606 h 3151015"/>
                <a:gd name="connsiteX184" fmla="*/ 3135562 w 4649685"/>
                <a:gd name="connsiteY184" fmla="*/ 1563270 h 3151015"/>
                <a:gd name="connsiteX185" fmla="*/ 3004307 w 4649685"/>
                <a:gd name="connsiteY185" fmla="*/ 1504691 h 3151015"/>
                <a:gd name="connsiteX186" fmla="*/ 3301106 w 4649685"/>
                <a:gd name="connsiteY186" fmla="*/ 1317525 h 3151015"/>
                <a:gd name="connsiteX187" fmla="*/ 3301964 w 4649685"/>
                <a:gd name="connsiteY187" fmla="*/ 1445636 h 3151015"/>
                <a:gd name="connsiteX188" fmla="*/ 3320251 w 4649685"/>
                <a:gd name="connsiteY188" fmla="*/ 1461924 h 3151015"/>
                <a:gd name="connsiteX189" fmla="*/ 3403881 w 4649685"/>
                <a:gd name="connsiteY189" fmla="*/ 1479450 h 3151015"/>
                <a:gd name="connsiteX190" fmla="*/ 3600096 w 4649685"/>
                <a:gd name="connsiteY190" fmla="*/ 1501262 h 3151015"/>
                <a:gd name="connsiteX191" fmla="*/ 3599048 w 4649685"/>
                <a:gd name="connsiteY191" fmla="*/ 1372008 h 3151015"/>
                <a:gd name="connsiteX192" fmla="*/ 3577617 w 4649685"/>
                <a:gd name="connsiteY192" fmla="*/ 1348576 h 3151015"/>
                <a:gd name="connsiteX193" fmla="*/ 3301106 w 4649685"/>
                <a:gd name="connsiteY193" fmla="*/ 1317525 h 3151015"/>
                <a:gd name="connsiteX194" fmla="*/ 4049581 w 4649685"/>
                <a:gd name="connsiteY194" fmla="*/ 1316001 h 3151015"/>
                <a:gd name="connsiteX195" fmla="*/ 3752686 w 4649685"/>
                <a:gd name="connsiteY195" fmla="*/ 1353529 h 3151015"/>
                <a:gd name="connsiteX196" fmla="*/ 3752782 w 4649685"/>
                <a:gd name="connsiteY196" fmla="*/ 1505834 h 3151015"/>
                <a:gd name="connsiteX197" fmla="*/ 4029197 w 4649685"/>
                <a:gd name="connsiteY197" fmla="*/ 1462400 h 3151015"/>
                <a:gd name="connsiteX198" fmla="*/ 4048724 w 4649685"/>
                <a:gd name="connsiteY198" fmla="*/ 1447255 h 3151015"/>
                <a:gd name="connsiteX199" fmla="*/ 4049581 w 4649685"/>
                <a:gd name="connsiteY199" fmla="*/ 1316001 h 3151015"/>
                <a:gd name="connsiteX200" fmla="*/ 4343618 w 4649685"/>
                <a:gd name="connsiteY200" fmla="*/ 1205987 h 3151015"/>
                <a:gd name="connsiteX201" fmla="*/ 4215030 w 4649685"/>
                <a:gd name="connsiteY201" fmla="*/ 1263423 h 3151015"/>
                <a:gd name="connsiteX202" fmla="*/ 4201504 w 4649685"/>
                <a:gd name="connsiteY202" fmla="*/ 1284949 h 3151015"/>
                <a:gd name="connsiteX203" fmla="*/ 4200838 w 4649685"/>
                <a:gd name="connsiteY203" fmla="*/ 1404774 h 3151015"/>
                <a:gd name="connsiteX204" fmla="*/ 4343618 w 4649685"/>
                <a:gd name="connsiteY204" fmla="*/ 1205987 h 3151015"/>
                <a:gd name="connsiteX205" fmla="*/ 3005260 w 4649685"/>
                <a:gd name="connsiteY205" fmla="*/ 1205320 h 3151015"/>
                <a:gd name="connsiteX206" fmla="*/ 3150040 w 4649685"/>
                <a:gd name="connsiteY206" fmla="*/ 1403154 h 3151015"/>
                <a:gd name="connsiteX207" fmla="*/ 3149468 w 4649685"/>
                <a:gd name="connsiteY207" fmla="*/ 1282663 h 3151015"/>
                <a:gd name="connsiteX208" fmla="*/ 3137086 w 4649685"/>
                <a:gd name="connsiteY208" fmla="*/ 1263804 h 3151015"/>
                <a:gd name="connsiteX209" fmla="*/ 3005260 w 4649685"/>
                <a:gd name="connsiteY209" fmla="*/ 1205320 h 3151015"/>
                <a:gd name="connsiteX210" fmla="*/ 1002688 w 4649685"/>
                <a:gd name="connsiteY210" fmla="*/ 1049610 h 3151015"/>
                <a:gd name="connsiteX211" fmla="*/ 565145 w 4649685"/>
                <a:gd name="connsiteY211" fmla="*/ 1102926 h 3151015"/>
                <a:gd name="connsiteX212" fmla="*/ 346451 w 4649685"/>
                <a:gd name="connsiteY212" fmla="*/ 1203510 h 3151015"/>
                <a:gd name="connsiteX213" fmla="*/ 346261 w 4649685"/>
                <a:gd name="connsiteY213" fmla="*/ 1346481 h 3151015"/>
                <a:gd name="connsiteX214" fmla="*/ 456655 w 4649685"/>
                <a:gd name="connsiteY214" fmla="*/ 1410679 h 3151015"/>
                <a:gd name="connsiteX215" fmla="*/ 973958 w 4649685"/>
                <a:gd name="connsiteY215" fmla="*/ 1508691 h 3151015"/>
                <a:gd name="connsiteX216" fmla="*/ 1309333 w 4649685"/>
                <a:gd name="connsiteY216" fmla="*/ 1466877 h 3151015"/>
                <a:gd name="connsiteX217" fmla="*/ 1601179 w 4649685"/>
                <a:gd name="connsiteY217" fmla="*/ 1350100 h 3151015"/>
                <a:gd name="connsiteX218" fmla="*/ 1598989 w 4649685"/>
                <a:gd name="connsiteY218" fmla="*/ 1200748 h 3151015"/>
                <a:gd name="connsiteX219" fmla="*/ 1437445 w 4649685"/>
                <a:gd name="connsiteY219" fmla="*/ 1119881 h 3151015"/>
                <a:gd name="connsiteX220" fmla="*/ 1002688 w 4649685"/>
                <a:gd name="connsiteY220" fmla="*/ 1049610 h 3151015"/>
                <a:gd name="connsiteX221" fmla="*/ 4049867 w 4649685"/>
                <a:gd name="connsiteY221" fmla="*/ 1017678 h 3151015"/>
                <a:gd name="connsiteX222" fmla="*/ 3772499 w 4649685"/>
                <a:gd name="connsiteY222" fmla="*/ 1048539 h 3151015"/>
                <a:gd name="connsiteX223" fmla="*/ 3751829 w 4649685"/>
                <a:gd name="connsiteY223" fmla="*/ 1069113 h 3151015"/>
                <a:gd name="connsiteX224" fmla="*/ 3750782 w 4649685"/>
                <a:gd name="connsiteY224" fmla="*/ 1206177 h 3151015"/>
                <a:gd name="connsiteX225" fmla="*/ 4031293 w 4649685"/>
                <a:gd name="connsiteY225" fmla="*/ 1161791 h 3151015"/>
                <a:gd name="connsiteX226" fmla="*/ 4049009 w 4649685"/>
                <a:gd name="connsiteY226" fmla="*/ 1145027 h 3151015"/>
                <a:gd name="connsiteX227" fmla="*/ 4049867 w 4649685"/>
                <a:gd name="connsiteY227" fmla="*/ 1017678 h 3151015"/>
                <a:gd name="connsiteX228" fmla="*/ 3300630 w 4649685"/>
                <a:gd name="connsiteY228" fmla="*/ 1016154 h 3151015"/>
                <a:gd name="connsiteX229" fmla="*/ 3300630 w 4649685"/>
                <a:gd name="connsiteY229" fmla="*/ 1091020 h 3151015"/>
                <a:gd name="connsiteX230" fmla="*/ 3367686 w 4649685"/>
                <a:gd name="connsiteY230" fmla="*/ 1172649 h 3151015"/>
                <a:gd name="connsiteX231" fmla="*/ 3598001 w 4649685"/>
                <a:gd name="connsiteY231" fmla="*/ 1202844 h 3151015"/>
                <a:gd name="connsiteX232" fmla="*/ 3598001 w 4649685"/>
                <a:gd name="connsiteY232" fmla="*/ 1053587 h 3151015"/>
                <a:gd name="connsiteX233" fmla="*/ 3300630 w 4649685"/>
                <a:gd name="connsiteY233" fmla="*/ 1016154 h 3151015"/>
                <a:gd name="connsiteX234" fmla="*/ 3005926 w 4649685"/>
                <a:gd name="connsiteY234" fmla="*/ 905473 h 3151015"/>
                <a:gd name="connsiteX235" fmla="*/ 3150135 w 4649685"/>
                <a:gd name="connsiteY235" fmla="*/ 1103688 h 3151015"/>
                <a:gd name="connsiteX236" fmla="*/ 3149564 w 4649685"/>
                <a:gd name="connsiteY236" fmla="*/ 986912 h 3151015"/>
                <a:gd name="connsiteX237" fmla="*/ 3137657 w 4649685"/>
                <a:gd name="connsiteY237" fmla="*/ 964242 h 3151015"/>
                <a:gd name="connsiteX238" fmla="*/ 3005926 w 4649685"/>
                <a:gd name="connsiteY238" fmla="*/ 905473 h 3151015"/>
                <a:gd name="connsiteX239" fmla="*/ 4345618 w 4649685"/>
                <a:gd name="connsiteY239" fmla="*/ 905283 h 3151015"/>
                <a:gd name="connsiteX240" fmla="*/ 4213792 w 4649685"/>
                <a:gd name="connsiteY240" fmla="*/ 963766 h 3151015"/>
                <a:gd name="connsiteX241" fmla="*/ 4201409 w 4649685"/>
                <a:gd name="connsiteY241" fmla="*/ 982626 h 3151015"/>
                <a:gd name="connsiteX242" fmla="*/ 4200838 w 4649685"/>
                <a:gd name="connsiteY242" fmla="*/ 1103022 h 3151015"/>
                <a:gd name="connsiteX243" fmla="*/ 4345618 w 4649685"/>
                <a:gd name="connsiteY243" fmla="*/ 905283 h 3151015"/>
                <a:gd name="connsiteX244" fmla="*/ 1069018 w 4649685"/>
                <a:gd name="connsiteY244" fmla="*/ 902342 h 3151015"/>
                <a:gd name="connsiteX245" fmla="*/ 1482212 w 4649685"/>
                <a:gd name="connsiteY245" fmla="*/ 976815 h 3151015"/>
                <a:gd name="connsiteX246" fmla="*/ 1715670 w 4649685"/>
                <a:gd name="connsiteY246" fmla="*/ 1103403 h 3151015"/>
                <a:gd name="connsiteX247" fmla="*/ 1801109 w 4649685"/>
                <a:gd name="connsiteY247" fmla="*/ 1295427 h 3151015"/>
                <a:gd name="connsiteX248" fmla="*/ 1801776 w 4649685"/>
                <a:gd name="connsiteY248" fmla="*/ 2438141 h 3151015"/>
                <a:gd name="connsiteX249" fmla="*/ 1682999 w 4649685"/>
                <a:gd name="connsiteY249" fmla="*/ 2675790 h 3151015"/>
                <a:gd name="connsiteX250" fmla="*/ 1663187 w 4649685"/>
                <a:gd name="connsiteY250" fmla="*/ 2690935 h 3151015"/>
                <a:gd name="connsiteX251" fmla="*/ 1657853 w 4649685"/>
                <a:gd name="connsiteY251" fmla="*/ 2700745 h 3151015"/>
                <a:gd name="connsiteX252" fmla="*/ 1779202 w 4649685"/>
                <a:gd name="connsiteY252" fmla="*/ 2701221 h 3151015"/>
                <a:gd name="connsiteX253" fmla="*/ 1844603 w 4649685"/>
                <a:gd name="connsiteY253" fmla="*/ 2694351 h 3151015"/>
                <a:gd name="connsiteX254" fmla="*/ 1870336 w 4649685"/>
                <a:gd name="connsiteY254" fmla="*/ 2683363 h 3151015"/>
                <a:gd name="connsiteX255" fmla="*/ 1859779 w 4649685"/>
                <a:gd name="connsiteY255" fmla="*/ 2689093 h 3151015"/>
                <a:gd name="connsiteX256" fmla="*/ 1736886 w 4649685"/>
                <a:gd name="connsiteY256" fmla="*/ 2790488 h 3151015"/>
                <a:gd name="connsiteX257" fmla="*/ 1673427 w 4649685"/>
                <a:gd name="connsiteY257" fmla="*/ 2867401 h 3151015"/>
                <a:gd name="connsiteX258" fmla="*/ 1683571 w 4649685"/>
                <a:gd name="connsiteY258" fmla="*/ 2850954 h 3151015"/>
                <a:gd name="connsiteX259" fmla="*/ 1640803 w 4649685"/>
                <a:gd name="connsiteY259" fmla="*/ 2850954 h 3151015"/>
                <a:gd name="connsiteX260" fmla="*/ 255106 w 4649685"/>
                <a:gd name="connsiteY260" fmla="*/ 2850954 h 3151015"/>
                <a:gd name="connsiteX261" fmla="*/ 151189 w 4649685"/>
                <a:gd name="connsiteY261" fmla="*/ 2925535 h 3151015"/>
                <a:gd name="connsiteX262" fmla="*/ 254725 w 4649685"/>
                <a:gd name="connsiteY262" fmla="*/ 3000592 h 3151015"/>
                <a:gd name="connsiteX263" fmla="*/ 1240468 w 4649685"/>
                <a:gd name="connsiteY263" fmla="*/ 3000592 h 3151015"/>
                <a:gd name="connsiteX264" fmla="*/ 1561841 w 4649685"/>
                <a:gd name="connsiteY264" fmla="*/ 3000021 h 3151015"/>
                <a:gd name="connsiteX265" fmla="*/ 1582296 w 4649685"/>
                <a:gd name="connsiteY265" fmla="*/ 2996402 h 3151015"/>
                <a:gd name="connsiteX266" fmla="*/ 1594834 w 4649685"/>
                <a:gd name="connsiteY266" fmla="*/ 2988283 h 3151015"/>
                <a:gd name="connsiteX267" fmla="*/ 1558930 w 4649685"/>
                <a:gd name="connsiteY267" fmla="*/ 3054432 h 3151015"/>
                <a:gd name="connsiteX268" fmla="*/ 1531007 w 4649685"/>
                <a:gd name="connsiteY268" fmla="*/ 3130723 h 3151015"/>
                <a:gd name="connsiteX269" fmla="*/ 1525795 w 4649685"/>
                <a:gd name="connsiteY269" fmla="*/ 3150992 h 3151015"/>
                <a:gd name="connsiteX270" fmla="*/ 1480402 w 4649685"/>
                <a:gd name="connsiteY270" fmla="*/ 3150992 h 3151015"/>
                <a:gd name="connsiteX271" fmla="*/ 241295 w 4649685"/>
                <a:gd name="connsiteY271" fmla="*/ 3150897 h 3151015"/>
                <a:gd name="connsiteX272" fmla="*/ 12124 w 4649685"/>
                <a:gd name="connsiteY272" fmla="*/ 2997354 h 3151015"/>
                <a:gd name="connsiteX273" fmla="*/ 224150 w 4649685"/>
                <a:gd name="connsiteY273" fmla="*/ 2700840 h 3151015"/>
                <a:gd name="connsiteX274" fmla="*/ 298255 w 4649685"/>
                <a:gd name="connsiteY274" fmla="*/ 2700745 h 3151015"/>
                <a:gd name="connsiteX275" fmla="*/ 269108 w 4649685"/>
                <a:gd name="connsiteY275" fmla="*/ 2676456 h 3151015"/>
                <a:gd name="connsiteX276" fmla="*/ 149284 w 4649685"/>
                <a:gd name="connsiteY276" fmla="*/ 2439474 h 3151015"/>
                <a:gd name="connsiteX277" fmla="*/ 148712 w 4649685"/>
                <a:gd name="connsiteY277" fmla="*/ 1321811 h 3151015"/>
                <a:gd name="connsiteX278" fmla="*/ 296254 w 4649685"/>
                <a:gd name="connsiteY278" fmla="*/ 1056540 h 3151015"/>
                <a:gd name="connsiteX279" fmla="*/ 650108 w 4649685"/>
                <a:gd name="connsiteY279" fmla="*/ 930524 h 3151015"/>
                <a:gd name="connsiteX280" fmla="*/ 1069018 w 4649685"/>
                <a:gd name="connsiteY280" fmla="*/ 902342 h 3151015"/>
                <a:gd name="connsiteX281" fmla="*/ 4049771 w 4649685"/>
                <a:gd name="connsiteY281" fmla="*/ 717545 h 3151015"/>
                <a:gd name="connsiteX282" fmla="*/ 3773070 w 4649685"/>
                <a:gd name="connsiteY282" fmla="*/ 748311 h 3151015"/>
                <a:gd name="connsiteX283" fmla="*/ 3752020 w 4649685"/>
                <a:gd name="connsiteY283" fmla="*/ 764979 h 3151015"/>
                <a:gd name="connsiteX284" fmla="*/ 3751067 w 4649685"/>
                <a:gd name="connsiteY284" fmla="*/ 906140 h 3151015"/>
                <a:gd name="connsiteX285" fmla="*/ 4034245 w 4649685"/>
                <a:gd name="connsiteY285" fmla="*/ 861372 h 3151015"/>
                <a:gd name="connsiteX286" fmla="*/ 4049104 w 4649685"/>
                <a:gd name="connsiteY286" fmla="*/ 845751 h 3151015"/>
                <a:gd name="connsiteX287" fmla="*/ 4049771 w 4649685"/>
                <a:gd name="connsiteY287" fmla="*/ 717545 h 3151015"/>
                <a:gd name="connsiteX288" fmla="*/ 3301106 w 4649685"/>
                <a:gd name="connsiteY288" fmla="*/ 717545 h 3151015"/>
                <a:gd name="connsiteX289" fmla="*/ 3301964 w 4649685"/>
                <a:gd name="connsiteY289" fmla="*/ 845370 h 3151015"/>
                <a:gd name="connsiteX290" fmla="*/ 3320061 w 4649685"/>
                <a:gd name="connsiteY290" fmla="*/ 861849 h 3151015"/>
                <a:gd name="connsiteX291" fmla="*/ 3403691 w 4649685"/>
                <a:gd name="connsiteY291" fmla="*/ 879375 h 3151015"/>
                <a:gd name="connsiteX292" fmla="*/ 3600096 w 4649685"/>
                <a:gd name="connsiteY292" fmla="*/ 901282 h 3151015"/>
                <a:gd name="connsiteX293" fmla="*/ 3599143 w 4649685"/>
                <a:gd name="connsiteY293" fmla="*/ 768694 h 3151015"/>
                <a:gd name="connsiteX294" fmla="*/ 3578093 w 4649685"/>
                <a:gd name="connsiteY294" fmla="*/ 748501 h 3151015"/>
                <a:gd name="connsiteX295" fmla="*/ 3301106 w 4649685"/>
                <a:gd name="connsiteY295" fmla="*/ 717545 h 3151015"/>
                <a:gd name="connsiteX296" fmla="*/ 3005165 w 4649685"/>
                <a:gd name="connsiteY296" fmla="*/ 605245 h 3151015"/>
                <a:gd name="connsiteX297" fmla="*/ 3150040 w 4649685"/>
                <a:gd name="connsiteY297" fmla="*/ 802984 h 3151015"/>
                <a:gd name="connsiteX298" fmla="*/ 3149468 w 4649685"/>
                <a:gd name="connsiteY298" fmla="*/ 682493 h 3151015"/>
                <a:gd name="connsiteX299" fmla="*/ 3136991 w 4649685"/>
                <a:gd name="connsiteY299" fmla="*/ 663729 h 3151015"/>
                <a:gd name="connsiteX300" fmla="*/ 3005165 w 4649685"/>
                <a:gd name="connsiteY300" fmla="*/ 605245 h 3151015"/>
                <a:gd name="connsiteX301" fmla="*/ 4346856 w 4649685"/>
                <a:gd name="connsiteY301" fmla="*/ 604578 h 3151015"/>
                <a:gd name="connsiteX302" fmla="*/ 4215792 w 4649685"/>
                <a:gd name="connsiteY302" fmla="*/ 662967 h 3151015"/>
                <a:gd name="connsiteX303" fmla="*/ 4201791 w 4649685"/>
                <a:gd name="connsiteY303" fmla="*/ 680493 h 3151015"/>
                <a:gd name="connsiteX304" fmla="*/ 4201124 w 4649685"/>
                <a:gd name="connsiteY304" fmla="*/ 803937 h 3151015"/>
                <a:gd name="connsiteX305" fmla="*/ 4346856 w 4649685"/>
                <a:gd name="connsiteY305" fmla="*/ 604578 h 3151015"/>
                <a:gd name="connsiteX306" fmla="*/ 3713241 w 4649685"/>
                <a:gd name="connsiteY306" fmla="*/ 149796 h 3151015"/>
                <a:gd name="connsiteX307" fmla="*/ 3265292 w 4649685"/>
                <a:gd name="connsiteY307" fmla="*/ 203004 h 3151015"/>
                <a:gd name="connsiteX308" fmla="*/ 3043931 w 4649685"/>
                <a:gd name="connsiteY308" fmla="*/ 305874 h 3151015"/>
                <a:gd name="connsiteX309" fmla="*/ 3043645 w 4649685"/>
                <a:gd name="connsiteY309" fmla="*/ 444177 h 3151015"/>
                <a:gd name="connsiteX310" fmla="*/ 3156707 w 4649685"/>
                <a:gd name="connsiteY310" fmla="*/ 510662 h 3151015"/>
                <a:gd name="connsiteX311" fmla="*/ 3664199 w 4649685"/>
                <a:gd name="connsiteY311" fmla="*/ 600578 h 3151015"/>
                <a:gd name="connsiteX312" fmla="*/ 4064916 w 4649685"/>
                <a:gd name="connsiteY312" fmla="*/ 554667 h 3151015"/>
                <a:gd name="connsiteX313" fmla="*/ 4306661 w 4649685"/>
                <a:gd name="connsiteY313" fmla="*/ 445701 h 3151015"/>
                <a:gd name="connsiteX314" fmla="*/ 4306851 w 4649685"/>
                <a:gd name="connsiteY314" fmla="*/ 307875 h 3151015"/>
                <a:gd name="connsiteX315" fmla="*/ 4157404 w 4649685"/>
                <a:gd name="connsiteY315" fmla="*/ 227103 h 3151015"/>
                <a:gd name="connsiteX316" fmla="*/ 3713241 w 4649685"/>
                <a:gd name="connsiteY316" fmla="*/ 149796 h 3151015"/>
                <a:gd name="connsiteX317" fmla="*/ 3760271 w 4649685"/>
                <a:gd name="connsiteY317" fmla="*/ 1694 h 3151015"/>
                <a:gd name="connsiteX318" fmla="*/ 4199314 w 4649685"/>
                <a:gd name="connsiteY318" fmla="*/ 82608 h 3151015"/>
                <a:gd name="connsiteX319" fmla="*/ 4407911 w 4649685"/>
                <a:gd name="connsiteY319" fmla="*/ 196051 h 3151015"/>
                <a:gd name="connsiteX320" fmla="*/ 4501256 w 4649685"/>
                <a:gd name="connsiteY320" fmla="*/ 398934 h 3151015"/>
                <a:gd name="connsiteX321" fmla="*/ 4501923 w 4649685"/>
                <a:gd name="connsiteY321" fmla="*/ 2430807 h 3151015"/>
                <a:gd name="connsiteX322" fmla="*/ 4374193 w 4649685"/>
                <a:gd name="connsiteY322" fmla="*/ 2681790 h 3151015"/>
                <a:gd name="connsiteX323" fmla="*/ 4360953 w 4649685"/>
                <a:gd name="connsiteY323" fmla="*/ 2700555 h 3151015"/>
                <a:gd name="connsiteX324" fmla="*/ 4425437 w 4649685"/>
                <a:gd name="connsiteY324" fmla="*/ 2700650 h 3151015"/>
                <a:gd name="connsiteX325" fmla="*/ 4648227 w 4649685"/>
                <a:gd name="connsiteY325" fmla="*/ 2900865 h 3151015"/>
                <a:gd name="connsiteX326" fmla="*/ 4481540 w 4649685"/>
                <a:gd name="connsiteY326" fmla="*/ 3142705 h 3151015"/>
                <a:gd name="connsiteX327" fmla="*/ 4403816 w 4649685"/>
                <a:gd name="connsiteY327" fmla="*/ 3150420 h 3151015"/>
                <a:gd name="connsiteX328" fmla="*/ 3168233 w 4649685"/>
                <a:gd name="connsiteY328" fmla="*/ 3150706 h 3151015"/>
                <a:gd name="connsiteX329" fmla="*/ 3122229 w 4649685"/>
                <a:gd name="connsiteY329" fmla="*/ 3150706 h 3151015"/>
                <a:gd name="connsiteX330" fmla="*/ 3117091 w 4649685"/>
                <a:gd name="connsiteY330" fmla="*/ 3130723 h 3151015"/>
                <a:gd name="connsiteX331" fmla="*/ 3089168 w 4649685"/>
                <a:gd name="connsiteY331" fmla="*/ 3054432 h 3151015"/>
                <a:gd name="connsiteX332" fmla="*/ 3042969 w 4649685"/>
                <a:gd name="connsiteY332" fmla="*/ 2969316 h 3151015"/>
                <a:gd name="connsiteX333" fmla="*/ 3062851 w 4649685"/>
                <a:gd name="connsiteY333" fmla="*/ 2992865 h 3151015"/>
                <a:gd name="connsiteX334" fmla="*/ 3100986 w 4649685"/>
                <a:gd name="connsiteY334" fmla="*/ 3001449 h 3151015"/>
                <a:gd name="connsiteX335" fmla="*/ 4397339 w 4649685"/>
                <a:gd name="connsiteY335" fmla="*/ 3000592 h 3151015"/>
                <a:gd name="connsiteX336" fmla="*/ 4429438 w 4649685"/>
                <a:gd name="connsiteY336" fmla="*/ 2999735 h 3151015"/>
                <a:gd name="connsiteX337" fmla="*/ 4499733 w 4649685"/>
                <a:gd name="connsiteY337" fmla="*/ 2924297 h 3151015"/>
                <a:gd name="connsiteX338" fmla="*/ 4430009 w 4649685"/>
                <a:gd name="connsiteY338" fmla="*/ 2851907 h 3151015"/>
                <a:gd name="connsiteX339" fmla="*/ 4397910 w 4649685"/>
                <a:gd name="connsiteY339" fmla="*/ 2850954 h 3151015"/>
                <a:gd name="connsiteX340" fmla="*/ 3008689 w 4649685"/>
                <a:gd name="connsiteY340" fmla="*/ 2850954 h 3151015"/>
                <a:gd name="connsiteX341" fmla="*/ 2965826 w 4649685"/>
                <a:gd name="connsiteY341" fmla="*/ 2850954 h 3151015"/>
                <a:gd name="connsiteX342" fmla="*/ 2986761 w 4649685"/>
                <a:gd name="connsiteY342" fmla="*/ 2882054 h 3151015"/>
                <a:gd name="connsiteX343" fmla="*/ 2911212 w 4649685"/>
                <a:gd name="connsiteY343" fmla="*/ 2790488 h 3151015"/>
                <a:gd name="connsiteX344" fmla="*/ 2788319 w 4649685"/>
                <a:gd name="connsiteY344" fmla="*/ 2689093 h 3151015"/>
                <a:gd name="connsiteX345" fmla="*/ 2787314 w 4649685"/>
                <a:gd name="connsiteY345" fmla="*/ 2688547 h 3151015"/>
                <a:gd name="connsiteX346" fmla="*/ 2824570 w 4649685"/>
                <a:gd name="connsiteY346" fmla="*/ 2699983 h 3151015"/>
                <a:gd name="connsiteX347" fmla="*/ 2998497 w 4649685"/>
                <a:gd name="connsiteY347" fmla="*/ 2700650 h 3151015"/>
                <a:gd name="connsiteX348" fmla="*/ 2954873 w 4649685"/>
                <a:gd name="connsiteY348" fmla="*/ 2665217 h 3151015"/>
                <a:gd name="connsiteX349" fmla="*/ 2849621 w 4649685"/>
                <a:gd name="connsiteY349" fmla="*/ 2446332 h 3151015"/>
                <a:gd name="connsiteX350" fmla="*/ 2849240 w 4649685"/>
                <a:gd name="connsiteY350" fmla="*/ 410840 h 3151015"/>
                <a:gd name="connsiteX351" fmla="*/ 2972875 w 4649685"/>
                <a:gd name="connsiteY351" fmla="*/ 172429 h 3151015"/>
                <a:gd name="connsiteX352" fmla="*/ 3315299 w 4649685"/>
                <a:gd name="connsiteY352" fmla="*/ 37365 h 3151015"/>
                <a:gd name="connsiteX353" fmla="*/ 3760271 w 4649685"/>
                <a:gd name="connsiteY353" fmla="*/ 1694 h 31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4649685" h="3151015">
                  <a:moveTo>
                    <a:pt x="4050057" y="2517675"/>
                  </a:moveTo>
                  <a:cubicBezTo>
                    <a:pt x="3953759" y="2528152"/>
                    <a:pt x="3861748" y="2537677"/>
                    <a:pt x="3770022" y="2548821"/>
                  </a:cubicBezTo>
                  <a:cubicBezTo>
                    <a:pt x="3762974" y="2549679"/>
                    <a:pt x="3752020" y="2561204"/>
                    <a:pt x="3751734" y="2568062"/>
                  </a:cubicBezTo>
                  <a:cubicBezTo>
                    <a:pt x="3750019" y="2610353"/>
                    <a:pt x="3750877" y="2652739"/>
                    <a:pt x="3750877" y="2705984"/>
                  </a:cubicBezTo>
                  <a:cubicBezTo>
                    <a:pt x="3849460" y="2690649"/>
                    <a:pt x="3941758" y="2676552"/>
                    <a:pt x="4033865" y="2661217"/>
                  </a:cubicBezTo>
                  <a:cubicBezTo>
                    <a:pt x="4040151" y="2660169"/>
                    <a:pt x="4049104" y="2649120"/>
                    <a:pt x="4049390" y="2642547"/>
                  </a:cubicBezTo>
                  <a:cubicBezTo>
                    <a:pt x="4050724" y="2600066"/>
                    <a:pt x="4050057" y="2557585"/>
                    <a:pt x="4050057" y="2517675"/>
                  </a:cubicBezTo>
                  <a:close/>
                  <a:moveTo>
                    <a:pt x="1350100" y="2516055"/>
                  </a:moveTo>
                  <a:cubicBezTo>
                    <a:pt x="1247611" y="2528914"/>
                    <a:pt x="1151218" y="2541106"/>
                    <a:pt x="1053968" y="2553298"/>
                  </a:cubicBezTo>
                  <a:cubicBezTo>
                    <a:pt x="1053968" y="2600828"/>
                    <a:pt x="1053968" y="2648548"/>
                    <a:pt x="1053968" y="2705508"/>
                  </a:cubicBezTo>
                  <a:cubicBezTo>
                    <a:pt x="1148647" y="2690839"/>
                    <a:pt x="1238849" y="2677409"/>
                    <a:pt x="1328764" y="2662169"/>
                  </a:cubicBezTo>
                  <a:cubicBezTo>
                    <a:pt x="1336861" y="2660836"/>
                    <a:pt x="1348767" y="2648358"/>
                    <a:pt x="1349243" y="2640547"/>
                  </a:cubicBezTo>
                  <a:cubicBezTo>
                    <a:pt x="1351148" y="2599209"/>
                    <a:pt x="1350100" y="2557775"/>
                    <a:pt x="1350100" y="2516055"/>
                  </a:cubicBezTo>
                  <a:close/>
                  <a:moveTo>
                    <a:pt x="600578" y="2516055"/>
                  </a:moveTo>
                  <a:cubicBezTo>
                    <a:pt x="600578" y="2540916"/>
                    <a:pt x="600578" y="2565586"/>
                    <a:pt x="600578" y="2590351"/>
                  </a:cubicBezTo>
                  <a:cubicBezTo>
                    <a:pt x="600578" y="2659121"/>
                    <a:pt x="600197" y="2661407"/>
                    <a:pt x="667063" y="2672361"/>
                  </a:cubicBezTo>
                  <a:cubicBezTo>
                    <a:pt x="742691" y="2684838"/>
                    <a:pt x="819082" y="2692649"/>
                    <a:pt x="898139" y="2702936"/>
                  </a:cubicBezTo>
                  <a:cubicBezTo>
                    <a:pt x="898139" y="2647119"/>
                    <a:pt x="898139" y="2600161"/>
                    <a:pt x="898139" y="2553489"/>
                  </a:cubicBezTo>
                  <a:cubicBezTo>
                    <a:pt x="799936" y="2541106"/>
                    <a:pt x="703543" y="2529010"/>
                    <a:pt x="600578" y="2516055"/>
                  </a:cubicBezTo>
                  <a:close/>
                  <a:moveTo>
                    <a:pt x="3300916" y="2515389"/>
                  </a:moveTo>
                  <a:cubicBezTo>
                    <a:pt x="3300916" y="2558346"/>
                    <a:pt x="3300059" y="2599780"/>
                    <a:pt x="3301773" y="2641119"/>
                  </a:cubicBezTo>
                  <a:cubicBezTo>
                    <a:pt x="3302059" y="2648453"/>
                    <a:pt x="3312251" y="2660359"/>
                    <a:pt x="3319394" y="2661597"/>
                  </a:cubicBezTo>
                  <a:cubicBezTo>
                    <a:pt x="3410167" y="2676933"/>
                    <a:pt x="3501417" y="2690839"/>
                    <a:pt x="3600286" y="2706270"/>
                  </a:cubicBezTo>
                  <a:cubicBezTo>
                    <a:pt x="3600286" y="2670170"/>
                    <a:pt x="3600286" y="2646643"/>
                    <a:pt x="3600286" y="2623021"/>
                  </a:cubicBezTo>
                  <a:cubicBezTo>
                    <a:pt x="3600286" y="2552441"/>
                    <a:pt x="3600286" y="2552441"/>
                    <a:pt x="3529040" y="2545678"/>
                  </a:cubicBezTo>
                  <a:cubicBezTo>
                    <a:pt x="3523134" y="2545107"/>
                    <a:pt x="3517324" y="2543869"/>
                    <a:pt x="3511418" y="2543106"/>
                  </a:cubicBezTo>
                  <a:cubicBezTo>
                    <a:pt x="3442457" y="2533962"/>
                    <a:pt x="3373496" y="2524914"/>
                    <a:pt x="3300916" y="2515389"/>
                  </a:cubicBezTo>
                  <a:close/>
                  <a:moveTo>
                    <a:pt x="4342760" y="2406232"/>
                  </a:moveTo>
                  <a:cubicBezTo>
                    <a:pt x="4300850" y="2424806"/>
                    <a:pt x="4258654" y="2442903"/>
                    <a:pt x="4217221" y="2462525"/>
                  </a:cubicBezTo>
                  <a:cubicBezTo>
                    <a:pt x="4210172" y="2465859"/>
                    <a:pt x="4201791" y="2475479"/>
                    <a:pt x="4201504" y="2482432"/>
                  </a:cubicBezTo>
                  <a:cubicBezTo>
                    <a:pt x="4200076" y="2522342"/>
                    <a:pt x="4200838" y="2562156"/>
                    <a:pt x="4200838" y="2602923"/>
                  </a:cubicBezTo>
                  <a:cubicBezTo>
                    <a:pt x="4313995" y="2574634"/>
                    <a:pt x="4375526" y="2486528"/>
                    <a:pt x="4342760" y="2406232"/>
                  </a:cubicBezTo>
                  <a:close/>
                  <a:moveTo>
                    <a:pt x="1644423" y="2405661"/>
                  </a:moveTo>
                  <a:cubicBezTo>
                    <a:pt x="1601465" y="2424615"/>
                    <a:pt x="1558317" y="2442999"/>
                    <a:pt x="1515931" y="2463096"/>
                  </a:cubicBezTo>
                  <a:cubicBezTo>
                    <a:pt x="1509073" y="2466335"/>
                    <a:pt x="1501738" y="2476622"/>
                    <a:pt x="1501453" y="2483956"/>
                  </a:cubicBezTo>
                  <a:cubicBezTo>
                    <a:pt x="1500024" y="2522818"/>
                    <a:pt x="1500786" y="2561680"/>
                    <a:pt x="1500786" y="2603971"/>
                  </a:cubicBezTo>
                  <a:cubicBezTo>
                    <a:pt x="1619182" y="2567681"/>
                    <a:pt x="1669093" y="2496815"/>
                    <a:pt x="1644423" y="2405661"/>
                  </a:cubicBezTo>
                  <a:close/>
                  <a:moveTo>
                    <a:pt x="304446" y="2404803"/>
                  </a:moveTo>
                  <a:cubicBezTo>
                    <a:pt x="288539" y="2505959"/>
                    <a:pt x="342927" y="2580254"/>
                    <a:pt x="450083" y="2602352"/>
                  </a:cubicBezTo>
                  <a:cubicBezTo>
                    <a:pt x="450083" y="2562823"/>
                    <a:pt x="450845" y="2523961"/>
                    <a:pt x="449416" y="2485194"/>
                  </a:cubicBezTo>
                  <a:cubicBezTo>
                    <a:pt x="449131" y="2477670"/>
                    <a:pt x="442558" y="2466716"/>
                    <a:pt x="435891" y="2463573"/>
                  </a:cubicBezTo>
                  <a:cubicBezTo>
                    <a:pt x="393505" y="2443380"/>
                    <a:pt x="350261" y="2424996"/>
                    <a:pt x="304446" y="2404803"/>
                  </a:cubicBezTo>
                  <a:close/>
                  <a:moveTo>
                    <a:pt x="3004117" y="2404708"/>
                  </a:moveTo>
                  <a:cubicBezTo>
                    <a:pt x="2989734" y="2508436"/>
                    <a:pt x="3031549" y="2566443"/>
                    <a:pt x="3150135" y="2604257"/>
                  </a:cubicBezTo>
                  <a:cubicBezTo>
                    <a:pt x="3150135" y="2561966"/>
                    <a:pt x="3150516" y="2523104"/>
                    <a:pt x="3149754" y="2484242"/>
                  </a:cubicBezTo>
                  <a:cubicBezTo>
                    <a:pt x="3149659" y="2478051"/>
                    <a:pt x="3146230" y="2468526"/>
                    <a:pt x="3141562" y="2466335"/>
                  </a:cubicBezTo>
                  <a:cubicBezTo>
                    <a:pt x="3096319" y="2445189"/>
                    <a:pt x="3050503" y="2425282"/>
                    <a:pt x="3004117" y="2404708"/>
                  </a:cubicBezTo>
                  <a:close/>
                  <a:moveTo>
                    <a:pt x="3300630" y="2217637"/>
                  </a:moveTo>
                  <a:cubicBezTo>
                    <a:pt x="3300630" y="2243164"/>
                    <a:pt x="3300630" y="2269072"/>
                    <a:pt x="3300630" y="2295075"/>
                  </a:cubicBezTo>
                  <a:cubicBezTo>
                    <a:pt x="3300630" y="2358512"/>
                    <a:pt x="3300630" y="2358607"/>
                    <a:pt x="3361304" y="2371275"/>
                  </a:cubicBezTo>
                  <a:cubicBezTo>
                    <a:pt x="3375211" y="2374228"/>
                    <a:pt x="3389117" y="2377848"/>
                    <a:pt x="3403214" y="2379467"/>
                  </a:cubicBezTo>
                  <a:cubicBezTo>
                    <a:pt x="3467508" y="2386992"/>
                    <a:pt x="3531992" y="2393850"/>
                    <a:pt x="3600096" y="2401470"/>
                  </a:cubicBezTo>
                  <a:cubicBezTo>
                    <a:pt x="3600096" y="2352035"/>
                    <a:pt x="3601144" y="2310506"/>
                    <a:pt x="3599143" y="2269167"/>
                  </a:cubicBezTo>
                  <a:cubicBezTo>
                    <a:pt x="3598762" y="2261738"/>
                    <a:pt x="3586380" y="2249546"/>
                    <a:pt x="3578474" y="2248594"/>
                  </a:cubicBezTo>
                  <a:cubicBezTo>
                    <a:pt x="3487701" y="2237449"/>
                    <a:pt x="3396833" y="2228019"/>
                    <a:pt x="3300630" y="2217637"/>
                  </a:cubicBezTo>
                  <a:close/>
                  <a:moveTo>
                    <a:pt x="1349529" y="2216208"/>
                  </a:moveTo>
                  <a:cubicBezTo>
                    <a:pt x="1247897" y="2228972"/>
                    <a:pt x="1151599" y="2241069"/>
                    <a:pt x="1052825" y="2253546"/>
                  </a:cubicBezTo>
                  <a:cubicBezTo>
                    <a:pt x="1052920" y="2299743"/>
                    <a:pt x="1052920" y="2346701"/>
                    <a:pt x="1052920" y="2405851"/>
                  </a:cubicBezTo>
                  <a:cubicBezTo>
                    <a:pt x="1149504" y="2390707"/>
                    <a:pt x="1240753" y="2376705"/>
                    <a:pt x="1331812" y="2361750"/>
                  </a:cubicBezTo>
                  <a:cubicBezTo>
                    <a:pt x="1338289" y="2360703"/>
                    <a:pt x="1348576" y="2352892"/>
                    <a:pt x="1348767" y="2348034"/>
                  </a:cubicBezTo>
                  <a:cubicBezTo>
                    <a:pt x="1350100" y="2303457"/>
                    <a:pt x="1349529" y="2258880"/>
                    <a:pt x="1349529" y="2216208"/>
                  </a:cubicBezTo>
                  <a:close/>
                  <a:moveTo>
                    <a:pt x="600959" y="2215827"/>
                  </a:moveTo>
                  <a:cubicBezTo>
                    <a:pt x="600959" y="2258404"/>
                    <a:pt x="600388" y="2300981"/>
                    <a:pt x="601531" y="2343462"/>
                  </a:cubicBezTo>
                  <a:cubicBezTo>
                    <a:pt x="601721" y="2349558"/>
                    <a:pt x="609246" y="2359845"/>
                    <a:pt x="614580" y="2360798"/>
                  </a:cubicBezTo>
                  <a:cubicBezTo>
                    <a:pt x="707734" y="2376228"/>
                    <a:pt x="801079" y="2390421"/>
                    <a:pt x="898044" y="2405470"/>
                  </a:cubicBezTo>
                  <a:cubicBezTo>
                    <a:pt x="898044" y="2347368"/>
                    <a:pt x="898044" y="2300409"/>
                    <a:pt x="898044" y="2253451"/>
                  </a:cubicBezTo>
                  <a:cubicBezTo>
                    <a:pt x="799270" y="2240973"/>
                    <a:pt x="702115" y="2228686"/>
                    <a:pt x="600959" y="2215827"/>
                  </a:cubicBezTo>
                  <a:close/>
                  <a:moveTo>
                    <a:pt x="4049676" y="2213161"/>
                  </a:moveTo>
                  <a:cubicBezTo>
                    <a:pt x="4000336" y="2220971"/>
                    <a:pt x="3956045" y="2229067"/>
                    <a:pt x="3911373" y="2234592"/>
                  </a:cubicBezTo>
                  <a:cubicBezTo>
                    <a:pt x="3865367" y="2240307"/>
                    <a:pt x="3818981" y="2242307"/>
                    <a:pt x="3773070" y="2248594"/>
                  </a:cubicBezTo>
                  <a:cubicBezTo>
                    <a:pt x="3764688" y="2249736"/>
                    <a:pt x="3752115" y="2263452"/>
                    <a:pt x="3751639" y="2272025"/>
                  </a:cubicBezTo>
                  <a:cubicBezTo>
                    <a:pt x="3749448" y="2312220"/>
                    <a:pt x="3750686" y="2352607"/>
                    <a:pt x="3750686" y="2406137"/>
                  </a:cubicBezTo>
                  <a:cubicBezTo>
                    <a:pt x="3849746" y="2390707"/>
                    <a:pt x="3942043" y="2376514"/>
                    <a:pt x="4034150" y="2361274"/>
                  </a:cubicBezTo>
                  <a:cubicBezTo>
                    <a:pt x="4040056" y="2360322"/>
                    <a:pt x="4048914" y="2351178"/>
                    <a:pt x="4049009" y="2345653"/>
                  </a:cubicBezTo>
                  <a:cubicBezTo>
                    <a:pt x="4050248" y="2302029"/>
                    <a:pt x="4049676" y="2258404"/>
                    <a:pt x="4049676" y="2213161"/>
                  </a:cubicBezTo>
                  <a:close/>
                  <a:moveTo>
                    <a:pt x="4343237" y="2106004"/>
                  </a:moveTo>
                  <a:cubicBezTo>
                    <a:pt x="4301422" y="2124578"/>
                    <a:pt x="4259226" y="2142580"/>
                    <a:pt x="4217983" y="2162487"/>
                  </a:cubicBezTo>
                  <a:cubicBezTo>
                    <a:pt x="4210363" y="2166202"/>
                    <a:pt x="4201886" y="2177346"/>
                    <a:pt x="4201504" y="2185347"/>
                  </a:cubicBezTo>
                  <a:cubicBezTo>
                    <a:pt x="4199885" y="2224114"/>
                    <a:pt x="4200743" y="2262976"/>
                    <a:pt x="4200743" y="2302505"/>
                  </a:cubicBezTo>
                  <a:cubicBezTo>
                    <a:pt x="4312090" y="2277549"/>
                    <a:pt x="4373050" y="2191348"/>
                    <a:pt x="4343237" y="2106004"/>
                  </a:cubicBezTo>
                  <a:close/>
                  <a:moveTo>
                    <a:pt x="1645090" y="2105433"/>
                  </a:moveTo>
                  <a:cubicBezTo>
                    <a:pt x="1600989" y="2124864"/>
                    <a:pt x="1556888" y="2143819"/>
                    <a:pt x="1513264" y="2163916"/>
                  </a:cubicBezTo>
                  <a:cubicBezTo>
                    <a:pt x="1507930" y="2166393"/>
                    <a:pt x="1501738" y="2174203"/>
                    <a:pt x="1501643" y="2179632"/>
                  </a:cubicBezTo>
                  <a:cubicBezTo>
                    <a:pt x="1500691" y="2220399"/>
                    <a:pt x="1501167" y="2261262"/>
                    <a:pt x="1501167" y="2303267"/>
                  </a:cubicBezTo>
                  <a:cubicBezTo>
                    <a:pt x="1616705" y="2271644"/>
                    <a:pt x="1667092" y="2200873"/>
                    <a:pt x="1645090" y="2105433"/>
                  </a:cubicBezTo>
                  <a:close/>
                  <a:moveTo>
                    <a:pt x="305303" y="2105337"/>
                  </a:moveTo>
                  <a:cubicBezTo>
                    <a:pt x="285491" y="2203064"/>
                    <a:pt x="336736" y="2274406"/>
                    <a:pt x="450083" y="2303172"/>
                  </a:cubicBezTo>
                  <a:cubicBezTo>
                    <a:pt x="450083" y="2262405"/>
                    <a:pt x="450655" y="2222495"/>
                    <a:pt x="449512" y="2182680"/>
                  </a:cubicBezTo>
                  <a:cubicBezTo>
                    <a:pt x="449321" y="2176108"/>
                    <a:pt x="443035" y="2166583"/>
                    <a:pt x="437129" y="2163821"/>
                  </a:cubicBezTo>
                  <a:cubicBezTo>
                    <a:pt x="393600" y="2143533"/>
                    <a:pt x="349404" y="2124673"/>
                    <a:pt x="305303" y="2105337"/>
                  </a:cubicBezTo>
                  <a:close/>
                  <a:moveTo>
                    <a:pt x="3004307" y="2104957"/>
                  </a:moveTo>
                  <a:cubicBezTo>
                    <a:pt x="2989067" y="2207731"/>
                    <a:pt x="3029549" y="2264310"/>
                    <a:pt x="3150135" y="2304600"/>
                  </a:cubicBezTo>
                  <a:cubicBezTo>
                    <a:pt x="3150135" y="2262405"/>
                    <a:pt x="3150707" y="2223447"/>
                    <a:pt x="3149659" y="2184681"/>
                  </a:cubicBezTo>
                  <a:cubicBezTo>
                    <a:pt x="3149468" y="2177823"/>
                    <a:pt x="3144515" y="2167440"/>
                    <a:pt x="3138895" y="2164869"/>
                  </a:cubicBezTo>
                  <a:cubicBezTo>
                    <a:pt x="3094604" y="2144104"/>
                    <a:pt x="3049646" y="2124864"/>
                    <a:pt x="3004307" y="2104957"/>
                  </a:cubicBezTo>
                  <a:close/>
                  <a:moveTo>
                    <a:pt x="601150" y="1917600"/>
                  </a:moveTo>
                  <a:cubicBezTo>
                    <a:pt x="601150" y="1958271"/>
                    <a:pt x="600483" y="2001896"/>
                    <a:pt x="602007" y="2045425"/>
                  </a:cubicBezTo>
                  <a:cubicBezTo>
                    <a:pt x="602197" y="2051331"/>
                    <a:pt x="612865" y="2059998"/>
                    <a:pt x="620104" y="2061903"/>
                  </a:cubicBezTo>
                  <a:cubicBezTo>
                    <a:pt x="647632" y="2069047"/>
                    <a:pt x="675540" y="2075810"/>
                    <a:pt x="703734" y="2079429"/>
                  </a:cubicBezTo>
                  <a:cubicBezTo>
                    <a:pt x="767932" y="2087621"/>
                    <a:pt x="832417" y="2093907"/>
                    <a:pt x="900139" y="2101337"/>
                  </a:cubicBezTo>
                  <a:cubicBezTo>
                    <a:pt x="900139" y="2051712"/>
                    <a:pt x="901187" y="2010087"/>
                    <a:pt x="899187" y="1968749"/>
                  </a:cubicBezTo>
                  <a:cubicBezTo>
                    <a:pt x="898806" y="1961415"/>
                    <a:pt x="886138" y="1949508"/>
                    <a:pt x="878137" y="1948556"/>
                  </a:cubicBezTo>
                  <a:cubicBezTo>
                    <a:pt x="787363" y="1937316"/>
                    <a:pt x="696495" y="1927887"/>
                    <a:pt x="601150" y="1917600"/>
                  </a:cubicBezTo>
                  <a:close/>
                  <a:moveTo>
                    <a:pt x="4050057" y="1916171"/>
                  </a:moveTo>
                  <a:cubicBezTo>
                    <a:pt x="3947854" y="1929030"/>
                    <a:pt x="3851556" y="1941126"/>
                    <a:pt x="3753734" y="1953414"/>
                  </a:cubicBezTo>
                  <a:cubicBezTo>
                    <a:pt x="3753734" y="2000562"/>
                    <a:pt x="3753734" y="2048378"/>
                    <a:pt x="3753734" y="2105719"/>
                  </a:cubicBezTo>
                  <a:cubicBezTo>
                    <a:pt x="3849460" y="2090764"/>
                    <a:pt x="3940710" y="2076858"/>
                    <a:pt x="4031769" y="2061427"/>
                  </a:cubicBezTo>
                  <a:cubicBezTo>
                    <a:pt x="4038817" y="2060189"/>
                    <a:pt x="4048914" y="2048187"/>
                    <a:pt x="4049200" y="2040853"/>
                  </a:cubicBezTo>
                  <a:cubicBezTo>
                    <a:pt x="4051009" y="1999515"/>
                    <a:pt x="4050057" y="1958081"/>
                    <a:pt x="4050057" y="1916171"/>
                  </a:cubicBezTo>
                  <a:close/>
                  <a:moveTo>
                    <a:pt x="1349624" y="1916171"/>
                  </a:moveTo>
                  <a:cubicBezTo>
                    <a:pt x="1247707" y="1929030"/>
                    <a:pt x="1151314" y="1941126"/>
                    <a:pt x="1052825" y="1953509"/>
                  </a:cubicBezTo>
                  <a:cubicBezTo>
                    <a:pt x="1052730" y="1999991"/>
                    <a:pt x="1052730" y="2046949"/>
                    <a:pt x="1052730" y="2105719"/>
                  </a:cubicBezTo>
                  <a:cubicBezTo>
                    <a:pt x="1148551" y="2090859"/>
                    <a:pt x="1238658" y="2077239"/>
                    <a:pt x="1328669" y="2062475"/>
                  </a:cubicBezTo>
                  <a:cubicBezTo>
                    <a:pt x="1336194" y="2061237"/>
                    <a:pt x="1348481" y="2053045"/>
                    <a:pt x="1348672" y="2047711"/>
                  </a:cubicBezTo>
                  <a:cubicBezTo>
                    <a:pt x="1350291" y="2003229"/>
                    <a:pt x="1349624" y="1958748"/>
                    <a:pt x="1349624" y="1916171"/>
                  </a:cubicBezTo>
                  <a:close/>
                  <a:moveTo>
                    <a:pt x="3300630" y="1916076"/>
                  </a:moveTo>
                  <a:cubicBezTo>
                    <a:pt x="3300630" y="1941317"/>
                    <a:pt x="3300630" y="1966082"/>
                    <a:pt x="3300630" y="1990847"/>
                  </a:cubicBezTo>
                  <a:cubicBezTo>
                    <a:pt x="3300630" y="2059141"/>
                    <a:pt x="3300249" y="2061427"/>
                    <a:pt x="3367686" y="2072476"/>
                  </a:cubicBezTo>
                  <a:cubicBezTo>
                    <a:pt x="3443315" y="2084859"/>
                    <a:pt x="3519610" y="2092669"/>
                    <a:pt x="3598001" y="2102766"/>
                  </a:cubicBezTo>
                  <a:cubicBezTo>
                    <a:pt x="3598001" y="2046759"/>
                    <a:pt x="3598001" y="1999705"/>
                    <a:pt x="3598001" y="1953509"/>
                  </a:cubicBezTo>
                  <a:cubicBezTo>
                    <a:pt x="3499322" y="1941126"/>
                    <a:pt x="3403024" y="1929030"/>
                    <a:pt x="3300630" y="1916076"/>
                  </a:cubicBezTo>
                  <a:close/>
                  <a:moveTo>
                    <a:pt x="4345237" y="1805395"/>
                  </a:moveTo>
                  <a:cubicBezTo>
                    <a:pt x="4301136" y="1824826"/>
                    <a:pt x="4257035" y="1843781"/>
                    <a:pt x="4213411" y="1863783"/>
                  </a:cubicBezTo>
                  <a:cubicBezTo>
                    <a:pt x="4208077" y="1866260"/>
                    <a:pt x="4201886" y="1873975"/>
                    <a:pt x="4201695" y="1879404"/>
                  </a:cubicBezTo>
                  <a:cubicBezTo>
                    <a:pt x="4200743" y="1920267"/>
                    <a:pt x="4201124" y="1961129"/>
                    <a:pt x="4201124" y="2003134"/>
                  </a:cubicBezTo>
                  <a:cubicBezTo>
                    <a:pt x="4316662" y="1972083"/>
                    <a:pt x="4366859" y="1901693"/>
                    <a:pt x="4345237" y="1805395"/>
                  </a:cubicBezTo>
                  <a:close/>
                  <a:moveTo>
                    <a:pt x="1645375" y="1805395"/>
                  </a:moveTo>
                  <a:cubicBezTo>
                    <a:pt x="1601275" y="1824731"/>
                    <a:pt x="1557174" y="1843686"/>
                    <a:pt x="1513645" y="1863879"/>
                  </a:cubicBezTo>
                  <a:cubicBezTo>
                    <a:pt x="1507739" y="1866641"/>
                    <a:pt x="1501643" y="1876261"/>
                    <a:pt x="1501453" y="1882833"/>
                  </a:cubicBezTo>
                  <a:cubicBezTo>
                    <a:pt x="1500310" y="1922648"/>
                    <a:pt x="1500881" y="1962367"/>
                    <a:pt x="1500881" y="2003229"/>
                  </a:cubicBezTo>
                  <a:cubicBezTo>
                    <a:pt x="1615753" y="1972845"/>
                    <a:pt x="1666426" y="1902074"/>
                    <a:pt x="1645375" y="1805395"/>
                  </a:cubicBezTo>
                  <a:close/>
                  <a:moveTo>
                    <a:pt x="304827" y="1804728"/>
                  </a:moveTo>
                  <a:cubicBezTo>
                    <a:pt x="287301" y="1905027"/>
                    <a:pt x="339784" y="1977321"/>
                    <a:pt x="449988" y="2002658"/>
                  </a:cubicBezTo>
                  <a:cubicBezTo>
                    <a:pt x="449988" y="1961891"/>
                    <a:pt x="450750" y="1921886"/>
                    <a:pt x="449226" y="1881976"/>
                  </a:cubicBezTo>
                  <a:cubicBezTo>
                    <a:pt x="448940" y="1875118"/>
                    <a:pt x="440272" y="1865688"/>
                    <a:pt x="433129" y="1862355"/>
                  </a:cubicBezTo>
                  <a:cubicBezTo>
                    <a:pt x="391695" y="1842828"/>
                    <a:pt x="349594" y="1824731"/>
                    <a:pt x="304827" y="1804728"/>
                  </a:cubicBezTo>
                  <a:close/>
                  <a:moveTo>
                    <a:pt x="3004498" y="1804633"/>
                  </a:moveTo>
                  <a:cubicBezTo>
                    <a:pt x="2988401" y="1905979"/>
                    <a:pt x="3042312" y="1979798"/>
                    <a:pt x="3150135" y="2002372"/>
                  </a:cubicBezTo>
                  <a:cubicBezTo>
                    <a:pt x="3150135" y="1962843"/>
                    <a:pt x="3151087" y="1923981"/>
                    <a:pt x="3149373" y="1885215"/>
                  </a:cubicBezTo>
                  <a:cubicBezTo>
                    <a:pt x="3148992" y="1877214"/>
                    <a:pt x="3140419" y="1866165"/>
                    <a:pt x="3132704" y="1862450"/>
                  </a:cubicBezTo>
                  <a:cubicBezTo>
                    <a:pt x="3091461" y="1842543"/>
                    <a:pt x="3049265" y="1824540"/>
                    <a:pt x="3004498" y="1804633"/>
                  </a:cubicBezTo>
                  <a:close/>
                  <a:moveTo>
                    <a:pt x="3300630" y="1617753"/>
                  </a:moveTo>
                  <a:cubicBezTo>
                    <a:pt x="3300630" y="1641756"/>
                    <a:pt x="3300630" y="1666425"/>
                    <a:pt x="3300630" y="1691190"/>
                  </a:cubicBezTo>
                  <a:cubicBezTo>
                    <a:pt x="3300630" y="1759294"/>
                    <a:pt x="3300249" y="1761580"/>
                    <a:pt x="3367972" y="1772629"/>
                  </a:cubicBezTo>
                  <a:cubicBezTo>
                    <a:pt x="3443505" y="1785012"/>
                    <a:pt x="3519895" y="1792727"/>
                    <a:pt x="3600096" y="1803014"/>
                  </a:cubicBezTo>
                  <a:cubicBezTo>
                    <a:pt x="3600096" y="1752246"/>
                    <a:pt x="3601144" y="1710812"/>
                    <a:pt x="3599143" y="1669473"/>
                  </a:cubicBezTo>
                  <a:cubicBezTo>
                    <a:pt x="3598762" y="1661949"/>
                    <a:pt x="3586570" y="1649566"/>
                    <a:pt x="3578760" y="1648614"/>
                  </a:cubicBezTo>
                  <a:cubicBezTo>
                    <a:pt x="3487987" y="1637469"/>
                    <a:pt x="3397118" y="1628135"/>
                    <a:pt x="3300630" y="1617753"/>
                  </a:cubicBezTo>
                  <a:close/>
                  <a:moveTo>
                    <a:pt x="4049867" y="1616133"/>
                  </a:moveTo>
                  <a:cubicBezTo>
                    <a:pt x="3947854" y="1628992"/>
                    <a:pt x="3851461" y="1641089"/>
                    <a:pt x="3753829" y="1653376"/>
                  </a:cubicBezTo>
                  <a:cubicBezTo>
                    <a:pt x="3753829" y="1700620"/>
                    <a:pt x="3753829" y="1748340"/>
                    <a:pt x="3753829" y="1805490"/>
                  </a:cubicBezTo>
                  <a:cubicBezTo>
                    <a:pt x="3848413" y="1790917"/>
                    <a:pt x="3938519" y="1777296"/>
                    <a:pt x="4028435" y="1762342"/>
                  </a:cubicBezTo>
                  <a:cubicBezTo>
                    <a:pt x="4036341" y="1761009"/>
                    <a:pt x="4048628" y="1750817"/>
                    <a:pt x="4048914" y="1744340"/>
                  </a:cubicBezTo>
                  <a:cubicBezTo>
                    <a:pt x="4050724" y="1701001"/>
                    <a:pt x="4049867" y="1657567"/>
                    <a:pt x="4049867" y="1616133"/>
                  </a:cubicBezTo>
                  <a:close/>
                  <a:moveTo>
                    <a:pt x="600578" y="1616133"/>
                  </a:moveTo>
                  <a:cubicBezTo>
                    <a:pt x="600578" y="1641470"/>
                    <a:pt x="600578" y="1666235"/>
                    <a:pt x="600578" y="1691000"/>
                  </a:cubicBezTo>
                  <a:cubicBezTo>
                    <a:pt x="600578" y="1759294"/>
                    <a:pt x="600197" y="1761485"/>
                    <a:pt x="667634" y="1772629"/>
                  </a:cubicBezTo>
                  <a:cubicBezTo>
                    <a:pt x="743263" y="1785012"/>
                    <a:pt x="819558" y="1792822"/>
                    <a:pt x="897949" y="1802823"/>
                  </a:cubicBezTo>
                  <a:cubicBezTo>
                    <a:pt x="897949" y="1746721"/>
                    <a:pt x="897949" y="1699763"/>
                    <a:pt x="897949" y="1653567"/>
                  </a:cubicBezTo>
                  <a:cubicBezTo>
                    <a:pt x="799270" y="1641089"/>
                    <a:pt x="702972" y="1628992"/>
                    <a:pt x="600578" y="1616133"/>
                  </a:cubicBezTo>
                  <a:close/>
                  <a:moveTo>
                    <a:pt x="1349624" y="1616038"/>
                  </a:moveTo>
                  <a:cubicBezTo>
                    <a:pt x="1247230" y="1628897"/>
                    <a:pt x="1150837" y="1641089"/>
                    <a:pt x="1052730" y="1653471"/>
                  </a:cubicBezTo>
                  <a:cubicBezTo>
                    <a:pt x="1052730" y="1700239"/>
                    <a:pt x="1052730" y="1747197"/>
                    <a:pt x="1052730" y="1805776"/>
                  </a:cubicBezTo>
                  <a:cubicBezTo>
                    <a:pt x="1148932" y="1790822"/>
                    <a:pt x="1239134" y="1777106"/>
                    <a:pt x="1329145" y="1762342"/>
                  </a:cubicBezTo>
                  <a:cubicBezTo>
                    <a:pt x="1336575" y="1761104"/>
                    <a:pt x="1348576" y="1752722"/>
                    <a:pt x="1348767" y="1747293"/>
                  </a:cubicBezTo>
                  <a:cubicBezTo>
                    <a:pt x="1350386" y="1703001"/>
                    <a:pt x="1349624" y="1658520"/>
                    <a:pt x="1349624" y="1616038"/>
                  </a:cubicBezTo>
                  <a:close/>
                  <a:moveTo>
                    <a:pt x="1643566" y="1506024"/>
                  </a:moveTo>
                  <a:cubicBezTo>
                    <a:pt x="1600608" y="1524979"/>
                    <a:pt x="1557364" y="1543362"/>
                    <a:pt x="1514978" y="1563460"/>
                  </a:cubicBezTo>
                  <a:cubicBezTo>
                    <a:pt x="1508311" y="1566603"/>
                    <a:pt x="1501643" y="1577462"/>
                    <a:pt x="1501357" y="1584987"/>
                  </a:cubicBezTo>
                  <a:cubicBezTo>
                    <a:pt x="1500024" y="1623753"/>
                    <a:pt x="1500786" y="1662615"/>
                    <a:pt x="1500786" y="1704716"/>
                  </a:cubicBezTo>
                  <a:cubicBezTo>
                    <a:pt x="1622992" y="1662996"/>
                    <a:pt x="1671855" y="1592321"/>
                    <a:pt x="1643566" y="1506024"/>
                  </a:cubicBezTo>
                  <a:close/>
                  <a:moveTo>
                    <a:pt x="4343522" y="1505929"/>
                  </a:moveTo>
                  <a:cubicBezTo>
                    <a:pt x="4301708" y="1524598"/>
                    <a:pt x="4259512" y="1542505"/>
                    <a:pt x="4218269" y="1562412"/>
                  </a:cubicBezTo>
                  <a:cubicBezTo>
                    <a:pt x="4210553" y="1566127"/>
                    <a:pt x="4201886" y="1577176"/>
                    <a:pt x="4201600" y="1585177"/>
                  </a:cubicBezTo>
                  <a:cubicBezTo>
                    <a:pt x="4199885" y="1623849"/>
                    <a:pt x="4200838" y="1662711"/>
                    <a:pt x="4200838" y="1704811"/>
                  </a:cubicBezTo>
                  <a:cubicBezTo>
                    <a:pt x="4323139" y="1662711"/>
                    <a:pt x="4372097" y="1591749"/>
                    <a:pt x="4343522" y="1505929"/>
                  </a:cubicBezTo>
                  <a:close/>
                  <a:moveTo>
                    <a:pt x="304636" y="1505072"/>
                  </a:moveTo>
                  <a:cubicBezTo>
                    <a:pt x="287587" y="1605370"/>
                    <a:pt x="340260" y="1677855"/>
                    <a:pt x="449988" y="1702620"/>
                  </a:cubicBezTo>
                  <a:cubicBezTo>
                    <a:pt x="449988" y="1661853"/>
                    <a:pt x="450369" y="1621848"/>
                    <a:pt x="449512" y="1581939"/>
                  </a:cubicBezTo>
                  <a:cubicBezTo>
                    <a:pt x="449416" y="1576128"/>
                    <a:pt x="444559" y="1567461"/>
                    <a:pt x="439606" y="1565175"/>
                  </a:cubicBezTo>
                  <a:cubicBezTo>
                    <a:pt x="395029" y="1544505"/>
                    <a:pt x="349975" y="1525074"/>
                    <a:pt x="304636" y="1505072"/>
                  </a:cubicBezTo>
                  <a:close/>
                  <a:moveTo>
                    <a:pt x="3004307" y="1504691"/>
                  </a:moveTo>
                  <a:cubicBezTo>
                    <a:pt x="2989448" y="1606323"/>
                    <a:pt x="3046027" y="1683189"/>
                    <a:pt x="3150135" y="1701668"/>
                  </a:cubicBezTo>
                  <a:cubicBezTo>
                    <a:pt x="3150135" y="1662234"/>
                    <a:pt x="3150897" y="1623372"/>
                    <a:pt x="3149468" y="1584606"/>
                  </a:cubicBezTo>
                  <a:cubicBezTo>
                    <a:pt x="3149183" y="1577176"/>
                    <a:pt x="3142229" y="1566508"/>
                    <a:pt x="3135562" y="1563270"/>
                  </a:cubicBezTo>
                  <a:cubicBezTo>
                    <a:pt x="3093176" y="1543267"/>
                    <a:pt x="3049932" y="1524884"/>
                    <a:pt x="3004307" y="1504691"/>
                  </a:cubicBezTo>
                  <a:close/>
                  <a:moveTo>
                    <a:pt x="3301106" y="1317525"/>
                  </a:moveTo>
                  <a:cubicBezTo>
                    <a:pt x="3301106" y="1358387"/>
                    <a:pt x="3300440" y="1402107"/>
                    <a:pt x="3301964" y="1445636"/>
                  </a:cubicBezTo>
                  <a:cubicBezTo>
                    <a:pt x="3302154" y="1451446"/>
                    <a:pt x="3313012" y="1460019"/>
                    <a:pt x="3320251" y="1461924"/>
                  </a:cubicBezTo>
                  <a:cubicBezTo>
                    <a:pt x="3347779" y="1469067"/>
                    <a:pt x="3375687" y="1475830"/>
                    <a:pt x="3403881" y="1479450"/>
                  </a:cubicBezTo>
                  <a:cubicBezTo>
                    <a:pt x="3468079" y="1487641"/>
                    <a:pt x="3532468" y="1493832"/>
                    <a:pt x="3600096" y="1501262"/>
                  </a:cubicBezTo>
                  <a:cubicBezTo>
                    <a:pt x="3600096" y="1452684"/>
                    <a:pt x="3601334" y="1412203"/>
                    <a:pt x="3599048" y="1372008"/>
                  </a:cubicBezTo>
                  <a:cubicBezTo>
                    <a:pt x="3598572" y="1363530"/>
                    <a:pt x="3585904" y="1349624"/>
                    <a:pt x="3577617" y="1348576"/>
                  </a:cubicBezTo>
                  <a:cubicBezTo>
                    <a:pt x="3487129" y="1337241"/>
                    <a:pt x="3396261" y="1327907"/>
                    <a:pt x="3301106" y="1317525"/>
                  </a:cubicBezTo>
                  <a:close/>
                  <a:moveTo>
                    <a:pt x="4049581" y="1316001"/>
                  </a:moveTo>
                  <a:cubicBezTo>
                    <a:pt x="3947092" y="1328955"/>
                    <a:pt x="3850699" y="1341147"/>
                    <a:pt x="3752686" y="1353529"/>
                  </a:cubicBezTo>
                  <a:cubicBezTo>
                    <a:pt x="3752782" y="1400297"/>
                    <a:pt x="3752782" y="1447255"/>
                    <a:pt x="3752782" y="1505834"/>
                  </a:cubicBezTo>
                  <a:cubicBezTo>
                    <a:pt x="3848984" y="1490880"/>
                    <a:pt x="3939186" y="1477164"/>
                    <a:pt x="4029197" y="1462400"/>
                  </a:cubicBezTo>
                  <a:cubicBezTo>
                    <a:pt x="4036627" y="1461162"/>
                    <a:pt x="4048533" y="1452684"/>
                    <a:pt x="4048724" y="1447255"/>
                  </a:cubicBezTo>
                  <a:cubicBezTo>
                    <a:pt x="4050343" y="1402964"/>
                    <a:pt x="4049581" y="1358577"/>
                    <a:pt x="4049581" y="1316001"/>
                  </a:cubicBezTo>
                  <a:close/>
                  <a:moveTo>
                    <a:pt x="4343618" y="1205987"/>
                  </a:moveTo>
                  <a:cubicBezTo>
                    <a:pt x="4300660" y="1224942"/>
                    <a:pt x="4257416" y="1243325"/>
                    <a:pt x="4215030" y="1263423"/>
                  </a:cubicBezTo>
                  <a:cubicBezTo>
                    <a:pt x="4208363" y="1266566"/>
                    <a:pt x="4201695" y="1277424"/>
                    <a:pt x="4201504" y="1284949"/>
                  </a:cubicBezTo>
                  <a:cubicBezTo>
                    <a:pt x="4200076" y="1323811"/>
                    <a:pt x="4200838" y="1362673"/>
                    <a:pt x="4200838" y="1404774"/>
                  </a:cubicBezTo>
                  <a:cubicBezTo>
                    <a:pt x="4323044" y="1363054"/>
                    <a:pt x="4371907" y="1292188"/>
                    <a:pt x="4343618" y="1205987"/>
                  </a:cubicBezTo>
                  <a:close/>
                  <a:moveTo>
                    <a:pt x="3005260" y="1205320"/>
                  </a:moveTo>
                  <a:cubicBezTo>
                    <a:pt x="2985448" y="1303142"/>
                    <a:pt x="3036787" y="1374484"/>
                    <a:pt x="3150040" y="1403154"/>
                  </a:cubicBezTo>
                  <a:cubicBezTo>
                    <a:pt x="3150040" y="1362387"/>
                    <a:pt x="3150611" y="1322478"/>
                    <a:pt x="3149468" y="1282663"/>
                  </a:cubicBezTo>
                  <a:cubicBezTo>
                    <a:pt x="3149278" y="1276091"/>
                    <a:pt x="3142991" y="1266566"/>
                    <a:pt x="3137086" y="1263804"/>
                  </a:cubicBezTo>
                  <a:cubicBezTo>
                    <a:pt x="3093557" y="1243515"/>
                    <a:pt x="3049456" y="1224656"/>
                    <a:pt x="3005260" y="1205320"/>
                  </a:cubicBezTo>
                  <a:close/>
                  <a:moveTo>
                    <a:pt x="1002688" y="1049610"/>
                  </a:moveTo>
                  <a:cubicBezTo>
                    <a:pt x="857205" y="1047467"/>
                    <a:pt x="711259" y="1065922"/>
                    <a:pt x="565145" y="1102926"/>
                  </a:cubicBezTo>
                  <a:cubicBezTo>
                    <a:pt x="486373" y="1122834"/>
                    <a:pt x="410840" y="1152171"/>
                    <a:pt x="346451" y="1203510"/>
                  </a:cubicBezTo>
                  <a:cubicBezTo>
                    <a:pt x="286158" y="1251612"/>
                    <a:pt x="285110" y="1300094"/>
                    <a:pt x="346261" y="1346481"/>
                  </a:cubicBezTo>
                  <a:cubicBezTo>
                    <a:pt x="379979" y="1372103"/>
                    <a:pt x="417698" y="1394106"/>
                    <a:pt x="456655" y="1410679"/>
                  </a:cubicBezTo>
                  <a:cubicBezTo>
                    <a:pt x="621533" y="1480593"/>
                    <a:pt x="796126" y="1498214"/>
                    <a:pt x="973958" y="1508691"/>
                  </a:cubicBezTo>
                  <a:cubicBezTo>
                    <a:pt x="1085877" y="1495166"/>
                    <a:pt x="1198462" y="1486212"/>
                    <a:pt x="1309333" y="1466877"/>
                  </a:cubicBezTo>
                  <a:cubicBezTo>
                    <a:pt x="1413727" y="1448684"/>
                    <a:pt x="1515264" y="1416585"/>
                    <a:pt x="1601179" y="1350100"/>
                  </a:cubicBezTo>
                  <a:cubicBezTo>
                    <a:pt x="1666140" y="1299808"/>
                    <a:pt x="1667474" y="1246563"/>
                    <a:pt x="1598989" y="1200748"/>
                  </a:cubicBezTo>
                  <a:cubicBezTo>
                    <a:pt x="1549173" y="1167506"/>
                    <a:pt x="1494309" y="1137693"/>
                    <a:pt x="1437445" y="1119881"/>
                  </a:cubicBezTo>
                  <a:cubicBezTo>
                    <a:pt x="1293189" y="1074495"/>
                    <a:pt x="1148170" y="1051754"/>
                    <a:pt x="1002688" y="1049610"/>
                  </a:cubicBezTo>
                  <a:close/>
                  <a:moveTo>
                    <a:pt x="4049867" y="1017678"/>
                  </a:moveTo>
                  <a:cubicBezTo>
                    <a:pt x="3954140" y="1028060"/>
                    <a:pt x="3863272" y="1037394"/>
                    <a:pt x="3772499" y="1048539"/>
                  </a:cubicBezTo>
                  <a:cubicBezTo>
                    <a:pt x="3764593" y="1049491"/>
                    <a:pt x="3752115" y="1061683"/>
                    <a:pt x="3751829" y="1069113"/>
                  </a:cubicBezTo>
                  <a:cubicBezTo>
                    <a:pt x="3749734" y="1110451"/>
                    <a:pt x="3750782" y="1151980"/>
                    <a:pt x="3750782" y="1206177"/>
                  </a:cubicBezTo>
                  <a:cubicBezTo>
                    <a:pt x="3849079" y="1190842"/>
                    <a:pt x="3940329" y="1176936"/>
                    <a:pt x="4031293" y="1161791"/>
                  </a:cubicBezTo>
                  <a:cubicBezTo>
                    <a:pt x="4038151" y="1160648"/>
                    <a:pt x="4048724" y="1151028"/>
                    <a:pt x="4049009" y="1145027"/>
                  </a:cubicBezTo>
                  <a:cubicBezTo>
                    <a:pt x="4050533" y="1101498"/>
                    <a:pt x="4049867" y="1057968"/>
                    <a:pt x="4049867" y="1017678"/>
                  </a:cubicBezTo>
                  <a:close/>
                  <a:moveTo>
                    <a:pt x="3300630" y="1016154"/>
                  </a:moveTo>
                  <a:cubicBezTo>
                    <a:pt x="3300630" y="1041490"/>
                    <a:pt x="3300630" y="1066255"/>
                    <a:pt x="3300630" y="1091020"/>
                  </a:cubicBezTo>
                  <a:cubicBezTo>
                    <a:pt x="3300630" y="1159314"/>
                    <a:pt x="3300249" y="1161505"/>
                    <a:pt x="3367686" y="1172649"/>
                  </a:cubicBezTo>
                  <a:cubicBezTo>
                    <a:pt x="3443315" y="1185032"/>
                    <a:pt x="3519610" y="1192842"/>
                    <a:pt x="3598001" y="1202844"/>
                  </a:cubicBezTo>
                  <a:cubicBezTo>
                    <a:pt x="3598001" y="1146741"/>
                    <a:pt x="3598001" y="1099783"/>
                    <a:pt x="3598001" y="1053587"/>
                  </a:cubicBezTo>
                  <a:cubicBezTo>
                    <a:pt x="3499322" y="1041109"/>
                    <a:pt x="3402928" y="1029012"/>
                    <a:pt x="3300630" y="1016154"/>
                  </a:cubicBezTo>
                  <a:close/>
                  <a:moveTo>
                    <a:pt x="3005926" y="905473"/>
                  </a:moveTo>
                  <a:cubicBezTo>
                    <a:pt x="2983352" y="999866"/>
                    <a:pt x="3033454" y="1070351"/>
                    <a:pt x="3150135" y="1103688"/>
                  </a:cubicBezTo>
                  <a:cubicBezTo>
                    <a:pt x="3150135" y="1062350"/>
                    <a:pt x="3150802" y="1024631"/>
                    <a:pt x="3149564" y="986912"/>
                  </a:cubicBezTo>
                  <a:cubicBezTo>
                    <a:pt x="3149278" y="979006"/>
                    <a:pt x="3143944" y="967290"/>
                    <a:pt x="3137657" y="964242"/>
                  </a:cubicBezTo>
                  <a:cubicBezTo>
                    <a:pt x="3094318" y="943668"/>
                    <a:pt x="3050027" y="924904"/>
                    <a:pt x="3005926" y="905473"/>
                  </a:cubicBezTo>
                  <a:close/>
                  <a:moveTo>
                    <a:pt x="4345618" y="905283"/>
                  </a:moveTo>
                  <a:cubicBezTo>
                    <a:pt x="4301517" y="924618"/>
                    <a:pt x="4257321" y="943478"/>
                    <a:pt x="4213792" y="963766"/>
                  </a:cubicBezTo>
                  <a:cubicBezTo>
                    <a:pt x="4207791" y="966528"/>
                    <a:pt x="4201600" y="976053"/>
                    <a:pt x="4201409" y="982626"/>
                  </a:cubicBezTo>
                  <a:cubicBezTo>
                    <a:pt x="4200266" y="1022345"/>
                    <a:pt x="4200838" y="1062255"/>
                    <a:pt x="4200838" y="1103022"/>
                  </a:cubicBezTo>
                  <a:cubicBezTo>
                    <a:pt x="4314281" y="1074066"/>
                    <a:pt x="4365335" y="1003200"/>
                    <a:pt x="4345618" y="905283"/>
                  </a:cubicBezTo>
                  <a:close/>
                  <a:moveTo>
                    <a:pt x="1069018" y="902342"/>
                  </a:moveTo>
                  <a:cubicBezTo>
                    <a:pt x="1207797" y="909236"/>
                    <a:pt x="1345624" y="933239"/>
                    <a:pt x="1482212" y="976815"/>
                  </a:cubicBezTo>
                  <a:cubicBezTo>
                    <a:pt x="1567651" y="1004057"/>
                    <a:pt x="1647947" y="1042252"/>
                    <a:pt x="1715670" y="1103403"/>
                  </a:cubicBezTo>
                  <a:cubicBezTo>
                    <a:pt x="1772725" y="1154933"/>
                    <a:pt x="1801300" y="1217512"/>
                    <a:pt x="1801109" y="1295427"/>
                  </a:cubicBezTo>
                  <a:cubicBezTo>
                    <a:pt x="1800157" y="1676331"/>
                    <a:pt x="1799109" y="2057236"/>
                    <a:pt x="1801776" y="2438141"/>
                  </a:cubicBezTo>
                  <a:cubicBezTo>
                    <a:pt x="1802443" y="2540630"/>
                    <a:pt x="1763390" y="2616925"/>
                    <a:pt x="1682999" y="2675790"/>
                  </a:cubicBezTo>
                  <a:cubicBezTo>
                    <a:pt x="1676332" y="2680743"/>
                    <a:pt x="1669759" y="2685791"/>
                    <a:pt x="1663187" y="2690935"/>
                  </a:cubicBezTo>
                  <a:cubicBezTo>
                    <a:pt x="1662425" y="2691506"/>
                    <a:pt x="1662139" y="2692744"/>
                    <a:pt x="1657853" y="2700745"/>
                  </a:cubicBezTo>
                  <a:cubicBezTo>
                    <a:pt x="1700620" y="2700745"/>
                    <a:pt x="1740054" y="2698936"/>
                    <a:pt x="1779202" y="2701221"/>
                  </a:cubicBezTo>
                  <a:cubicBezTo>
                    <a:pt x="1802443" y="2702555"/>
                    <a:pt x="1823827" y="2700078"/>
                    <a:pt x="1844603" y="2694351"/>
                  </a:cubicBezTo>
                  <a:lnTo>
                    <a:pt x="1870336" y="2683363"/>
                  </a:lnTo>
                  <a:lnTo>
                    <a:pt x="1859779" y="2689093"/>
                  </a:lnTo>
                  <a:cubicBezTo>
                    <a:pt x="1815603" y="2718937"/>
                    <a:pt x="1774453" y="2752921"/>
                    <a:pt x="1736886" y="2790488"/>
                  </a:cubicBezTo>
                  <a:lnTo>
                    <a:pt x="1673427" y="2867401"/>
                  </a:lnTo>
                  <a:lnTo>
                    <a:pt x="1683571" y="2850954"/>
                  </a:lnTo>
                  <a:cubicBezTo>
                    <a:pt x="1666426" y="2850954"/>
                    <a:pt x="1653662" y="2850954"/>
                    <a:pt x="1640803" y="2850954"/>
                  </a:cubicBezTo>
                  <a:cubicBezTo>
                    <a:pt x="1178936" y="2850954"/>
                    <a:pt x="716974" y="2850954"/>
                    <a:pt x="255106" y="2850954"/>
                  </a:cubicBezTo>
                  <a:cubicBezTo>
                    <a:pt x="186241" y="2850954"/>
                    <a:pt x="151284" y="2876101"/>
                    <a:pt x="151189" y="2925535"/>
                  </a:cubicBezTo>
                  <a:cubicBezTo>
                    <a:pt x="150998" y="2974970"/>
                    <a:pt x="186241" y="3000592"/>
                    <a:pt x="254725" y="3000592"/>
                  </a:cubicBezTo>
                  <a:cubicBezTo>
                    <a:pt x="583338" y="3000592"/>
                    <a:pt x="911855" y="3000592"/>
                    <a:pt x="1240468" y="3000592"/>
                  </a:cubicBezTo>
                  <a:cubicBezTo>
                    <a:pt x="1347624" y="3000592"/>
                    <a:pt x="1454780" y="3001069"/>
                    <a:pt x="1561841" y="3000021"/>
                  </a:cubicBezTo>
                  <a:cubicBezTo>
                    <a:pt x="1568033" y="2999974"/>
                    <a:pt x="1575557" y="2998735"/>
                    <a:pt x="1582296" y="2996402"/>
                  </a:cubicBezTo>
                  <a:lnTo>
                    <a:pt x="1594834" y="2988283"/>
                  </a:lnTo>
                  <a:lnTo>
                    <a:pt x="1558930" y="3054432"/>
                  </a:lnTo>
                  <a:cubicBezTo>
                    <a:pt x="1548425" y="3079268"/>
                    <a:pt x="1539094" y="3104721"/>
                    <a:pt x="1531007" y="3130723"/>
                  </a:cubicBezTo>
                  <a:lnTo>
                    <a:pt x="1525795" y="3150992"/>
                  </a:lnTo>
                  <a:lnTo>
                    <a:pt x="1480402" y="3150992"/>
                  </a:lnTo>
                  <a:cubicBezTo>
                    <a:pt x="1067398" y="3150992"/>
                    <a:pt x="654299" y="3151087"/>
                    <a:pt x="241295" y="3150897"/>
                  </a:cubicBezTo>
                  <a:cubicBezTo>
                    <a:pt x="129567" y="3150897"/>
                    <a:pt x="44890" y="3093747"/>
                    <a:pt x="12124" y="2997354"/>
                  </a:cubicBezTo>
                  <a:cubicBezTo>
                    <a:pt x="-36740" y="2853240"/>
                    <a:pt x="67750" y="2706936"/>
                    <a:pt x="224150" y="2700840"/>
                  </a:cubicBezTo>
                  <a:cubicBezTo>
                    <a:pt x="245391" y="2699983"/>
                    <a:pt x="266727" y="2700745"/>
                    <a:pt x="298255" y="2700745"/>
                  </a:cubicBezTo>
                  <a:cubicBezTo>
                    <a:pt x="283681" y="2688553"/>
                    <a:pt x="276728" y="2682076"/>
                    <a:pt x="269108" y="2676456"/>
                  </a:cubicBezTo>
                  <a:cubicBezTo>
                    <a:pt x="188812" y="2617878"/>
                    <a:pt x="148522" y="2542344"/>
                    <a:pt x="149284" y="2439474"/>
                  </a:cubicBezTo>
                  <a:cubicBezTo>
                    <a:pt x="152046" y="2066952"/>
                    <a:pt x="153189" y="1694334"/>
                    <a:pt x="148712" y="1321811"/>
                  </a:cubicBezTo>
                  <a:cubicBezTo>
                    <a:pt x="147283" y="1199986"/>
                    <a:pt x="198909" y="1117881"/>
                    <a:pt x="296254" y="1056540"/>
                  </a:cubicBezTo>
                  <a:cubicBezTo>
                    <a:pt x="404744" y="988150"/>
                    <a:pt x="525331" y="952527"/>
                    <a:pt x="650108" y="930524"/>
                  </a:cubicBezTo>
                  <a:cubicBezTo>
                    <a:pt x="790507" y="905664"/>
                    <a:pt x="930238" y="895448"/>
                    <a:pt x="1069018" y="902342"/>
                  </a:cubicBezTo>
                  <a:close/>
                  <a:moveTo>
                    <a:pt x="4049771" y="717545"/>
                  </a:moveTo>
                  <a:cubicBezTo>
                    <a:pt x="3954617" y="727927"/>
                    <a:pt x="3863748" y="737452"/>
                    <a:pt x="3773070" y="748311"/>
                  </a:cubicBezTo>
                  <a:cubicBezTo>
                    <a:pt x="3765164" y="749263"/>
                    <a:pt x="3752306" y="758883"/>
                    <a:pt x="3752020" y="764979"/>
                  </a:cubicBezTo>
                  <a:cubicBezTo>
                    <a:pt x="3750210" y="808413"/>
                    <a:pt x="3751067" y="851943"/>
                    <a:pt x="3751067" y="906140"/>
                  </a:cubicBezTo>
                  <a:cubicBezTo>
                    <a:pt x="3849842" y="890709"/>
                    <a:pt x="3942139" y="876612"/>
                    <a:pt x="4034245" y="861372"/>
                  </a:cubicBezTo>
                  <a:cubicBezTo>
                    <a:pt x="4040151" y="860420"/>
                    <a:pt x="4048914" y="851276"/>
                    <a:pt x="4049104" y="845751"/>
                  </a:cubicBezTo>
                  <a:cubicBezTo>
                    <a:pt x="4050343" y="802032"/>
                    <a:pt x="4049771" y="758407"/>
                    <a:pt x="4049771" y="717545"/>
                  </a:cubicBezTo>
                  <a:close/>
                  <a:moveTo>
                    <a:pt x="3301106" y="717545"/>
                  </a:moveTo>
                  <a:cubicBezTo>
                    <a:pt x="3301106" y="758217"/>
                    <a:pt x="3300440" y="801841"/>
                    <a:pt x="3301964" y="845370"/>
                  </a:cubicBezTo>
                  <a:cubicBezTo>
                    <a:pt x="3302154" y="851276"/>
                    <a:pt x="3312822" y="859944"/>
                    <a:pt x="3320061" y="861849"/>
                  </a:cubicBezTo>
                  <a:cubicBezTo>
                    <a:pt x="3347588" y="868992"/>
                    <a:pt x="3375497" y="875755"/>
                    <a:pt x="3403691" y="879375"/>
                  </a:cubicBezTo>
                  <a:cubicBezTo>
                    <a:pt x="3467889" y="887566"/>
                    <a:pt x="3532373" y="893853"/>
                    <a:pt x="3600096" y="901282"/>
                  </a:cubicBezTo>
                  <a:cubicBezTo>
                    <a:pt x="3600096" y="851562"/>
                    <a:pt x="3601144" y="810033"/>
                    <a:pt x="3599143" y="768694"/>
                  </a:cubicBezTo>
                  <a:cubicBezTo>
                    <a:pt x="3598762" y="761360"/>
                    <a:pt x="3586094" y="749454"/>
                    <a:pt x="3578093" y="748501"/>
                  </a:cubicBezTo>
                  <a:cubicBezTo>
                    <a:pt x="3487320" y="737357"/>
                    <a:pt x="3396451" y="727927"/>
                    <a:pt x="3301106" y="717545"/>
                  </a:cubicBezTo>
                  <a:close/>
                  <a:moveTo>
                    <a:pt x="3005165" y="605245"/>
                  </a:moveTo>
                  <a:cubicBezTo>
                    <a:pt x="2985924" y="703638"/>
                    <a:pt x="3037645" y="775266"/>
                    <a:pt x="3150040" y="802984"/>
                  </a:cubicBezTo>
                  <a:cubicBezTo>
                    <a:pt x="3150040" y="762217"/>
                    <a:pt x="3150611" y="722307"/>
                    <a:pt x="3149468" y="682493"/>
                  </a:cubicBezTo>
                  <a:cubicBezTo>
                    <a:pt x="3149278" y="675921"/>
                    <a:pt x="3142896" y="666491"/>
                    <a:pt x="3136991" y="663729"/>
                  </a:cubicBezTo>
                  <a:cubicBezTo>
                    <a:pt x="3093461" y="643536"/>
                    <a:pt x="3049360" y="624676"/>
                    <a:pt x="3005165" y="605245"/>
                  </a:cubicBezTo>
                  <a:close/>
                  <a:moveTo>
                    <a:pt x="4346856" y="604578"/>
                  </a:moveTo>
                  <a:cubicBezTo>
                    <a:pt x="4301422" y="624676"/>
                    <a:pt x="4258274" y="643250"/>
                    <a:pt x="4215792" y="662967"/>
                  </a:cubicBezTo>
                  <a:cubicBezTo>
                    <a:pt x="4209506" y="665919"/>
                    <a:pt x="4201981" y="674397"/>
                    <a:pt x="4201791" y="680493"/>
                  </a:cubicBezTo>
                  <a:cubicBezTo>
                    <a:pt x="4200552" y="721069"/>
                    <a:pt x="4201124" y="761741"/>
                    <a:pt x="4201124" y="803937"/>
                  </a:cubicBezTo>
                  <a:cubicBezTo>
                    <a:pt x="4318567" y="767361"/>
                    <a:pt x="4360858" y="708687"/>
                    <a:pt x="4346856" y="604578"/>
                  </a:cubicBezTo>
                  <a:close/>
                  <a:moveTo>
                    <a:pt x="3713241" y="149796"/>
                  </a:moveTo>
                  <a:cubicBezTo>
                    <a:pt x="3564425" y="146783"/>
                    <a:pt x="3414978" y="165524"/>
                    <a:pt x="3265292" y="203004"/>
                  </a:cubicBezTo>
                  <a:cubicBezTo>
                    <a:pt x="3185377" y="223007"/>
                    <a:pt x="3108797" y="252820"/>
                    <a:pt x="3043931" y="305874"/>
                  </a:cubicBezTo>
                  <a:cubicBezTo>
                    <a:pt x="2987543" y="352071"/>
                    <a:pt x="2986115" y="399981"/>
                    <a:pt x="3043645" y="444177"/>
                  </a:cubicBezTo>
                  <a:cubicBezTo>
                    <a:pt x="3078126" y="470657"/>
                    <a:pt x="3116798" y="493612"/>
                    <a:pt x="3156707" y="510662"/>
                  </a:cubicBezTo>
                  <a:cubicBezTo>
                    <a:pt x="3322728" y="581147"/>
                    <a:pt x="3498464" y="598387"/>
                    <a:pt x="3664199" y="600578"/>
                  </a:cubicBezTo>
                  <a:cubicBezTo>
                    <a:pt x="3807741" y="599530"/>
                    <a:pt x="3937757" y="588291"/>
                    <a:pt x="4064916" y="554667"/>
                  </a:cubicBezTo>
                  <a:cubicBezTo>
                    <a:pt x="4151403" y="531807"/>
                    <a:pt x="4235985" y="503518"/>
                    <a:pt x="4306661" y="445701"/>
                  </a:cubicBezTo>
                  <a:cubicBezTo>
                    <a:pt x="4363334" y="399219"/>
                    <a:pt x="4365716" y="350261"/>
                    <a:pt x="4306851" y="307875"/>
                  </a:cubicBezTo>
                  <a:cubicBezTo>
                    <a:pt x="4261131" y="275013"/>
                    <a:pt x="4210458" y="245010"/>
                    <a:pt x="4157404" y="227103"/>
                  </a:cubicBezTo>
                  <a:cubicBezTo>
                    <a:pt x="4010242" y="177573"/>
                    <a:pt x="3862057" y="152808"/>
                    <a:pt x="3713241" y="149796"/>
                  </a:cubicBezTo>
                  <a:close/>
                  <a:moveTo>
                    <a:pt x="3760271" y="1694"/>
                  </a:moveTo>
                  <a:cubicBezTo>
                    <a:pt x="3907706" y="8290"/>
                    <a:pt x="4054153" y="34317"/>
                    <a:pt x="4199314" y="82608"/>
                  </a:cubicBezTo>
                  <a:cubicBezTo>
                    <a:pt x="4275323" y="107850"/>
                    <a:pt x="4346475" y="143283"/>
                    <a:pt x="4407911" y="196051"/>
                  </a:cubicBezTo>
                  <a:cubicBezTo>
                    <a:pt x="4470110" y="249486"/>
                    <a:pt x="4501352" y="315114"/>
                    <a:pt x="4501256" y="398934"/>
                  </a:cubicBezTo>
                  <a:cubicBezTo>
                    <a:pt x="4500209" y="1076256"/>
                    <a:pt x="4499351" y="1753579"/>
                    <a:pt x="4501923" y="2430807"/>
                  </a:cubicBezTo>
                  <a:cubicBezTo>
                    <a:pt x="4502304" y="2540630"/>
                    <a:pt x="4461823" y="2621021"/>
                    <a:pt x="4374193" y="2681790"/>
                  </a:cubicBezTo>
                  <a:cubicBezTo>
                    <a:pt x="4369526" y="2685029"/>
                    <a:pt x="4365144" y="2688839"/>
                    <a:pt x="4360953" y="2700555"/>
                  </a:cubicBezTo>
                  <a:cubicBezTo>
                    <a:pt x="4382479" y="2700555"/>
                    <a:pt x="4403911" y="2699983"/>
                    <a:pt x="4425437" y="2700650"/>
                  </a:cubicBezTo>
                  <a:cubicBezTo>
                    <a:pt x="4544786" y="2704651"/>
                    <a:pt x="4635368" y="2786089"/>
                    <a:pt x="4648227" y="2900865"/>
                  </a:cubicBezTo>
                  <a:cubicBezTo>
                    <a:pt x="4660800" y="3012403"/>
                    <a:pt x="4590982" y="3114987"/>
                    <a:pt x="4481540" y="3142705"/>
                  </a:cubicBezTo>
                  <a:cubicBezTo>
                    <a:pt x="4456584" y="3148992"/>
                    <a:pt x="4429724" y="3150420"/>
                    <a:pt x="4403816" y="3150420"/>
                  </a:cubicBezTo>
                  <a:cubicBezTo>
                    <a:pt x="3991954" y="3150897"/>
                    <a:pt x="3580093" y="3150706"/>
                    <a:pt x="3168233" y="3150706"/>
                  </a:cubicBezTo>
                  <a:lnTo>
                    <a:pt x="3122229" y="3150706"/>
                  </a:lnTo>
                  <a:lnTo>
                    <a:pt x="3117091" y="3130723"/>
                  </a:lnTo>
                  <a:cubicBezTo>
                    <a:pt x="3109004" y="3104721"/>
                    <a:pt x="3099673" y="3079268"/>
                    <a:pt x="3089168" y="3054432"/>
                  </a:cubicBezTo>
                  <a:lnTo>
                    <a:pt x="3042969" y="2969316"/>
                  </a:lnTo>
                  <a:lnTo>
                    <a:pt x="3062851" y="2992865"/>
                  </a:lnTo>
                  <a:cubicBezTo>
                    <a:pt x="3072768" y="2998925"/>
                    <a:pt x="3084889" y="3001497"/>
                    <a:pt x="3100986" y="3001449"/>
                  </a:cubicBezTo>
                  <a:cubicBezTo>
                    <a:pt x="3533135" y="3000211"/>
                    <a:pt x="3965189" y="3000592"/>
                    <a:pt x="4397339" y="3000592"/>
                  </a:cubicBezTo>
                  <a:cubicBezTo>
                    <a:pt x="4408007" y="3000592"/>
                    <a:pt x="4418865" y="3000878"/>
                    <a:pt x="4429438" y="2999735"/>
                  </a:cubicBezTo>
                  <a:cubicBezTo>
                    <a:pt x="4472110" y="2995068"/>
                    <a:pt x="4500590" y="2964207"/>
                    <a:pt x="4499733" y="2924297"/>
                  </a:cubicBezTo>
                  <a:cubicBezTo>
                    <a:pt x="4498875" y="2885626"/>
                    <a:pt x="4470872" y="2856288"/>
                    <a:pt x="4430009" y="2851907"/>
                  </a:cubicBezTo>
                  <a:cubicBezTo>
                    <a:pt x="4419437" y="2850764"/>
                    <a:pt x="4408578" y="2850954"/>
                    <a:pt x="4397910" y="2850954"/>
                  </a:cubicBezTo>
                  <a:cubicBezTo>
                    <a:pt x="3934804" y="2850954"/>
                    <a:pt x="3471794" y="2850954"/>
                    <a:pt x="3008689" y="2850954"/>
                  </a:cubicBezTo>
                  <a:cubicBezTo>
                    <a:pt x="2996211" y="2850954"/>
                    <a:pt x="2983638" y="2850954"/>
                    <a:pt x="2965826" y="2850954"/>
                  </a:cubicBezTo>
                  <a:lnTo>
                    <a:pt x="2986761" y="2882054"/>
                  </a:lnTo>
                  <a:lnTo>
                    <a:pt x="2911212" y="2790488"/>
                  </a:lnTo>
                  <a:cubicBezTo>
                    <a:pt x="2873645" y="2752921"/>
                    <a:pt x="2832495" y="2718937"/>
                    <a:pt x="2788319" y="2689093"/>
                  </a:cubicBezTo>
                  <a:lnTo>
                    <a:pt x="2787314" y="2688547"/>
                  </a:lnTo>
                  <a:lnTo>
                    <a:pt x="2824570" y="2699983"/>
                  </a:lnTo>
                  <a:cubicBezTo>
                    <a:pt x="2879149" y="2701888"/>
                    <a:pt x="2933727" y="2700650"/>
                    <a:pt x="2998497" y="2700650"/>
                  </a:cubicBezTo>
                  <a:cubicBezTo>
                    <a:pt x="2979066" y="2684838"/>
                    <a:pt x="2967160" y="2674932"/>
                    <a:pt x="2954873" y="2665217"/>
                  </a:cubicBezTo>
                  <a:cubicBezTo>
                    <a:pt x="2884197" y="2609305"/>
                    <a:pt x="2849431" y="2538630"/>
                    <a:pt x="2849621" y="2446332"/>
                  </a:cubicBezTo>
                  <a:cubicBezTo>
                    <a:pt x="2851050" y="1767867"/>
                    <a:pt x="2851431" y="1089306"/>
                    <a:pt x="2849240" y="410840"/>
                  </a:cubicBezTo>
                  <a:cubicBezTo>
                    <a:pt x="2848954" y="306160"/>
                    <a:pt x="2890865" y="230532"/>
                    <a:pt x="2972875" y="172429"/>
                  </a:cubicBezTo>
                  <a:cubicBezTo>
                    <a:pt x="3075935" y="99372"/>
                    <a:pt x="3193378" y="61463"/>
                    <a:pt x="3315299" y="37365"/>
                  </a:cubicBezTo>
                  <a:cubicBezTo>
                    <a:pt x="3464412" y="7933"/>
                    <a:pt x="3612836" y="-4902"/>
                    <a:pt x="3760271" y="1694"/>
                  </a:cubicBezTo>
                  <a:close/>
                </a:path>
              </a:pathLst>
            </a:custGeom>
            <a:solidFill>
              <a:schemeClr val="tx1"/>
            </a:solidFill>
            <a:ln w="9525" cap="flat">
              <a:noFill/>
              <a:prstDash val="solid"/>
              <a:miter/>
            </a:ln>
          </p:spPr>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5" name="矩形 14">
            <a:extLst>
              <a:ext uri="{FF2B5EF4-FFF2-40B4-BE49-F238E27FC236}">
                <a16:creationId xmlns="" xmlns:a16="http://schemas.microsoft.com/office/drawing/2014/main" id="{799DD7D6-69AC-4864-9804-CE6F11BC12E6}"/>
              </a:ext>
            </a:extLst>
          </p:cNvPr>
          <p:cNvSpPr/>
          <p:nvPr/>
        </p:nvSpPr>
        <p:spPr>
          <a:xfrm>
            <a:off x="1718476" y="4312894"/>
            <a:ext cx="910506" cy="276999"/>
          </a:xfrm>
          <a:prstGeom prst="rect">
            <a:avLst/>
          </a:prstGeom>
        </p:spPr>
        <p:txBody>
          <a:bodyPr wrap="none" lIns="0" tIns="0" rIns="0" bIns="0">
            <a:spAutoFit/>
          </a:bodyPr>
          <a:lstStyle/>
          <a:p>
            <a:pPr lvl="0"/>
            <a:r>
              <a:rPr lang="zh-CN" altLang="en-US">
                <a:solidFill>
                  <a:prstClr val="black"/>
                </a:solidFill>
              </a:rPr>
              <a:t>输入内容</a:t>
            </a:r>
          </a:p>
        </p:txBody>
      </p:sp>
      <p:grpSp>
        <p:nvGrpSpPr>
          <p:cNvPr id="16" name="组合 15">
            <a:extLst>
              <a:ext uri="{FF2B5EF4-FFF2-40B4-BE49-F238E27FC236}">
                <a16:creationId xmlns="" xmlns:a16="http://schemas.microsoft.com/office/drawing/2014/main" id="{4A7CE382-6F6A-47F8-96BB-B84F88EB0765}"/>
              </a:ext>
            </a:extLst>
          </p:cNvPr>
          <p:cNvGrpSpPr>
            <a:grpSpLocks noChangeAspect="1"/>
          </p:cNvGrpSpPr>
          <p:nvPr/>
        </p:nvGrpSpPr>
        <p:grpSpPr>
          <a:xfrm>
            <a:off x="1052743" y="4229379"/>
            <a:ext cx="443504" cy="444029"/>
            <a:chOff x="-5967266" y="285314"/>
            <a:chExt cx="4645988" cy="4651489"/>
          </a:xfrm>
        </p:grpSpPr>
        <p:sp>
          <p:nvSpPr>
            <p:cNvPr id="17" name="任意多边形: 形状 16">
              <a:extLst>
                <a:ext uri="{FF2B5EF4-FFF2-40B4-BE49-F238E27FC236}">
                  <a16:creationId xmlns="" xmlns:a16="http://schemas.microsoft.com/office/drawing/2014/main" id="{8C5F88F6-EBB8-4BF3-B219-7FFA3B8C41BF}"/>
                </a:ext>
              </a:extLst>
            </p:cNvPr>
            <p:cNvSpPr/>
            <p:nvPr/>
          </p:nvSpPr>
          <p:spPr>
            <a:xfrm>
              <a:off x="-5967266" y="1336060"/>
              <a:ext cx="3901083" cy="3600743"/>
            </a:xfrm>
            <a:custGeom>
              <a:avLst/>
              <a:gdLst>
                <a:gd name="connsiteX0" fmla="*/ 2970821 w 3901083"/>
                <a:gd name="connsiteY0" fmla="*/ 3300419 h 3600743"/>
                <a:gd name="connsiteX1" fmla="*/ 929233 w 3901083"/>
                <a:gd name="connsiteY1" fmla="*/ 3300515 h 3600743"/>
                <a:gd name="connsiteX2" fmla="*/ 883037 w 3901083"/>
                <a:gd name="connsiteY2" fmla="*/ 3303658 h 3600743"/>
                <a:gd name="connsiteX3" fmla="*/ 825601 w 3901083"/>
                <a:gd name="connsiteY3" fmla="*/ 3375476 h 3600743"/>
                <a:gd name="connsiteX4" fmla="*/ 883418 w 3901083"/>
                <a:gd name="connsiteY4" fmla="*/ 3446914 h 3600743"/>
                <a:gd name="connsiteX5" fmla="*/ 933138 w 3901083"/>
                <a:gd name="connsiteY5" fmla="*/ 3449962 h 3600743"/>
                <a:gd name="connsiteX6" fmla="*/ 1950313 w 3901083"/>
                <a:gd name="connsiteY6" fmla="*/ 3450057 h 3600743"/>
                <a:gd name="connsiteX7" fmla="*/ 2971107 w 3901083"/>
                <a:gd name="connsiteY7" fmla="*/ 3450057 h 3600743"/>
                <a:gd name="connsiteX8" fmla="*/ 3074739 w 3901083"/>
                <a:gd name="connsiteY8" fmla="*/ 3375095 h 3600743"/>
                <a:gd name="connsiteX9" fmla="*/ 2970821 w 3901083"/>
                <a:gd name="connsiteY9" fmla="*/ 3300419 h 3600743"/>
                <a:gd name="connsiteX10" fmla="*/ 1568265 w 3901083"/>
                <a:gd name="connsiteY10" fmla="*/ 2848077 h 3600743"/>
                <a:gd name="connsiteX11" fmla="*/ 1426152 w 3901083"/>
                <a:gd name="connsiteY11" fmla="*/ 2937612 h 3600743"/>
                <a:gd name="connsiteX12" fmla="*/ 1323282 w 3901083"/>
                <a:gd name="connsiteY12" fmla="*/ 3148115 h 3600743"/>
                <a:gd name="connsiteX13" fmla="*/ 2575629 w 3901083"/>
                <a:gd name="connsiteY13" fmla="*/ 3148019 h 3600743"/>
                <a:gd name="connsiteX14" fmla="*/ 2558865 w 3901083"/>
                <a:gd name="connsiteY14" fmla="*/ 3110205 h 3600743"/>
                <a:gd name="connsiteX15" fmla="*/ 2449613 w 3901083"/>
                <a:gd name="connsiteY15" fmla="*/ 2890082 h 3600743"/>
                <a:gd name="connsiteX16" fmla="*/ 2382367 w 3901083"/>
                <a:gd name="connsiteY16" fmla="*/ 2849506 h 3600743"/>
                <a:gd name="connsiteX17" fmla="*/ 1568265 w 3901083"/>
                <a:gd name="connsiteY17" fmla="*/ 2848077 h 3600743"/>
                <a:gd name="connsiteX18" fmla="*/ 2794799 w 3901083"/>
                <a:gd name="connsiteY18" fmla="*/ 2550516 h 3600743"/>
                <a:gd name="connsiteX19" fmla="*/ 2762796 w 3901083"/>
                <a:gd name="connsiteY19" fmla="*/ 2552802 h 3600743"/>
                <a:gd name="connsiteX20" fmla="*/ 2701359 w 3901083"/>
                <a:gd name="connsiteY20" fmla="*/ 2624335 h 3600743"/>
                <a:gd name="connsiteX21" fmla="*/ 2782322 w 3901083"/>
                <a:gd name="connsiteY21" fmla="*/ 2699582 h 3600743"/>
                <a:gd name="connsiteX22" fmla="*/ 2996539 w 3901083"/>
                <a:gd name="connsiteY22" fmla="*/ 2699868 h 3600743"/>
                <a:gd name="connsiteX23" fmla="*/ 2996539 w 3901083"/>
                <a:gd name="connsiteY23" fmla="*/ 2699392 h 3600743"/>
                <a:gd name="connsiteX24" fmla="*/ 3225044 w 3901083"/>
                <a:gd name="connsiteY24" fmla="*/ 2699201 h 3600743"/>
                <a:gd name="connsiteX25" fmla="*/ 3291433 w 3901083"/>
                <a:gd name="connsiteY25" fmla="*/ 2655291 h 3600743"/>
                <a:gd name="connsiteX26" fmla="*/ 3280860 w 3901083"/>
                <a:gd name="connsiteY26" fmla="*/ 2579758 h 3600743"/>
                <a:gd name="connsiteX27" fmla="*/ 3205422 w 3901083"/>
                <a:gd name="connsiteY27" fmla="*/ 2551564 h 3600743"/>
                <a:gd name="connsiteX28" fmla="*/ 2794799 w 3901083"/>
                <a:gd name="connsiteY28" fmla="*/ 2550516 h 3600743"/>
                <a:gd name="connsiteX29" fmla="*/ 1052581 w 3901083"/>
                <a:gd name="connsiteY29" fmla="*/ 2403259 h 3600743"/>
                <a:gd name="connsiteX30" fmla="*/ 1197742 w 3901083"/>
                <a:gd name="connsiteY30" fmla="*/ 2403259 h 3600743"/>
                <a:gd name="connsiteX31" fmla="*/ 1197742 w 3901083"/>
                <a:gd name="connsiteY31" fmla="*/ 2548325 h 3600743"/>
                <a:gd name="connsiteX32" fmla="*/ 1052581 w 3901083"/>
                <a:gd name="connsiteY32" fmla="*/ 2548325 h 3600743"/>
                <a:gd name="connsiteX33" fmla="*/ 1052581 w 3901083"/>
                <a:gd name="connsiteY33" fmla="*/ 2403259 h 3600743"/>
                <a:gd name="connsiteX34" fmla="*/ 752163 w 3901083"/>
                <a:gd name="connsiteY34" fmla="*/ 2402783 h 3600743"/>
                <a:gd name="connsiteX35" fmla="*/ 898086 w 3901083"/>
                <a:gd name="connsiteY35" fmla="*/ 2402783 h 3600743"/>
                <a:gd name="connsiteX36" fmla="*/ 898086 w 3901083"/>
                <a:gd name="connsiteY36" fmla="*/ 2548134 h 3600743"/>
                <a:gd name="connsiteX37" fmla="*/ 752163 w 3901083"/>
                <a:gd name="connsiteY37" fmla="*/ 2548134 h 3600743"/>
                <a:gd name="connsiteX38" fmla="*/ 752163 w 3901083"/>
                <a:gd name="connsiteY38" fmla="*/ 2402783 h 3600743"/>
                <a:gd name="connsiteX39" fmla="*/ 452602 w 3901083"/>
                <a:gd name="connsiteY39" fmla="*/ 2402021 h 3600743"/>
                <a:gd name="connsiteX40" fmla="*/ 597763 w 3901083"/>
                <a:gd name="connsiteY40" fmla="*/ 2402021 h 3600743"/>
                <a:gd name="connsiteX41" fmla="*/ 597763 w 3901083"/>
                <a:gd name="connsiteY41" fmla="*/ 2547087 h 3600743"/>
                <a:gd name="connsiteX42" fmla="*/ 452602 w 3901083"/>
                <a:gd name="connsiteY42" fmla="*/ 2547087 h 3600743"/>
                <a:gd name="connsiteX43" fmla="*/ 452602 w 3901083"/>
                <a:gd name="connsiteY43" fmla="*/ 2402021 h 3600743"/>
                <a:gd name="connsiteX44" fmla="*/ 2251303 w 3901083"/>
                <a:gd name="connsiteY44" fmla="*/ 1803089 h 3600743"/>
                <a:gd name="connsiteX45" fmla="*/ 3297720 w 3901083"/>
                <a:gd name="connsiteY45" fmla="*/ 1803089 h 3600743"/>
                <a:gd name="connsiteX46" fmla="*/ 3297720 w 3901083"/>
                <a:gd name="connsiteY46" fmla="*/ 1947393 h 3600743"/>
                <a:gd name="connsiteX47" fmla="*/ 2251303 w 3901083"/>
                <a:gd name="connsiteY47" fmla="*/ 1947393 h 3600743"/>
                <a:gd name="connsiteX48" fmla="*/ 2251303 w 3901083"/>
                <a:gd name="connsiteY48" fmla="*/ 1803089 h 3600743"/>
                <a:gd name="connsiteX49" fmla="*/ 2252541 w 3901083"/>
                <a:gd name="connsiteY49" fmla="*/ 1503051 h 3600743"/>
                <a:gd name="connsiteX50" fmla="*/ 3298957 w 3901083"/>
                <a:gd name="connsiteY50" fmla="*/ 1503051 h 3600743"/>
                <a:gd name="connsiteX51" fmla="*/ 3298957 w 3901083"/>
                <a:gd name="connsiteY51" fmla="*/ 1647260 h 3600743"/>
                <a:gd name="connsiteX52" fmla="*/ 2252541 w 3901083"/>
                <a:gd name="connsiteY52" fmla="*/ 1647260 h 3600743"/>
                <a:gd name="connsiteX53" fmla="*/ 2252541 w 3901083"/>
                <a:gd name="connsiteY53" fmla="*/ 1503051 h 3600743"/>
                <a:gd name="connsiteX54" fmla="*/ 2551436 w 3901083"/>
                <a:gd name="connsiteY54" fmla="*/ 1202919 h 3600743"/>
                <a:gd name="connsiteX55" fmla="*/ 3297910 w 3901083"/>
                <a:gd name="connsiteY55" fmla="*/ 1202919 h 3600743"/>
                <a:gd name="connsiteX56" fmla="*/ 3297910 w 3901083"/>
                <a:gd name="connsiteY56" fmla="*/ 1347413 h 3600743"/>
                <a:gd name="connsiteX57" fmla="*/ 2551436 w 3901083"/>
                <a:gd name="connsiteY57" fmla="*/ 1347413 h 3600743"/>
                <a:gd name="connsiteX58" fmla="*/ 2551436 w 3901083"/>
                <a:gd name="connsiteY58" fmla="*/ 1202919 h 3600743"/>
                <a:gd name="connsiteX59" fmla="*/ 2252827 w 3901083"/>
                <a:gd name="connsiteY59" fmla="*/ 1202252 h 3600743"/>
                <a:gd name="connsiteX60" fmla="*/ 2396940 w 3901083"/>
                <a:gd name="connsiteY60" fmla="*/ 1202252 h 3600743"/>
                <a:gd name="connsiteX61" fmla="*/ 2396940 w 3901083"/>
                <a:gd name="connsiteY61" fmla="*/ 1348842 h 3600743"/>
                <a:gd name="connsiteX62" fmla="*/ 2252827 w 3901083"/>
                <a:gd name="connsiteY62" fmla="*/ 1348842 h 3600743"/>
                <a:gd name="connsiteX63" fmla="*/ 2252827 w 3901083"/>
                <a:gd name="connsiteY63" fmla="*/ 1202252 h 3600743"/>
                <a:gd name="connsiteX64" fmla="*/ 1501590 w 3901083"/>
                <a:gd name="connsiteY64" fmla="*/ 1054423 h 3600743"/>
                <a:gd name="connsiteX65" fmla="*/ 1499495 w 3901083"/>
                <a:gd name="connsiteY65" fmla="*/ 1088047 h 3600743"/>
                <a:gd name="connsiteX66" fmla="*/ 1499399 w 3901083"/>
                <a:gd name="connsiteY66" fmla="*/ 1765274 h 3600743"/>
                <a:gd name="connsiteX67" fmla="*/ 1499876 w 3901083"/>
                <a:gd name="connsiteY67" fmla="*/ 1779276 h 3600743"/>
                <a:gd name="connsiteX68" fmla="*/ 1520545 w 3901083"/>
                <a:gd name="connsiteY68" fmla="*/ 1800707 h 3600743"/>
                <a:gd name="connsiteX69" fmla="*/ 1646465 w 3901083"/>
                <a:gd name="connsiteY69" fmla="*/ 1801660 h 3600743"/>
                <a:gd name="connsiteX70" fmla="*/ 1646465 w 3901083"/>
                <a:gd name="connsiteY70" fmla="*/ 1054423 h 3600743"/>
                <a:gd name="connsiteX71" fmla="*/ 1501590 w 3901083"/>
                <a:gd name="connsiteY71" fmla="*/ 1054423 h 3600743"/>
                <a:gd name="connsiteX72" fmla="*/ 1048295 w 3901083"/>
                <a:gd name="connsiteY72" fmla="*/ 1054233 h 3600743"/>
                <a:gd name="connsiteX73" fmla="*/ 752735 w 3901083"/>
                <a:gd name="connsiteY73" fmla="*/ 1054423 h 3600743"/>
                <a:gd name="connsiteX74" fmla="*/ 749782 w 3901083"/>
                <a:gd name="connsiteY74" fmla="*/ 1071283 h 3600743"/>
                <a:gd name="connsiteX75" fmla="*/ 749115 w 3901083"/>
                <a:gd name="connsiteY75" fmla="*/ 1773751 h 3600743"/>
                <a:gd name="connsiteX76" fmla="*/ 779214 w 3901083"/>
                <a:gd name="connsiteY76" fmla="*/ 1801945 h 3600743"/>
                <a:gd name="connsiteX77" fmla="*/ 1010957 w 3901083"/>
                <a:gd name="connsiteY77" fmla="*/ 1802422 h 3600743"/>
                <a:gd name="connsiteX78" fmla="*/ 1050581 w 3901083"/>
                <a:gd name="connsiteY78" fmla="*/ 1761941 h 3600743"/>
                <a:gd name="connsiteX79" fmla="*/ 1049915 w 3901083"/>
                <a:gd name="connsiteY79" fmla="*/ 1091476 h 3600743"/>
                <a:gd name="connsiteX80" fmla="*/ 1048295 w 3901083"/>
                <a:gd name="connsiteY80" fmla="*/ 1054233 h 3600743"/>
                <a:gd name="connsiteX81" fmla="*/ 1800389 w 3901083"/>
                <a:gd name="connsiteY81" fmla="*/ 1054042 h 3600743"/>
                <a:gd name="connsiteX82" fmla="*/ 1800389 w 3901083"/>
                <a:gd name="connsiteY82" fmla="*/ 1101096 h 3600743"/>
                <a:gd name="connsiteX83" fmla="*/ 1800675 w 3901083"/>
                <a:gd name="connsiteY83" fmla="*/ 1692979 h 3600743"/>
                <a:gd name="connsiteX84" fmla="*/ 1810486 w 3901083"/>
                <a:gd name="connsiteY84" fmla="*/ 1794611 h 3600743"/>
                <a:gd name="connsiteX85" fmla="*/ 1909260 w 3901083"/>
                <a:gd name="connsiteY85" fmla="*/ 1802231 h 3600743"/>
                <a:gd name="connsiteX86" fmla="*/ 1951742 w 3901083"/>
                <a:gd name="connsiteY86" fmla="*/ 1760798 h 3600743"/>
                <a:gd name="connsiteX87" fmla="*/ 1950980 w 3901083"/>
                <a:gd name="connsiteY87" fmla="*/ 1090523 h 3600743"/>
                <a:gd name="connsiteX88" fmla="*/ 1949170 w 3901083"/>
                <a:gd name="connsiteY88" fmla="*/ 1054138 h 3600743"/>
                <a:gd name="connsiteX89" fmla="*/ 1800389 w 3901083"/>
                <a:gd name="connsiteY89" fmla="*/ 1054042 h 3600743"/>
                <a:gd name="connsiteX90" fmla="*/ 1203458 w 3901083"/>
                <a:gd name="connsiteY90" fmla="*/ 1053661 h 3600743"/>
                <a:gd name="connsiteX91" fmla="*/ 1203458 w 3901083"/>
                <a:gd name="connsiteY91" fmla="*/ 1801660 h 3600743"/>
                <a:gd name="connsiteX92" fmla="*/ 1311566 w 3901083"/>
                <a:gd name="connsiteY92" fmla="*/ 1802231 h 3600743"/>
                <a:gd name="connsiteX93" fmla="*/ 1351381 w 3901083"/>
                <a:gd name="connsiteY93" fmla="*/ 1761655 h 3600743"/>
                <a:gd name="connsiteX94" fmla="*/ 1350619 w 3901083"/>
                <a:gd name="connsiteY94" fmla="*/ 1091571 h 3600743"/>
                <a:gd name="connsiteX95" fmla="*/ 1347761 w 3901083"/>
                <a:gd name="connsiteY95" fmla="*/ 1053661 h 3600743"/>
                <a:gd name="connsiteX96" fmla="*/ 1203458 w 3901083"/>
                <a:gd name="connsiteY96" fmla="*/ 1053661 h 3600743"/>
                <a:gd name="connsiteX97" fmla="*/ 1024578 w 3901083"/>
                <a:gd name="connsiteY97" fmla="*/ 750291 h 3600743"/>
                <a:gd name="connsiteX98" fmla="*/ 775499 w 3901083"/>
                <a:gd name="connsiteY98" fmla="*/ 751529 h 3600743"/>
                <a:gd name="connsiteX99" fmla="*/ 750639 w 3901083"/>
                <a:gd name="connsiteY99" fmla="*/ 775246 h 3600743"/>
                <a:gd name="connsiteX100" fmla="*/ 749210 w 3901083"/>
                <a:gd name="connsiteY100" fmla="*/ 874782 h 3600743"/>
                <a:gd name="connsiteX101" fmla="*/ 776928 w 3901083"/>
                <a:gd name="connsiteY101" fmla="*/ 901928 h 3600743"/>
                <a:gd name="connsiteX102" fmla="*/ 897991 w 3901083"/>
                <a:gd name="connsiteY102" fmla="*/ 901642 h 3600743"/>
                <a:gd name="connsiteX103" fmla="*/ 1022483 w 3901083"/>
                <a:gd name="connsiteY103" fmla="*/ 901928 h 3600743"/>
                <a:gd name="connsiteX104" fmla="*/ 1050010 w 3901083"/>
                <a:gd name="connsiteY104" fmla="*/ 874877 h 3600743"/>
                <a:gd name="connsiteX105" fmla="*/ 1050010 w 3901083"/>
                <a:gd name="connsiteY105" fmla="*/ 775246 h 3600743"/>
                <a:gd name="connsiteX106" fmla="*/ 1024578 w 3901083"/>
                <a:gd name="connsiteY106" fmla="*/ 750291 h 3600743"/>
                <a:gd name="connsiteX107" fmla="*/ 1907165 w 3901083"/>
                <a:gd name="connsiteY107" fmla="*/ 749720 h 3600743"/>
                <a:gd name="connsiteX108" fmla="*/ 1243939 w 3901083"/>
                <a:gd name="connsiteY108" fmla="*/ 750385 h 3600743"/>
                <a:gd name="connsiteX109" fmla="*/ 1201362 w 3901083"/>
                <a:gd name="connsiteY109" fmla="*/ 750385 h 3600743"/>
                <a:gd name="connsiteX110" fmla="*/ 1202505 w 3901083"/>
                <a:gd name="connsiteY110" fmla="*/ 881830 h 3600743"/>
                <a:gd name="connsiteX111" fmla="*/ 1227746 w 3901083"/>
                <a:gd name="connsiteY111" fmla="*/ 900880 h 3600743"/>
                <a:gd name="connsiteX112" fmla="*/ 1923071 w 3901083"/>
                <a:gd name="connsiteY112" fmla="*/ 902023 h 3600743"/>
                <a:gd name="connsiteX113" fmla="*/ 1951170 w 3901083"/>
                <a:gd name="connsiteY113" fmla="*/ 871543 h 3600743"/>
                <a:gd name="connsiteX114" fmla="*/ 1951551 w 3901083"/>
                <a:gd name="connsiteY114" fmla="*/ 793153 h 3600743"/>
                <a:gd name="connsiteX115" fmla="*/ 1907165 w 3901083"/>
                <a:gd name="connsiteY115" fmla="*/ 749720 h 3600743"/>
                <a:gd name="connsiteX116" fmla="*/ 645293 w 3901083"/>
                <a:gd name="connsiteY116" fmla="*/ 597701 h 3600743"/>
                <a:gd name="connsiteX117" fmla="*/ 2059184 w 3901083"/>
                <a:gd name="connsiteY117" fmla="*/ 598082 h 3600743"/>
                <a:gd name="connsiteX118" fmla="*/ 2101951 w 3901083"/>
                <a:gd name="connsiteY118" fmla="*/ 636276 h 3600743"/>
                <a:gd name="connsiteX119" fmla="*/ 2101189 w 3901083"/>
                <a:gd name="connsiteY119" fmla="*/ 1914436 h 3600743"/>
                <a:gd name="connsiteX120" fmla="*/ 2098998 w 3901083"/>
                <a:gd name="connsiteY120" fmla="*/ 1946916 h 3600743"/>
                <a:gd name="connsiteX121" fmla="*/ 600811 w 3901083"/>
                <a:gd name="connsiteY121" fmla="*/ 1946916 h 3600743"/>
                <a:gd name="connsiteX122" fmla="*/ 600811 w 3901083"/>
                <a:gd name="connsiteY122" fmla="*/ 1914626 h 3600743"/>
                <a:gd name="connsiteX123" fmla="*/ 600049 w 3901083"/>
                <a:gd name="connsiteY123" fmla="*/ 643611 h 3600743"/>
                <a:gd name="connsiteX124" fmla="*/ 645293 w 3901083"/>
                <a:gd name="connsiteY124" fmla="*/ 597701 h 3600743"/>
                <a:gd name="connsiteX125" fmla="*/ 481177 w 3901083"/>
                <a:gd name="connsiteY125" fmla="*/ 299855 h 3600743"/>
                <a:gd name="connsiteX126" fmla="*/ 2198915 w 3901083"/>
                <a:gd name="connsiteY126" fmla="*/ 299950 h 3600743"/>
                <a:gd name="connsiteX127" fmla="*/ 2246166 w 3901083"/>
                <a:gd name="connsiteY127" fmla="*/ 299950 h 3600743"/>
                <a:gd name="connsiteX128" fmla="*/ 2246166 w 3901083"/>
                <a:gd name="connsiteY128" fmla="*/ 453207 h 3600743"/>
                <a:gd name="connsiteX129" fmla="*/ 452983 w 3901083"/>
                <a:gd name="connsiteY129" fmla="*/ 453207 h 3600743"/>
                <a:gd name="connsiteX130" fmla="*/ 452983 w 3901083"/>
                <a:gd name="connsiteY130" fmla="*/ 2097507 h 3600743"/>
                <a:gd name="connsiteX131" fmla="*/ 3447643 w 3901083"/>
                <a:gd name="connsiteY131" fmla="*/ 2097507 h 3600743"/>
                <a:gd name="connsiteX132" fmla="*/ 3447643 w 3901083"/>
                <a:gd name="connsiteY132" fmla="*/ 1499623 h 3600743"/>
                <a:gd name="connsiteX133" fmla="*/ 3447643 w 3901083"/>
                <a:gd name="connsiteY133" fmla="*/ 903229 h 3600743"/>
                <a:gd name="connsiteX134" fmla="*/ 3600519 w 3901083"/>
                <a:gd name="connsiteY134" fmla="*/ 903229 h 3600743"/>
                <a:gd name="connsiteX135" fmla="*/ 3600519 w 3901083"/>
                <a:gd name="connsiteY135" fmla="*/ 949935 h 3600743"/>
                <a:gd name="connsiteX136" fmla="*/ 3600424 w 3901083"/>
                <a:gd name="connsiteY136" fmla="*/ 2074838 h 3600743"/>
                <a:gd name="connsiteX137" fmla="*/ 3424783 w 3901083"/>
                <a:gd name="connsiteY137" fmla="*/ 2250288 h 3600743"/>
                <a:gd name="connsiteX138" fmla="*/ 475081 w 3901083"/>
                <a:gd name="connsiteY138" fmla="*/ 2250098 h 3600743"/>
                <a:gd name="connsiteX139" fmla="*/ 408120 w 3901083"/>
                <a:gd name="connsiteY139" fmla="*/ 2242573 h 3600743"/>
                <a:gd name="connsiteX140" fmla="*/ 300488 w 3901083"/>
                <a:gd name="connsiteY140" fmla="*/ 2077409 h 3600743"/>
                <a:gd name="connsiteX141" fmla="*/ 300297 w 3901083"/>
                <a:gd name="connsiteY141" fmla="*/ 1070331 h 3600743"/>
                <a:gd name="connsiteX142" fmla="*/ 300107 w 3901083"/>
                <a:gd name="connsiteY142" fmla="*/ 473972 h 3600743"/>
                <a:gd name="connsiteX143" fmla="*/ 359543 w 3901083"/>
                <a:gd name="connsiteY143" fmla="*/ 331573 h 3600743"/>
                <a:gd name="connsiteX144" fmla="*/ 481177 w 3901083"/>
                <a:gd name="connsiteY144" fmla="*/ 299855 h 3600743"/>
                <a:gd name="connsiteX145" fmla="*/ 2193677 w 3901083"/>
                <a:gd name="connsiteY145" fmla="*/ 9 h 3600743"/>
                <a:gd name="connsiteX146" fmla="*/ 2246166 w 3901083"/>
                <a:gd name="connsiteY146" fmla="*/ 9 h 3600743"/>
                <a:gd name="connsiteX147" fmla="*/ 2246166 w 3901083"/>
                <a:gd name="connsiteY147" fmla="*/ 150312 h 3600743"/>
                <a:gd name="connsiteX148" fmla="*/ 2205392 w 3901083"/>
                <a:gd name="connsiteY148" fmla="*/ 150312 h 3600743"/>
                <a:gd name="connsiteX149" fmla="*/ 402024 w 3901083"/>
                <a:gd name="connsiteY149" fmla="*/ 150693 h 3600743"/>
                <a:gd name="connsiteX150" fmla="*/ 324205 w 3901083"/>
                <a:gd name="connsiteY150" fmla="*/ 158123 h 3600743"/>
                <a:gd name="connsiteX151" fmla="*/ 150374 w 3901083"/>
                <a:gd name="connsiteY151" fmla="*/ 403772 h 3600743"/>
                <a:gd name="connsiteX152" fmla="*/ 150659 w 3901083"/>
                <a:gd name="connsiteY152" fmla="*/ 2446408 h 3600743"/>
                <a:gd name="connsiteX153" fmla="*/ 158660 w 3901083"/>
                <a:gd name="connsiteY153" fmla="*/ 2527751 h 3600743"/>
                <a:gd name="connsiteX154" fmla="*/ 398214 w 3901083"/>
                <a:gd name="connsiteY154" fmla="*/ 2699868 h 3600743"/>
                <a:gd name="connsiteX155" fmla="*/ 2523051 w 3901083"/>
                <a:gd name="connsiteY155" fmla="*/ 2699868 h 3600743"/>
                <a:gd name="connsiteX156" fmla="*/ 2559913 w 3901083"/>
                <a:gd name="connsiteY156" fmla="*/ 2697963 h 3600743"/>
                <a:gd name="connsiteX157" fmla="*/ 2559818 w 3901083"/>
                <a:gd name="connsiteY157" fmla="*/ 2686152 h 3600743"/>
                <a:gd name="connsiteX158" fmla="*/ 2764986 w 3901083"/>
                <a:gd name="connsiteY158" fmla="*/ 2403545 h 3600743"/>
                <a:gd name="connsiteX159" fmla="*/ 3246761 w 3901083"/>
                <a:gd name="connsiteY159" fmla="*/ 2404307 h 3600743"/>
                <a:gd name="connsiteX160" fmla="*/ 3444023 w 3901083"/>
                <a:gd name="connsiteY160" fmla="*/ 2581091 h 3600743"/>
                <a:gd name="connsiteX161" fmla="*/ 3445071 w 3901083"/>
                <a:gd name="connsiteY161" fmla="*/ 2699297 h 3600743"/>
                <a:gd name="connsiteX162" fmla="*/ 3624141 w 3901083"/>
                <a:gd name="connsiteY162" fmla="*/ 2675484 h 3600743"/>
                <a:gd name="connsiteX163" fmla="*/ 3750252 w 3901083"/>
                <a:gd name="connsiteY163" fmla="*/ 2452790 h 3600743"/>
                <a:gd name="connsiteX164" fmla="*/ 3750062 w 3901083"/>
                <a:gd name="connsiteY164" fmla="*/ 935076 h 3600743"/>
                <a:gd name="connsiteX165" fmla="*/ 3748549 w 3901083"/>
                <a:gd name="connsiteY165" fmla="*/ 903229 h 3600743"/>
                <a:gd name="connsiteX166" fmla="*/ 3901083 w 3901083"/>
                <a:gd name="connsiteY166" fmla="*/ 903229 h 3600743"/>
                <a:gd name="connsiteX167" fmla="*/ 3899795 w 3901083"/>
                <a:gd name="connsiteY167" fmla="*/ 917264 h 3600743"/>
                <a:gd name="connsiteX168" fmla="*/ 3900938 w 3901083"/>
                <a:gd name="connsiteY168" fmla="*/ 2449265 h 3600743"/>
                <a:gd name="connsiteX169" fmla="*/ 3824642 w 3901083"/>
                <a:gd name="connsiteY169" fmla="*/ 2700249 h 3600743"/>
                <a:gd name="connsiteX170" fmla="*/ 3562038 w 3901083"/>
                <a:gd name="connsiteY170" fmla="*/ 2847696 h 3600743"/>
                <a:gd name="connsiteX171" fmla="*/ 3490696 w 3901083"/>
                <a:gd name="connsiteY171" fmla="*/ 2850268 h 3600743"/>
                <a:gd name="connsiteX172" fmla="*/ 2647924 w 3901083"/>
                <a:gd name="connsiteY172" fmla="*/ 2850458 h 3600743"/>
                <a:gd name="connsiteX173" fmla="*/ 2598965 w 3901083"/>
                <a:gd name="connsiteY173" fmla="*/ 2850458 h 3600743"/>
                <a:gd name="connsiteX174" fmla="*/ 2617063 w 3901083"/>
                <a:gd name="connsiteY174" fmla="*/ 2889987 h 3600743"/>
                <a:gd name="connsiteX175" fmla="*/ 2729458 w 3901083"/>
                <a:gd name="connsiteY175" fmla="*/ 3116587 h 3600743"/>
                <a:gd name="connsiteX176" fmla="*/ 2783274 w 3901083"/>
                <a:gd name="connsiteY176" fmla="*/ 3150877 h 3600743"/>
                <a:gd name="connsiteX177" fmla="*/ 3018732 w 3901083"/>
                <a:gd name="connsiteY177" fmla="*/ 3153734 h 3600743"/>
                <a:gd name="connsiteX178" fmla="*/ 3225234 w 3901083"/>
                <a:gd name="connsiteY178" fmla="*/ 3373857 h 3600743"/>
                <a:gd name="connsiteX179" fmla="*/ 3018065 w 3901083"/>
                <a:gd name="connsiteY179" fmla="*/ 3597694 h 3600743"/>
                <a:gd name="connsiteX180" fmla="*/ 2971774 w 3901083"/>
                <a:gd name="connsiteY180" fmla="*/ 3600361 h 3600743"/>
                <a:gd name="connsiteX181" fmla="*/ 929138 w 3901083"/>
                <a:gd name="connsiteY181" fmla="*/ 3600743 h 3600743"/>
                <a:gd name="connsiteX182" fmla="*/ 703014 w 3901083"/>
                <a:gd name="connsiteY182" fmla="*/ 3479966 h 3600743"/>
                <a:gd name="connsiteX183" fmla="*/ 871607 w 3901083"/>
                <a:gd name="connsiteY183" fmla="*/ 3154877 h 3600743"/>
                <a:gd name="connsiteX184" fmla="*/ 1110589 w 3901083"/>
                <a:gd name="connsiteY184" fmla="*/ 3151258 h 3600743"/>
                <a:gd name="connsiteX185" fmla="*/ 1174883 w 3901083"/>
                <a:gd name="connsiteY185" fmla="*/ 3110395 h 3600743"/>
                <a:gd name="connsiteX186" fmla="*/ 1303280 w 3901083"/>
                <a:gd name="connsiteY186" fmla="*/ 2850363 h 3600743"/>
                <a:gd name="connsiteX187" fmla="*/ 1249178 w 3901083"/>
                <a:gd name="connsiteY187" fmla="*/ 2850363 h 3600743"/>
                <a:gd name="connsiteX188" fmla="*/ 395738 w 3901083"/>
                <a:gd name="connsiteY188" fmla="*/ 2850649 h 3600743"/>
                <a:gd name="connsiteX189" fmla="*/ 54076 w 3901083"/>
                <a:gd name="connsiteY189" fmla="*/ 2667769 h 3600743"/>
                <a:gd name="connsiteX190" fmla="*/ 69 w 3901083"/>
                <a:gd name="connsiteY190" fmla="*/ 2463553 h 3600743"/>
                <a:gd name="connsiteX191" fmla="*/ 450 w 3901083"/>
                <a:gd name="connsiteY191" fmla="*/ 388819 h 3600743"/>
                <a:gd name="connsiteX192" fmla="*/ 298106 w 3901083"/>
                <a:gd name="connsiteY192" fmla="*/ 8961 h 3600743"/>
                <a:gd name="connsiteX193" fmla="*/ 408120 w 3901083"/>
                <a:gd name="connsiteY193" fmla="*/ 389 h 3600743"/>
                <a:gd name="connsiteX194" fmla="*/ 2193677 w 3901083"/>
                <a:gd name="connsiteY194" fmla="*/ 9 h 360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3901083" h="3600743">
                  <a:moveTo>
                    <a:pt x="2970821" y="3300419"/>
                  </a:moveTo>
                  <a:cubicBezTo>
                    <a:pt x="2290260" y="3300419"/>
                    <a:pt x="1609794" y="3300419"/>
                    <a:pt x="929233" y="3300515"/>
                  </a:cubicBezTo>
                  <a:cubicBezTo>
                    <a:pt x="913802" y="3300515"/>
                    <a:pt x="898086" y="3300705"/>
                    <a:pt x="883037" y="3303658"/>
                  </a:cubicBezTo>
                  <a:cubicBezTo>
                    <a:pt x="848937" y="3310135"/>
                    <a:pt x="825601" y="3340329"/>
                    <a:pt x="825601" y="3375476"/>
                  </a:cubicBezTo>
                  <a:cubicBezTo>
                    <a:pt x="825506" y="3409861"/>
                    <a:pt x="849604" y="3440723"/>
                    <a:pt x="883418" y="3446914"/>
                  </a:cubicBezTo>
                  <a:cubicBezTo>
                    <a:pt x="899610" y="3449867"/>
                    <a:pt x="916565" y="3449962"/>
                    <a:pt x="933138" y="3449962"/>
                  </a:cubicBezTo>
                  <a:cubicBezTo>
                    <a:pt x="1272133" y="3450057"/>
                    <a:pt x="1611223" y="3450057"/>
                    <a:pt x="1950313" y="3450057"/>
                  </a:cubicBezTo>
                  <a:cubicBezTo>
                    <a:pt x="2290546" y="3450057"/>
                    <a:pt x="2630874" y="3450057"/>
                    <a:pt x="2971107" y="3450057"/>
                  </a:cubicBezTo>
                  <a:cubicBezTo>
                    <a:pt x="3041211" y="3450057"/>
                    <a:pt x="3075025" y="3425387"/>
                    <a:pt x="3074739" y="3375095"/>
                  </a:cubicBezTo>
                  <a:cubicBezTo>
                    <a:pt x="3074454" y="3324899"/>
                    <a:pt x="3040545" y="3300419"/>
                    <a:pt x="2970821" y="3300419"/>
                  </a:cubicBezTo>
                  <a:close/>
                  <a:moveTo>
                    <a:pt x="1568265" y="2848077"/>
                  </a:moveTo>
                  <a:cubicBezTo>
                    <a:pt x="1492351" y="2846458"/>
                    <a:pt x="1453108" y="2868365"/>
                    <a:pt x="1426152" y="2937612"/>
                  </a:cubicBezTo>
                  <a:cubicBezTo>
                    <a:pt x="1398434" y="3008859"/>
                    <a:pt x="1359191" y="3075724"/>
                    <a:pt x="1323282" y="3148115"/>
                  </a:cubicBezTo>
                  <a:cubicBezTo>
                    <a:pt x="1742858" y="3148019"/>
                    <a:pt x="2157482" y="3148019"/>
                    <a:pt x="2575629" y="3148019"/>
                  </a:cubicBezTo>
                  <a:cubicBezTo>
                    <a:pt x="2569247" y="3133541"/>
                    <a:pt x="2564580" y="3121635"/>
                    <a:pt x="2558865" y="3110205"/>
                  </a:cubicBezTo>
                  <a:cubicBezTo>
                    <a:pt x="2522194" y="3036958"/>
                    <a:pt x="2483141" y="2964758"/>
                    <a:pt x="2449613" y="2890082"/>
                  </a:cubicBezTo>
                  <a:cubicBezTo>
                    <a:pt x="2434850" y="2857316"/>
                    <a:pt x="2416276" y="2849315"/>
                    <a:pt x="2382367" y="2849506"/>
                  </a:cubicBezTo>
                  <a:cubicBezTo>
                    <a:pt x="2111000" y="2850934"/>
                    <a:pt x="1839537" y="2853982"/>
                    <a:pt x="1568265" y="2848077"/>
                  </a:cubicBezTo>
                  <a:close/>
                  <a:moveTo>
                    <a:pt x="2794799" y="2550516"/>
                  </a:moveTo>
                  <a:cubicBezTo>
                    <a:pt x="2784131" y="2550516"/>
                    <a:pt x="2773273" y="2550992"/>
                    <a:pt x="2762796" y="2552802"/>
                  </a:cubicBezTo>
                  <a:cubicBezTo>
                    <a:pt x="2725267" y="2558993"/>
                    <a:pt x="2701836" y="2586616"/>
                    <a:pt x="2701359" y="2624335"/>
                  </a:cubicBezTo>
                  <a:cubicBezTo>
                    <a:pt x="2700788" y="2669769"/>
                    <a:pt x="2730125" y="2698630"/>
                    <a:pt x="2782322" y="2699582"/>
                  </a:cubicBezTo>
                  <a:cubicBezTo>
                    <a:pt x="2853664" y="2700916"/>
                    <a:pt x="2925101" y="2699868"/>
                    <a:pt x="2996539" y="2699868"/>
                  </a:cubicBezTo>
                  <a:cubicBezTo>
                    <a:pt x="2996539" y="2699677"/>
                    <a:pt x="2996539" y="2699582"/>
                    <a:pt x="2996539" y="2699392"/>
                  </a:cubicBezTo>
                  <a:cubicBezTo>
                    <a:pt x="3072739" y="2699392"/>
                    <a:pt x="3148939" y="2699868"/>
                    <a:pt x="3225044" y="2699201"/>
                  </a:cubicBezTo>
                  <a:cubicBezTo>
                    <a:pt x="3256000" y="2698915"/>
                    <a:pt x="3285051" y="2685961"/>
                    <a:pt x="3291433" y="2655291"/>
                  </a:cubicBezTo>
                  <a:cubicBezTo>
                    <a:pt x="3296481" y="2631002"/>
                    <a:pt x="3295148" y="2596141"/>
                    <a:pt x="3280860" y="2579758"/>
                  </a:cubicBezTo>
                  <a:cubicBezTo>
                    <a:pt x="3265144" y="2561756"/>
                    <a:pt x="3231521" y="2552040"/>
                    <a:pt x="3205422" y="2551564"/>
                  </a:cubicBezTo>
                  <a:cubicBezTo>
                    <a:pt x="3068548" y="2548897"/>
                    <a:pt x="2931674" y="2550325"/>
                    <a:pt x="2794799" y="2550516"/>
                  </a:cubicBezTo>
                  <a:close/>
                  <a:moveTo>
                    <a:pt x="1052581" y="2403259"/>
                  </a:moveTo>
                  <a:cubicBezTo>
                    <a:pt x="1099730" y="2403259"/>
                    <a:pt x="1147355" y="2403259"/>
                    <a:pt x="1197742" y="2403259"/>
                  </a:cubicBezTo>
                  <a:cubicBezTo>
                    <a:pt x="1197742" y="2450217"/>
                    <a:pt x="1197742" y="2496985"/>
                    <a:pt x="1197742" y="2548325"/>
                  </a:cubicBezTo>
                  <a:cubicBezTo>
                    <a:pt x="1148879" y="2548325"/>
                    <a:pt x="1102016" y="2548325"/>
                    <a:pt x="1052581" y="2548325"/>
                  </a:cubicBezTo>
                  <a:cubicBezTo>
                    <a:pt x="1052581" y="2500128"/>
                    <a:pt x="1052581" y="2453361"/>
                    <a:pt x="1052581" y="2403259"/>
                  </a:cubicBezTo>
                  <a:close/>
                  <a:moveTo>
                    <a:pt x="752163" y="2402783"/>
                  </a:moveTo>
                  <a:cubicBezTo>
                    <a:pt x="800645" y="2402783"/>
                    <a:pt x="848270" y="2402783"/>
                    <a:pt x="898086" y="2402783"/>
                  </a:cubicBezTo>
                  <a:cubicBezTo>
                    <a:pt x="898086" y="2451075"/>
                    <a:pt x="898086" y="2497842"/>
                    <a:pt x="898086" y="2548134"/>
                  </a:cubicBezTo>
                  <a:cubicBezTo>
                    <a:pt x="847889" y="2548134"/>
                    <a:pt x="801121" y="2548134"/>
                    <a:pt x="752163" y="2548134"/>
                  </a:cubicBezTo>
                  <a:cubicBezTo>
                    <a:pt x="752163" y="2499271"/>
                    <a:pt x="752163" y="2452408"/>
                    <a:pt x="752163" y="2402783"/>
                  </a:cubicBezTo>
                  <a:close/>
                  <a:moveTo>
                    <a:pt x="452602" y="2402021"/>
                  </a:moveTo>
                  <a:cubicBezTo>
                    <a:pt x="501560" y="2402021"/>
                    <a:pt x="548328" y="2402021"/>
                    <a:pt x="597763" y="2402021"/>
                  </a:cubicBezTo>
                  <a:cubicBezTo>
                    <a:pt x="597763" y="2450217"/>
                    <a:pt x="597763" y="2497081"/>
                    <a:pt x="597763" y="2547087"/>
                  </a:cubicBezTo>
                  <a:cubicBezTo>
                    <a:pt x="550614" y="2547087"/>
                    <a:pt x="502989" y="2547087"/>
                    <a:pt x="452602" y="2547087"/>
                  </a:cubicBezTo>
                  <a:cubicBezTo>
                    <a:pt x="452602" y="2500129"/>
                    <a:pt x="452602" y="2453361"/>
                    <a:pt x="452602" y="2402021"/>
                  </a:cubicBezTo>
                  <a:close/>
                  <a:moveTo>
                    <a:pt x="2251303" y="1803089"/>
                  </a:moveTo>
                  <a:cubicBezTo>
                    <a:pt x="2600108" y="1803089"/>
                    <a:pt x="2947676" y="1803089"/>
                    <a:pt x="3297720" y="1803089"/>
                  </a:cubicBezTo>
                  <a:cubicBezTo>
                    <a:pt x="3297720" y="1850524"/>
                    <a:pt x="3297720" y="1897387"/>
                    <a:pt x="3297720" y="1947393"/>
                  </a:cubicBezTo>
                  <a:cubicBezTo>
                    <a:pt x="2950152" y="1947393"/>
                    <a:pt x="2602585" y="1947393"/>
                    <a:pt x="2251303" y="1947393"/>
                  </a:cubicBezTo>
                  <a:cubicBezTo>
                    <a:pt x="2251303" y="1898244"/>
                    <a:pt x="2251303" y="1852143"/>
                    <a:pt x="2251303" y="1803089"/>
                  </a:cubicBezTo>
                  <a:close/>
                  <a:moveTo>
                    <a:pt x="2252541" y="1503051"/>
                  </a:moveTo>
                  <a:cubicBezTo>
                    <a:pt x="2600108" y="1503051"/>
                    <a:pt x="2947580" y="1503051"/>
                    <a:pt x="3298957" y="1503051"/>
                  </a:cubicBezTo>
                  <a:cubicBezTo>
                    <a:pt x="3298957" y="1552010"/>
                    <a:pt x="3298957" y="1598111"/>
                    <a:pt x="3298957" y="1647260"/>
                  </a:cubicBezTo>
                  <a:cubicBezTo>
                    <a:pt x="2950247" y="1647260"/>
                    <a:pt x="2602680" y="1647260"/>
                    <a:pt x="2252541" y="1647260"/>
                  </a:cubicBezTo>
                  <a:cubicBezTo>
                    <a:pt x="2252541" y="1600016"/>
                    <a:pt x="2252541" y="1553057"/>
                    <a:pt x="2252541" y="1503051"/>
                  </a:cubicBezTo>
                  <a:close/>
                  <a:moveTo>
                    <a:pt x="2551436" y="1202919"/>
                  </a:moveTo>
                  <a:cubicBezTo>
                    <a:pt x="2800419" y="1202919"/>
                    <a:pt x="3047879" y="1202919"/>
                    <a:pt x="3297910" y="1202919"/>
                  </a:cubicBezTo>
                  <a:cubicBezTo>
                    <a:pt x="3297910" y="1250639"/>
                    <a:pt x="3297910" y="1297502"/>
                    <a:pt x="3297910" y="1347413"/>
                  </a:cubicBezTo>
                  <a:cubicBezTo>
                    <a:pt x="3049974" y="1347413"/>
                    <a:pt x="2802420" y="1347413"/>
                    <a:pt x="2551436" y="1347413"/>
                  </a:cubicBezTo>
                  <a:cubicBezTo>
                    <a:pt x="2551436" y="1297978"/>
                    <a:pt x="2551436" y="1251877"/>
                    <a:pt x="2551436" y="1202919"/>
                  </a:cubicBezTo>
                  <a:close/>
                  <a:moveTo>
                    <a:pt x="2252827" y="1202252"/>
                  </a:moveTo>
                  <a:cubicBezTo>
                    <a:pt x="2300833" y="1202252"/>
                    <a:pt x="2347696" y="1202252"/>
                    <a:pt x="2396940" y="1202252"/>
                  </a:cubicBezTo>
                  <a:cubicBezTo>
                    <a:pt x="2396940" y="1251401"/>
                    <a:pt x="2396940" y="1299788"/>
                    <a:pt x="2396940" y="1348842"/>
                  </a:cubicBezTo>
                  <a:cubicBezTo>
                    <a:pt x="2347601" y="1348842"/>
                    <a:pt x="2301690" y="1348842"/>
                    <a:pt x="2252827" y="1348842"/>
                  </a:cubicBezTo>
                  <a:cubicBezTo>
                    <a:pt x="2252827" y="1299788"/>
                    <a:pt x="2252827" y="1252163"/>
                    <a:pt x="2252827" y="1202252"/>
                  </a:cubicBezTo>
                  <a:close/>
                  <a:moveTo>
                    <a:pt x="1501590" y="1054423"/>
                  </a:moveTo>
                  <a:cubicBezTo>
                    <a:pt x="1500733" y="1067092"/>
                    <a:pt x="1499495" y="1077569"/>
                    <a:pt x="1499495" y="1088047"/>
                  </a:cubicBezTo>
                  <a:cubicBezTo>
                    <a:pt x="1499399" y="1313789"/>
                    <a:pt x="1499399" y="1539532"/>
                    <a:pt x="1499399" y="1765274"/>
                  </a:cubicBezTo>
                  <a:cubicBezTo>
                    <a:pt x="1499399" y="1770037"/>
                    <a:pt x="1497590" y="1776133"/>
                    <a:pt x="1499876" y="1779276"/>
                  </a:cubicBezTo>
                  <a:cubicBezTo>
                    <a:pt x="1505781" y="1787468"/>
                    <a:pt x="1513211" y="1800326"/>
                    <a:pt x="1520545" y="1800707"/>
                  </a:cubicBezTo>
                  <a:cubicBezTo>
                    <a:pt x="1561788" y="1802708"/>
                    <a:pt x="1603031" y="1801660"/>
                    <a:pt x="1646465" y="1801660"/>
                  </a:cubicBezTo>
                  <a:cubicBezTo>
                    <a:pt x="1646465" y="1550485"/>
                    <a:pt x="1646465" y="1303026"/>
                    <a:pt x="1646465" y="1054423"/>
                  </a:cubicBezTo>
                  <a:cubicBezTo>
                    <a:pt x="1597412" y="1054423"/>
                    <a:pt x="1550549" y="1054423"/>
                    <a:pt x="1501590" y="1054423"/>
                  </a:cubicBezTo>
                  <a:close/>
                  <a:moveTo>
                    <a:pt x="1048295" y="1054233"/>
                  </a:moveTo>
                  <a:cubicBezTo>
                    <a:pt x="949331" y="1054423"/>
                    <a:pt x="852461" y="1054423"/>
                    <a:pt x="752735" y="1054423"/>
                  </a:cubicBezTo>
                  <a:cubicBezTo>
                    <a:pt x="751306" y="1062139"/>
                    <a:pt x="749782" y="1066711"/>
                    <a:pt x="749782" y="1071283"/>
                  </a:cubicBezTo>
                  <a:cubicBezTo>
                    <a:pt x="749591" y="1305407"/>
                    <a:pt x="749687" y="1539627"/>
                    <a:pt x="749115" y="1773751"/>
                  </a:cubicBezTo>
                  <a:cubicBezTo>
                    <a:pt x="749020" y="1796135"/>
                    <a:pt x="758450" y="1802136"/>
                    <a:pt x="779214" y="1801945"/>
                  </a:cubicBezTo>
                  <a:cubicBezTo>
                    <a:pt x="856462" y="1801184"/>
                    <a:pt x="933805" y="1800041"/>
                    <a:pt x="1010957" y="1802422"/>
                  </a:cubicBezTo>
                  <a:cubicBezTo>
                    <a:pt x="1043247" y="1803374"/>
                    <a:pt x="1050772" y="1792706"/>
                    <a:pt x="1050581" y="1761941"/>
                  </a:cubicBezTo>
                  <a:cubicBezTo>
                    <a:pt x="1049438" y="1538484"/>
                    <a:pt x="1050010" y="1315027"/>
                    <a:pt x="1049915" y="1091476"/>
                  </a:cubicBezTo>
                  <a:cubicBezTo>
                    <a:pt x="1049915" y="1079855"/>
                    <a:pt x="1048867" y="1068235"/>
                    <a:pt x="1048295" y="1054233"/>
                  </a:cubicBezTo>
                  <a:close/>
                  <a:moveTo>
                    <a:pt x="1800389" y="1054042"/>
                  </a:moveTo>
                  <a:cubicBezTo>
                    <a:pt x="1800389" y="1072711"/>
                    <a:pt x="1800389" y="1086904"/>
                    <a:pt x="1800389" y="1101096"/>
                  </a:cubicBezTo>
                  <a:cubicBezTo>
                    <a:pt x="1800389" y="1298359"/>
                    <a:pt x="1800104" y="1495717"/>
                    <a:pt x="1800675" y="1692979"/>
                  </a:cubicBezTo>
                  <a:cubicBezTo>
                    <a:pt x="1800770" y="1728032"/>
                    <a:pt x="1792103" y="1774418"/>
                    <a:pt x="1810486" y="1794611"/>
                  </a:cubicBezTo>
                  <a:cubicBezTo>
                    <a:pt x="1826678" y="1812328"/>
                    <a:pt x="1875256" y="1798898"/>
                    <a:pt x="1909260" y="1802231"/>
                  </a:cubicBezTo>
                  <a:cubicBezTo>
                    <a:pt x="1941931" y="1805375"/>
                    <a:pt x="1951932" y="1794135"/>
                    <a:pt x="1951742" y="1760798"/>
                  </a:cubicBezTo>
                  <a:cubicBezTo>
                    <a:pt x="1950313" y="1537341"/>
                    <a:pt x="1951075" y="1313884"/>
                    <a:pt x="1950980" y="1090523"/>
                  </a:cubicBezTo>
                  <a:cubicBezTo>
                    <a:pt x="1950980" y="1078903"/>
                    <a:pt x="1949837" y="1067377"/>
                    <a:pt x="1949170" y="1054138"/>
                  </a:cubicBezTo>
                  <a:cubicBezTo>
                    <a:pt x="1898973" y="1054042"/>
                    <a:pt x="1852015" y="1054042"/>
                    <a:pt x="1800389" y="1054042"/>
                  </a:cubicBezTo>
                  <a:close/>
                  <a:moveTo>
                    <a:pt x="1203458" y="1053661"/>
                  </a:moveTo>
                  <a:cubicBezTo>
                    <a:pt x="1203458" y="1304455"/>
                    <a:pt x="1203458" y="1551152"/>
                    <a:pt x="1203458" y="1801660"/>
                  </a:cubicBezTo>
                  <a:cubicBezTo>
                    <a:pt x="1240986" y="1801660"/>
                    <a:pt x="1276419" y="1799659"/>
                    <a:pt x="1311566" y="1802231"/>
                  </a:cubicBezTo>
                  <a:cubicBezTo>
                    <a:pt x="1343761" y="1804612"/>
                    <a:pt x="1351571" y="1792420"/>
                    <a:pt x="1351381" y="1761655"/>
                  </a:cubicBezTo>
                  <a:cubicBezTo>
                    <a:pt x="1350238" y="1538293"/>
                    <a:pt x="1350809" y="1314932"/>
                    <a:pt x="1350619" y="1091571"/>
                  </a:cubicBezTo>
                  <a:cubicBezTo>
                    <a:pt x="1350619" y="1079188"/>
                    <a:pt x="1348809" y="1066806"/>
                    <a:pt x="1347761" y="1053661"/>
                  </a:cubicBezTo>
                  <a:cubicBezTo>
                    <a:pt x="1297755" y="1053661"/>
                    <a:pt x="1251845" y="1053661"/>
                    <a:pt x="1203458" y="1053661"/>
                  </a:cubicBezTo>
                  <a:close/>
                  <a:moveTo>
                    <a:pt x="1024578" y="750291"/>
                  </a:moveTo>
                  <a:cubicBezTo>
                    <a:pt x="941520" y="750766"/>
                    <a:pt x="858557" y="749720"/>
                    <a:pt x="775499" y="751529"/>
                  </a:cubicBezTo>
                  <a:cubicBezTo>
                    <a:pt x="766641" y="751720"/>
                    <a:pt x="751496" y="766292"/>
                    <a:pt x="750639" y="775246"/>
                  </a:cubicBezTo>
                  <a:cubicBezTo>
                    <a:pt x="747591" y="808202"/>
                    <a:pt x="749877" y="841540"/>
                    <a:pt x="749210" y="874782"/>
                  </a:cubicBezTo>
                  <a:cubicBezTo>
                    <a:pt x="748829" y="894404"/>
                    <a:pt x="757021" y="902309"/>
                    <a:pt x="776928" y="901928"/>
                  </a:cubicBezTo>
                  <a:cubicBezTo>
                    <a:pt x="817314" y="901071"/>
                    <a:pt x="857700" y="901642"/>
                    <a:pt x="897991" y="901642"/>
                  </a:cubicBezTo>
                  <a:cubicBezTo>
                    <a:pt x="939520" y="901642"/>
                    <a:pt x="981049" y="901071"/>
                    <a:pt x="1022483" y="901928"/>
                  </a:cubicBezTo>
                  <a:cubicBezTo>
                    <a:pt x="1042199" y="902309"/>
                    <a:pt x="1050486" y="894784"/>
                    <a:pt x="1050010" y="874877"/>
                  </a:cubicBezTo>
                  <a:cubicBezTo>
                    <a:pt x="1049248" y="841730"/>
                    <a:pt x="1049248" y="808488"/>
                    <a:pt x="1050010" y="775246"/>
                  </a:cubicBezTo>
                  <a:cubicBezTo>
                    <a:pt x="1050391" y="756768"/>
                    <a:pt x="1042676" y="750195"/>
                    <a:pt x="1024578" y="750291"/>
                  </a:cubicBezTo>
                  <a:close/>
                  <a:moveTo>
                    <a:pt x="1907165" y="749720"/>
                  </a:moveTo>
                  <a:cubicBezTo>
                    <a:pt x="1686089" y="751052"/>
                    <a:pt x="1465014" y="750385"/>
                    <a:pt x="1243939" y="750385"/>
                  </a:cubicBezTo>
                  <a:cubicBezTo>
                    <a:pt x="1231175" y="750385"/>
                    <a:pt x="1218507" y="750385"/>
                    <a:pt x="1201362" y="750385"/>
                  </a:cubicBezTo>
                  <a:cubicBezTo>
                    <a:pt x="1201362" y="797058"/>
                    <a:pt x="1200124" y="839539"/>
                    <a:pt x="1202505" y="881830"/>
                  </a:cubicBezTo>
                  <a:cubicBezTo>
                    <a:pt x="1202886" y="888879"/>
                    <a:pt x="1218888" y="900785"/>
                    <a:pt x="1227746" y="900880"/>
                  </a:cubicBezTo>
                  <a:cubicBezTo>
                    <a:pt x="1459490" y="901928"/>
                    <a:pt x="1691328" y="901547"/>
                    <a:pt x="1923071" y="902023"/>
                  </a:cubicBezTo>
                  <a:cubicBezTo>
                    <a:pt x="1945741" y="902119"/>
                    <a:pt x="1951837" y="891832"/>
                    <a:pt x="1951170" y="871543"/>
                  </a:cubicBezTo>
                  <a:cubicBezTo>
                    <a:pt x="1950313" y="845445"/>
                    <a:pt x="1948884" y="819061"/>
                    <a:pt x="1951551" y="793153"/>
                  </a:cubicBezTo>
                  <a:cubicBezTo>
                    <a:pt x="1955171" y="757911"/>
                    <a:pt x="1940788" y="749528"/>
                    <a:pt x="1907165" y="749720"/>
                  </a:cubicBezTo>
                  <a:close/>
                  <a:moveTo>
                    <a:pt x="645293" y="597701"/>
                  </a:moveTo>
                  <a:cubicBezTo>
                    <a:pt x="1116590" y="599033"/>
                    <a:pt x="1587887" y="598748"/>
                    <a:pt x="2059184" y="598082"/>
                  </a:cubicBezTo>
                  <a:cubicBezTo>
                    <a:pt x="2087854" y="598082"/>
                    <a:pt x="2102046" y="602177"/>
                    <a:pt x="2101951" y="636276"/>
                  </a:cubicBezTo>
                  <a:cubicBezTo>
                    <a:pt x="2100903" y="1062329"/>
                    <a:pt x="2101284" y="1488383"/>
                    <a:pt x="2101189" y="1914436"/>
                  </a:cubicBezTo>
                  <a:cubicBezTo>
                    <a:pt x="2101094" y="1923770"/>
                    <a:pt x="2099855" y="1933105"/>
                    <a:pt x="2098998" y="1946916"/>
                  </a:cubicBezTo>
                  <a:cubicBezTo>
                    <a:pt x="1598459" y="1946916"/>
                    <a:pt x="1101445" y="1946916"/>
                    <a:pt x="600811" y="1946916"/>
                  </a:cubicBezTo>
                  <a:cubicBezTo>
                    <a:pt x="600811" y="1935200"/>
                    <a:pt x="600811" y="1924913"/>
                    <a:pt x="600811" y="1914626"/>
                  </a:cubicBezTo>
                  <a:cubicBezTo>
                    <a:pt x="600811" y="1490954"/>
                    <a:pt x="601287" y="1067282"/>
                    <a:pt x="600049" y="643611"/>
                  </a:cubicBezTo>
                  <a:cubicBezTo>
                    <a:pt x="599954" y="607892"/>
                    <a:pt x="608431" y="597605"/>
                    <a:pt x="645293" y="597701"/>
                  </a:cubicBezTo>
                  <a:close/>
                  <a:moveTo>
                    <a:pt x="481177" y="299855"/>
                  </a:moveTo>
                  <a:cubicBezTo>
                    <a:pt x="1053725" y="299950"/>
                    <a:pt x="1626272" y="299950"/>
                    <a:pt x="2198915" y="299950"/>
                  </a:cubicBezTo>
                  <a:lnTo>
                    <a:pt x="2246166" y="299950"/>
                  </a:lnTo>
                  <a:lnTo>
                    <a:pt x="2246166" y="453207"/>
                  </a:lnTo>
                  <a:lnTo>
                    <a:pt x="452983" y="453207"/>
                  </a:lnTo>
                  <a:cubicBezTo>
                    <a:pt x="452983" y="1002799"/>
                    <a:pt x="452983" y="1549534"/>
                    <a:pt x="452983" y="2097507"/>
                  </a:cubicBezTo>
                  <a:cubicBezTo>
                    <a:pt x="1452346" y="2097507"/>
                    <a:pt x="2448947" y="2097507"/>
                    <a:pt x="3447643" y="2097507"/>
                  </a:cubicBezTo>
                  <a:cubicBezTo>
                    <a:pt x="3447643" y="1897958"/>
                    <a:pt x="3447643" y="1698981"/>
                    <a:pt x="3447643" y="1499623"/>
                  </a:cubicBezTo>
                  <a:lnTo>
                    <a:pt x="3447643" y="903229"/>
                  </a:lnTo>
                  <a:lnTo>
                    <a:pt x="3600519" y="903229"/>
                  </a:lnTo>
                  <a:lnTo>
                    <a:pt x="3600519" y="949935"/>
                  </a:lnTo>
                  <a:cubicBezTo>
                    <a:pt x="3600519" y="1324934"/>
                    <a:pt x="3600614" y="1699838"/>
                    <a:pt x="3600424" y="2074838"/>
                  </a:cubicBezTo>
                  <a:cubicBezTo>
                    <a:pt x="3600329" y="2193138"/>
                    <a:pt x="3543274" y="2250288"/>
                    <a:pt x="3424783" y="2250288"/>
                  </a:cubicBezTo>
                  <a:cubicBezTo>
                    <a:pt x="2441517" y="2250383"/>
                    <a:pt x="1458251" y="2250478"/>
                    <a:pt x="475081" y="2250098"/>
                  </a:cubicBezTo>
                  <a:cubicBezTo>
                    <a:pt x="452697" y="2250098"/>
                    <a:pt x="429456" y="2248478"/>
                    <a:pt x="408120" y="2242573"/>
                  </a:cubicBezTo>
                  <a:cubicBezTo>
                    <a:pt x="336778" y="2222856"/>
                    <a:pt x="300488" y="2166563"/>
                    <a:pt x="300488" y="2077409"/>
                  </a:cubicBezTo>
                  <a:cubicBezTo>
                    <a:pt x="300297" y="1741748"/>
                    <a:pt x="300392" y="1406087"/>
                    <a:pt x="300297" y="1070331"/>
                  </a:cubicBezTo>
                  <a:cubicBezTo>
                    <a:pt x="300297" y="871544"/>
                    <a:pt x="300678" y="672758"/>
                    <a:pt x="300107" y="473972"/>
                  </a:cubicBezTo>
                  <a:cubicBezTo>
                    <a:pt x="299916" y="417584"/>
                    <a:pt x="313251" y="368054"/>
                    <a:pt x="359543" y="331573"/>
                  </a:cubicBezTo>
                  <a:cubicBezTo>
                    <a:pt x="395547" y="303284"/>
                    <a:pt x="437838" y="299855"/>
                    <a:pt x="481177" y="299855"/>
                  </a:cubicBezTo>
                  <a:close/>
                  <a:moveTo>
                    <a:pt x="2193677" y="9"/>
                  </a:moveTo>
                  <a:lnTo>
                    <a:pt x="2246166" y="9"/>
                  </a:lnTo>
                  <a:lnTo>
                    <a:pt x="2246166" y="150312"/>
                  </a:lnTo>
                  <a:lnTo>
                    <a:pt x="2205392" y="150312"/>
                  </a:lnTo>
                  <a:cubicBezTo>
                    <a:pt x="1604270" y="150312"/>
                    <a:pt x="1003147" y="150217"/>
                    <a:pt x="402024" y="150693"/>
                  </a:cubicBezTo>
                  <a:cubicBezTo>
                    <a:pt x="376021" y="150693"/>
                    <a:pt x="349351" y="152123"/>
                    <a:pt x="324205" y="158123"/>
                  </a:cubicBezTo>
                  <a:cubicBezTo>
                    <a:pt x="212096" y="184697"/>
                    <a:pt x="150374" y="272708"/>
                    <a:pt x="150374" y="403772"/>
                  </a:cubicBezTo>
                  <a:cubicBezTo>
                    <a:pt x="150278" y="1084618"/>
                    <a:pt x="150278" y="1765561"/>
                    <a:pt x="150659" y="2446408"/>
                  </a:cubicBezTo>
                  <a:cubicBezTo>
                    <a:pt x="150659" y="2473554"/>
                    <a:pt x="152279" y="2501462"/>
                    <a:pt x="158660" y="2527751"/>
                  </a:cubicBezTo>
                  <a:cubicBezTo>
                    <a:pt x="185426" y="2637479"/>
                    <a:pt x="272389" y="2699868"/>
                    <a:pt x="398214" y="2699868"/>
                  </a:cubicBezTo>
                  <a:cubicBezTo>
                    <a:pt x="1106493" y="2700154"/>
                    <a:pt x="1814772" y="2699963"/>
                    <a:pt x="2523051" y="2699868"/>
                  </a:cubicBezTo>
                  <a:cubicBezTo>
                    <a:pt x="2535434" y="2699868"/>
                    <a:pt x="2547816" y="2698630"/>
                    <a:pt x="2559913" y="2697963"/>
                  </a:cubicBezTo>
                  <a:cubicBezTo>
                    <a:pt x="2559913" y="2690915"/>
                    <a:pt x="2560389" y="2688438"/>
                    <a:pt x="2559818" y="2686152"/>
                  </a:cubicBezTo>
                  <a:cubicBezTo>
                    <a:pt x="2525718" y="2538038"/>
                    <a:pt x="2612872" y="2410498"/>
                    <a:pt x="2764986" y="2403545"/>
                  </a:cubicBezTo>
                  <a:cubicBezTo>
                    <a:pt x="2925292" y="2396211"/>
                    <a:pt x="3086264" y="2399164"/>
                    <a:pt x="3246761" y="2404307"/>
                  </a:cubicBezTo>
                  <a:cubicBezTo>
                    <a:pt x="3346202" y="2407450"/>
                    <a:pt x="3427545" y="2483936"/>
                    <a:pt x="3444023" y="2581091"/>
                  </a:cubicBezTo>
                  <a:cubicBezTo>
                    <a:pt x="3450310" y="2618429"/>
                    <a:pt x="3445071" y="2657767"/>
                    <a:pt x="3445071" y="2699297"/>
                  </a:cubicBezTo>
                  <a:cubicBezTo>
                    <a:pt x="3504793" y="2700344"/>
                    <a:pt x="3566705" y="2705297"/>
                    <a:pt x="3624141" y="2675484"/>
                  </a:cubicBezTo>
                  <a:cubicBezTo>
                    <a:pt x="3714153" y="2628716"/>
                    <a:pt x="3750252" y="2551183"/>
                    <a:pt x="3750252" y="2452790"/>
                  </a:cubicBezTo>
                  <a:cubicBezTo>
                    <a:pt x="3749966" y="1946917"/>
                    <a:pt x="3750157" y="1440949"/>
                    <a:pt x="3750062" y="935076"/>
                  </a:cubicBezTo>
                  <a:lnTo>
                    <a:pt x="3748549" y="903229"/>
                  </a:lnTo>
                  <a:lnTo>
                    <a:pt x="3901083" y="903229"/>
                  </a:lnTo>
                  <a:lnTo>
                    <a:pt x="3899795" y="917264"/>
                  </a:lnTo>
                  <a:cubicBezTo>
                    <a:pt x="3900938" y="1427899"/>
                    <a:pt x="3900080" y="1938535"/>
                    <a:pt x="3900938" y="2449265"/>
                  </a:cubicBezTo>
                  <a:cubicBezTo>
                    <a:pt x="3901033" y="2541467"/>
                    <a:pt x="3881792" y="2626525"/>
                    <a:pt x="3824642" y="2700249"/>
                  </a:cubicBezTo>
                  <a:cubicBezTo>
                    <a:pt x="3758063" y="2786069"/>
                    <a:pt x="3671385" y="2837599"/>
                    <a:pt x="3562038" y="2847696"/>
                  </a:cubicBezTo>
                  <a:cubicBezTo>
                    <a:pt x="3538416" y="2849887"/>
                    <a:pt x="3514508" y="2850268"/>
                    <a:pt x="3490696" y="2850268"/>
                  </a:cubicBezTo>
                  <a:cubicBezTo>
                    <a:pt x="3209804" y="2850458"/>
                    <a:pt x="2928816" y="2850458"/>
                    <a:pt x="2647924" y="2850458"/>
                  </a:cubicBezTo>
                  <a:cubicBezTo>
                    <a:pt x="2633827" y="2850458"/>
                    <a:pt x="2619730" y="2850458"/>
                    <a:pt x="2598965" y="2850458"/>
                  </a:cubicBezTo>
                  <a:cubicBezTo>
                    <a:pt x="2606681" y="2867317"/>
                    <a:pt x="2611443" y="2878843"/>
                    <a:pt x="2617063" y="2889987"/>
                  </a:cubicBezTo>
                  <a:cubicBezTo>
                    <a:pt x="2654687" y="2965425"/>
                    <a:pt x="2693644" y="3040291"/>
                    <a:pt x="2729458" y="3116587"/>
                  </a:cubicBezTo>
                  <a:cubicBezTo>
                    <a:pt x="2741269" y="3141733"/>
                    <a:pt x="2754890" y="3151353"/>
                    <a:pt x="2783274" y="3150877"/>
                  </a:cubicBezTo>
                  <a:cubicBezTo>
                    <a:pt x="2861760" y="3149639"/>
                    <a:pt x="2940532" y="3148115"/>
                    <a:pt x="3018732" y="3153734"/>
                  </a:cubicBezTo>
                  <a:cubicBezTo>
                    <a:pt x="3136747" y="3162211"/>
                    <a:pt x="3223996" y="3258414"/>
                    <a:pt x="3225234" y="3373857"/>
                  </a:cubicBezTo>
                  <a:cubicBezTo>
                    <a:pt x="3226472" y="3489110"/>
                    <a:pt x="3137128" y="3585693"/>
                    <a:pt x="3018065" y="3597694"/>
                  </a:cubicBezTo>
                  <a:cubicBezTo>
                    <a:pt x="3002730" y="3599218"/>
                    <a:pt x="2987204" y="3600361"/>
                    <a:pt x="2971774" y="3600361"/>
                  </a:cubicBezTo>
                  <a:cubicBezTo>
                    <a:pt x="2290927" y="3600457"/>
                    <a:pt x="1609985" y="3600266"/>
                    <a:pt x="929138" y="3600743"/>
                  </a:cubicBezTo>
                  <a:cubicBezTo>
                    <a:pt x="831221" y="3600838"/>
                    <a:pt x="752544" y="3568548"/>
                    <a:pt x="703014" y="3479966"/>
                  </a:cubicBezTo>
                  <a:cubicBezTo>
                    <a:pt x="628243" y="3345949"/>
                    <a:pt x="718349" y="3168593"/>
                    <a:pt x="871607" y="3154877"/>
                  </a:cubicBezTo>
                  <a:cubicBezTo>
                    <a:pt x="950759" y="3147829"/>
                    <a:pt x="1030960" y="3149353"/>
                    <a:pt x="1110589" y="3151258"/>
                  </a:cubicBezTo>
                  <a:cubicBezTo>
                    <a:pt x="1144688" y="3152115"/>
                    <a:pt x="1160976" y="3139828"/>
                    <a:pt x="1174883" y="3110395"/>
                  </a:cubicBezTo>
                  <a:cubicBezTo>
                    <a:pt x="1214507" y="3025623"/>
                    <a:pt x="1257369" y="2942470"/>
                    <a:pt x="1303280" y="2850363"/>
                  </a:cubicBezTo>
                  <a:cubicBezTo>
                    <a:pt x="1279753" y="2850363"/>
                    <a:pt x="1264513" y="2850363"/>
                    <a:pt x="1249178" y="2850363"/>
                  </a:cubicBezTo>
                  <a:cubicBezTo>
                    <a:pt x="964666" y="2850363"/>
                    <a:pt x="680154" y="2849696"/>
                    <a:pt x="395738" y="2850649"/>
                  </a:cubicBezTo>
                  <a:cubicBezTo>
                    <a:pt x="248195" y="2851125"/>
                    <a:pt x="133229" y="2792832"/>
                    <a:pt x="54076" y="2667769"/>
                  </a:cubicBezTo>
                  <a:cubicBezTo>
                    <a:pt x="14738" y="2605761"/>
                    <a:pt x="69" y="2536609"/>
                    <a:pt x="69" y="2463553"/>
                  </a:cubicBezTo>
                  <a:cubicBezTo>
                    <a:pt x="260" y="1771942"/>
                    <a:pt x="-407" y="1080332"/>
                    <a:pt x="450" y="388819"/>
                  </a:cubicBezTo>
                  <a:cubicBezTo>
                    <a:pt x="736" y="195556"/>
                    <a:pt x="117893" y="47253"/>
                    <a:pt x="298106" y="8961"/>
                  </a:cubicBezTo>
                  <a:cubicBezTo>
                    <a:pt x="333825" y="1341"/>
                    <a:pt x="371354" y="484"/>
                    <a:pt x="408120" y="389"/>
                  </a:cubicBezTo>
                  <a:cubicBezTo>
                    <a:pt x="1003337" y="-88"/>
                    <a:pt x="1598459" y="9"/>
                    <a:pt x="2193677" y="9"/>
                  </a:cubicBezTo>
                  <a:close/>
                </a:path>
              </a:pathLst>
            </a:custGeom>
            <a:solidFill>
              <a:schemeClr val="tx1"/>
            </a:solidFill>
            <a:ln w="9525" cap="flat">
              <a:noFill/>
              <a:prstDash val="solid"/>
              <a:miter/>
            </a:ln>
          </p:spPr>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8" name="任意多边形: 形状 17">
              <a:extLst>
                <a:ext uri="{FF2B5EF4-FFF2-40B4-BE49-F238E27FC236}">
                  <a16:creationId xmlns="" xmlns:a16="http://schemas.microsoft.com/office/drawing/2014/main" id="{AA5E5478-1CF6-46F4-B637-C4806BC01FFE}"/>
                </a:ext>
              </a:extLst>
            </p:cNvPr>
            <p:cNvSpPr/>
            <p:nvPr/>
          </p:nvSpPr>
          <p:spPr>
            <a:xfrm>
              <a:off x="-3724828" y="285314"/>
              <a:ext cx="2403550" cy="1953974"/>
            </a:xfrm>
            <a:custGeom>
              <a:avLst/>
              <a:gdLst>
                <a:gd name="connsiteX0" fmla="*/ 1897849 w 2403550"/>
                <a:gd name="connsiteY0" fmla="*/ 1218106 h 1953974"/>
                <a:gd name="connsiteX1" fmla="*/ 2031771 w 2403550"/>
                <a:gd name="connsiteY1" fmla="*/ 1287067 h 1953974"/>
                <a:gd name="connsiteX2" fmla="*/ 1935759 w 2403550"/>
                <a:gd name="connsiteY2" fmla="*/ 1426323 h 1953974"/>
                <a:gd name="connsiteX3" fmla="*/ 1823364 w 2403550"/>
                <a:gd name="connsiteY3" fmla="*/ 1326024 h 1953974"/>
                <a:gd name="connsiteX4" fmla="*/ 1897849 w 2403550"/>
                <a:gd name="connsiteY4" fmla="*/ 1218106 h 1953974"/>
                <a:gd name="connsiteX5" fmla="*/ 306889 w 2403550"/>
                <a:gd name="connsiteY5" fmla="*/ 1052277 h 1953974"/>
                <a:gd name="connsiteX6" fmla="*/ 452526 w 2403550"/>
                <a:gd name="connsiteY6" fmla="*/ 1052277 h 1953974"/>
                <a:gd name="connsiteX7" fmla="*/ 452526 w 2403550"/>
                <a:gd name="connsiteY7" fmla="*/ 1499570 h 1953974"/>
                <a:gd name="connsiteX8" fmla="*/ 601878 w 2403550"/>
                <a:gd name="connsiteY8" fmla="*/ 1499570 h 1953974"/>
                <a:gd name="connsiteX9" fmla="*/ 601878 w 2403550"/>
                <a:gd name="connsiteY9" fmla="*/ 1648446 h 1953974"/>
                <a:gd name="connsiteX10" fmla="*/ 306794 w 2403550"/>
                <a:gd name="connsiteY10" fmla="*/ 1648446 h 1953974"/>
                <a:gd name="connsiteX11" fmla="*/ 306889 w 2403550"/>
                <a:gd name="connsiteY11" fmla="*/ 1052277 h 1953974"/>
                <a:gd name="connsiteX12" fmla="*/ 1956619 w 2403550"/>
                <a:gd name="connsiteY12" fmla="*/ 963599 h 1953974"/>
                <a:gd name="connsiteX13" fmla="*/ 2106543 w 2403550"/>
                <a:gd name="connsiteY13" fmla="*/ 963599 h 1953974"/>
                <a:gd name="connsiteX14" fmla="*/ 2089969 w 2403550"/>
                <a:gd name="connsiteY14" fmla="*/ 1127715 h 1953974"/>
                <a:gd name="connsiteX15" fmla="*/ 1943570 w 2403550"/>
                <a:gd name="connsiteY15" fmla="*/ 1094663 h 1953974"/>
                <a:gd name="connsiteX16" fmla="*/ 1956619 w 2403550"/>
                <a:gd name="connsiteY16" fmla="*/ 963599 h 1953974"/>
                <a:gd name="connsiteX17" fmla="*/ 306031 w 2403550"/>
                <a:gd name="connsiteY17" fmla="*/ 753572 h 1953974"/>
                <a:gd name="connsiteX18" fmla="*/ 451859 w 2403550"/>
                <a:gd name="connsiteY18" fmla="*/ 753572 h 1953974"/>
                <a:gd name="connsiteX19" fmla="*/ 451859 w 2403550"/>
                <a:gd name="connsiteY19" fmla="*/ 898162 h 1953974"/>
                <a:gd name="connsiteX20" fmla="*/ 306031 w 2403550"/>
                <a:gd name="connsiteY20" fmla="*/ 898162 h 1953974"/>
                <a:gd name="connsiteX21" fmla="*/ 306031 w 2403550"/>
                <a:gd name="connsiteY21" fmla="*/ 753572 h 1953974"/>
                <a:gd name="connsiteX22" fmla="*/ 2016150 w 2403550"/>
                <a:gd name="connsiteY22" fmla="*/ 636891 h 1953974"/>
                <a:gd name="connsiteX23" fmla="*/ 2082158 w 2403550"/>
                <a:gd name="connsiteY23" fmla="*/ 792434 h 1953974"/>
                <a:gd name="connsiteX24" fmla="*/ 1937187 w 2403550"/>
                <a:gd name="connsiteY24" fmla="*/ 833297 h 1953974"/>
                <a:gd name="connsiteX25" fmla="*/ 1886324 w 2403550"/>
                <a:gd name="connsiteY25" fmla="*/ 712139 h 1953974"/>
                <a:gd name="connsiteX26" fmla="*/ 2016150 w 2403550"/>
                <a:gd name="connsiteY26" fmla="*/ 636891 h 1953974"/>
                <a:gd name="connsiteX27" fmla="*/ 1128039 w 2403550"/>
                <a:gd name="connsiteY27" fmla="*/ 303516 h 1953974"/>
                <a:gd name="connsiteX28" fmla="*/ 1279296 w 2403550"/>
                <a:gd name="connsiteY28" fmla="*/ 303516 h 1953974"/>
                <a:gd name="connsiteX29" fmla="*/ 1278820 w 2403550"/>
                <a:gd name="connsiteY29" fmla="*/ 432008 h 1953974"/>
                <a:gd name="connsiteX30" fmla="*/ 1305299 w 2403550"/>
                <a:gd name="connsiteY30" fmla="*/ 469918 h 1953974"/>
                <a:gd name="connsiteX31" fmla="*/ 1499133 w 2403550"/>
                <a:gd name="connsiteY31" fmla="*/ 702234 h 1953974"/>
                <a:gd name="connsiteX32" fmla="*/ 1502467 w 2403550"/>
                <a:gd name="connsiteY32" fmla="*/ 730522 h 1953974"/>
                <a:gd name="connsiteX33" fmla="*/ 1501133 w 2403550"/>
                <a:gd name="connsiteY33" fmla="*/ 750810 h 1953974"/>
                <a:gd name="connsiteX34" fmla="*/ 1367116 w 2403550"/>
                <a:gd name="connsiteY34" fmla="*/ 749953 h 1953974"/>
                <a:gd name="connsiteX35" fmla="*/ 1352162 w 2403550"/>
                <a:gd name="connsiteY35" fmla="*/ 730712 h 1953974"/>
                <a:gd name="connsiteX36" fmla="*/ 1186141 w 2403550"/>
                <a:gd name="connsiteY36" fmla="*/ 601267 h 1953974"/>
                <a:gd name="connsiteX37" fmla="*/ 1057459 w 2403550"/>
                <a:gd name="connsiteY37" fmla="*/ 601172 h 1953974"/>
                <a:gd name="connsiteX38" fmla="*/ 1058792 w 2403550"/>
                <a:gd name="connsiteY38" fmla="*/ 778338 h 1953974"/>
                <a:gd name="connsiteX39" fmla="*/ 1200620 w 2403550"/>
                <a:gd name="connsiteY39" fmla="*/ 900068 h 1953974"/>
                <a:gd name="connsiteX40" fmla="*/ 1456842 w 2403550"/>
                <a:gd name="connsiteY40" fmla="*/ 1042751 h 1953974"/>
                <a:gd name="connsiteX41" fmla="*/ 1493609 w 2403550"/>
                <a:gd name="connsiteY41" fmla="*/ 1134287 h 1953974"/>
                <a:gd name="connsiteX42" fmla="*/ 1508563 w 2403550"/>
                <a:gd name="connsiteY42" fmla="*/ 1501475 h 1953974"/>
                <a:gd name="connsiteX43" fmla="*/ 1280534 w 2403550"/>
                <a:gd name="connsiteY43" fmla="*/ 1501475 h 1953974"/>
                <a:gd name="connsiteX44" fmla="*/ 1280534 w 2403550"/>
                <a:gd name="connsiteY44" fmla="*/ 1648160 h 1953974"/>
                <a:gd name="connsiteX45" fmla="*/ 1128991 w 2403550"/>
                <a:gd name="connsiteY45" fmla="*/ 1648160 h 1953974"/>
                <a:gd name="connsiteX46" fmla="*/ 1129468 w 2403550"/>
                <a:gd name="connsiteY46" fmla="*/ 1520716 h 1953974"/>
                <a:gd name="connsiteX47" fmla="*/ 1100797 w 2403550"/>
                <a:gd name="connsiteY47" fmla="*/ 1480330 h 1953974"/>
                <a:gd name="connsiteX48" fmla="*/ 907726 w 2403550"/>
                <a:gd name="connsiteY48" fmla="*/ 1247729 h 1953974"/>
                <a:gd name="connsiteX49" fmla="*/ 905249 w 2403550"/>
                <a:gd name="connsiteY49" fmla="*/ 1219345 h 1953974"/>
                <a:gd name="connsiteX50" fmla="*/ 907821 w 2403550"/>
                <a:gd name="connsiteY50" fmla="*/ 1203343 h 1953974"/>
                <a:gd name="connsiteX51" fmla="*/ 1051744 w 2403550"/>
                <a:gd name="connsiteY51" fmla="*/ 1203343 h 1953974"/>
                <a:gd name="connsiteX52" fmla="*/ 1059459 w 2403550"/>
                <a:gd name="connsiteY52" fmla="*/ 1237157 h 1953974"/>
                <a:gd name="connsiteX53" fmla="*/ 1188047 w 2403550"/>
                <a:gd name="connsiteY53" fmla="*/ 1348980 h 1953974"/>
                <a:gd name="connsiteX54" fmla="*/ 1357877 w 2403550"/>
                <a:gd name="connsiteY54" fmla="*/ 1349647 h 1953974"/>
                <a:gd name="connsiteX55" fmla="*/ 1342066 w 2403550"/>
                <a:gd name="connsiteY55" fmla="*/ 1152003 h 1953974"/>
                <a:gd name="connsiteX56" fmla="*/ 1212907 w 2403550"/>
                <a:gd name="connsiteY56" fmla="*/ 1052467 h 1953974"/>
                <a:gd name="connsiteX57" fmla="*/ 1023169 w 2403550"/>
                <a:gd name="connsiteY57" fmla="*/ 990364 h 1953974"/>
                <a:gd name="connsiteX58" fmla="*/ 907535 w 2403550"/>
                <a:gd name="connsiteY58" fmla="*/ 785577 h 1953974"/>
                <a:gd name="connsiteX59" fmla="*/ 906106 w 2403550"/>
                <a:gd name="connsiteY59" fmla="*/ 452487 h 1953974"/>
                <a:gd name="connsiteX60" fmla="*/ 1128039 w 2403550"/>
                <a:gd name="connsiteY60" fmla="*/ 452487 h 1953974"/>
                <a:gd name="connsiteX61" fmla="*/ 1128039 w 2403550"/>
                <a:gd name="connsiteY61" fmla="*/ 303516 h 1953974"/>
                <a:gd name="connsiteX62" fmla="*/ 1225373 w 2403550"/>
                <a:gd name="connsiteY62" fmla="*/ 151152 h 1953974"/>
                <a:gd name="connsiteX63" fmla="*/ 980783 w 2403550"/>
                <a:gd name="connsiteY63" fmla="*/ 151402 h 1953974"/>
                <a:gd name="connsiteX64" fmla="*/ 463004 w 2403550"/>
                <a:gd name="connsiteY64" fmla="*/ 334282 h 1953974"/>
                <a:gd name="connsiteX65" fmla="*/ 158204 w 2403550"/>
                <a:gd name="connsiteY65" fmla="*/ 931500 h 1953974"/>
                <a:gd name="connsiteX66" fmla="*/ 154298 w 2403550"/>
                <a:gd name="connsiteY66" fmla="*/ 1774081 h 1953974"/>
                <a:gd name="connsiteX67" fmla="*/ 156489 w 2403550"/>
                <a:gd name="connsiteY67" fmla="*/ 1798846 h 1953974"/>
                <a:gd name="connsiteX68" fmla="*/ 191446 w 2403550"/>
                <a:gd name="connsiteY68" fmla="*/ 1800656 h 1953974"/>
                <a:gd name="connsiteX69" fmla="*/ 1412646 w 2403550"/>
                <a:gd name="connsiteY69" fmla="*/ 1799322 h 1953974"/>
                <a:gd name="connsiteX70" fmla="*/ 1651819 w 2403550"/>
                <a:gd name="connsiteY70" fmla="*/ 1767604 h 1953974"/>
                <a:gd name="connsiteX71" fmla="*/ 2249227 w 2403550"/>
                <a:gd name="connsiteY71" fmla="*/ 1063326 h 1953974"/>
                <a:gd name="connsiteX72" fmla="*/ 1961382 w 2403550"/>
                <a:gd name="connsiteY72" fmla="*/ 347903 h 1953974"/>
                <a:gd name="connsiteX73" fmla="*/ 1469891 w 2403550"/>
                <a:gd name="connsiteY73" fmla="*/ 153974 h 1953974"/>
                <a:gd name="connsiteX74" fmla="*/ 1225373 w 2403550"/>
                <a:gd name="connsiteY74" fmla="*/ 151152 h 1953974"/>
                <a:gd name="connsiteX75" fmla="*/ 1233683 w 2403550"/>
                <a:gd name="connsiteY75" fmla="*/ 26 h 1953974"/>
                <a:gd name="connsiteX76" fmla="*/ 1479893 w 2403550"/>
                <a:gd name="connsiteY76" fmla="*/ 5003 h 1953974"/>
                <a:gd name="connsiteX77" fmla="*/ 2141499 w 2403550"/>
                <a:gd name="connsiteY77" fmla="*/ 312946 h 1953974"/>
                <a:gd name="connsiteX78" fmla="*/ 2398674 w 2403550"/>
                <a:gd name="connsiteY78" fmla="*/ 1066183 h 1953974"/>
                <a:gd name="connsiteX79" fmla="*/ 1938045 w 2403550"/>
                <a:gd name="connsiteY79" fmla="*/ 1803704 h 1953974"/>
                <a:gd name="connsiteX80" fmla="*/ 1694205 w 2403550"/>
                <a:gd name="connsiteY80" fmla="*/ 1910954 h 1953974"/>
                <a:gd name="connsiteX81" fmla="*/ 1655562 w 2403550"/>
                <a:gd name="connsiteY81" fmla="*/ 1946946 h 1953974"/>
                <a:gd name="connsiteX82" fmla="*/ 1654917 w 2403550"/>
                <a:gd name="connsiteY82" fmla="*/ 1953974 h 1953974"/>
                <a:gd name="connsiteX83" fmla="*/ 1502383 w 2403550"/>
                <a:gd name="connsiteY83" fmla="*/ 1953974 h 1953974"/>
                <a:gd name="connsiteX84" fmla="*/ 1502276 w 2403550"/>
                <a:gd name="connsiteY84" fmla="*/ 1951721 h 1953974"/>
                <a:gd name="connsiteX85" fmla="*/ 1354353 w 2403550"/>
                <a:gd name="connsiteY85" fmla="*/ 1951721 h 1953974"/>
                <a:gd name="connsiteX86" fmla="*/ 1354353 w 2403550"/>
                <a:gd name="connsiteY86" fmla="*/ 1953974 h 1953974"/>
                <a:gd name="connsiteX87" fmla="*/ 1201477 w 2403550"/>
                <a:gd name="connsiteY87" fmla="*/ 1953974 h 1953974"/>
                <a:gd name="connsiteX88" fmla="*/ 1201477 w 2403550"/>
                <a:gd name="connsiteY88" fmla="*/ 1950197 h 1953974"/>
                <a:gd name="connsiteX89" fmla="*/ 1898 w 2403550"/>
                <a:gd name="connsiteY89" fmla="*/ 1950197 h 1953974"/>
                <a:gd name="connsiteX90" fmla="*/ 1898 w 2403550"/>
                <a:gd name="connsiteY90" fmla="*/ 1503952 h 1953974"/>
                <a:gd name="connsiteX91" fmla="*/ 0 w 2403550"/>
                <a:gd name="connsiteY91" fmla="*/ 1503952 h 1953974"/>
                <a:gd name="connsiteX92" fmla="*/ 0 w 2403550"/>
                <a:gd name="connsiteY92" fmla="*/ 1350695 h 1953974"/>
                <a:gd name="connsiteX93" fmla="*/ 2470 w 2403550"/>
                <a:gd name="connsiteY93" fmla="*/ 1350695 h 1953974"/>
                <a:gd name="connsiteX94" fmla="*/ 2089 w 2403550"/>
                <a:gd name="connsiteY94" fmla="*/ 1201057 h 1953974"/>
                <a:gd name="connsiteX95" fmla="*/ 0 w 2403550"/>
                <a:gd name="connsiteY95" fmla="*/ 1201057 h 1953974"/>
                <a:gd name="connsiteX96" fmla="*/ 0 w 2403550"/>
                <a:gd name="connsiteY96" fmla="*/ 1050754 h 1953974"/>
                <a:gd name="connsiteX97" fmla="*/ 1613 w 2403550"/>
                <a:gd name="connsiteY97" fmla="*/ 1050754 h 1953974"/>
                <a:gd name="connsiteX98" fmla="*/ 6566 w 2403550"/>
                <a:gd name="connsiteY98" fmla="*/ 939883 h 1953974"/>
                <a:gd name="connsiteX99" fmla="*/ 781710 w 2403550"/>
                <a:gd name="connsiteY99" fmla="*/ 21767 h 1953974"/>
                <a:gd name="connsiteX100" fmla="*/ 987260 w 2403550"/>
                <a:gd name="connsiteY100" fmla="*/ 1764 h 1953974"/>
                <a:gd name="connsiteX101" fmla="*/ 1233683 w 2403550"/>
                <a:gd name="connsiteY101" fmla="*/ 26 h 195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2403550" h="1953974">
                  <a:moveTo>
                    <a:pt x="1897849" y="1218106"/>
                  </a:moveTo>
                  <a:cubicBezTo>
                    <a:pt x="1940140" y="1239918"/>
                    <a:pt x="1983670" y="1262302"/>
                    <a:pt x="2031771" y="1287067"/>
                  </a:cubicBezTo>
                  <a:cubicBezTo>
                    <a:pt x="1998814" y="1334787"/>
                    <a:pt x="1968049" y="1379364"/>
                    <a:pt x="1935759" y="1426323"/>
                  </a:cubicBezTo>
                  <a:cubicBezTo>
                    <a:pt x="1894992" y="1389937"/>
                    <a:pt x="1858797" y="1357647"/>
                    <a:pt x="1823364" y="1326024"/>
                  </a:cubicBezTo>
                  <a:cubicBezTo>
                    <a:pt x="1848319" y="1289829"/>
                    <a:pt x="1871846" y="1255825"/>
                    <a:pt x="1897849" y="1218106"/>
                  </a:cubicBezTo>
                  <a:close/>
                  <a:moveTo>
                    <a:pt x="306889" y="1052277"/>
                  </a:moveTo>
                  <a:cubicBezTo>
                    <a:pt x="356229" y="1052277"/>
                    <a:pt x="402330" y="1052277"/>
                    <a:pt x="452526" y="1052277"/>
                  </a:cubicBezTo>
                  <a:cubicBezTo>
                    <a:pt x="452526" y="1200485"/>
                    <a:pt x="452526" y="1347360"/>
                    <a:pt x="452526" y="1499570"/>
                  </a:cubicBezTo>
                  <a:cubicBezTo>
                    <a:pt x="504247" y="1499570"/>
                    <a:pt x="552063" y="1499570"/>
                    <a:pt x="601878" y="1499570"/>
                  </a:cubicBezTo>
                  <a:cubicBezTo>
                    <a:pt x="601878" y="1551957"/>
                    <a:pt x="601878" y="1598916"/>
                    <a:pt x="601878" y="1648446"/>
                  </a:cubicBezTo>
                  <a:cubicBezTo>
                    <a:pt x="503771" y="1648446"/>
                    <a:pt x="406807" y="1648446"/>
                    <a:pt x="306794" y="1648446"/>
                  </a:cubicBezTo>
                  <a:cubicBezTo>
                    <a:pt x="306889" y="1450993"/>
                    <a:pt x="306889" y="1253349"/>
                    <a:pt x="306889" y="1052277"/>
                  </a:cubicBezTo>
                  <a:close/>
                  <a:moveTo>
                    <a:pt x="1956619" y="963599"/>
                  </a:moveTo>
                  <a:cubicBezTo>
                    <a:pt x="2005673" y="963599"/>
                    <a:pt x="2052536" y="963599"/>
                    <a:pt x="2106543" y="963599"/>
                  </a:cubicBezTo>
                  <a:cubicBezTo>
                    <a:pt x="2101114" y="1017510"/>
                    <a:pt x="2095779" y="1070565"/>
                    <a:pt x="2089969" y="1127715"/>
                  </a:cubicBezTo>
                  <a:cubicBezTo>
                    <a:pt x="2038058" y="1115999"/>
                    <a:pt x="1992433" y="1105712"/>
                    <a:pt x="1943570" y="1094663"/>
                  </a:cubicBezTo>
                  <a:cubicBezTo>
                    <a:pt x="1947856" y="1052086"/>
                    <a:pt x="1951952" y="1010462"/>
                    <a:pt x="1956619" y="963599"/>
                  </a:cubicBezTo>
                  <a:close/>
                  <a:moveTo>
                    <a:pt x="306031" y="753572"/>
                  </a:moveTo>
                  <a:cubicBezTo>
                    <a:pt x="354323" y="753572"/>
                    <a:pt x="401948" y="753572"/>
                    <a:pt x="451859" y="753572"/>
                  </a:cubicBezTo>
                  <a:cubicBezTo>
                    <a:pt x="451859" y="801673"/>
                    <a:pt x="451859" y="848441"/>
                    <a:pt x="451859" y="898162"/>
                  </a:cubicBezTo>
                  <a:cubicBezTo>
                    <a:pt x="403662" y="898162"/>
                    <a:pt x="355942" y="898162"/>
                    <a:pt x="306031" y="898162"/>
                  </a:cubicBezTo>
                  <a:cubicBezTo>
                    <a:pt x="306031" y="850060"/>
                    <a:pt x="306031" y="803293"/>
                    <a:pt x="306031" y="753572"/>
                  </a:cubicBezTo>
                  <a:close/>
                  <a:moveTo>
                    <a:pt x="2016150" y="636891"/>
                  </a:moveTo>
                  <a:cubicBezTo>
                    <a:pt x="2038438" y="689374"/>
                    <a:pt x="2059488" y="738999"/>
                    <a:pt x="2082158" y="792434"/>
                  </a:cubicBezTo>
                  <a:cubicBezTo>
                    <a:pt x="2030723" y="806912"/>
                    <a:pt x="1984717" y="819866"/>
                    <a:pt x="1937187" y="833297"/>
                  </a:cubicBezTo>
                  <a:cubicBezTo>
                    <a:pt x="1919376" y="790815"/>
                    <a:pt x="1903469" y="752906"/>
                    <a:pt x="1886324" y="712139"/>
                  </a:cubicBezTo>
                  <a:cubicBezTo>
                    <a:pt x="1927662" y="688231"/>
                    <a:pt x="1969192" y="664133"/>
                    <a:pt x="2016150" y="636891"/>
                  </a:cubicBezTo>
                  <a:close/>
                  <a:moveTo>
                    <a:pt x="1128039" y="303516"/>
                  </a:moveTo>
                  <a:cubicBezTo>
                    <a:pt x="1179284" y="303516"/>
                    <a:pt x="1227385" y="303516"/>
                    <a:pt x="1279296" y="303516"/>
                  </a:cubicBezTo>
                  <a:cubicBezTo>
                    <a:pt x="1279296" y="347045"/>
                    <a:pt x="1280344" y="389622"/>
                    <a:pt x="1278820" y="432008"/>
                  </a:cubicBezTo>
                  <a:cubicBezTo>
                    <a:pt x="1278058" y="453059"/>
                    <a:pt x="1285011" y="462107"/>
                    <a:pt x="1305299" y="469918"/>
                  </a:cubicBezTo>
                  <a:cubicBezTo>
                    <a:pt x="1412170" y="511352"/>
                    <a:pt x="1477702" y="588790"/>
                    <a:pt x="1499133" y="702234"/>
                  </a:cubicBezTo>
                  <a:cubicBezTo>
                    <a:pt x="1500848" y="711568"/>
                    <a:pt x="1501800" y="721093"/>
                    <a:pt x="1502467" y="730522"/>
                  </a:cubicBezTo>
                  <a:cubicBezTo>
                    <a:pt x="1502848" y="735094"/>
                    <a:pt x="1501895" y="739761"/>
                    <a:pt x="1501133" y="750810"/>
                  </a:cubicBezTo>
                  <a:cubicBezTo>
                    <a:pt x="1456175" y="750810"/>
                    <a:pt x="1411598" y="751477"/>
                    <a:pt x="1367116" y="749953"/>
                  </a:cubicBezTo>
                  <a:cubicBezTo>
                    <a:pt x="1361782" y="749762"/>
                    <a:pt x="1354163" y="738238"/>
                    <a:pt x="1352162" y="730712"/>
                  </a:cubicBezTo>
                  <a:cubicBezTo>
                    <a:pt x="1327873" y="639939"/>
                    <a:pt x="1279677" y="601934"/>
                    <a:pt x="1186141" y="601267"/>
                  </a:cubicBezTo>
                  <a:cubicBezTo>
                    <a:pt x="1143565" y="600982"/>
                    <a:pt x="1100988" y="601172"/>
                    <a:pt x="1057459" y="601172"/>
                  </a:cubicBezTo>
                  <a:cubicBezTo>
                    <a:pt x="1057459" y="662704"/>
                    <a:pt x="1052411" y="721188"/>
                    <a:pt x="1058792" y="778338"/>
                  </a:cubicBezTo>
                  <a:cubicBezTo>
                    <a:pt x="1066603" y="848728"/>
                    <a:pt x="1125277" y="896828"/>
                    <a:pt x="1200620" y="900068"/>
                  </a:cubicBezTo>
                  <a:cubicBezTo>
                    <a:pt x="1310633" y="904830"/>
                    <a:pt x="1398644" y="947977"/>
                    <a:pt x="1456842" y="1042751"/>
                  </a:cubicBezTo>
                  <a:cubicBezTo>
                    <a:pt x="1473892" y="1070565"/>
                    <a:pt x="1491513" y="1102949"/>
                    <a:pt x="1493609" y="1134287"/>
                  </a:cubicBezTo>
                  <a:cubicBezTo>
                    <a:pt x="1501705" y="1254778"/>
                    <a:pt x="1503896" y="1375650"/>
                    <a:pt x="1508563" y="1501475"/>
                  </a:cubicBezTo>
                  <a:cubicBezTo>
                    <a:pt x="1426267" y="1501475"/>
                    <a:pt x="1355020" y="1501475"/>
                    <a:pt x="1280534" y="1501475"/>
                  </a:cubicBezTo>
                  <a:cubicBezTo>
                    <a:pt x="1280534" y="1550910"/>
                    <a:pt x="1280534" y="1598059"/>
                    <a:pt x="1280534" y="1648160"/>
                  </a:cubicBezTo>
                  <a:cubicBezTo>
                    <a:pt x="1229290" y="1648160"/>
                    <a:pt x="1181379" y="1648160"/>
                    <a:pt x="1128991" y="1648160"/>
                  </a:cubicBezTo>
                  <a:cubicBezTo>
                    <a:pt x="1128991" y="1605393"/>
                    <a:pt x="1127848" y="1563007"/>
                    <a:pt x="1129468" y="1520716"/>
                  </a:cubicBezTo>
                  <a:cubicBezTo>
                    <a:pt x="1130325" y="1498046"/>
                    <a:pt x="1122800" y="1488617"/>
                    <a:pt x="1100797" y="1480330"/>
                  </a:cubicBezTo>
                  <a:cubicBezTo>
                    <a:pt x="993070" y="1439658"/>
                    <a:pt x="929252" y="1360791"/>
                    <a:pt x="907726" y="1247729"/>
                  </a:cubicBezTo>
                  <a:cubicBezTo>
                    <a:pt x="905916" y="1238395"/>
                    <a:pt x="905535" y="1228775"/>
                    <a:pt x="905249" y="1219345"/>
                  </a:cubicBezTo>
                  <a:cubicBezTo>
                    <a:pt x="905059" y="1214868"/>
                    <a:pt x="906583" y="1210296"/>
                    <a:pt x="907821" y="1203343"/>
                  </a:cubicBezTo>
                  <a:cubicBezTo>
                    <a:pt x="955541" y="1203343"/>
                    <a:pt x="1002499" y="1203343"/>
                    <a:pt x="1051744" y="1203343"/>
                  </a:cubicBezTo>
                  <a:cubicBezTo>
                    <a:pt x="1054315" y="1214677"/>
                    <a:pt x="1056506" y="1226012"/>
                    <a:pt x="1059459" y="1237157"/>
                  </a:cubicBezTo>
                  <a:cubicBezTo>
                    <a:pt x="1075842" y="1299450"/>
                    <a:pt x="1125944" y="1345362"/>
                    <a:pt x="1188047" y="1348980"/>
                  </a:cubicBezTo>
                  <a:cubicBezTo>
                    <a:pt x="1241291" y="1352028"/>
                    <a:pt x="1294917" y="1349647"/>
                    <a:pt x="1357877" y="1349647"/>
                  </a:cubicBezTo>
                  <a:cubicBezTo>
                    <a:pt x="1353210" y="1282687"/>
                    <a:pt x="1355972" y="1215535"/>
                    <a:pt x="1342066" y="1152003"/>
                  </a:cubicBezTo>
                  <a:cubicBezTo>
                    <a:pt x="1328445" y="1089615"/>
                    <a:pt x="1277105" y="1056753"/>
                    <a:pt x="1212907" y="1052467"/>
                  </a:cubicBezTo>
                  <a:cubicBezTo>
                    <a:pt x="1144041" y="1047800"/>
                    <a:pt x="1079843" y="1034274"/>
                    <a:pt x="1023169" y="990364"/>
                  </a:cubicBezTo>
                  <a:cubicBezTo>
                    <a:pt x="955255" y="937691"/>
                    <a:pt x="912012" y="869874"/>
                    <a:pt x="907535" y="785577"/>
                  </a:cubicBezTo>
                  <a:cubicBezTo>
                    <a:pt x="901630" y="676516"/>
                    <a:pt x="906106" y="566882"/>
                    <a:pt x="906106" y="452487"/>
                  </a:cubicBezTo>
                  <a:cubicBezTo>
                    <a:pt x="978878" y="452487"/>
                    <a:pt x="1051839" y="452487"/>
                    <a:pt x="1128039" y="452487"/>
                  </a:cubicBezTo>
                  <a:cubicBezTo>
                    <a:pt x="1128039" y="400481"/>
                    <a:pt x="1128039" y="353237"/>
                    <a:pt x="1128039" y="303516"/>
                  </a:cubicBezTo>
                  <a:close/>
                  <a:moveTo>
                    <a:pt x="1225373" y="151152"/>
                  </a:moveTo>
                  <a:cubicBezTo>
                    <a:pt x="1143851" y="150974"/>
                    <a:pt x="1062317" y="151307"/>
                    <a:pt x="980783" y="151402"/>
                  </a:cubicBezTo>
                  <a:cubicBezTo>
                    <a:pt x="786949" y="151497"/>
                    <a:pt x="613118" y="211981"/>
                    <a:pt x="463004" y="334282"/>
                  </a:cubicBezTo>
                  <a:cubicBezTo>
                    <a:pt x="274313" y="488111"/>
                    <a:pt x="165062" y="687470"/>
                    <a:pt x="158204" y="931500"/>
                  </a:cubicBezTo>
                  <a:cubicBezTo>
                    <a:pt x="150298" y="1212201"/>
                    <a:pt x="154965" y="1493189"/>
                    <a:pt x="154298" y="1774081"/>
                  </a:cubicBezTo>
                  <a:cubicBezTo>
                    <a:pt x="154298" y="1781130"/>
                    <a:pt x="155441" y="1788083"/>
                    <a:pt x="156489" y="1798846"/>
                  </a:cubicBezTo>
                  <a:cubicBezTo>
                    <a:pt x="170396" y="1799608"/>
                    <a:pt x="180968" y="1800656"/>
                    <a:pt x="191446" y="1800656"/>
                  </a:cubicBezTo>
                  <a:cubicBezTo>
                    <a:pt x="598545" y="1800751"/>
                    <a:pt x="1005548" y="1802466"/>
                    <a:pt x="1412646" y="1799322"/>
                  </a:cubicBezTo>
                  <a:cubicBezTo>
                    <a:pt x="1492561" y="1798751"/>
                    <a:pt x="1574381" y="1787511"/>
                    <a:pt x="1651819" y="1767604"/>
                  </a:cubicBezTo>
                  <a:cubicBezTo>
                    <a:pt x="1970145" y="1685975"/>
                    <a:pt x="2220938" y="1390128"/>
                    <a:pt x="2249227" y="1063326"/>
                  </a:cubicBezTo>
                  <a:cubicBezTo>
                    <a:pt x="2273992" y="777577"/>
                    <a:pt x="2179409" y="535926"/>
                    <a:pt x="1961382" y="347903"/>
                  </a:cubicBezTo>
                  <a:cubicBezTo>
                    <a:pt x="1821173" y="226935"/>
                    <a:pt x="1656486" y="158546"/>
                    <a:pt x="1469891" y="153974"/>
                  </a:cubicBezTo>
                  <a:cubicBezTo>
                    <a:pt x="1388405" y="152021"/>
                    <a:pt x="1306895" y="151331"/>
                    <a:pt x="1225373" y="151152"/>
                  </a:cubicBezTo>
                  <a:close/>
                  <a:moveTo>
                    <a:pt x="1233683" y="26"/>
                  </a:moveTo>
                  <a:cubicBezTo>
                    <a:pt x="1315825" y="217"/>
                    <a:pt x="1397930" y="1526"/>
                    <a:pt x="1479893" y="5003"/>
                  </a:cubicBezTo>
                  <a:cubicBezTo>
                    <a:pt x="1741545" y="16147"/>
                    <a:pt x="1963191" y="121303"/>
                    <a:pt x="2141499" y="312946"/>
                  </a:cubicBezTo>
                  <a:cubicBezTo>
                    <a:pt x="2338857" y="525068"/>
                    <a:pt x="2425916" y="779386"/>
                    <a:pt x="2398674" y="1066183"/>
                  </a:cubicBezTo>
                  <a:cubicBezTo>
                    <a:pt x="2368385" y="1385842"/>
                    <a:pt x="2211032" y="1634349"/>
                    <a:pt x="1938045" y="1803704"/>
                  </a:cubicBezTo>
                  <a:cubicBezTo>
                    <a:pt x="1863274" y="1850090"/>
                    <a:pt x="1777168" y="1879331"/>
                    <a:pt x="1694205" y="1910954"/>
                  </a:cubicBezTo>
                  <a:cubicBezTo>
                    <a:pt x="1670917" y="1919884"/>
                    <a:pt x="1659683" y="1929082"/>
                    <a:pt x="1655562" y="1946946"/>
                  </a:cubicBezTo>
                  <a:lnTo>
                    <a:pt x="1654917" y="1953974"/>
                  </a:lnTo>
                  <a:lnTo>
                    <a:pt x="1502383" y="1953974"/>
                  </a:lnTo>
                  <a:lnTo>
                    <a:pt x="1502276" y="1951721"/>
                  </a:lnTo>
                  <a:cubicBezTo>
                    <a:pt x="1452842" y="1951721"/>
                    <a:pt x="1405883" y="1951721"/>
                    <a:pt x="1354353" y="1951721"/>
                  </a:cubicBezTo>
                  <a:lnTo>
                    <a:pt x="1354353" y="1953974"/>
                  </a:lnTo>
                  <a:lnTo>
                    <a:pt x="1201477" y="1953974"/>
                  </a:lnTo>
                  <a:lnTo>
                    <a:pt x="1201477" y="1950197"/>
                  </a:lnTo>
                  <a:cubicBezTo>
                    <a:pt x="801427" y="1950197"/>
                    <a:pt x="403758" y="1950197"/>
                    <a:pt x="1898" y="1950197"/>
                  </a:cubicBezTo>
                  <a:cubicBezTo>
                    <a:pt x="1898" y="1797894"/>
                    <a:pt x="1898" y="1650923"/>
                    <a:pt x="1898" y="1503952"/>
                  </a:cubicBezTo>
                  <a:lnTo>
                    <a:pt x="0" y="1503952"/>
                  </a:lnTo>
                  <a:lnTo>
                    <a:pt x="0" y="1350695"/>
                  </a:lnTo>
                  <a:lnTo>
                    <a:pt x="2470" y="1350695"/>
                  </a:lnTo>
                  <a:cubicBezTo>
                    <a:pt x="2089" y="1298784"/>
                    <a:pt x="2089" y="1252778"/>
                    <a:pt x="2089" y="1201057"/>
                  </a:cubicBezTo>
                  <a:lnTo>
                    <a:pt x="0" y="1201057"/>
                  </a:lnTo>
                  <a:lnTo>
                    <a:pt x="0" y="1050754"/>
                  </a:lnTo>
                  <a:lnTo>
                    <a:pt x="1613" y="1050754"/>
                  </a:lnTo>
                  <a:cubicBezTo>
                    <a:pt x="3327" y="1012367"/>
                    <a:pt x="5327" y="976173"/>
                    <a:pt x="6566" y="939883"/>
                  </a:cubicBezTo>
                  <a:cubicBezTo>
                    <a:pt x="20663" y="500874"/>
                    <a:pt x="331654" y="118446"/>
                    <a:pt x="781710" y="21767"/>
                  </a:cubicBezTo>
                  <a:cubicBezTo>
                    <a:pt x="848671" y="7384"/>
                    <a:pt x="918584" y="2622"/>
                    <a:pt x="987260" y="1764"/>
                  </a:cubicBezTo>
                  <a:cubicBezTo>
                    <a:pt x="1069366" y="764"/>
                    <a:pt x="1151542" y="-165"/>
                    <a:pt x="1233683" y="26"/>
                  </a:cubicBezTo>
                  <a:close/>
                </a:path>
              </a:pathLst>
            </a:custGeom>
            <a:gradFill flip="none" rotWithShape="1">
              <a:gsLst>
                <a:gs pos="0">
                  <a:schemeClr val="accent1"/>
                </a:gs>
                <a:gs pos="100000">
                  <a:schemeClr val="accent2"/>
                </a:gs>
              </a:gsLst>
              <a:lin ang="5400000" scaled="1"/>
              <a:tileRect/>
            </a:gradFill>
            <a:ln w="9525" cap="flat">
              <a:noFill/>
              <a:prstDash val="solid"/>
              <a:miter/>
            </a:ln>
          </p:spPr>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25" name="矩形 24">
            <a:extLst>
              <a:ext uri="{FF2B5EF4-FFF2-40B4-BE49-F238E27FC236}">
                <a16:creationId xmlns="" xmlns:a16="http://schemas.microsoft.com/office/drawing/2014/main" id="{EE053F8F-A484-4275-BBEB-8A96B993EE4B}"/>
              </a:ext>
            </a:extLst>
          </p:cNvPr>
          <p:cNvSpPr/>
          <p:nvPr/>
        </p:nvSpPr>
        <p:spPr>
          <a:xfrm>
            <a:off x="1009934" y="1949783"/>
            <a:ext cx="452047" cy="184666"/>
          </a:xfrm>
          <a:prstGeom prst="rect">
            <a:avLst/>
          </a:prstGeom>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阿里巴巴普惠体 R"/>
                <a:ea typeface="阿里巴巴普惠体 R"/>
                <a:cs typeface="+mn-cs"/>
              </a:rPr>
              <a:t>特点</a:t>
            </a:r>
            <a:r>
              <a:rPr kumimoji="0" lang="zh-CN" altLang="en-US" sz="1200" b="0" i="0" u="none" strike="noStrike" kern="1200" cap="none" spc="0" normalizeH="0" baseline="0" noProof="0">
                <a:ln>
                  <a:noFill/>
                </a:ln>
                <a:gradFill flip="none" rotWithShape="1">
                  <a:gsLst>
                    <a:gs pos="0">
                      <a:srgbClr val="0CAFF2"/>
                    </a:gs>
                    <a:gs pos="100000">
                      <a:srgbClr val="0C84F2"/>
                    </a:gs>
                  </a:gsLst>
                  <a:lin ang="0" scaled="1"/>
                  <a:tileRect/>
                </a:gradFill>
                <a:effectLst/>
                <a:uLnTx/>
                <a:uFillTx/>
                <a:latin typeface="阿里巴巴普惠体 R"/>
                <a:ea typeface="阿里巴巴普惠体 R"/>
                <a:cs typeface="+mn-cs"/>
              </a:rPr>
              <a:t>一</a:t>
            </a:r>
          </a:p>
        </p:txBody>
      </p:sp>
      <p:sp>
        <p:nvSpPr>
          <p:cNvPr id="37" name="矩形 36">
            <a:extLst>
              <a:ext uri="{FF2B5EF4-FFF2-40B4-BE49-F238E27FC236}">
                <a16:creationId xmlns="" xmlns:a16="http://schemas.microsoft.com/office/drawing/2014/main" id="{FFF64FA9-F1D9-41D0-8AD3-6E768DC95249}"/>
              </a:ext>
            </a:extLst>
          </p:cNvPr>
          <p:cNvSpPr/>
          <p:nvPr/>
        </p:nvSpPr>
        <p:spPr>
          <a:xfrm>
            <a:off x="3847713" y="1949783"/>
            <a:ext cx="452047" cy="184666"/>
          </a:xfrm>
          <a:prstGeom prst="rect">
            <a:avLst/>
          </a:prstGeom>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阿里巴巴普惠体 R"/>
                <a:ea typeface="阿里巴巴普惠体 R"/>
                <a:cs typeface="+mn-cs"/>
              </a:rPr>
              <a:t>特点</a:t>
            </a:r>
            <a:r>
              <a:rPr kumimoji="0" lang="zh-CN" altLang="en-US" sz="1200" b="0" i="0" u="none" strike="noStrike" kern="1200" cap="none" spc="0" normalizeH="0" baseline="0" noProof="0">
                <a:ln>
                  <a:noFill/>
                </a:ln>
                <a:gradFill flip="none" rotWithShape="1">
                  <a:gsLst>
                    <a:gs pos="0">
                      <a:srgbClr val="0CAFF2"/>
                    </a:gs>
                    <a:gs pos="100000">
                      <a:srgbClr val="0C84F2"/>
                    </a:gs>
                  </a:gsLst>
                  <a:lin ang="0" scaled="1"/>
                  <a:tileRect/>
                </a:gradFill>
                <a:effectLst/>
                <a:uLnTx/>
                <a:uFillTx/>
                <a:latin typeface="阿里巴巴普惠体 R"/>
                <a:ea typeface="阿里巴巴普惠体 R"/>
                <a:cs typeface="+mn-cs"/>
              </a:rPr>
              <a:t>二</a:t>
            </a:r>
          </a:p>
        </p:txBody>
      </p:sp>
      <p:sp>
        <p:nvSpPr>
          <p:cNvPr id="51" name="矩形 50">
            <a:extLst>
              <a:ext uri="{FF2B5EF4-FFF2-40B4-BE49-F238E27FC236}">
                <a16:creationId xmlns="" xmlns:a16="http://schemas.microsoft.com/office/drawing/2014/main" id="{EE7ACD4D-05B9-4BE8-850C-C2CD0AE7C0CB}"/>
              </a:ext>
            </a:extLst>
          </p:cNvPr>
          <p:cNvSpPr/>
          <p:nvPr/>
        </p:nvSpPr>
        <p:spPr>
          <a:xfrm>
            <a:off x="6685492" y="1949783"/>
            <a:ext cx="452047" cy="184666"/>
          </a:xfrm>
          <a:prstGeom prst="rect">
            <a:avLst/>
          </a:prstGeom>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阿里巴巴普惠体 R"/>
                <a:ea typeface="阿里巴巴普惠体 R"/>
                <a:cs typeface="+mn-cs"/>
              </a:rPr>
              <a:t>特点</a:t>
            </a:r>
            <a:r>
              <a:rPr kumimoji="0" lang="zh-CN" altLang="en-US" sz="1200" b="0" i="0" u="none" strike="noStrike" kern="1200" cap="none" spc="0" normalizeH="0" baseline="0" noProof="0">
                <a:ln>
                  <a:noFill/>
                </a:ln>
                <a:gradFill flip="none" rotWithShape="1">
                  <a:gsLst>
                    <a:gs pos="0">
                      <a:srgbClr val="0CAFF2"/>
                    </a:gs>
                    <a:gs pos="100000">
                      <a:srgbClr val="0C84F2"/>
                    </a:gs>
                  </a:gsLst>
                  <a:lin ang="0" scaled="1"/>
                  <a:tileRect/>
                </a:gradFill>
                <a:effectLst/>
                <a:uLnTx/>
                <a:uFillTx/>
                <a:latin typeface="阿里巴巴普惠体 R"/>
                <a:ea typeface="阿里巴巴普惠体 R"/>
                <a:cs typeface="+mn-cs"/>
              </a:rPr>
              <a:t>三</a:t>
            </a:r>
          </a:p>
        </p:txBody>
      </p:sp>
      <p:sp>
        <p:nvSpPr>
          <p:cNvPr id="65" name="矩形 64">
            <a:extLst>
              <a:ext uri="{FF2B5EF4-FFF2-40B4-BE49-F238E27FC236}">
                <a16:creationId xmlns="" xmlns:a16="http://schemas.microsoft.com/office/drawing/2014/main" id="{44D53A0D-C818-4304-9FFA-ABB44513ECA8}"/>
              </a:ext>
            </a:extLst>
          </p:cNvPr>
          <p:cNvSpPr/>
          <p:nvPr/>
        </p:nvSpPr>
        <p:spPr>
          <a:xfrm>
            <a:off x="9449706" y="1949783"/>
            <a:ext cx="452047" cy="184666"/>
          </a:xfrm>
          <a:prstGeom prst="rect">
            <a:avLst/>
          </a:prstGeom>
        </p:spPr>
        <p:txBody>
          <a:bodyPr wrap="none" lIns="0" tIns="0" rIns="0" bIns="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solidFill>
                <a:effectLst/>
                <a:uLnTx/>
                <a:uFillTx/>
                <a:latin typeface="阿里巴巴普惠体 R"/>
                <a:ea typeface="阿里巴巴普惠体 R"/>
                <a:cs typeface="+mn-cs"/>
              </a:rPr>
              <a:t>特点</a:t>
            </a:r>
            <a:r>
              <a:rPr kumimoji="0" lang="zh-CN" altLang="en-US" sz="1200" b="0" i="0" u="none" strike="noStrike" kern="1200" cap="none" spc="0" normalizeH="0" baseline="0" noProof="0">
                <a:ln>
                  <a:noFill/>
                </a:ln>
                <a:gradFill flip="none" rotWithShape="1">
                  <a:gsLst>
                    <a:gs pos="0">
                      <a:srgbClr val="0CAFF2"/>
                    </a:gs>
                    <a:gs pos="100000">
                      <a:srgbClr val="0C84F2"/>
                    </a:gs>
                  </a:gsLst>
                  <a:lin ang="0" scaled="1"/>
                  <a:tileRect/>
                </a:gradFill>
                <a:effectLst/>
                <a:uLnTx/>
                <a:uFillTx/>
                <a:latin typeface="阿里巴巴普惠体 R"/>
                <a:ea typeface="阿里巴巴普惠体 R"/>
                <a:cs typeface="+mn-cs"/>
              </a:rPr>
              <a:t>四</a:t>
            </a:r>
          </a:p>
        </p:txBody>
      </p:sp>
      <p:sp>
        <p:nvSpPr>
          <p:cNvPr id="21" name="矩形 20">
            <a:extLst>
              <a:ext uri="{FF2B5EF4-FFF2-40B4-BE49-F238E27FC236}">
                <a16:creationId xmlns="" xmlns:a16="http://schemas.microsoft.com/office/drawing/2014/main" id="{44B3A9F6-9A27-43CA-A6A6-1C60A7DEE76A}"/>
              </a:ext>
            </a:extLst>
          </p:cNvPr>
          <p:cNvSpPr/>
          <p:nvPr/>
        </p:nvSpPr>
        <p:spPr>
          <a:xfrm>
            <a:off x="3521282" y="1898720"/>
            <a:ext cx="36000" cy="862012"/>
          </a:xfrm>
          <a:prstGeom prst="rect">
            <a:avLst/>
          </a:prstGeom>
          <a:gradFill>
            <a:gsLst>
              <a:gs pos="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2" name="矩形 71">
            <a:extLst>
              <a:ext uri="{FF2B5EF4-FFF2-40B4-BE49-F238E27FC236}">
                <a16:creationId xmlns="" xmlns:a16="http://schemas.microsoft.com/office/drawing/2014/main" id="{85CA5979-0C24-4DEA-9CC4-269F28F04DC8}"/>
              </a:ext>
            </a:extLst>
          </p:cNvPr>
          <p:cNvSpPr/>
          <p:nvPr/>
        </p:nvSpPr>
        <p:spPr>
          <a:xfrm>
            <a:off x="6359061" y="1898720"/>
            <a:ext cx="36000" cy="862012"/>
          </a:xfrm>
          <a:prstGeom prst="rect">
            <a:avLst/>
          </a:prstGeom>
          <a:gradFill>
            <a:gsLst>
              <a:gs pos="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5" name="矩形 74">
            <a:extLst>
              <a:ext uri="{FF2B5EF4-FFF2-40B4-BE49-F238E27FC236}">
                <a16:creationId xmlns="" xmlns:a16="http://schemas.microsoft.com/office/drawing/2014/main" id="{8F30EAE6-E5FC-4089-AF13-14950F107F1B}"/>
              </a:ext>
            </a:extLst>
          </p:cNvPr>
          <p:cNvSpPr/>
          <p:nvPr/>
        </p:nvSpPr>
        <p:spPr>
          <a:xfrm>
            <a:off x="9196840" y="1898720"/>
            <a:ext cx="36000" cy="862012"/>
          </a:xfrm>
          <a:prstGeom prst="rect">
            <a:avLst/>
          </a:prstGeom>
          <a:gradFill>
            <a:gsLst>
              <a:gs pos="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cxnSp>
        <p:nvCxnSpPr>
          <p:cNvPr id="23" name="直接连接符 22">
            <a:extLst>
              <a:ext uri="{FF2B5EF4-FFF2-40B4-BE49-F238E27FC236}">
                <a16:creationId xmlns="" xmlns:a16="http://schemas.microsoft.com/office/drawing/2014/main" id="{5EF0FFB8-4F52-4F91-A060-A75DCE32A8FD}"/>
              </a:ext>
            </a:extLst>
          </p:cNvPr>
          <p:cNvCxnSpPr>
            <a:cxnSpLocks/>
          </p:cNvCxnSpPr>
          <p:nvPr/>
        </p:nvCxnSpPr>
        <p:spPr>
          <a:xfrm>
            <a:off x="3535851"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 xmlns:a16="http://schemas.microsoft.com/office/drawing/2014/main" id="{6DD47809-2FDB-4E2B-B1C6-78FE23568D7A}"/>
              </a:ext>
            </a:extLst>
          </p:cNvPr>
          <p:cNvCxnSpPr>
            <a:cxnSpLocks/>
          </p:cNvCxnSpPr>
          <p:nvPr/>
        </p:nvCxnSpPr>
        <p:spPr>
          <a:xfrm>
            <a:off x="6373630"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86D8E419-66B7-4F69-A899-45BB64324622}"/>
              </a:ext>
            </a:extLst>
          </p:cNvPr>
          <p:cNvCxnSpPr>
            <a:cxnSpLocks/>
          </p:cNvCxnSpPr>
          <p:nvPr/>
        </p:nvCxnSpPr>
        <p:spPr>
          <a:xfrm>
            <a:off x="9211409"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2F1317C1-1FF8-4EDA-875D-A84FDE0970BF}"/>
              </a:ext>
            </a:extLst>
          </p:cNvPr>
          <p:cNvCxnSpPr>
            <a:cxnSpLocks/>
          </p:cNvCxnSpPr>
          <p:nvPr/>
        </p:nvCxnSpPr>
        <p:spPr>
          <a:xfrm>
            <a:off x="698072" y="2632228"/>
            <a:ext cx="0" cy="367649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8" name="矩形 77">
            <a:extLst>
              <a:ext uri="{FF2B5EF4-FFF2-40B4-BE49-F238E27FC236}">
                <a16:creationId xmlns="" xmlns:a16="http://schemas.microsoft.com/office/drawing/2014/main" id="{E1E69D5F-D612-44BC-AB75-C5755C6EED99}"/>
              </a:ext>
            </a:extLst>
          </p:cNvPr>
          <p:cNvSpPr/>
          <p:nvPr/>
        </p:nvSpPr>
        <p:spPr>
          <a:xfrm>
            <a:off x="683503" y="1898720"/>
            <a:ext cx="36000" cy="862012"/>
          </a:xfrm>
          <a:prstGeom prst="rect">
            <a:avLst/>
          </a:prstGeom>
          <a:gradFill>
            <a:gsLst>
              <a:gs pos="0">
                <a:schemeClr val="accent1"/>
              </a:gs>
              <a:gs pos="100000">
                <a:schemeClr val="accent2"/>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79" name="矩形 78">
            <a:extLst>
              <a:ext uri="{FF2B5EF4-FFF2-40B4-BE49-F238E27FC236}">
                <a16:creationId xmlns="" xmlns:a16="http://schemas.microsoft.com/office/drawing/2014/main" id="{DEC4988B-0BFC-42C1-892F-5124E5224B19}"/>
              </a:ext>
            </a:extLst>
          </p:cNvPr>
          <p:cNvSpPr/>
          <p:nvPr/>
        </p:nvSpPr>
        <p:spPr>
          <a:xfrm>
            <a:off x="1009765" y="5083685"/>
            <a:ext cx="2009248" cy="939296"/>
          </a:xfrm>
          <a:prstGeom prst="rect">
            <a:avLst/>
          </a:prstGeom>
        </p:spPr>
        <p:txBody>
          <a:bodyPr wrap="square" lIns="0" tIns="0" rIns="0" bIns="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50000"/>
                    <a:lumOff val="50000"/>
                  </a:prstClr>
                </a:solidFill>
                <a:effectLst/>
                <a:uLnTx/>
                <a:uFillTx/>
                <a:latin typeface="阿里巴巴普惠体 R"/>
                <a:ea typeface="阿里巴巴普惠体 R"/>
                <a:cs typeface="+mn-cs"/>
              </a:rPr>
              <a:t>请输入公司业务特点文本</a:t>
            </a:r>
            <a:endParaRPr kumimoji="0" lang="en-US" altLang="zh-CN" sz="1400" b="0" i="0" u="none" strike="noStrike" kern="1200" cap="none" spc="0" normalizeH="0" baseline="0" noProof="0">
              <a:ln>
                <a:noFill/>
              </a:ln>
              <a:solidFill>
                <a:prstClr val="black">
                  <a:lumMod val="50000"/>
                  <a:lumOff val="50000"/>
                </a:prstClr>
              </a:solidFill>
              <a:effectLst/>
              <a:uLnTx/>
              <a:uFillTx/>
              <a:latin typeface="阿里巴巴普惠体 R"/>
              <a:ea typeface="阿里巴巴普惠体 R"/>
              <a:cs typeface="+mn-cs"/>
            </a:endParaRPr>
          </a:p>
          <a:p>
            <a:pPr algn="just">
              <a:lnSpc>
                <a:spcPct val="150000"/>
              </a:lnSpc>
            </a:pPr>
            <a:r>
              <a:rPr lang="zh-CN" altLang="en-US" sz="1400">
                <a:solidFill>
                  <a:prstClr val="black">
                    <a:lumMod val="50000"/>
                    <a:lumOff val="50000"/>
                  </a:prstClr>
                </a:solidFill>
              </a:rPr>
              <a:t>请输入公司业务特点文本</a:t>
            </a:r>
          </a:p>
          <a:p>
            <a:pPr algn="just">
              <a:lnSpc>
                <a:spcPct val="150000"/>
              </a:lnSpc>
            </a:pPr>
            <a:r>
              <a:rPr lang="zh-CN" altLang="en-US" sz="1400">
                <a:solidFill>
                  <a:prstClr val="black">
                    <a:lumMod val="50000"/>
                    <a:lumOff val="50000"/>
                  </a:prstClr>
                </a:solidFill>
              </a:rPr>
              <a:t>请输入公司业务特点文本</a:t>
            </a:r>
          </a:p>
        </p:txBody>
      </p:sp>
      <p:sp>
        <p:nvSpPr>
          <p:cNvPr id="81" name="矩形 80">
            <a:extLst>
              <a:ext uri="{FF2B5EF4-FFF2-40B4-BE49-F238E27FC236}">
                <a16:creationId xmlns="" xmlns:a16="http://schemas.microsoft.com/office/drawing/2014/main" id="{970BB718-D533-4B5A-95E2-3A5DC006ACCE}"/>
              </a:ext>
            </a:extLst>
          </p:cNvPr>
          <p:cNvSpPr/>
          <p:nvPr/>
        </p:nvSpPr>
        <p:spPr>
          <a:xfrm>
            <a:off x="9523104" y="5083685"/>
            <a:ext cx="1978440" cy="939296"/>
          </a:xfrm>
          <a:prstGeom prst="rect">
            <a:avLst/>
          </a:prstGeom>
        </p:spPr>
        <p:txBody>
          <a:bodyPr wrap="square" lIns="0" tIns="0" rIns="0" bIns="0">
            <a:spAutoFit/>
          </a:bodyPr>
          <a:lstStyle/>
          <a:p>
            <a:pPr lvl="0" algn="just">
              <a:lnSpc>
                <a:spcPct val="150000"/>
              </a:lnSpc>
            </a:pPr>
            <a:r>
              <a:rPr lang="zh-CN" altLang="en-US" sz="1400">
                <a:solidFill>
                  <a:prstClr val="black">
                    <a:lumMod val="50000"/>
                    <a:lumOff val="50000"/>
                  </a:prstClr>
                </a:solidFill>
              </a:rPr>
              <a:t>请输入公司业务特点文本</a:t>
            </a:r>
          </a:p>
          <a:p>
            <a:pPr lvl="0" algn="just">
              <a:lnSpc>
                <a:spcPct val="150000"/>
              </a:lnSpc>
            </a:pPr>
            <a:r>
              <a:rPr lang="zh-CN" altLang="en-US" sz="1400">
                <a:solidFill>
                  <a:prstClr val="black">
                    <a:lumMod val="50000"/>
                    <a:lumOff val="50000"/>
                  </a:prstClr>
                </a:solidFill>
              </a:rPr>
              <a:t>请输入公司业务特点文本</a:t>
            </a:r>
          </a:p>
          <a:p>
            <a:pPr lvl="0" algn="just">
              <a:lnSpc>
                <a:spcPct val="150000"/>
              </a:lnSpc>
            </a:pPr>
            <a:r>
              <a:rPr lang="zh-CN" altLang="en-US" sz="1400">
                <a:solidFill>
                  <a:prstClr val="black">
                    <a:lumMod val="50000"/>
                    <a:lumOff val="50000"/>
                  </a:prstClr>
                </a:solidFill>
              </a:rPr>
              <a:t>请输入公司业务特点文本</a:t>
            </a:r>
          </a:p>
        </p:txBody>
      </p:sp>
      <p:sp>
        <p:nvSpPr>
          <p:cNvPr id="89" name="矩形 88">
            <a:extLst>
              <a:ext uri="{FF2B5EF4-FFF2-40B4-BE49-F238E27FC236}">
                <a16:creationId xmlns="" xmlns:a16="http://schemas.microsoft.com/office/drawing/2014/main" id="{BD3C6CA2-2D87-4F21-A309-32A5C895BCBD}"/>
              </a:ext>
            </a:extLst>
          </p:cNvPr>
          <p:cNvSpPr/>
          <p:nvPr/>
        </p:nvSpPr>
        <p:spPr>
          <a:xfrm>
            <a:off x="3817254" y="2471807"/>
            <a:ext cx="1410643" cy="430887"/>
          </a:xfrm>
          <a:prstGeom prst="rect">
            <a:avLst/>
          </a:prstGeom>
        </p:spPr>
        <p:txBody>
          <a:bodyPr wrap="none" lIns="0" tIns="0" rIns="0" bIns="0">
            <a:spAutoFit/>
          </a:bodyPr>
          <a:lstStyle/>
          <a:p>
            <a:pPr lvl="0"/>
            <a:r>
              <a:rPr lang="zh-CN" altLang="en-US" sz="2800">
                <a:gradFill flip="none" rotWithShape="1">
                  <a:gsLst>
                    <a:gs pos="0">
                      <a:schemeClr val="accent1"/>
                    </a:gs>
                    <a:gs pos="100000">
                      <a:schemeClr val="accent2"/>
                    </a:gs>
                  </a:gsLst>
                  <a:lin ang="5400000" scaled="1"/>
                  <a:tileRect/>
                </a:gradFill>
                <a:latin typeface="阿里巴巴普惠体 B"/>
                <a:ea typeface="阿里巴巴普惠体 B"/>
              </a:rPr>
              <a:t>输入内容</a:t>
            </a:r>
          </a:p>
        </p:txBody>
      </p:sp>
      <p:sp>
        <p:nvSpPr>
          <p:cNvPr id="90" name="矩形 89">
            <a:extLst>
              <a:ext uri="{FF2B5EF4-FFF2-40B4-BE49-F238E27FC236}">
                <a16:creationId xmlns="" xmlns:a16="http://schemas.microsoft.com/office/drawing/2014/main" id="{DCE5DF5B-ABFB-4D66-86F6-822A03621526}"/>
              </a:ext>
            </a:extLst>
          </p:cNvPr>
          <p:cNvSpPr/>
          <p:nvPr/>
        </p:nvSpPr>
        <p:spPr>
          <a:xfrm>
            <a:off x="4545018" y="3557613"/>
            <a:ext cx="910506" cy="276999"/>
          </a:xfrm>
          <a:prstGeom prst="rect">
            <a:avLst/>
          </a:prstGeom>
        </p:spPr>
        <p:txBody>
          <a:bodyPr wrap="none" lIns="0" tIns="0" rIns="0" bIns="0">
            <a:spAutoFit/>
          </a:bodyPr>
          <a:lstStyle/>
          <a:p>
            <a:pPr lvl="0"/>
            <a:r>
              <a:rPr lang="zh-CN" altLang="en-US">
                <a:solidFill>
                  <a:prstClr val="black"/>
                </a:solidFill>
              </a:rPr>
              <a:t>输入内容</a:t>
            </a:r>
          </a:p>
        </p:txBody>
      </p:sp>
      <p:sp>
        <p:nvSpPr>
          <p:cNvPr id="92" name="矩形 91">
            <a:extLst>
              <a:ext uri="{FF2B5EF4-FFF2-40B4-BE49-F238E27FC236}">
                <a16:creationId xmlns="" xmlns:a16="http://schemas.microsoft.com/office/drawing/2014/main" id="{276ED92C-CC40-464D-B6F8-91B8A17C248E}"/>
              </a:ext>
            </a:extLst>
          </p:cNvPr>
          <p:cNvSpPr/>
          <p:nvPr/>
        </p:nvSpPr>
        <p:spPr>
          <a:xfrm>
            <a:off x="4545018" y="4311615"/>
            <a:ext cx="910506" cy="276999"/>
          </a:xfrm>
          <a:prstGeom prst="rect">
            <a:avLst/>
          </a:prstGeom>
        </p:spPr>
        <p:txBody>
          <a:bodyPr wrap="none" lIns="0" tIns="0" rIns="0" bIns="0">
            <a:spAutoFit/>
          </a:bodyPr>
          <a:lstStyle/>
          <a:p>
            <a:pPr lvl="0"/>
            <a:r>
              <a:rPr lang="zh-CN" altLang="en-US">
                <a:solidFill>
                  <a:prstClr val="black"/>
                </a:solidFill>
              </a:rPr>
              <a:t>输入内容</a:t>
            </a:r>
          </a:p>
        </p:txBody>
      </p:sp>
      <p:grpSp>
        <p:nvGrpSpPr>
          <p:cNvPr id="93" name="组合 92">
            <a:extLst>
              <a:ext uri="{FF2B5EF4-FFF2-40B4-BE49-F238E27FC236}">
                <a16:creationId xmlns="" xmlns:a16="http://schemas.microsoft.com/office/drawing/2014/main" id="{C0432897-9324-4372-AE40-7B63BCE35DBC}"/>
              </a:ext>
            </a:extLst>
          </p:cNvPr>
          <p:cNvGrpSpPr>
            <a:grpSpLocks/>
          </p:cNvGrpSpPr>
          <p:nvPr/>
        </p:nvGrpSpPr>
        <p:grpSpPr>
          <a:xfrm>
            <a:off x="3872647" y="3463152"/>
            <a:ext cx="444011" cy="444029"/>
            <a:chOff x="14211204" y="1687363"/>
            <a:chExt cx="4798695" cy="4798885"/>
          </a:xfrm>
        </p:grpSpPr>
        <p:sp>
          <p:nvSpPr>
            <p:cNvPr id="97" name="任意多边形: 形状 96">
              <a:extLst>
                <a:ext uri="{FF2B5EF4-FFF2-40B4-BE49-F238E27FC236}">
                  <a16:creationId xmlns="" xmlns:a16="http://schemas.microsoft.com/office/drawing/2014/main" id="{17D383BE-9C89-43B3-9C23-ADE482648663}"/>
                </a:ext>
              </a:extLst>
            </p:cNvPr>
            <p:cNvSpPr/>
            <p:nvPr/>
          </p:nvSpPr>
          <p:spPr>
            <a:xfrm>
              <a:off x="14211204" y="1687363"/>
              <a:ext cx="4798695" cy="4798885"/>
            </a:xfrm>
            <a:custGeom>
              <a:avLst/>
              <a:gdLst>
                <a:gd name="connsiteX0" fmla="*/ 4798124 w 4798695"/>
                <a:gd name="connsiteY0" fmla="*/ 3717036 h 4798885"/>
                <a:gd name="connsiteX1" fmla="*/ 1392936 w 4798695"/>
                <a:gd name="connsiteY1" fmla="*/ 3717036 h 4798885"/>
                <a:gd name="connsiteX2" fmla="*/ 1392936 w 4798695"/>
                <a:gd name="connsiteY2" fmla="*/ 3871341 h 4798885"/>
                <a:gd name="connsiteX3" fmla="*/ 1544479 w 4798695"/>
                <a:gd name="connsiteY3" fmla="*/ 3871341 h 4798885"/>
                <a:gd name="connsiteX4" fmla="*/ 1544479 w 4798695"/>
                <a:gd name="connsiteY4" fmla="*/ 4798886 h 4798885"/>
                <a:gd name="connsiteX5" fmla="*/ 0 w 4798695"/>
                <a:gd name="connsiteY5" fmla="*/ 4798886 h 4798885"/>
                <a:gd name="connsiteX6" fmla="*/ 0 w 4798695"/>
                <a:gd name="connsiteY6" fmla="*/ 3872008 h 4798885"/>
                <a:gd name="connsiteX7" fmla="*/ 153829 w 4798695"/>
                <a:gd name="connsiteY7" fmla="*/ 3872008 h 4798885"/>
                <a:gd name="connsiteX8" fmla="*/ 153829 w 4798695"/>
                <a:gd name="connsiteY8" fmla="*/ 3826955 h 4798885"/>
                <a:gd name="connsiteX9" fmla="*/ 156305 w 4798695"/>
                <a:gd name="connsiteY9" fmla="*/ 2373630 h 4798885"/>
                <a:gd name="connsiteX10" fmla="*/ 613791 w 4798695"/>
                <a:gd name="connsiteY10" fmla="*/ 1366171 h 4798885"/>
                <a:gd name="connsiteX11" fmla="*/ 1047464 w 4798695"/>
                <a:gd name="connsiteY11" fmla="*/ 1000030 h 4798885"/>
                <a:gd name="connsiteX12" fmla="*/ 1083374 w 4798695"/>
                <a:gd name="connsiteY12" fmla="*/ 925640 h 4798885"/>
                <a:gd name="connsiteX13" fmla="*/ 1082516 w 4798695"/>
                <a:gd name="connsiteY13" fmla="*/ 47149 h 4798885"/>
                <a:gd name="connsiteX14" fmla="*/ 1082516 w 4798695"/>
                <a:gd name="connsiteY14" fmla="*/ 572 h 4798885"/>
                <a:gd name="connsiteX15" fmla="*/ 1123283 w 4798695"/>
                <a:gd name="connsiteY15" fmla="*/ 572 h 4798885"/>
                <a:gd name="connsiteX16" fmla="*/ 3787235 w 4798695"/>
                <a:gd name="connsiteY16" fmla="*/ 0 h 4798885"/>
                <a:gd name="connsiteX17" fmla="*/ 3849338 w 4798695"/>
                <a:gd name="connsiteY17" fmla="*/ 25908 h 4798885"/>
                <a:gd name="connsiteX18" fmla="*/ 4773549 w 4798695"/>
                <a:gd name="connsiteY18" fmla="*/ 950024 h 4798885"/>
                <a:gd name="connsiteX19" fmla="*/ 4798695 w 4798695"/>
                <a:gd name="connsiteY19" fmla="*/ 1012412 h 4798885"/>
                <a:gd name="connsiteX20" fmla="*/ 4798219 w 4798695"/>
                <a:gd name="connsiteY20" fmla="*/ 3672745 h 4798885"/>
                <a:gd name="connsiteX21" fmla="*/ 4798124 w 4798695"/>
                <a:gd name="connsiteY21" fmla="*/ 3717036 h 4798885"/>
                <a:gd name="connsiteX22" fmla="*/ 1431989 w 4798695"/>
                <a:gd name="connsiteY22" fmla="*/ 3558445 h 4798885"/>
                <a:gd name="connsiteX23" fmla="*/ 4639152 w 4798695"/>
                <a:gd name="connsiteY23" fmla="*/ 3558445 h 4798885"/>
                <a:gd name="connsiteX24" fmla="*/ 4639152 w 4798695"/>
                <a:gd name="connsiteY24" fmla="*/ 1084136 h 4798885"/>
                <a:gd name="connsiteX25" fmla="*/ 3712178 w 4798695"/>
                <a:gd name="connsiteY25" fmla="*/ 1084136 h 4798885"/>
                <a:gd name="connsiteX26" fmla="*/ 3712178 w 4798695"/>
                <a:gd name="connsiteY26" fmla="*/ 158687 h 4798885"/>
                <a:gd name="connsiteX27" fmla="*/ 1241203 w 4798695"/>
                <a:gd name="connsiteY27" fmla="*/ 158687 h 4798885"/>
                <a:gd name="connsiteX28" fmla="*/ 1241203 w 4798695"/>
                <a:gd name="connsiteY28" fmla="*/ 2744534 h 4798885"/>
                <a:gd name="connsiteX29" fmla="*/ 1250728 w 4798695"/>
                <a:gd name="connsiteY29" fmla="*/ 2750344 h 4798885"/>
                <a:gd name="connsiteX30" fmla="*/ 1271492 w 4798695"/>
                <a:gd name="connsiteY30" fmla="*/ 2721483 h 4798885"/>
                <a:gd name="connsiteX31" fmla="*/ 1551051 w 4798695"/>
                <a:gd name="connsiteY31" fmla="*/ 2440496 h 4798885"/>
                <a:gd name="connsiteX32" fmla="*/ 1778603 w 4798695"/>
                <a:gd name="connsiteY32" fmla="*/ 2325624 h 4798885"/>
                <a:gd name="connsiteX33" fmla="*/ 2126361 w 4798695"/>
                <a:gd name="connsiteY33" fmla="*/ 2514600 h 4798885"/>
                <a:gd name="connsiteX34" fmla="*/ 2070926 w 4798695"/>
                <a:gd name="connsiteY34" fmla="*/ 2911412 h 4798885"/>
                <a:gd name="connsiteX35" fmla="*/ 1478852 w 4798695"/>
                <a:gd name="connsiteY35" fmla="*/ 3505962 h 4798885"/>
                <a:gd name="connsiteX36" fmla="*/ 1431989 w 4798695"/>
                <a:gd name="connsiteY36" fmla="*/ 3558445 h 4798885"/>
                <a:gd name="connsiteX37" fmla="*/ 1081278 w 4798695"/>
                <a:gd name="connsiteY37" fmla="*/ 1174909 h 4798885"/>
                <a:gd name="connsiteX38" fmla="*/ 1055084 w 4798695"/>
                <a:gd name="connsiteY38" fmla="*/ 1194816 h 4798885"/>
                <a:gd name="connsiteX39" fmla="*/ 800100 w 4798695"/>
                <a:gd name="connsiteY39" fmla="*/ 1407414 h 4798885"/>
                <a:gd name="connsiteX40" fmla="*/ 306419 w 4798695"/>
                <a:gd name="connsiteY40" fmla="*/ 2456688 h 4798885"/>
                <a:gd name="connsiteX41" fmla="*/ 306610 w 4798695"/>
                <a:gd name="connsiteY41" fmla="*/ 3827716 h 4798885"/>
                <a:gd name="connsiteX42" fmla="*/ 306610 w 4798695"/>
                <a:gd name="connsiteY42" fmla="*/ 3869817 h 4798885"/>
                <a:gd name="connsiteX43" fmla="*/ 1237298 w 4798695"/>
                <a:gd name="connsiteY43" fmla="*/ 3869817 h 4798885"/>
                <a:gd name="connsiteX44" fmla="*/ 1237107 w 4798695"/>
                <a:gd name="connsiteY44" fmla="*/ 3707511 h 4798885"/>
                <a:gd name="connsiteX45" fmla="*/ 1365028 w 4798695"/>
                <a:gd name="connsiteY45" fmla="*/ 3400901 h 4798885"/>
                <a:gd name="connsiteX46" fmla="*/ 1829848 w 4798695"/>
                <a:gd name="connsiteY46" fmla="*/ 2936748 h 4798885"/>
                <a:gd name="connsiteX47" fmla="*/ 1953387 w 4798695"/>
                <a:gd name="connsiteY47" fmla="*/ 2812828 h 4798885"/>
                <a:gd name="connsiteX48" fmla="*/ 2009203 w 4798695"/>
                <a:gd name="connsiteY48" fmla="*/ 2660237 h 4798885"/>
                <a:gd name="connsiteX49" fmla="*/ 1884426 w 4798695"/>
                <a:gd name="connsiteY49" fmla="*/ 2492597 h 4798885"/>
                <a:gd name="connsiteX50" fmla="*/ 1674686 w 4798695"/>
                <a:gd name="connsiteY50" fmla="*/ 2538794 h 4798885"/>
                <a:gd name="connsiteX51" fmla="*/ 1313021 w 4798695"/>
                <a:gd name="connsiteY51" fmla="*/ 2899124 h 4798885"/>
                <a:gd name="connsiteX52" fmla="*/ 929545 w 4798695"/>
                <a:gd name="connsiteY52" fmla="*/ 3018473 h 4798885"/>
                <a:gd name="connsiteX53" fmla="*/ 929545 w 4798695"/>
                <a:gd name="connsiteY53" fmla="*/ 2860739 h 4798885"/>
                <a:gd name="connsiteX54" fmla="*/ 1081373 w 4798695"/>
                <a:gd name="connsiteY54" fmla="*/ 2860739 h 4798885"/>
                <a:gd name="connsiteX55" fmla="*/ 1081278 w 4798695"/>
                <a:gd name="connsiteY55" fmla="*/ 1174909 h 4798885"/>
                <a:gd name="connsiteX56" fmla="*/ 1388269 w 4798695"/>
                <a:gd name="connsiteY56" fmla="*/ 4643342 h 4798885"/>
                <a:gd name="connsiteX57" fmla="*/ 1388269 w 4798695"/>
                <a:gd name="connsiteY57" fmla="*/ 4338828 h 4798885"/>
                <a:gd name="connsiteX58" fmla="*/ 156877 w 4798695"/>
                <a:gd name="connsiteY58" fmla="*/ 4338828 h 4798885"/>
                <a:gd name="connsiteX59" fmla="*/ 156877 w 4798695"/>
                <a:gd name="connsiteY59" fmla="*/ 4643342 h 4798885"/>
                <a:gd name="connsiteX60" fmla="*/ 1388269 w 4798695"/>
                <a:gd name="connsiteY60" fmla="*/ 4643342 h 4798885"/>
                <a:gd name="connsiteX61" fmla="*/ 4511612 w 4798695"/>
                <a:gd name="connsiteY61" fmla="*/ 927735 h 4798885"/>
                <a:gd name="connsiteX62" fmla="*/ 3872198 w 4798695"/>
                <a:gd name="connsiteY62" fmla="*/ 288322 h 4798885"/>
                <a:gd name="connsiteX63" fmla="*/ 3872198 w 4798695"/>
                <a:gd name="connsiteY63" fmla="*/ 927735 h 4798885"/>
                <a:gd name="connsiteX64" fmla="*/ 4511612 w 4798695"/>
                <a:gd name="connsiteY64" fmla="*/ 927735 h 4798885"/>
                <a:gd name="connsiteX65" fmla="*/ 155924 w 4798695"/>
                <a:gd name="connsiteY65" fmla="*/ 4177570 h 4798885"/>
                <a:gd name="connsiteX66" fmla="*/ 1388936 w 4798695"/>
                <a:gd name="connsiteY66" fmla="*/ 4177570 h 4798885"/>
                <a:gd name="connsiteX67" fmla="*/ 1388936 w 4798695"/>
                <a:gd name="connsiteY67" fmla="*/ 4028313 h 4798885"/>
                <a:gd name="connsiteX68" fmla="*/ 155924 w 4798695"/>
                <a:gd name="connsiteY68" fmla="*/ 4028313 h 4798885"/>
                <a:gd name="connsiteX69" fmla="*/ 155924 w 4798695"/>
                <a:gd name="connsiteY69" fmla="*/ 4177570 h 4798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798695" h="4798885">
                  <a:moveTo>
                    <a:pt x="4798124" y="3717036"/>
                  </a:moveTo>
                  <a:cubicBezTo>
                    <a:pt x="3660362" y="3717036"/>
                    <a:pt x="2527649" y="3717036"/>
                    <a:pt x="1392936" y="3717036"/>
                  </a:cubicBezTo>
                  <a:cubicBezTo>
                    <a:pt x="1392936" y="3769233"/>
                    <a:pt x="1392936" y="3818573"/>
                    <a:pt x="1392936" y="3871341"/>
                  </a:cubicBezTo>
                  <a:cubicBezTo>
                    <a:pt x="1443228" y="3871341"/>
                    <a:pt x="1492663" y="3871341"/>
                    <a:pt x="1544479" y="3871341"/>
                  </a:cubicBezTo>
                  <a:cubicBezTo>
                    <a:pt x="1544479" y="4182142"/>
                    <a:pt x="1544479" y="4489609"/>
                    <a:pt x="1544479" y="4798886"/>
                  </a:cubicBezTo>
                  <a:cubicBezTo>
                    <a:pt x="1029367" y="4798886"/>
                    <a:pt x="515684" y="4798886"/>
                    <a:pt x="0" y="4798886"/>
                  </a:cubicBezTo>
                  <a:cubicBezTo>
                    <a:pt x="0" y="4490371"/>
                    <a:pt x="0" y="4182904"/>
                    <a:pt x="0" y="3872008"/>
                  </a:cubicBezTo>
                  <a:cubicBezTo>
                    <a:pt x="50864" y="3872008"/>
                    <a:pt x="100298" y="3872008"/>
                    <a:pt x="153829" y="3872008"/>
                  </a:cubicBezTo>
                  <a:cubicBezTo>
                    <a:pt x="153829" y="3854768"/>
                    <a:pt x="153829" y="3840861"/>
                    <a:pt x="153829" y="3826955"/>
                  </a:cubicBezTo>
                  <a:cubicBezTo>
                    <a:pt x="154019" y="3342513"/>
                    <a:pt x="148685" y="2857976"/>
                    <a:pt x="156305" y="2373630"/>
                  </a:cubicBezTo>
                  <a:cubicBezTo>
                    <a:pt x="162592" y="1974723"/>
                    <a:pt x="319373" y="1636014"/>
                    <a:pt x="613791" y="1366171"/>
                  </a:cubicBezTo>
                  <a:cubicBezTo>
                    <a:pt x="753142" y="1238441"/>
                    <a:pt x="901827" y="1120807"/>
                    <a:pt x="1047464" y="1000030"/>
                  </a:cubicBezTo>
                  <a:cubicBezTo>
                    <a:pt x="1072420" y="979361"/>
                    <a:pt x="1083469" y="959168"/>
                    <a:pt x="1083374" y="925640"/>
                  </a:cubicBezTo>
                  <a:cubicBezTo>
                    <a:pt x="1081850" y="632841"/>
                    <a:pt x="1082516" y="340043"/>
                    <a:pt x="1082516" y="47149"/>
                  </a:cubicBezTo>
                  <a:cubicBezTo>
                    <a:pt x="1082516" y="33052"/>
                    <a:pt x="1082516" y="19050"/>
                    <a:pt x="1082516" y="572"/>
                  </a:cubicBezTo>
                  <a:cubicBezTo>
                    <a:pt x="1097947" y="572"/>
                    <a:pt x="1110615" y="572"/>
                    <a:pt x="1123283" y="572"/>
                  </a:cubicBezTo>
                  <a:cubicBezTo>
                    <a:pt x="2011299" y="572"/>
                    <a:pt x="2899220" y="667"/>
                    <a:pt x="3787235" y="0"/>
                  </a:cubicBezTo>
                  <a:cubicBezTo>
                    <a:pt x="3813238" y="0"/>
                    <a:pt x="3831050" y="7620"/>
                    <a:pt x="3849338" y="25908"/>
                  </a:cubicBezTo>
                  <a:cubicBezTo>
                    <a:pt x="4156901" y="334518"/>
                    <a:pt x="4464939" y="642557"/>
                    <a:pt x="4773549" y="950024"/>
                  </a:cubicBezTo>
                  <a:cubicBezTo>
                    <a:pt x="4792123" y="968502"/>
                    <a:pt x="4798695" y="986790"/>
                    <a:pt x="4798695" y="1012412"/>
                  </a:cubicBezTo>
                  <a:cubicBezTo>
                    <a:pt x="4798124" y="1899190"/>
                    <a:pt x="4798219" y="2785967"/>
                    <a:pt x="4798219" y="3672745"/>
                  </a:cubicBezTo>
                  <a:cubicBezTo>
                    <a:pt x="4798124" y="3685699"/>
                    <a:pt x="4798124" y="3698558"/>
                    <a:pt x="4798124" y="3717036"/>
                  </a:cubicBezTo>
                  <a:close/>
                  <a:moveTo>
                    <a:pt x="1431989" y="3558445"/>
                  </a:moveTo>
                  <a:cubicBezTo>
                    <a:pt x="2507552" y="3558445"/>
                    <a:pt x="3573304" y="3558445"/>
                    <a:pt x="4639152" y="3558445"/>
                  </a:cubicBezTo>
                  <a:cubicBezTo>
                    <a:pt x="4639152" y="2732818"/>
                    <a:pt x="4639152" y="1910048"/>
                    <a:pt x="4639152" y="1084136"/>
                  </a:cubicBezTo>
                  <a:cubicBezTo>
                    <a:pt x="4329684" y="1084136"/>
                    <a:pt x="4023170" y="1084136"/>
                    <a:pt x="3712178" y="1084136"/>
                  </a:cubicBezTo>
                  <a:cubicBezTo>
                    <a:pt x="3712178" y="773621"/>
                    <a:pt x="3712178" y="466154"/>
                    <a:pt x="3712178" y="158687"/>
                  </a:cubicBezTo>
                  <a:cubicBezTo>
                    <a:pt x="2885789" y="158687"/>
                    <a:pt x="2063782" y="158687"/>
                    <a:pt x="1241203" y="158687"/>
                  </a:cubicBezTo>
                  <a:cubicBezTo>
                    <a:pt x="1241203" y="1021937"/>
                    <a:pt x="1241203" y="1883283"/>
                    <a:pt x="1241203" y="2744534"/>
                  </a:cubicBezTo>
                  <a:cubicBezTo>
                    <a:pt x="1244346" y="2746439"/>
                    <a:pt x="1247585" y="2748344"/>
                    <a:pt x="1250728" y="2750344"/>
                  </a:cubicBezTo>
                  <a:cubicBezTo>
                    <a:pt x="1257586" y="2740628"/>
                    <a:pt x="1263301" y="2729865"/>
                    <a:pt x="1271492" y="2721483"/>
                  </a:cubicBezTo>
                  <a:cubicBezTo>
                    <a:pt x="1364456" y="2627566"/>
                    <a:pt x="1457706" y="2534031"/>
                    <a:pt x="1551051" y="2440496"/>
                  </a:cubicBezTo>
                  <a:cubicBezTo>
                    <a:pt x="1614202" y="2377154"/>
                    <a:pt x="1687735" y="2335149"/>
                    <a:pt x="1778603" y="2325624"/>
                  </a:cubicBezTo>
                  <a:cubicBezTo>
                    <a:pt x="1922526" y="2310670"/>
                    <a:pt x="2061972" y="2385536"/>
                    <a:pt x="2126361" y="2514600"/>
                  </a:cubicBezTo>
                  <a:cubicBezTo>
                    <a:pt x="2194274" y="2650712"/>
                    <a:pt x="2175320" y="2805113"/>
                    <a:pt x="2070926" y="2911412"/>
                  </a:cubicBezTo>
                  <a:cubicBezTo>
                    <a:pt x="1874901" y="3110960"/>
                    <a:pt x="1676210" y="3307842"/>
                    <a:pt x="1478852" y="3505962"/>
                  </a:cubicBezTo>
                  <a:cubicBezTo>
                    <a:pt x="1464088" y="3520726"/>
                    <a:pt x="1450943" y="3537109"/>
                    <a:pt x="1431989" y="3558445"/>
                  </a:cubicBezTo>
                  <a:close/>
                  <a:moveTo>
                    <a:pt x="1081278" y="1174909"/>
                  </a:moveTo>
                  <a:cubicBezTo>
                    <a:pt x="1069658" y="1183672"/>
                    <a:pt x="1062133" y="1188911"/>
                    <a:pt x="1055084" y="1194816"/>
                  </a:cubicBezTo>
                  <a:cubicBezTo>
                    <a:pt x="970121" y="1265682"/>
                    <a:pt x="886016" y="1337691"/>
                    <a:pt x="800100" y="1407414"/>
                  </a:cubicBezTo>
                  <a:cubicBezTo>
                    <a:pt x="466725" y="1677924"/>
                    <a:pt x="305848" y="2029016"/>
                    <a:pt x="306419" y="2456688"/>
                  </a:cubicBezTo>
                  <a:cubicBezTo>
                    <a:pt x="307086" y="2913698"/>
                    <a:pt x="306610" y="3370707"/>
                    <a:pt x="306610" y="3827716"/>
                  </a:cubicBezTo>
                  <a:cubicBezTo>
                    <a:pt x="306610" y="3841528"/>
                    <a:pt x="306610" y="3855434"/>
                    <a:pt x="306610" y="3869817"/>
                  </a:cubicBezTo>
                  <a:cubicBezTo>
                    <a:pt x="618935" y="3869817"/>
                    <a:pt x="926592" y="3869817"/>
                    <a:pt x="1237298" y="3869817"/>
                  </a:cubicBezTo>
                  <a:cubicBezTo>
                    <a:pt x="1237298" y="3814286"/>
                    <a:pt x="1238060" y="3760851"/>
                    <a:pt x="1237107" y="3707511"/>
                  </a:cubicBezTo>
                  <a:cubicBezTo>
                    <a:pt x="1235012" y="3586448"/>
                    <a:pt x="1278827" y="3485864"/>
                    <a:pt x="1365028" y="3400901"/>
                  </a:cubicBezTo>
                  <a:cubicBezTo>
                    <a:pt x="1521047" y="3247168"/>
                    <a:pt x="1675067" y="3091529"/>
                    <a:pt x="1829848" y="2936748"/>
                  </a:cubicBezTo>
                  <a:cubicBezTo>
                    <a:pt x="1871091" y="2895505"/>
                    <a:pt x="1912715" y="2854738"/>
                    <a:pt x="1953387" y="2812828"/>
                  </a:cubicBezTo>
                  <a:cubicBezTo>
                    <a:pt x="1994535" y="2770537"/>
                    <a:pt x="2014347" y="2719007"/>
                    <a:pt x="2009203" y="2660237"/>
                  </a:cubicBezTo>
                  <a:cubicBezTo>
                    <a:pt x="2002060" y="2579561"/>
                    <a:pt x="1959864" y="2521649"/>
                    <a:pt x="1884426" y="2492597"/>
                  </a:cubicBezTo>
                  <a:cubicBezTo>
                    <a:pt x="1805845" y="2462308"/>
                    <a:pt x="1734598" y="2479453"/>
                    <a:pt x="1674686" y="2538794"/>
                  </a:cubicBezTo>
                  <a:cubicBezTo>
                    <a:pt x="1553718" y="2658523"/>
                    <a:pt x="1431798" y="2777299"/>
                    <a:pt x="1313021" y="2899124"/>
                  </a:cubicBezTo>
                  <a:cubicBezTo>
                    <a:pt x="1205865" y="3009043"/>
                    <a:pt x="1074325" y="3031331"/>
                    <a:pt x="929545" y="3018473"/>
                  </a:cubicBezTo>
                  <a:cubicBezTo>
                    <a:pt x="929545" y="2966561"/>
                    <a:pt x="929545" y="2916365"/>
                    <a:pt x="929545" y="2860739"/>
                  </a:cubicBezTo>
                  <a:cubicBezTo>
                    <a:pt x="981742" y="2860739"/>
                    <a:pt x="1030986" y="2860739"/>
                    <a:pt x="1081373" y="2860739"/>
                  </a:cubicBezTo>
                  <a:cubicBezTo>
                    <a:pt x="1081278" y="2297335"/>
                    <a:pt x="1081278" y="1739265"/>
                    <a:pt x="1081278" y="1174909"/>
                  </a:cubicBezTo>
                  <a:close/>
                  <a:moveTo>
                    <a:pt x="1388269" y="4643342"/>
                  </a:moveTo>
                  <a:cubicBezTo>
                    <a:pt x="1388269" y="4539044"/>
                    <a:pt x="1388269" y="4438650"/>
                    <a:pt x="1388269" y="4338828"/>
                  </a:cubicBezTo>
                  <a:cubicBezTo>
                    <a:pt x="975932" y="4338828"/>
                    <a:pt x="566166" y="4338828"/>
                    <a:pt x="156877" y="4338828"/>
                  </a:cubicBezTo>
                  <a:cubicBezTo>
                    <a:pt x="156877" y="4441603"/>
                    <a:pt x="156877" y="4541997"/>
                    <a:pt x="156877" y="4643342"/>
                  </a:cubicBezTo>
                  <a:cubicBezTo>
                    <a:pt x="568452" y="4643342"/>
                    <a:pt x="977360" y="4643342"/>
                    <a:pt x="1388269" y="4643342"/>
                  </a:cubicBezTo>
                  <a:close/>
                  <a:moveTo>
                    <a:pt x="4511612" y="927735"/>
                  </a:moveTo>
                  <a:cubicBezTo>
                    <a:pt x="4299204" y="715232"/>
                    <a:pt x="4082415" y="498539"/>
                    <a:pt x="3872198" y="288322"/>
                  </a:cubicBezTo>
                  <a:cubicBezTo>
                    <a:pt x="3872198" y="493681"/>
                    <a:pt x="3872198" y="710660"/>
                    <a:pt x="3872198" y="927735"/>
                  </a:cubicBezTo>
                  <a:cubicBezTo>
                    <a:pt x="4090988" y="927735"/>
                    <a:pt x="4306920" y="927735"/>
                    <a:pt x="4511612" y="927735"/>
                  </a:cubicBezTo>
                  <a:close/>
                  <a:moveTo>
                    <a:pt x="155924" y="4177570"/>
                  </a:moveTo>
                  <a:cubicBezTo>
                    <a:pt x="569309" y="4177570"/>
                    <a:pt x="979075" y="4177570"/>
                    <a:pt x="1388936" y="4177570"/>
                  </a:cubicBezTo>
                  <a:cubicBezTo>
                    <a:pt x="1388936" y="4126421"/>
                    <a:pt x="1388936" y="4078034"/>
                    <a:pt x="1388936" y="4028313"/>
                  </a:cubicBezTo>
                  <a:cubicBezTo>
                    <a:pt x="977265" y="4028313"/>
                    <a:pt x="567500" y="4028313"/>
                    <a:pt x="155924" y="4028313"/>
                  </a:cubicBezTo>
                  <a:cubicBezTo>
                    <a:pt x="155924" y="4078891"/>
                    <a:pt x="155924" y="4127183"/>
                    <a:pt x="155924" y="4177570"/>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8" name="任意多边形: 形状 97">
              <a:extLst>
                <a:ext uri="{FF2B5EF4-FFF2-40B4-BE49-F238E27FC236}">
                  <a16:creationId xmlns="" xmlns:a16="http://schemas.microsoft.com/office/drawing/2014/main" id="{5628F9BA-C1C1-429D-83C6-65B0A6FF9A86}"/>
                </a:ext>
              </a:extLst>
            </p:cNvPr>
            <p:cNvSpPr/>
            <p:nvPr/>
          </p:nvSpPr>
          <p:spPr>
            <a:xfrm>
              <a:off x="15604045" y="1999212"/>
              <a:ext cx="3095243" cy="3094006"/>
            </a:xfrm>
            <a:custGeom>
              <a:avLst/>
              <a:gdLst>
                <a:gd name="connsiteX0" fmla="*/ 1395223 w 3095243"/>
                <a:gd name="connsiteY0" fmla="*/ 2013680 h 3094006"/>
                <a:gd name="connsiteX1" fmla="*/ 1395223 w 3095243"/>
                <a:gd name="connsiteY1" fmla="*/ 2937224 h 3094006"/>
                <a:gd name="connsiteX2" fmla="*/ 2474215 w 3095243"/>
                <a:gd name="connsiteY2" fmla="*/ 2937224 h 3094006"/>
                <a:gd name="connsiteX3" fmla="*/ 2474215 w 3095243"/>
                <a:gd name="connsiteY3" fmla="*/ 2630043 h 3094006"/>
                <a:gd name="connsiteX4" fmla="*/ 1701165 w 3095243"/>
                <a:gd name="connsiteY4" fmla="*/ 2630043 h 3094006"/>
                <a:gd name="connsiteX5" fmla="*/ 1701165 w 3095243"/>
                <a:gd name="connsiteY5" fmla="*/ 2013680 h 3094006"/>
                <a:gd name="connsiteX6" fmla="*/ 1395223 w 3095243"/>
                <a:gd name="connsiteY6" fmla="*/ 2013680 h 3094006"/>
                <a:gd name="connsiteX7" fmla="*/ 2646427 w 3095243"/>
                <a:gd name="connsiteY7" fmla="*/ 1654683 h 3094006"/>
                <a:gd name="connsiteX8" fmla="*/ 2769395 w 3095243"/>
                <a:gd name="connsiteY8" fmla="*/ 1747552 h 3094006"/>
                <a:gd name="connsiteX9" fmla="*/ 2256091 w 3095243"/>
                <a:gd name="connsiteY9" fmla="*/ 2432685 h 3094006"/>
                <a:gd name="connsiteX10" fmla="*/ 1963675 w 3095243"/>
                <a:gd name="connsiteY10" fmla="*/ 2140172 h 3094006"/>
                <a:gd name="connsiteX11" fmla="*/ 2076639 w 3095243"/>
                <a:gd name="connsiteY11" fmla="*/ 2038064 h 3094006"/>
                <a:gd name="connsiteX12" fmla="*/ 2237327 w 3095243"/>
                <a:gd name="connsiteY12" fmla="*/ 2200370 h 3094006"/>
                <a:gd name="connsiteX13" fmla="*/ 2646427 w 3095243"/>
                <a:gd name="connsiteY13" fmla="*/ 1654683 h 3094006"/>
                <a:gd name="connsiteX14" fmla="*/ 1859089 w 3095243"/>
                <a:gd name="connsiteY14" fmla="*/ 1549146 h 3094006"/>
                <a:gd name="connsiteX15" fmla="*/ 1859089 w 3095243"/>
                <a:gd name="connsiteY15" fmla="*/ 2473166 h 3094006"/>
                <a:gd name="connsiteX16" fmla="*/ 2938939 w 3095243"/>
                <a:gd name="connsiteY16" fmla="*/ 2473166 h 3094006"/>
                <a:gd name="connsiteX17" fmla="*/ 2938939 w 3095243"/>
                <a:gd name="connsiteY17" fmla="*/ 1549146 h 3094006"/>
                <a:gd name="connsiteX18" fmla="*/ 1859089 w 3095243"/>
                <a:gd name="connsiteY18" fmla="*/ 1549146 h 3094006"/>
                <a:gd name="connsiteX19" fmla="*/ 1048 w 3095243"/>
                <a:gd name="connsiteY19" fmla="*/ 1549146 h 3094006"/>
                <a:gd name="connsiteX20" fmla="*/ 1081755 w 3095243"/>
                <a:gd name="connsiteY20" fmla="*/ 1549146 h 3094006"/>
                <a:gd name="connsiteX21" fmla="*/ 1081755 w 3095243"/>
                <a:gd name="connsiteY21" fmla="*/ 1700022 h 3094006"/>
                <a:gd name="connsiteX22" fmla="*/ 1048 w 3095243"/>
                <a:gd name="connsiteY22" fmla="*/ 1700022 h 3094006"/>
                <a:gd name="connsiteX23" fmla="*/ 1048 w 3095243"/>
                <a:gd name="connsiteY23" fmla="*/ 1549146 h 3094006"/>
                <a:gd name="connsiteX24" fmla="*/ 1699735 w 3095243"/>
                <a:gd name="connsiteY24" fmla="*/ 1395222 h 3094006"/>
                <a:gd name="connsiteX25" fmla="*/ 3095243 w 3095243"/>
                <a:gd name="connsiteY25" fmla="*/ 1395317 h 3094006"/>
                <a:gd name="connsiteX26" fmla="*/ 3095243 w 3095243"/>
                <a:gd name="connsiteY26" fmla="*/ 2630043 h 3094006"/>
                <a:gd name="connsiteX27" fmla="*/ 2631187 w 3095243"/>
                <a:gd name="connsiteY27" fmla="*/ 2630043 h 3094006"/>
                <a:gd name="connsiteX28" fmla="*/ 2631187 w 3095243"/>
                <a:gd name="connsiteY28" fmla="*/ 3094006 h 3094006"/>
                <a:gd name="connsiteX29" fmla="*/ 1240155 w 3095243"/>
                <a:gd name="connsiteY29" fmla="*/ 3094006 h 3094006"/>
                <a:gd name="connsiteX30" fmla="*/ 1240155 w 3095243"/>
                <a:gd name="connsiteY30" fmla="*/ 1857375 h 3094006"/>
                <a:gd name="connsiteX31" fmla="*/ 1699735 w 3095243"/>
                <a:gd name="connsiteY31" fmla="*/ 1857375 h 3094006"/>
                <a:gd name="connsiteX32" fmla="*/ 1699735 w 3095243"/>
                <a:gd name="connsiteY32" fmla="*/ 1395222 h 3094006"/>
                <a:gd name="connsiteX33" fmla="*/ 476 w 3095243"/>
                <a:gd name="connsiteY33" fmla="*/ 1240536 h 3094006"/>
                <a:gd name="connsiteX34" fmla="*/ 1081944 w 3095243"/>
                <a:gd name="connsiteY34" fmla="*/ 1240536 h 3094006"/>
                <a:gd name="connsiteX35" fmla="*/ 1081944 w 3095243"/>
                <a:gd name="connsiteY35" fmla="*/ 1388745 h 3094006"/>
                <a:gd name="connsiteX36" fmla="*/ 476 w 3095243"/>
                <a:gd name="connsiteY36" fmla="*/ 1388745 h 3094006"/>
                <a:gd name="connsiteX37" fmla="*/ 476 w 3095243"/>
                <a:gd name="connsiteY37" fmla="*/ 1240536 h 3094006"/>
                <a:gd name="connsiteX38" fmla="*/ 0 w 3095243"/>
                <a:gd name="connsiteY38" fmla="*/ 929259 h 3094006"/>
                <a:gd name="connsiteX39" fmla="*/ 3093815 w 3095243"/>
                <a:gd name="connsiteY39" fmla="*/ 929259 h 3094006"/>
                <a:gd name="connsiteX40" fmla="*/ 3093815 w 3095243"/>
                <a:gd name="connsiteY40" fmla="*/ 1079944 h 3094006"/>
                <a:gd name="connsiteX41" fmla="*/ 0 w 3095243"/>
                <a:gd name="connsiteY41" fmla="*/ 1079944 h 3094006"/>
                <a:gd name="connsiteX42" fmla="*/ 0 w 3095243"/>
                <a:gd name="connsiteY42" fmla="*/ 929259 h 3094006"/>
                <a:gd name="connsiteX43" fmla="*/ 953 w 3095243"/>
                <a:gd name="connsiteY43" fmla="*/ 620173 h 3094006"/>
                <a:gd name="connsiteX44" fmla="*/ 1854995 w 3095243"/>
                <a:gd name="connsiteY44" fmla="*/ 620173 h 3094006"/>
                <a:gd name="connsiteX45" fmla="*/ 1854995 w 3095243"/>
                <a:gd name="connsiteY45" fmla="*/ 770477 h 3094006"/>
                <a:gd name="connsiteX46" fmla="*/ 953 w 3095243"/>
                <a:gd name="connsiteY46" fmla="*/ 770477 h 3094006"/>
                <a:gd name="connsiteX47" fmla="*/ 953 w 3095243"/>
                <a:gd name="connsiteY47" fmla="*/ 620173 h 3094006"/>
                <a:gd name="connsiteX48" fmla="*/ 2014155 w 3095243"/>
                <a:gd name="connsiteY48" fmla="*/ 619792 h 3094006"/>
                <a:gd name="connsiteX49" fmla="*/ 2164747 w 3095243"/>
                <a:gd name="connsiteY49" fmla="*/ 619792 h 3094006"/>
                <a:gd name="connsiteX50" fmla="*/ 2164747 w 3095243"/>
                <a:gd name="connsiteY50" fmla="*/ 771621 h 3094006"/>
                <a:gd name="connsiteX51" fmla="*/ 2014155 w 3095243"/>
                <a:gd name="connsiteY51" fmla="*/ 771621 h 3094006"/>
                <a:gd name="connsiteX52" fmla="*/ 2014155 w 3095243"/>
                <a:gd name="connsiteY52" fmla="*/ 619792 h 3094006"/>
                <a:gd name="connsiteX53" fmla="*/ 762 w 3095243"/>
                <a:gd name="connsiteY53" fmla="*/ 311753 h 3094006"/>
                <a:gd name="connsiteX54" fmla="*/ 2164843 w 3095243"/>
                <a:gd name="connsiteY54" fmla="*/ 311753 h 3094006"/>
                <a:gd name="connsiteX55" fmla="*/ 2164843 w 3095243"/>
                <a:gd name="connsiteY55" fmla="*/ 460819 h 3094006"/>
                <a:gd name="connsiteX56" fmla="*/ 762 w 3095243"/>
                <a:gd name="connsiteY56" fmla="*/ 460819 h 3094006"/>
                <a:gd name="connsiteX57" fmla="*/ 762 w 3095243"/>
                <a:gd name="connsiteY57" fmla="*/ 311753 h 3094006"/>
                <a:gd name="connsiteX58" fmla="*/ 309658 w 3095243"/>
                <a:gd name="connsiteY58" fmla="*/ 381 h 3094006"/>
                <a:gd name="connsiteX59" fmla="*/ 2164461 w 3095243"/>
                <a:gd name="connsiteY59" fmla="*/ 381 h 3094006"/>
                <a:gd name="connsiteX60" fmla="*/ 2164461 w 3095243"/>
                <a:gd name="connsiteY60" fmla="*/ 150686 h 3094006"/>
                <a:gd name="connsiteX61" fmla="*/ 309658 w 3095243"/>
                <a:gd name="connsiteY61" fmla="*/ 150686 h 3094006"/>
                <a:gd name="connsiteX62" fmla="*/ 309658 w 3095243"/>
                <a:gd name="connsiteY62" fmla="*/ 381 h 3094006"/>
                <a:gd name="connsiteX63" fmla="*/ 286 w 3095243"/>
                <a:gd name="connsiteY63" fmla="*/ 0 h 3094006"/>
                <a:gd name="connsiteX64" fmla="*/ 151733 w 3095243"/>
                <a:gd name="connsiteY64" fmla="*/ 0 h 3094006"/>
                <a:gd name="connsiteX65" fmla="*/ 151733 w 3095243"/>
                <a:gd name="connsiteY65" fmla="*/ 151447 h 3094006"/>
                <a:gd name="connsiteX66" fmla="*/ 286 w 3095243"/>
                <a:gd name="connsiteY66" fmla="*/ 151447 h 3094006"/>
                <a:gd name="connsiteX67" fmla="*/ 286 w 3095243"/>
                <a:gd name="connsiteY67" fmla="*/ 0 h 3094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095243" h="3094006">
                  <a:moveTo>
                    <a:pt x="1395223" y="2013680"/>
                  </a:moveTo>
                  <a:cubicBezTo>
                    <a:pt x="1395223" y="2323148"/>
                    <a:pt x="1395223" y="2630424"/>
                    <a:pt x="1395223" y="2937224"/>
                  </a:cubicBezTo>
                  <a:cubicBezTo>
                    <a:pt x="1756981" y="2937224"/>
                    <a:pt x="2115693" y="2937224"/>
                    <a:pt x="2474215" y="2937224"/>
                  </a:cubicBezTo>
                  <a:cubicBezTo>
                    <a:pt x="2474215" y="2833973"/>
                    <a:pt x="2474215" y="2733485"/>
                    <a:pt x="2474215" y="2630043"/>
                  </a:cubicBezTo>
                  <a:cubicBezTo>
                    <a:pt x="2216563" y="2630043"/>
                    <a:pt x="1961103" y="2630043"/>
                    <a:pt x="1701165" y="2630043"/>
                  </a:cubicBezTo>
                  <a:cubicBezTo>
                    <a:pt x="1701165" y="2423160"/>
                    <a:pt x="1701165" y="2219135"/>
                    <a:pt x="1701165" y="2013680"/>
                  </a:cubicBezTo>
                  <a:cubicBezTo>
                    <a:pt x="1596103" y="2013680"/>
                    <a:pt x="1495711" y="2013680"/>
                    <a:pt x="1395223" y="2013680"/>
                  </a:cubicBezTo>
                  <a:close/>
                  <a:moveTo>
                    <a:pt x="2646427" y="1654683"/>
                  </a:moveTo>
                  <a:cubicBezTo>
                    <a:pt x="2687955" y="1686020"/>
                    <a:pt x="2728247" y="1716500"/>
                    <a:pt x="2769395" y="1747552"/>
                  </a:cubicBezTo>
                  <a:cubicBezTo>
                    <a:pt x="2596229" y="1978628"/>
                    <a:pt x="2425065" y="2207038"/>
                    <a:pt x="2256091" y="2432685"/>
                  </a:cubicBezTo>
                  <a:cubicBezTo>
                    <a:pt x="2158937" y="2335530"/>
                    <a:pt x="2061971" y="2238566"/>
                    <a:pt x="1963675" y="2140172"/>
                  </a:cubicBezTo>
                  <a:cubicBezTo>
                    <a:pt x="1997203" y="2109883"/>
                    <a:pt x="2034827" y="2075878"/>
                    <a:pt x="2076639" y="2038064"/>
                  </a:cubicBezTo>
                  <a:cubicBezTo>
                    <a:pt x="2125219" y="2087118"/>
                    <a:pt x="2180271" y="2142744"/>
                    <a:pt x="2237327" y="2200370"/>
                  </a:cubicBezTo>
                  <a:cubicBezTo>
                    <a:pt x="2372963" y="2019490"/>
                    <a:pt x="2508313" y="1838992"/>
                    <a:pt x="2646427" y="1654683"/>
                  </a:cubicBezTo>
                  <a:close/>
                  <a:moveTo>
                    <a:pt x="1859089" y="1549146"/>
                  </a:moveTo>
                  <a:cubicBezTo>
                    <a:pt x="1859089" y="1859852"/>
                    <a:pt x="1859089" y="2166461"/>
                    <a:pt x="1859089" y="2473166"/>
                  </a:cubicBezTo>
                  <a:cubicBezTo>
                    <a:pt x="2220563" y="2473166"/>
                    <a:pt x="2579371" y="2473166"/>
                    <a:pt x="2938939" y="2473166"/>
                  </a:cubicBezTo>
                  <a:cubicBezTo>
                    <a:pt x="2938939" y="2164175"/>
                    <a:pt x="2938939" y="1857565"/>
                    <a:pt x="2938939" y="1549146"/>
                  </a:cubicBezTo>
                  <a:cubicBezTo>
                    <a:pt x="2578227" y="1549146"/>
                    <a:pt x="2219325" y="1549146"/>
                    <a:pt x="1859089" y="1549146"/>
                  </a:cubicBezTo>
                  <a:close/>
                  <a:moveTo>
                    <a:pt x="1048" y="1549146"/>
                  </a:moveTo>
                  <a:cubicBezTo>
                    <a:pt x="359760" y="1549146"/>
                    <a:pt x="719519" y="1549146"/>
                    <a:pt x="1081755" y="1549146"/>
                  </a:cubicBezTo>
                  <a:cubicBezTo>
                    <a:pt x="1081755" y="1600771"/>
                    <a:pt x="1081755" y="1649254"/>
                    <a:pt x="1081755" y="1700022"/>
                  </a:cubicBezTo>
                  <a:cubicBezTo>
                    <a:pt x="721424" y="1700022"/>
                    <a:pt x="362522" y="1700022"/>
                    <a:pt x="1048" y="1700022"/>
                  </a:cubicBezTo>
                  <a:cubicBezTo>
                    <a:pt x="1048" y="1650778"/>
                    <a:pt x="1048" y="1601343"/>
                    <a:pt x="1048" y="1549146"/>
                  </a:cubicBezTo>
                  <a:close/>
                  <a:moveTo>
                    <a:pt x="1699735" y="1395222"/>
                  </a:moveTo>
                  <a:cubicBezTo>
                    <a:pt x="2167127" y="1395317"/>
                    <a:pt x="2630233" y="1395317"/>
                    <a:pt x="3095243" y="1395317"/>
                  </a:cubicBezTo>
                  <a:cubicBezTo>
                    <a:pt x="3095243" y="1806321"/>
                    <a:pt x="3095243" y="2216277"/>
                    <a:pt x="3095243" y="2630043"/>
                  </a:cubicBezTo>
                  <a:cubicBezTo>
                    <a:pt x="2941225" y="2630043"/>
                    <a:pt x="2788347" y="2630043"/>
                    <a:pt x="2631187" y="2630043"/>
                  </a:cubicBezTo>
                  <a:cubicBezTo>
                    <a:pt x="2631187" y="2786634"/>
                    <a:pt x="2631187" y="2939415"/>
                    <a:pt x="2631187" y="3094006"/>
                  </a:cubicBezTo>
                  <a:cubicBezTo>
                    <a:pt x="2165603" y="3094006"/>
                    <a:pt x="1704403" y="3094006"/>
                    <a:pt x="1240155" y="3094006"/>
                  </a:cubicBezTo>
                  <a:cubicBezTo>
                    <a:pt x="1240155" y="2683288"/>
                    <a:pt x="1240155" y="2272475"/>
                    <a:pt x="1240155" y="1857375"/>
                  </a:cubicBezTo>
                  <a:cubicBezTo>
                    <a:pt x="1392269" y="1857375"/>
                    <a:pt x="1543907" y="1857375"/>
                    <a:pt x="1699735" y="1857375"/>
                  </a:cubicBezTo>
                  <a:cubicBezTo>
                    <a:pt x="1699735" y="1701641"/>
                    <a:pt x="1699735" y="1550003"/>
                    <a:pt x="1699735" y="1395222"/>
                  </a:cubicBezTo>
                  <a:close/>
                  <a:moveTo>
                    <a:pt x="476" y="1240536"/>
                  </a:moveTo>
                  <a:cubicBezTo>
                    <a:pt x="359949" y="1240536"/>
                    <a:pt x="719423" y="1240536"/>
                    <a:pt x="1081944" y="1240536"/>
                  </a:cubicBezTo>
                  <a:cubicBezTo>
                    <a:pt x="1081944" y="1291019"/>
                    <a:pt x="1081944" y="1338263"/>
                    <a:pt x="1081944" y="1388745"/>
                  </a:cubicBezTo>
                  <a:cubicBezTo>
                    <a:pt x="721328" y="1388745"/>
                    <a:pt x="361950" y="1388745"/>
                    <a:pt x="476" y="1388745"/>
                  </a:cubicBezTo>
                  <a:cubicBezTo>
                    <a:pt x="476" y="1340072"/>
                    <a:pt x="476" y="1291781"/>
                    <a:pt x="476" y="1240536"/>
                  </a:cubicBezTo>
                  <a:close/>
                  <a:moveTo>
                    <a:pt x="0" y="929259"/>
                  </a:moveTo>
                  <a:cubicBezTo>
                    <a:pt x="1031558" y="929259"/>
                    <a:pt x="2061495" y="929259"/>
                    <a:pt x="3093815" y="929259"/>
                  </a:cubicBezTo>
                  <a:cubicBezTo>
                    <a:pt x="3093815" y="979360"/>
                    <a:pt x="3093815" y="1028509"/>
                    <a:pt x="3093815" y="1079944"/>
                  </a:cubicBezTo>
                  <a:cubicBezTo>
                    <a:pt x="2062735" y="1079944"/>
                    <a:pt x="1032796" y="1079944"/>
                    <a:pt x="0" y="1079944"/>
                  </a:cubicBezTo>
                  <a:cubicBezTo>
                    <a:pt x="0" y="1028224"/>
                    <a:pt x="0" y="979837"/>
                    <a:pt x="0" y="929259"/>
                  </a:cubicBezTo>
                  <a:close/>
                  <a:moveTo>
                    <a:pt x="953" y="620173"/>
                  </a:moveTo>
                  <a:cubicBezTo>
                    <a:pt x="617221" y="620173"/>
                    <a:pt x="1234059" y="620173"/>
                    <a:pt x="1854995" y="620173"/>
                  </a:cubicBezTo>
                  <a:cubicBezTo>
                    <a:pt x="1854995" y="670656"/>
                    <a:pt x="1854995" y="719233"/>
                    <a:pt x="1854995" y="770477"/>
                  </a:cubicBezTo>
                  <a:cubicBezTo>
                    <a:pt x="1237299" y="770477"/>
                    <a:pt x="620364" y="770477"/>
                    <a:pt x="953" y="770477"/>
                  </a:cubicBezTo>
                  <a:cubicBezTo>
                    <a:pt x="953" y="721424"/>
                    <a:pt x="953" y="672179"/>
                    <a:pt x="953" y="620173"/>
                  </a:cubicBezTo>
                  <a:close/>
                  <a:moveTo>
                    <a:pt x="2014155" y="619792"/>
                  </a:moveTo>
                  <a:cubicBezTo>
                    <a:pt x="2063877" y="619792"/>
                    <a:pt x="2113121" y="619792"/>
                    <a:pt x="2164747" y="619792"/>
                  </a:cubicBezTo>
                  <a:cubicBezTo>
                    <a:pt x="2164747" y="669798"/>
                    <a:pt x="2164747" y="719138"/>
                    <a:pt x="2164747" y="771621"/>
                  </a:cubicBezTo>
                  <a:cubicBezTo>
                    <a:pt x="2113121" y="771621"/>
                    <a:pt x="2064735" y="771621"/>
                    <a:pt x="2014155" y="771621"/>
                  </a:cubicBezTo>
                  <a:cubicBezTo>
                    <a:pt x="2014155" y="720662"/>
                    <a:pt x="2014155" y="671418"/>
                    <a:pt x="2014155" y="619792"/>
                  </a:cubicBezTo>
                  <a:close/>
                  <a:moveTo>
                    <a:pt x="762" y="311753"/>
                  </a:moveTo>
                  <a:cubicBezTo>
                    <a:pt x="720852" y="311753"/>
                    <a:pt x="1441419" y="311753"/>
                    <a:pt x="2164843" y="311753"/>
                  </a:cubicBezTo>
                  <a:cubicBezTo>
                    <a:pt x="2164843" y="362616"/>
                    <a:pt x="2164843" y="410908"/>
                    <a:pt x="2164843" y="460819"/>
                  </a:cubicBezTo>
                  <a:cubicBezTo>
                    <a:pt x="1442751" y="460819"/>
                    <a:pt x="722947" y="460819"/>
                    <a:pt x="762" y="460819"/>
                  </a:cubicBezTo>
                  <a:cubicBezTo>
                    <a:pt x="762" y="411384"/>
                    <a:pt x="762" y="363093"/>
                    <a:pt x="762" y="311753"/>
                  </a:cubicBezTo>
                  <a:close/>
                  <a:moveTo>
                    <a:pt x="309658" y="381"/>
                  </a:moveTo>
                  <a:cubicBezTo>
                    <a:pt x="928021" y="381"/>
                    <a:pt x="1544955" y="381"/>
                    <a:pt x="2164461" y="381"/>
                  </a:cubicBezTo>
                  <a:cubicBezTo>
                    <a:pt x="2164461" y="49435"/>
                    <a:pt x="2164461" y="98774"/>
                    <a:pt x="2164461" y="150686"/>
                  </a:cubicBezTo>
                  <a:cubicBezTo>
                    <a:pt x="1547147" y="150686"/>
                    <a:pt x="930212" y="150686"/>
                    <a:pt x="309658" y="150686"/>
                  </a:cubicBezTo>
                  <a:cubicBezTo>
                    <a:pt x="309658" y="99822"/>
                    <a:pt x="309658" y="51435"/>
                    <a:pt x="309658" y="381"/>
                  </a:cubicBezTo>
                  <a:close/>
                  <a:moveTo>
                    <a:pt x="286" y="0"/>
                  </a:moveTo>
                  <a:cubicBezTo>
                    <a:pt x="50864" y="0"/>
                    <a:pt x="100013" y="0"/>
                    <a:pt x="151733" y="0"/>
                  </a:cubicBezTo>
                  <a:cubicBezTo>
                    <a:pt x="151733" y="49530"/>
                    <a:pt x="151733" y="98584"/>
                    <a:pt x="151733" y="151447"/>
                  </a:cubicBezTo>
                  <a:cubicBezTo>
                    <a:pt x="100489" y="151447"/>
                    <a:pt x="51245" y="151447"/>
                    <a:pt x="286" y="151447"/>
                  </a:cubicBezTo>
                  <a:cubicBezTo>
                    <a:pt x="286" y="100489"/>
                    <a:pt x="286" y="51340"/>
                    <a:pt x="286" y="0"/>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94" name="组合 93">
            <a:extLst>
              <a:ext uri="{FF2B5EF4-FFF2-40B4-BE49-F238E27FC236}">
                <a16:creationId xmlns="" xmlns:a16="http://schemas.microsoft.com/office/drawing/2014/main" id="{DAF9FABD-DCB6-4EDE-BD72-564DEE173889}"/>
              </a:ext>
            </a:extLst>
          </p:cNvPr>
          <p:cNvGrpSpPr>
            <a:grpSpLocks/>
          </p:cNvGrpSpPr>
          <p:nvPr/>
        </p:nvGrpSpPr>
        <p:grpSpPr>
          <a:xfrm>
            <a:off x="3872647" y="4225152"/>
            <a:ext cx="444000" cy="444029"/>
            <a:chOff x="14420753" y="1167198"/>
            <a:chExt cx="4797646" cy="4797959"/>
          </a:xfrm>
        </p:grpSpPr>
        <p:sp>
          <p:nvSpPr>
            <p:cNvPr id="95" name="任意多边形: 形状 94">
              <a:extLst>
                <a:ext uri="{FF2B5EF4-FFF2-40B4-BE49-F238E27FC236}">
                  <a16:creationId xmlns="" xmlns:a16="http://schemas.microsoft.com/office/drawing/2014/main" id="{67C83A40-A8C5-4C0D-8962-825DDE174EE5}"/>
                </a:ext>
              </a:extLst>
            </p:cNvPr>
            <p:cNvSpPr/>
            <p:nvPr/>
          </p:nvSpPr>
          <p:spPr>
            <a:xfrm>
              <a:off x="14729269" y="1476855"/>
              <a:ext cx="2319623" cy="3558159"/>
            </a:xfrm>
            <a:custGeom>
              <a:avLst/>
              <a:gdLst>
                <a:gd name="connsiteX0" fmla="*/ 1393793 w 2319623"/>
                <a:gd name="connsiteY0" fmla="*/ 3407283 h 3558159"/>
                <a:gd name="connsiteX1" fmla="*/ 2319337 w 2319623"/>
                <a:gd name="connsiteY1" fmla="*/ 3407283 h 3558159"/>
                <a:gd name="connsiteX2" fmla="*/ 2319337 w 2319623"/>
                <a:gd name="connsiteY2" fmla="*/ 3557587 h 3558159"/>
                <a:gd name="connsiteX3" fmla="*/ 1393793 w 2319623"/>
                <a:gd name="connsiteY3" fmla="*/ 3557587 h 3558159"/>
                <a:gd name="connsiteX4" fmla="*/ 1393793 w 2319623"/>
                <a:gd name="connsiteY4" fmla="*/ 3407283 h 3558159"/>
                <a:gd name="connsiteX5" fmla="*/ 1395222 w 2319623"/>
                <a:gd name="connsiteY5" fmla="*/ 3098483 h 3558159"/>
                <a:gd name="connsiteX6" fmla="*/ 2319623 w 2319623"/>
                <a:gd name="connsiteY6" fmla="*/ 3098483 h 3558159"/>
                <a:gd name="connsiteX7" fmla="*/ 2319623 w 2319623"/>
                <a:gd name="connsiteY7" fmla="*/ 3248692 h 3558159"/>
                <a:gd name="connsiteX8" fmla="*/ 1395222 w 2319623"/>
                <a:gd name="connsiteY8" fmla="*/ 3248692 h 3558159"/>
                <a:gd name="connsiteX9" fmla="*/ 1395222 w 2319623"/>
                <a:gd name="connsiteY9" fmla="*/ 3098483 h 3558159"/>
                <a:gd name="connsiteX10" fmla="*/ 1394555 w 2319623"/>
                <a:gd name="connsiteY10" fmla="*/ 2789111 h 3558159"/>
                <a:gd name="connsiteX11" fmla="*/ 2319623 w 2319623"/>
                <a:gd name="connsiteY11" fmla="*/ 2789111 h 3558159"/>
                <a:gd name="connsiteX12" fmla="*/ 2319623 w 2319623"/>
                <a:gd name="connsiteY12" fmla="*/ 2937320 h 3558159"/>
                <a:gd name="connsiteX13" fmla="*/ 1394555 w 2319623"/>
                <a:gd name="connsiteY13" fmla="*/ 2937320 h 3558159"/>
                <a:gd name="connsiteX14" fmla="*/ 1394555 w 2319623"/>
                <a:gd name="connsiteY14" fmla="*/ 2789111 h 3558159"/>
                <a:gd name="connsiteX15" fmla="*/ 960501 w 2319623"/>
                <a:gd name="connsiteY15" fmla="*/ 2630329 h 3558159"/>
                <a:gd name="connsiteX16" fmla="*/ 916114 w 2319623"/>
                <a:gd name="connsiteY16" fmla="*/ 2659094 h 3558159"/>
                <a:gd name="connsiteX17" fmla="*/ 692087 w 2319623"/>
                <a:gd name="connsiteY17" fmla="*/ 3195256 h 3558159"/>
                <a:gd name="connsiteX18" fmla="*/ 647986 w 2319623"/>
                <a:gd name="connsiteY18" fmla="*/ 3300889 h 3558159"/>
                <a:gd name="connsiteX19" fmla="*/ 338518 w 2319623"/>
                <a:gd name="connsiteY19" fmla="*/ 2992660 h 3558159"/>
                <a:gd name="connsiteX20" fmla="*/ 446056 w 2319623"/>
                <a:gd name="connsiteY20" fmla="*/ 2888171 h 3558159"/>
                <a:gd name="connsiteX21" fmla="*/ 592931 w 2319623"/>
                <a:gd name="connsiteY21" fmla="*/ 3033141 h 3558159"/>
                <a:gd name="connsiteX22" fmla="*/ 759333 w 2319623"/>
                <a:gd name="connsiteY22" fmla="*/ 2633281 h 3558159"/>
                <a:gd name="connsiteX23" fmla="*/ 155829 w 2319623"/>
                <a:gd name="connsiteY23" fmla="*/ 2633281 h 3558159"/>
                <a:gd name="connsiteX24" fmla="*/ 155829 w 2319623"/>
                <a:gd name="connsiteY24" fmla="*/ 3402901 h 3558159"/>
                <a:gd name="connsiteX25" fmla="*/ 1079945 w 2319623"/>
                <a:gd name="connsiteY25" fmla="*/ 3402901 h 3558159"/>
                <a:gd name="connsiteX26" fmla="*/ 1079945 w 2319623"/>
                <a:gd name="connsiteY26" fmla="*/ 2630805 h 3558159"/>
                <a:gd name="connsiteX27" fmla="*/ 960501 w 2319623"/>
                <a:gd name="connsiteY27" fmla="*/ 2630329 h 3558159"/>
                <a:gd name="connsiteX28" fmla="*/ 1394269 w 2319623"/>
                <a:gd name="connsiteY28" fmla="*/ 2477548 h 3558159"/>
                <a:gd name="connsiteX29" fmla="*/ 2318575 w 2319623"/>
                <a:gd name="connsiteY29" fmla="*/ 2477548 h 3558159"/>
                <a:gd name="connsiteX30" fmla="*/ 2318575 w 2319623"/>
                <a:gd name="connsiteY30" fmla="*/ 2629567 h 3558159"/>
                <a:gd name="connsiteX31" fmla="*/ 1394269 w 2319623"/>
                <a:gd name="connsiteY31" fmla="*/ 2629567 h 3558159"/>
                <a:gd name="connsiteX32" fmla="*/ 1394269 w 2319623"/>
                <a:gd name="connsiteY32" fmla="*/ 2477548 h 3558159"/>
                <a:gd name="connsiteX33" fmla="*/ 934212 w 2319623"/>
                <a:gd name="connsiteY33" fmla="*/ 2213991 h 3558159"/>
                <a:gd name="connsiteX34" fmla="*/ 1076706 w 2319623"/>
                <a:gd name="connsiteY34" fmla="*/ 2273046 h 3558159"/>
                <a:gd name="connsiteX35" fmla="*/ 994315 w 2319623"/>
                <a:gd name="connsiteY35" fmla="*/ 2475071 h 3558159"/>
                <a:gd name="connsiteX36" fmla="*/ 1236440 w 2319623"/>
                <a:gd name="connsiteY36" fmla="*/ 2475071 h 3558159"/>
                <a:gd name="connsiteX37" fmla="*/ 1236440 w 2319623"/>
                <a:gd name="connsiteY37" fmla="*/ 3558159 h 3558159"/>
                <a:gd name="connsiteX38" fmla="*/ 0 w 2319623"/>
                <a:gd name="connsiteY38" fmla="*/ 3558159 h 3558159"/>
                <a:gd name="connsiteX39" fmla="*/ 0 w 2319623"/>
                <a:gd name="connsiteY39" fmla="*/ 2475833 h 3558159"/>
                <a:gd name="connsiteX40" fmla="*/ 41148 w 2319623"/>
                <a:gd name="connsiteY40" fmla="*/ 2475833 h 3558159"/>
                <a:gd name="connsiteX41" fmla="*/ 783812 w 2319623"/>
                <a:gd name="connsiteY41" fmla="*/ 2476786 h 3558159"/>
                <a:gd name="connsiteX42" fmla="*/ 842581 w 2319623"/>
                <a:gd name="connsiteY42" fmla="*/ 2436209 h 3558159"/>
                <a:gd name="connsiteX43" fmla="*/ 934212 w 2319623"/>
                <a:gd name="connsiteY43" fmla="*/ 2213991 h 3558159"/>
                <a:gd name="connsiteX44" fmla="*/ 1393793 w 2319623"/>
                <a:gd name="connsiteY44" fmla="*/ 1936147 h 3558159"/>
                <a:gd name="connsiteX45" fmla="*/ 2009108 w 2319623"/>
                <a:gd name="connsiteY45" fmla="*/ 1936147 h 3558159"/>
                <a:gd name="connsiteX46" fmla="*/ 2009108 w 2319623"/>
                <a:gd name="connsiteY46" fmla="*/ 2086833 h 3558159"/>
                <a:gd name="connsiteX47" fmla="*/ 1393793 w 2319623"/>
                <a:gd name="connsiteY47" fmla="*/ 2086833 h 3558159"/>
                <a:gd name="connsiteX48" fmla="*/ 1393793 w 2319623"/>
                <a:gd name="connsiteY48" fmla="*/ 1936147 h 3558159"/>
                <a:gd name="connsiteX49" fmla="*/ 1395317 w 2319623"/>
                <a:gd name="connsiteY49" fmla="*/ 1626108 h 3558159"/>
                <a:gd name="connsiteX50" fmla="*/ 2008727 w 2319623"/>
                <a:gd name="connsiteY50" fmla="*/ 1626108 h 3558159"/>
                <a:gd name="connsiteX51" fmla="*/ 2008727 w 2319623"/>
                <a:gd name="connsiteY51" fmla="*/ 1776889 h 3558159"/>
                <a:gd name="connsiteX52" fmla="*/ 1395317 w 2319623"/>
                <a:gd name="connsiteY52" fmla="*/ 1776889 h 3558159"/>
                <a:gd name="connsiteX53" fmla="*/ 1395317 w 2319623"/>
                <a:gd name="connsiteY53" fmla="*/ 1626108 h 3558159"/>
                <a:gd name="connsiteX54" fmla="*/ 1394460 w 2319623"/>
                <a:gd name="connsiteY54" fmla="*/ 1317022 h 3558159"/>
                <a:gd name="connsiteX55" fmla="*/ 2008632 w 2319623"/>
                <a:gd name="connsiteY55" fmla="*/ 1317022 h 3558159"/>
                <a:gd name="connsiteX56" fmla="*/ 2008632 w 2319623"/>
                <a:gd name="connsiteY56" fmla="*/ 1466755 h 3558159"/>
                <a:gd name="connsiteX57" fmla="*/ 1394460 w 2319623"/>
                <a:gd name="connsiteY57" fmla="*/ 1466755 h 3558159"/>
                <a:gd name="connsiteX58" fmla="*/ 1394460 w 2319623"/>
                <a:gd name="connsiteY58" fmla="*/ 1317022 h 3558159"/>
                <a:gd name="connsiteX59" fmla="*/ 966121 w 2319623"/>
                <a:gd name="connsiteY59" fmla="*/ 1159954 h 3558159"/>
                <a:gd name="connsiteX60" fmla="*/ 913924 w 2319623"/>
                <a:gd name="connsiteY60" fmla="*/ 1193578 h 3558159"/>
                <a:gd name="connsiteX61" fmla="*/ 790575 w 2319623"/>
                <a:gd name="connsiteY61" fmla="*/ 1489615 h 3558159"/>
                <a:gd name="connsiteX62" fmla="*/ 648748 w 2319623"/>
                <a:gd name="connsiteY62" fmla="*/ 1829086 h 3558159"/>
                <a:gd name="connsiteX63" fmla="*/ 341852 w 2319623"/>
                <a:gd name="connsiteY63" fmla="*/ 1525048 h 3558159"/>
                <a:gd name="connsiteX64" fmla="*/ 449961 w 2319623"/>
                <a:gd name="connsiteY64" fmla="*/ 1416844 h 3558159"/>
                <a:gd name="connsiteX65" fmla="*/ 592550 w 2319623"/>
                <a:gd name="connsiteY65" fmla="*/ 1562291 h 3558159"/>
                <a:gd name="connsiteX66" fmla="*/ 759809 w 2319623"/>
                <a:gd name="connsiteY66" fmla="*/ 1162526 h 3558159"/>
                <a:gd name="connsiteX67" fmla="*/ 155258 w 2319623"/>
                <a:gd name="connsiteY67" fmla="*/ 1162526 h 3558159"/>
                <a:gd name="connsiteX68" fmla="*/ 155258 w 2319623"/>
                <a:gd name="connsiteY68" fmla="*/ 1930241 h 3558159"/>
                <a:gd name="connsiteX69" fmla="*/ 1079373 w 2319623"/>
                <a:gd name="connsiteY69" fmla="*/ 1930241 h 3558159"/>
                <a:gd name="connsiteX70" fmla="*/ 1079373 w 2319623"/>
                <a:gd name="connsiteY70" fmla="*/ 1160621 h 3558159"/>
                <a:gd name="connsiteX71" fmla="*/ 966121 w 2319623"/>
                <a:gd name="connsiteY71" fmla="*/ 1159954 h 3558159"/>
                <a:gd name="connsiteX72" fmla="*/ 1393793 w 2319623"/>
                <a:gd name="connsiteY72" fmla="*/ 1007079 h 3558159"/>
                <a:gd name="connsiteX73" fmla="*/ 2009203 w 2319623"/>
                <a:gd name="connsiteY73" fmla="*/ 1007079 h 3558159"/>
                <a:gd name="connsiteX74" fmla="*/ 2009203 w 2319623"/>
                <a:gd name="connsiteY74" fmla="*/ 1157955 h 3558159"/>
                <a:gd name="connsiteX75" fmla="*/ 1393793 w 2319623"/>
                <a:gd name="connsiteY75" fmla="*/ 1157955 h 3558159"/>
                <a:gd name="connsiteX76" fmla="*/ 1393793 w 2319623"/>
                <a:gd name="connsiteY76" fmla="*/ 1007079 h 3558159"/>
                <a:gd name="connsiteX77" fmla="*/ 934022 w 2319623"/>
                <a:gd name="connsiteY77" fmla="*/ 742569 h 3558159"/>
                <a:gd name="connsiteX78" fmla="*/ 1076516 w 2319623"/>
                <a:gd name="connsiteY78" fmla="*/ 803053 h 3558159"/>
                <a:gd name="connsiteX79" fmla="*/ 994124 w 2319623"/>
                <a:gd name="connsiteY79" fmla="*/ 1004411 h 3558159"/>
                <a:gd name="connsiteX80" fmla="*/ 1235964 w 2319623"/>
                <a:gd name="connsiteY80" fmla="*/ 1004411 h 3558159"/>
                <a:gd name="connsiteX81" fmla="*/ 1235964 w 2319623"/>
                <a:gd name="connsiteY81" fmla="*/ 2086261 h 3558159"/>
                <a:gd name="connsiteX82" fmla="*/ 381 w 2319623"/>
                <a:gd name="connsiteY82" fmla="*/ 2086261 h 3558159"/>
                <a:gd name="connsiteX83" fmla="*/ 381 w 2319623"/>
                <a:gd name="connsiteY83" fmla="*/ 1004411 h 3558159"/>
                <a:gd name="connsiteX84" fmla="*/ 42958 w 2319623"/>
                <a:gd name="connsiteY84" fmla="*/ 1004411 h 3558159"/>
                <a:gd name="connsiteX85" fmla="*/ 785432 w 2319623"/>
                <a:gd name="connsiteY85" fmla="*/ 1005173 h 3558159"/>
                <a:gd name="connsiteX86" fmla="*/ 841534 w 2319623"/>
                <a:gd name="connsiteY86" fmla="*/ 966311 h 3558159"/>
                <a:gd name="connsiteX87" fmla="*/ 934022 w 2319623"/>
                <a:gd name="connsiteY87" fmla="*/ 742569 h 3558159"/>
                <a:gd name="connsiteX88" fmla="*/ 1858899 w 2319623"/>
                <a:gd name="connsiteY88" fmla="*/ 311753 h 3558159"/>
                <a:gd name="connsiteX89" fmla="*/ 2009204 w 2319623"/>
                <a:gd name="connsiteY89" fmla="*/ 311753 h 3558159"/>
                <a:gd name="connsiteX90" fmla="*/ 2009204 w 2319623"/>
                <a:gd name="connsiteY90" fmla="*/ 460915 h 3558159"/>
                <a:gd name="connsiteX91" fmla="*/ 1858899 w 2319623"/>
                <a:gd name="connsiteY91" fmla="*/ 460915 h 3558159"/>
                <a:gd name="connsiteX92" fmla="*/ 1858899 w 2319623"/>
                <a:gd name="connsiteY92" fmla="*/ 311753 h 3558159"/>
                <a:gd name="connsiteX93" fmla="*/ 476 w 2319623"/>
                <a:gd name="connsiteY93" fmla="*/ 311372 h 3558159"/>
                <a:gd name="connsiteX94" fmla="*/ 1700974 w 2319623"/>
                <a:gd name="connsiteY94" fmla="*/ 311372 h 3558159"/>
                <a:gd name="connsiteX95" fmla="*/ 1700974 w 2319623"/>
                <a:gd name="connsiteY95" fmla="*/ 460248 h 3558159"/>
                <a:gd name="connsiteX96" fmla="*/ 476 w 2319623"/>
                <a:gd name="connsiteY96" fmla="*/ 460248 h 3558159"/>
                <a:gd name="connsiteX97" fmla="*/ 476 w 2319623"/>
                <a:gd name="connsiteY97" fmla="*/ 311372 h 3558159"/>
                <a:gd name="connsiteX98" fmla="*/ 381 w 2319623"/>
                <a:gd name="connsiteY98" fmla="*/ 0 h 3558159"/>
                <a:gd name="connsiteX99" fmla="*/ 2010347 w 2319623"/>
                <a:gd name="connsiteY99" fmla="*/ 0 h 3558159"/>
                <a:gd name="connsiteX100" fmla="*/ 2010347 w 2319623"/>
                <a:gd name="connsiteY100" fmla="*/ 151162 h 3558159"/>
                <a:gd name="connsiteX101" fmla="*/ 381 w 2319623"/>
                <a:gd name="connsiteY101" fmla="*/ 151162 h 3558159"/>
                <a:gd name="connsiteX102" fmla="*/ 381 w 2319623"/>
                <a:gd name="connsiteY102" fmla="*/ 0 h 355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319623" h="3558159">
                  <a:moveTo>
                    <a:pt x="1393793" y="3407283"/>
                  </a:moveTo>
                  <a:cubicBezTo>
                    <a:pt x="1702212" y="3407283"/>
                    <a:pt x="2009489" y="3407283"/>
                    <a:pt x="2319337" y="3407283"/>
                  </a:cubicBezTo>
                  <a:cubicBezTo>
                    <a:pt x="2319337" y="3456051"/>
                    <a:pt x="2319337" y="3505486"/>
                    <a:pt x="2319337" y="3557587"/>
                  </a:cubicBezTo>
                  <a:cubicBezTo>
                    <a:pt x="2011870" y="3557587"/>
                    <a:pt x="1704594" y="3557587"/>
                    <a:pt x="1393793" y="3557587"/>
                  </a:cubicBezTo>
                  <a:cubicBezTo>
                    <a:pt x="1393793" y="3506819"/>
                    <a:pt x="1393793" y="3458432"/>
                    <a:pt x="1393793" y="3407283"/>
                  </a:cubicBezTo>
                  <a:close/>
                  <a:moveTo>
                    <a:pt x="1395222" y="3098483"/>
                  </a:moveTo>
                  <a:cubicBezTo>
                    <a:pt x="1702594" y="3098483"/>
                    <a:pt x="2009965" y="3098483"/>
                    <a:pt x="2319623" y="3098483"/>
                  </a:cubicBezTo>
                  <a:cubicBezTo>
                    <a:pt x="2319623" y="3147822"/>
                    <a:pt x="2319623" y="3197162"/>
                    <a:pt x="2319623" y="3248692"/>
                  </a:cubicBezTo>
                  <a:cubicBezTo>
                    <a:pt x="2011299" y="3248692"/>
                    <a:pt x="1704785" y="3248692"/>
                    <a:pt x="1395222" y="3248692"/>
                  </a:cubicBezTo>
                  <a:cubicBezTo>
                    <a:pt x="1395222" y="3199734"/>
                    <a:pt x="1395222" y="3150489"/>
                    <a:pt x="1395222" y="3098483"/>
                  </a:cubicBezTo>
                  <a:close/>
                  <a:moveTo>
                    <a:pt x="1394555" y="2789111"/>
                  </a:moveTo>
                  <a:cubicBezTo>
                    <a:pt x="1702498" y="2789111"/>
                    <a:pt x="2009870" y="2789111"/>
                    <a:pt x="2319623" y="2789111"/>
                  </a:cubicBezTo>
                  <a:cubicBezTo>
                    <a:pt x="2319623" y="2837879"/>
                    <a:pt x="2319623" y="2886171"/>
                    <a:pt x="2319623" y="2937320"/>
                  </a:cubicBezTo>
                  <a:cubicBezTo>
                    <a:pt x="2011680" y="2937320"/>
                    <a:pt x="1704213" y="2937320"/>
                    <a:pt x="1394555" y="2937320"/>
                  </a:cubicBezTo>
                  <a:cubicBezTo>
                    <a:pt x="1394555" y="2888933"/>
                    <a:pt x="1394555" y="2840546"/>
                    <a:pt x="1394555" y="2789111"/>
                  </a:cubicBezTo>
                  <a:close/>
                  <a:moveTo>
                    <a:pt x="960501" y="2630329"/>
                  </a:moveTo>
                  <a:cubicBezTo>
                    <a:pt x="937069" y="2629186"/>
                    <a:pt x="925544" y="2636139"/>
                    <a:pt x="916114" y="2659094"/>
                  </a:cubicBezTo>
                  <a:cubicBezTo>
                    <a:pt x="842486" y="2838259"/>
                    <a:pt x="766953" y="3016567"/>
                    <a:pt x="692087" y="3195256"/>
                  </a:cubicBezTo>
                  <a:cubicBezTo>
                    <a:pt x="676656" y="3232023"/>
                    <a:pt x="661416" y="3268789"/>
                    <a:pt x="647986" y="3300889"/>
                  </a:cubicBezTo>
                  <a:cubicBezTo>
                    <a:pt x="544068" y="3197352"/>
                    <a:pt x="441484" y="3095244"/>
                    <a:pt x="338518" y="2992660"/>
                  </a:cubicBezTo>
                  <a:cubicBezTo>
                    <a:pt x="371951" y="2960179"/>
                    <a:pt x="407575" y="2925604"/>
                    <a:pt x="446056" y="2888171"/>
                  </a:cubicBezTo>
                  <a:cubicBezTo>
                    <a:pt x="492919" y="2934462"/>
                    <a:pt x="541496" y="2982373"/>
                    <a:pt x="592931" y="3033141"/>
                  </a:cubicBezTo>
                  <a:cubicBezTo>
                    <a:pt x="648557" y="2899410"/>
                    <a:pt x="703517" y="2767393"/>
                    <a:pt x="759333" y="2633281"/>
                  </a:cubicBezTo>
                  <a:cubicBezTo>
                    <a:pt x="554736" y="2633281"/>
                    <a:pt x="355568" y="2633281"/>
                    <a:pt x="155829" y="2633281"/>
                  </a:cubicBezTo>
                  <a:cubicBezTo>
                    <a:pt x="155829" y="2890933"/>
                    <a:pt x="155829" y="3146203"/>
                    <a:pt x="155829" y="3402901"/>
                  </a:cubicBezTo>
                  <a:cubicBezTo>
                    <a:pt x="464439" y="3402901"/>
                    <a:pt x="771049" y="3402901"/>
                    <a:pt x="1079945" y="3402901"/>
                  </a:cubicBezTo>
                  <a:cubicBezTo>
                    <a:pt x="1079945" y="3143917"/>
                    <a:pt x="1079945" y="2888742"/>
                    <a:pt x="1079945" y="2630805"/>
                  </a:cubicBezTo>
                  <a:cubicBezTo>
                    <a:pt x="1038606" y="2630805"/>
                    <a:pt x="999458" y="2632138"/>
                    <a:pt x="960501" y="2630329"/>
                  </a:cubicBezTo>
                  <a:close/>
                  <a:moveTo>
                    <a:pt x="1394269" y="2477548"/>
                  </a:moveTo>
                  <a:cubicBezTo>
                    <a:pt x="1702593" y="2477548"/>
                    <a:pt x="2008917" y="2477548"/>
                    <a:pt x="2318575" y="2477548"/>
                  </a:cubicBezTo>
                  <a:cubicBezTo>
                    <a:pt x="2318575" y="2527364"/>
                    <a:pt x="2318575" y="2577465"/>
                    <a:pt x="2318575" y="2629567"/>
                  </a:cubicBezTo>
                  <a:cubicBezTo>
                    <a:pt x="2009013" y="2629567"/>
                    <a:pt x="1702593" y="2629567"/>
                    <a:pt x="1394269" y="2629567"/>
                  </a:cubicBezTo>
                  <a:cubicBezTo>
                    <a:pt x="1394269" y="2578323"/>
                    <a:pt x="1394269" y="2528888"/>
                    <a:pt x="1394269" y="2477548"/>
                  </a:cubicBezTo>
                  <a:close/>
                  <a:moveTo>
                    <a:pt x="934212" y="2213991"/>
                  </a:moveTo>
                  <a:cubicBezTo>
                    <a:pt x="983075" y="2234279"/>
                    <a:pt x="1028700" y="2253139"/>
                    <a:pt x="1076706" y="2273046"/>
                  </a:cubicBezTo>
                  <a:cubicBezTo>
                    <a:pt x="1049084" y="2340769"/>
                    <a:pt x="1022699" y="2405348"/>
                    <a:pt x="994315" y="2475071"/>
                  </a:cubicBezTo>
                  <a:cubicBezTo>
                    <a:pt x="1077278" y="2475071"/>
                    <a:pt x="1155954" y="2475071"/>
                    <a:pt x="1236440" y="2475071"/>
                  </a:cubicBezTo>
                  <a:cubicBezTo>
                    <a:pt x="1236440" y="2838164"/>
                    <a:pt x="1236440" y="3196971"/>
                    <a:pt x="1236440" y="3558159"/>
                  </a:cubicBezTo>
                  <a:cubicBezTo>
                    <a:pt x="824294" y="3558159"/>
                    <a:pt x="413290" y="3558159"/>
                    <a:pt x="0" y="3558159"/>
                  </a:cubicBezTo>
                  <a:cubicBezTo>
                    <a:pt x="0" y="3198685"/>
                    <a:pt x="0" y="2839783"/>
                    <a:pt x="0" y="2475833"/>
                  </a:cubicBezTo>
                  <a:cubicBezTo>
                    <a:pt x="13621" y="2475833"/>
                    <a:pt x="27432" y="2475833"/>
                    <a:pt x="41148" y="2475833"/>
                  </a:cubicBezTo>
                  <a:cubicBezTo>
                    <a:pt x="288703" y="2475833"/>
                    <a:pt x="536258" y="2475071"/>
                    <a:pt x="783812" y="2476786"/>
                  </a:cubicBezTo>
                  <a:cubicBezTo>
                    <a:pt x="817150" y="2476976"/>
                    <a:pt x="831152" y="2466308"/>
                    <a:pt x="842581" y="2436209"/>
                  </a:cubicBezTo>
                  <a:cubicBezTo>
                    <a:pt x="870490" y="2362009"/>
                    <a:pt x="902684" y="2289429"/>
                    <a:pt x="934212" y="2213991"/>
                  </a:cubicBezTo>
                  <a:close/>
                  <a:moveTo>
                    <a:pt x="1393793" y="1936147"/>
                  </a:moveTo>
                  <a:cubicBezTo>
                    <a:pt x="1599057" y="1936147"/>
                    <a:pt x="1802892" y="1936147"/>
                    <a:pt x="2009108" y="1936147"/>
                  </a:cubicBezTo>
                  <a:cubicBezTo>
                    <a:pt x="2009108" y="1986058"/>
                    <a:pt x="2009108" y="2035302"/>
                    <a:pt x="2009108" y="2086833"/>
                  </a:cubicBezTo>
                  <a:cubicBezTo>
                    <a:pt x="1805082" y="2086833"/>
                    <a:pt x="1601057" y="2086833"/>
                    <a:pt x="1393793" y="2086833"/>
                  </a:cubicBezTo>
                  <a:cubicBezTo>
                    <a:pt x="1393793" y="2035397"/>
                    <a:pt x="1393793" y="1987010"/>
                    <a:pt x="1393793" y="1936147"/>
                  </a:cubicBezTo>
                  <a:close/>
                  <a:moveTo>
                    <a:pt x="1395317" y="1626108"/>
                  </a:moveTo>
                  <a:cubicBezTo>
                    <a:pt x="1599724" y="1626108"/>
                    <a:pt x="1802797" y="1626108"/>
                    <a:pt x="2008727" y="1626108"/>
                  </a:cubicBezTo>
                  <a:cubicBezTo>
                    <a:pt x="2008727" y="1675257"/>
                    <a:pt x="2008727" y="1724501"/>
                    <a:pt x="2008727" y="1776889"/>
                  </a:cubicBezTo>
                  <a:cubicBezTo>
                    <a:pt x="1805845" y="1776889"/>
                    <a:pt x="1602105" y="1776889"/>
                    <a:pt x="1395317" y="1776889"/>
                  </a:cubicBezTo>
                  <a:cubicBezTo>
                    <a:pt x="1395317" y="1728025"/>
                    <a:pt x="1395317" y="1677829"/>
                    <a:pt x="1395317" y="1626108"/>
                  </a:cubicBezTo>
                  <a:close/>
                  <a:moveTo>
                    <a:pt x="1394460" y="1317022"/>
                  </a:moveTo>
                  <a:cubicBezTo>
                    <a:pt x="1599629" y="1317022"/>
                    <a:pt x="1802702" y="1317022"/>
                    <a:pt x="2008632" y="1317022"/>
                  </a:cubicBezTo>
                  <a:cubicBezTo>
                    <a:pt x="2008632" y="1366076"/>
                    <a:pt x="2008632" y="1415130"/>
                    <a:pt x="2008632" y="1466755"/>
                  </a:cubicBezTo>
                  <a:cubicBezTo>
                    <a:pt x="1804988" y="1466755"/>
                    <a:pt x="1601152" y="1466755"/>
                    <a:pt x="1394460" y="1466755"/>
                  </a:cubicBezTo>
                  <a:cubicBezTo>
                    <a:pt x="1394460" y="1415320"/>
                    <a:pt x="1394460" y="1367028"/>
                    <a:pt x="1394460" y="1317022"/>
                  </a:cubicBezTo>
                  <a:close/>
                  <a:moveTo>
                    <a:pt x="966121" y="1159954"/>
                  </a:moveTo>
                  <a:cubicBezTo>
                    <a:pt x="938213" y="1157954"/>
                    <a:pt x="924592" y="1166812"/>
                    <a:pt x="913924" y="1193578"/>
                  </a:cubicBezTo>
                  <a:cubicBezTo>
                    <a:pt x="874395" y="1292924"/>
                    <a:pt x="831914" y="1391031"/>
                    <a:pt x="790575" y="1489615"/>
                  </a:cubicBezTo>
                  <a:cubicBezTo>
                    <a:pt x="742379" y="1604677"/>
                    <a:pt x="694373" y="1719834"/>
                    <a:pt x="648748" y="1829086"/>
                  </a:cubicBezTo>
                  <a:cubicBezTo>
                    <a:pt x="545306" y="1726692"/>
                    <a:pt x="441865" y="1624203"/>
                    <a:pt x="341852" y="1525048"/>
                  </a:cubicBezTo>
                  <a:cubicBezTo>
                    <a:pt x="375190" y="1491710"/>
                    <a:pt x="410147" y="1456658"/>
                    <a:pt x="449961" y="1416844"/>
                  </a:cubicBezTo>
                  <a:cubicBezTo>
                    <a:pt x="495014" y="1462754"/>
                    <a:pt x="542163" y="1510951"/>
                    <a:pt x="592550" y="1562291"/>
                  </a:cubicBezTo>
                  <a:cubicBezTo>
                    <a:pt x="648557" y="1428369"/>
                    <a:pt x="703802" y="1296448"/>
                    <a:pt x="759809" y="1162526"/>
                  </a:cubicBezTo>
                  <a:cubicBezTo>
                    <a:pt x="555593" y="1162526"/>
                    <a:pt x="356140" y="1162526"/>
                    <a:pt x="155258" y="1162526"/>
                  </a:cubicBezTo>
                  <a:cubicBezTo>
                    <a:pt x="155258" y="1418844"/>
                    <a:pt x="155258" y="1673162"/>
                    <a:pt x="155258" y="1930241"/>
                  </a:cubicBezTo>
                  <a:cubicBezTo>
                    <a:pt x="465487" y="1930241"/>
                    <a:pt x="772859" y="1930241"/>
                    <a:pt x="1079373" y="1930241"/>
                  </a:cubicBezTo>
                  <a:cubicBezTo>
                    <a:pt x="1079373" y="1672304"/>
                    <a:pt x="1079373" y="1417129"/>
                    <a:pt x="1079373" y="1160621"/>
                  </a:cubicBezTo>
                  <a:cubicBezTo>
                    <a:pt x="1039749" y="1160621"/>
                    <a:pt x="1002792" y="1162622"/>
                    <a:pt x="966121" y="1159954"/>
                  </a:cubicBezTo>
                  <a:close/>
                  <a:moveTo>
                    <a:pt x="1393793" y="1007079"/>
                  </a:moveTo>
                  <a:cubicBezTo>
                    <a:pt x="1599152" y="1007079"/>
                    <a:pt x="1802892" y="1007079"/>
                    <a:pt x="2009203" y="1007079"/>
                  </a:cubicBezTo>
                  <a:cubicBezTo>
                    <a:pt x="2009203" y="1056895"/>
                    <a:pt x="2009203" y="1106234"/>
                    <a:pt x="2009203" y="1157955"/>
                  </a:cubicBezTo>
                  <a:cubicBezTo>
                    <a:pt x="1805082" y="1157955"/>
                    <a:pt x="1601057" y="1157955"/>
                    <a:pt x="1393793" y="1157955"/>
                  </a:cubicBezTo>
                  <a:cubicBezTo>
                    <a:pt x="1393793" y="1106425"/>
                    <a:pt x="1393793" y="1058038"/>
                    <a:pt x="1393793" y="1007079"/>
                  </a:cubicBezTo>
                  <a:close/>
                  <a:moveTo>
                    <a:pt x="934022" y="742569"/>
                  </a:moveTo>
                  <a:cubicBezTo>
                    <a:pt x="981742" y="762857"/>
                    <a:pt x="1027176" y="782193"/>
                    <a:pt x="1076516" y="803053"/>
                  </a:cubicBezTo>
                  <a:cubicBezTo>
                    <a:pt x="1049179" y="869918"/>
                    <a:pt x="1022414" y="935069"/>
                    <a:pt x="994124" y="1004411"/>
                  </a:cubicBezTo>
                  <a:cubicBezTo>
                    <a:pt x="1077373" y="1004411"/>
                    <a:pt x="1155478" y="1004411"/>
                    <a:pt x="1235964" y="1004411"/>
                  </a:cubicBezTo>
                  <a:cubicBezTo>
                    <a:pt x="1235964" y="1365885"/>
                    <a:pt x="1235964" y="1724597"/>
                    <a:pt x="1235964" y="2086261"/>
                  </a:cubicBezTo>
                  <a:cubicBezTo>
                    <a:pt x="825151" y="2086261"/>
                    <a:pt x="414147" y="2086261"/>
                    <a:pt x="381" y="2086261"/>
                  </a:cubicBezTo>
                  <a:cubicBezTo>
                    <a:pt x="381" y="1727549"/>
                    <a:pt x="381" y="1367885"/>
                    <a:pt x="381" y="1004411"/>
                  </a:cubicBezTo>
                  <a:cubicBezTo>
                    <a:pt x="15145" y="1004411"/>
                    <a:pt x="29051" y="1004411"/>
                    <a:pt x="42958" y="1004411"/>
                  </a:cubicBezTo>
                  <a:cubicBezTo>
                    <a:pt x="290417" y="1004411"/>
                    <a:pt x="537972" y="1003744"/>
                    <a:pt x="785432" y="1005173"/>
                  </a:cubicBezTo>
                  <a:cubicBezTo>
                    <a:pt x="816959" y="1005364"/>
                    <a:pt x="830580" y="994982"/>
                    <a:pt x="841534" y="966311"/>
                  </a:cubicBezTo>
                  <a:cubicBezTo>
                    <a:pt x="869823" y="892111"/>
                    <a:pt x="901922" y="819436"/>
                    <a:pt x="934022" y="742569"/>
                  </a:cubicBezTo>
                  <a:close/>
                  <a:moveTo>
                    <a:pt x="1858899" y="311753"/>
                  </a:moveTo>
                  <a:cubicBezTo>
                    <a:pt x="1908810" y="311753"/>
                    <a:pt x="1957769" y="311753"/>
                    <a:pt x="2009204" y="311753"/>
                  </a:cubicBezTo>
                  <a:cubicBezTo>
                    <a:pt x="2009204" y="360616"/>
                    <a:pt x="2009204" y="409575"/>
                    <a:pt x="2009204" y="460915"/>
                  </a:cubicBezTo>
                  <a:cubicBezTo>
                    <a:pt x="1957388" y="460915"/>
                    <a:pt x="1909096" y="460915"/>
                    <a:pt x="1858899" y="460915"/>
                  </a:cubicBezTo>
                  <a:cubicBezTo>
                    <a:pt x="1858899" y="410813"/>
                    <a:pt x="1858899" y="362617"/>
                    <a:pt x="1858899" y="311753"/>
                  </a:cubicBezTo>
                  <a:close/>
                  <a:moveTo>
                    <a:pt x="476" y="311372"/>
                  </a:moveTo>
                  <a:cubicBezTo>
                    <a:pt x="567595" y="311372"/>
                    <a:pt x="1133380" y="311372"/>
                    <a:pt x="1700974" y="311372"/>
                  </a:cubicBezTo>
                  <a:cubicBezTo>
                    <a:pt x="1700974" y="361283"/>
                    <a:pt x="1700974" y="409480"/>
                    <a:pt x="1700974" y="460248"/>
                  </a:cubicBezTo>
                  <a:cubicBezTo>
                    <a:pt x="1133951" y="460248"/>
                    <a:pt x="568261" y="460248"/>
                    <a:pt x="476" y="460248"/>
                  </a:cubicBezTo>
                  <a:cubicBezTo>
                    <a:pt x="476" y="410337"/>
                    <a:pt x="476" y="362140"/>
                    <a:pt x="476" y="311372"/>
                  </a:cubicBezTo>
                  <a:close/>
                  <a:moveTo>
                    <a:pt x="381" y="0"/>
                  </a:moveTo>
                  <a:cubicBezTo>
                    <a:pt x="670179" y="0"/>
                    <a:pt x="1338167" y="0"/>
                    <a:pt x="2010347" y="0"/>
                  </a:cubicBezTo>
                  <a:cubicBezTo>
                    <a:pt x="2010347" y="51721"/>
                    <a:pt x="2010347" y="100203"/>
                    <a:pt x="2010347" y="151162"/>
                  </a:cubicBezTo>
                  <a:cubicBezTo>
                    <a:pt x="1340358" y="151162"/>
                    <a:pt x="671417" y="151162"/>
                    <a:pt x="381" y="151162"/>
                  </a:cubicBezTo>
                  <a:cubicBezTo>
                    <a:pt x="381" y="100489"/>
                    <a:pt x="381" y="51245"/>
                    <a:pt x="381" y="0"/>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96" name="任意多边形: 形状 95">
              <a:extLst>
                <a:ext uri="{FF2B5EF4-FFF2-40B4-BE49-F238E27FC236}">
                  <a16:creationId xmlns="" xmlns:a16="http://schemas.microsoft.com/office/drawing/2014/main" id="{50D8F475-92FE-4F2D-8BD1-F2FD0CD9B7DA}"/>
                </a:ext>
              </a:extLst>
            </p:cNvPr>
            <p:cNvSpPr/>
            <p:nvPr/>
          </p:nvSpPr>
          <p:spPr>
            <a:xfrm>
              <a:off x="14420753" y="1167198"/>
              <a:ext cx="4797646" cy="4797959"/>
            </a:xfrm>
            <a:custGeom>
              <a:avLst/>
              <a:gdLst>
                <a:gd name="connsiteX0" fmla="*/ 3637598 w 4797646"/>
                <a:gd name="connsiteY0" fmla="*/ 4334350 h 4797959"/>
                <a:gd name="connsiteX1" fmla="*/ 3713130 w 4797646"/>
                <a:gd name="connsiteY1" fmla="*/ 4415313 h 4797959"/>
                <a:gd name="connsiteX2" fmla="*/ 3633694 w 4797646"/>
                <a:gd name="connsiteY2" fmla="*/ 4489227 h 4797959"/>
                <a:gd name="connsiteX3" fmla="*/ 3559874 w 4797646"/>
                <a:gd name="connsiteY3" fmla="*/ 4409693 h 4797959"/>
                <a:gd name="connsiteX4" fmla="*/ 3637598 w 4797646"/>
                <a:gd name="connsiteY4" fmla="*/ 4334350 h 4797959"/>
                <a:gd name="connsiteX5" fmla="*/ 3406234 w 4797646"/>
                <a:gd name="connsiteY5" fmla="*/ 3407569 h 4797959"/>
                <a:gd name="connsiteX6" fmla="*/ 3405188 w 4797646"/>
                <a:gd name="connsiteY6" fmla="*/ 3425952 h 4797959"/>
                <a:gd name="connsiteX7" fmla="*/ 3405188 w 4797646"/>
                <a:gd name="connsiteY7" fmla="*/ 4407218 h 4797959"/>
                <a:gd name="connsiteX8" fmla="*/ 3406806 w 4797646"/>
                <a:gd name="connsiteY8" fmla="*/ 4439317 h 4797959"/>
                <a:gd name="connsiteX9" fmla="*/ 3706082 w 4797646"/>
                <a:gd name="connsiteY9" fmla="*/ 4632674 h 4797959"/>
                <a:gd name="connsiteX10" fmla="*/ 3869150 w 4797646"/>
                <a:gd name="connsiteY10" fmla="*/ 4394645 h 4797959"/>
                <a:gd name="connsiteX11" fmla="*/ 3869150 w 4797646"/>
                <a:gd name="connsiteY11" fmla="*/ 3438335 h 4797959"/>
                <a:gd name="connsiteX12" fmla="*/ 3867150 w 4797646"/>
                <a:gd name="connsiteY12" fmla="*/ 3407569 h 4797959"/>
                <a:gd name="connsiteX13" fmla="*/ 3406234 w 4797646"/>
                <a:gd name="connsiteY13" fmla="*/ 3407569 h 4797959"/>
                <a:gd name="connsiteX14" fmla="*/ 3561684 w 4797646"/>
                <a:gd name="connsiteY14" fmla="*/ 2938463 h 4797959"/>
                <a:gd name="connsiteX15" fmla="*/ 3561684 w 4797646"/>
                <a:gd name="connsiteY15" fmla="*/ 3246787 h 4797959"/>
                <a:gd name="connsiteX16" fmla="*/ 3710750 w 4797646"/>
                <a:gd name="connsiteY16" fmla="*/ 3246787 h 4797959"/>
                <a:gd name="connsiteX17" fmla="*/ 3710750 w 4797646"/>
                <a:gd name="connsiteY17" fmla="*/ 2938463 h 4797959"/>
                <a:gd name="connsiteX18" fmla="*/ 3561684 w 4797646"/>
                <a:gd name="connsiteY18" fmla="*/ 2938463 h 4797959"/>
                <a:gd name="connsiteX19" fmla="*/ 3876486 w 4797646"/>
                <a:gd name="connsiteY19" fmla="*/ 1357788 h 4797959"/>
                <a:gd name="connsiteX20" fmla="*/ 4015930 w 4797646"/>
                <a:gd name="connsiteY20" fmla="*/ 1427321 h 4797959"/>
                <a:gd name="connsiteX21" fmla="*/ 3589022 w 4797646"/>
                <a:gd name="connsiteY21" fmla="*/ 2279522 h 4797959"/>
                <a:gd name="connsiteX22" fmla="*/ 3283554 w 4797646"/>
                <a:gd name="connsiteY22" fmla="*/ 2075687 h 4797959"/>
                <a:gd name="connsiteX23" fmla="*/ 3368994 w 4797646"/>
                <a:gd name="connsiteY23" fmla="*/ 1947290 h 4797959"/>
                <a:gd name="connsiteX24" fmla="*/ 3528250 w 4797646"/>
                <a:gd name="connsiteY24" fmla="*/ 2053494 h 4797959"/>
                <a:gd name="connsiteX25" fmla="*/ 3876486 w 4797646"/>
                <a:gd name="connsiteY25" fmla="*/ 1357788 h 4797959"/>
                <a:gd name="connsiteX26" fmla="*/ 3648458 w 4797646"/>
                <a:gd name="connsiteY26" fmla="*/ 1083849 h 4797959"/>
                <a:gd name="connsiteX27" fmla="*/ 2940082 w 4797646"/>
                <a:gd name="connsiteY27" fmla="*/ 1772983 h 4797959"/>
                <a:gd name="connsiteX28" fmla="*/ 3632170 w 4797646"/>
                <a:gd name="connsiteY28" fmla="*/ 2475738 h 4797959"/>
                <a:gd name="connsiteX29" fmla="*/ 4333210 w 4797646"/>
                <a:gd name="connsiteY29" fmla="*/ 1789271 h 4797959"/>
                <a:gd name="connsiteX30" fmla="*/ 3648458 w 4797646"/>
                <a:gd name="connsiteY30" fmla="*/ 1083849 h 4797959"/>
                <a:gd name="connsiteX31" fmla="*/ 3642932 w 4797646"/>
                <a:gd name="connsiteY31" fmla="*/ 928687 h 4797959"/>
                <a:gd name="connsiteX32" fmla="*/ 4487610 w 4797646"/>
                <a:gd name="connsiteY32" fmla="*/ 1783079 h 4797959"/>
                <a:gd name="connsiteX33" fmla="*/ 3632074 w 4797646"/>
                <a:gd name="connsiteY33" fmla="*/ 2630423 h 4797959"/>
                <a:gd name="connsiteX34" fmla="*/ 2785014 w 4797646"/>
                <a:gd name="connsiteY34" fmla="*/ 1774126 h 4797959"/>
                <a:gd name="connsiteX35" fmla="*/ 3642932 w 4797646"/>
                <a:gd name="connsiteY35" fmla="*/ 928687 h 4797959"/>
                <a:gd name="connsiteX36" fmla="*/ 3637026 w 4797646"/>
                <a:gd name="connsiteY36" fmla="*/ 774097 h 4797959"/>
                <a:gd name="connsiteX37" fmla="*/ 2630710 w 4797646"/>
                <a:gd name="connsiteY37" fmla="*/ 1779556 h 4797959"/>
                <a:gd name="connsiteX38" fmla="*/ 3637598 w 4797646"/>
                <a:gd name="connsiteY38" fmla="*/ 2785396 h 4797959"/>
                <a:gd name="connsiteX39" fmla="*/ 4641722 w 4797646"/>
                <a:gd name="connsiteY39" fmla="*/ 1780794 h 4797959"/>
                <a:gd name="connsiteX40" fmla="*/ 3637026 w 4797646"/>
                <a:gd name="connsiteY40" fmla="*/ 774097 h 4797959"/>
                <a:gd name="connsiteX41" fmla="*/ 156020 w 4797646"/>
                <a:gd name="connsiteY41" fmla="*/ 157639 h 4797959"/>
                <a:gd name="connsiteX42" fmla="*/ 156020 w 4797646"/>
                <a:gd name="connsiteY42" fmla="*/ 4021455 h 4797959"/>
                <a:gd name="connsiteX43" fmla="*/ 3249740 w 4797646"/>
                <a:gd name="connsiteY43" fmla="*/ 4021360 h 4797959"/>
                <a:gd name="connsiteX44" fmla="*/ 3249740 w 4797646"/>
                <a:gd name="connsiteY44" fmla="*/ 3248025 h 4797959"/>
                <a:gd name="connsiteX45" fmla="*/ 3404998 w 4797646"/>
                <a:gd name="connsiteY45" fmla="*/ 3248025 h 4797959"/>
                <a:gd name="connsiteX46" fmla="*/ 3405758 w 4797646"/>
                <a:gd name="connsiteY46" fmla="*/ 2952274 h 4797959"/>
                <a:gd name="connsiteX47" fmla="*/ 3370422 w 4797646"/>
                <a:gd name="connsiteY47" fmla="*/ 2907697 h 4797959"/>
                <a:gd name="connsiteX48" fmla="*/ 2966658 w 4797646"/>
                <a:gd name="connsiteY48" fmla="*/ 2726150 h 4797959"/>
                <a:gd name="connsiteX49" fmla="*/ 2507934 w 4797646"/>
                <a:gd name="connsiteY49" fmla="*/ 2046446 h 4797959"/>
                <a:gd name="connsiteX50" fmla="*/ 2612422 w 4797646"/>
                <a:gd name="connsiteY50" fmla="*/ 1236917 h 4797959"/>
                <a:gd name="connsiteX51" fmla="*/ 3420142 w 4797646"/>
                <a:gd name="connsiteY51" fmla="*/ 641033 h 4797959"/>
                <a:gd name="connsiteX52" fmla="*/ 3555968 w 4797646"/>
                <a:gd name="connsiteY52" fmla="*/ 620268 h 4797959"/>
                <a:gd name="connsiteX53" fmla="*/ 3555968 w 4797646"/>
                <a:gd name="connsiteY53" fmla="*/ 157639 h 4797959"/>
                <a:gd name="connsiteX54" fmla="*/ 156020 w 4797646"/>
                <a:gd name="connsiteY54" fmla="*/ 157639 h 4797959"/>
                <a:gd name="connsiteX55" fmla="*/ 95 w 4797646"/>
                <a:gd name="connsiteY55" fmla="*/ 0 h 4797959"/>
                <a:gd name="connsiteX56" fmla="*/ 3712370 w 4797646"/>
                <a:gd name="connsiteY56" fmla="*/ 0 h 4797959"/>
                <a:gd name="connsiteX57" fmla="*/ 3712370 w 4797646"/>
                <a:gd name="connsiteY57" fmla="*/ 620649 h 4797959"/>
                <a:gd name="connsiteX58" fmla="*/ 4605814 w 4797646"/>
                <a:gd name="connsiteY58" fmla="*/ 1143762 h 4797959"/>
                <a:gd name="connsiteX59" fmla="*/ 4797646 w 4797646"/>
                <a:gd name="connsiteY59" fmla="*/ 1783652 h 4797959"/>
                <a:gd name="connsiteX60" fmla="*/ 3871436 w 4797646"/>
                <a:gd name="connsiteY60" fmla="*/ 2918079 h 4797959"/>
                <a:gd name="connsiteX61" fmla="*/ 3871436 w 4797646"/>
                <a:gd name="connsiteY61" fmla="*/ 3248978 h 4797959"/>
                <a:gd name="connsiteX62" fmla="*/ 4021170 w 4797646"/>
                <a:gd name="connsiteY62" fmla="*/ 3248978 h 4797959"/>
                <a:gd name="connsiteX63" fmla="*/ 4022884 w 4797646"/>
                <a:gd name="connsiteY63" fmla="*/ 3288221 h 4797959"/>
                <a:gd name="connsiteX64" fmla="*/ 4024026 w 4797646"/>
                <a:gd name="connsiteY64" fmla="*/ 4391692 h 4797959"/>
                <a:gd name="connsiteX65" fmla="*/ 3778378 w 4797646"/>
                <a:gd name="connsiteY65" fmla="*/ 4771263 h 4797959"/>
                <a:gd name="connsiteX66" fmla="*/ 3249358 w 4797646"/>
                <a:gd name="connsiteY66" fmla="*/ 4411790 h 4797959"/>
                <a:gd name="connsiteX67" fmla="*/ 3249074 w 4797646"/>
                <a:gd name="connsiteY67" fmla="*/ 4179665 h 4797959"/>
                <a:gd name="connsiteX68" fmla="*/ 0 w 4797646"/>
                <a:gd name="connsiteY68" fmla="*/ 4179665 h 4797959"/>
                <a:gd name="connsiteX69" fmla="*/ 95 w 4797646"/>
                <a:gd name="connsiteY69" fmla="*/ 0 h 4797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4797646" h="4797959">
                  <a:moveTo>
                    <a:pt x="3637598" y="4334350"/>
                  </a:moveTo>
                  <a:cubicBezTo>
                    <a:pt x="3681698" y="4334922"/>
                    <a:pt x="3714846" y="4370450"/>
                    <a:pt x="3713130" y="4415313"/>
                  </a:cubicBezTo>
                  <a:cubicBezTo>
                    <a:pt x="3711512" y="4457604"/>
                    <a:pt x="3675602" y="4491037"/>
                    <a:pt x="3633694" y="4489227"/>
                  </a:cubicBezTo>
                  <a:cubicBezTo>
                    <a:pt x="3591116" y="4487322"/>
                    <a:pt x="3559018" y="4452841"/>
                    <a:pt x="3559874" y="4409693"/>
                  </a:cubicBezTo>
                  <a:cubicBezTo>
                    <a:pt x="3560826" y="4366926"/>
                    <a:pt x="3594926" y="4333779"/>
                    <a:pt x="3637598" y="4334350"/>
                  </a:cubicBezTo>
                  <a:close/>
                  <a:moveTo>
                    <a:pt x="3406234" y="3407569"/>
                  </a:moveTo>
                  <a:cubicBezTo>
                    <a:pt x="3405664" y="3416427"/>
                    <a:pt x="3405188" y="3421190"/>
                    <a:pt x="3405188" y="3425952"/>
                  </a:cubicBezTo>
                  <a:cubicBezTo>
                    <a:pt x="3405188" y="3753041"/>
                    <a:pt x="3405092" y="4080129"/>
                    <a:pt x="3405188" y="4407218"/>
                  </a:cubicBezTo>
                  <a:cubicBezTo>
                    <a:pt x="3405188" y="4417886"/>
                    <a:pt x="3405758" y="4428649"/>
                    <a:pt x="3406806" y="4439317"/>
                  </a:cubicBezTo>
                  <a:cubicBezTo>
                    <a:pt x="3421094" y="4580192"/>
                    <a:pt x="3571874" y="4677537"/>
                    <a:pt x="3706082" y="4632674"/>
                  </a:cubicBezTo>
                  <a:cubicBezTo>
                    <a:pt x="3809048" y="4598289"/>
                    <a:pt x="3869054" y="4511516"/>
                    <a:pt x="3869150" y="4394645"/>
                  </a:cubicBezTo>
                  <a:cubicBezTo>
                    <a:pt x="3869436" y="4075843"/>
                    <a:pt x="3869246" y="3757136"/>
                    <a:pt x="3869150" y="3438335"/>
                  </a:cubicBezTo>
                  <a:cubicBezTo>
                    <a:pt x="3869150" y="3428143"/>
                    <a:pt x="3867818" y="3417856"/>
                    <a:pt x="3867150" y="3407569"/>
                  </a:cubicBezTo>
                  <a:cubicBezTo>
                    <a:pt x="3712464" y="3407569"/>
                    <a:pt x="3560636" y="3407569"/>
                    <a:pt x="3406234" y="3407569"/>
                  </a:cubicBezTo>
                  <a:close/>
                  <a:moveTo>
                    <a:pt x="3561684" y="2938463"/>
                  </a:moveTo>
                  <a:cubicBezTo>
                    <a:pt x="3561684" y="3042095"/>
                    <a:pt x="3561684" y="3144488"/>
                    <a:pt x="3561684" y="3246787"/>
                  </a:cubicBezTo>
                  <a:cubicBezTo>
                    <a:pt x="3613690" y="3246787"/>
                    <a:pt x="3662744" y="3246787"/>
                    <a:pt x="3710750" y="3246787"/>
                  </a:cubicBezTo>
                  <a:cubicBezTo>
                    <a:pt x="3710750" y="3142012"/>
                    <a:pt x="3710750" y="3040285"/>
                    <a:pt x="3710750" y="2938463"/>
                  </a:cubicBezTo>
                  <a:cubicBezTo>
                    <a:pt x="3659982" y="2938463"/>
                    <a:pt x="3611786" y="2938463"/>
                    <a:pt x="3561684" y="2938463"/>
                  </a:cubicBezTo>
                  <a:close/>
                  <a:moveTo>
                    <a:pt x="3876486" y="1357788"/>
                  </a:moveTo>
                  <a:cubicBezTo>
                    <a:pt x="3923062" y="1381029"/>
                    <a:pt x="3967258" y="1403032"/>
                    <a:pt x="4015930" y="1427321"/>
                  </a:cubicBezTo>
                  <a:cubicBezTo>
                    <a:pt x="3873534" y="1711356"/>
                    <a:pt x="3732182" y="1993677"/>
                    <a:pt x="3589022" y="2279522"/>
                  </a:cubicBezTo>
                  <a:cubicBezTo>
                    <a:pt x="3485484" y="2210466"/>
                    <a:pt x="3385758" y="2143886"/>
                    <a:pt x="3283554" y="2075687"/>
                  </a:cubicBezTo>
                  <a:cubicBezTo>
                    <a:pt x="3312224" y="2032634"/>
                    <a:pt x="3339562" y="1991486"/>
                    <a:pt x="3368994" y="1947290"/>
                  </a:cubicBezTo>
                  <a:cubicBezTo>
                    <a:pt x="3421762" y="1982438"/>
                    <a:pt x="3472720" y="2016442"/>
                    <a:pt x="3528250" y="2053494"/>
                  </a:cubicBezTo>
                  <a:cubicBezTo>
                    <a:pt x="3644456" y="1821370"/>
                    <a:pt x="3759518" y="1591436"/>
                    <a:pt x="3876486" y="1357788"/>
                  </a:cubicBezTo>
                  <a:close/>
                  <a:moveTo>
                    <a:pt x="3648458" y="1083849"/>
                  </a:moveTo>
                  <a:cubicBezTo>
                    <a:pt x="3263838" y="1075658"/>
                    <a:pt x="2947130" y="1383791"/>
                    <a:pt x="2940082" y="1772983"/>
                  </a:cubicBezTo>
                  <a:cubicBezTo>
                    <a:pt x="2933320" y="2152745"/>
                    <a:pt x="3243262" y="2467546"/>
                    <a:pt x="3632170" y="2475738"/>
                  </a:cubicBezTo>
                  <a:cubicBezTo>
                    <a:pt x="4023550" y="2475833"/>
                    <a:pt x="4325398" y="2166270"/>
                    <a:pt x="4333210" y="1789271"/>
                  </a:cubicBezTo>
                  <a:cubicBezTo>
                    <a:pt x="4341114" y="1408461"/>
                    <a:pt x="4033838" y="1092041"/>
                    <a:pt x="3648458" y="1083849"/>
                  </a:cubicBezTo>
                  <a:close/>
                  <a:moveTo>
                    <a:pt x="3642932" y="928687"/>
                  </a:moveTo>
                  <a:cubicBezTo>
                    <a:pt x="4126422" y="934211"/>
                    <a:pt x="4490562" y="1317021"/>
                    <a:pt x="4487610" y="1783079"/>
                  </a:cubicBezTo>
                  <a:cubicBezTo>
                    <a:pt x="4484562" y="2276379"/>
                    <a:pt x="4085654" y="2632614"/>
                    <a:pt x="3632074" y="2630423"/>
                  </a:cubicBezTo>
                  <a:cubicBezTo>
                    <a:pt x="3158682" y="2628138"/>
                    <a:pt x="2781014" y="2237517"/>
                    <a:pt x="2785014" y="1774126"/>
                  </a:cubicBezTo>
                  <a:cubicBezTo>
                    <a:pt x="2789398" y="1300924"/>
                    <a:pt x="3173634" y="923353"/>
                    <a:pt x="3642932" y="928687"/>
                  </a:cubicBezTo>
                  <a:close/>
                  <a:moveTo>
                    <a:pt x="3637026" y="774097"/>
                  </a:moveTo>
                  <a:cubicBezTo>
                    <a:pt x="3081338" y="774478"/>
                    <a:pt x="2629662" y="1225772"/>
                    <a:pt x="2630710" y="1779556"/>
                  </a:cubicBezTo>
                  <a:cubicBezTo>
                    <a:pt x="2631758" y="2334673"/>
                    <a:pt x="3083624" y="2785967"/>
                    <a:pt x="3637598" y="2785396"/>
                  </a:cubicBezTo>
                  <a:cubicBezTo>
                    <a:pt x="4190906" y="2784729"/>
                    <a:pt x="4639722" y="2335721"/>
                    <a:pt x="4641722" y="1780794"/>
                  </a:cubicBezTo>
                  <a:cubicBezTo>
                    <a:pt x="4643722" y="1226915"/>
                    <a:pt x="4191476" y="773811"/>
                    <a:pt x="3637026" y="774097"/>
                  </a:cubicBezTo>
                  <a:close/>
                  <a:moveTo>
                    <a:pt x="156020" y="157639"/>
                  </a:moveTo>
                  <a:cubicBezTo>
                    <a:pt x="156020" y="1446657"/>
                    <a:pt x="156020" y="2732913"/>
                    <a:pt x="156020" y="4021455"/>
                  </a:cubicBezTo>
                  <a:cubicBezTo>
                    <a:pt x="1186815" y="4021360"/>
                    <a:pt x="2215706" y="4021360"/>
                    <a:pt x="3249740" y="4021360"/>
                  </a:cubicBezTo>
                  <a:cubicBezTo>
                    <a:pt x="3249740" y="3763709"/>
                    <a:pt x="3249740" y="3507581"/>
                    <a:pt x="3249740" y="3248025"/>
                  </a:cubicBezTo>
                  <a:cubicBezTo>
                    <a:pt x="3304126" y="3248025"/>
                    <a:pt x="3353562" y="3248025"/>
                    <a:pt x="3404998" y="3248025"/>
                  </a:cubicBezTo>
                  <a:cubicBezTo>
                    <a:pt x="3404998" y="3147155"/>
                    <a:pt x="3403758" y="3049715"/>
                    <a:pt x="3405758" y="2952274"/>
                  </a:cubicBezTo>
                  <a:cubicBezTo>
                    <a:pt x="3406330" y="2923985"/>
                    <a:pt x="3397186" y="2913316"/>
                    <a:pt x="3370422" y="2907697"/>
                  </a:cubicBezTo>
                  <a:cubicBezTo>
                    <a:pt x="3222688" y="2876645"/>
                    <a:pt x="3088672" y="2814066"/>
                    <a:pt x="2966658" y="2726150"/>
                  </a:cubicBezTo>
                  <a:cubicBezTo>
                    <a:pt x="2730532" y="2556034"/>
                    <a:pt x="2575178" y="2330482"/>
                    <a:pt x="2507934" y="2046446"/>
                  </a:cubicBezTo>
                  <a:cubicBezTo>
                    <a:pt x="2440972" y="1763744"/>
                    <a:pt x="2474310" y="1491425"/>
                    <a:pt x="2612422" y="1236917"/>
                  </a:cubicBezTo>
                  <a:cubicBezTo>
                    <a:pt x="2787586" y="914019"/>
                    <a:pt x="3059240" y="715137"/>
                    <a:pt x="3420142" y="641033"/>
                  </a:cubicBezTo>
                  <a:cubicBezTo>
                    <a:pt x="3465006" y="631793"/>
                    <a:pt x="3510820" y="627031"/>
                    <a:pt x="3555968" y="620268"/>
                  </a:cubicBezTo>
                  <a:cubicBezTo>
                    <a:pt x="3555968" y="463772"/>
                    <a:pt x="3555968" y="310991"/>
                    <a:pt x="3555968" y="157639"/>
                  </a:cubicBezTo>
                  <a:cubicBezTo>
                    <a:pt x="2420970" y="157639"/>
                    <a:pt x="1288637" y="157639"/>
                    <a:pt x="156020" y="157639"/>
                  </a:cubicBezTo>
                  <a:close/>
                  <a:moveTo>
                    <a:pt x="95" y="0"/>
                  </a:moveTo>
                  <a:cubicBezTo>
                    <a:pt x="1238155" y="0"/>
                    <a:pt x="2473452" y="0"/>
                    <a:pt x="3712370" y="0"/>
                  </a:cubicBezTo>
                  <a:cubicBezTo>
                    <a:pt x="3712370" y="206597"/>
                    <a:pt x="3712370" y="411956"/>
                    <a:pt x="3712370" y="620649"/>
                  </a:cubicBezTo>
                  <a:cubicBezTo>
                    <a:pt x="4093654" y="655796"/>
                    <a:pt x="4392834" y="828961"/>
                    <a:pt x="4605814" y="1143762"/>
                  </a:cubicBezTo>
                  <a:cubicBezTo>
                    <a:pt x="4735926" y="1336167"/>
                    <a:pt x="4797742" y="1551337"/>
                    <a:pt x="4797646" y="1783652"/>
                  </a:cubicBezTo>
                  <a:cubicBezTo>
                    <a:pt x="4797362" y="2280380"/>
                    <a:pt x="4456366" y="2791682"/>
                    <a:pt x="3871436" y="2918079"/>
                  </a:cubicBezTo>
                  <a:cubicBezTo>
                    <a:pt x="3871436" y="3026569"/>
                    <a:pt x="3871436" y="3135630"/>
                    <a:pt x="3871436" y="3248978"/>
                  </a:cubicBezTo>
                  <a:cubicBezTo>
                    <a:pt x="3920680" y="3248978"/>
                    <a:pt x="3969830" y="3248978"/>
                    <a:pt x="4021170" y="3248978"/>
                  </a:cubicBezTo>
                  <a:cubicBezTo>
                    <a:pt x="4021930" y="3264884"/>
                    <a:pt x="4022884" y="3276600"/>
                    <a:pt x="4022884" y="3288221"/>
                  </a:cubicBezTo>
                  <a:cubicBezTo>
                    <a:pt x="4022978" y="3656076"/>
                    <a:pt x="4020312" y="4023932"/>
                    <a:pt x="4024026" y="4391692"/>
                  </a:cubicBezTo>
                  <a:cubicBezTo>
                    <a:pt x="4026026" y="4593431"/>
                    <a:pt x="3896582" y="4726972"/>
                    <a:pt x="3778378" y="4771263"/>
                  </a:cubicBezTo>
                  <a:cubicBezTo>
                    <a:pt x="3519582" y="4868418"/>
                    <a:pt x="3255646" y="4689443"/>
                    <a:pt x="3249358" y="4411790"/>
                  </a:cubicBezTo>
                  <a:cubicBezTo>
                    <a:pt x="3247644" y="4335780"/>
                    <a:pt x="3249074" y="4259675"/>
                    <a:pt x="3249074" y="4179665"/>
                  </a:cubicBezTo>
                  <a:cubicBezTo>
                    <a:pt x="2165033" y="4179665"/>
                    <a:pt x="1083659" y="4179665"/>
                    <a:pt x="0" y="4179665"/>
                  </a:cubicBezTo>
                  <a:cubicBezTo>
                    <a:pt x="95" y="2784920"/>
                    <a:pt x="95" y="1394079"/>
                    <a:pt x="95" y="0"/>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00" name="矩形 99">
            <a:extLst>
              <a:ext uri="{FF2B5EF4-FFF2-40B4-BE49-F238E27FC236}">
                <a16:creationId xmlns="" xmlns:a16="http://schemas.microsoft.com/office/drawing/2014/main" id="{46CFB8A5-C27A-4448-B1FC-112A23BFF31C}"/>
              </a:ext>
            </a:extLst>
          </p:cNvPr>
          <p:cNvSpPr/>
          <p:nvPr/>
        </p:nvSpPr>
        <p:spPr>
          <a:xfrm>
            <a:off x="6662054" y="2471807"/>
            <a:ext cx="1410643" cy="430887"/>
          </a:xfrm>
          <a:prstGeom prst="rect">
            <a:avLst/>
          </a:prstGeom>
        </p:spPr>
        <p:txBody>
          <a:bodyPr wrap="none" lIns="0" tIns="0" rIns="0" bIns="0">
            <a:spAutoFit/>
          </a:bodyPr>
          <a:lstStyle/>
          <a:p>
            <a:pPr lvl="0"/>
            <a:r>
              <a:rPr lang="zh-CN" altLang="en-US" sz="2800">
                <a:gradFill flip="none" rotWithShape="1">
                  <a:gsLst>
                    <a:gs pos="0">
                      <a:schemeClr val="accent1"/>
                    </a:gs>
                    <a:gs pos="100000">
                      <a:schemeClr val="accent2"/>
                    </a:gs>
                  </a:gsLst>
                  <a:lin ang="5400000" scaled="1"/>
                  <a:tileRect/>
                </a:gradFill>
                <a:latin typeface="阿里巴巴普惠体 B"/>
                <a:ea typeface="阿里巴巴普惠体 B"/>
              </a:rPr>
              <a:t>输入内容</a:t>
            </a:r>
          </a:p>
        </p:txBody>
      </p:sp>
      <p:sp>
        <p:nvSpPr>
          <p:cNvPr id="101" name="矩形 100">
            <a:extLst>
              <a:ext uri="{FF2B5EF4-FFF2-40B4-BE49-F238E27FC236}">
                <a16:creationId xmlns="" xmlns:a16="http://schemas.microsoft.com/office/drawing/2014/main" id="{C06424F6-DB04-4468-86F4-C0757B67E156}"/>
              </a:ext>
            </a:extLst>
          </p:cNvPr>
          <p:cNvSpPr/>
          <p:nvPr/>
        </p:nvSpPr>
        <p:spPr>
          <a:xfrm>
            <a:off x="7389818" y="3557613"/>
            <a:ext cx="910506" cy="276999"/>
          </a:xfrm>
          <a:prstGeom prst="rect">
            <a:avLst/>
          </a:prstGeom>
        </p:spPr>
        <p:txBody>
          <a:bodyPr wrap="none" lIns="0" tIns="0" rIns="0" bIns="0">
            <a:spAutoFit/>
          </a:bodyPr>
          <a:lstStyle/>
          <a:p>
            <a:pPr lvl="0"/>
            <a:r>
              <a:rPr lang="zh-CN" altLang="en-US">
                <a:solidFill>
                  <a:prstClr val="black"/>
                </a:solidFill>
              </a:rPr>
              <a:t>输入内容</a:t>
            </a:r>
          </a:p>
        </p:txBody>
      </p:sp>
      <p:sp>
        <p:nvSpPr>
          <p:cNvPr id="103" name="矩形 102">
            <a:extLst>
              <a:ext uri="{FF2B5EF4-FFF2-40B4-BE49-F238E27FC236}">
                <a16:creationId xmlns="" xmlns:a16="http://schemas.microsoft.com/office/drawing/2014/main" id="{93EB9A5B-FF74-46D4-A623-3DBAA7FA6548}"/>
              </a:ext>
            </a:extLst>
          </p:cNvPr>
          <p:cNvSpPr/>
          <p:nvPr/>
        </p:nvSpPr>
        <p:spPr>
          <a:xfrm>
            <a:off x="7389818" y="4311615"/>
            <a:ext cx="910506" cy="276999"/>
          </a:xfrm>
          <a:prstGeom prst="rect">
            <a:avLst/>
          </a:prstGeom>
        </p:spPr>
        <p:txBody>
          <a:bodyPr wrap="none" lIns="0" tIns="0" rIns="0" bIns="0">
            <a:spAutoFit/>
          </a:bodyPr>
          <a:lstStyle/>
          <a:p>
            <a:pPr lvl="0"/>
            <a:r>
              <a:rPr lang="zh-CN" altLang="en-US">
                <a:solidFill>
                  <a:prstClr val="black"/>
                </a:solidFill>
              </a:rPr>
              <a:t>输入内容</a:t>
            </a:r>
          </a:p>
        </p:txBody>
      </p:sp>
      <p:grpSp>
        <p:nvGrpSpPr>
          <p:cNvPr id="104" name="组合 103">
            <a:extLst>
              <a:ext uri="{FF2B5EF4-FFF2-40B4-BE49-F238E27FC236}">
                <a16:creationId xmlns="" xmlns:a16="http://schemas.microsoft.com/office/drawing/2014/main" id="{DEA4C6D1-4F81-4D2E-9D3F-B7144E56E930}"/>
              </a:ext>
            </a:extLst>
          </p:cNvPr>
          <p:cNvGrpSpPr>
            <a:grpSpLocks/>
          </p:cNvGrpSpPr>
          <p:nvPr/>
        </p:nvGrpSpPr>
        <p:grpSpPr>
          <a:xfrm>
            <a:off x="6721680" y="3463152"/>
            <a:ext cx="442240" cy="444029"/>
            <a:chOff x="12704082" y="1081971"/>
            <a:chExt cx="4778787" cy="4798123"/>
          </a:xfrm>
        </p:grpSpPr>
        <p:sp>
          <p:nvSpPr>
            <p:cNvPr id="108" name="任意多边形: 形状 107">
              <a:extLst>
                <a:ext uri="{FF2B5EF4-FFF2-40B4-BE49-F238E27FC236}">
                  <a16:creationId xmlns="" xmlns:a16="http://schemas.microsoft.com/office/drawing/2014/main" id="{63A1D436-3068-453C-820E-4C3579D5B43C}"/>
                </a:ext>
              </a:extLst>
            </p:cNvPr>
            <p:cNvSpPr/>
            <p:nvPr/>
          </p:nvSpPr>
          <p:spPr>
            <a:xfrm>
              <a:off x="12704082" y="1081971"/>
              <a:ext cx="4778787" cy="2620899"/>
            </a:xfrm>
            <a:custGeom>
              <a:avLst/>
              <a:gdLst>
                <a:gd name="connsiteX0" fmla="*/ 3788855 w 4778787"/>
                <a:gd name="connsiteY0" fmla="*/ 1301210 h 2620899"/>
                <a:gd name="connsiteX1" fmla="*/ 3788855 w 4778787"/>
                <a:gd name="connsiteY1" fmla="*/ 919353 h 2620899"/>
                <a:gd name="connsiteX2" fmla="*/ 4778788 w 4778787"/>
                <a:gd name="connsiteY2" fmla="*/ 1612583 h 2620899"/>
                <a:gd name="connsiteX3" fmla="*/ 3788188 w 4778787"/>
                <a:gd name="connsiteY3" fmla="*/ 2306384 h 2620899"/>
                <a:gd name="connsiteX4" fmla="*/ 3788188 w 4778787"/>
                <a:gd name="connsiteY4" fmla="*/ 1924717 h 2620899"/>
                <a:gd name="connsiteX5" fmla="*/ 3166967 w 4778787"/>
                <a:gd name="connsiteY5" fmla="*/ 1924717 h 2620899"/>
                <a:gd name="connsiteX6" fmla="*/ 3166967 w 4778787"/>
                <a:gd name="connsiteY6" fmla="*/ 2620899 h 2620899"/>
                <a:gd name="connsiteX7" fmla="*/ 1612964 w 4778787"/>
                <a:gd name="connsiteY7" fmla="*/ 2620899 h 2620899"/>
                <a:gd name="connsiteX8" fmla="*/ 1612964 w 4778787"/>
                <a:gd name="connsiteY8" fmla="*/ 1924907 h 2620899"/>
                <a:gd name="connsiteX9" fmla="*/ 989362 w 4778787"/>
                <a:gd name="connsiteY9" fmla="*/ 1924907 h 2620899"/>
                <a:gd name="connsiteX10" fmla="*/ 989362 w 4778787"/>
                <a:gd name="connsiteY10" fmla="*/ 2305526 h 2620899"/>
                <a:gd name="connsiteX11" fmla="*/ 0 w 4778787"/>
                <a:gd name="connsiteY11" fmla="*/ 1612678 h 2620899"/>
                <a:gd name="connsiteX12" fmla="*/ 987457 w 4778787"/>
                <a:gd name="connsiteY12" fmla="*/ 921068 h 2620899"/>
                <a:gd name="connsiteX13" fmla="*/ 987457 w 4778787"/>
                <a:gd name="connsiteY13" fmla="*/ 1301210 h 2620899"/>
                <a:gd name="connsiteX14" fmla="*/ 1034891 w 4778787"/>
                <a:gd name="connsiteY14" fmla="*/ 1301210 h 2620899"/>
                <a:gd name="connsiteX15" fmla="*/ 1759744 w 4778787"/>
                <a:gd name="connsiteY15" fmla="*/ 1300734 h 2620899"/>
                <a:gd name="connsiteX16" fmla="*/ 2075879 w 4778787"/>
                <a:gd name="connsiteY16" fmla="*/ 1381411 h 2620899"/>
                <a:gd name="connsiteX17" fmla="*/ 2075879 w 4778787"/>
                <a:gd name="connsiteY17" fmla="*/ 993267 h 2620899"/>
                <a:gd name="connsiteX18" fmla="*/ 1694688 w 4778787"/>
                <a:gd name="connsiteY18" fmla="*/ 993267 h 2620899"/>
                <a:gd name="connsiteX19" fmla="*/ 2389061 w 4778787"/>
                <a:gd name="connsiteY19" fmla="*/ 0 h 2620899"/>
                <a:gd name="connsiteX20" fmla="*/ 3081528 w 4778787"/>
                <a:gd name="connsiteY20" fmla="*/ 990600 h 2620899"/>
                <a:gd name="connsiteX21" fmla="*/ 2703386 w 4778787"/>
                <a:gd name="connsiteY21" fmla="*/ 990600 h 2620899"/>
                <a:gd name="connsiteX22" fmla="*/ 2703386 w 4778787"/>
                <a:gd name="connsiteY22" fmla="*/ 1377601 h 2620899"/>
                <a:gd name="connsiteX23" fmla="*/ 2758631 w 4778787"/>
                <a:gd name="connsiteY23" fmla="*/ 1345311 h 2620899"/>
                <a:gd name="connsiteX24" fmla="*/ 2958656 w 4778787"/>
                <a:gd name="connsiteY24" fmla="*/ 1301210 h 2620899"/>
                <a:gd name="connsiteX25" fmla="*/ 3740658 w 4778787"/>
                <a:gd name="connsiteY25" fmla="*/ 1301210 h 2620899"/>
                <a:gd name="connsiteX26" fmla="*/ 3788855 w 4778787"/>
                <a:gd name="connsiteY26" fmla="*/ 1301210 h 2620899"/>
                <a:gd name="connsiteX27" fmla="*/ 833247 w 4778787"/>
                <a:gd name="connsiteY27" fmla="*/ 1218438 h 2620899"/>
                <a:gd name="connsiteX28" fmla="*/ 269462 w 4778787"/>
                <a:gd name="connsiteY28" fmla="*/ 1612583 h 2620899"/>
                <a:gd name="connsiteX29" fmla="*/ 833819 w 4778787"/>
                <a:gd name="connsiteY29" fmla="*/ 2007203 h 2620899"/>
                <a:gd name="connsiteX30" fmla="*/ 833819 w 4778787"/>
                <a:gd name="connsiteY30" fmla="*/ 1770412 h 2620899"/>
                <a:gd name="connsiteX31" fmla="*/ 862298 w 4778787"/>
                <a:gd name="connsiteY31" fmla="*/ 1767935 h 2620899"/>
                <a:gd name="connsiteX32" fmla="*/ 1597724 w 4778787"/>
                <a:gd name="connsiteY32" fmla="*/ 1768221 h 2620899"/>
                <a:gd name="connsiteX33" fmla="*/ 1767078 w 4778787"/>
                <a:gd name="connsiteY33" fmla="*/ 1941100 h 2620899"/>
                <a:gd name="connsiteX34" fmla="*/ 1767173 w 4778787"/>
                <a:gd name="connsiteY34" fmla="*/ 2426684 h 2620899"/>
                <a:gd name="connsiteX35" fmla="*/ 1767173 w 4778787"/>
                <a:gd name="connsiteY35" fmla="*/ 2466023 h 2620899"/>
                <a:gd name="connsiteX36" fmla="*/ 2075688 w 4778787"/>
                <a:gd name="connsiteY36" fmla="*/ 2466023 h 2620899"/>
                <a:gd name="connsiteX37" fmla="*/ 2078736 w 4778787"/>
                <a:gd name="connsiteY37" fmla="*/ 2443734 h 2620899"/>
                <a:gd name="connsiteX38" fmla="*/ 2077784 w 4778787"/>
                <a:gd name="connsiteY38" fmla="*/ 1701165 h 2620899"/>
                <a:gd name="connsiteX39" fmla="*/ 2053781 w 4778787"/>
                <a:gd name="connsiteY39" fmla="*/ 1590961 h 2620899"/>
                <a:gd name="connsiteX40" fmla="*/ 1825085 w 4778787"/>
                <a:gd name="connsiteY40" fmla="*/ 1457325 h 2620899"/>
                <a:gd name="connsiteX41" fmla="*/ 878967 w 4778787"/>
                <a:gd name="connsiteY41" fmla="*/ 1457420 h 2620899"/>
                <a:gd name="connsiteX42" fmla="*/ 833247 w 4778787"/>
                <a:gd name="connsiteY42" fmla="*/ 1457420 h 2620899"/>
                <a:gd name="connsiteX43" fmla="*/ 833247 w 4778787"/>
                <a:gd name="connsiteY43" fmla="*/ 1218438 h 2620899"/>
                <a:gd name="connsiteX44" fmla="*/ 4508468 w 4778787"/>
                <a:gd name="connsiteY44" fmla="*/ 1612583 h 2620899"/>
                <a:gd name="connsiteX45" fmla="*/ 3944017 w 4778787"/>
                <a:gd name="connsiteY45" fmla="*/ 1217962 h 2620899"/>
                <a:gd name="connsiteX46" fmla="*/ 3944017 w 4778787"/>
                <a:gd name="connsiteY46" fmla="*/ 1457325 h 2620899"/>
                <a:gd name="connsiteX47" fmla="*/ 3898106 w 4778787"/>
                <a:gd name="connsiteY47" fmla="*/ 1457325 h 2620899"/>
                <a:gd name="connsiteX48" fmla="*/ 2955798 w 4778787"/>
                <a:gd name="connsiteY48" fmla="*/ 1457420 h 2620899"/>
                <a:gd name="connsiteX49" fmla="*/ 2700814 w 4778787"/>
                <a:gd name="connsiteY49" fmla="*/ 1713262 h 2620899"/>
                <a:gd name="connsiteX50" fmla="*/ 2700719 w 4778787"/>
                <a:gd name="connsiteY50" fmla="*/ 2427161 h 2620899"/>
                <a:gd name="connsiteX51" fmla="*/ 2700719 w 4778787"/>
                <a:gd name="connsiteY51" fmla="*/ 2465165 h 2620899"/>
                <a:gd name="connsiteX52" fmla="*/ 3010091 w 4778787"/>
                <a:gd name="connsiteY52" fmla="*/ 2465165 h 2620899"/>
                <a:gd name="connsiteX53" fmla="*/ 3010091 w 4778787"/>
                <a:gd name="connsiteY53" fmla="*/ 2423827 h 2620899"/>
                <a:gd name="connsiteX54" fmla="*/ 3010091 w 4778787"/>
                <a:gd name="connsiteY54" fmla="*/ 1952625 h 2620899"/>
                <a:gd name="connsiteX55" fmla="*/ 3194114 w 4778787"/>
                <a:gd name="connsiteY55" fmla="*/ 1767935 h 2620899"/>
                <a:gd name="connsiteX56" fmla="*/ 3904393 w 4778787"/>
                <a:gd name="connsiteY56" fmla="*/ 1767840 h 2620899"/>
                <a:gd name="connsiteX57" fmla="*/ 3945255 w 4778787"/>
                <a:gd name="connsiteY57" fmla="*/ 1767840 h 2620899"/>
                <a:gd name="connsiteX58" fmla="*/ 3945255 w 4778787"/>
                <a:gd name="connsiteY58" fmla="*/ 2006441 h 2620899"/>
                <a:gd name="connsiteX59" fmla="*/ 4508468 w 4778787"/>
                <a:gd name="connsiteY59" fmla="*/ 1612583 h 2620899"/>
                <a:gd name="connsiteX60" fmla="*/ 2545271 w 4778787"/>
                <a:gd name="connsiteY60" fmla="*/ 2466023 h 2620899"/>
                <a:gd name="connsiteX61" fmla="*/ 2545271 w 4778787"/>
                <a:gd name="connsiteY61" fmla="*/ 833533 h 2620899"/>
                <a:gd name="connsiteX62" fmla="*/ 2782253 w 4778787"/>
                <a:gd name="connsiteY62" fmla="*/ 833533 h 2620899"/>
                <a:gd name="connsiteX63" fmla="*/ 2389251 w 4778787"/>
                <a:gd name="connsiteY63" fmla="*/ 271748 h 2620899"/>
                <a:gd name="connsiteX64" fmla="*/ 1995011 w 4778787"/>
                <a:gd name="connsiteY64" fmla="*/ 835628 h 2620899"/>
                <a:gd name="connsiteX65" fmla="*/ 2234470 w 4778787"/>
                <a:gd name="connsiteY65" fmla="*/ 835628 h 2620899"/>
                <a:gd name="connsiteX66" fmla="*/ 2234470 w 4778787"/>
                <a:gd name="connsiteY66" fmla="*/ 2465928 h 2620899"/>
                <a:gd name="connsiteX67" fmla="*/ 2545271 w 4778787"/>
                <a:gd name="connsiteY67" fmla="*/ 2466023 h 2620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778787" h="2620899">
                  <a:moveTo>
                    <a:pt x="3788855" y="1301210"/>
                  </a:moveTo>
                  <a:cubicBezTo>
                    <a:pt x="3788855" y="1173385"/>
                    <a:pt x="3788855" y="1050227"/>
                    <a:pt x="3788855" y="919353"/>
                  </a:cubicBezTo>
                  <a:cubicBezTo>
                    <a:pt x="4121372" y="1152239"/>
                    <a:pt x="4447985" y="1380935"/>
                    <a:pt x="4778788" y="1612583"/>
                  </a:cubicBezTo>
                  <a:cubicBezTo>
                    <a:pt x="4448175" y="1844135"/>
                    <a:pt x="4121468" y="2072926"/>
                    <a:pt x="3788188" y="2306384"/>
                  </a:cubicBezTo>
                  <a:cubicBezTo>
                    <a:pt x="3788188" y="2174462"/>
                    <a:pt x="3788188" y="2050447"/>
                    <a:pt x="3788188" y="1924717"/>
                  </a:cubicBezTo>
                  <a:cubicBezTo>
                    <a:pt x="3579876" y="1924717"/>
                    <a:pt x="3375565" y="1924717"/>
                    <a:pt x="3166967" y="1924717"/>
                  </a:cubicBezTo>
                  <a:cubicBezTo>
                    <a:pt x="3166967" y="2156555"/>
                    <a:pt x="3166967" y="2387727"/>
                    <a:pt x="3166967" y="2620899"/>
                  </a:cubicBezTo>
                  <a:cubicBezTo>
                    <a:pt x="2647664" y="2620899"/>
                    <a:pt x="2132838" y="2620899"/>
                    <a:pt x="1612964" y="2620899"/>
                  </a:cubicBezTo>
                  <a:cubicBezTo>
                    <a:pt x="1612964" y="2389346"/>
                    <a:pt x="1612964" y="2158079"/>
                    <a:pt x="1612964" y="1924907"/>
                  </a:cubicBezTo>
                  <a:cubicBezTo>
                    <a:pt x="1402747" y="1924907"/>
                    <a:pt x="1197483" y="1924907"/>
                    <a:pt x="989362" y="1924907"/>
                  </a:cubicBezTo>
                  <a:cubicBezTo>
                    <a:pt x="989362" y="2049971"/>
                    <a:pt x="989362" y="2173319"/>
                    <a:pt x="989362" y="2305526"/>
                  </a:cubicBezTo>
                  <a:cubicBezTo>
                    <a:pt x="656844" y="2072545"/>
                    <a:pt x="330232" y="1843945"/>
                    <a:pt x="0" y="1612678"/>
                  </a:cubicBezTo>
                  <a:cubicBezTo>
                    <a:pt x="329184" y="1382078"/>
                    <a:pt x="654939" y="1153954"/>
                    <a:pt x="987457" y="921068"/>
                  </a:cubicBezTo>
                  <a:cubicBezTo>
                    <a:pt x="987457" y="1050703"/>
                    <a:pt x="987457" y="1174242"/>
                    <a:pt x="987457" y="1301210"/>
                  </a:cubicBezTo>
                  <a:cubicBezTo>
                    <a:pt x="1006983" y="1301210"/>
                    <a:pt x="1020985" y="1301210"/>
                    <a:pt x="1034891" y="1301210"/>
                  </a:cubicBezTo>
                  <a:cubicBezTo>
                    <a:pt x="1276541" y="1301210"/>
                    <a:pt x="1518190" y="1302353"/>
                    <a:pt x="1759744" y="1300734"/>
                  </a:cubicBezTo>
                  <a:cubicBezTo>
                    <a:pt x="1870901" y="1299972"/>
                    <a:pt x="1978914" y="1306830"/>
                    <a:pt x="2075879" y="1381411"/>
                  </a:cubicBezTo>
                  <a:cubicBezTo>
                    <a:pt x="2075879" y="1249585"/>
                    <a:pt x="2075879" y="1123474"/>
                    <a:pt x="2075879" y="993267"/>
                  </a:cubicBezTo>
                  <a:cubicBezTo>
                    <a:pt x="1952054" y="993267"/>
                    <a:pt x="1827943" y="993267"/>
                    <a:pt x="1694688" y="993267"/>
                  </a:cubicBezTo>
                  <a:cubicBezTo>
                    <a:pt x="1928717" y="658463"/>
                    <a:pt x="2157794" y="330708"/>
                    <a:pt x="2389061" y="0"/>
                  </a:cubicBezTo>
                  <a:cubicBezTo>
                    <a:pt x="2620518" y="331089"/>
                    <a:pt x="2849213" y="658178"/>
                    <a:pt x="3081528" y="990600"/>
                  </a:cubicBezTo>
                  <a:cubicBezTo>
                    <a:pt x="2952179" y="990600"/>
                    <a:pt x="2829211" y="990600"/>
                    <a:pt x="2703386" y="990600"/>
                  </a:cubicBezTo>
                  <a:cubicBezTo>
                    <a:pt x="2703386" y="1120521"/>
                    <a:pt x="2703386" y="1247013"/>
                    <a:pt x="2703386" y="1377601"/>
                  </a:cubicBezTo>
                  <a:cubicBezTo>
                    <a:pt x="2722721" y="1366266"/>
                    <a:pt x="2740152" y="1354836"/>
                    <a:pt x="2758631" y="1345311"/>
                  </a:cubicBezTo>
                  <a:cubicBezTo>
                    <a:pt x="2821305" y="1312926"/>
                    <a:pt x="2888742" y="1301210"/>
                    <a:pt x="2958656" y="1301210"/>
                  </a:cubicBezTo>
                  <a:cubicBezTo>
                    <a:pt x="3219355" y="1301306"/>
                    <a:pt x="3479959" y="1301210"/>
                    <a:pt x="3740658" y="1301210"/>
                  </a:cubicBezTo>
                  <a:cubicBezTo>
                    <a:pt x="3754850" y="1301210"/>
                    <a:pt x="3768947" y="1301210"/>
                    <a:pt x="3788855" y="1301210"/>
                  </a:cubicBezTo>
                  <a:close/>
                  <a:moveTo>
                    <a:pt x="833247" y="1218438"/>
                  </a:moveTo>
                  <a:cubicBezTo>
                    <a:pt x="641985" y="1352169"/>
                    <a:pt x="457581" y="1481042"/>
                    <a:pt x="269462" y="1612583"/>
                  </a:cubicBezTo>
                  <a:cubicBezTo>
                    <a:pt x="457486" y="1744028"/>
                    <a:pt x="641890" y="1872996"/>
                    <a:pt x="833819" y="2007203"/>
                  </a:cubicBezTo>
                  <a:cubicBezTo>
                    <a:pt x="833819" y="1922431"/>
                    <a:pt x="833819" y="1847088"/>
                    <a:pt x="833819" y="1770412"/>
                  </a:cubicBezTo>
                  <a:cubicBezTo>
                    <a:pt x="846201" y="1769269"/>
                    <a:pt x="854202" y="1767935"/>
                    <a:pt x="862298" y="1767935"/>
                  </a:cubicBezTo>
                  <a:cubicBezTo>
                    <a:pt x="1107472" y="1767840"/>
                    <a:pt x="1352645" y="1767173"/>
                    <a:pt x="1597724" y="1768221"/>
                  </a:cubicBezTo>
                  <a:cubicBezTo>
                    <a:pt x="1705642" y="1768697"/>
                    <a:pt x="1766792" y="1832420"/>
                    <a:pt x="1767078" y="1941100"/>
                  </a:cubicBezTo>
                  <a:cubicBezTo>
                    <a:pt x="1767459" y="2102930"/>
                    <a:pt x="1767173" y="2264759"/>
                    <a:pt x="1767173" y="2426684"/>
                  </a:cubicBezTo>
                  <a:cubicBezTo>
                    <a:pt x="1767173" y="2439353"/>
                    <a:pt x="1767173" y="2452021"/>
                    <a:pt x="1767173" y="2466023"/>
                  </a:cubicBezTo>
                  <a:cubicBezTo>
                    <a:pt x="1872901" y="2466023"/>
                    <a:pt x="1973675" y="2466023"/>
                    <a:pt x="2075688" y="2466023"/>
                  </a:cubicBezTo>
                  <a:cubicBezTo>
                    <a:pt x="2076926" y="2457545"/>
                    <a:pt x="2078736" y="2450687"/>
                    <a:pt x="2078736" y="2443734"/>
                  </a:cubicBezTo>
                  <a:cubicBezTo>
                    <a:pt x="2078927" y="2196179"/>
                    <a:pt x="2079879" y="1948625"/>
                    <a:pt x="2077784" y="1701165"/>
                  </a:cubicBezTo>
                  <a:cubicBezTo>
                    <a:pt x="2077498" y="1664208"/>
                    <a:pt x="2069306" y="1624393"/>
                    <a:pt x="2053781" y="1590961"/>
                  </a:cubicBezTo>
                  <a:cubicBezTo>
                    <a:pt x="2009394" y="1495235"/>
                    <a:pt x="1927670" y="1457230"/>
                    <a:pt x="1825085" y="1457325"/>
                  </a:cubicBezTo>
                  <a:cubicBezTo>
                    <a:pt x="1509713" y="1457516"/>
                    <a:pt x="1194340" y="1457420"/>
                    <a:pt x="878967" y="1457420"/>
                  </a:cubicBezTo>
                  <a:cubicBezTo>
                    <a:pt x="865061" y="1457420"/>
                    <a:pt x="851154" y="1457420"/>
                    <a:pt x="833247" y="1457420"/>
                  </a:cubicBezTo>
                  <a:cubicBezTo>
                    <a:pt x="833247" y="1378172"/>
                    <a:pt x="833247" y="1302544"/>
                    <a:pt x="833247" y="1218438"/>
                  </a:cubicBezTo>
                  <a:close/>
                  <a:moveTo>
                    <a:pt x="4508468" y="1612583"/>
                  </a:moveTo>
                  <a:cubicBezTo>
                    <a:pt x="4319207" y="1480280"/>
                    <a:pt x="4134612" y="1351217"/>
                    <a:pt x="3944017" y="1217962"/>
                  </a:cubicBezTo>
                  <a:cubicBezTo>
                    <a:pt x="3944017" y="1301877"/>
                    <a:pt x="3944017" y="1378363"/>
                    <a:pt x="3944017" y="1457325"/>
                  </a:cubicBezTo>
                  <a:cubicBezTo>
                    <a:pt x="3926300" y="1457325"/>
                    <a:pt x="3912203" y="1457325"/>
                    <a:pt x="3898106" y="1457325"/>
                  </a:cubicBezTo>
                  <a:cubicBezTo>
                    <a:pt x="3583972" y="1457325"/>
                    <a:pt x="3269933" y="1457230"/>
                    <a:pt x="2955798" y="1457420"/>
                  </a:cubicBezTo>
                  <a:cubicBezTo>
                    <a:pt x="2796159" y="1457516"/>
                    <a:pt x="2700909" y="1552956"/>
                    <a:pt x="2700814" y="1713262"/>
                  </a:cubicBezTo>
                  <a:cubicBezTo>
                    <a:pt x="2700528" y="1951196"/>
                    <a:pt x="2700719" y="2189226"/>
                    <a:pt x="2700719" y="2427161"/>
                  </a:cubicBezTo>
                  <a:cubicBezTo>
                    <a:pt x="2700719" y="2439829"/>
                    <a:pt x="2700719" y="2452402"/>
                    <a:pt x="2700719" y="2465165"/>
                  </a:cubicBezTo>
                  <a:cubicBezTo>
                    <a:pt x="2806256" y="2465165"/>
                    <a:pt x="2906649" y="2465165"/>
                    <a:pt x="3010091" y="2465165"/>
                  </a:cubicBezTo>
                  <a:cubicBezTo>
                    <a:pt x="3010091" y="2449640"/>
                    <a:pt x="3010091" y="2436686"/>
                    <a:pt x="3010091" y="2423827"/>
                  </a:cubicBezTo>
                  <a:cubicBezTo>
                    <a:pt x="3010091" y="2266760"/>
                    <a:pt x="3009995" y="2109692"/>
                    <a:pt x="3010091" y="1952625"/>
                  </a:cubicBezTo>
                  <a:cubicBezTo>
                    <a:pt x="3010186" y="1829562"/>
                    <a:pt x="3071241" y="1768031"/>
                    <a:pt x="3194114" y="1767935"/>
                  </a:cubicBezTo>
                  <a:cubicBezTo>
                    <a:pt x="3430905" y="1767745"/>
                    <a:pt x="3667697" y="1767840"/>
                    <a:pt x="3904393" y="1767840"/>
                  </a:cubicBezTo>
                  <a:cubicBezTo>
                    <a:pt x="3917061" y="1767840"/>
                    <a:pt x="3929824" y="1767840"/>
                    <a:pt x="3945255" y="1767840"/>
                  </a:cubicBezTo>
                  <a:cubicBezTo>
                    <a:pt x="3945255" y="1848231"/>
                    <a:pt x="3945255" y="1923860"/>
                    <a:pt x="3945255" y="2006441"/>
                  </a:cubicBezTo>
                  <a:cubicBezTo>
                    <a:pt x="4134898" y="1873758"/>
                    <a:pt x="4319492" y="1744694"/>
                    <a:pt x="4508468" y="1612583"/>
                  </a:cubicBezTo>
                  <a:close/>
                  <a:moveTo>
                    <a:pt x="2545271" y="2466023"/>
                  </a:moveTo>
                  <a:cubicBezTo>
                    <a:pt x="2545271" y="1921574"/>
                    <a:pt x="2545271" y="1379601"/>
                    <a:pt x="2545271" y="833533"/>
                  </a:cubicBezTo>
                  <a:cubicBezTo>
                    <a:pt x="2625662" y="833533"/>
                    <a:pt x="2701862" y="833533"/>
                    <a:pt x="2782253" y="833533"/>
                  </a:cubicBezTo>
                  <a:cubicBezTo>
                    <a:pt x="2649760" y="644176"/>
                    <a:pt x="2520696" y="459676"/>
                    <a:pt x="2389251" y="271748"/>
                  </a:cubicBezTo>
                  <a:cubicBezTo>
                    <a:pt x="2256854" y="461105"/>
                    <a:pt x="2127790" y="645700"/>
                    <a:pt x="1995011" y="835628"/>
                  </a:cubicBezTo>
                  <a:cubicBezTo>
                    <a:pt x="2078164" y="835628"/>
                    <a:pt x="2153888" y="835628"/>
                    <a:pt x="2234470" y="835628"/>
                  </a:cubicBezTo>
                  <a:cubicBezTo>
                    <a:pt x="2234470" y="1380268"/>
                    <a:pt x="2234470" y="1922240"/>
                    <a:pt x="2234470" y="2465928"/>
                  </a:cubicBezTo>
                  <a:cubicBezTo>
                    <a:pt x="2339150" y="2466023"/>
                    <a:pt x="2438781" y="2466023"/>
                    <a:pt x="2545271" y="2466023"/>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9" name="任意多边形: 形状 108">
              <a:extLst>
                <a:ext uri="{FF2B5EF4-FFF2-40B4-BE49-F238E27FC236}">
                  <a16:creationId xmlns="" xmlns:a16="http://schemas.microsoft.com/office/drawing/2014/main" id="{49E67CCE-9673-458C-A9A1-E5C675D2C09E}"/>
                </a:ext>
              </a:extLst>
            </p:cNvPr>
            <p:cNvSpPr/>
            <p:nvPr/>
          </p:nvSpPr>
          <p:spPr>
            <a:xfrm>
              <a:off x="12727131" y="3859937"/>
              <a:ext cx="4731736" cy="2020157"/>
            </a:xfrm>
            <a:custGeom>
              <a:avLst/>
              <a:gdLst>
                <a:gd name="connsiteX0" fmla="*/ 3067336 w 4731736"/>
                <a:gd name="connsiteY0" fmla="*/ 1559433 h 2020157"/>
                <a:gd name="connsiteX1" fmla="*/ 3684556 w 4731736"/>
                <a:gd name="connsiteY1" fmla="*/ 1559433 h 2020157"/>
                <a:gd name="connsiteX2" fmla="*/ 3684556 w 4731736"/>
                <a:gd name="connsiteY2" fmla="*/ 1708595 h 2020157"/>
                <a:gd name="connsiteX3" fmla="*/ 3067336 w 4731736"/>
                <a:gd name="connsiteY3" fmla="*/ 1708595 h 2020157"/>
                <a:gd name="connsiteX4" fmla="*/ 3067336 w 4731736"/>
                <a:gd name="connsiteY4" fmla="*/ 1559433 h 2020157"/>
                <a:gd name="connsiteX5" fmla="*/ 3846100 w 4731736"/>
                <a:gd name="connsiteY5" fmla="*/ 1558957 h 2020157"/>
                <a:gd name="connsiteX6" fmla="*/ 3997547 w 4731736"/>
                <a:gd name="connsiteY6" fmla="*/ 1558957 h 2020157"/>
                <a:gd name="connsiteX7" fmla="*/ 3997547 w 4731736"/>
                <a:gd name="connsiteY7" fmla="*/ 1708119 h 2020157"/>
                <a:gd name="connsiteX8" fmla="*/ 3846100 w 4731736"/>
                <a:gd name="connsiteY8" fmla="*/ 1708119 h 2020157"/>
                <a:gd name="connsiteX9" fmla="*/ 3846100 w 4731736"/>
                <a:gd name="connsiteY9" fmla="*/ 1558957 h 2020157"/>
                <a:gd name="connsiteX10" fmla="*/ 3068002 w 4731736"/>
                <a:gd name="connsiteY10" fmla="*/ 1247299 h 2020157"/>
                <a:gd name="connsiteX11" fmla="*/ 3998119 w 4731736"/>
                <a:gd name="connsiteY11" fmla="*/ 1247299 h 2020157"/>
                <a:gd name="connsiteX12" fmla="*/ 3998119 w 4731736"/>
                <a:gd name="connsiteY12" fmla="*/ 1397985 h 2020157"/>
                <a:gd name="connsiteX13" fmla="*/ 3068002 w 4731736"/>
                <a:gd name="connsiteY13" fmla="*/ 1397985 h 2020157"/>
                <a:gd name="connsiteX14" fmla="*/ 3068002 w 4731736"/>
                <a:gd name="connsiteY14" fmla="*/ 1247299 h 2020157"/>
                <a:gd name="connsiteX15" fmla="*/ 2140077 w 4731736"/>
                <a:gd name="connsiteY15" fmla="*/ 270224 h 2020157"/>
                <a:gd name="connsiteX16" fmla="*/ 2135124 w 4731736"/>
                <a:gd name="connsiteY16" fmla="*/ 272987 h 2020157"/>
                <a:gd name="connsiteX17" fmla="*/ 2135124 w 4731736"/>
                <a:gd name="connsiteY17" fmla="*/ 1863947 h 2020157"/>
                <a:gd name="connsiteX18" fmla="*/ 4151280 w 4731736"/>
                <a:gd name="connsiteY18" fmla="*/ 1863947 h 2020157"/>
                <a:gd name="connsiteX19" fmla="*/ 4151280 w 4731736"/>
                <a:gd name="connsiteY19" fmla="*/ 778193 h 2020157"/>
                <a:gd name="connsiteX20" fmla="*/ 4103656 w 4731736"/>
                <a:gd name="connsiteY20" fmla="*/ 778193 h 2020157"/>
                <a:gd name="connsiteX21" fmla="*/ 2436305 w 4731736"/>
                <a:gd name="connsiteY21" fmla="*/ 779050 h 2020157"/>
                <a:gd name="connsiteX22" fmla="*/ 2377821 w 4731736"/>
                <a:gd name="connsiteY22" fmla="*/ 742093 h 2020157"/>
                <a:gd name="connsiteX23" fmla="*/ 2157127 w 4731736"/>
                <a:gd name="connsiteY23" fmla="*/ 302324 h 2020157"/>
                <a:gd name="connsiteX24" fmla="*/ 2140077 w 4731736"/>
                <a:gd name="connsiteY24" fmla="*/ 270224 h 2020157"/>
                <a:gd name="connsiteX25" fmla="*/ 1975580 w 4731736"/>
                <a:gd name="connsiteY25" fmla="*/ 258604 h 2020157"/>
                <a:gd name="connsiteX26" fmla="*/ 1955006 w 4731736"/>
                <a:gd name="connsiteY26" fmla="*/ 296894 h 2020157"/>
                <a:gd name="connsiteX27" fmla="*/ 1732121 w 4731736"/>
                <a:gd name="connsiteY27" fmla="*/ 743426 h 2020157"/>
                <a:gd name="connsiteX28" fmla="*/ 1676019 w 4731736"/>
                <a:gd name="connsiteY28" fmla="*/ 778859 h 2020157"/>
                <a:gd name="connsiteX29" fmla="*/ 622554 w 4731736"/>
                <a:gd name="connsiteY29" fmla="*/ 778097 h 2020157"/>
                <a:gd name="connsiteX30" fmla="*/ 580073 w 4731736"/>
                <a:gd name="connsiteY30" fmla="*/ 778097 h 2020157"/>
                <a:gd name="connsiteX31" fmla="*/ 579977 w 4731736"/>
                <a:gd name="connsiteY31" fmla="*/ 1863852 h 2020157"/>
                <a:gd name="connsiteX32" fmla="*/ 1975580 w 4731736"/>
                <a:gd name="connsiteY32" fmla="*/ 1863852 h 2020157"/>
                <a:gd name="connsiteX33" fmla="*/ 1975580 w 4731736"/>
                <a:gd name="connsiteY33" fmla="*/ 258604 h 2020157"/>
                <a:gd name="connsiteX34" fmla="*/ 487490 w 4731736"/>
                <a:gd name="connsiteY34" fmla="*/ 156686 h 2020157"/>
                <a:gd name="connsiteX35" fmla="*/ 367189 w 4731736"/>
                <a:gd name="connsiteY35" fmla="*/ 239173 h 2020157"/>
                <a:gd name="connsiteX36" fmla="*/ 224409 w 4731736"/>
                <a:gd name="connsiteY36" fmla="*/ 620268 h 2020157"/>
                <a:gd name="connsiteX37" fmla="*/ 243173 w 4731736"/>
                <a:gd name="connsiteY37" fmla="*/ 621983 h 2020157"/>
                <a:gd name="connsiteX38" fmla="*/ 1592675 w 4731736"/>
                <a:gd name="connsiteY38" fmla="*/ 622554 h 2020157"/>
                <a:gd name="connsiteX39" fmla="*/ 1630109 w 4731736"/>
                <a:gd name="connsiteY39" fmla="*/ 598361 h 2020157"/>
                <a:gd name="connsiteX40" fmla="*/ 1839278 w 4731736"/>
                <a:gd name="connsiteY40" fmla="*/ 180785 h 2020157"/>
                <a:gd name="connsiteX41" fmla="*/ 1847374 w 4731736"/>
                <a:gd name="connsiteY41" fmla="*/ 156686 h 2020157"/>
                <a:gd name="connsiteX42" fmla="*/ 1801273 w 4731736"/>
                <a:gd name="connsiteY42" fmla="*/ 156686 h 2020157"/>
                <a:gd name="connsiteX43" fmla="*/ 487490 w 4731736"/>
                <a:gd name="connsiteY43" fmla="*/ 156686 h 2020157"/>
                <a:gd name="connsiteX44" fmla="*/ 4296442 w 4731736"/>
                <a:gd name="connsiteY44" fmla="*/ 156115 h 2020157"/>
                <a:gd name="connsiteX45" fmla="*/ 2303717 w 4731736"/>
                <a:gd name="connsiteY45" fmla="*/ 156781 h 2020157"/>
                <a:gd name="connsiteX46" fmla="*/ 2261426 w 4731736"/>
                <a:gd name="connsiteY46" fmla="*/ 156781 h 2020157"/>
                <a:gd name="connsiteX47" fmla="*/ 2277999 w 4731736"/>
                <a:gd name="connsiteY47" fmla="*/ 193738 h 2020157"/>
                <a:gd name="connsiteX48" fmla="*/ 2474119 w 4731736"/>
                <a:gd name="connsiteY48" fmla="*/ 589693 h 2020157"/>
                <a:gd name="connsiteX49" fmla="*/ 2528126 w 4731736"/>
                <a:gd name="connsiteY49" fmla="*/ 622745 h 2020157"/>
                <a:gd name="connsiteX50" fmla="*/ 4470844 w 4731736"/>
                <a:gd name="connsiteY50" fmla="*/ 622078 h 2020157"/>
                <a:gd name="connsiteX51" fmla="*/ 4508850 w 4731736"/>
                <a:gd name="connsiteY51" fmla="*/ 622078 h 2020157"/>
                <a:gd name="connsiteX52" fmla="*/ 4347782 w 4731736"/>
                <a:gd name="connsiteY52" fmla="*/ 190310 h 2020157"/>
                <a:gd name="connsiteX53" fmla="*/ 4296442 w 4731736"/>
                <a:gd name="connsiteY53" fmla="*/ 156115 h 2020157"/>
                <a:gd name="connsiteX54" fmla="*/ 321659 w 4731736"/>
                <a:gd name="connsiteY54" fmla="*/ 0 h 2020157"/>
                <a:gd name="connsiteX55" fmla="*/ 4417696 w 4731736"/>
                <a:gd name="connsiteY55" fmla="*/ 667 h 2020157"/>
                <a:gd name="connsiteX56" fmla="*/ 4441032 w 4731736"/>
                <a:gd name="connsiteY56" fmla="*/ 667 h 2020157"/>
                <a:gd name="connsiteX57" fmla="*/ 4731736 w 4731736"/>
                <a:gd name="connsiteY57" fmla="*/ 776573 h 2020157"/>
                <a:gd name="connsiteX58" fmla="*/ 4309204 w 4731736"/>
                <a:gd name="connsiteY58" fmla="*/ 776573 h 2020157"/>
                <a:gd name="connsiteX59" fmla="*/ 4309204 w 4731736"/>
                <a:gd name="connsiteY59" fmla="*/ 2020157 h 2020157"/>
                <a:gd name="connsiteX60" fmla="*/ 424244 w 4731736"/>
                <a:gd name="connsiteY60" fmla="*/ 2020157 h 2020157"/>
                <a:gd name="connsiteX61" fmla="*/ 424244 w 4731736"/>
                <a:gd name="connsiteY61" fmla="*/ 779717 h 2020157"/>
                <a:gd name="connsiteX62" fmla="*/ 0 w 4731736"/>
                <a:gd name="connsiteY62" fmla="*/ 779717 h 2020157"/>
                <a:gd name="connsiteX63" fmla="*/ 27051 w 4731736"/>
                <a:gd name="connsiteY63" fmla="*/ 705326 h 2020157"/>
                <a:gd name="connsiteX64" fmla="*/ 278797 w 4731736"/>
                <a:gd name="connsiteY64" fmla="*/ 30956 h 2020157"/>
                <a:gd name="connsiteX65" fmla="*/ 321659 w 4731736"/>
                <a:gd name="connsiteY65" fmla="*/ 0 h 202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731736" h="2020157">
                  <a:moveTo>
                    <a:pt x="3067336" y="1559433"/>
                  </a:moveTo>
                  <a:cubicBezTo>
                    <a:pt x="3272219" y="1559433"/>
                    <a:pt x="3477006" y="1559433"/>
                    <a:pt x="3684556" y="1559433"/>
                  </a:cubicBezTo>
                  <a:cubicBezTo>
                    <a:pt x="3684556" y="1607820"/>
                    <a:pt x="3684556" y="1656874"/>
                    <a:pt x="3684556" y="1708595"/>
                  </a:cubicBezTo>
                  <a:cubicBezTo>
                    <a:pt x="3479102" y="1708595"/>
                    <a:pt x="3274314" y="1708595"/>
                    <a:pt x="3067336" y="1708595"/>
                  </a:cubicBezTo>
                  <a:cubicBezTo>
                    <a:pt x="3067336" y="1659064"/>
                    <a:pt x="3067336" y="1610773"/>
                    <a:pt x="3067336" y="1559433"/>
                  </a:cubicBezTo>
                  <a:close/>
                  <a:moveTo>
                    <a:pt x="3846100" y="1558957"/>
                  </a:moveTo>
                  <a:cubicBezTo>
                    <a:pt x="3895440" y="1558957"/>
                    <a:pt x="3945541" y="1558957"/>
                    <a:pt x="3997547" y="1558957"/>
                  </a:cubicBezTo>
                  <a:cubicBezTo>
                    <a:pt x="3997547" y="1608678"/>
                    <a:pt x="3997547" y="1656874"/>
                    <a:pt x="3997547" y="1708119"/>
                  </a:cubicBezTo>
                  <a:cubicBezTo>
                    <a:pt x="3947446" y="1708119"/>
                    <a:pt x="3898297" y="1708119"/>
                    <a:pt x="3846100" y="1708119"/>
                  </a:cubicBezTo>
                  <a:cubicBezTo>
                    <a:pt x="3846100" y="1659922"/>
                    <a:pt x="3846100" y="1610868"/>
                    <a:pt x="3846100" y="1558957"/>
                  </a:cubicBezTo>
                  <a:close/>
                  <a:moveTo>
                    <a:pt x="3068002" y="1247299"/>
                  </a:moveTo>
                  <a:cubicBezTo>
                    <a:pt x="3376136" y="1247299"/>
                    <a:pt x="3685698" y="1247299"/>
                    <a:pt x="3998119" y="1247299"/>
                  </a:cubicBezTo>
                  <a:cubicBezTo>
                    <a:pt x="3998119" y="1298448"/>
                    <a:pt x="3998119" y="1347026"/>
                    <a:pt x="3998119" y="1397985"/>
                  </a:cubicBezTo>
                  <a:cubicBezTo>
                    <a:pt x="3688175" y="1397985"/>
                    <a:pt x="3379470" y="1397985"/>
                    <a:pt x="3068002" y="1397985"/>
                  </a:cubicBezTo>
                  <a:cubicBezTo>
                    <a:pt x="3068002" y="1349216"/>
                    <a:pt x="3068002" y="1299782"/>
                    <a:pt x="3068002" y="1247299"/>
                  </a:cubicBezTo>
                  <a:close/>
                  <a:moveTo>
                    <a:pt x="2140077" y="270224"/>
                  </a:moveTo>
                  <a:cubicBezTo>
                    <a:pt x="2138458" y="271177"/>
                    <a:pt x="2136839" y="272034"/>
                    <a:pt x="2135124" y="272987"/>
                  </a:cubicBezTo>
                  <a:cubicBezTo>
                    <a:pt x="2135124" y="802958"/>
                    <a:pt x="2135124" y="1333024"/>
                    <a:pt x="2135124" y="1863947"/>
                  </a:cubicBezTo>
                  <a:cubicBezTo>
                    <a:pt x="2808446" y="1863947"/>
                    <a:pt x="3479102" y="1863947"/>
                    <a:pt x="4151280" y="1863947"/>
                  </a:cubicBezTo>
                  <a:cubicBezTo>
                    <a:pt x="4151280" y="1501807"/>
                    <a:pt x="4151280" y="1141952"/>
                    <a:pt x="4151280" y="778193"/>
                  </a:cubicBezTo>
                  <a:cubicBezTo>
                    <a:pt x="4133944" y="778193"/>
                    <a:pt x="4118800" y="778193"/>
                    <a:pt x="4103656" y="778193"/>
                  </a:cubicBezTo>
                  <a:cubicBezTo>
                    <a:pt x="3547872" y="778193"/>
                    <a:pt x="2992088" y="777907"/>
                    <a:pt x="2436305" y="779050"/>
                  </a:cubicBezTo>
                  <a:cubicBezTo>
                    <a:pt x="2405253" y="779145"/>
                    <a:pt x="2391061" y="769049"/>
                    <a:pt x="2377821" y="742093"/>
                  </a:cubicBezTo>
                  <a:cubicBezTo>
                    <a:pt x="2305526" y="594931"/>
                    <a:pt x="2230946" y="448818"/>
                    <a:pt x="2157127" y="302324"/>
                  </a:cubicBezTo>
                  <a:cubicBezTo>
                    <a:pt x="2151698" y="291560"/>
                    <a:pt x="2145792" y="280892"/>
                    <a:pt x="2140077" y="270224"/>
                  </a:cubicBezTo>
                  <a:close/>
                  <a:moveTo>
                    <a:pt x="1975580" y="258604"/>
                  </a:moveTo>
                  <a:cubicBezTo>
                    <a:pt x="1965674" y="276892"/>
                    <a:pt x="1960055" y="286798"/>
                    <a:pt x="1955006" y="296894"/>
                  </a:cubicBezTo>
                  <a:cubicBezTo>
                    <a:pt x="1880426" y="445580"/>
                    <a:pt x="1805273" y="593979"/>
                    <a:pt x="1732121" y="743426"/>
                  </a:cubicBezTo>
                  <a:cubicBezTo>
                    <a:pt x="1719453" y="769334"/>
                    <a:pt x="1705451" y="778955"/>
                    <a:pt x="1676019" y="778859"/>
                  </a:cubicBezTo>
                  <a:cubicBezTo>
                    <a:pt x="1324832" y="777716"/>
                    <a:pt x="973741" y="778097"/>
                    <a:pt x="622554" y="778097"/>
                  </a:cubicBezTo>
                  <a:cubicBezTo>
                    <a:pt x="608743" y="778097"/>
                    <a:pt x="595027" y="778097"/>
                    <a:pt x="580073" y="778097"/>
                  </a:cubicBezTo>
                  <a:cubicBezTo>
                    <a:pt x="579977" y="1142238"/>
                    <a:pt x="579977" y="1501426"/>
                    <a:pt x="579977" y="1863852"/>
                  </a:cubicBezTo>
                  <a:cubicBezTo>
                    <a:pt x="1046607" y="1863852"/>
                    <a:pt x="1510189" y="1863852"/>
                    <a:pt x="1975580" y="1863852"/>
                  </a:cubicBezTo>
                  <a:cubicBezTo>
                    <a:pt x="1975580" y="1330547"/>
                    <a:pt x="1975580" y="799529"/>
                    <a:pt x="1975580" y="258604"/>
                  </a:cubicBezTo>
                  <a:close/>
                  <a:moveTo>
                    <a:pt x="487490" y="156686"/>
                  </a:moveTo>
                  <a:cubicBezTo>
                    <a:pt x="398050" y="156686"/>
                    <a:pt x="398050" y="156686"/>
                    <a:pt x="367189" y="239173"/>
                  </a:cubicBezTo>
                  <a:cubicBezTo>
                    <a:pt x="320135" y="364808"/>
                    <a:pt x="273082" y="490347"/>
                    <a:pt x="224409" y="620268"/>
                  </a:cubicBezTo>
                  <a:cubicBezTo>
                    <a:pt x="233839" y="621221"/>
                    <a:pt x="238506" y="621983"/>
                    <a:pt x="243173" y="621983"/>
                  </a:cubicBezTo>
                  <a:cubicBezTo>
                    <a:pt x="693039" y="622078"/>
                    <a:pt x="1142810" y="621887"/>
                    <a:pt x="1592675" y="622554"/>
                  </a:cubicBezTo>
                  <a:cubicBezTo>
                    <a:pt x="1612583" y="622554"/>
                    <a:pt x="1621631" y="615410"/>
                    <a:pt x="1630109" y="598361"/>
                  </a:cubicBezTo>
                  <a:cubicBezTo>
                    <a:pt x="1699260" y="458914"/>
                    <a:pt x="1769555" y="319945"/>
                    <a:pt x="1839278" y="180785"/>
                  </a:cubicBezTo>
                  <a:cubicBezTo>
                    <a:pt x="1842611" y="174117"/>
                    <a:pt x="1844135" y="166497"/>
                    <a:pt x="1847374" y="156686"/>
                  </a:cubicBezTo>
                  <a:cubicBezTo>
                    <a:pt x="1829657" y="156686"/>
                    <a:pt x="1815465" y="156686"/>
                    <a:pt x="1801273" y="156686"/>
                  </a:cubicBezTo>
                  <a:cubicBezTo>
                    <a:pt x="1363313" y="156686"/>
                    <a:pt x="925449" y="156686"/>
                    <a:pt x="487490" y="156686"/>
                  </a:cubicBezTo>
                  <a:close/>
                  <a:moveTo>
                    <a:pt x="4296442" y="156115"/>
                  </a:moveTo>
                  <a:cubicBezTo>
                    <a:pt x="3632168" y="156972"/>
                    <a:pt x="2967990" y="156781"/>
                    <a:pt x="2303717" y="156781"/>
                  </a:cubicBezTo>
                  <a:cubicBezTo>
                    <a:pt x="2291239" y="156781"/>
                    <a:pt x="2278666" y="156781"/>
                    <a:pt x="2261426" y="156781"/>
                  </a:cubicBezTo>
                  <a:cubicBezTo>
                    <a:pt x="2268569" y="172784"/>
                    <a:pt x="2272856" y="183452"/>
                    <a:pt x="2277999" y="193738"/>
                  </a:cubicBezTo>
                  <a:cubicBezTo>
                    <a:pt x="2343531" y="325660"/>
                    <a:pt x="2410016" y="457200"/>
                    <a:pt x="2474119" y="589693"/>
                  </a:cubicBezTo>
                  <a:cubicBezTo>
                    <a:pt x="2486406" y="615029"/>
                    <a:pt x="2500408" y="622745"/>
                    <a:pt x="2528126" y="622745"/>
                  </a:cubicBezTo>
                  <a:cubicBezTo>
                    <a:pt x="3175730" y="621887"/>
                    <a:pt x="3823240" y="622078"/>
                    <a:pt x="4470844" y="622078"/>
                  </a:cubicBezTo>
                  <a:cubicBezTo>
                    <a:pt x="4481512" y="622078"/>
                    <a:pt x="4492180" y="622078"/>
                    <a:pt x="4508850" y="622078"/>
                  </a:cubicBezTo>
                  <a:cubicBezTo>
                    <a:pt x="4453700" y="474917"/>
                    <a:pt x="4399598" y="332994"/>
                    <a:pt x="4347782" y="190310"/>
                  </a:cubicBezTo>
                  <a:cubicBezTo>
                    <a:pt x="4337876" y="162973"/>
                    <a:pt x="4324256" y="156115"/>
                    <a:pt x="4296442" y="156115"/>
                  </a:cubicBezTo>
                  <a:close/>
                  <a:moveTo>
                    <a:pt x="321659" y="0"/>
                  </a:moveTo>
                  <a:cubicBezTo>
                    <a:pt x="1686973" y="762"/>
                    <a:pt x="3052382" y="667"/>
                    <a:pt x="4417696" y="667"/>
                  </a:cubicBezTo>
                  <a:cubicBezTo>
                    <a:pt x="4424840" y="667"/>
                    <a:pt x="4431984" y="667"/>
                    <a:pt x="4441032" y="667"/>
                  </a:cubicBezTo>
                  <a:cubicBezTo>
                    <a:pt x="4538186" y="259842"/>
                    <a:pt x="4633912" y="515493"/>
                    <a:pt x="4731736" y="776573"/>
                  </a:cubicBezTo>
                  <a:cubicBezTo>
                    <a:pt x="4589432" y="776573"/>
                    <a:pt x="4451318" y="776573"/>
                    <a:pt x="4309204" y="776573"/>
                  </a:cubicBezTo>
                  <a:cubicBezTo>
                    <a:pt x="4309204" y="1193483"/>
                    <a:pt x="4309204" y="1605820"/>
                    <a:pt x="4309204" y="2020157"/>
                  </a:cubicBezTo>
                  <a:cubicBezTo>
                    <a:pt x="3012948" y="2020157"/>
                    <a:pt x="1720596" y="2020157"/>
                    <a:pt x="424244" y="2020157"/>
                  </a:cubicBezTo>
                  <a:cubicBezTo>
                    <a:pt x="424244" y="1608106"/>
                    <a:pt x="424244" y="1195864"/>
                    <a:pt x="424244" y="779717"/>
                  </a:cubicBezTo>
                  <a:cubicBezTo>
                    <a:pt x="281750" y="779717"/>
                    <a:pt x="143256" y="779717"/>
                    <a:pt x="0" y="779717"/>
                  </a:cubicBezTo>
                  <a:cubicBezTo>
                    <a:pt x="10192" y="751618"/>
                    <a:pt x="18383" y="728377"/>
                    <a:pt x="27051" y="705326"/>
                  </a:cubicBezTo>
                  <a:cubicBezTo>
                    <a:pt x="111062" y="480536"/>
                    <a:pt x="195358" y="255937"/>
                    <a:pt x="278797" y="30956"/>
                  </a:cubicBezTo>
                  <a:cubicBezTo>
                    <a:pt x="286798" y="9335"/>
                    <a:pt x="296228" y="0"/>
                    <a:pt x="321659" y="0"/>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105" name="组合 104">
            <a:extLst>
              <a:ext uri="{FF2B5EF4-FFF2-40B4-BE49-F238E27FC236}">
                <a16:creationId xmlns="" xmlns:a16="http://schemas.microsoft.com/office/drawing/2014/main" id="{ED0EF1A7-3388-4B52-9F4A-11A05E3939ED}"/>
              </a:ext>
            </a:extLst>
          </p:cNvPr>
          <p:cNvGrpSpPr>
            <a:grpSpLocks/>
          </p:cNvGrpSpPr>
          <p:nvPr/>
        </p:nvGrpSpPr>
        <p:grpSpPr>
          <a:xfrm>
            <a:off x="6721680" y="4225152"/>
            <a:ext cx="443974" cy="444029"/>
            <a:chOff x="12506331" y="2744493"/>
            <a:chExt cx="2962038" cy="2962404"/>
          </a:xfrm>
        </p:grpSpPr>
        <p:sp>
          <p:nvSpPr>
            <p:cNvPr id="106" name="任意多边形: 形状 105">
              <a:extLst>
                <a:ext uri="{FF2B5EF4-FFF2-40B4-BE49-F238E27FC236}">
                  <a16:creationId xmlns="" xmlns:a16="http://schemas.microsoft.com/office/drawing/2014/main" id="{544CCB81-F54C-4D43-A059-629F50015BB6}"/>
                </a:ext>
              </a:extLst>
            </p:cNvPr>
            <p:cNvSpPr/>
            <p:nvPr/>
          </p:nvSpPr>
          <p:spPr>
            <a:xfrm>
              <a:off x="14129928" y="2888546"/>
              <a:ext cx="1338441" cy="2817041"/>
            </a:xfrm>
            <a:custGeom>
              <a:avLst/>
              <a:gdLst>
                <a:gd name="connsiteX0" fmla="*/ 1148181 w 1338441"/>
                <a:gd name="connsiteY0" fmla="*/ 2817042 h 2817041"/>
                <a:gd name="connsiteX1" fmla="*/ 382632 w 1338441"/>
                <a:gd name="connsiteY1" fmla="*/ 2817042 h 2817041"/>
                <a:gd name="connsiteX2" fmla="*/ 382632 w 1338441"/>
                <a:gd name="connsiteY2" fmla="*/ 2793767 h 2817041"/>
                <a:gd name="connsiteX3" fmla="*/ 382750 w 1338441"/>
                <a:gd name="connsiteY3" fmla="*/ 2652765 h 2817041"/>
                <a:gd name="connsiteX4" fmla="*/ 348249 w 1338441"/>
                <a:gd name="connsiteY4" fmla="*/ 2553200 h 2817041"/>
                <a:gd name="connsiteX5" fmla="*/ 268020 w 1338441"/>
                <a:gd name="connsiteY5" fmla="*/ 2453811 h 2817041"/>
                <a:gd name="connsiteX6" fmla="*/ 173921 w 1338441"/>
                <a:gd name="connsiteY6" fmla="*/ 2240280 h 2817041"/>
                <a:gd name="connsiteX7" fmla="*/ 101686 w 1338441"/>
                <a:gd name="connsiteY7" fmla="*/ 1801640 h 2817041"/>
                <a:gd name="connsiteX8" fmla="*/ 115557 w 1338441"/>
                <a:gd name="connsiteY8" fmla="*/ 1655466 h 2817041"/>
                <a:gd name="connsiteX9" fmla="*/ 266316 w 1338441"/>
                <a:gd name="connsiteY9" fmla="*/ 1577765 h 2817041"/>
                <a:gd name="connsiteX10" fmla="*/ 394623 w 1338441"/>
                <a:gd name="connsiteY10" fmla="*/ 1690966 h 2817041"/>
                <a:gd name="connsiteX11" fmla="*/ 457159 w 1338441"/>
                <a:gd name="connsiteY11" fmla="*/ 2028571 h 2817041"/>
                <a:gd name="connsiteX12" fmla="*/ 471089 w 1338441"/>
                <a:gd name="connsiteY12" fmla="*/ 2075121 h 2817041"/>
                <a:gd name="connsiteX13" fmla="*/ 477848 w 1338441"/>
                <a:gd name="connsiteY13" fmla="*/ 2073828 h 2817041"/>
                <a:gd name="connsiteX14" fmla="*/ 478847 w 1338441"/>
                <a:gd name="connsiteY14" fmla="*/ 2055549 h 2817041"/>
                <a:gd name="connsiteX15" fmla="*/ 479318 w 1338441"/>
                <a:gd name="connsiteY15" fmla="*/ 1246919 h 2817041"/>
                <a:gd name="connsiteX16" fmla="*/ 458276 w 1338441"/>
                <a:gd name="connsiteY16" fmla="*/ 1218295 h 2817041"/>
                <a:gd name="connsiteX17" fmla="*/ 10820 w 1338441"/>
                <a:gd name="connsiteY17" fmla="*/ 724876 h 2817041"/>
                <a:gd name="connsiteX18" fmla="*/ 160344 w 1338441"/>
                <a:gd name="connsiteY18" fmla="*/ 206302 h 2817041"/>
                <a:gd name="connsiteX19" fmla="*/ 563073 w 1338441"/>
                <a:gd name="connsiteY19" fmla="*/ 2881 h 2817041"/>
                <a:gd name="connsiteX20" fmla="*/ 1036096 w 1338441"/>
                <a:gd name="connsiteY20" fmla="*/ 159340 h 2817041"/>
                <a:gd name="connsiteX21" fmla="*/ 1054140 w 1338441"/>
                <a:gd name="connsiteY21" fmla="*/ 175269 h 2817041"/>
                <a:gd name="connsiteX22" fmla="*/ 1159877 w 1338441"/>
                <a:gd name="connsiteY22" fmla="*/ 62302 h 2817041"/>
                <a:gd name="connsiteX23" fmla="*/ 1229232 w 1338441"/>
                <a:gd name="connsiteY23" fmla="*/ 127073 h 2817041"/>
                <a:gd name="connsiteX24" fmla="*/ 1118029 w 1338441"/>
                <a:gd name="connsiteY24" fmla="*/ 246328 h 2817041"/>
                <a:gd name="connsiteX25" fmla="*/ 1161288 w 1338441"/>
                <a:gd name="connsiteY25" fmla="*/ 315389 h 2817041"/>
                <a:gd name="connsiteX26" fmla="*/ 1067894 w 1338441"/>
                <a:gd name="connsiteY26" fmla="*/ 1052372 h 2817041"/>
                <a:gd name="connsiteX27" fmla="*/ 786948 w 1338441"/>
                <a:gd name="connsiteY27" fmla="*/ 1218001 h 2817041"/>
                <a:gd name="connsiteX28" fmla="*/ 765083 w 1338441"/>
                <a:gd name="connsiteY28" fmla="*/ 1248212 h 2817041"/>
                <a:gd name="connsiteX29" fmla="*/ 765730 w 1338441"/>
                <a:gd name="connsiteY29" fmla="*/ 1292234 h 2817041"/>
                <a:gd name="connsiteX30" fmla="*/ 767199 w 1338441"/>
                <a:gd name="connsiteY30" fmla="*/ 1296290 h 2817041"/>
                <a:gd name="connsiteX31" fmla="*/ 952518 w 1338441"/>
                <a:gd name="connsiteY31" fmla="*/ 1394915 h 2817041"/>
                <a:gd name="connsiteX32" fmla="*/ 1067012 w 1338441"/>
                <a:gd name="connsiteY32" fmla="*/ 1400204 h 2817041"/>
                <a:gd name="connsiteX33" fmla="*/ 1139776 w 1338441"/>
                <a:gd name="connsiteY33" fmla="*/ 1484312 h 2817041"/>
                <a:gd name="connsiteX34" fmla="*/ 1225940 w 1338441"/>
                <a:gd name="connsiteY34" fmla="*/ 1485194 h 2817041"/>
                <a:gd name="connsiteX35" fmla="*/ 1338142 w 1338441"/>
                <a:gd name="connsiteY35" fmla="*/ 1630721 h 2817041"/>
                <a:gd name="connsiteX36" fmla="*/ 1338260 w 1338441"/>
                <a:gd name="connsiteY36" fmla="*/ 1985430 h 2817041"/>
                <a:gd name="connsiteX37" fmla="*/ 1338436 w 1338441"/>
                <a:gd name="connsiteY37" fmla="*/ 2263026 h 2817041"/>
                <a:gd name="connsiteX38" fmla="*/ 1282600 w 1338441"/>
                <a:gd name="connsiteY38" fmla="*/ 2426127 h 2817041"/>
                <a:gd name="connsiteX39" fmla="*/ 1186443 w 1338441"/>
                <a:gd name="connsiteY39" fmla="*/ 2546675 h 2817041"/>
                <a:gd name="connsiteX40" fmla="*/ 1147593 w 1338441"/>
                <a:gd name="connsiteY40" fmla="*/ 2655880 h 2817041"/>
                <a:gd name="connsiteX41" fmla="*/ 1148181 w 1338441"/>
                <a:gd name="connsiteY41" fmla="*/ 2817042 h 2817041"/>
                <a:gd name="connsiteX42" fmla="*/ 669103 w 1338441"/>
                <a:gd name="connsiteY42" fmla="*/ 1814159 h 2817041"/>
                <a:gd name="connsiteX43" fmla="*/ 669103 w 1338441"/>
                <a:gd name="connsiteY43" fmla="*/ 1785535 h 2817041"/>
                <a:gd name="connsiteX44" fmla="*/ 669103 w 1338441"/>
                <a:gd name="connsiteY44" fmla="*/ 1071651 h 2817041"/>
                <a:gd name="connsiteX45" fmla="*/ 668692 w 1338441"/>
                <a:gd name="connsiteY45" fmla="*/ 1047435 h 2817041"/>
                <a:gd name="connsiteX46" fmla="*/ 625198 w 1338441"/>
                <a:gd name="connsiteY46" fmla="*/ 1002942 h 2817041"/>
                <a:gd name="connsiteX47" fmla="*/ 575768 w 1338441"/>
                <a:gd name="connsiteY47" fmla="*/ 1040852 h 2817041"/>
                <a:gd name="connsiteX48" fmla="*/ 573828 w 1338441"/>
                <a:gd name="connsiteY48" fmla="*/ 1073767 h 2817041"/>
                <a:gd name="connsiteX49" fmla="*/ 573770 w 1338441"/>
                <a:gd name="connsiteY49" fmla="*/ 2166635 h 2817041"/>
                <a:gd name="connsiteX50" fmla="*/ 573770 w 1338441"/>
                <a:gd name="connsiteY50" fmla="*/ 2196610 h 2817041"/>
                <a:gd name="connsiteX51" fmla="*/ 532039 w 1338441"/>
                <a:gd name="connsiteY51" fmla="*/ 2196610 h 2817041"/>
                <a:gd name="connsiteX52" fmla="*/ 368291 w 1338441"/>
                <a:gd name="connsiteY52" fmla="*/ 2067657 h 2817041"/>
                <a:gd name="connsiteX53" fmla="*/ 342371 w 1338441"/>
                <a:gd name="connsiteY53" fmla="*/ 1931533 h 2817041"/>
                <a:gd name="connsiteX54" fmla="*/ 303168 w 1338441"/>
                <a:gd name="connsiteY54" fmla="*/ 1719413 h 2817041"/>
                <a:gd name="connsiteX55" fmla="*/ 243452 w 1338441"/>
                <a:gd name="connsiteY55" fmla="*/ 1672099 h 2817041"/>
                <a:gd name="connsiteX56" fmla="*/ 192083 w 1338441"/>
                <a:gd name="connsiteY56" fmla="*/ 1730463 h 2817041"/>
                <a:gd name="connsiteX57" fmla="*/ 194375 w 1338441"/>
                <a:gd name="connsiteY57" fmla="*/ 1778718 h 2817041"/>
                <a:gd name="connsiteX58" fmla="*/ 267080 w 1338441"/>
                <a:gd name="connsiteY58" fmla="*/ 2221707 h 2817041"/>
                <a:gd name="connsiteX59" fmla="*/ 342371 w 1338441"/>
                <a:gd name="connsiteY59" fmla="*/ 2393507 h 2817041"/>
                <a:gd name="connsiteX60" fmla="*/ 414489 w 1338441"/>
                <a:gd name="connsiteY60" fmla="*/ 2482434 h 2817041"/>
                <a:gd name="connsiteX61" fmla="*/ 479024 w 1338441"/>
                <a:gd name="connsiteY61" fmla="*/ 2668987 h 2817041"/>
                <a:gd name="connsiteX62" fmla="*/ 478906 w 1338441"/>
                <a:gd name="connsiteY62" fmla="*/ 2720415 h 2817041"/>
                <a:gd name="connsiteX63" fmla="*/ 1051789 w 1338441"/>
                <a:gd name="connsiteY63" fmla="*/ 2720415 h 2817041"/>
                <a:gd name="connsiteX64" fmla="*/ 1051730 w 1338441"/>
                <a:gd name="connsiteY64" fmla="*/ 2660112 h 2817041"/>
                <a:gd name="connsiteX65" fmla="*/ 1111505 w 1338441"/>
                <a:gd name="connsiteY65" fmla="*/ 2487313 h 2817041"/>
                <a:gd name="connsiteX66" fmla="*/ 1198786 w 1338441"/>
                <a:gd name="connsiteY66" fmla="*/ 2379460 h 2817041"/>
                <a:gd name="connsiteX67" fmla="*/ 1242515 w 1338441"/>
                <a:gd name="connsiteY67" fmla="*/ 2256267 h 2817041"/>
                <a:gd name="connsiteX68" fmla="*/ 1242045 w 1338441"/>
                <a:gd name="connsiteY68" fmla="*/ 1641536 h 2817041"/>
                <a:gd name="connsiteX69" fmla="*/ 1241633 w 1338441"/>
                <a:gd name="connsiteY69" fmla="*/ 1619495 h 2817041"/>
                <a:gd name="connsiteX70" fmla="*/ 1195025 w 1338441"/>
                <a:gd name="connsiteY70" fmla="*/ 1576060 h 2817041"/>
                <a:gd name="connsiteX71" fmla="*/ 1148298 w 1338441"/>
                <a:gd name="connsiteY71" fmla="*/ 1621787 h 2817041"/>
                <a:gd name="connsiteX72" fmla="*/ 1148181 w 1338441"/>
                <a:gd name="connsiteY72" fmla="*/ 1663635 h 2817041"/>
                <a:gd name="connsiteX73" fmla="*/ 1148181 w 1338441"/>
                <a:gd name="connsiteY73" fmla="*/ 1813512 h 2817041"/>
                <a:gd name="connsiteX74" fmla="*/ 1051848 w 1338441"/>
                <a:gd name="connsiteY74" fmla="*/ 1813512 h 2817041"/>
                <a:gd name="connsiteX75" fmla="*/ 1051848 w 1338441"/>
                <a:gd name="connsiteY75" fmla="*/ 1787592 h 2817041"/>
                <a:gd name="connsiteX76" fmla="*/ 1051730 w 1338441"/>
                <a:gd name="connsiteY76" fmla="*/ 1534212 h 2817041"/>
                <a:gd name="connsiteX77" fmla="*/ 1003064 w 1338441"/>
                <a:gd name="connsiteY77" fmla="*/ 1481079 h 2817041"/>
                <a:gd name="connsiteX78" fmla="*/ 955868 w 1338441"/>
                <a:gd name="connsiteY78" fmla="*/ 1536152 h 2817041"/>
                <a:gd name="connsiteX79" fmla="*/ 955750 w 1338441"/>
                <a:gd name="connsiteY79" fmla="*/ 1782949 h 2817041"/>
                <a:gd name="connsiteX80" fmla="*/ 955750 w 1338441"/>
                <a:gd name="connsiteY80" fmla="*/ 1813806 h 2817041"/>
                <a:gd name="connsiteX81" fmla="*/ 860123 w 1338441"/>
                <a:gd name="connsiteY81" fmla="*/ 1813806 h 2817041"/>
                <a:gd name="connsiteX82" fmla="*/ 860123 w 1338441"/>
                <a:gd name="connsiteY82" fmla="*/ 1786123 h 2817041"/>
                <a:gd name="connsiteX83" fmla="*/ 860240 w 1338441"/>
                <a:gd name="connsiteY83" fmla="*/ 1435764 h 2817041"/>
                <a:gd name="connsiteX84" fmla="*/ 830559 w 1338441"/>
                <a:gd name="connsiteY84" fmla="*/ 1388861 h 2817041"/>
                <a:gd name="connsiteX85" fmla="*/ 780541 w 1338441"/>
                <a:gd name="connsiteY85" fmla="*/ 1399323 h 2817041"/>
                <a:gd name="connsiteX86" fmla="*/ 766141 w 1338441"/>
                <a:gd name="connsiteY86" fmla="*/ 1443228 h 2817041"/>
                <a:gd name="connsiteX87" fmla="*/ 765495 w 1338441"/>
                <a:gd name="connsiteY87" fmla="*/ 1789121 h 2817041"/>
                <a:gd name="connsiteX88" fmla="*/ 765495 w 1338441"/>
                <a:gd name="connsiteY88" fmla="*/ 1814159 h 2817041"/>
                <a:gd name="connsiteX89" fmla="*/ 669103 w 1338441"/>
                <a:gd name="connsiteY89" fmla="*/ 1814159 h 2817041"/>
                <a:gd name="connsiteX90" fmla="*/ 1051260 w 1338441"/>
                <a:gd name="connsiteY90" fmla="*/ 317446 h 2817041"/>
                <a:gd name="connsiteX91" fmla="*/ 434825 w 1338441"/>
                <a:gd name="connsiteY91" fmla="*/ 972144 h 2817041"/>
                <a:gd name="connsiteX92" fmla="*/ 257441 w 1338441"/>
                <a:gd name="connsiteY92" fmla="*/ 798816 h 2817041"/>
                <a:gd name="connsiteX93" fmla="*/ 322505 w 1338441"/>
                <a:gd name="connsiteY93" fmla="*/ 733634 h 2817041"/>
                <a:gd name="connsiteX94" fmla="*/ 428947 w 1338441"/>
                <a:gd name="connsiteY94" fmla="*/ 839312 h 2817041"/>
                <a:gd name="connsiteX95" fmla="*/ 986490 w 1338441"/>
                <a:gd name="connsiteY95" fmla="*/ 246622 h 2817041"/>
                <a:gd name="connsiteX96" fmla="*/ 407436 w 1338441"/>
                <a:gd name="connsiteY96" fmla="*/ 141238 h 2817041"/>
                <a:gd name="connsiteX97" fmla="*/ 105331 w 1338441"/>
                <a:gd name="connsiteY97" fmla="*/ 718587 h 2817041"/>
                <a:gd name="connsiteX98" fmla="*/ 479612 w 1338441"/>
                <a:gd name="connsiteY98" fmla="*/ 1122080 h 2817041"/>
                <a:gd name="connsiteX99" fmla="*/ 479906 w 1338441"/>
                <a:gd name="connsiteY99" fmla="*/ 1035974 h 2817041"/>
                <a:gd name="connsiteX100" fmla="*/ 662168 w 1338441"/>
                <a:gd name="connsiteY100" fmla="*/ 913604 h 2817041"/>
                <a:gd name="connsiteX101" fmla="*/ 765318 w 1338441"/>
                <a:gd name="connsiteY101" fmla="*/ 1054077 h 2817041"/>
                <a:gd name="connsiteX102" fmla="*/ 765377 w 1338441"/>
                <a:gd name="connsiteY102" fmla="*/ 1123784 h 2817041"/>
                <a:gd name="connsiteX103" fmla="*/ 1120850 w 1338441"/>
                <a:gd name="connsiteY103" fmla="*/ 785356 h 2817041"/>
                <a:gd name="connsiteX104" fmla="*/ 1051260 w 1338441"/>
                <a:gd name="connsiteY104" fmla="*/ 317446 h 281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1338441" h="2817041">
                  <a:moveTo>
                    <a:pt x="1148181" y="2817042"/>
                  </a:moveTo>
                  <a:cubicBezTo>
                    <a:pt x="892391" y="2817042"/>
                    <a:pt x="639245" y="2817042"/>
                    <a:pt x="382632" y="2817042"/>
                  </a:cubicBezTo>
                  <a:cubicBezTo>
                    <a:pt x="382632" y="2809225"/>
                    <a:pt x="382632" y="2801525"/>
                    <a:pt x="382632" y="2793767"/>
                  </a:cubicBezTo>
                  <a:cubicBezTo>
                    <a:pt x="382632" y="2746747"/>
                    <a:pt x="382280" y="2699726"/>
                    <a:pt x="382750" y="2652765"/>
                  </a:cubicBezTo>
                  <a:cubicBezTo>
                    <a:pt x="383103" y="2615325"/>
                    <a:pt x="372464" y="2582293"/>
                    <a:pt x="348249" y="2553200"/>
                  </a:cubicBezTo>
                  <a:cubicBezTo>
                    <a:pt x="321036" y="2520462"/>
                    <a:pt x="296820" y="2485020"/>
                    <a:pt x="268020" y="2453811"/>
                  </a:cubicBezTo>
                  <a:cubicBezTo>
                    <a:pt x="211890" y="2392978"/>
                    <a:pt x="185735" y="2321390"/>
                    <a:pt x="173921" y="2240280"/>
                  </a:cubicBezTo>
                  <a:cubicBezTo>
                    <a:pt x="152645" y="2093694"/>
                    <a:pt x="125902" y="1947873"/>
                    <a:pt x="101686" y="1801640"/>
                  </a:cubicBezTo>
                  <a:cubicBezTo>
                    <a:pt x="93458" y="1751798"/>
                    <a:pt x="90872" y="1702251"/>
                    <a:pt x="115557" y="1655466"/>
                  </a:cubicBezTo>
                  <a:cubicBezTo>
                    <a:pt x="144063" y="1601392"/>
                    <a:pt x="204896" y="1570065"/>
                    <a:pt x="266316" y="1577765"/>
                  </a:cubicBezTo>
                  <a:cubicBezTo>
                    <a:pt x="330087" y="1585817"/>
                    <a:pt x="382573" y="1629840"/>
                    <a:pt x="394623" y="1690966"/>
                  </a:cubicBezTo>
                  <a:cubicBezTo>
                    <a:pt x="416722" y="1803227"/>
                    <a:pt x="436059" y="1916075"/>
                    <a:pt x="457159" y="2028571"/>
                  </a:cubicBezTo>
                  <a:cubicBezTo>
                    <a:pt x="460098" y="2044382"/>
                    <a:pt x="466328" y="2059605"/>
                    <a:pt x="471089" y="2075121"/>
                  </a:cubicBezTo>
                  <a:cubicBezTo>
                    <a:pt x="473323" y="2074710"/>
                    <a:pt x="475615" y="2074240"/>
                    <a:pt x="477848" y="2073828"/>
                  </a:cubicBezTo>
                  <a:cubicBezTo>
                    <a:pt x="478201" y="2067716"/>
                    <a:pt x="478847" y="2061662"/>
                    <a:pt x="478847" y="2055549"/>
                  </a:cubicBezTo>
                  <a:cubicBezTo>
                    <a:pt x="478906" y="1786006"/>
                    <a:pt x="478730" y="1516462"/>
                    <a:pt x="479318" y="1246919"/>
                  </a:cubicBezTo>
                  <a:cubicBezTo>
                    <a:pt x="479376" y="1230109"/>
                    <a:pt x="474733" y="1223291"/>
                    <a:pt x="458276" y="1218295"/>
                  </a:cubicBezTo>
                  <a:cubicBezTo>
                    <a:pt x="210479" y="1143474"/>
                    <a:pt x="57252" y="978257"/>
                    <a:pt x="10820" y="724876"/>
                  </a:cubicBezTo>
                  <a:cubicBezTo>
                    <a:pt x="-24739" y="530918"/>
                    <a:pt x="27923" y="355121"/>
                    <a:pt x="160344" y="206302"/>
                  </a:cubicBezTo>
                  <a:cubicBezTo>
                    <a:pt x="267609" y="85754"/>
                    <a:pt x="403204" y="17457"/>
                    <a:pt x="563073" y="2881"/>
                  </a:cubicBezTo>
                  <a:cubicBezTo>
                    <a:pt x="742220" y="-13459"/>
                    <a:pt x="900678" y="39850"/>
                    <a:pt x="1036096" y="159340"/>
                  </a:cubicBezTo>
                  <a:cubicBezTo>
                    <a:pt x="1041562" y="164160"/>
                    <a:pt x="1047087" y="169038"/>
                    <a:pt x="1054140" y="175269"/>
                  </a:cubicBezTo>
                  <a:cubicBezTo>
                    <a:pt x="1089405" y="137594"/>
                    <a:pt x="1124318" y="100330"/>
                    <a:pt x="1159877" y="62302"/>
                  </a:cubicBezTo>
                  <a:cubicBezTo>
                    <a:pt x="1182799" y="83697"/>
                    <a:pt x="1205251" y="104679"/>
                    <a:pt x="1229232" y="127073"/>
                  </a:cubicBezTo>
                  <a:cubicBezTo>
                    <a:pt x="1192086" y="166864"/>
                    <a:pt x="1155292" y="206302"/>
                    <a:pt x="1118029" y="246328"/>
                  </a:cubicBezTo>
                  <a:cubicBezTo>
                    <a:pt x="1132664" y="269662"/>
                    <a:pt x="1147711" y="292114"/>
                    <a:pt x="1161288" y="315389"/>
                  </a:cubicBezTo>
                  <a:cubicBezTo>
                    <a:pt x="1297822" y="549550"/>
                    <a:pt x="1258325" y="858943"/>
                    <a:pt x="1067894" y="1052372"/>
                  </a:cubicBezTo>
                  <a:cubicBezTo>
                    <a:pt x="988900" y="1132659"/>
                    <a:pt x="895976" y="1189260"/>
                    <a:pt x="786948" y="1218001"/>
                  </a:cubicBezTo>
                  <a:cubicBezTo>
                    <a:pt x="768845" y="1222762"/>
                    <a:pt x="763202" y="1230638"/>
                    <a:pt x="765083" y="1248212"/>
                  </a:cubicBezTo>
                  <a:cubicBezTo>
                    <a:pt x="766611" y="1262729"/>
                    <a:pt x="765553" y="1277540"/>
                    <a:pt x="765730" y="1292234"/>
                  </a:cubicBezTo>
                  <a:cubicBezTo>
                    <a:pt x="765730" y="1293586"/>
                    <a:pt x="766729" y="1294938"/>
                    <a:pt x="767199" y="1296290"/>
                  </a:cubicBezTo>
                  <a:cubicBezTo>
                    <a:pt x="847604" y="1275248"/>
                    <a:pt x="919486" y="1309103"/>
                    <a:pt x="952518" y="1394915"/>
                  </a:cubicBezTo>
                  <a:cubicBezTo>
                    <a:pt x="991133" y="1380456"/>
                    <a:pt x="1029807" y="1381631"/>
                    <a:pt x="1067012" y="1400204"/>
                  </a:cubicBezTo>
                  <a:cubicBezTo>
                    <a:pt x="1104393" y="1418895"/>
                    <a:pt x="1127844" y="1449870"/>
                    <a:pt x="1139776" y="1484312"/>
                  </a:cubicBezTo>
                  <a:cubicBezTo>
                    <a:pt x="1170104" y="1484312"/>
                    <a:pt x="1198963" y="1479963"/>
                    <a:pt x="1225940" y="1485194"/>
                  </a:cubicBezTo>
                  <a:cubicBezTo>
                    <a:pt x="1295589" y="1498653"/>
                    <a:pt x="1337848" y="1555254"/>
                    <a:pt x="1338142" y="1630721"/>
                  </a:cubicBezTo>
                  <a:cubicBezTo>
                    <a:pt x="1338613" y="1748977"/>
                    <a:pt x="1338260" y="1867233"/>
                    <a:pt x="1338260" y="1985430"/>
                  </a:cubicBezTo>
                  <a:cubicBezTo>
                    <a:pt x="1338260" y="2077942"/>
                    <a:pt x="1337848" y="2170514"/>
                    <a:pt x="1338436" y="2263026"/>
                  </a:cubicBezTo>
                  <a:cubicBezTo>
                    <a:pt x="1338789" y="2324093"/>
                    <a:pt x="1321450" y="2378461"/>
                    <a:pt x="1282600" y="2426127"/>
                  </a:cubicBezTo>
                  <a:cubicBezTo>
                    <a:pt x="1250097" y="2465918"/>
                    <a:pt x="1218887" y="2506767"/>
                    <a:pt x="1186443" y="2546675"/>
                  </a:cubicBezTo>
                  <a:cubicBezTo>
                    <a:pt x="1160465" y="2578649"/>
                    <a:pt x="1146359" y="2613856"/>
                    <a:pt x="1147593" y="2655880"/>
                  </a:cubicBezTo>
                  <a:cubicBezTo>
                    <a:pt x="1149356" y="2708660"/>
                    <a:pt x="1148181" y="2761499"/>
                    <a:pt x="1148181" y="2817042"/>
                  </a:cubicBezTo>
                  <a:close/>
                  <a:moveTo>
                    <a:pt x="669103" y="1814159"/>
                  </a:moveTo>
                  <a:cubicBezTo>
                    <a:pt x="669103" y="1803109"/>
                    <a:pt x="669103" y="1794352"/>
                    <a:pt x="669103" y="1785535"/>
                  </a:cubicBezTo>
                  <a:cubicBezTo>
                    <a:pt x="669103" y="1547554"/>
                    <a:pt x="669103" y="1309632"/>
                    <a:pt x="669103" y="1071651"/>
                  </a:cubicBezTo>
                  <a:cubicBezTo>
                    <a:pt x="669103" y="1063598"/>
                    <a:pt x="669279" y="1055487"/>
                    <a:pt x="668692" y="1047435"/>
                  </a:cubicBezTo>
                  <a:cubicBezTo>
                    <a:pt x="666928" y="1023043"/>
                    <a:pt x="648532" y="1004412"/>
                    <a:pt x="625198" y="1002942"/>
                  </a:cubicBezTo>
                  <a:cubicBezTo>
                    <a:pt x="601335" y="1001414"/>
                    <a:pt x="580529" y="1016696"/>
                    <a:pt x="575768" y="1040852"/>
                  </a:cubicBezTo>
                  <a:cubicBezTo>
                    <a:pt x="573652" y="1051549"/>
                    <a:pt x="573828" y="1062776"/>
                    <a:pt x="573828" y="1073767"/>
                  </a:cubicBezTo>
                  <a:cubicBezTo>
                    <a:pt x="573711" y="1438056"/>
                    <a:pt x="573770" y="1802345"/>
                    <a:pt x="573770" y="2166635"/>
                  </a:cubicBezTo>
                  <a:cubicBezTo>
                    <a:pt x="573770" y="2176038"/>
                    <a:pt x="573770" y="2185384"/>
                    <a:pt x="573770" y="2196610"/>
                  </a:cubicBezTo>
                  <a:cubicBezTo>
                    <a:pt x="558194" y="2196610"/>
                    <a:pt x="545087" y="2196727"/>
                    <a:pt x="532039" y="2196610"/>
                  </a:cubicBezTo>
                  <a:cubicBezTo>
                    <a:pt x="447638" y="2195846"/>
                    <a:pt x="387569" y="2149590"/>
                    <a:pt x="368291" y="2067657"/>
                  </a:cubicBezTo>
                  <a:cubicBezTo>
                    <a:pt x="357712" y="2022753"/>
                    <a:pt x="350776" y="1976967"/>
                    <a:pt x="342371" y="1931533"/>
                  </a:cubicBezTo>
                  <a:cubicBezTo>
                    <a:pt x="329323" y="1860826"/>
                    <a:pt x="317157" y="1789943"/>
                    <a:pt x="303168" y="1719413"/>
                  </a:cubicBezTo>
                  <a:cubicBezTo>
                    <a:pt x="296938" y="1687968"/>
                    <a:pt x="271371" y="1669454"/>
                    <a:pt x="243452" y="1672099"/>
                  </a:cubicBezTo>
                  <a:cubicBezTo>
                    <a:pt x="213066" y="1674979"/>
                    <a:pt x="193199" y="1696843"/>
                    <a:pt x="192083" y="1730463"/>
                  </a:cubicBezTo>
                  <a:cubicBezTo>
                    <a:pt x="191554" y="1746509"/>
                    <a:pt x="191789" y="1762907"/>
                    <a:pt x="194375" y="1778718"/>
                  </a:cubicBezTo>
                  <a:cubicBezTo>
                    <a:pt x="218532" y="1926420"/>
                    <a:pt x="244981" y="2073769"/>
                    <a:pt x="267080" y="2221707"/>
                  </a:cubicBezTo>
                  <a:cubicBezTo>
                    <a:pt x="276837" y="2286889"/>
                    <a:pt x="296115" y="2344841"/>
                    <a:pt x="342371" y="2393507"/>
                  </a:cubicBezTo>
                  <a:cubicBezTo>
                    <a:pt x="368585" y="2421073"/>
                    <a:pt x="389391" y="2453693"/>
                    <a:pt x="414489" y="2482434"/>
                  </a:cubicBezTo>
                  <a:cubicBezTo>
                    <a:pt x="461391" y="2536155"/>
                    <a:pt x="481492" y="2598457"/>
                    <a:pt x="479024" y="2668987"/>
                  </a:cubicBezTo>
                  <a:cubicBezTo>
                    <a:pt x="478436" y="2686267"/>
                    <a:pt x="478906" y="2703547"/>
                    <a:pt x="478906" y="2720415"/>
                  </a:cubicBezTo>
                  <a:cubicBezTo>
                    <a:pt x="671513" y="2720415"/>
                    <a:pt x="860711" y="2720415"/>
                    <a:pt x="1051789" y="2720415"/>
                  </a:cubicBezTo>
                  <a:cubicBezTo>
                    <a:pt x="1051789" y="2699491"/>
                    <a:pt x="1052259" y="2679802"/>
                    <a:pt x="1051730" y="2660112"/>
                  </a:cubicBezTo>
                  <a:cubicBezTo>
                    <a:pt x="1049967" y="2594930"/>
                    <a:pt x="1069598" y="2537507"/>
                    <a:pt x="1111505" y="2487313"/>
                  </a:cubicBezTo>
                  <a:cubicBezTo>
                    <a:pt x="1141128" y="2451812"/>
                    <a:pt x="1168752" y="2414607"/>
                    <a:pt x="1198786" y="2379460"/>
                  </a:cubicBezTo>
                  <a:cubicBezTo>
                    <a:pt x="1229467" y="2343607"/>
                    <a:pt x="1242750" y="2303522"/>
                    <a:pt x="1242515" y="2256267"/>
                  </a:cubicBezTo>
                  <a:cubicBezTo>
                    <a:pt x="1241516" y="2051376"/>
                    <a:pt x="1242104" y="1846427"/>
                    <a:pt x="1242045" y="1641536"/>
                  </a:cubicBezTo>
                  <a:cubicBezTo>
                    <a:pt x="1242045" y="1634189"/>
                    <a:pt x="1242221" y="1626842"/>
                    <a:pt x="1241633" y="1619495"/>
                  </a:cubicBezTo>
                  <a:cubicBezTo>
                    <a:pt x="1239517" y="1594163"/>
                    <a:pt x="1219828" y="1576001"/>
                    <a:pt x="1195025" y="1576060"/>
                  </a:cubicBezTo>
                  <a:cubicBezTo>
                    <a:pt x="1169281" y="1576119"/>
                    <a:pt x="1149239" y="1595515"/>
                    <a:pt x="1148298" y="1621787"/>
                  </a:cubicBezTo>
                  <a:cubicBezTo>
                    <a:pt x="1147828" y="1635717"/>
                    <a:pt x="1148181" y="1649706"/>
                    <a:pt x="1148181" y="1663635"/>
                  </a:cubicBezTo>
                  <a:cubicBezTo>
                    <a:pt x="1148181" y="1713359"/>
                    <a:pt x="1148181" y="1763142"/>
                    <a:pt x="1148181" y="1813512"/>
                  </a:cubicBezTo>
                  <a:cubicBezTo>
                    <a:pt x="1114914" y="1813512"/>
                    <a:pt x="1083939" y="1813512"/>
                    <a:pt x="1051848" y="1813512"/>
                  </a:cubicBezTo>
                  <a:cubicBezTo>
                    <a:pt x="1051848" y="1803638"/>
                    <a:pt x="1051848" y="1795586"/>
                    <a:pt x="1051848" y="1787592"/>
                  </a:cubicBezTo>
                  <a:cubicBezTo>
                    <a:pt x="1051848" y="1703132"/>
                    <a:pt x="1052083" y="1618672"/>
                    <a:pt x="1051730" y="1534212"/>
                  </a:cubicBezTo>
                  <a:cubicBezTo>
                    <a:pt x="1051613" y="1501181"/>
                    <a:pt x="1032041" y="1480492"/>
                    <a:pt x="1003064" y="1481079"/>
                  </a:cubicBezTo>
                  <a:cubicBezTo>
                    <a:pt x="974558" y="1481608"/>
                    <a:pt x="955985" y="1502532"/>
                    <a:pt x="955868" y="1536152"/>
                  </a:cubicBezTo>
                  <a:cubicBezTo>
                    <a:pt x="955515" y="1618437"/>
                    <a:pt x="955750" y="1700664"/>
                    <a:pt x="955750" y="1782949"/>
                  </a:cubicBezTo>
                  <a:cubicBezTo>
                    <a:pt x="955750" y="1793000"/>
                    <a:pt x="955750" y="1803109"/>
                    <a:pt x="955750" y="1813806"/>
                  </a:cubicBezTo>
                  <a:cubicBezTo>
                    <a:pt x="922895" y="1813806"/>
                    <a:pt x="892508" y="1813806"/>
                    <a:pt x="860123" y="1813806"/>
                  </a:cubicBezTo>
                  <a:cubicBezTo>
                    <a:pt x="860123" y="1803521"/>
                    <a:pt x="860123" y="1794822"/>
                    <a:pt x="860123" y="1786123"/>
                  </a:cubicBezTo>
                  <a:cubicBezTo>
                    <a:pt x="860123" y="1669337"/>
                    <a:pt x="859946" y="1552550"/>
                    <a:pt x="860240" y="1435764"/>
                  </a:cubicBezTo>
                  <a:cubicBezTo>
                    <a:pt x="860299" y="1413253"/>
                    <a:pt x="850719" y="1397736"/>
                    <a:pt x="830559" y="1388861"/>
                  </a:cubicBezTo>
                  <a:cubicBezTo>
                    <a:pt x="811575" y="1380456"/>
                    <a:pt x="792296" y="1383747"/>
                    <a:pt x="780541" y="1399323"/>
                  </a:cubicBezTo>
                  <a:cubicBezTo>
                    <a:pt x="771666" y="1411019"/>
                    <a:pt x="766259" y="1428358"/>
                    <a:pt x="766141" y="1443228"/>
                  </a:cubicBezTo>
                  <a:cubicBezTo>
                    <a:pt x="765024" y="1558545"/>
                    <a:pt x="765495" y="1673862"/>
                    <a:pt x="765495" y="1789121"/>
                  </a:cubicBezTo>
                  <a:cubicBezTo>
                    <a:pt x="765495" y="1797055"/>
                    <a:pt x="765495" y="1804990"/>
                    <a:pt x="765495" y="1814159"/>
                  </a:cubicBezTo>
                  <a:cubicBezTo>
                    <a:pt x="732992" y="1814159"/>
                    <a:pt x="702488" y="1814159"/>
                    <a:pt x="669103" y="1814159"/>
                  </a:cubicBezTo>
                  <a:close/>
                  <a:moveTo>
                    <a:pt x="1051260" y="317446"/>
                  </a:moveTo>
                  <a:cubicBezTo>
                    <a:pt x="843548" y="538030"/>
                    <a:pt x="637952" y="756439"/>
                    <a:pt x="434825" y="972144"/>
                  </a:cubicBezTo>
                  <a:cubicBezTo>
                    <a:pt x="373757" y="912428"/>
                    <a:pt x="314571" y="854652"/>
                    <a:pt x="257441" y="798816"/>
                  </a:cubicBezTo>
                  <a:cubicBezTo>
                    <a:pt x="279305" y="776892"/>
                    <a:pt x="300994" y="755146"/>
                    <a:pt x="322505" y="733634"/>
                  </a:cubicBezTo>
                  <a:cubicBezTo>
                    <a:pt x="356771" y="767606"/>
                    <a:pt x="392095" y="802695"/>
                    <a:pt x="428947" y="839312"/>
                  </a:cubicBezTo>
                  <a:cubicBezTo>
                    <a:pt x="615559" y="640945"/>
                    <a:pt x="801054" y="443754"/>
                    <a:pt x="986490" y="246622"/>
                  </a:cubicBezTo>
                  <a:cubicBezTo>
                    <a:pt x="848721" y="102446"/>
                    <a:pt x="609446" y="48196"/>
                    <a:pt x="407436" y="141238"/>
                  </a:cubicBezTo>
                  <a:cubicBezTo>
                    <a:pt x="177271" y="247268"/>
                    <a:pt x="61778" y="483486"/>
                    <a:pt x="105331" y="718587"/>
                  </a:cubicBezTo>
                  <a:cubicBezTo>
                    <a:pt x="148354" y="950926"/>
                    <a:pt x="337434" y="1094926"/>
                    <a:pt x="479612" y="1122080"/>
                  </a:cubicBezTo>
                  <a:cubicBezTo>
                    <a:pt x="479612" y="1093162"/>
                    <a:pt x="477907" y="1064421"/>
                    <a:pt x="479906" y="1035974"/>
                  </a:cubicBezTo>
                  <a:cubicBezTo>
                    <a:pt x="486136" y="948634"/>
                    <a:pt x="578942" y="886802"/>
                    <a:pt x="662168" y="913604"/>
                  </a:cubicBezTo>
                  <a:cubicBezTo>
                    <a:pt x="726292" y="934234"/>
                    <a:pt x="763731" y="984957"/>
                    <a:pt x="765318" y="1054077"/>
                  </a:cubicBezTo>
                  <a:cubicBezTo>
                    <a:pt x="765847" y="1077117"/>
                    <a:pt x="765377" y="1100157"/>
                    <a:pt x="765377" y="1123784"/>
                  </a:cubicBezTo>
                  <a:cubicBezTo>
                    <a:pt x="922072" y="1088460"/>
                    <a:pt x="1070715" y="946812"/>
                    <a:pt x="1120850" y="785356"/>
                  </a:cubicBezTo>
                  <a:cubicBezTo>
                    <a:pt x="1172455" y="619140"/>
                    <a:pt x="1147945" y="464032"/>
                    <a:pt x="1051260" y="317446"/>
                  </a:cubicBezTo>
                  <a:close/>
                </a:path>
              </a:pathLst>
            </a:custGeom>
            <a:gradFill>
              <a:gsLst>
                <a:gs pos="0">
                  <a:schemeClr val="accent1"/>
                </a:gs>
                <a:gs pos="100000">
                  <a:schemeClr val="accent2"/>
                </a:gs>
              </a:gsLst>
              <a:lin ang="5400000" scaled="1"/>
            </a:gradFill>
            <a:ln w="58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07" name="任意多边形: 形状 106">
              <a:extLst>
                <a:ext uri="{FF2B5EF4-FFF2-40B4-BE49-F238E27FC236}">
                  <a16:creationId xmlns="" xmlns:a16="http://schemas.microsoft.com/office/drawing/2014/main" id="{71261E81-4467-4695-AE59-331BE3B7FDED}"/>
                </a:ext>
              </a:extLst>
            </p:cNvPr>
            <p:cNvSpPr/>
            <p:nvPr/>
          </p:nvSpPr>
          <p:spPr>
            <a:xfrm>
              <a:off x="12506331" y="2744493"/>
              <a:ext cx="1528951" cy="2962404"/>
            </a:xfrm>
            <a:custGeom>
              <a:avLst/>
              <a:gdLst>
                <a:gd name="connsiteX0" fmla="*/ 764778 w 1528951"/>
                <a:gd name="connsiteY0" fmla="*/ 2160105 h 2962404"/>
                <a:gd name="connsiteX1" fmla="*/ 701594 w 1528951"/>
                <a:gd name="connsiteY1" fmla="*/ 2285062 h 2962404"/>
                <a:gd name="connsiteX2" fmla="*/ 672148 w 1528951"/>
                <a:gd name="connsiteY2" fmla="*/ 2306280 h 2962404"/>
                <a:gd name="connsiteX3" fmla="*/ 534673 w 1528951"/>
                <a:gd name="connsiteY3" fmla="*/ 2325323 h 2962404"/>
                <a:gd name="connsiteX4" fmla="*/ 633591 w 1528951"/>
                <a:gd name="connsiteY4" fmla="*/ 2419011 h 2962404"/>
                <a:gd name="connsiteX5" fmla="*/ 645817 w 1528951"/>
                <a:gd name="connsiteY5" fmla="*/ 2455216 h 2962404"/>
                <a:gd name="connsiteX6" fmla="*/ 622013 w 1528951"/>
                <a:gd name="connsiteY6" fmla="*/ 2587872 h 2962404"/>
                <a:gd name="connsiteX7" fmla="*/ 747439 w 1528951"/>
                <a:gd name="connsiteY7" fmla="*/ 2524160 h 2962404"/>
                <a:gd name="connsiteX8" fmla="*/ 781705 w 1528951"/>
                <a:gd name="connsiteY8" fmla="*/ 2524101 h 2962404"/>
                <a:gd name="connsiteX9" fmla="*/ 906661 w 1528951"/>
                <a:gd name="connsiteY9" fmla="*/ 2588225 h 2962404"/>
                <a:gd name="connsiteX10" fmla="*/ 883563 w 1528951"/>
                <a:gd name="connsiteY10" fmla="*/ 2454393 h 2962404"/>
                <a:gd name="connsiteX11" fmla="*/ 894906 w 1528951"/>
                <a:gd name="connsiteY11" fmla="*/ 2419833 h 2962404"/>
                <a:gd name="connsiteX12" fmla="*/ 968317 w 1528951"/>
                <a:gd name="connsiteY12" fmla="*/ 2349891 h 2962404"/>
                <a:gd name="connsiteX13" fmla="*/ 993061 w 1528951"/>
                <a:gd name="connsiteY13" fmla="*/ 2325323 h 2962404"/>
                <a:gd name="connsiteX14" fmla="*/ 853764 w 1528951"/>
                <a:gd name="connsiteY14" fmla="*/ 2304928 h 2962404"/>
                <a:gd name="connsiteX15" fmla="*/ 829548 w 1528951"/>
                <a:gd name="connsiteY15" fmla="*/ 2288001 h 2962404"/>
                <a:gd name="connsiteX16" fmla="*/ 764778 w 1528951"/>
                <a:gd name="connsiteY16" fmla="*/ 2160105 h 2962404"/>
                <a:gd name="connsiteX17" fmla="*/ 764660 w 1528951"/>
                <a:gd name="connsiteY17" fmla="*/ 1948338 h 2962404"/>
                <a:gd name="connsiteX18" fmla="*/ 879566 w 1528951"/>
                <a:gd name="connsiteY18" fmla="*/ 2177797 h 2962404"/>
                <a:gd name="connsiteX19" fmla="*/ 941280 w 1528951"/>
                <a:gd name="connsiteY19" fmla="*/ 2221761 h 2962404"/>
                <a:gd name="connsiteX20" fmla="*/ 1198304 w 1528951"/>
                <a:gd name="connsiteY20" fmla="*/ 2257026 h 2962404"/>
                <a:gd name="connsiteX21" fmla="*/ 1205886 w 1528951"/>
                <a:gd name="connsiteY21" fmla="*/ 2265490 h 2962404"/>
                <a:gd name="connsiteX22" fmla="*/ 1186373 w 1528951"/>
                <a:gd name="connsiteY22" fmla="*/ 2274541 h 2962404"/>
                <a:gd name="connsiteX23" fmla="*/ 995941 w 1528951"/>
                <a:gd name="connsiteY23" fmla="*/ 2454746 h 2962404"/>
                <a:gd name="connsiteX24" fmla="*/ 985891 w 1528951"/>
                <a:gd name="connsiteY24" fmla="*/ 2485074 h 2962404"/>
                <a:gd name="connsiteX25" fmla="*/ 1030383 w 1528951"/>
                <a:gd name="connsiteY25" fmla="*/ 2736397 h 2962404"/>
                <a:gd name="connsiteX26" fmla="*/ 1032969 w 1528951"/>
                <a:gd name="connsiteY26" fmla="*/ 2760436 h 2962404"/>
                <a:gd name="connsiteX27" fmla="*/ 934403 w 1528951"/>
                <a:gd name="connsiteY27" fmla="*/ 2710066 h 2962404"/>
                <a:gd name="connsiteX28" fmla="*/ 783997 w 1528951"/>
                <a:gd name="connsiteY28" fmla="*/ 2632130 h 2962404"/>
                <a:gd name="connsiteX29" fmla="*/ 746028 w 1528951"/>
                <a:gd name="connsiteY29" fmla="*/ 2631719 h 2962404"/>
                <a:gd name="connsiteX30" fmla="*/ 519097 w 1528951"/>
                <a:gd name="connsiteY30" fmla="*/ 2748564 h 2962404"/>
                <a:gd name="connsiteX31" fmla="*/ 493882 w 1528951"/>
                <a:gd name="connsiteY31" fmla="*/ 2760672 h 2962404"/>
                <a:gd name="connsiteX32" fmla="*/ 517922 w 1528951"/>
                <a:gd name="connsiteY32" fmla="*/ 2622020 h 2962404"/>
                <a:gd name="connsiteX33" fmla="*/ 541608 w 1528951"/>
                <a:gd name="connsiteY33" fmla="*/ 2483311 h 2962404"/>
                <a:gd name="connsiteX34" fmla="*/ 532086 w 1528951"/>
                <a:gd name="connsiteY34" fmla="*/ 2455569 h 2962404"/>
                <a:gd name="connsiteX35" fmla="*/ 342477 w 1528951"/>
                <a:gd name="connsiteY35" fmla="*/ 2274541 h 2962404"/>
                <a:gd name="connsiteX36" fmla="*/ 322670 w 1528951"/>
                <a:gd name="connsiteY36" fmla="*/ 2258554 h 2962404"/>
                <a:gd name="connsiteX37" fmla="*/ 610669 w 1528951"/>
                <a:gd name="connsiteY37" fmla="*/ 2217999 h 2962404"/>
                <a:gd name="connsiteX38" fmla="*/ 638293 w 1528951"/>
                <a:gd name="connsiteY38" fmla="*/ 2197722 h 2962404"/>
                <a:gd name="connsiteX39" fmla="*/ 764660 w 1528951"/>
                <a:gd name="connsiteY39" fmla="*/ 1948338 h 2962404"/>
                <a:gd name="connsiteX40" fmla="*/ 764836 w 1528951"/>
                <a:gd name="connsiteY40" fmla="*/ 1253437 h 2962404"/>
                <a:gd name="connsiteX41" fmla="*/ 706472 w 1528951"/>
                <a:gd name="connsiteY41" fmla="*/ 1371164 h 2962404"/>
                <a:gd name="connsiteX42" fmla="*/ 618310 w 1528951"/>
                <a:gd name="connsiteY42" fmla="*/ 1434524 h 2962404"/>
                <a:gd name="connsiteX43" fmla="*/ 596563 w 1528951"/>
                <a:gd name="connsiteY43" fmla="*/ 1437463 h 2962404"/>
                <a:gd name="connsiteX44" fmla="*/ 491061 w 1528951"/>
                <a:gd name="connsiteY44" fmla="*/ 1453214 h 2962404"/>
                <a:gd name="connsiteX45" fmla="*/ 488710 w 1528951"/>
                <a:gd name="connsiteY45" fmla="*/ 1458622 h 2962404"/>
                <a:gd name="connsiteX46" fmla="*/ 505637 w 1528951"/>
                <a:gd name="connsiteY46" fmla="*/ 1472316 h 2962404"/>
                <a:gd name="connsiteX47" fmla="*/ 612314 w 1528951"/>
                <a:gd name="connsiteY47" fmla="*/ 1574350 h 2962404"/>
                <a:gd name="connsiteX48" fmla="*/ 622424 w 1528951"/>
                <a:gd name="connsiteY48" fmla="*/ 1602798 h 2962404"/>
                <a:gd name="connsiteX49" fmla="*/ 610257 w 1528951"/>
                <a:gd name="connsiteY49" fmla="*/ 1672094 h 2962404"/>
                <a:gd name="connsiteX50" fmla="*/ 592801 w 1528951"/>
                <a:gd name="connsiteY50" fmla="*/ 1774833 h 2962404"/>
                <a:gd name="connsiteX51" fmla="*/ 616605 w 1528951"/>
                <a:gd name="connsiteY51" fmla="*/ 1763548 h 2962404"/>
                <a:gd name="connsiteX52" fmla="*/ 745499 w 1528951"/>
                <a:gd name="connsiteY52" fmla="*/ 1696721 h 2962404"/>
                <a:gd name="connsiteX53" fmla="*/ 783586 w 1528951"/>
                <a:gd name="connsiteY53" fmla="*/ 1696486 h 2962404"/>
                <a:gd name="connsiteX54" fmla="*/ 936401 w 1528951"/>
                <a:gd name="connsiteY54" fmla="*/ 1776126 h 2962404"/>
                <a:gd name="connsiteX55" fmla="*/ 906308 w 1528951"/>
                <a:gd name="connsiteY55" fmla="*/ 1603444 h 2962404"/>
                <a:gd name="connsiteX56" fmla="*/ 915713 w 1528951"/>
                <a:gd name="connsiteY56" fmla="*/ 1574879 h 2962404"/>
                <a:gd name="connsiteX57" fmla="*/ 1003347 w 1528951"/>
                <a:gd name="connsiteY57" fmla="*/ 1491183 h 2962404"/>
                <a:gd name="connsiteX58" fmla="*/ 1042079 w 1528951"/>
                <a:gd name="connsiteY58" fmla="*/ 1455389 h 2962404"/>
                <a:gd name="connsiteX59" fmla="*/ 1026093 w 1528951"/>
                <a:gd name="connsiteY59" fmla="*/ 1450864 h 2962404"/>
                <a:gd name="connsiteX60" fmla="*/ 871455 w 1528951"/>
                <a:gd name="connsiteY60" fmla="*/ 1429410 h 2962404"/>
                <a:gd name="connsiteX61" fmla="*/ 840774 w 1528951"/>
                <a:gd name="connsiteY61" fmla="*/ 1406606 h 2962404"/>
                <a:gd name="connsiteX62" fmla="*/ 764836 w 1528951"/>
                <a:gd name="connsiteY62" fmla="*/ 1253437 h 2962404"/>
                <a:gd name="connsiteX63" fmla="*/ 764719 w 1528951"/>
                <a:gd name="connsiteY63" fmla="*/ 1040318 h 2962404"/>
                <a:gd name="connsiteX64" fmla="*/ 838893 w 1528951"/>
                <a:gd name="connsiteY64" fmla="*/ 1189196 h 2962404"/>
                <a:gd name="connsiteX65" fmla="*/ 904369 w 1528951"/>
                <a:gd name="connsiteY65" fmla="*/ 1321205 h 2962404"/>
                <a:gd name="connsiteX66" fmla="*/ 931523 w 1528951"/>
                <a:gd name="connsiteY66" fmla="*/ 1341776 h 2962404"/>
                <a:gd name="connsiteX67" fmla="*/ 1231924 w 1528951"/>
                <a:gd name="connsiteY67" fmla="*/ 1384447 h 2962404"/>
                <a:gd name="connsiteX68" fmla="*/ 1244619 w 1528951"/>
                <a:gd name="connsiteY68" fmla="*/ 1388150 h 2962404"/>
                <a:gd name="connsiteX69" fmla="*/ 1188195 w 1528951"/>
                <a:gd name="connsiteY69" fmla="*/ 1447396 h 2962404"/>
                <a:gd name="connsiteX70" fmla="*/ 1022625 w 1528951"/>
                <a:gd name="connsiteY70" fmla="*/ 1605678 h 2962404"/>
                <a:gd name="connsiteX71" fmla="*/ 1010811 w 1528951"/>
                <a:gd name="connsiteY71" fmla="*/ 1644293 h 2962404"/>
                <a:gd name="connsiteX72" fmla="*/ 1061475 w 1528951"/>
                <a:gd name="connsiteY72" fmla="*/ 1932468 h 2962404"/>
                <a:gd name="connsiteX73" fmla="*/ 1063062 w 1528951"/>
                <a:gd name="connsiteY73" fmla="*/ 1948984 h 2962404"/>
                <a:gd name="connsiteX74" fmla="*/ 1040257 w 1528951"/>
                <a:gd name="connsiteY74" fmla="*/ 1938052 h 2962404"/>
                <a:gd name="connsiteX75" fmla="*/ 780647 w 1528951"/>
                <a:gd name="connsiteY75" fmla="*/ 1803045 h 2962404"/>
                <a:gd name="connsiteX76" fmla="*/ 748673 w 1528951"/>
                <a:gd name="connsiteY76" fmla="*/ 1803221 h 2962404"/>
                <a:gd name="connsiteX77" fmla="*/ 491002 w 1528951"/>
                <a:gd name="connsiteY77" fmla="*/ 1937170 h 2962404"/>
                <a:gd name="connsiteX78" fmla="*/ 465611 w 1528951"/>
                <a:gd name="connsiteY78" fmla="*/ 1949513 h 2962404"/>
                <a:gd name="connsiteX79" fmla="*/ 482303 w 1528951"/>
                <a:gd name="connsiteY79" fmla="*/ 1849771 h 2962404"/>
                <a:gd name="connsiteX80" fmla="*/ 519567 w 1528951"/>
                <a:gd name="connsiteY80" fmla="*/ 1639709 h 2962404"/>
                <a:gd name="connsiteX81" fmla="*/ 508341 w 1528951"/>
                <a:gd name="connsiteY81" fmla="*/ 1607088 h 2962404"/>
                <a:gd name="connsiteX82" fmla="*/ 298219 w 1528951"/>
                <a:gd name="connsiteY82" fmla="*/ 1406136 h 2962404"/>
                <a:gd name="connsiteX83" fmla="*/ 280234 w 1528951"/>
                <a:gd name="connsiteY83" fmla="*/ 1393616 h 2962404"/>
                <a:gd name="connsiteX84" fmla="*/ 283702 w 1528951"/>
                <a:gd name="connsiteY84" fmla="*/ 1387269 h 2962404"/>
                <a:gd name="connsiteX85" fmla="*/ 358699 w 1528951"/>
                <a:gd name="connsiteY85" fmla="*/ 1375631 h 2962404"/>
                <a:gd name="connsiteX86" fmla="*/ 591743 w 1528951"/>
                <a:gd name="connsiteY86" fmla="*/ 1342776 h 2962404"/>
                <a:gd name="connsiteX87" fmla="*/ 625774 w 1528951"/>
                <a:gd name="connsiteY87" fmla="*/ 1318149 h 2962404"/>
                <a:gd name="connsiteX88" fmla="*/ 764719 w 1528951"/>
                <a:gd name="connsiteY88" fmla="*/ 1040318 h 2962404"/>
                <a:gd name="connsiteX89" fmla="*/ 764660 w 1528951"/>
                <a:gd name="connsiteY89" fmla="*/ 392791 h 2962404"/>
                <a:gd name="connsiteX90" fmla="*/ 703827 w 1528951"/>
                <a:gd name="connsiteY90" fmla="*/ 512751 h 2962404"/>
                <a:gd name="connsiteX91" fmla="*/ 667680 w 1528951"/>
                <a:gd name="connsiteY91" fmla="*/ 538730 h 2962404"/>
                <a:gd name="connsiteX92" fmla="*/ 534731 w 1528951"/>
                <a:gd name="connsiteY92" fmla="*/ 557832 h 2962404"/>
                <a:gd name="connsiteX93" fmla="*/ 635354 w 1528951"/>
                <a:gd name="connsiteY93" fmla="*/ 652460 h 2962404"/>
                <a:gd name="connsiteX94" fmla="*/ 646169 w 1528951"/>
                <a:gd name="connsiteY94" fmla="*/ 685022 h 2962404"/>
                <a:gd name="connsiteX95" fmla="*/ 621953 w 1528951"/>
                <a:gd name="connsiteY95" fmla="*/ 820616 h 2962404"/>
                <a:gd name="connsiteX96" fmla="*/ 750965 w 1528951"/>
                <a:gd name="connsiteY96" fmla="*/ 755846 h 2962404"/>
                <a:gd name="connsiteX97" fmla="*/ 778531 w 1528951"/>
                <a:gd name="connsiteY97" fmla="*/ 756081 h 2962404"/>
                <a:gd name="connsiteX98" fmla="*/ 906778 w 1528951"/>
                <a:gd name="connsiteY98" fmla="*/ 820969 h 2962404"/>
                <a:gd name="connsiteX99" fmla="*/ 883503 w 1528951"/>
                <a:gd name="connsiteY99" fmla="*/ 685786 h 2962404"/>
                <a:gd name="connsiteX100" fmla="*/ 895082 w 1528951"/>
                <a:gd name="connsiteY100" fmla="*/ 651402 h 2962404"/>
                <a:gd name="connsiteX101" fmla="*/ 979777 w 1528951"/>
                <a:gd name="connsiteY101" fmla="*/ 571115 h 2962404"/>
                <a:gd name="connsiteX102" fmla="*/ 990710 w 1528951"/>
                <a:gd name="connsiteY102" fmla="*/ 557420 h 2962404"/>
                <a:gd name="connsiteX103" fmla="*/ 855291 w 1528951"/>
                <a:gd name="connsiteY103" fmla="*/ 537907 h 2962404"/>
                <a:gd name="connsiteX104" fmla="*/ 827432 w 1528951"/>
                <a:gd name="connsiteY104" fmla="*/ 517512 h 2962404"/>
                <a:gd name="connsiteX105" fmla="*/ 764660 w 1528951"/>
                <a:gd name="connsiteY105" fmla="*/ 392791 h 2962404"/>
                <a:gd name="connsiteX106" fmla="*/ 764719 w 1528951"/>
                <a:gd name="connsiteY106" fmla="*/ 180847 h 2962404"/>
                <a:gd name="connsiteX107" fmla="*/ 834544 w 1528951"/>
                <a:gd name="connsiteY107" fmla="*/ 319380 h 2962404"/>
                <a:gd name="connsiteX108" fmla="*/ 890792 w 1528951"/>
                <a:gd name="connsiteY108" fmla="*/ 431406 h 2962404"/>
                <a:gd name="connsiteX109" fmla="*/ 917064 w 1528951"/>
                <a:gd name="connsiteY109" fmla="*/ 450332 h 2962404"/>
                <a:gd name="connsiteX110" fmla="*/ 1193602 w 1528951"/>
                <a:gd name="connsiteY110" fmla="*/ 489476 h 2962404"/>
                <a:gd name="connsiteX111" fmla="*/ 1201654 w 1528951"/>
                <a:gd name="connsiteY111" fmla="*/ 492121 h 2962404"/>
                <a:gd name="connsiteX112" fmla="*/ 1124129 w 1528951"/>
                <a:gd name="connsiteY112" fmla="*/ 565766 h 2962404"/>
                <a:gd name="connsiteX113" fmla="*/ 996293 w 1528951"/>
                <a:gd name="connsiteY113" fmla="*/ 687079 h 2962404"/>
                <a:gd name="connsiteX114" fmla="*/ 985890 w 1528951"/>
                <a:gd name="connsiteY114" fmla="*/ 717289 h 2962404"/>
                <a:gd name="connsiteX115" fmla="*/ 1030442 w 1528951"/>
                <a:gd name="connsiteY115" fmla="*/ 968612 h 2962404"/>
                <a:gd name="connsiteX116" fmla="*/ 1033204 w 1528951"/>
                <a:gd name="connsiteY116" fmla="*/ 993063 h 2962404"/>
                <a:gd name="connsiteX117" fmla="*/ 985772 w 1528951"/>
                <a:gd name="connsiteY117" fmla="*/ 968965 h 2962404"/>
                <a:gd name="connsiteX118" fmla="*/ 780470 w 1528951"/>
                <a:gd name="connsiteY118" fmla="*/ 862993 h 2962404"/>
                <a:gd name="connsiteX119" fmla="*/ 748555 w 1528951"/>
                <a:gd name="connsiteY119" fmla="*/ 863346 h 2962404"/>
                <a:gd name="connsiteX120" fmla="*/ 519567 w 1528951"/>
                <a:gd name="connsiteY120" fmla="*/ 980955 h 2962404"/>
                <a:gd name="connsiteX121" fmla="*/ 494176 w 1528951"/>
                <a:gd name="connsiteY121" fmla="*/ 993239 h 2962404"/>
                <a:gd name="connsiteX122" fmla="*/ 513395 w 1528951"/>
                <a:gd name="connsiteY122" fmla="*/ 880920 h 2962404"/>
                <a:gd name="connsiteX123" fmla="*/ 542430 w 1528951"/>
                <a:gd name="connsiteY123" fmla="*/ 718523 h 2962404"/>
                <a:gd name="connsiteX124" fmla="*/ 531557 w 1528951"/>
                <a:gd name="connsiteY124" fmla="*/ 686079 h 2962404"/>
                <a:gd name="connsiteX125" fmla="*/ 341242 w 1528951"/>
                <a:gd name="connsiteY125" fmla="*/ 505757 h 2962404"/>
                <a:gd name="connsiteX126" fmla="*/ 323316 w 1528951"/>
                <a:gd name="connsiteY126" fmla="*/ 491063 h 2962404"/>
                <a:gd name="connsiteX127" fmla="*/ 610316 w 1528951"/>
                <a:gd name="connsiteY127" fmla="*/ 450567 h 2962404"/>
                <a:gd name="connsiteX128" fmla="*/ 638175 w 1528951"/>
                <a:gd name="connsiteY128" fmla="*/ 430583 h 2962404"/>
                <a:gd name="connsiteX129" fmla="*/ 764719 w 1528951"/>
                <a:gd name="connsiteY129" fmla="*/ 180847 h 2962404"/>
                <a:gd name="connsiteX130" fmla="*/ 1128303 w 1528951"/>
                <a:gd name="connsiteY130" fmla="*/ 96446 h 2962404"/>
                <a:gd name="connsiteX131" fmla="*/ 346121 w 1528951"/>
                <a:gd name="connsiteY131" fmla="*/ 97092 h 2962404"/>
                <a:gd name="connsiteX132" fmla="*/ 251317 w 1528951"/>
                <a:gd name="connsiteY132" fmla="*/ 111845 h 2962404"/>
                <a:gd name="connsiteX133" fmla="*/ 96444 w 1528951"/>
                <a:gd name="connsiteY133" fmla="*/ 342303 h 2962404"/>
                <a:gd name="connsiteX134" fmla="*/ 96326 w 1528951"/>
                <a:gd name="connsiteY134" fmla="*/ 1481427 h 2962404"/>
                <a:gd name="connsiteX135" fmla="*/ 96444 w 1528951"/>
                <a:gd name="connsiteY135" fmla="*/ 2611735 h 2962404"/>
                <a:gd name="connsiteX136" fmla="*/ 99794 w 1528951"/>
                <a:gd name="connsiteY136" fmla="*/ 2668747 h 2962404"/>
                <a:gd name="connsiteX137" fmla="*/ 329018 w 1528951"/>
                <a:gd name="connsiteY137" fmla="*/ 2865468 h 2962404"/>
                <a:gd name="connsiteX138" fmla="*/ 454620 w 1528951"/>
                <a:gd name="connsiteY138" fmla="*/ 2865762 h 2962404"/>
                <a:gd name="connsiteX139" fmla="*/ 1181730 w 1528951"/>
                <a:gd name="connsiteY139" fmla="*/ 2865233 h 2962404"/>
                <a:gd name="connsiteX140" fmla="*/ 1272420 w 1528951"/>
                <a:gd name="connsiteY140" fmla="*/ 2852184 h 2962404"/>
                <a:gd name="connsiteX141" fmla="*/ 1433112 w 1528951"/>
                <a:gd name="connsiteY141" fmla="*/ 2618905 h 2962404"/>
                <a:gd name="connsiteX142" fmla="*/ 1433170 w 1528951"/>
                <a:gd name="connsiteY142" fmla="*/ 342832 h 2962404"/>
                <a:gd name="connsiteX143" fmla="*/ 1432759 w 1528951"/>
                <a:gd name="connsiteY143" fmla="*/ 320791 h 2962404"/>
                <a:gd name="connsiteX144" fmla="*/ 1207591 w 1528951"/>
                <a:gd name="connsiteY144" fmla="*/ 96975 h 2962404"/>
                <a:gd name="connsiteX145" fmla="*/ 1128303 w 1528951"/>
                <a:gd name="connsiteY145" fmla="*/ 96446 h 2962404"/>
                <a:gd name="connsiteX146" fmla="*/ 1184845 w 1528951"/>
                <a:gd name="connsiteY146" fmla="*/ 231 h 2962404"/>
                <a:gd name="connsiteX147" fmla="*/ 1528739 w 1528951"/>
                <a:gd name="connsiteY147" fmla="*/ 344125 h 2962404"/>
                <a:gd name="connsiteX148" fmla="*/ 1528798 w 1528951"/>
                <a:gd name="connsiteY148" fmla="*/ 1483425 h 2962404"/>
                <a:gd name="connsiteX149" fmla="*/ 1528563 w 1528951"/>
                <a:gd name="connsiteY149" fmla="*/ 2618318 h 2962404"/>
                <a:gd name="connsiteX150" fmla="*/ 1334193 w 1528951"/>
                <a:gd name="connsiteY150" fmla="*/ 2930767 h 2962404"/>
                <a:gd name="connsiteX151" fmla="*/ 1189076 w 1528951"/>
                <a:gd name="connsiteY151" fmla="*/ 2962153 h 2962404"/>
                <a:gd name="connsiteX152" fmla="*/ 338480 w 1528951"/>
                <a:gd name="connsiteY152" fmla="*/ 2961977 h 2962404"/>
                <a:gd name="connsiteX153" fmla="*/ 8046 w 1528951"/>
                <a:gd name="connsiteY153" fmla="*/ 2697958 h 2962404"/>
                <a:gd name="connsiteX154" fmla="*/ 346 w 1528951"/>
                <a:gd name="connsiteY154" fmla="*/ 2619258 h 2962404"/>
                <a:gd name="connsiteX155" fmla="*/ 111 w 1528951"/>
                <a:gd name="connsiteY155" fmla="*/ 342891 h 2962404"/>
                <a:gd name="connsiteX156" fmla="*/ 255842 w 1528951"/>
                <a:gd name="connsiteY156" fmla="*/ 10281 h 2962404"/>
                <a:gd name="connsiteX157" fmla="*/ 343065 w 1528951"/>
                <a:gd name="connsiteY157" fmla="*/ 583 h 2962404"/>
                <a:gd name="connsiteX158" fmla="*/ 1184845 w 1528951"/>
                <a:gd name="connsiteY158" fmla="*/ 231 h 296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528951" h="2962404">
                  <a:moveTo>
                    <a:pt x="764778" y="2160105"/>
                  </a:moveTo>
                  <a:cubicBezTo>
                    <a:pt x="742502" y="2203893"/>
                    <a:pt x="721402" y="2244154"/>
                    <a:pt x="701594" y="2285062"/>
                  </a:cubicBezTo>
                  <a:cubicBezTo>
                    <a:pt x="695188" y="2298345"/>
                    <a:pt x="687488" y="2304575"/>
                    <a:pt x="672148" y="2306280"/>
                  </a:cubicBezTo>
                  <a:cubicBezTo>
                    <a:pt x="627537" y="2311217"/>
                    <a:pt x="583162" y="2318446"/>
                    <a:pt x="534673" y="2325323"/>
                  </a:cubicBezTo>
                  <a:cubicBezTo>
                    <a:pt x="569703" y="2358648"/>
                    <a:pt x="601206" y="2389270"/>
                    <a:pt x="633591" y="2419011"/>
                  </a:cubicBezTo>
                  <a:cubicBezTo>
                    <a:pt x="644935" y="2429414"/>
                    <a:pt x="649343" y="2438994"/>
                    <a:pt x="645817" y="2455216"/>
                  </a:cubicBezTo>
                  <a:cubicBezTo>
                    <a:pt x="636648" y="2498122"/>
                    <a:pt x="630124" y="2541616"/>
                    <a:pt x="622013" y="2587872"/>
                  </a:cubicBezTo>
                  <a:cubicBezTo>
                    <a:pt x="665506" y="2565949"/>
                    <a:pt x="706825" y="2545730"/>
                    <a:pt x="747439" y="2524160"/>
                  </a:cubicBezTo>
                  <a:cubicBezTo>
                    <a:pt x="759841" y="2517577"/>
                    <a:pt x="769127" y="2517283"/>
                    <a:pt x="781705" y="2524101"/>
                  </a:cubicBezTo>
                  <a:cubicBezTo>
                    <a:pt x="821496" y="2545671"/>
                    <a:pt x="862168" y="2565596"/>
                    <a:pt x="906661" y="2588225"/>
                  </a:cubicBezTo>
                  <a:cubicBezTo>
                    <a:pt x="898609" y="2540675"/>
                    <a:pt x="892203" y="2497299"/>
                    <a:pt x="883563" y="2454393"/>
                  </a:cubicBezTo>
                  <a:cubicBezTo>
                    <a:pt x="880565" y="2439347"/>
                    <a:pt x="883915" y="2429825"/>
                    <a:pt x="894906" y="2419833"/>
                  </a:cubicBezTo>
                  <a:cubicBezTo>
                    <a:pt x="919945" y="2397146"/>
                    <a:pt x="943925" y="2373342"/>
                    <a:pt x="968317" y="2349891"/>
                  </a:cubicBezTo>
                  <a:cubicBezTo>
                    <a:pt x="975899" y="2342603"/>
                    <a:pt x="983246" y="2335080"/>
                    <a:pt x="993061" y="2325323"/>
                  </a:cubicBezTo>
                  <a:cubicBezTo>
                    <a:pt x="943396" y="2318270"/>
                    <a:pt x="898433" y="2312627"/>
                    <a:pt x="853764" y="2304928"/>
                  </a:cubicBezTo>
                  <a:cubicBezTo>
                    <a:pt x="844830" y="2303400"/>
                    <a:pt x="833780" y="2295876"/>
                    <a:pt x="829548" y="2288001"/>
                  </a:cubicBezTo>
                  <a:cubicBezTo>
                    <a:pt x="807272" y="2246740"/>
                    <a:pt x="786936" y="2204481"/>
                    <a:pt x="764778" y="2160105"/>
                  </a:cubicBezTo>
                  <a:close/>
                  <a:moveTo>
                    <a:pt x="764660" y="1948338"/>
                  </a:moveTo>
                  <a:cubicBezTo>
                    <a:pt x="803922" y="2026098"/>
                    <a:pt x="843772" y="2100977"/>
                    <a:pt x="879566" y="2177797"/>
                  </a:cubicBezTo>
                  <a:cubicBezTo>
                    <a:pt x="893026" y="2206714"/>
                    <a:pt x="910423" y="2218234"/>
                    <a:pt x="941280" y="2221761"/>
                  </a:cubicBezTo>
                  <a:cubicBezTo>
                    <a:pt x="1027151" y="2231694"/>
                    <a:pt x="1112610" y="2245036"/>
                    <a:pt x="1198304" y="2257026"/>
                  </a:cubicBezTo>
                  <a:cubicBezTo>
                    <a:pt x="1200832" y="2259847"/>
                    <a:pt x="1203359" y="2262668"/>
                    <a:pt x="1205886" y="2265490"/>
                  </a:cubicBezTo>
                  <a:cubicBezTo>
                    <a:pt x="1199304" y="2268428"/>
                    <a:pt x="1191310" y="2269898"/>
                    <a:pt x="1186373" y="2274541"/>
                  </a:cubicBezTo>
                  <a:cubicBezTo>
                    <a:pt x="1122719" y="2334374"/>
                    <a:pt x="1059653" y="2394913"/>
                    <a:pt x="995941" y="2454746"/>
                  </a:cubicBezTo>
                  <a:cubicBezTo>
                    <a:pt x="986419" y="2463680"/>
                    <a:pt x="983363" y="2471497"/>
                    <a:pt x="985891" y="2485074"/>
                  </a:cubicBezTo>
                  <a:cubicBezTo>
                    <a:pt x="1001525" y="2568711"/>
                    <a:pt x="1015807" y="2652584"/>
                    <a:pt x="1030383" y="2736397"/>
                  </a:cubicBezTo>
                  <a:cubicBezTo>
                    <a:pt x="1031559" y="2743274"/>
                    <a:pt x="1031912" y="2750327"/>
                    <a:pt x="1032969" y="2760436"/>
                  </a:cubicBezTo>
                  <a:cubicBezTo>
                    <a:pt x="998175" y="2742627"/>
                    <a:pt x="966259" y="2726405"/>
                    <a:pt x="934403" y="2710066"/>
                  </a:cubicBezTo>
                  <a:cubicBezTo>
                    <a:pt x="884209" y="2684264"/>
                    <a:pt x="833780" y="2658814"/>
                    <a:pt x="783997" y="2632130"/>
                  </a:cubicBezTo>
                  <a:cubicBezTo>
                    <a:pt x="770479" y="2624901"/>
                    <a:pt x="760135" y="2624254"/>
                    <a:pt x="746028" y="2631719"/>
                  </a:cubicBezTo>
                  <a:cubicBezTo>
                    <a:pt x="670796" y="2671392"/>
                    <a:pt x="594800" y="2709772"/>
                    <a:pt x="519097" y="2748564"/>
                  </a:cubicBezTo>
                  <a:cubicBezTo>
                    <a:pt x="511985" y="2752208"/>
                    <a:pt x="504756" y="2755440"/>
                    <a:pt x="493882" y="2760672"/>
                  </a:cubicBezTo>
                  <a:cubicBezTo>
                    <a:pt x="502287" y="2712299"/>
                    <a:pt x="510046" y="2667160"/>
                    <a:pt x="517922" y="2622020"/>
                  </a:cubicBezTo>
                  <a:cubicBezTo>
                    <a:pt x="525974" y="2575823"/>
                    <a:pt x="534849" y="2529685"/>
                    <a:pt x="541608" y="2483311"/>
                  </a:cubicBezTo>
                  <a:cubicBezTo>
                    <a:pt x="542901" y="2474553"/>
                    <a:pt x="538493" y="2461740"/>
                    <a:pt x="532086" y="2455569"/>
                  </a:cubicBezTo>
                  <a:cubicBezTo>
                    <a:pt x="469432" y="2394619"/>
                    <a:pt x="405837" y="2334668"/>
                    <a:pt x="342477" y="2274541"/>
                  </a:cubicBezTo>
                  <a:cubicBezTo>
                    <a:pt x="337893" y="2270074"/>
                    <a:pt x="332485" y="2266371"/>
                    <a:pt x="322670" y="2258554"/>
                  </a:cubicBezTo>
                  <a:cubicBezTo>
                    <a:pt x="423352" y="2244213"/>
                    <a:pt x="516922" y="2230401"/>
                    <a:pt x="610669" y="2217999"/>
                  </a:cubicBezTo>
                  <a:cubicBezTo>
                    <a:pt x="625304" y="2216060"/>
                    <a:pt x="632239" y="2209829"/>
                    <a:pt x="638293" y="2197722"/>
                  </a:cubicBezTo>
                  <a:cubicBezTo>
                    <a:pt x="679730" y="2115201"/>
                    <a:pt x="721696" y="2032975"/>
                    <a:pt x="764660" y="1948338"/>
                  </a:cubicBezTo>
                  <a:close/>
                  <a:moveTo>
                    <a:pt x="764836" y="1253437"/>
                  </a:moveTo>
                  <a:cubicBezTo>
                    <a:pt x="744559" y="1293640"/>
                    <a:pt x="721930" y="1331021"/>
                    <a:pt x="706472" y="1371164"/>
                  </a:cubicBezTo>
                  <a:cubicBezTo>
                    <a:pt x="690133" y="1413600"/>
                    <a:pt x="665447" y="1437757"/>
                    <a:pt x="618310" y="1434524"/>
                  </a:cubicBezTo>
                  <a:cubicBezTo>
                    <a:pt x="611139" y="1434054"/>
                    <a:pt x="603792" y="1436405"/>
                    <a:pt x="596563" y="1437463"/>
                  </a:cubicBezTo>
                  <a:cubicBezTo>
                    <a:pt x="561415" y="1442694"/>
                    <a:pt x="526209" y="1447983"/>
                    <a:pt x="491061" y="1453214"/>
                  </a:cubicBezTo>
                  <a:cubicBezTo>
                    <a:pt x="490297" y="1455037"/>
                    <a:pt x="489474" y="1456800"/>
                    <a:pt x="488710" y="1458622"/>
                  </a:cubicBezTo>
                  <a:cubicBezTo>
                    <a:pt x="494352" y="1463148"/>
                    <a:pt x="500406" y="1467321"/>
                    <a:pt x="505637" y="1472316"/>
                  </a:cubicBezTo>
                  <a:cubicBezTo>
                    <a:pt x="541255" y="1506289"/>
                    <a:pt x="576462" y="1540672"/>
                    <a:pt x="612314" y="1574350"/>
                  </a:cubicBezTo>
                  <a:cubicBezTo>
                    <a:pt x="621072" y="1582579"/>
                    <a:pt x="625363" y="1589985"/>
                    <a:pt x="622424" y="1602798"/>
                  </a:cubicBezTo>
                  <a:cubicBezTo>
                    <a:pt x="617134" y="1625602"/>
                    <a:pt x="614195" y="1648936"/>
                    <a:pt x="610257" y="1672094"/>
                  </a:cubicBezTo>
                  <a:cubicBezTo>
                    <a:pt x="604674" y="1705008"/>
                    <a:pt x="599090" y="1737922"/>
                    <a:pt x="592801" y="1774833"/>
                  </a:cubicBezTo>
                  <a:cubicBezTo>
                    <a:pt x="603674" y="1769661"/>
                    <a:pt x="610199" y="1766781"/>
                    <a:pt x="616605" y="1763548"/>
                  </a:cubicBezTo>
                  <a:cubicBezTo>
                    <a:pt x="659687" y="1741449"/>
                    <a:pt x="703005" y="1719819"/>
                    <a:pt x="745499" y="1696721"/>
                  </a:cubicBezTo>
                  <a:cubicBezTo>
                    <a:pt x="759194" y="1689315"/>
                    <a:pt x="769538" y="1688786"/>
                    <a:pt x="783586" y="1696486"/>
                  </a:cubicBezTo>
                  <a:cubicBezTo>
                    <a:pt x="832252" y="1723052"/>
                    <a:pt x="881917" y="1747914"/>
                    <a:pt x="936401" y="1776126"/>
                  </a:cubicBezTo>
                  <a:cubicBezTo>
                    <a:pt x="925822" y="1714412"/>
                    <a:pt x="916947" y="1658752"/>
                    <a:pt x="906308" y="1603444"/>
                  </a:cubicBezTo>
                  <a:cubicBezTo>
                    <a:pt x="903840" y="1590572"/>
                    <a:pt x="906837" y="1583167"/>
                    <a:pt x="915713" y="1574879"/>
                  </a:cubicBezTo>
                  <a:cubicBezTo>
                    <a:pt x="945277" y="1547372"/>
                    <a:pt x="974076" y="1519043"/>
                    <a:pt x="1003347" y="1491183"/>
                  </a:cubicBezTo>
                  <a:cubicBezTo>
                    <a:pt x="1015160" y="1479898"/>
                    <a:pt x="1027386" y="1468966"/>
                    <a:pt x="1042079" y="1455389"/>
                  </a:cubicBezTo>
                  <a:cubicBezTo>
                    <a:pt x="1032911" y="1452744"/>
                    <a:pt x="1029560" y="1451392"/>
                    <a:pt x="1026093" y="1450864"/>
                  </a:cubicBezTo>
                  <a:cubicBezTo>
                    <a:pt x="974547" y="1443458"/>
                    <a:pt x="923118" y="1435406"/>
                    <a:pt x="871455" y="1429410"/>
                  </a:cubicBezTo>
                  <a:cubicBezTo>
                    <a:pt x="855233" y="1427530"/>
                    <a:pt x="847474" y="1420535"/>
                    <a:pt x="840774" y="1406606"/>
                  </a:cubicBezTo>
                  <a:cubicBezTo>
                    <a:pt x="816382" y="1355765"/>
                    <a:pt x="790756" y="1305512"/>
                    <a:pt x="764836" y="1253437"/>
                  </a:cubicBezTo>
                  <a:close/>
                  <a:moveTo>
                    <a:pt x="764719" y="1040318"/>
                  </a:moveTo>
                  <a:cubicBezTo>
                    <a:pt x="790169" y="1091394"/>
                    <a:pt x="814501" y="1140295"/>
                    <a:pt x="838893" y="1189196"/>
                  </a:cubicBezTo>
                  <a:cubicBezTo>
                    <a:pt x="860816" y="1233160"/>
                    <a:pt x="882975" y="1277006"/>
                    <a:pt x="904369" y="1321205"/>
                  </a:cubicBezTo>
                  <a:cubicBezTo>
                    <a:pt x="910188" y="1333254"/>
                    <a:pt x="916829" y="1339778"/>
                    <a:pt x="931523" y="1341776"/>
                  </a:cubicBezTo>
                  <a:cubicBezTo>
                    <a:pt x="1031794" y="1355177"/>
                    <a:pt x="1131829" y="1369989"/>
                    <a:pt x="1231924" y="1384447"/>
                  </a:cubicBezTo>
                  <a:cubicBezTo>
                    <a:pt x="1236626" y="1385153"/>
                    <a:pt x="1241210" y="1387092"/>
                    <a:pt x="1244619" y="1388150"/>
                  </a:cubicBezTo>
                  <a:cubicBezTo>
                    <a:pt x="1225517" y="1408251"/>
                    <a:pt x="1207532" y="1428529"/>
                    <a:pt x="1188195" y="1447396"/>
                  </a:cubicBezTo>
                  <a:cubicBezTo>
                    <a:pt x="1133416" y="1500587"/>
                    <a:pt x="1078520" y="1553661"/>
                    <a:pt x="1022625" y="1605678"/>
                  </a:cubicBezTo>
                  <a:cubicBezTo>
                    <a:pt x="1009929" y="1617492"/>
                    <a:pt x="1007990" y="1628717"/>
                    <a:pt x="1010811" y="1644293"/>
                  </a:cubicBezTo>
                  <a:cubicBezTo>
                    <a:pt x="1028091" y="1740273"/>
                    <a:pt x="1044724" y="1836371"/>
                    <a:pt x="1061475" y="1932468"/>
                  </a:cubicBezTo>
                  <a:cubicBezTo>
                    <a:pt x="1062239" y="1936700"/>
                    <a:pt x="1062298" y="1941108"/>
                    <a:pt x="1063062" y="1948984"/>
                  </a:cubicBezTo>
                  <a:cubicBezTo>
                    <a:pt x="1053835" y="1944576"/>
                    <a:pt x="1046958" y="1941520"/>
                    <a:pt x="1040257" y="1938052"/>
                  </a:cubicBezTo>
                  <a:cubicBezTo>
                    <a:pt x="953681" y="1893206"/>
                    <a:pt x="866929" y="1848537"/>
                    <a:pt x="780647" y="1803045"/>
                  </a:cubicBezTo>
                  <a:cubicBezTo>
                    <a:pt x="768892" y="1796874"/>
                    <a:pt x="760252" y="1797109"/>
                    <a:pt x="748673" y="1803221"/>
                  </a:cubicBezTo>
                  <a:cubicBezTo>
                    <a:pt x="662979" y="1848302"/>
                    <a:pt x="576932" y="1892619"/>
                    <a:pt x="491002" y="1937170"/>
                  </a:cubicBezTo>
                  <a:cubicBezTo>
                    <a:pt x="483949" y="1940814"/>
                    <a:pt x="476720" y="1944165"/>
                    <a:pt x="465611" y="1949513"/>
                  </a:cubicBezTo>
                  <a:cubicBezTo>
                    <a:pt x="471548" y="1914013"/>
                    <a:pt x="476720" y="1881863"/>
                    <a:pt x="482303" y="1849771"/>
                  </a:cubicBezTo>
                  <a:cubicBezTo>
                    <a:pt x="494529" y="1779711"/>
                    <a:pt x="506754" y="1709651"/>
                    <a:pt x="519567" y="1639709"/>
                  </a:cubicBezTo>
                  <a:cubicBezTo>
                    <a:pt x="522036" y="1626073"/>
                    <a:pt x="518685" y="1616904"/>
                    <a:pt x="508341" y="1607088"/>
                  </a:cubicBezTo>
                  <a:cubicBezTo>
                    <a:pt x="437928" y="1540496"/>
                    <a:pt x="368279" y="1473081"/>
                    <a:pt x="298219" y="1406136"/>
                  </a:cubicBezTo>
                  <a:cubicBezTo>
                    <a:pt x="292988" y="1401140"/>
                    <a:pt x="286229" y="1397731"/>
                    <a:pt x="280234" y="1393616"/>
                  </a:cubicBezTo>
                  <a:cubicBezTo>
                    <a:pt x="281351" y="1391500"/>
                    <a:pt x="282526" y="1389385"/>
                    <a:pt x="283702" y="1387269"/>
                  </a:cubicBezTo>
                  <a:cubicBezTo>
                    <a:pt x="308681" y="1383389"/>
                    <a:pt x="333661" y="1379275"/>
                    <a:pt x="358699" y="1375631"/>
                  </a:cubicBezTo>
                  <a:cubicBezTo>
                    <a:pt x="436341" y="1364405"/>
                    <a:pt x="513925" y="1352885"/>
                    <a:pt x="591743" y="1342776"/>
                  </a:cubicBezTo>
                  <a:cubicBezTo>
                    <a:pt x="608905" y="1340542"/>
                    <a:pt x="618192" y="1333548"/>
                    <a:pt x="625774" y="1318149"/>
                  </a:cubicBezTo>
                  <a:cubicBezTo>
                    <a:pt x="671090" y="1226107"/>
                    <a:pt x="717463" y="1134535"/>
                    <a:pt x="764719" y="1040318"/>
                  </a:cubicBezTo>
                  <a:close/>
                  <a:moveTo>
                    <a:pt x="764660" y="392791"/>
                  </a:moveTo>
                  <a:cubicBezTo>
                    <a:pt x="743442" y="434345"/>
                    <a:pt x="722812" y="473137"/>
                    <a:pt x="703827" y="512751"/>
                  </a:cubicBezTo>
                  <a:cubicBezTo>
                    <a:pt x="696069" y="528973"/>
                    <a:pt x="686312" y="536731"/>
                    <a:pt x="667680" y="538730"/>
                  </a:cubicBezTo>
                  <a:cubicBezTo>
                    <a:pt x="624539" y="543373"/>
                    <a:pt x="581633" y="550896"/>
                    <a:pt x="534731" y="557832"/>
                  </a:cubicBezTo>
                  <a:cubicBezTo>
                    <a:pt x="570290" y="591392"/>
                    <a:pt x="602381" y="622426"/>
                    <a:pt x="635354" y="652460"/>
                  </a:cubicBezTo>
                  <a:cubicBezTo>
                    <a:pt x="645757" y="661923"/>
                    <a:pt x="648990" y="670857"/>
                    <a:pt x="646169" y="685022"/>
                  </a:cubicBezTo>
                  <a:cubicBezTo>
                    <a:pt x="637352" y="729044"/>
                    <a:pt x="630241" y="773420"/>
                    <a:pt x="621953" y="820616"/>
                  </a:cubicBezTo>
                  <a:cubicBezTo>
                    <a:pt x="667093" y="797753"/>
                    <a:pt x="708647" y="775947"/>
                    <a:pt x="750965" y="755846"/>
                  </a:cubicBezTo>
                  <a:cubicBezTo>
                    <a:pt x="758547" y="752260"/>
                    <a:pt x="770890" y="752378"/>
                    <a:pt x="778531" y="756081"/>
                  </a:cubicBezTo>
                  <a:cubicBezTo>
                    <a:pt x="820144" y="775947"/>
                    <a:pt x="860875" y="797517"/>
                    <a:pt x="906778" y="820969"/>
                  </a:cubicBezTo>
                  <a:cubicBezTo>
                    <a:pt x="898550" y="772244"/>
                    <a:pt x="892085" y="728809"/>
                    <a:pt x="883503" y="685786"/>
                  </a:cubicBezTo>
                  <a:cubicBezTo>
                    <a:pt x="880506" y="670680"/>
                    <a:pt x="884150" y="661335"/>
                    <a:pt x="895082" y="651402"/>
                  </a:cubicBezTo>
                  <a:cubicBezTo>
                    <a:pt x="923823" y="625247"/>
                    <a:pt x="951683" y="598093"/>
                    <a:pt x="979777" y="571115"/>
                  </a:cubicBezTo>
                  <a:cubicBezTo>
                    <a:pt x="983598" y="567471"/>
                    <a:pt x="986419" y="562828"/>
                    <a:pt x="990710" y="557420"/>
                  </a:cubicBezTo>
                  <a:cubicBezTo>
                    <a:pt x="943689" y="550544"/>
                    <a:pt x="899549" y="543549"/>
                    <a:pt x="855291" y="537907"/>
                  </a:cubicBezTo>
                  <a:cubicBezTo>
                    <a:pt x="841303" y="536144"/>
                    <a:pt x="833603" y="530266"/>
                    <a:pt x="827432" y="517512"/>
                  </a:cubicBezTo>
                  <a:cubicBezTo>
                    <a:pt x="807624" y="476252"/>
                    <a:pt x="786407" y="435638"/>
                    <a:pt x="764660" y="392791"/>
                  </a:cubicBezTo>
                  <a:close/>
                  <a:moveTo>
                    <a:pt x="764719" y="180847"/>
                  </a:moveTo>
                  <a:cubicBezTo>
                    <a:pt x="788758" y="228514"/>
                    <a:pt x="811621" y="273947"/>
                    <a:pt x="834544" y="319380"/>
                  </a:cubicBezTo>
                  <a:cubicBezTo>
                    <a:pt x="853352" y="356703"/>
                    <a:pt x="872571" y="393790"/>
                    <a:pt x="890792" y="431406"/>
                  </a:cubicBezTo>
                  <a:cubicBezTo>
                    <a:pt x="896493" y="443161"/>
                    <a:pt x="903605" y="448510"/>
                    <a:pt x="917064" y="450332"/>
                  </a:cubicBezTo>
                  <a:cubicBezTo>
                    <a:pt x="1009341" y="462733"/>
                    <a:pt x="1101442" y="476252"/>
                    <a:pt x="1193602" y="489476"/>
                  </a:cubicBezTo>
                  <a:cubicBezTo>
                    <a:pt x="1195483" y="489770"/>
                    <a:pt x="1197246" y="490652"/>
                    <a:pt x="1201654" y="492121"/>
                  </a:cubicBezTo>
                  <a:cubicBezTo>
                    <a:pt x="1174911" y="517512"/>
                    <a:pt x="1149462" y="541610"/>
                    <a:pt x="1124129" y="565766"/>
                  </a:cubicBezTo>
                  <a:cubicBezTo>
                    <a:pt x="1081576" y="606263"/>
                    <a:pt x="1039199" y="646994"/>
                    <a:pt x="996293" y="687079"/>
                  </a:cubicBezTo>
                  <a:cubicBezTo>
                    <a:pt x="986889" y="695895"/>
                    <a:pt x="983245" y="703477"/>
                    <a:pt x="985890" y="717289"/>
                  </a:cubicBezTo>
                  <a:cubicBezTo>
                    <a:pt x="1001583" y="800926"/>
                    <a:pt x="1015807" y="884799"/>
                    <a:pt x="1030442" y="968612"/>
                  </a:cubicBezTo>
                  <a:cubicBezTo>
                    <a:pt x="1031676" y="975607"/>
                    <a:pt x="1032087" y="982777"/>
                    <a:pt x="1033204" y="993063"/>
                  </a:cubicBezTo>
                  <a:cubicBezTo>
                    <a:pt x="1015571" y="984129"/>
                    <a:pt x="1000643" y="976606"/>
                    <a:pt x="985772" y="968965"/>
                  </a:cubicBezTo>
                  <a:cubicBezTo>
                    <a:pt x="917240" y="933759"/>
                    <a:pt x="848591" y="898905"/>
                    <a:pt x="780470" y="862993"/>
                  </a:cubicBezTo>
                  <a:cubicBezTo>
                    <a:pt x="768598" y="856704"/>
                    <a:pt x="760075" y="857292"/>
                    <a:pt x="748555" y="863346"/>
                  </a:cubicBezTo>
                  <a:cubicBezTo>
                    <a:pt x="672441" y="903019"/>
                    <a:pt x="595975" y="941870"/>
                    <a:pt x="519567" y="980955"/>
                  </a:cubicBezTo>
                  <a:cubicBezTo>
                    <a:pt x="512455" y="984599"/>
                    <a:pt x="505167" y="987949"/>
                    <a:pt x="494176" y="993239"/>
                  </a:cubicBezTo>
                  <a:cubicBezTo>
                    <a:pt x="500935" y="953625"/>
                    <a:pt x="507048" y="917243"/>
                    <a:pt x="513395" y="880920"/>
                  </a:cubicBezTo>
                  <a:cubicBezTo>
                    <a:pt x="522858" y="826729"/>
                    <a:pt x="532145" y="772538"/>
                    <a:pt x="542430" y="718523"/>
                  </a:cubicBezTo>
                  <a:cubicBezTo>
                    <a:pt x="545075" y="704711"/>
                    <a:pt x="541960" y="695836"/>
                    <a:pt x="531557" y="686079"/>
                  </a:cubicBezTo>
                  <a:cubicBezTo>
                    <a:pt x="467727" y="626423"/>
                    <a:pt x="404661" y="565943"/>
                    <a:pt x="341242" y="505757"/>
                  </a:cubicBezTo>
                  <a:cubicBezTo>
                    <a:pt x="337069" y="501819"/>
                    <a:pt x="332309" y="498410"/>
                    <a:pt x="323316" y="491063"/>
                  </a:cubicBezTo>
                  <a:cubicBezTo>
                    <a:pt x="423175" y="476781"/>
                    <a:pt x="516687" y="463027"/>
                    <a:pt x="610316" y="450567"/>
                  </a:cubicBezTo>
                  <a:cubicBezTo>
                    <a:pt x="624716" y="448627"/>
                    <a:pt x="632004" y="442926"/>
                    <a:pt x="638175" y="430583"/>
                  </a:cubicBezTo>
                  <a:cubicBezTo>
                    <a:pt x="679553" y="348063"/>
                    <a:pt x="721577" y="265836"/>
                    <a:pt x="764719" y="180847"/>
                  </a:cubicBezTo>
                  <a:close/>
                  <a:moveTo>
                    <a:pt x="1128303" y="96446"/>
                  </a:moveTo>
                  <a:cubicBezTo>
                    <a:pt x="867576" y="96387"/>
                    <a:pt x="606848" y="95917"/>
                    <a:pt x="346121" y="97092"/>
                  </a:cubicBezTo>
                  <a:cubicBezTo>
                    <a:pt x="314382" y="97210"/>
                    <a:pt x="280763" y="100854"/>
                    <a:pt x="251317" y="111845"/>
                  </a:cubicBezTo>
                  <a:cubicBezTo>
                    <a:pt x="151575" y="148932"/>
                    <a:pt x="96502" y="233216"/>
                    <a:pt x="96444" y="342303"/>
                  </a:cubicBezTo>
                  <a:cubicBezTo>
                    <a:pt x="96267" y="721991"/>
                    <a:pt x="96385" y="1101739"/>
                    <a:pt x="96326" y="1481427"/>
                  </a:cubicBezTo>
                  <a:cubicBezTo>
                    <a:pt x="96326" y="1858177"/>
                    <a:pt x="96267" y="2234985"/>
                    <a:pt x="96444" y="2611735"/>
                  </a:cubicBezTo>
                  <a:cubicBezTo>
                    <a:pt x="96444" y="2630778"/>
                    <a:pt x="96561" y="2650115"/>
                    <a:pt x="99794" y="2668747"/>
                  </a:cubicBezTo>
                  <a:cubicBezTo>
                    <a:pt x="119484" y="2782007"/>
                    <a:pt x="214053" y="2862999"/>
                    <a:pt x="329018" y="2865468"/>
                  </a:cubicBezTo>
                  <a:cubicBezTo>
                    <a:pt x="370866" y="2866349"/>
                    <a:pt x="412714" y="2865762"/>
                    <a:pt x="454620" y="2865762"/>
                  </a:cubicBezTo>
                  <a:cubicBezTo>
                    <a:pt x="697010" y="2865762"/>
                    <a:pt x="939340" y="2866232"/>
                    <a:pt x="1181730" y="2865233"/>
                  </a:cubicBezTo>
                  <a:cubicBezTo>
                    <a:pt x="1212058" y="2865115"/>
                    <a:pt x="1244090" y="2862176"/>
                    <a:pt x="1272420" y="2852184"/>
                  </a:cubicBezTo>
                  <a:cubicBezTo>
                    <a:pt x="1375747" y="2815744"/>
                    <a:pt x="1433112" y="2730520"/>
                    <a:pt x="1433112" y="2618905"/>
                  </a:cubicBezTo>
                  <a:cubicBezTo>
                    <a:pt x="1433229" y="1860234"/>
                    <a:pt x="1433170" y="1101562"/>
                    <a:pt x="1433170" y="342832"/>
                  </a:cubicBezTo>
                  <a:cubicBezTo>
                    <a:pt x="1433170" y="335485"/>
                    <a:pt x="1432994" y="328138"/>
                    <a:pt x="1432759" y="320791"/>
                  </a:cubicBezTo>
                  <a:cubicBezTo>
                    <a:pt x="1428409" y="202829"/>
                    <a:pt x="1325670" y="100560"/>
                    <a:pt x="1207591" y="96975"/>
                  </a:cubicBezTo>
                  <a:cubicBezTo>
                    <a:pt x="1181201" y="96152"/>
                    <a:pt x="1154693" y="96446"/>
                    <a:pt x="1128303" y="96446"/>
                  </a:cubicBezTo>
                  <a:close/>
                  <a:moveTo>
                    <a:pt x="1184845" y="231"/>
                  </a:moveTo>
                  <a:cubicBezTo>
                    <a:pt x="1382741" y="466"/>
                    <a:pt x="1528621" y="146346"/>
                    <a:pt x="1528739" y="344125"/>
                  </a:cubicBezTo>
                  <a:cubicBezTo>
                    <a:pt x="1528974" y="723931"/>
                    <a:pt x="1528798" y="1103678"/>
                    <a:pt x="1528798" y="1483425"/>
                  </a:cubicBezTo>
                  <a:cubicBezTo>
                    <a:pt x="1528798" y="1861703"/>
                    <a:pt x="1529268" y="2239981"/>
                    <a:pt x="1528563" y="2618318"/>
                  </a:cubicBezTo>
                  <a:cubicBezTo>
                    <a:pt x="1528269" y="2761788"/>
                    <a:pt x="1462382" y="2866291"/>
                    <a:pt x="1334193" y="2930767"/>
                  </a:cubicBezTo>
                  <a:cubicBezTo>
                    <a:pt x="1288759" y="2953572"/>
                    <a:pt x="1239682" y="2962094"/>
                    <a:pt x="1189076" y="2962153"/>
                  </a:cubicBezTo>
                  <a:cubicBezTo>
                    <a:pt x="905544" y="2962271"/>
                    <a:pt x="622012" y="2962741"/>
                    <a:pt x="338480" y="2961977"/>
                  </a:cubicBezTo>
                  <a:cubicBezTo>
                    <a:pt x="175438" y="2961565"/>
                    <a:pt x="44898" y="2856887"/>
                    <a:pt x="8046" y="2697958"/>
                  </a:cubicBezTo>
                  <a:cubicBezTo>
                    <a:pt x="2109" y="2672509"/>
                    <a:pt x="346" y="2645530"/>
                    <a:pt x="346" y="2619258"/>
                  </a:cubicBezTo>
                  <a:cubicBezTo>
                    <a:pt x="-65" y="1860469"/>
                    <a:pt x="-65" y="1101680"/>
                    <a:pt x="111" y="342891"/>
                  </a:cubicBezTo>
                  <a:cubicBezTo>
                    <a:pt x="170" y="180142"/>
                    <a:pt x="99382" y="50601"/>
                    <a:pt x="255842" y="10281"/>
                  </a:cubicBezTo>
                  <a:cubicBezTo>
                    <a:pt x="283937" y="3052"/>
                    <a:pt x="313912" y="642"/>
                    <a:pt x="343065" y="583"/>
                  </a:cubicBezTo>
                  <a:cubicBezTo>
                    <a:pt x="623658" y="-122"/>
                    <a:pt x="904251" y="-122"/>
                    <a:pt x="1184845" y="231"/>
                  </a:cubicBezTo>
                  <a:close/>
                </a:path>
              </a:pathLst>
            </a:custGeom>
            <a:solidFill>
              <a:srgbClr val="000000"/>
            </a:solidFill>
            <a:ln w="587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11" name="矩形 110">
            <a:extLst>
              <a:ext uri="{FF2B5EF4-FFF2-40B4-BE49-F238E27FC236}">
                <a16:creationId xmlns="" xmlns:a16="http://schemas.microsoft.com/office/drawing/2014/main" id="{5E765BF3-8137-4B61-AB4B-F1C42CB44FEF}"/>
              </a:ext>
            </a:extLst>
          </p:cNvPr>
          <p:cNvSpPr/>
          <p:nvPr/>
        </p:nvSpPr>
        <p:spPr>
          <a:xfrm>
            <a:off x="9430654" y="2471807"/>
            <a:ext cx="1410643" cy="430887"/>
          </a:xfrm>
          <a:prstGeom prst="rect">
            <a:avLst/>
          </a:prstGeom>
        </p:spPr>
        <p:txBody>
          <a:bodyPr wrap="none" lIns="0" tIns="0" rIns="0" bIns="0">
            <a:spAutoFit/>
          </a:bodyPr>
          <a:lstStyle/>
          <a:p>
            <a:pPr lvl="0"/>
            <a:r>
              <a:rPr lang="zh-CN" altLang="en-US" sz="2800">
                <a:gradFill flip="none" rotWithShape="1">
                  <a:gsLst>
                    <a:gs pos="0">
                      <a:schemeClr val="accent1"/>
                    </a:gs>
                    <a:gs pos="100000">
                      <a:schemeClr val="accent2"/>
                    </a:gs>
                  </a:gsLst>
                  <a:lin ang="5400000" scaled="1"/>
                  <a:tileRect/>
                </a:gradFill>
                <a:latin typeface="阿里巴巴普惠体 B"/>
                <a:ea typeface="阿里巴巴普惠体 B"/>
              </a:rPr>
              <a:t>输入内容</a:t>
            </a:r>
          </a:p>
        </p:txBody>
      </p:sp>
      <p:sp>
        <p:nvSpPr>
          <p:cNvPr id="112" name="矩形 111">
            <a:extLst>
              <a:ext uri="{FF2B5EF4-FFF2-40B4-BE49-F238E27FC236}">
                <a16:creationId xmlns="" xmlns:a16="http://schemas.microsoft.com/office/drawing/2014/main" id="{273A6474-7977-40AF-86FB-8EA03226FFD3}"/>
              </a:ext>
            </a:extLst>
          </p:cNvPr>
          <p:cNvSpPr/>
          <p:nvPr/>
        </p:nvSpPr>
        <p:spPr>
          <a:xfrm>
            <a:off x="10158418" y="3557613"/>
            <a:ext cx="910506" cy="276999"/>
          </a:xfrm>
          <a:prstGeom prst="rect">
            <a:avLst/>
          </a:prstGeom>
        </p:spPr>
        <p:txBody>
          <a:bodyPr wrap="none" lIns="0" tIns="0" rIns="0" bIns="0">
            <a:spAutoFit/>
          </a:bodyPr>
          <a:lstStyle/>
          <a:p>
            <a:pPr lvl="0"/>
            <a:r>
              <a:rPr lang="zh-CN" altLang="en-US">
                <a:solidFill>
                  <a:prstClr val="black"/>
                </a:solidFill>
              </a:rPr>
              <a:t>输入内容</a:t>
            </a:r>
          </a:p>
        </p:txBody>
      </p:sp>
      <p:sp>
        <p:nvSpPr>
          <p:cNvPr id="114" name="矩形 113">
            <a:extLst>
              <a:ext uri="{FF2B5EF4-FFF2-40B4-BE49-F238E27FC236}">
                <a16:creationId xmlns="" xmlns:a16="http://schemas.microsoft.com/office/drawing/2014/main" id="{C032E6D2-EE95-4C36-81A9-43C70E449071}"/>
              </a:ext>
            </a:extLst>
          </p:cNvPr>
          <p:cNvSpPr/>
          <p:nvPr/>
        </p:nvSpPr>
        <p:spPr>
          <a:xfrm>
            <a:off x="10158418" y="4311615"/>
            <a:ext cx="910506" cy="276999"/>
          </a:xfrm>
          <a:prstGeom prst="rect">
            <a:avLst/>
          </a:prstGeom>
        </p:spPr>
        <p:txBody>
          <a:bodyPr wrap="none" lIns="0" tIns="0" rIns="0" bIns="0">
            <a:spAutoFit/>
          </a:bodyPr>
          <a:lstStyle/>
          <a:p>
            <a:pPr lvl="0"/>
            <a:r>
              <a:rPr lang="zh-CN" altLang="en-US">
                <a:solidFill>
                  <a:prstClr val="black"/>
                </a:solidFill>
              </a:rPr>
              <a:t>输入内容</a:t>
            </a:r>
          </a:p>
        </p:txBody>
      </p:sp>
      <p:grpSp>
        <p:nvGrpSpPr>
          <p:cNvPr id="115" name="组合 114">
            <a:extLst>
              <a:ext uri="{FF2B5EF4-FFF2-40B4-BE49-F238E27FC236}">
                <a16:creationId xmlns="" xmlns:a16="http://schemas.microsoft.com/office/drawing/2014/main" id="{004CC738-D136-415D-8898-84029B0D8ABD}"/>
              </a:ext>
            </a:extLst>
          </p:cNvPr>
          <p:cNvGrpSpPr>
            <a:grpSpLocks/>
          </p:cNvGrpSpPr>
          <p:nvPr/>
        </p:nvGrpSpPr>
        <p:grpSpPr>
          <a:xfrm>
            <a:off x="9481814" y="3463152"/>
            <a:ext cx="444012" cy="444029"/>
            <a:chOff x="13792189" y="-304742"/>
            <a:chExt cx="4652080" cy="4652255"/>
          </a:xfrm>
        </p:grpSpPr>
        <p:sp>
          <p:nvSpPr>
            <p:cNvPr id="119" name="任意多边形: 形状 118">
              <a:extLst>
                <a:ext uri="{FF2B5EF4-FFF2-40B4-BE49-F238E27FC236}">
                  <a16:creationId xmlns="" xmlns:a16="http://schemas.microsoft.com/office/drawing/2014/main" id="{1E284BD1-C7C4-47AF-8ADD-B8F58D85D40E}"/>
                </a:ext>
              </a:extLst>
            </p:cNvPr>
            <p:cNvSpPr/>
            <p:nvPr/>
          </p:nvSpPr>
          <p:spPr>
            <a:xfrm>
              <a:off x="13792189" y="-304742"/>
              <a:ext cx="4652080" cy="4652255"/>
            </a:xfrm>
            <a:custGeom>
              <a:avLst/>
              <a:gdLst>
                <a:gd name="connsiteX0" fmla="*/ 3601508 w 4652080"/>
                <a:gd name="connsiteY0" fmla="*/ 1841125 h 4652255"/>
                <a:gd name="connsiteX1" fmla="*/ 3270419 w 4652080"/>
                <a:gd name="connsiteY1" fmla="*/ 1964093 h 4652255"/>
                <a:gd name="connsiteX2" fmla="*/ 3183551 w 4652080"/>
                <a:gd name="connsiteY2" fmla="*/ 1996287 h 4652255"/>
                <a:gd name="connsiteX3" fmla="*/ 3151262 w 4652080"/>
                <a:gd name="connsiteY3" fmla="*/ 2042007 h 4652255"/>
                <a:gd name="connsiteX4" fmla="*/ 3151833 w 4652080"/>
                <a:gd name="connsiteY4" fmla="*/ 2581218 h 4652255"/>
                <a:gd name="connsiteX5" fmla="*/ 3151833 w 4652080"/>
                <a:gd name="connsiteY5" fmla="*/ 2624842 h 4652255"/>
                <a:gd name="connsiteX6" fmla="*/ 1651455 w 4652080"/>
                <a:gd name="connsiteY6" fmla="*/ 2624842 h 4652255"/>
                <a:gd name="connsiteX7" fmla="*/ 1651455 w 4652080"/>
                <a:gd name="connsiteY7" fmla="*/ 2582361 h 4652255"/>
                <a:gd name="connsiteX8" fmla="*/ 1652027 w 4652080"/>
                <a:gd name="connsiteY8" fmla="*/ 2103825 h 4652255"/>
                <a:gd name="connsiteX9" fmla="*/ 1617546 w 4652080"/>
                <a:gd name="connsiteY9" fmla="*/ 2052294 h 4652255"/>
                <a:gd name="connsiteX10" fmla="*/ 1089956 w 4652080"/>
                <a:gd name="connsiteY10" fmla="*/ 1855222 h 4652255"/>
                <a:gd name="connsiteX11" fmla="*/ 1051761 w 4652080"/>
                <a:gd name="connsiteY11" fmla="*/ 1843125 h 4652255"/>
                <a:gd name="connsiteX12" fmla="*/ 1051761 w 4652080"/>
                <a:gd name="connsiteY12" fmla="*/ 1892560 h 4652255"/>
                <a:gd name="connsiteX13" fmla="*/ 1052047 w 4652080"/>
                <a:gd name="connsiteY13" fmla="*/ 4320959 h 4652255"/>
                <a:gd name="connsiteX14" fmla="*/ 992325 w 4652080"/>
                <a:gd name="connsiteY14" fmla="*/ 4529366 h 4652255"/>
                <a:gd name="connsiteX15" fmla="*/ 551318 w 4652080"/>
                <a:gd name="connsiteY15" fmla="*/ 4573562 h 4652255"/>
                <a:gd name="connsiteX16" fmla="*/ 526648 w 4652080"/>
                <a:gd name="connsiteY16" fmla="*/ 4550607 h 4652255"/>
                <a:gd name="connsiteX17" fmla="*/ 315193 w 4652080"/>
                <a:gd name="connsiteY17" fmla="*/ 4650524 h 4652255"/>
                <a:gd name="connsiteX18" fmla="*/ 3821 w 4652080"/>
                <a:gd name="connsiteY18" fmla="*/ 4379157 h 4652255"/>
                <a:gd name="connsiteX19" fmla="*/ 1535 w 4652080"/>
                <a:gd name="connsiteY19" fmla="*/ 4307814 h 4652255"/>
                <a:gd name="connsiteX20" fmla="*/ 11 w 4652080"/>
                <a:gd name="connsiteY20" fmla="*/ 1708061 h 4652255"/>
                <a:gd name="connsiteX21" fmla="*/ 307954 w 4652080"/>
                <a:gd name="connsiteY21" fmla="*/ 1126655 h 4652255"/>
                <a:gd name="connsiteX22" fmla="*/ 278712 w 4652080"/>
                <a:gd name="connsiteY22" fmla="*/ 1106652 h 4652255"/>
                <a:gd name="connsiteX23" fmla="*/ 8393 w 4652080"/>
                <a:gd name="connsiteY23" fmla="*/ 514293 h 4652255"/>
                <a:gd name="connsiteX24" fmla="*/ 413205 w 4652080"/>
                <a:gd name="connsiteY24" fmla="*/ 33756 h 4652255"/>
                <a:gd name="connsiteX25" fmla="*/ 1046618 w 4652080"/>
                <a:gd name="connsiteY25" fmla="*/ 202730 h 4652255"/>
                <a:gd name="connsiteX26" fmla="*/ 1101577 w 4652080"/>
                <a:gd name="connsiteY26" fmla="*/ 226923 h 4652255"/>
                <a:gd name="connsiteX27" fmla="*/ 1426570 w 4652080"/>
                <a:gd name="connsiteY27" fmla="*/ 226828 h 4652255"/>
                <a:gd name="connsiteX28" fmla="*/ 1642597 w 4652080"/>
                <a:gd name="connsiteY28" fmla="*/ 392277 h 4652255"/>
                <a:gd name="connsiteX29" fmla="*/ 1542965 w 4652080"/>
                <a:gd name="connsiteY29" fmla="*/ 640975 h 4652255"/>
                <a:gd name="connsiteX30" fmla="*/ 1418093 w 4652080"/>
                <a:gd name="connsiteY30" fmla="*/ 675075 h 4652255"/>
                <a:gd name="connsiteX31" fmla="*/ 1197875 w 4652080"/>
                <a:gd name="connsiteY31" fmla="*/ 676599 h 4652255"/>
                <a:gd name="connsiteX32" fmla="*/ 878025 w 4652080"/>
                <a:gd name="connsiteY32" fmla="*/ 1133894 h 4652255"/>
                <a:gd name="connsiteX33" fmla="*/ 1650884 w 4652080"/>
                <a:gd name="connsiteY33" fmla="*/ 1424216 h 4652255"/>
                <a:gd name="connsiteX34" fmla="*/ 1650884 w 4652080"/>
                <a:gd name="connsiteY34" fmla="*/ 1127322 h 4652255"/>
                <a:gd name="connsiteX35" fmla="*/ 2249435 w 4652080"/>
                <a:gd name="connsiteY35" fmla="*/ 1127322 h 4652255"/>
                <a:gd name="connsiteX36" fmla="*/ 2251530 w 4652080"/>
                <a:gd name="connsiteY36" fmla="*/ 1086650 h 4652255"/>
                <a:gd name="connsiteX37" fmla="*/ 2252102 w 4652080"/>
                <a:gd name="connsiteY37" fmla="*/ 754513 h 4652255"/>
                <a:gd name="connsiteX38" fmla="*/ 2470986 w 4652080"/>
                <a:gd name="connsiteY38" fmla="*/ 462953 h 4652255"/>
                <a:gd name="connsiteX39" fmla="*/ 2847033 w 4652080"/>
                <a:gd name="connsiteY39" fmla="*/ 716794 h 4652255"/>
                <a:gd name="connsiteX40" fmla="*/ 2851986 w 4652080"/>
                <a:gd name="connsiteY40" fmla="*/ 1077220 h 4652255"/>
                <a:gd name="connsiteX41" fmla="*/ 2851986 w 4652080"/>
                <a:gd name="connsiteY41" fmla="*/ 1125702 h 4652255"/>
                <a:gd name="connsiteX42" fmla="*/ 3151738 w 4652080"/>
                <a:gd name="connsiteY42" fmla="*/ 1125702 h 4652255"/>
                <a:gd name="connsiteX43" fmla="*/ 3151738 w 4652080"/>
                <a:gd name="connsiteY43" fmla="*/ 1369161 h 4652255"/>
                <a:gd name="connsiteX44" fmla="*/ 3775149 w 4652080"/>
                <a:gd name="connsiteY44" fmla="*/ 1134084 h 4652255"/>
                <a:gd name="connsiteX45" fmla="*/ 3473111 w 4652080"/>
                <a:gd name="connsiteY45" fmla="*/ 759085 h 4652255"/>
                <a:gd name="connsiteX46" fmla="*/ 3484732 w 4652080"/>
                <a:gd name="connsiteY46" fmla="*/ 401136 h 4652255"/>
                <a:gd name="connsiteX47" fmla="*/ 4068805 w 4652080"/>
                <a:gd name="connsiteY47" fmla="*/ 1371 h 4652255"/>
                <a:gd name="connsiteX48" fmla="*/ 4624970 w 4652080"/>
                <a:gd name="connsiteY48" fmla="*/ 428758 h 4652255"/>
                <a:gd name="connsiteX49" fmla="*/ 4346078 w 4652080"/>
                <a:gd name="connsiteY49" fmla="*/ 1125798 h 4652255"/>
                <a:gd name="connsiteX50" fmla="*/ 4411991 w 4652080"/>
                <a:gd name="connsiteY50" fmla="*/ 1172946 h 4652255"/>
                <a:gd name="connsiteX51" fmla="*/ 4651640 w 4652080"/>
                <a:gd name="connsiteY51" fmla="*/ 1667865 h 4652255"/>
                <a:gd name="connsiteX52" fmla="*/ 4651449 w 4652080"/>
                <a:gd name="connsiteY52" fmla="*/ 4339056 h 4652255"/>
                <a:gd name="connsiteX53" fmla="*/ 4271973 w 4652080"/>
                <a:gd name="connsiteY53" fmla="*/ 4639856 h 4652255"/>
                <a:gd name="connsiteX54" fmla="*/ 4194345 w 4652080"/>
                <a:gd name="connsiteY54" fmla="*/ 4604899 h 4652255"/>
                <a:gd name="connsiteX55" fmla="*/ 4125574 w 4652080"/>
                <a:gd name="connsiteY55" fmla="*/ 4552512 h 4652255"/>
                <a:gd name="connsiteX56" fmla="*/ 4088522 w 4652080"/>
                <a:gd name="connsiteY56" fmla="*/ 4584325 h 4652255"/>
                <a:gd name="connsiteX57" fmla="*/ 3783150 w 4652080"/>
                <a:gd name="connsiteY57" fmla="*/ 4625664 h 4652255"/>
                <a:gd name="connsiteX58" fmla="*/ 3603509 w 4652080"/>
                <a:gd name="connsiteY58" fmla="*/ 4375442 h 4652255"/>
                <a:gd name="connsiteX59" fmla="*/ 3601604 w 4652080"/>
                <a:gd name="connsiteY59" fmla="*/ 4307624 h 4652255"/>
                <a:gd name="connsiteX60" fmla="*/ 3601508 w 4652080"/>
                <a:gd name="connsiteY60" fmla="*/ 1893513 h 4652255"/>
                <a:gd name="connsiteX61" fmla="*/ 3601508 w 4652080"/>
                <a:gd name="connsiteY61" fmla="*/ 1841125 h 4652255"/>
                <a:gd name="connsiteX62" fmla="*/ 548936 w 4652080"/>
                <a:gd name="connsiteY62" fmla="*/ 1493272 h 4652255"/>
                <a:gd name="connsiteX63" fmla="*/ 576559 w 4652080"/>
                <a:gd name="connsiteY63" fmla="*/ 1502988 h 4652255"/>
                <a:gd name="connsiteX64" fmla="*/ 1107387 w 4652080"/>
                <a:gd name="connsiteY64" fmla="*/ 1701584 h 4652255"/>
                <a:gd name="connsiteX65" fmla="*/ 1741657 w 4652080"/>
                <a:gd name="connsiteY65" fmla="*/ 1939137 h 4652255"/>
                <a:gd name="connsiteX66" fmla="*/ 1947778 w 4652080"/>
                <a:gd name="connsiteY66" fmla="*/ 1771212 h 4652255"/>
                <a:gd name="connsiteX67" fmla="*/ 1825667 w 4652080"/>
                <a:gd name="connsiteY67" fmla="*/ 1649101 h 4652255"/>
                <a:gd name="connsiteX68" fmla="*/ 680858 w 4652080"/>
                <a:gd name="connsiteY68" fmla="*/ 1219714 h 4652255"/>
                <a:gd name="connsiteX69" fmla="*/ 526553 w 4652080"/>
                <a:gd name="connsiteY69" fmla="*/ 1207808 h 4652255"/>
                <a:gd name="connsiteX70" fmla="*/ 150506 w 4652080"/>
                <a:gd name="connsiteY70" fmla="*/ 1669389 h 4652255"/>
                <a:gd name="connsiteX71" fmla="*/ 151839 w 4652080"/>
                <a:gd name="connsiteY71" fmla="*/ 4326484 h 4652255"/>
                <a:gd name="connsiteX72" fmla="*/ 153554 w 4652080"/>
                <a:gd name="connsiteY72" fmla="*/ 4369251 h 4652255"/>
                <a:gd name="connsiteX73" fmla="*/ 347387 w 4652080"/>
                <a:gd name="connsiteY73" fmla="*/ 4492885 h 4652255"/>
                <a:gd name="connsiteX74" fmla="*/ 451305 w 4652080"/>
                <a:gd name="connsiteY74" fmla="*/ 4332294 h 4652255"/>
                <a:gd name="connsiteX75" fmla="*/ 450924 w 4652080"/>
                <a:gd name="connsiteY75" fmla="*/ 3035846 h 4652255"/>
                <a:gd name="connsiteX76" fmla="*/ 549413 w 4652080"/>
                <a:gd name="connsiteY76" fmla="*/ 2761335 h 4652255"/>
                <a:gd name="connsiteX77" fmla="*/ 707147 w 4652080"/>
                <a:gd name="connsiteY77" fmla="*/ 2634462 h 4652255"/>
                <a:gd name="connsiteX78" fmla="*/ 792776 w 4652080"/>
                <a:gd name="connsiteY78" fmla="*/ 2763812 h 4652255"/>
                <a:gd name="connsiteX79" fmla="*/ 738293 w 4652080"/>
                <a:gd name="connsiteY79" fmla="*/ 2799912 h 4652255"/>
                <a:gd name="connsiteX80" fmla="*/ 600276 w 4652080"/>
                <a:gd name="connsiteY80" fmla="*/ 3053658 h 4652255"/>
                <a:gd name="connsiteX81" fmla="*/ 601705 w 4652080"/>
                <a:gd name="connsiteY81" fmla="*/ 4317911 h 4652255"/>
                <a:gd name="connsiteX82" fmla="*/ 603705 w 4652080"/>
                <a:gd name="connsiteY82" fmla="*/ 4371346 h 4652255"/>
                <a:gd name="connsiteX83" fmla="*/ 792586 w 4652080"/>
                <a:gd name="connsiteY83" fmla="*/ 4494695 h 4652255"/>
                <a:gd name="connsiteX84" fmla="*/ 901266 w 4652080"/>
                <a:gd name="connsiteY84" fmla="*/ 4326579 h 4652255"/>
                <a:gd name="connsiteX85" fmla="*/ 901266 w 4652080"/>
                <a:gd name="connsiteY85" fmla="*/ 1890846 h 4652255"/>
                <a:gd name="connsiteX86" fmla="*/ 895551 w 4652080"/>
                <a:gd name="connsiteY86" fmla="*/ 1789976 h 4652255"/>
                <a:gd name="connsiteX87" fmla="*/ 801444 w 4652080"/>
                <a:gd name="connsiteY87" fmla="*/ 1746447 h 4652255"/>
                <a:gd name="connsiteX88" fmla="*/ 496358 w 4652080"/>
                <a:gd name="connsiteY88" fmla="*/ 1631385 h 4652255"/>
                <a:gd name="connsiteX89" fmla="*/ 548936 w 4652080"/>
                <a:gd name="connsiteY89" fmla="*/ 1493272 h 4652255"/>
                <a:gd name="connsiteX90" fmla="*/ 4156435 w 4652080"/>
                <a:gd name="connsiteY90" fmla="*/ 1630527 h 4652255"/>
                <a:gd name="connsiteX91" fmla="*/ 4128717 w 4652080"/>
                <a:gd name="connsiteY91" fmla="*/ 1642148 h 4652255"/>
                <a:gd name="connsiteX92" fmla="*/ 3794771 w 4652080"/>
                <a:gd name="connsiteY92" fmla="*/ 1766640 h 4652255"/>
                <a:gd name="connsiteX93" fmla="*/ 3751051 w 4652080"/>
                <a:gd name="connsiteY93" fmla="*/ 1830171 h 4652255"/>
                <a:gd name="connsiteX94" fmla="*/ 3752003 w 4652080"/>
                <a:gd name="connsiteY94" fmla="*/ 4326484 h 4652255"/>
                <a:gd name="connsiteX95" fmla="*/ 3753718 w 4652080"/>
                <a:gd name="connsiteY95" fmla="*/ 4369251 h 4652255"/>
                <a:gd name="connsiteX96" fmla="*/ 3947361 w 4652080"/>
                <a:gd name="connsiteY96" fmla="*/ 4493171 h 4652255"/>
                <a:gd name="connsiteX97" fmla="*/ 4051469 w 4652080"/>
                <a:gd name="connsiteY97" fmla="*/ 4332770 h 4652255"/>
                <a:gd name="connsiteX98" fmla="*/ 4051469 w 4652080"/>
                <a:gd name="connsiteY98" fmla="*/ 3036417 h 4652255"/>
                <a:gd name="connsiteX99" fmla="*/ 4050422 w 4652080"/>
                <a:gd name="connsiteY99" fmla="*/ 3004318 h 4652255"/>
                <a:gd name="connsiteX100" fmla="*/ 3944694 w 4652080"/>
                <a:gd name="connsiteY100" fmla="*/ 2820200 h 4652255"/>
                <a:gd name="connsiteX101" fmla="*/ 3860112 w 4652080"/>
                <a:gd name="connsiteY101" fmla="*/ 2764002 h 4652255"/>
                <a:gd name="connsiteX102" fmla="*/ 3944218 w 4652080"/>
                <a:gd name="connsiteY102" fmla="*/ 2637606 h 4652255"/>
                <a:gd name="connsiteX103" fmla="*/ 4076139 w 4652080"/>
                <a:gd name="connsiteY103" fmla="*/ 2733522 h 4652255"/>
                <a:gd name="connsiteX104" fmla="*/ 4202250 w 4652080"/>
                <a:gd name="connsiteY104" fmla="*/ 3039751 h 4652255"/>
                <a:gd name="connsiteX105" fmla="*/ 4202060 w 4652080"/>
                <a:gd name="connsiteY105" fmla="*/ 4318292 h 4652255"/>
                <a:gd name="connsiteX106" fmla="*/ 4205203 w 4652080"/>
                <a:gd name="connsiteY106" fmla="*/ 4378776 h 4652255"/>
                <a:gd name="connsiteX107" fmla="*/ 4285499 w 4652080"/>
                <a:gd name="connsiteY107" fmla="*/ 4485456 h 4652255"/>
                <a:gd name="connsiteX108" fmla="*/ 4501240 w 4652080"/>
                <a:gd name="connsiteY108" fmla="*/ 4341152 h 4652255"/>
                <a:gd name="connsiteX109" fmla="*/ 4501335 w 4652080"/>
                <a:gd name="connsiteY109" fmla="*/ 1662722 h 4652255"/>
                <a:gd name="connsiteX110" fmla="*/ 4308454 w 4652080"/>
                <a:gd name="connsiteY110" fmla="*/ 1284294 h 4652255"/>
                <a:gd name="connsiteX111" fmla="*/ 3941646 w 4652080"/>
                <a:gd name="connsiteY111" fmla="*/ 1231049 h 4652255"/>
                <a:gd name="connsiteX112" fmla="*/ 3060869 w 4652080"/>
                <a:gd name="connsiteY112" fmla="*/ 1562328 h 4652255"/>
                <a:gd name="connsiteX113" fmla="*/ 2797598 w 4652080"/>
                <a:gd name="connsiteY113" fmla="*/ 1662150 h 4652255"/>
                <a:gd name="connsiteX114" fmla="*/ 2702825 w 4652080"/>
                <a:gd name="connsiteY114" fmla="*/ 1792738 h 4652255"/>
                <a:gd name="connsiteX115" fmla="*/ 2783882 w 4652080"/>
                <a:gd name="connsiteY115" fmla="*/ 1932375 h 4652255"/>
                <a:gd name="connsiteX116" fmla="*/ 2931996 w 4652080"/>
                <a:gd name="connsiteY116" fmla="*/ 1932756 h 4652255"/>
                <a:gd name="connsiteX117" fmla="*/ 3912881 w 4652080"/>
                <a:gd name="connsiteY117" fmla="*/ 1563948 h 4652255"/>
                <a:gd name="connsiteX118" fmla="*/ 4104238 w 4652080"/>
                <a:gd name="connsiteY118" fmla="*/ 1492986 h 4652255"/>
                <a:gd name="connsiteX119" fmla="*/ 4156435 w 4652080"/>
                <a:gd name="connsiteY119" fmla="*/ 1630527 h 4652255"/>
                <a:gd name="connsiteX120" fmla="*/ 2251530 w 4652080"/>
                <a:gd name="connsiteY120" fmla="*/ 1279436 h 4652255"/>
                <a:gd name="connsiteX121" fmla="*/ 1801950 w 4652080"/>
                <a:gd name="connsiteY121" fmla="*/ 1279436 h 4652255"/>
                <a:gd name="connsiteX122" fmla="*/ 1802998 w 4652080"/>
                <a:gd name="connsiteY122" fmla="*/ 1460697 h 4652255"/>
                <a:gd name="connsiteX123" fmla="*/ 1825858 w 4652080"/>
                <a:gd name="connsiteY123" fmla="*/ 1489653 h 4652255"/>
                <a:gd name="connsiteX124" fmla="*/ 1922156 w 4652080"/>
                <a:gd name="connsiteY124" fmla="*/ 1527086 h 4652255"/>
                <a:gd name="connsiteX125" fmla="*/ 1995022 w 4652080"/>
                <a:gd name="connsiteY125" fmla="*/ 2029815 h 4652255"/>
                <a:gd name="connsiteX126" fmla="*/ 1804998 w 4652080"/>
                <a:gd name="connsiteY126" fmla="*/ 2103158 h 4652255"/>
                <a:gd name="connsiteX127" fmla="*/ 1804998 w 4652080"/>
                <a:gd name="connsiteY127" fmla="*/ 2473966 h 4652255"/>
                <a:gd name="connsiteX128" fmla="*/ 2998290 w 4652080"/>
                <a:gd name="connsiteY128" fmla="*/ 2473966 h 4652255"/>
                <a:gd name="connsiteX129" fmla="*/ 2998290 w 4652080"/>
                <a:gd name="connsiteY129" fmla="*/ 2067915 h 4652255"/>
                <a:gd name="connsiteX130" fmla="*/ 2944188 w 4652080"/>
                <a:gd name="connsiteY130" fmla="*/ 2085918 h 4652255"/>
                <a:gd name="connsiteX131" fmla="*/ 2758736 w 4652080"/>
                <a:gd name="connsiteY131" fmla="*/ 2085156 h 4652255"/>
                <a:gd name="connsiteX132" fmla="*/ 2698443 w 4652080"/>
                <a:gd name="connsiteY132" fmla="*/ 2105539 h 4652255"/>
                <a:gd name="connsiteX133" fmla="*/ 2551663 w 4652080"/>
                <a:gd name="connsiteY133" fmla="*/ 2301183 h 4652255"/>
                <a:gd name="connsiteX134" fmla="*/ 2271437 w 4652080"/>
                <a:gd name="connsiteY134" fmla="*/ 1926279 h 4652255"/>
                <a:gd name="connsiteX135" fmla="*/ 2252483 w 4652080"/>
                <a:gd name="connsiteY135" fmla="*/ 1868081 h 4652255"/>
                <a:gd name="connsiteX136" fmla="*/ 2251625 w 4652080"/>
                <a:gd name="connsiteY136" fmla="*/ 1321727 h 4652255"/>
                <a:gd name="connsiteX137" fmla="*/ 2251530 w 4652080"/>
                <a:gd name="connsiteY137" fmla="*/ 1279436 h 4652255"/>
                <a:gd name="connsiteX138" fmla="*/ 4297596 w 4652080"/>
                <a:gd name="connsiteY138" fmla="*/ 973112 h 4652255"/>
                <a:gd name="connsiteX139" fmla="*/ 4109572 w 4652080"/>
                <a:gd name="connsiteY139" fmla="*/ 660025 h 4652255"/>
                <a:gd name="connsiteX140" fmla="*/ 3969173 w 4652080"/>
                <a:gd name="connsiteY140" fmla="*/ 554202 h 4652255"/>
                <a:gd name="connsiteX141" fmla="*/ 3611510 w 4652080"/>
                <a:gd name="connsiteY141" fmla="*/ 526008 h 4652255"/>
                <a:gd name="connsiteX142" fmla="*/ 3820202 w 4652080"/>
                <a:gd name="connsiteY142" fmla="*/ 986733 h 4652255"/>
                <a:gd name="connsiteX143" fmla="*/ 4297596 w 4652080"/>
                <a:gd name="connsiteY143" fmla="*/ 973112 h 4652255"/>
                <a:gd name="connsiteX144" fmla="*/ 1040331 w 4652080"/>
                <a:gd name="connsiteY144" fmla="*/ 677932 h 4652255"/>
                <a:gd name="connsiteX145" fmla="*/ 163174 w 4652080"/>
                <a:gd name="connsiteY145" fmla="*/ 677932 h 4652255"/>
                <a:gd name="connsiteX146" fmla="*/ 597895 w 4652080"/>
                <a:gd name="connsiteY146" fmla="*/ 1051312 h 4652255"/>
                <a:gd name="connsiteX147" fmla="*/ 1040331 w 4652080"/>
                <a:gd name="connsiteY147" fmla="*/ 677932 h 4652255"/>
                <a:gd name="connsiteX148" fmla="*/ 3660087 w 4652080"/>
                <a:gd name="connsiteY148" fmla="*/ 376656 h 4652255"/>
                <a:gd name="connsiteX149" fmla="*/ 3843634 w 4652080"/>
                <a:gd name="connsiteY149" fmla="*/ 376942 h 4652255"/>
                <a:gd name="connsiteX150" fmla="*/ 4096904 w 4652080"/>
                <a:gd name="connsiteY150" fmla="*/ 452190 h 4652255"/>
                <a:gd name="connsiteX151" fmla="*/ 4283689 w 4652080"/>
                <a:gd name="connsiteY151" fmla="*/ 649548 h 4652255"/>
                <a:gd name="connsiteX152" fmla="*/ 4410848 w 4652080"/>
                <a:gd name="connsiteY152" fmla="*/ 871099 h 4652255"/>
                <a:gd name="connsiteX153" fmla="*/ 4462473 w 4652080"/>
                <a:gd name="connsiteY153" fmla="*/ 423519 h 4652255"/>
                <a:gd name="connsiteX154" fmla="*/ 4063757 w 4652080"/>
                <a:gd name="connsiteY154" fmla="*/ 153295 h 4652255"/>
                <a:gd name="connsiteX155" fmla="*/ 3660087 w 4652080"/>
                <a:gd name="connsiteY155" fmla="*/ 376656 h 4652255"/>
                <a:gd name="connsiteX156" fmla="*/ 2699396 w 4652080"/>
                <a:gd name="connsiteY156" fmla="*/ 1055027 h 4652255"/>
                <a:gd name="connsiteX157" fmla="*/ 2404978 w 4652080"/>
                <a:gd name="connsiteY157" fmla="*/ 1055027 h 4652255"/>
                <a:gd name="connsiteX158" fmla="*/ 2404978 w 4652080"/>
                <a:gd name="connsiteY158" fmla="*/ 1801215 h 4652255"/>
                <a:gd name="connsiteX159" fmla="*/ 2525088 w 4652080"/>
                <a:gd name="connsiteY159" fmla="*/ 1801596 h 4652255"/>
                <a:gd name="connsiteX160" fmla="*/ 2555187 w 4652080"/>
                <a:gd name="connsiteY160" fmla="*/ 1773307 h 4652255"/>
                <a:gd name="connsiteX161" fmla="*/ 2673583 w 4652080"/>
                <a:gd name="connsiteY161" fmla="*/ 1563090 h 4652255"/>
                <a:gd name="connsiteX162" fmla="*/ 2702158 w 4652080"/>
                <a:gd name="connsiteY162" fmla="*/ 1507750 h 4652255"/>
                <a:gd name="connsiteX163" fmla="*/ 2701491 w 4652080"/>
                <a:gd name="connsiteY163" fmla="*/ 1090555 h 4652255"/>
                <a:gd name="connsiteX164" fmla="*/ 2699396 w 4652080"/>
                <a:gd name="connsiteY164" fmla="*/ 1055027 h 4652255"/>
                <a:gd name="connsiteX165" fmla="*/ 157840 w 4652080"/>
                <a:gd name="connsiteY165" fmla="*/ 526294 h 4652255"/>
                <a:gd name="connsiteX166" fmla="*/ 198416 w 4652080"/>
                <a:gd name="connsiteY166" fmla="*/ 526294 h 4652255"/>
                <a:gd name="connsiteX167" fmla="*/ 594275 w 4652080"/>
                <a:gd name="connsiteY167" fmla="*/ 527151 h 4652255"/>
                <a:gd name="connsiteX168" fmla="*/ 647425 w 4652080"/>
                <a:gd name="connsiteY168" fmla="*/ 493338 h 4652255"/>
                <a:gd name="connsiteX169" fmla="*/ 872120 w 4652080"/>
                <a:gd name="connsiteY169" fmla="*/ 252736 h 4652255"/>
                <a:gd name="connsiteX170" fmla="*/ 873929 w 4652080"/>
                <a:gd name="connsiteY170" fmla="*/ 246926 h 4652255"/>
                <a:gd name="connsiteX171" fmla="*/ 414348 w 4652080"/>
                <a:gd name="connsiteY171" fmla="*/ 193110 h 4652255"/>
                <a:gd name="connsiteX172" fmla="*/ 157840 w 4652080"/>
                <a:gd name="connsiteY172" fmla="*/ 526294 h 4652255"/>
                <a:gd name="connsiteX173" fmla="*/ 799539 w 4652080"/>
                <a:gd name="connsiteY173" fmla="*/ 526104 h 4652255"/>
                <a:gd name="connsiteX174" fmla="*/ 1428665 w 4652080"/>
                <a:gd name="connsiteY174" fmla="*/ 525627 h 4652255"/>
                <a:gd name="connsiteX175" fmla="*/ 1500579 w 4652080"/>
                <a:gd name="connsiteY175" fmla="*/ 448570 h 4652255"/>
                <a:gd name="connsiteX176" fmla="*/ 1423046 w 4652080"/>
                <a:gd name="connsiteY176" fmla="*/ 376847 h 4652255"/>
                <a:gd name="connsiteX177" fmla="*/ 1002041 w 4652080"/>
                <a:gd name="connsiteY177" fmla="*/ 377895 h 4652255"/>
                <a:gd name="connsiteX178" fmla="*/ 799539 w 4652080"/>
                <a:gd name="connsiteY178" fmla="*/ 526104 h 4652255"/>
                <a:gd name="connsiteX179" fmla="*/ 2699872 w 4652080"/>
                <a:gd name="connsiteY179" fmla="*/ 899579 h 4652255"/>
                <a:gd name="connsiteX180" fmla="*/ 2701491 w 4652080"/>
                <a:gd name="connsiteY180" fmla="*/ 860717 h 4652255"/>
                <a:gd name="connsiteX181" fmla="*/ 2698062 w 4652080"/>
                <a:gd name="connsiteY181" fmla="*/ 728891 h 4652255"/>
                <a:gd name="connsiteX182" fmla="*/ 2560521 w 4652080"/>
                <a:gd name="connsiteY182" fmla="*/ 601827 h 4652255"/>
                <a:gd name="connsiteX183" fmla="*/ 2408693 w 4652080"/>
                <a:gd name="connsiteY183" fmla="*/ 711079 h 4652255"/>
                <a:gd name="connsiteX184" fmla="*/ 2406788 w 4652080"/>
                <a:gd name="connsiteY184" fmla="*/ 899484 h 4652255"/>
                <a:gd name="connsiteX185" fmla="*/ 2699872 w 4652080"/>
                <a:gd name="connsiteY185" fmla="*/ 899579 h 4652255"/>
                <a:gd name="connsiteX186" fmla="*/ 2853605 w 4652080"/>
                <a:gd name="connsiteY186" fmla="*/ 1480509 h 4652255"/>
                <a:gd name="connsiteX187" fmla="*/ 2987622 w 4652080"/>
                <a:gd name="connsiteY187" fmla="*/ 1429169 h 4652255"/>
                <a:gd name="connsiteX188" fmla="*/ 3000671 w 4652080"/>
                <a:gd name="connsiteY188" fmla="*/ 1411071 h 4652255"/>
                <a:gd name="connsiteX189" fmla="*/ 3001243 w 4652080"/>
                <a:gd name="connsiteY189" fmla="*/ 1279055 h 4652255"/>
                <a:gd name="connsiteX190" fmla="*/ 2853605 w 4652080"/>
                <a:gd name="connsiteY190" fmla="*/ 1279055 h 4652255"/>
                <a:gd name="connsiteX191" fmla="*/ 2853605 w 4652080"/>
                <a:gd name="connsiteY191" fmla="*/ 1480509 h 4652255"/>
                <a:gd name="connsiteX192" fmla="*/ 2477272 w 4652080"/>
                <a:gd name="connsiteY192" fmla="*/ 1951806 h 4652255"/>
                <a:gd name="connsiteX193" fmla="*/ 2551568 w 4652080"/>
                <a:gd name="connsiteY193" fmla="*/ 2050770 h 4652255"/>
                <a:gd name="connsiteX194" fmla="*/ 2597002 w 4652080"/>
                <a:gd name="connsiteY194" fmla="*/ 1990953 h 4652255"/>
                <a:gd name="connsiteX195" fmla="*/ 2578619 w 4652080"/>
                <a:gd name="connsiteY195" fmla="*/ 1952187 h 4652255"/>
                <a:gd name="connsiteX196" fmla="*/ 2477272 w 4652080"/>
                <a:gd name="connsiteY196" fmla="*/ 1951806 h 4652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Lst>
              <a:rect l="l" t="t" r="r" b="b"/>
              <a:pathLst>
                <a:path w="4652080" h="4652255">
                  <a:moveTo>
                    <a:pt x="3601508" y="1841125"/>
                  </a:moveTo>
                  <a:cubicBezTo>
                    <a:pt x="3486161" y="1883988"/>
                    <a:pt x="3378243" y="1923993"/>
                    <a:pt x="3270419" y="1964093"/>
                  </a:cubicBezTo>
                  <a:cubicBezTo>
                    <a:pt x="3241463" y="1974856"/>
                    <a:pt x="3213174" y="1987810"/>
                    <a:pt x="3183551" y="1996287"/>
                  </a:cubicBezTo>
                  <a:cubicBezTo>
                    <a:pt x="3158596" y="2003431"/>
                    <a:pt x="3151166" y="2016385"/>
                    <a:pt x="3151262" y="2042007"/>
                  </a:cubicBezTo>
                  <a:cubicBezTo>
                    <a:pt x="3152309" y="2221744"/>
                    <a:pt x="3151833" y="2401481"/>
                    <a:pt x="3151833" y="2581218"/>
                  </a:cubicBezTo>
                  <a:cubicBezTo>
                    <a:pt x="3151833" y="2595219"/>
                    <a:pt x="3151833" y="2609221"/>
                    <a:pt x="3151833" y="2624842"/>
                  </a:cubicBezTo>
                  <a:cubicBezTo>
                    <a:pt x="2650532" y="2624842"/>
                    <a:pt x="2153327" y="2624842"/>
                    <a:pt x="1651455" y="2624842"/>
                  </a:cubicBezTo>
                  <a:cubicBezTo>
                    <a:pt x="1651455" y="2610174"/>
                    <a:pt x="1651455" y="2596267"/>
                    <a:pt x="1651455" y="2582361"/>
                  </a:cubicBezTo>
                  <a:cubicBezTo>
                    <a:pt x="1651455" y="2422817"/>
                    <a:pt x="1650884" y="2263368"/>
                    <a:pt x="1652027" y="2103825"/>
                  </a:cubicBezTo>
                  <a:cubicBezTo>
                    <a:pt x="1652217" y="2076297"/>
                    <a:pt x="1645645" y="2062486"/>
                    <a:pt x="1617546" y="2052294"/>
                  </a:cubicBezTo>
                  <a:cubicBezTo>
                    <a:pt x="1441143" y="1988001"/>
                    <a:pt x="1265693" y="1921135"/>
                    <a:pt x="1089956" y="1855222"/>
                  </a:cubicBezTo>
                  <a:cubicBezTo>
                    <a:pt x="1079098" y="1851126"/>
                    <a:pt x="1067858" y="1848174"/>
                    <a:pt x="1051761" y="1843125"/>
                  </a:cubicBezTo>
                  <a:cubicBezTo>
                    <a:pt x="1051761" y="1862271"/>
                    <a:pt x="1051761" y="1877415"/>
                    <a:pt x="1051761" y="1892560"/>
                  </a:cubicBezTo>
                  <a:cubicBezTo>
                    <a:pt x="1051761" y="2701995"/>
                    <a:pt x="1051571" y="3511429"/>
                    <a:pt x="1052047" y="4320959"/>
                  </a:cubicBezTo>
                  <a:cubicBezTo>
                    <a:pt x="1052047" y="4396683"/>
                    <a:pt x="1039093" y="4467358"/>
                    <a:pt x="992325" y="4529366"/>
                  </a:cubicBezTo>
                  <a:cubicBezTo>
                    <a:pt x="884788" y="4672051"/>
                    <a:pt x="685144" y="4692244"/>
                    <a:pt x="551318" y="4573562"/>
                  </a:cubicBezTo>
                  <a:cubicBezTo>
                    <a:pt x="543507" y="4566609"/>
                    <a:pt x="535982" y="4559275"/>
                    <a:pt x="526648" y="4550607"/>
                  </a:cubicBezTo>
                  <a:cubicBezTo>
                    <a:pt x="467212" y="4609281"/>
                    <a:pt x="399203" y="4646714"/>
                    <a:pt x="315193" y="4650524"/>
                  </a:cubicBezTo>
                  <a:cubicBezTo>
                    <a:pt x="155459" y="4657858"/>
                    <a:pt x="17346" y="4538129"/>
                    <a:pt x="3821" y="4379157"/>
                  </a:cubicBezTo>
                  <a:cubicBezTo>
                    <a:pt x="1820" y="4355439"/>
                    <a:pt x="1535" y="4331627"/>
                    <a:pt x="1535" y="4307814"/>
                  </a:cubicBezTo>
                  <a:cubicBezTo>
                    <a:pt x="1535" y="3441230"/>
                    <a:pt x="4011" y="2574645"/>
                    <a:pt x="11" y="1708061"/>
                  </a:cubicBezTo>
                  <a:cubicBezTo>
                    <a:pt x="-1132" y="1456506"/>
                    <a:pt x="90974" y="1263339"/>
                    <a:pt x="307954" y="1126655"/>
                  </a:cubicBezTo>
                  <a:cubicBezTo>
                    <a:pt x="297095" y="1119225"/>
                    <a:pt x="287856" y="1112939"/>
                    <a:pt x="278712" y="1106652"/>
                  </a:cubicBezTo>
                  <a:cubicBezTo>
                    <a:pt x="70019" y="963301"/>
                    <a:pt x="-26183" y="763467"/>
                    <a:pt x="8393" y="514293"/>
                  </a:cubicBezTo>
                  <a:cubicBezTo>
                    <a:pt x="41730" y="274929"/>
                    <a:pt x="183462" y="108528"/>
                    <a:pt x="413205" y="33756"/>
                  </a:cubicBezTo>
                  <a:cubicBezTo>
                    <a:pt x="656188" y="-45396"/>
                    <a:pt x="870500" y="16135"/>
                    <a:pt x="1046618" y="202730"/>
                  </a:cubicBezTo>
                  <a:cubicBezTo>
                    <a:pt x="1062810" y="219875"/>
                    <a:pt x="1078241" y="227209"/>
                    <a:pt x="1101577" y="226923"/>
                  </a:cubicBezTo>
                  <a:cubicBezTo>
                    <a:pt x="1209876" y="225780"/>
                    <a:pt x="1318271" y="225399"/>
                    <a:pt x="1426570" y="226828"/>
                  </a:cubicBezTo>
                  <a:cubicBezTo>
                    <a:pt x="1530773" y="228162"/>
                    <a:pt x="1615641" y="294456"/>
                    <a:pt x="1642597" y="392277"/>
                  </a:cubicBezTo>
                  <a:cubicBezTo>
                    <a:pt x="1669457" y="489909"/>
                    <a:pt x="1633453" y="589064"/>
                    <a:pt x="1542965" y="640975"/>
                  </a:cubicBezTo>
                  <a:cubicBezTo>
                    <a:pt x="1506485" y="661835"/>
                    <a:pt x="1460574" y="671931"/>
                    <a:pt x="1418093" y="675075"/>
                  </a:cubicBezTo>
                  <a:cubicBezTo>
                    <a:pt x="1345988" y="680504"/>
                    <a:pt x="1273122" y="676599"/>
                    <a:pt x="1197875" y="676599"/>
                  </a:cubicBezTo>
                  <a:cubicBezTo>
                    <a:pt x="1164918" y="877576"/>
                    <a:pt x="1062048" y="1029786"/>
                    <a:pt x="878025" y="1133894"/>
                  </a:cubicBezTo>
                  <a:cubicBezTo>
                    <a:pt x="1137772" y="1231430"/>
                    <a:pt x="1391423" y="1326775"/>
                    <a:pt x="1650884" y="1424216"/>
                  </a:cubicBezTo>
                  <a:cubicBezTo>
                    <a:pt x="1650884" y="1322298"/>
                    <a:pt x="1650884" y="1226477"/>
                    <a:pt x="1650884" y="1127322"/>
                  </a:cubicBezTo>
                  <a:cubicBezTo>
                    <a:pt x="1851956" y="1127322"/>
                    <a:pt x="2048933" y="1127322"/>
                    <a:pt x="2249435" y="1127322"/>
                  </a:cubicBezTo>
                  <a:cubicBezTo>
                    <a:pt x="2250292" y="1111701"/>
                    <a:pt x="2251530" y="1099128"/>
                    <a:pt x="2251530" y="1086650"/>
                  </a:cubicBezTo>
                  <a:cubicBezTo>
                    <a:pt x="2251721" y="975969"/>
                    <a:pt x="2250292" y="865194"/>
                    <a:pt x="2252102" y="754513"/>
                  </a:cubicBezTo>
                  <a:cubicBezTo>
                    <a:pt x="2254388" y="611257"/>
                    <a:pt x="2336684" y="503339"/>
                    <a:pt x="2470986" y="462953"/>
                  </a:cubicBezTo>
                  <a:cubicBezTo>
                    <a:pt x="2644055" y="410851"/>
                    <a:pt x="2834460" y="536010"/>
                    <a:pt x="2847033" y="716794"/>
                  </a:cubicBezTo>
                  <a:cubicBezTo>
                    <a:pt x="2855415" y="836428"/>
                    <a:pt x="2850843" y="957015"/>
                    <a:pt x="2851986" y="1077220"/>
                  </a:cubicBezTo>
                  <a:cubicBezTo>
                    <a:pt x="2852177" y="1092365"/>
                    <a:pt x="2851986" y="1107510"/>
                    <a:pt x="2851986" y="1125702"/>
                  </a:cubicBezTo>
                  <a:cubicBezTo>
                    <a:pt x="2953046" y="1125702"/>
                    <a:pt x="3050297" y="1125702"/>
                    <a:pt x="3151738" y="1125702"/>
                  </a:cubicBezTo>
                  <a:cubicBezTo>
                    <a:pt x="3151738" y="1206665"/>
                    <a:pt x="3151738" y="1284675"/>
                    <a:pt x="3151738" y="1369161"/>
                  </a:cubicBezTo>
                  <a:cubicBezTo>
                    <a:pt x="3361288" y="1290199"/>
                    <a:pt x="3564932" y="1213332"/>
                    <a:pt x="3775149" y="1134084"/>
                  </a:cubicBezTo>
                  <a:cubicBezTo>
                    <a:pt x="3619796" y="1046740"/>
                    <a:pt x="3518831" y="923677"/>
                    <a:pt x="3473111" y="759085"/>
                  </a:cubicBezTo>
                  <a:cubicBezTo>
                    <a:pt x="3439964" y="639356"/>
                    <a:pt x="3442251" y="519246"/>
                    <a:pt x="3484732" y="401136"/>
                  </a:cubicBezTo>
                  <a:cubicBezTo>
                    <a:pt x="3573029" y="155581"/>
                    <a:pt x="3808296" y="-5582"/>
                    <a:pt x="4068805" y="1371"/>
                  </a:cubicBezTo>
                  <a:cubicBezTo>
                    <a:pt x="4324837" y="8134"/>
                    <a:pt x="4551341" y="181203"/>
                    <a:pt x="4624970" y="428758"/>
                  </a:cubicBezTo>
                  <a:cubicBezTo>
                    <a:pt x="4699265" y="678504"/>
                    <a:pt x="4615349" y="960539"/>
                    <a:pt x="4346078" y="1125798"/>
                  </a:cubicBezTo>
                  <a:cubicBezTo>
                    <a:pt x="4368938" y="1142085"/>
                    <a:pt x="4391131" y="1156659"/>
                    <a:pt x="4411991" y="1172946"/>
                  </a:cubicBezTo>
                  <a:cubicBezTo>
                    <a:pt x="4573344" y="1298391"/>
                    <a:pt x="4651449" y="1464983"/>
                    <a:pt x="4651640" y="1667865"/>
                  </a:cubicBezTo>
                  <a:cubicBezTo>
                    <a:pt x="4652116" y="2558262"/>
                    <a:pt x="4652402" y="3448659"/>
                    <a:pt x="4651449" y="4339056"/>
                  </a:cubicBezTo>
                  <a:cubicBezTo>
                    <a:pt x="4651259" y="4550321"/>
                    <a:pt x="4466188" y="4695577"/>
                    <a:pt x="4271973" y="4639856"/>
                  </a:cubicBezTo>
                  <a:cubicBezTo>
                    <a:pt x="4244922" y="4632141"/>
                    <a:pt x="4218538" y="4619377"/>
                    <a:pt x="4194345" y="4604899"/>
                  </a:cubicBezTo>
                  <a:cubicBezTo>
                    <a:pt x="4170246" y="4590421"/>
                    <a:pt x="4149196" y="4570800"/>
                    <a:pt x="4125574" y="4552512"/>
                  </a:cubicBezTo>
                  <a:cubicBezTo>
                    <a:pt x="4113382" y="4562989"/>
                    <a:pt x="4101476" y="4574324"/>
                    <a:pt x="4088522" y="4584325"/>
                  </a:cubicBezTo>
                  <a:cubicBezTo>
                    <a:pt x="3994796" y="4656811"/>
                    <a:pt x="3891259" y="4672431"/>
                    <a:pt x="3783150" y="4625664"/>
                  </a:cubicBezTo>
                  <a:cubicBezTo>
                    <a:pt x="3675232" y="4578991"/>
                    <a:pt x="3614462" y="4493838"/>
                    <a:pt x="3603509" y="4375442"/>
                  </a:cubicBezTo>
                  <a:cubicBezTo>
                    <a:pt x="3601413" y="4352963"/>
                    <a:pt x="3601604" y="4330294"/>
                    <a:pt x="3601604" y="4307624"/>
                  </a:cubicBezTo>
                  <a:cubicBezTo>
                    <a:pt x="3601508" y="3502952"/>
                    <a:pt x="3601508" y="2698280"/>
                    <a:pt x="3601508" y="1893513"/>
                  </a:cubicBezTo>
                  <a:cubicBezTo>
                    <a:pt x="3601508" y="1878273"/>
                    <a:pt x="3601508" y="1863033"/>
                    <a:pt x="3601508" y="1841125"/>
                  </a:cubicBezTo>
                  <a:close/>
                  <a:moveTo>
                    <a:pt x="548936" y="1493272"/>
                  </a:moveTo>
                  <a:cubicBezTo>
                    <a:pt x="560938" y="1497463"/>
                    <a:pt x="568844" y="1500130"/>
                    <a:pt x="576559" y="1502988"/>
                  </a:cubicBezTo>
                  <a:cubicBezTo>
                    <a:pt x="753533" y="1569186"/>
                    <a:pt x="930508" y="1635290"/>
                    <a:pt x="1107387" y="1701584"/>
                  </a:cubicBezTo>
                  <a:cubicBezTo>
                    <a:pt x="1318842" y="1780832"/>
                    <a:pt x="1529821" y="1861032"/>
                    <a:pt x="1741657" y="1939137"/>
                  </a:cubicBezTo>
                  <a:cubicBezTo>
                    <a:pt x="1857290" y="1981809"/>
                    <a:pt x="1970066" y="1889131"/>
                    <a:pt x="1947778" y="1771212"/>
                  </a:cubicBezTo>
                  <a:cubicBezTo>
                    <a:pt x="1935014" y="1703394"/>
                    <a:pt x="1885770" y="1671580"/>
                    <a:pt x="1825667" y="1649101"/>
                  </a:cubicBezTo>
                  <a:cubicBezTo>
                    <a:pt x="1443810" y="1506607"/>
                    <a:pt x="1062143" y="1363732"/>
                    <a:pt x="680858" y="1219714"/>
                  </a:cubicBezTo>
                  <a:cubicBezTo>
                    <a:pt x="629518" y="1200378"/>
                    <a:pt x="578654" y="1199331"/>
                    <a:pt x="526553" y="1207808"/>
                  </a:cubicBezTo>
                  <a:cubicBezTo>
                    <a:pt x="319955" y="1241526"/>
                    <a:pt x="149648" y="1429074"/>
                    <a:pt x="150506" y="1669389"/>
                  </a:cubicBezTo>
                  <a:cubicBezTo>
                    <a:pt x="153839" y="2555119"/>
                    <a:pt x="151839" y="3440849"/>
                    <a:pt x="151839" y="4326484"/>
                  </a:cubicBezTo>
                  <a:cubicBezTo>
                    <a:pt x="151839" y="4340771"/>
                    <a:pt x="151934" y="4355154"/>
                    <a:pt x="153554" y="4369251"/>
                  </a:cubicBezTo>
                  <a:cubicBezTo>
                    <a:pt x="163936" y="4463167"/>
                    <a:pt x="257757" y="4522889"/>
                    <a:pt x="347387" y="4492885"/>
                  </a:cubicBezTo>
                  <a:cubicBezTo>
                    <a:pt x="417110" y="4469549"/>
                    <a:pt x="451305" y="4417447"/>
                    <a:pt x="451305" y="4332294"/>
                  </a:cubicBezTo>
                  <a:cubicBezTo>
                    <a:pt x="451496" y="3900144"/>
                    <a:pt x="451972" y="3467995"/>
                    <a:pt x="450924" y="3035846"/>
                  </a:cubicBezTo>
                  <a:cubicBezTo>
                    <a:pt x="450638" y="2931547"/>
                    <a:pt x="475594" y="2836107"/>
                    <a:pt x="549413" y="2761335"/>
                  </a:cubicBezTo>
                  <a:cubicBezTo>
                    <a:pt x="595704" y="2714472"/>
                    <a:pt x="652283" y="2677896"/>
                    <a:pt x="707147" y="2634462"/>
                  </a:cubicBezTo>
                  <a:cubicBezTo>
                    <a:pt x="738008" y="2681040"/>
                    <a:pt x="765059" y="2721997"/>
                    <a:pt x="792776" y="2763812"/>
                  </a:cubicBezTo>
                  <a:cubicBezTo>
                    <a:pt x="771917" y="2777718"/>
                    <a:pt x="755819" y="2790101"/>
                    <a:pt x="738293" y="2799912"/>
                  </a:cubicBezTo>
                  <a:cubicBezTo>
                    <a:pt x="639043" y="2855728"/>
                    <a:pt x="599419" y="2939262"/>
                    <a:pt x="600276" y="3053658"/>
                  </a:cubicBezTo>
                  <a:cubicBezTo>
                    <a:pt x="603610" y="3475044"/>
                    <a:pt x="601610" y="3896525"/>
                    <a:pt x="601705" y="4317911"/>
                  </a:cubicBezTo>
                  <a:cubicBezTo>
                    <a:pt x="601705" y="4335723"/>
                    <a:pt x="601610" y="4353725"/>
                    <a:pt x="603705" y="4371346"/>
                  </a:cubicBezTo>
                  <a:cubicBezTo>
                    <a:pt x="614373" y="4461738"/>
                    <a:pt x="705623" y="4521079"/>
                    <a:pt x="792586" y="4494695"/>
                  </a:cubicBezTo>
                  <a:cubicBezTo>
                    <a:pt x="865643" y="4472502"/>
                    <a:pt x="901171" y="4417733"/>
                    <a:pt x="901266" y="4326579"/>
                  </a:cubicBezTo>
                  <a:cubicBezTo>
                    <a:pt x="901361" y="3514668"/>
                    <a:pt x="901361" y="2702757"/>
                    <a:pt x="901266" y="1890846"/>
                  </a:cubicBezTo>
                  <a:cubicBezTo>
                    <a:pt x="901266" y="1856460"/>
                    <a:pt x="912125" y="1813312"/>
                    <a:pt x="895551" y="1789976"/>
                  </a:cubicBezTo>
                  <a:cubicBezTo>
                    <a:pt x="878120" y="1765497"/>
                    <a:pt x="834305" y="1759020"/>
                    <a:pt x="801444" y="1746447"/>
                  </a:cubicBezTo>
                  <a:cubicBezTo>
                    <a:pt x="700670" y="1707870"/>
                    <a:pt x="599514" y="1670247"/>
                    <a:pt x="496358" y="1631385"/>
                  </a:cubicBezTo>
                  <a:cubicBezTo>
                    <a:pt x="514170" y="1584903"/>
                    <a:pt x="530934" y="1540802"/>
                    <a:pt x="548936" y="1493272"/>
                  </a:cubicBezTo>
                  <a:close/>
                  <a:moveTo>
                    <a:pt x="4156435" y="1630527"/>
                  </a:moveTo>
                  <a:cubicBezTo>
                    <a:pt x="4145862" y="1634909"/>
                    <a:pt x="4137385" y="1638814"/>
                    <a:pt x="4128717" y="1642148"/>
                  </a:cubicBezTo>
                  <a:cubicBezTo>
                    <a:pt x="4017560" y="1684058"/>
                    <a:pt x="3906880" y="1727492"/>
                    <a:pt x="3794771" y="1766640"/>
                  </a:cubicBezTo>
                  <a:cubicBezTo>
                    <a:pt x="3760576" y="1778641"/>
                    <a:pt x="3750956" y="1794643"/>
                    <a:pt x="3751051" y="1830171"/>
                  </a:cubicBezTo>
                  <a:cubicBezTo>
                    <a:pt x="3752194" y="2662275"/>
                    <a:pt x="3751908" y="3494379"/>
                    <a:pt x="3752003" y="4326484"/>
                  </a:cubicBezTo>
                  <a:cubicBezTo>
                    <a:pt x="3752003" y="4340771"/>
                    <a:pt x="3752099" y="4355154"/>
                    <a:pt x="3753718" y="4369251"/>
                  </a:cubicBezTo>
                  <a:cubicBezTo>
                    <a:pt x="3764195" y="4463358"/>
                    <a:pt x="3857731" y="4523079"/>
                    <a:pt x="3947361" y="4493171"/>
                  </a:cubicBezTo>
                  <a:cubicBezTo>
                    <a:pt x="4017179" y="4469930"/>
                    <a:pt x="4051469" y="4417733"/>
                    <a:pt x="4051469" y="4332770"/>
                  </a:cubicBezTo>
                  <a:cubicBezTo>
                    <a:pt x="4051660" y="3900621"/>
                    <a:pt x="4051564" y="3468567"/>
                    <a:pt x="4051469" y="3036417"/>
                  </a:cubicBezTo>
                  <a:cubicBezTo>
                    <a:pt x="4051469" y="3025750"/>
                    <a:pt x="4050898" y="3014986"/>
                    <a:pt x="4050422" y="3004318"/>
                  </a:cubicBezTo>
                  <a:cubicBezTo>
                    <a:pt x="4046612" y="2924880"/>
                    <a:pt x="4011179" y="2863729"/>
                    <a:pt x="3944694" y="2820200"/>
                  </a:cubicBezTo>
                  <a:cubicBezTo>
                    <a:pt x="3917072" y="2802102"/>
                    <a:pt x="3889735" y="2783719"/>
                    <a:pt x="3860112" y="2764002"/>
                  </a:cubicBezTo>
                  <a:cubicBezTo>
                    <a:pt x="3888687" y="2721045"/>
                    <a:pt x="3915452" y="2680754"/>
                    <a:pt x="3944218" y="2637606"/>
                  </a:cubicBezTo>
                  <a:cubicBezTo>
                    <a:pt x="3990033" y="2670562"/>
                    <a:pt x="4036134" y="2698470"/>
                    <a:pt x="4076139" y="2733522"/>
                  </a:cubicBezTo>
                  <a:cubicBezTo>
                    <a:pt x="4167960" y="2814104"/>
                    <a:pt x="4202536" y="2919450"/>
                    <a:pt x="4202250" y="3039751"/>
                  </a:cubicBezTo>
                  <a:cubicBezTo>
                    <a:pt x="4201393" y="3465900"/>
                    <a:pt x="4201869" y="3892048"/>
                    <a:pt x="4202060" y="4318292"/>
                  </a:cubicBezTo>
                  <a:cubicBezTo>
                    <a:pt x="4202060" y="4338485"/>
                    <a:pt x="4201774" y="4359059"/>
                    <a:pt x="4205203" y="4378776"/>
                  </a:cubicBezTo>
                  <a:cubicBezTo>
                    <a:pt x="4213585" y="4427639"/>
                    <a:pt x="4240541" y="4464405"/>
                    <a:pt x="4285499" y="4485456"/>
                  </a:cubicBezTo>
                  <a:cubicBezTo>
                    <a:pt x="4392179" y="4535367"/>
                    <a:pt x="4501145" y="4463358"/>
                    <a:pt x="4501240" y="4341152"/>
                  </a:cubicBezTo>
                  <a:cubicBezTo>
                    <a:pt x="4501812" y="3448374"/>
                    <a:pt x="4501716" y="2555500"/>
                    <a:pt x="4501335" y="1662722"/>
                  </a:cubicBezTo>
                  <a:cubicBezTo>
                    <a:pt x="4501240" y="1504512"/>
                    <a:pt x="4438946" y="1374876"/>
                    <a:pt x="4308454" y="1284294"/>
                  </a:cubicBezTo>
                  <a:cubicBezTo>
                    <a:pt x="4196726" y="1206760"/>
                    <a:pt x="4077472" y="1178185"/>
                    <a:pt x="3941646" y="1231049"/>
                  </a:cubicBezTo>
                  <a:cubicBezTo>
                    <a:pt x="3649419" y="1344968"/>
                    <a:pt x="3354620" y="1452219"/>
                    <a:pt x="3060869" y="1562328"/>
                  </a:cubicBezTo>
                  <a:cubicBezTo>
                    <a:pt x="2972954" y="1595285"/>
                    <a:pt x="2884752" y="1627289"/>
                    <a:pt x="2797598" y="1662150"/>
                  </a:cubicBezTo>
                  <a:cubicBezTo>
                    <a:pt x="2739877" y="1685296"/>
                    <a:pt x="2705587" y="1729016"/>
                    <a:pt x="2702825" y="1792738"/>
                  </a:cubicBezTo>
                  <a:cubicBezTo>
                    <a:pt x="2700158" y="1855889"/>
                    <a:pt x="2728066" y="1903323"/>
                    <a:pt x="2783882" y="1932375"/>
                  </a:cubicBezTo>
                  <a:cubicBezTo>
                    <a:pt x="2832555" y="1957616"/>
                    <a:pt x="2881514" y="1951901"/>
                    <a:pt x="2931996" y="1932756"/>
                  </a:cubicBezTo>
                  <a:cubicBezTo>
                    <a:pt x="3258704" y="1809026"/>
                    <a:pt x="3585887" y="1686630"/>
                    <a:pt x="3912881" y="1563948"/>
                  </a:cubicBezTo>
                  <a:cubicBezTo>
                    <a:pt x="3975841" y="1540326"/>
                    <a:pt x="4038992" y="1517180"/>
                    <a:pt x="4104238" y="1492986"/>
                  </a:cubicBezTo>
                  <a:cubicBezTo>
                    <a:pt x="4122431" y="1540707"/>
                    <a:pt x="4139099" y="1584807"/>
                    <a:pt x="4156435" y="1630527"/>
                  </a:cubicBezTo>
                  <a:close/>
                  <a:moveTo>
                    <a:pt x="2251530" y="1279436"/>
                  </a:moveTo>
                  <a:cubicBezTo>
                    <a:pt x="2099606" y="1279436"/>
                    <a:pt x="1951778" y="1279436"/>
                    <a:pt x="1801950" y="1279436"/>
                  </a:cubicBezTo>
                  <a:cubicBezTo>
                    <a:pt x="1801950" y="1341825"/>
                    <a:pt x="1800807" y="1401356"/>
                    <a:pt x="1802998" y="1460697"/>
                  </a:cubicBezTo>
                  <a:cubicBezTo>
                    <a:pt x="1803379" y="1470888"/>
                    <a:pt x="1815666" y="1484890"/>
                    <a:pt x="1825858" y="1489653"/>
                  </a:cubicBezTo>
                  <a:cubicBezTo>
                    <a:pt x="1857100" y="1504035"/>
                    <a:pt x="1890437" y="1513560"/>
                    <a:pt x="1922156" y="1527086"/>
                  </a:cubicBezTo>
                  <a:cubicBezTo>
                    <a:pt x="2123705" y="1613382"/>
                    <a:pt x="2163138" y="1889607"/>
                    <a:pt x="1995022" y="2029815"/>
                  </a:cubicBezTo>
                  <a:cubicBezTo>
                    <a:pt x="1939777" y="2075821"/>
                    <a:pt x="1876150" y="2097633"/>
                    <a:pt x="1804998" y="2103158"/>
                  </a:cubicBezTo>
                  <a:cubicBezTo>
                    <a:pt x="1804998" y="2228507"/>
                    <a:pt x="1804998" y="2351284"/>
                    <a:pt x="1804998" y="2473966"/>
                  </a:cubicBezTo>
                  <a:cubicBezTo>
                    <a:pt x="2205048" y="2473966"/>
                    <a:pt x="2602050" y="2473966"/>
                    <a:pt x="2998290" y="2473966"/>
                  </a:cubicBezTo>
                  <a:cubicBezTo>
                    <a:pt x="2998290" y="2338044"/>
                    <a:pt x="2998290" y="2204504"/>
                    <a:pt x="2998290" y="2067915"/>
                  </a:cubicBezTo>
                  <a:cubicBezTo>
                    <a:pt x="2977716" y="2074773"/>
                    <a:pt x="2961047" y="2080679"/>
                    <a:pt x="2944188" y="2085918"/>
                  </a:cubicBezTo>
                  <a:cubicBezTo>
                    <a:pt x="2882276" y="2105349"/>
                    <a:pt x="2819220" y="2108873"/>
                    <a:pt x="2758736" y="2085156"/>
                  </a:cubicBezTo>
                  <a:cubicBezTo>
                    <a:pt x="2728161" y="2073154"/>
                    <a:pt x="2715112" y="2082489"/>
                    <a:pt x="2698443" y="2105539"/>
                  </a:cubicBezTo>
                  <a:cubicBezTo>
                    <a:pt x="2651389" y="2170785"/>
                    <a:pt x="2602050" y="2234317"/>
                    <a:pt x="2551663" y="2301183"/>
                  </a:cubicBezTo>
                  <a:cubicBezTo>
                    <a:pt x="2456222" y="2174024"/>
                    <a:pt x="2362877" y="2050866"/>
                    <a:pt x="2271437" y="1926279"/>
                  </a:cubicBezTo>
                  <a:cubicBezTo>
                    <a:pt x="2259912" y="1910562"/>
                    <a:pt x="2252578" y="1887702"/>
                    <a:pt x="2252483" y="1868081"/>
                  </a:cubicBezTo>
                  <a:cubicBezTo>
                    <a:pt x="2251054" y="1685963"/>
                    <a:pt x="2251625" y="1503845"/>
                    <a:pt x="2251625" y="1321727"/>
                  </a:cubicBezTo>
                  <a:cubicBezTo>
                    <a:pt x="2251530" y="1307916"/>
                    <a:pt x="2251530" y="1293914"/>
                    <a:pt x="2251530" y="1279436"/>
                  </a:cubicBezTo>
                  <a:close/>
                  <a:moveTo>
                    <a:pt x="4297596" y="973112"/>
                  </a:moveTo>
                  <a:cubicBezTo>
                    <a:pt x="4235588" y="869004"/>
                    <a:pt x="4175485" y="762609"/>
                    <a:pt x="4109572" y="660025"/>
                  </a:cubicBezTo>
                  <a:cubicBezTo>
                    <a:pt x="4077092" y="609447"/>
                    <a:pt x="4025752" y="576777"/>
                    <a:pt x="3969173" y="554202"/>
                  </a:cubicBezTo>
                  <a:cubicBezTo>
                    <a:pt x="3852016" y="507625"/>
                    <a:pt x="3730286" y="533628"/>
                    <a:pt x="3611510" y="526008"/>
                  </a:cubicBezTo>
                  <a:cubicBezTo>
                    <a:pt x="3572267" y="698030"/>
                    <a:pt x="3659706" y="887958"/>
                    <a:pt x="3820202" y="986733"/>
                  </a:cubicBezTo>
                  <a:cubicBezTo>
                    <a:pt x="3966411" y="1076649"/>
                    <a:pt x="4178533" y="1072077"/>
                    <a:pt x="4297596" y="973112"/>
                  </a:cubicBezTo>
                  <a:close/>
                  <a:moveTo>
                    <a:pt x="1040331" y="677932"/>
                  </a:moveTo>
                  <a:cubicBezTo>
                    <a:pt x="747913" y="677932"/>
                    <a:pt x="455591" y="677932"/>
                    <a:pt x="163174" y="677932"/>
                  </a:cubicBezTo>
                  <a:cubicBezTo>
                    <a:pt x="173461" y="833380"/>
                    <a:pt x="339958" y="1049693"/>
                    <a:pt x="597895" y="1051312"/>
                  </a:cubicBezTo>
                  <a:cubicBezTo>
                    <a:pt x="854308" y="1052836"/>
                    <a:pt x="1026425" y="843191"/>
                    <a:pt x="1040331" y="677932"/>
                  </a:cubicBezTo>
                  <a:close/>
                  <a:moveTo>
                    <a:pt x="3660087" y="376656"/>
                  </a:moveTo>
                  <a:cubicBezTo>
                    <a:pt x="3727619" y="376656"/>
                    <a:pt x="3785627" y="375323"/>
                    <a:pt x="3843634" y="376942"/>
                  </a:cubicBezTo>
                  <a:cubicBezTo>
                    <a:pt x="3934502" y="379514"/>
                    <a:pt x="4018799" y="404374"/>
                    <a:pt x="4096904" y="452190"/>
                  </a:cubicBezTo>
                  <a:cubicBezTo>
                    <a:pt x="4177199" y="501339"/>
                    <a:pt x="4237302" y="568776"/>
                    <a:pt x="4283689" y="649548"/>
                  </a:cubicBezTo>
                  <a:cubicBezTo>
                    <a:pt x="4325313" y="721842"/>
                    <a:pt x="4366747" y="794232"/>
                    <a:pt x="4410848" y="871099"/>
                  </a:cubicBezTo>
                  <a:cubicBezTo>
                    <a:pt x="4510574" y="726795"/>
                    <a:pt x="4530958" y="577729"/>
                    <a:pt x="4462473" y="423519"/>
                  </a:cubicBezTo>
                  <a:cubicBezTo>
                    <a:pt x="4386845" y="253308"/>
                    <a:pt x="4251399" y="159582"/>
                    <a:pt x="4063757" y="153295"/>
                  </a:cubicBezTo>
                  <a:cubicBezTo>
                    <a:pt x="3891068" y="147485"/>
                    <a:pt x="3761147" y="226542"/>
                    <a:pt x="3660087" y="376656"/>
                  </a:cubicBezTo>
                  <a:close/>
                  <a:moveTo>
                    <a:pt x="2699396" y="1055027"/>
                  </a:moveTo>
                  <a:cubicBezTo>
                    <a:pt x="2599288" y="1055027"/>
                    <a:pt x="2501752" y="1055027"/>
                    <a:pt x="2404978" y="1055027"/>
                  </a:cubicBezTo>
                  <a:cubicBezTo>
                    <a:pt x="2404978" y="1305058"/>
                    <a:pt x="2404978" y="1551565"/>
                    <a:pt x="2404978" y="1801215"/>
                  </a:cubicBezTo>
                  <a:cubicBezTo>
                    <a:pt x="2446983" y="1801215"/>
                    <a:pt x="2486036" y="1800358"/>
                    <a:pt x="2525088" y="1801596"/>
                  </a:cubicBezTo>
                  <a:cubicBezTo>
                    <a:pt x="2546234" y="1802263"/>
                    <a:pt x="2553377" y="1794929"/>
                    <a:pt x="2555187" y="1773307"/>
                  </a:cubicBezTo>
                  <a:cubicBezTo>
                    <a:pt x="2562521" y="1685582"/>
                    <a:pt x="2602907" y="1614906"/>
                    <a:pt x="2673583" y="1563090"/>
                  </a:cubicBezTo>
                  <a:cubicBezTo>
                    <a:pt x="2694062" y="1548041"/>
                    <a:pt x="2702444" y="1533087"/>
                    <a:pt x="2702158" y="1507750"/>
                  </a:cubicBezTo>
                  <a:cubicBezTo>
                    <a:pt x="2701015" y="1368685"/>
                    <a:pt x="2701682" y="1229620"/>
                    <a:pt x="2701491" y="1090555"/>
                  </a:cubicBezTo>
                  <a:cubicBezTo>
                    <a:pt x="2701396" y="1078935"/>
                    <a:pt x="2700158" y="1067409"/>
                    <a:pt x="2699396" y="1055027"/>
                  </a:cubicBezTo>
                  <a:close/>
                  <a:moveTo>
                    <a:pt x="157840" y="526294"/>
                  </a:moveTo>
                  <a:cubicBezTo>
                    <a:pt x="174890" y="526294"/>
                    <a:pt x="186701" y="526294"/>
                    <a:pt x="198416" y="526294"/>
                  </a:cubicBezTo>
                  <a:cubicBezTo>
                    <a:pt x="330338" y="526294"/>
                    <a:pt x="462354" y="525246"/>
                    <a:pt x="594275" y="527151"/>
                  </a:cubicBezTo>
                  <a:cubicBezTo>
                    <a:pt x="622755" y="527532"/>
                    <a:pt x="637043" y="518484"/>
                    <a:pt x="647425" y="493338"/>
                  </a:cubicBezTo>
                  <a:cubicBezTo>
                    <a:pt x="691907" y="384943"/>
                    <a:pt x="760772" y="298932"/>
                    <a:pt x="872120" y="252736"/>
                  </a:cubicBezTo>
                  <a:cubicBezTo>
                    <a:pt x="873358" y="252260"/>
                    <a:pt x="873358" y="248926"/>
                    <a:pt x="873929" y="246926"/>
                  </a:cubicBezTo>
                  <a:cubicBezTo>
                    <a:pt x="753343" y="144818"/>
                    <a:pt x="565891" y="121767"/>
                    <a:pt x="414348" y="193110"/>
                  </a:cubicBezTo>
                  <a:cubicBezTo>
                    <a:pt x="273854" y="259308"/>
                    <a:pt x="190225" y="370179"/>
                    <a:pt x="157840" y="526294"/>
                  </a:cubicBezTo>
                  <a:close/>
                  <a:moveTo>
                    <a:pt x="799539" y="526104"/>
                  </a:moveTo>
                  <a:cubicBezTo>
                    <a:pt x="1012709" y="526104"/>
                    <a:pt x="1220735" y="526675"/>
                    <a:pt x="1428665" y="525627"/>
                  </a:cubicBezTo>
                  <a:cubicBezTo>
                    <a:pt x="1472385" y="525437"/>
                    <a:pt x="1502198" y="490290"/>
                    <a:pt x="1500579" y="448570"/>
                  </a:cubicBezTo>
                  <a:cubicBezTo>
                    <a:pt x="1498865" y="406470"/>
                    <a:pt x="1468956" y="377133"/>
                    <a:pt x="1423046" y="376847"/>
                  </a:cubicBezTo>
                  <a:cubicBezTo>
                    <a:pt x="1282742" y="376180"/>
                    <a:pt x="1142249" y="373608"/>
                    <a:pt x="1002041" y="377895"/>
                  </a:cubicBezTo>
                  <a:cubicBezTo>
                    <a:pt x="907076" y="380752"/>
                    <a:pt x="840592" y="432568"/>
                    <a:pt x="799539" y="526104"/>
                  </a:cubicBezTo>
                  <a:close/>
                  <a:moveTo>
                    <a:pt x="2699872" y="899579"/>
                  </a:moveTo>
                  <a:cubicBezTo>
                    <a:pt x="2700539" y="884053"/>
                    <a:pt x="2701682" y="872337"/>
                    <a:pt x="2701491" y="860717"/>
                  </a:cubicBezTo>
                  <a:cubicBezTo>
                    <a:pt x="2700824" y="816711"/>
                    <a:pt x="2702634" y="772515"/>
                    <a:pt x="2698062" y="728891"/>
                  </a:cubicBezTo>
                  <a:cubicBezTo>
                    <a:pt x="2690728" y="659454"/>
                    <a:pt x="2631101" y="606590"/>
                    <a:pt x="2560521" y="601827"/>
                  </a:cubicBezTo>
                  <a:cubicBezTo>
                    <a:pt x="2492703" y="597255"/>
                    <a:pt x="2418218" y="644690"/>
                    <a:pt x="2408693" y="711079"/>
                  </a:cubicBezTo>
                  <a:cubicBezTo>
                    <a:pt x="2399930" y="772134"/>
                    <a:pt x="2406788" y="835476"/>
                    <a:pt x="2406788" y="899484"/>
                  </a:cubicBezTo>
                  <a:cubicBezTo>
                    <a:pt x="2503657" y="899579"/>
                    <a:pt x="2599574" y="899579"/>
                    <a:pt x="2699872" y="899579"/>
                  </a:cubicBezTo>
                  <a:close/>
                  <a:moveTo>
                    <a:pt x="2853605" y="1480509"/>
                  </a:moveTo>
                  <a:cubicBezTo>
                    <a:pt x="2901897" y="1462221"/>
                    <a:pt x="2945045" y="1446409"/>
                    <a:pt x="2987622" y="1429169"/>
                  </a:cubicBezTo>
                  <a:cubicBezTo>
                    <a:pt x="2993623" y="1426692"/>
                    <a:pt x="3000481" y="1417358"/>
                    <a:pt x="3000671" y="1411071"/>
                  </a:cubicBezTo>
                  <a:cubicBezTo>
                    <a:pt x="3001814" y="1367542"/>
                    <a:pt x="3001243" y="1323918"/>
                    <a:pt x="3001243" y="1279055"/>
                  </a:cubicBezTo>
                  <a:cubicBezTo>
                    <a:pt x="2949903" y="1279055"/>
                    <a:pt x="2902088" y="1279055"/>
                    <a:pt x="2853605" y="1279055"/>
                  </a:cubicBezTo>
                  <a:cubicBezTo>
                    <a:pt x="2853605" y="1345539"/>
                    <a:pt x="2853605" y="1409262"/>
                    <a:pt x="2853605" y="1480509"/>
                  </a:cubicBezTo>
                  <a:close/>
                  <a:moveTo>
                    <a:pt x="2477272" y="1951806"/>
                  </a:moveTo>
                  <a:cubicBezTo>
                    <a:pt x="2505562" y="1989525"/>
                    <a:pt x="2527660" y="2018957"/>
                    <a:pt x="2551568" y="2050770"/>
                  </a:cubicBezTo>
                  <a:cubicBezTo>
                    <a:pt x="2568618" y="2028482"/>
                    <a:pt x="2583572" y="2010289"/>
                    <a:pt x="2597002" y="1990953"/>
                  </a:cubicBezTo>
                  <a:cubicBezTo>
                    <a:pt x="2610622" y="1971332"/>
                    <a:pt x="2602622" y="1953615"/>
                    <a:pt x="2578619" y="1952187"/>
                  </a:cubicBezTo>
                  <a:cubicBezTo>
                    <a:pt x="2548139" y="1950472"/>
                    <a:pt x="2517563" y="1951806"/>
                    <a:pt x="2477272" y="1951806"/>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20" name="任意多边形: 形状 119">
              <a:extLst>
                <a:ext uri="{FF2B5EF4-FFF2-40B4-BE49-F238E27FC236}">
                  <a16:creationId xmlns="" xmlns:a16="http://schemas.microsoft.com/office/drawing/2014/main" id="{C3F785E7-3CF7-4F5F-9A4C-9793DC91B763}"/>
                </a:ext>
              </a:extLst>
            </p:cNvPr>
            <p:cNvSpPr/>
            <p:nvPr/>
          </p:nvSpPr>
          <p:spPr>
            <a:xfrm>
              <a:off x="14992901" y="2696320"/>
              <a:ext cx="1952382" cy="1650306"/>
            </a:xfrm>
            <a:custGeom>
              <a:avLst/>
              <a:gdLst>
                <a:gd name="connsiteX0" fmla="*/ 1504113 w 1952382"/>
                <a:gd name="connsiteY0" fmla="*/ 1202833 h 1650306"/>
                <a:gd name="connsiteX1" fmla="*/ 1647845 w 1952382"/>
                <a:gd name="connsiteY1" fmla="*/ 1202833 h 1650306"/>
                <a:gd name="connsiteX2" fmla="*/ 1647845 w 1952382"/>
                <a:gd name="connsiteY2" fmla="*/ 1349042 h 1650306"/>
                <a:gd name="connsiteX3" fmla="*/ 1504113 w 1952382"/>
                <a:gd name="connsiteY3" fmla="*/ 1349042 h 1650306"/>
                <a:gd name="connsiteX4" fmla="*/ 1504113 w 1952382"/>
                <a:gd name="connsiteY4" fmla="*/ 1202833 h 1650306"/>
                <a:gd name="connsiteX5" fmla="*/ 1203790 w 1952382"/>
                <a:gd name="connsiteY5" fmla="*/ 1202453 h 1650306"/>
                <a:gd name="connsiteX6" fmla="*/ 1347808 w 1952382"/>
                <a:gd name="connsiteY6" fmla="*/ 1202453 h 1650306"/>
                <a:gd name="connsiteX7" fmla="*/ 1347808 w 1952382"/>
                <a:gd name="connsiteY7" fmla="*/ 1349043 h 1650306"/>
                <a:gd name="connsiteX8" fmla="*/ 1203790 w 1952382"/>
                <a:gd name="connsiteY8" fmla="*/ 1349043 h 1650306"/>
                <a:gd name="connsiteX9" fmla="*/ 1203790 w 1952382"/>
                <a:gd name="connsiteY9" fmla="*/ 1202453 h 1650306"/>
                <a:gd name="connsiteX10" fmla="*/ 904038 w 1952382"/>
                <a:gd name="connsiteY10" fmla="*/ 1201500 h 1650306"/>
                <a:gd name="connsiteX11" fmla="*/ 1047961 w 1952382"/>
                <a:gd name="connsiteY11" fmla="*/ 1201500 h 1650306"/>
                <a:gd name="connsiteX12" fmla="*/ 1047961 w 1952382"/>
                <a:gd name="connsiteY12" fmla="*/ 1347899 h 1650306"/>
                <a:gd name="connsiteX13" fmla="*/ 904038 w 1952382"/>
                <a:gd name="connsiteY13" fmla="*/ 1347899 h 1650306"/>
                <a:gd name="connsiteX14" fmla="*/ 904038 w 1952382"/>
                <a:gd name="connsiteY14" fmla="*/ 1201500 h 1650306"/>
                <a:gd name="connsiteX15" fmla="*/ 770117 w 1952382"/>
                <a:gd name="connsiteY15" fmla="*/ 153464 h 1650306"/>
                <a:gd name="connsiteX16" fmla="*/ 750590 w 1952382"/>
                <a:gd name="connsiteY16" fmla="*/ 178610 h 1650306"/>
                <a:gd name="connsiteX17" fmla="*/ 749543 w 1952382"/>
                <a:gd name="connsiteY17" fmla="*/ 417687 h 1650306"/>
                <a:gd name="connsiteX18" fmla="*/ 780499 w 1952382"/>
                <a:gd name="connsiteY18" fmla="*/ 450168 h 1650306"/>
                <a:gd name="connsiteX19" fmla="*/ 1173024 w 1952382"/>
                <a:gd name="connsiteY19" fmla="*/ 449977 h 1650306"/>
                <a:gd name="connsiteX20" fmla="*/ 1202361 w 1952382"/>
                <a:gd name="connsiteY20" fmla="*/ 419688 h 1650306"/>
                <a:gd name="connsiteX21" fmla="*/ 1202266 w 1952382"/>
                <a:gd name="connsiteY21" fmla="*/ 319770 h 1650306"/>
                <a:gd name="connsiteX22" fmla="*/ 1202171 w 1952382"/>
                <a:gd name="connsiteY22" fmla="*/ 159846 h 1650306"/>
                <a:gd name="connsiteX23" fmla="*/ 1194265 w 1952382"/>
                <a:gd name="connsiteY23" fmla="*/ 154988 h 1650306"/>
                <a:gd name="connsiteX24" fmla="*/ 770117 w 1952382"/>
                <a:gd name="connsiteY24" fmla="*/ 153464 h 1650306"/>
                <a:gd name="connsiteX25" fmla="*/ 1392290 w 1952382"/>
                <a:gd name="connsiteY25" fmla="*/ 151368 h 1650306"/>
                <a:gd name="connsiteX26" fmla="*/ 1349618 w 1952382"/>
                <a:gd name="connsiteY26" fmla="*/ 192707 h 1650306"/>
                <a:gd name="connsiteX27" fmla="*/ 1350379 w 1952382"/>
                <a:gd name="connsiteY27" fmla="*/ 560467 h 1650306"/>
                <a:gd name="connsiteX28" fmla="*/ 1350189 w 1952382"/>
                <a:gd name="connsiteY28" fmla="*/ 596377 h 1650306"/>
                <a:gd name="connsiteX29" fmla="*/ 602096 w 1952382"/>
                <a:gd name="connsiteY29" fmla="*/ 596377 h 1650306"/>
                <a:gd name="connsiteX30" fmla="*/ 602096 w 1952382"/>
                <a:gd name="connsiteY30" fmla="*/ 556086 h 1650306"/>
                <a:gd name="connsiteX31" fmla="*/ 602572 w 1952382"/>
                <a:gd name="connsiteY31" fmla="*/ 188326 h 1650306"/>
                <a:gd name="connsiteX32" fmla="*/ 566472 w 1952382"/>
                <a:gd name="connsiteY32" fmla="*/ 151464 h 1650306"/>
                <a:gd name="connsiteX33" fmla="*/ 241574 w 1952382"/>
                <a:gd name="connsiteY33" fmla="*/ 152226 h 1650306"/>
                <a:gd name="connsiteX34" fmla="*/ 150134 w 1952382"/>
                <a:gd name="connsiteY34" fmla="*/ 243475 h 1650306"/>
                <a:gd name="connsiteX35" fmla="*/ 150134 w 1952382"/>
                <a:gd name="connsiteY35" fmla="*/ 1403811 h 1650306"/>
                <a:gd name="connsiteX36" fmla="*/ 245575 w 1952382"/>
                <a:gd name="connsiteY36" fmla="*/ 1498489 h 1650306"/>
                <a:gd name="connsiteX37" fmla="*/ 1705853 w 1952382"/>
                <a:gd name="connsiteY37" fmla="*/ 1498489 h 1650306"/>
                <a:gd name="connsiteX38" fmla="*/ 1800531 w 1952382"/>
                <a:gd name="connsiteY38" fmla="*/ 1404001 h 1650306"/>
                <a:gd name="connsiteX39" fmla="*/ 1800531 w 1952382"/>
                <a:gd name="connsiteY39" fmla="*/ 247190 h 1650306"/>
                <a:gd name="connsiteX40" fmla="*/ 1706424 w 1952382"/>
                <a:gd name="connsiteY40" fmla="*/ 152130 h 1650306"/>
                <a:gd name="connsiteX41" fmla="*/ 1392290 w 1952382"/>
                <a:gd name="connsiteY41" fmla="*/ 151368 h 1650306"/>
                <a:gd name="connsiteX42" fmla="*/ 255576 w 1952382"/>
                <a:gd name="connsiteY42" fmla="*/ 16 h 1650306"/>
                <a:gd name="connsiteX43" fmla="*/ 977000 w 1952382"/>
                <a:gd name="connsiteY43" fmla="*/ 778 h 1650306"/>
                <a:gd name="connsiteX44" fmla="*/ 1698423 w 1952382"/>
                <a:gd name="connsiteY44" fmla="*/ 683 h 1650306"/>
                <a:gd name="connsiteX45" fmla="*/ 1905211 w 1952382"/>
                <a:gd name="connsiteY45" fmla="*/ 92028 h 1650306"/>
                <a:gd name="connsiteX46" fmla="*/ 1951787 w 1952382"/>
                <a:gd name="connsiteY46" fmla="*/ 242809 h 1650306"/>
                <a:gd name="connsiteX47" fmla="*/ 1951599 w 1952382"/>
                <a:gd name="connsiteY47" fmla="*/ 1407049 h 1650306"/>
                <a:gd name="connsiteX48" fmla="*/ 1710044 w 1952382"/>
                <a:gd name="connsiteY48" fmla="*/ 1649270 h 1650306"/>
                <a:gd name="connsiteX49" fmla="*/ 242241 w 1952382"/>
                <a:gd name="connsiteY49" fmla="*/ 1649270 h 1650306"/>
                <a:gd name="connsiteX50" fmla="*/ 7831 w 1952382"/>
                <a:gd name="connsiteY50" fmla="*/ 1475058 h 1650306"/>
                <a:gd name="connsiteX51" fmla="*/ 1640 w 1952382"/>
                <a:gd name="connsiteY51" fmla="*/ 1386380 h 1650306"/>
                <a:gd name="connsiteX52" fmla="*/ 20 w 1952382"/>
                <a:gd name="connsiteY52" fmla="*/ 254238 h 1650306"/>
                <a:gd name="connsiteX53" fmla="*/ 255576 w 1952382"/>
                <a:gd name="connsiteY53" fmla="*/ 16 h 1650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952382" h="1650306">
                  <a:moveTo>
                    <a:pt x="1504113" y="1202833"/>
                  </a:moveTo>
                  <a:cubicBezTo>
                    <a:pt x="1550881" y="1202833"/>
                    <a:pt x="1597649" y="1202833"/>
                    <a:pt x="1647845" y="1202833"/>
                  </a:cubicBezTo>
                  <a:cubicBezTo>
                    <a:pt x="1647845" y="1249791"/>
                    <a:pt x="1647845" y="1297416"/>
                    <a:pt x="1647845" y="1349042"/>
                  </a:cubicBezTo>
                  <a:cubicBezTo>
                    <a:pt x="1599363" y="1349042"/>
                    <a:pt x="1553452" y="1349042"/>
                    <a:pt x="1504113" y="1349042"/>
                  </a:cubicBezTo>
                  <a:cubicBezTo>
                    <a:pt x="1504113" y="1300750"/>
                    <a:pt x="1504113" y="1253125"/>
                    <a:pt x="1504113" y="1202833"/>
                  </a:cubicBezTo>
                  <a:close/>
                  <a:moveTo>
                    <a:pt x="1203790" y="1202453"/>
                  </a:moveTo>
                  <a:cubicBezTo>
                    <a:pt x="1251796" y="1202453"/>
                    <a:pt x="1298564" y="1202453"/>
                    <a:pt x="1347808" y="1202453"/>
                  </a:cubicBezTo>
                  <a:cubicBezTo>
                    <a:pt x="1347808" y="1251507"/>
                    <a:pt x="1347808" y="1299989"/>
                    <a:pt x="1347808" y="1349043"/>
                  </a:cubicBezTo>
                  <a:cubicBezTo>
                    <a:pt x="1298469" y="1349043"/>
                    <a:pt x="1252558" y="1349043"/>
                    <a:pt x="1203790" y="1349043"/>
                  </a:cubicBezTo>
                  <a:cubicBezTo>
                    <a:pt x="1203790" y="1299989"/>
                    <a:pt x="1203790" y="1252364"/>
                    <a:pt x="1203790" y="1202453"/>
                  </a:cubicBezTo>
                  <a:close/>
                  <a:moveTo>
                    <a:pt x="904038" y="1201500"/>
                  </a:moveTo>
                  <a:cubicBezTo>
                    <a:pt x="952806" y="1201500"/>
                    <a:pt x="998812" y="1201500"/>
                    <a:pt x="1047961" y="1201500"/>
                  </a:cubicBezTo>
                  <a:cubicBezTo>
                    <a:pt x="1047961" y="1249982"/>
                    <a:pt x="1047961" y="1297607"/>
                    <a:pt x="1047961" y="1347899"/>
                  </a:cubicBezTo>
                  <a:cubicBezTo>
                    <a:pt x="1000907" y="1347899"/>
                    <a:pt x="954139" y="1347899"/>
                    <a:pt x="904038" y="1347899"/>
                  </a:cubicBezTo>
                  <a:cubicBezTo>
                    <a:pt x="904038" y="1300655"/>
                    <a:pt x="904038" y="1253030"/>
                    <a:pt x="904038" y="1201500"/>
                  </a:cubicBezTo>
                  <a:close/>
                  <a:moveTo>
                    <a:pt x="770117" y="153464"/>
                  </a:moveTo>
                  <a:cubicBezTo>
                    <a:pt x="763259" y="153464"/>
                    <a:pt x="750781" y="169752"/>
                    <a:pt x="750590" y="178610"/>
                  </a:cubicBezTo>
                  <a:cubicBezTo>
                    <a:pt x="749066" y="258239"/>
                    <a:pt x="749923" y="337963"/>
                    <a:pt x="749543" y="417687"/>
                  </a:cubicBezTo>
                  <a:cubicBezTo>
                    <a:pt x="749447" y="439500"/>
                    <a:pt x="756782" y="450263"/>
                    <a:pt x="780499" y="450168"/>
                  </a:cubicBezTo>
                  <a:cubicBezTo>
                    <a:pt x="911277" y="449596"/>
                    <a:pt x="1042151" y="449692"/>
                    <a:pt x="1173024" y="449977"/>
                  </a:cubicBezTo>
                  <a:cubicBezTo>
                    <a:pt x="1194455" y="450072"/>
                    <a:pt x="1202837" y="440643"/>
                    <a:pt x="1202361" y="419688"/>
                  </a:cubicBezTo>
                  <a:cubicBezTo>
                    <a:pt x="1201694" y="386445"/>
                    <a:pt x="1202266" y="353108"/>
                    <a:pt x="1202266" y="319770"/>
                  </a:cubicBezTo>
                  <a:cubicBezTo>
                    <a:pt x="1202171" y="265383"/>
                    <a:pt x="1202171" y="210995"/>
                    <a:pt x="1202171" y="159846"/>
                  </a:cubicBezTo>
                  <a:cubicBezTo>
                    <a:pt x="1196265" y="156131"/>
                    <a:pt x="1195217" y="154988"/>
                    <a:pt x="1194265" y="154988"/>
                  </a:cubicBezTo>
                  <a:cubicBezTo>
                    <a:pt x="1052914" y="154035"/>
                    <a:pt x="911468" y="152797"/>
                    <a:pt x="770117" y="153464"/>
                  </a:cubicBezTo>
                  <a:close/>
                  <a:moveTo>
                    <a:pt x="1392290" y="151368"/>
                  </a:moveTo>
                  <a:cubicBezTo>
                    <a:pt x="1360381" y="150797"/>
                    <a:pt x="1349046" y="158988"/>
                    <a:pt x="1349618" y="192707"/>
                  </a:cubicBezTo>
                  <a:cubicBezTo>
                    <a:pt x="1351523" y="315294"/>
                    <a:pt x="1350379" y="437880"/>
                    <a:pt x="1350379" y="560467"/>
                  </a:cubicBezTo>
                  <a:cubicBezTo>
                    <a:pt x="1350189" y="571993"/>
                    <a:pt x="1350189" y="583518"/>
                    <a:pt x="1350189" y="596377"/>
                  </a:cubicBezTo>
                  <a:cubicBezTo>
                    <a:pt x="1099586" y="596377"/>
                    <a:pt x="852794" y="596377"/>
                    <a:pt x="602096" y="596377"/>
                  </a:cubicBezTo>
                  <a:cubicBezTo>
                    <a:pt x="602096" y="581613"/>
                    <a:pt x="602096" y="568849"/>
                    <a:pt x="602096" y="556086"/>
                  </a:cubicBezTo>
                  <a:cubicBezTo>
                    <a:pt x="602096" y="433499"/>
                    <a:pt x="601429" y="310912"/>
                    <a:pt x="602572" y="188326"/>
                  </a:cubicBezTo>
                  <a:cubicBezTo>
                    <a:pt x="602858" y="160989"/>
                    <a:pt x="595142" y="150987"/>
                    <a:pt x="566472" y="151464"/>
                  </a:cubicBezTo>
                  <a:cubicBezTo>
                    <a:pt x="458173" y="152988"/>
                    <a:pt x="349873" y="151654"/>
                    <a:pt x="241574" y="152226"/>
                  </a:cubicBezTo>
                  <a:cubicBezTo>
                    <a:pt x="176138" y="152607"/>
                    <a:pt x="150230" y="178229"/>
                    <a:pt x="150134" y="243475"/>
                  </a:cubicBezTo>
                  <a:cubicBezTo>
                    <a:pt x="149753" y="630285"/>
                    <a:pt x="149848" y="1017001"/>
                    <a:pt x="150134" y="1403811"/>
                  </a:cubicBezTo>
                  <a:cubicBezTo>
                    <a:pt x="150230" y="1472677"/>
                    <a:pt x="176423" y="1498489"/>
                    <a:pt x="245575" y="1498489"/>
                  </a:cubicBezTo>
                  <a:cubicBezTo>
                    <a:pt x="732302" y="1498680"/>
                    <a:pt x="1219125" y="1498680"/>
                    <a:pt x="1705853" y="1498489"/>
                  </a:cubicBezTo>
                  <a:cubicBezTo>
                    <a:pt x="1776337" y="1498489"/>
                    <a:pt x="1800531" y="1474486"/>
                    <a:pt x="1800531" y="1404001"/>
                  </a:cubicBezTo>
                  <a:cubicBezTo>
                    <a:pt x="1800817" y="1018429"/>
                    <a:pt x="1800817" y="632857"/>
                    <a:pt x="1800531" y="247190"/>
                  </a:cubicBezTo>
                  <a:cubicBezTo>
                    <a:pt x="1800435" y="176134"/>
                    <a:pt x="1776528" y="152321"/>
                    <a:pt x="1706424" y="152130"/>
                  </a:cubicBezTo>
                  <a:cubicBezTo>
                    <a:pt x="1601649" y="151750"/>
                    <a:pt x="1496969" y="153083"/>
                    <a:pt x="1392290" y="151368"/>
                  </a:cubicBezTo>
                  <a:close/>
                  <a:moveTo>
                    <a:pt x="255576" y="16"/>
                  </a:moveTo>
                  <a:cubicBezTo>
                    <a:pt x="496082" y="2397"/>
                    <a:pt x="736589" y="778"/>
                    <a:pt x="977000" y="778"/>
                  </a:cubicBezTo>
                  <a:cubicBezTo>
                    <a:pt x="1217506" y="778"/>
                    <a:pt x="1457917" y="874"/>
                    <a:pt x="1698423" y="683"/>
                  </a:cubicBezTo>
                  <a:cubicBezTo>
                    <a:pt x="1780910" y="588"/>
                    <a:pt x="1853203" y="22876"/>
                    <a:pt x="1905211" y="92028"/>
                  </a:cubicBezTo>
                  <a:cubicBezTo>
                    <a:pt x="1938929" y="136891"/>
                    <a:pt x="1951693" y="188326"/>
                    <a:pt x="1951787" y="242809"/>
                  </a:cubicBezTo>
                  <a:cubicBezTo>
                    <a:pt x="1952263" y="630857"/>
                    <a:pt x="1952931" y="1019001"/>
                    <a:pt x="1951599" y="1407049"/>
                  </a:cubicBezTo>
                  <a:cubicBezTo>
                    <a:pt x="1951121" y="1555353"/>
                    <a:pt x="1858443" y="1648889"/>
                    <a:pt x="1710044" y="1649270"/>
                  </a:cubicBezTo>
                  <a:cubicBezTo>
                    <a:pt x="1220744" y="1650699"/>
                    <a:pt x="731540" y="1650603"/>
                    <a:pt x="242241" y="1649270"/>
                  </a:cubicBezTo>
                  <a:cubicBezTo>
                    <a:pt x="118130" y="1648889"/>
                    <a:pt x="34406" y="1584786"/>
                    <a:pt x="7831" y="1475058"/>
                  </a:cubicBezTo>
                  <a:cubicBezTo>
                    <a:pt x="973" y="1446673"/>
                    <a:pt x="1640" y="1416003"/>
                    <a:pt x="1640" y="1386380"/>
                  </a:cubicBezTo>
                  <a:cubicBezTo>
                    <a:pt x="1259" y="1009000"/>
                    <a:pt x="4116" y="631619"/>
                    <a:pt x="20" y="254238"/>
                  </a:cubicBezTo>
                  <a:cubicBezTo>
                    <a:pt x="-1599" y="105363"/>
                    <a:pt x="93937" y="-1508"/>
                    <a:pt x="255576" y="16"/>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nvGrpSpPr>
          <p:cNvPr id="116" name="组合 115">
            <a:extLst>
              <a:ext uri="{FF2B5EF4-FFF2-40B4-BE49-F238E27FC236}">
                <a16:creationId xmlns="" xmlns:a16="http://schemas.microsoft.com/office/drawing/2014/main" id="{F437F739-9470-456F-A330-7CC6A0C593DC}"/>
              </a:ext>
            </a:extLst>
          </p:cNvPr>
          <p:cNvGrpSpPr>
            <a:grpSpLocks/>
          </p:cNvGrpSpPr>
          <p:nvPr/>
        </p:nvGrpSpPr>
        <p:grpSpPr>
          <a:xfrm>
            <a:off x="9481814" y="4225152"/>
            <a:ext cx="444047" cy="444029"/>
            <a:chOff x="18549997" y="478790"/>
            <a:chExt cx="4648606" cy="4648413"/>
          </a:xfrm>
        </p:grpSpPr>
        <p:sp>
          <p:nvSpPr>
            <p:cNvPr id="117" name="任意多边形: 形状 116">
              <a:extLst>
                <a:ext uri="{FF2B5EF4-FFF2-40B4-BE49-F238E27FC236}">
                  <a16:creationId xmlns="" xmlns:a16="http://schemas.microsoft.com/office/drawing/2014/main" id="{0635B74F-B47F-4700-A481-A96473CCAC34}"/>
                </a:ext>
              </a:extLst>
            </p:cNvPr>
            <p:cNvSpPr/>
            <p:nvPr/>
          </p:nvSpPr>
          <p:spPr>
            <a:xfrm>
              <a:off x="20048035" y="1977859"/>
              <a:ext cx="1652530" cy="1650897"/>
            </a:xfrm>
            <a:custGeom>
              <a:avLst/>
              <a:gdLst>
                <a:gd name="connsiteX0" fmla="*/ 820103 w 1652530"/>
                <a:gd name="connsiteY0" fmla="*/ 601386 h 1650897"/>
                <a:gd name="connsiteX1" fmla="*/ 600933 w 1652530"/>
                <a:gd name="connsiteY1" fmla="*/ 826557 h 1650897"/>
                <a:gd name="connsiteX2" fmla="*/ 830009 w 1652530"/>
                <a:gd name="connsiteY2" fmla="*/ 1049346 h 1650897"/>
                <a:gd name="connsiteX3" fmla="*/ 1049560 w 1652530"/>
                <a:gd name="connsiteY3" fmla="*/ 820461 h 1650897"/>
                <a:gd name="connsiteX4" fmla="*/ 820103 w 1652530"/>
                <a:gd name="connsiteY4" fmla="*/ 601386 h 1650897"/>
                <a:gd name="connsiteX5" fmla="*/ 824294 w 1652530"/>
                <a:gd name="connsiteY5" fmla="*/ 450700 h 1650897"/>
                <a:gd name="connsiteX6" fmla="*/ 1199865 w 1652530"/>
                <a:gd name="connsiteY6" fmla="*/ 824747 h 1650897"/>
                <a:gd name="connsiteX7" fmla="*/ 825628 w 1652530"/>
                <a:gd name="connsiteY7" fmla="*/ 1200127 h 1650897"/>
                <a:gd name="connsiteX8" fmla="*/ 450533 w 1652530"/>
                <a:gd name="connsiteY8" fmla="*/ 822270 h 1650897"/>
                <a:gd name="connsiteX9" fmla="*/ 824294 w 1652530"/>
                <a:gd name="connsiteY9" fmla="*/ 450700 h 1650897"/>
                <a:gd name="connsiteX10" fmla="*/ 912305 w 1652530"/>
                <a:gd name="connsiteY10" fmla="*/ 151520 h 1650897"/>
                <a:gd name="connsiteX11" fmla="*/ 741046 w 1652530"/>
                <a:gd name="connsiteY11" fmla="*/ 151710 h 1650897"/>
                <a:gd name="connsiteX12" fmla="*/ 698659 w 1652530"/>
                <a:gd name="connsiteY12" fmla="*/ 175046 h 1650897"/>
                <a:gd name="connsiteX13" fmla="*/ 631413 w 1652530"/>
                <a:gd name="connsiteY13" fmla="*/ 271440 h 1650897"/>
                <a:gd name="connsiteX14" fmla="*/ 570167 w 1652530"/>
                <a:gd name="connsiteY14" fmla="*/ 296300 h 1650897"/>
                <a:gd name="connsiteX15" fmla="*/ 450819 w 1652530"/>
                <a:gd name="connsiteY15" fmla="*/ 275726 h 1650897"/>
                <a:gd name="connsiteX16" fmla="*/ 408337 w 1652530"/>
                <a:gd name="connsiteY16" fmla="*/ 289728 h 1650897"/>
                <a:gd name="connsiteX17" fmla="*/ 287275 w 1652530"/>
                <a:gd name="connsiteY17" fmla="*/ 410886 h 1650897"/>
                <a:gd name="connsiteX18" fmla="*/ 275273 w 1652530"/>
                <a:gd name="connsiteY18" fmla="*/ 450605 h 1650897"/>
                <a:gd name="connsiteX19" fmla="*/ 297181 w 1652530"/>
                <a:gd name="connsiteY19" fmla="*/ 587860 h 1650897"/>
                <a:gd name="connsiteX20" fmla="*/ 282988 w 1652530"/>
                <a:gd name="connsiteY20" fmla="*/ 621769 h 1650897"/>
                <a:gd name="connsiteX21" fmla="*/ 172689 w 1652530"/>
                <a:gd name="connsiteY21" fmla="*/ 700350 h 1650897"/>
                <a:gd name="connsiteX22" fmla="*/ 151639 w 1652530"/>
                <a:gd name="connsiteY22" fmla="*/ 740355 h 1650897"/>
                <a:gd name="connsiteX23" fmla="*/ 151639 w 1652530"/>
                <a:gd name="connsiteY23" fmla="*/ 907995 h 1650897"/>
                <a:gd name="connsiteX24" fmla="*/ 173832 w 1652530"/>
                <a:gd name="connsiteY24" fmla="*/ 950953 h 1650897"/>
                <a:gd name="connsiteX25" fmla="*/ 278988 w 1652530"/>
                <a:gd name="connsiteY25" fmla="*/ 1024581 h 1650897"/>
                <a:gd name="connsiteX26" fmla="*/ 298228 w 1652530"/>
                <a:gd name="connsiteY26" fmla="*/ 1067825 h 1650897"/>
                <a:gd name="connsiteX27" fmla="*/ 275845 w 1652530"/>
                <a:gd name="connsiteY27" fmla="*/ 1197746 h 1650897"/>
                <a:gd name="connsiteX28" fmla="*/ 288322 w 1652530"/>
                <a:gd name="connsiteY28" fmla="*/ 1240513 h 1650897"/>
                <a:gd name="connsiteX29" fmla="*/ 409290 w 1652530"/>
                <a:gd name="connsiteY29" fmla="*/ 1361766 h 1650897"/>
                <a:gd name="connsiteX30" fmla="*/ 452057 w 1652530"/>
                <a:gd name="connsiteY30" fmla="*/ 1374816 h 1650897"/>
                <a:gd name="connsiteX31" fmla="*/ 585788 w 1652530"/>
                <a:gd name="connsiteY31" fmla="*/ 1353956 h 1650897"/>
                <a:gd name="connsiteX32" fmla="*/ 622459 w 1652530"/>
                <a:gd name="connsiteY32" fmla="*/ 1369482 h 1650897"/>
                <a:gd name="connsiteX33" fmla="*/ 701326 w 1652530"/>
                <a:gd name="connsiteY33" fmla="*/ 1479591 h 1650897"/>
                <a:gd name="connsiteX34" fmla="*/ 738664 w 1652530"/>
                <a:gd name="connsiteY34" fmla="*/ 1499212 h 1650897"/>
                <a:gd name="connsiteX35" fmla="*/ 909924 w 1652530"/>
                <a:gd name="connsiteY35" fmla="*/ 1499022 h 1650897"/>
                <a:gd name="connsiteX36" fmla="*/ 952310 w 1652530"/>
                <a:gd name="connsiteY36" fmla="*/ 1475590 h 1650897"/>
                <a:gd name="connsiteX37" fmla="*/ 1019557 w 1652530"/>
                <a:gd name="connsiteY37" fmla="*/ 1379102 h 1650897"/>
                <a:gd name="connsiteX38" fmla="*/ 1080802 w 1652530"/>
                <a:gd name="connsiteY38" fmla="*/ 1354337 h 1650897"/>
                <a:gd name="connsiteX39" fmla="*/ 1200151 w 1652530"/>
                <a:gd name="connsiteY39" fmla="*/ 1374816 h 1650897"/>
                <a:gd name="connsiteX40" fmla="*/ 1242632 w 1652530"/>
                <a:gd name="connsiteY40" fmla="*/ 1360814 h 1650897"/>
                <a:gd name="connsiteX41" fmla="*/ 1361028 w 1652530"/>
                <a:gd name="connsiteY41" fmla="*/ 1242037 h 1650897"/>
                <a:gd name="connsiteX42" fmla="*/ 1374934 w 1652530"/>
                <a:gd name="connsiteY42" fmla="*/ 1196317 h 1650897"/>
                <a:gd name="connsiteX43" fmla="*/ 1353694 w 1652530"/>
                <a:gd name="connsiteY43" fmla="*/ 1062586 h 1650897"/>
                <a:gd name="connsiteX44" fmla="*/ 1367981 w 1652530"/>
                <a:gd name="connsiteY44" fmla="*/ 1028772 h 1650897"/>
                <a:gd name="connsiteX45" fmla="*/ 1478281 w 1652530"/>
                <a:gd name="connsiteY45" fmla="*/ 950191 h 1650897"/>
                <a:gd name="connsiteX46" fmla="*/ 1499331 w 1652530"/>
                <a:gd name="connsiteY46" fmla="*/ 910186 h 1650897"/>
                <a:gd name="connsiteX47" fmla="*/ 1499236 w 1652530"/>
                <a:gd name="connsiteY47" fmla="*/ 742546 h 1650897"/>
                <a:gd name="connsiteX48" fmla="*/ 1476947 w 1652530"/>
                <a:gd name="connsiteY48" fmla="*/ 699588 h 1650897"/>
                <a:gd name="connsiteX49" fmla="*/ 1380364 w 1652530"/>
                <a:gd name="connsiteY49" fmla="*/ 632532 h 1650897"/>
                <a:gd name="connsiteX50" fmla="*/ 1354456 w 1652530"/>
                <a:gd name="connsiteY50" fmla="*/ 568620 h 1650897"/>
                <a:gd name="connsiteX51" fmla="*/ 1379697 w 1652530"/>
                <a:gd name="connsiteY51" fmla="*/ 435270 h 1650897"/>
                <a:gd name="connsiteX52" fmla="*/ 1363028 w 1652530"/>
                <a:gd name="connsiteY52" fmla="*/ 409742 h 1650897"/>
                <a:gd name="connsiteX53" fmla="*/ 1241584 w 1652530"/>
                <a:gd name="connsiteY53" fmla="*/ 288966 h 1650897"/>
                <a:gd name="connsiteX54" fmla="*/ 1198817 w 1652530"/>
                <a:gd name="connsiteY54" fmla="*/ 275916 h 1650897"/>
                <a:gd name="connsiteX55" fmla="*/ 1065086 w 1652530"/>
                <a:gd name="connsiteY55" fmla="*/ 296776 h 1650897"/>
                <a:gd name="connsiteX56" fmla="*/ 1028510 w 1652530"/>
                <a:gd name="connsiteY56" fmla="*/ 281250 h 1650897"/>
                <a:gd name="connsiteX57" fmla="*/ 949548 w 1652530"/>
                <a:gd name="connsiteY57" fmla="*/ 171141 h 1650897"/>
                <a:gd name="connsiteX58" fmla="*/ 912305 w 1652530"/>
                <a:gd name="connsiteY58" fmla="*/ 151520 h 1650897"/>
                <a:gd name="connsiteX59" fmla="*/ 992410 w 1652530"/>
                <a:gd name="connsiteY59" fmla="*/ 1025 h 1650897"/>
                <a:gd name="connsiteX60" fmla="*/ 1026796 w 1652530"/>
                <a:gd name="connsiteY60" fmla="*/ 19217 h 1650897"/>
                <a:gd name="connsiteX61" fmla="*/ 1094423 w 1652530"/>
                <a:gd name="connsiteY61" fmla="*/ 115515 h 1650897"/>
                <a:gd name="connsiteX62" fmla="*/ 1135095 w 1652530"/>
                <a:gd name="connsiteY62" fmla="*/ 133327 h 1650897"/>
                <a:gd name="connsiteX63" fmla="*/ 1243585 w 1652530"/>
                <a:gd name="connsiteY63" fmla="*/ 112467 h 1650897"/>
                <a:gd name="connsiteX64" fmla="*/ 1297401 w 1652530"/>
                <a:gd name="connsiteY64" fmla="*/ 128660 h 1650897"/>
                <a:gd name="connsiteX65" fmla="*/ 1356265 w 1652530"/>
                <a:gd name="connsiteY65" fmla="*/ 186667 h 1650897"/>
                <a:gd name="connsiteX66" fmla="*/ 1359367 w 1652530"/>
                <a:gd name="connsiteY66" fmla="*/ 181645 h 1650897"/>
                <a:gd name="connsiteX67" fmla="*/ 1468686 w 1652530"/>
                <a:gd name="connsiteY67" fmla="*/ 290964 h 1650897"/>
                <a:gd name="connsiteX68" fmla="*/ 1459897 w 1652530"/>
                <a:gd name="connsiteY68" fmla="*/ 296395 h 1650897"/>
                <a:gd name="connsiteX69" fmla="*/ 1518190 w 1652530"/>
                <a:gd name="connsiteY69" fmla="*/ 350211 h 1650897"/>
                <a:gd name="connsiteX70" fmla="*/ 1537145 w 1652530"/>
                <a:gd name="connsiteY70" fmla="*/ 409552 h 1650897"/>
                <a:gd name="connsiteX71" fmla="*/ 1517333 w 1652530"/>
                <a:gd name="connsiteY71" fmla="*/ 514613 h 1650897"/>
                <a:gd name="connsiteX72" fmla="*/ 1535050 w 1652530"/>
                <a:gd name="connsiteY72" fmla="*/ 555380 h 1650897"/>
                <a:gd name="connsiteX73" fmla="*/ 1617252 w 1652530"/>
                <a:gd name="connsiteY73" fmla="*/ 612054 h 1650897"/>
                <a:gd name="connsiteX74" fmla="*/ 1651256 w 1652530"/>
                <a:gd name="connsiteY74" fmla="*/ 675585 h 1650897"/>
                <a:gd name="connsiteX75" fmla="*/ 1651924 w 1652530"/>
                <a:gd name="connsiteY75" fmla="*/ 932475 h 1650897"/>
                <a:gd name="connsiteX76" fmla="*/ 1584675 w 1652530"/>
                <a:gd name="connsiteY76" fmla="*/ 1060872 h 1650897"/>
                <a:gd name="connsiteX77" fmla="*/ 1528763 w 1652530"/>
                <a:gd name="connsiteY77" fmla="*/ 1199365 h 1650897"/>
                <a:gd name="connsiteX78" fmla="*/ 1490187 w 1652530"/>
                <a:gd name="connsiteY78" fmla="*/ 1328334 h 1650897"/>
                <a:gd name="connsiteX79" fmla="*/ 1463612 w 1652530"/>
                <a:gd name="connsiteY79" fmla="*/ 1356623 h 1650897"/>
                <a:gd name="connsiteX80" fmla="*/ 1468409 w 1652530"/>
                <a:gd name="connsiteY80" fmla="*/ 1359588 h 1650897"/>
                <a:gd name="connsiteX81" fmla="*/ 1359061 w 1652530"/>
                <a:gd name="connsiteY81" fmla="*/ 1468936 h 1650897"/>
                <a:gd name="connsiteX82" fmla="*/ 1354170 w 1652530"/>
                <a:gd name="connsiteY82" fmla="*/ 1461017 h 1650897"/>
                <a:gd name="connsiteX83" fmla="*/ 1302925 w 1652530"/>
                <a:gd name="connsiteY83" fmla="*/ 1516167 h 1650897"/>
                <a:gd name="connsiteX84" fmla="*/ 1237489 w 1652530"/>
                <a:gd name="connsiteY84" fmla="*/ 1537217 h 1650897"/>
                <a:gd name="connsiteX85" fmla="*/ 1136047 w 1652530"/>
                <a:gd name="connsiteY85" fmla="*/ 1517595 h 1650897"/>
                <a:gd name="connsiteX86" fmla="*/ 1094899 w 1652530"/>
                <a:gd name="connsiteY86" fmla="*/ 1534359 h 1650897"/>
                <a:gd name="connsiteX87" fmla="*/ 1029463 w 1652530"/>
                <a:gd name="connsiteY87" fmla="*/ 1627800 h 1650897"/>
                <a:gd name="connsiteX88" fmla="*/ 989839 w 1652530"/>
                <a:gd name="connsiteY88" fmla="*/ 1649612 h 1650897"/>
                <a:gd name="connsiteX89" fmla="*/ 661417 w 1652530"/>
                <a:gd name="connsiteY89" fmla="*/ 1649612 h 1650897"/>
                <a:gd name="connsiteX90" fmla="*/ 621602 w 1652530"/>
                <a:gd name="connsiteY90" fmla="*/ 1628181 h 1650897"/>
                <a:gd name="connsiteX91" fmla="*/ 553022 w 1652530"/>
                <a:gd name="connsiteY91" fmla="*/ 1532645 h 1650897"/>
                <a:gd name="connsiteX92" fmla="*/ 518923 w 1652530"/>
                <a:gd name="connsiteY92" fmla="*/ 1518452 h 1650897"/>
                <a:gd name="connsiteX93" fmla="*/ 403003 w 1652530"/>
                <a:gd name="connsiteY93" fmla="*/ 1537693 h 1650897"/>
                <a:gd name="connsiteX94" fmla="*/ 356617 w 1652530"/>
                <a:gd name="connsiteY94" fmla="*/ 1523120 h 1650897"/>
                <a:gd name="connsiteX95" fmla="*/ 294609 w 1652530"/>
                <a:gd name="connsiteY95" fmla="*/ 1464160 h 1650897"/>
                <a:gd name="connsiteX96" fmla="*/ 291517 w 1652530"/>
                <a:gd name="connsiteY96" fmla="*/ 1469168 h 1650897"/>
                <a:gd name="connsiteX97" fmla="*/ 182057 w 1652530"/>
                <a:gd name="connsiteY97" fmla="*/ 1359708 h 1650897"/>
                <a:gd name="connsiteX98" fmla="*/ 192596 w 1652530"/>
                <a:gd name="connsiteY98" fmla="*/ 1353194 h 1650897"/>
                <a:gd name="connsiteX99" fmla="*/ 133255 w 1652530"/>
                <a:gd name="connsiteY99" fmla="*/ 1301092 h 1650897"/>
                <a:gd name="connsiteX100" fmla="*/ 114110 w 1652530"/>
                <a:gd name="connsiteY100" fmla="*/ 1238513 h 1650897"/>
                <a:gd name="connsiteX101" fmla="*/ 133160 w 1652530"/>
                <a:gd name="connsiteY101" fmla="*/ 1136881 h 1650897"/>
                <a:gd name="connsiteX102" fmla="*/ 116491 w 1652530"/>
                <a:gd name="connsiteY102" fmla="*/ 1095638 h 1650897"/>
                <a:gd name="connsiteX103" fmla="*/ 23337 w 1652530"/>
                <a:gd name="connsiteY103" fmla="*/ 1029820 h 1650897"/>
                <a:gd name="connsiteX104" fmla="*/ 1239 w 1652530"/>
                <a:gd name="connsiteY104" fmla="*/ 990291 h 1650897"/>
                <a:gd name="connsiteX105" fmla="*/ 1048 w 1652530"/>
                <a:gd name="connsiteY105" fmla="*/ 658250 h 1650897"/>
                <a:gd name="connsiteX106" fmla="*/ 19336 w 1652530"/>
                <a:gd name="connsiteY106" fmla="*/ 623960 h 1650897"/>
                <a:gd name="connsiteX107" fmla="*/ 116015 w 1652530"/>
                <a:gd name="connsiteY107" fmla="*/ 556904 h 1650897"/>
                <a:gd name="connsiteX108" fmla="*/ 133255 w 1652530"/>
                <a:gd name="connsiteY108" fmla="*/ 515851 h 1650897"/>
                <a:gd name="connsiteX109" fmla="*/ 113253 w 1652530"/>
                <a:gd name="connsiteY109" fmla="*/ 407171 h 1650897"/>
                <a:gd name="connsiteX110" fmla="*/ 129445 w 1652530"/>
                <a:gd name="connsiteY110" fmla="*/ 353640 h 1650897"/>
                <a:gd name="connsiteX111" fmla="*/ 198216 w 1652530"/>
                <a:gd name="connsiteY111" fmla="*/ 300872 h 1650897"/>
                <a:gd name="connsiteX112" fmla="*/ 181860 w 1652530"/>
                <a:gd name="connsiteY112" fmla="*/ 290765 h 1650897"/>
                <a:gd name="connsiteX113" fmla="*/ 291292 w 1652530"/>
                <a:gd name="connsiteY113" fmla="*/ 181332 h 1650897"/>
                <a:gd name="connsiteX114" fmla="*/ 299943 w 1652530"/>
                <a:gd name="connsiteY114" fmla="*/ 195335 h 1650897"/>
                <a:gd name="connsiteX115" fmla="*/ 500063 w 1652530"/>
                <a:gd name="connsiteY115" fmla="*/ 130755 h 1650897"/>
                <a:gd name="connsiteX116" fmla="*/ 503587 w 1652530"/>
                <a:gd name="connsiteY116" fmla="*/ 131422 h 1650897"/>
                <a:gd name="connsiteX117" fmla="*/ 561976 w 1652530"/>
                <a:gd name="connsiteY117" fmla="*/ 108371 h 1650897"/>
                <a:gd name="connsiteX118" fmla="*/ 623126 w 1652530"/>
                <a:gd name="connsiteY118" fmla="*/ 20742 h 1650897"/>
                <a:gd name="connsiteX119" fmla="*/ 660369 w 1652530"/>
                <a:gd name="connsiteY119" fmla="*/ 1120 h 1650897"/>
                <a:gd name="connsiteX120" fmla="*/ 992410 w 1652530"/>
                <a:gd name="connsiteY120" fmla="*/ 1025 h 165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1652530" h="1650897">
                  <a:moveTo>
                    <a:pt x="820103" y="601386"/>
                  </a:moveTo>
                  <a:cubicBezTo>
                    <a:pt x="695611" y="605481"/>
                    <a:pt x="597028" y="706732"/>
                    <a:pt x="600933" y="826557"/>
                  </a:cubicBezTo>
                  <a:cubicBezTo>
                    <a:pt x="605219" y="956097"/>
                    <a:pt x="705136" y="1053252"/>
                    <a:pt x="830009" y="1049346"/>
                  </a:cubicBezTo>
                  <a:cubicBezTo>
                    <a:pt x="955072" y="1045441"/>
                    <a:pt x="1054228" y="942000"/>
                    <a:pt x="1049560" y="820461"/>
                  </a:cubicBezTo>
                  <a:cubicBezTo>
                    <a:pt x="1044607" y="694064"/>
                    <a:pt x="943262" y="597290"/>
                    <a:pt x="820103" y="601386"/>
                  </a:cubicBezTo>
                  <a:close/>
                  <a:moveTo>
                    <a:pt x="824294" y="450700"/>
                  </a:moveTo>
                  <a:cubicBezTo>
                    <a:pt x="1030320" y="449748"/>
                    <a:pt x="1197103" y="615768"/>
                    <a:pt x="1199865" y="824747"/>
                  </a:cubicBezTo>
                  <a:cubicBezTo>
                    <a:pt x="1202532" y="1027915"/>
                    <a:pt x="1031368" y="1199651"/>
                    <a:pt x="825628" y="1200127"/>
                  </a:cubicBezTo>
                  <a:cubicBezTo>
                    <a:pt x="617697" y="1200603"/>
                    <a:pt x="452057" y="1033725"/>
                    <a:pt x="450533" y="822270"/>
                  </a:cubicBezTo>
                  <a:cubicBezTo>
                    <a:pt x="449009" y="620055"/>
                    <a:pt x="618459" y="451653"/>
                    <a:pt x="824294" y="450700"/>
                  </a:cubicBezTo>
                  <a:close/>
                  <a:moveTo>
                    <a:pt x="912305" y="151520"/>
                  </a:moveTo>
                  <a:cubicBezTo>
                    <a:pt x="855250" y="149424"/>
                    <a:pt x="798005" y="149043"/>
                    <a:pt x="741046" y="151710"/>
                  </a:cubicBezTo>
                  <a:cubicBezTo>
                    <a:pt x="726377" y="152377"/>
                    <a:pt x="708280" y="163236"/>
                    <a:pt x="698659" y="175046"/>
                  </a:cubicBezTo>
                  <a:cubicBezTo>
                    <a:pt x="673990" y="205336"/>
                    <a:pt x="650939" y="237626"/>
                    <a:pt x="631413" y="271440"/>
                  </a:cubicBezTo>
                  <a:cubicBezTo>
                    <a:pt x="616173" y="297919"/>
                    <a:pt x="597599" y="302300"/>
                    <a:pt x="570167" y="296300"/>
                  </a:cubicBezTo>
                  <a:cubicBezTo>
                    <a:pt x="530734" y="287632"/>
                    <a:pt x="490919" y="280012"/>
                    <a:pt x="450819" y="275726"/>
                  </a:cubicBezTo>
                  <a:cubicBezTo>
                    <a:pt x="437103" y="274297"/>
                    <a:pt x="418434" y="280298"/>
                    <a:pt x="408337" y="289728"/>
                  </a:cubicBezTo>
                  <a:cubicBezTo>
                    <a:pt x="366427" y="328494"/>
                    <a:pt x="326137" y="369071"/>
                    <a:pt x="287275" y="410886"/>
                  </a:cubicBezTo>
                  <a:cubicBezTo>
                    <a:pt x="278702" y="420125"/>
                    <a:pt x="273749" y="437746"/>
                    <a:pt x="275273" y="450605"/>
                  </a:cubicBezTo>
                  <a:cubicBezTo>
                    <a:pt x="280988" y="496515"/>
                    <a:pt x="291466" y="541854"/>
                    <a:pt x="297181" y="587860"/>
                  </a:cubicBezTo>
                  <a:cubicBezTo>
                    <a:pt x="298514" y="598719"/>
                    <a:pt x="291656" y="615197"/>
                    <a:pt x="282988" y="621769"/>
                  </a:cubicBezTo>
                  <a:cubicBezTo>
                    <a:pt x="247174" y="649201"/>
                    <a:pt x="208217" y="672633"/>
                    <a:pt x="172689" y="700350"/>
                  </a:cubicBezTo>
                  <a:cubicBezTo>
                    <a:pt x="161640" y="709018"/>
                    <a:pt x="152210" y="726544"/>
                    <a:pt x="151639" y="740355"/>
                  </a:cubicBezTo>
                  <a:cubicBezTo>
                    <a:pt x="149257" y="796172"/>
                    <a:pt x="149067" y="852274"/>
                    <a:pt x="151639" y="907995"/>
                  </a:cubicBezTo>
                  <a:cubicBezTo>
                    <a:pt x="152305" y="922854"/>
                    <a:pt x="162116" y="941523"/>
                    <a:pt x="173832" y="950953"/>
                  </a:cubicBezTo>
                  <a:cubicBezTo>
                    <a:pt x="207169" y="977718"/>
                    <a:pt x="243174" y="1001150"/>
                    <a:pt x="278988" y="1024581"/>
                  </a:cubicBezTo>
                  <a:cubicBezTo>
                    <a:pt x="295657" y="1035535"/>
                    <a:pt x="303372" y="1045917"/>
                    <a:pt x="298228" y="1067825"/>
                  </a:cubicBezTo>
                  <a:cubicBezTo>
                    <a:pt x="288322" y="1110592"/>
                    <a:pt x="280893" y="1154121"/>
                    <a:pt x="275845" y="1197746"/>
                  </a:cubicBezTo>
                  <a:cubicBezTo>
                    <a:pt x="274225" y="1211557"/>
                    <a:pt x="279178" y="1230607"/>
                    <a:pt x="288322" y="1240513"/>
                  </a:cubicBezTo>
                  <a:cubicBezTo>
                    <a:pt x="326899" y="1282518"/>
                    <a:pt x="367380" y="1323095"/>
                    <a:pt x="409290" y="1361766"/>
                  </a:cubicBezTo>
                  <a:cubicBezTo>
                    <a:pt x="419291" y="1371006"/>
                    <a:pt x="438246" y="1376340"/>
                    <a:pt x="452057" y="1374816"/>
                  </a:cubicBezTo>
                  <a:cubicBezTo>
                    <a:pt x="496825" y="1369672"/>
                    <a:pt x="541021" y="1359099"/>
                    <a:pt x="585788" y="1353956"/>
                  </a:cubicBezTo>
                  <a:cubicBezTo>
                    <a:pt x="597504" y="1352622"/>
                    <a:pt x="615125" y="1360147"/>
                    <a:pt x="622459" y="1369482"/>
                  </a:cubicBezTo>
                  <a:cubicBezTo>
                    <a:pt x="650177" y="1405105"/>
                    <a:pt x="673704" y="1443967"/>
                    <a:pt x="701326" y="1479591"/>
                  </a:cubicBezTo>
                  <a:cubicBezTo>
                    <a:pt x="709327" y="1489877"/>
                    <a:pt x="725710" y="1498736"/>
                    <a:pt x="738664" y="1499212"/>
                  </a:cubicBezTo>
                  <a:cubicBezTo>
                    <a:pt x="795719" y="1501308"/>
                    <a:pt x="852964" y="1501689"/>
                    <a:pt x="909924" y="1499022"/>
                  </a:cubicBezTo>
                  <a:cubicBezTo>
                    <a:pt x="924592" y="1498355"/>
                    <a:pt x="942690" y="1487401"/>
                    <a:pt x="952310" y="1475590"/>
                  </a:cubicBezTo>
                  <a:cubicBezTo>
                    <a:pt x="976980" y="1445205"/>
                    <a:pt x="1000030" y="1413011"/>
                    <a:pt x="1019557" y="1379102"/>
                  </a:cubicBezTo>
                  <a:cubicBezTo>
                    <a:pt x="1034892" y="1352622"/>
                    <a:pt x="1053371" y="1348336"/>
                    <a:pt x="1080802" y="1354337"/>
                  </a:cubicBezTo>
                  <a:cubicBezTo>
                    <a:pt x="1120236" y="1363005"/>
                    <a:pt x="1160050" y="1370625"/>
                    <a:pt x="1200151" y="1374816"/>
                  </a:cubicBezTo>
                  <a:cubicBezTo>
                    <a:pt x="1213867" y="1376244"/>
                    <a:pt x="1232440" y="1370148"/>
                    <a:pt x="1242632" y="1360814"/>
                  </a:cubicBezTo>
                  <a:cubicBezTo>
                    <a:pt x="1283685" y="1322904"/>
                    <a:pt x="1323404" y="1283376"/>
                    <a:pt x="1361028" y="1242037"/>
                  </a:cubicBezTo>
                  <a:cubicBezTo>
                    <a:pt x="1370839" y="1231179"/>
                    <a:pt x="1376554" y="1211081"/>
                    <a:pt x="1374934" y="1196317"/>
                  </a:cubicBezTo>
                  <a:cubicBezTo>
                    <a:pt x="1369981" y="1151550"/>
                    <a:pt x="1359218" y="1107354"/>
                    <a:pt x="1353694" y="1062586"/>
                  </a:cubicBezTo>
                  <a:cubicBezTo>
                    <a:pt x="1352360" y="1051823"/>
                    <a:pt x="1359313" y="1035440"/>
                    <a:pt x="1367981" y="1028772"/>
                  </a:cubicBezTo>
                  <a:cubicBezTo>
                    <a:pt x="1403795" y="1001340"/>
                    <a:pt x="1442752" y="977909"/>
                    <a:pt x="1478281" y="950191"/>
                  </a:cubicBezTo>
                  <a:cubicBezTo>
                    <a:pt x="1489330" y="941618"/>
                    <a:pt x="1498759" y="923997"/>
                    <a:pt x="1499331" y="910186"/>
                  </a:cubicBezTo>
                  <a:cubicBezTo>
                    <a:pt x="1501712" y="854370"/>
                    <a:pt x="1501903" y="798267"/>
                    <a:pt x="1499236" y="742546"/>
                  </a:cubicBezTo>
                  <a:cubicBezTo>
                    <a:pt x="1498569" y="727687"/>
                    <a:pt x="1488663" y="709113"/>
                    <a:pt x="1476947" y="699588"/>
                  </a:cubicBezTo>
                  <a:cubicBezTo>
                    <a:pt x="1446658" y="674823"/>
                    <a:pt x="1414177" y="652249"/>
                    <a:pt x="1380364" y="632532"/>
                  </a:cubicBezTo>
                  <a:cubicBezTo>
                    <a:pt x="1353122" y="616721"/>
                    <a:pt x="1347407" y="597957"/>
                    <a:pt x="1354456" y="568620"/>
                  </a:cubicBezTo>
                  <a:cubicBezTo>
                    <a:pt x="1364552" y="527186"/>
                    <a:pt x="1370553" y="484704"/>
                    <a:pt x="1379697" y="435270"/>
                  </a:cubicBezTo>
                  <a:cubicBezTo>
                    <a:pt x="1375982" y="429554"/>
                    <a:pt x="1371124" y="418125"/>
                    <a:pt x="1363028" y="409742"/>
                  </a:cubicBezTo>
                  <a:cubicBezTo>
                    <a:pt x="1323214" y="368785"/>
                    <a:pt x="1283495" y="327637"/>
                    <a:pt x="1241584" y="288966"/>
                  </a:cubicBezTo>
                  <a:cubicBezTo>
                    <a:pt x="1231583" y="279726"/>
                    <a:pt x="1212629" y="274297"/>
                    <a:pt x="1198817" y="275916"/>
                  </a:cubicBezTo>
                  <a:cubicBezTo>
                    <a:pt x="1154050" y="281060"/>
                    <a:pt x="1109854" y="291728"/>
                    <a:pt x="1065086" y="296776"/>
                  </a:cubicBezTo>
                  <a:cubicBezTo>
                    <a:pt x="1053371" y="298109"/>
                    <a:pt x="1035749" y="290585"/>
                    <a:pt x="1028510" y="281250"/>
                  </a:cubicBezTo>
                  <a:cubicBezTo>
                    <a:pt x="1000792" y="245722"/>
                    <a:pt x="977266" y="206765"/>
                    <a:pt x="949548" y="171141"/>
                  </a:cubicBezTo>
                  <a:cubicBezTo>
                    <a:pt x="941547" y="160854"/>
                    <a:pt x="925164" y="151996"/>
                    <a:pt x="912305" y="151520"/>
                  </a:cubicBezTo>
                  <a:close/>
                  <a:moveTo>
                    <a:pt x="992410" y="1025"/>
                  </a:moveTo>
                  <a:cubicBezTo>
                    <a:pt x="1004126" y="1215"/>
                    <a:pt x="1019271" y="9788"/>
                    <a:pt x="1026796" y="19217"/>
                  </a:cubicBezTo>
                  <a:cubicBezTo>
                    <a:pt x="1050989" y="49983"/>
                    <a:pt x="1073373" y="82463"/>
                    <a:pt x="1094423" y="115515"/>
                  </a:cubicBezTo>
                  <a:cubicBezTo>
                    <a:pt x="1104901" y="131898"/>
                    <a:pt x="1115473" y="137804"/>
                    <a:pt x="1135095" y="133327"/>
                  </a:cubicBezTo>
                  <a:cubicBezTo>
                    <a:pt x="1171004" y="125040"/>
                    <a:pt x="1207580" y="120087"/>
                    <a:pt x="1243585" y="112467"/>
                  </a:cubicBezTo>
                  <a:cubicBezTo>
                    <a:pt x="1265111" y="107895"/>
                    <a:pt x="1281971" y="110562"/>
                    <a:pt x="1297401" y="128660"/>
                  </a:cubicBezTo>
                  <a:cubicBezTo>
                    <a:pt x="1314641" y="148853"/>
                    <a:pt x="1335215" y="166283"/>
                    <a:pt x="1356265" y="186667"/>
                  </a:cubicBezTo>
                  <a:lnTo>
                    <a:pt x="1359367" y="181645"/>
                  </a:lnTo>
                  <a:lnTo>
                    <a:pt x="1468686" y="290964"/>
                  </a:lnTo>
                  <a:lnTo>
                    <a:pt x="1459897" y="296395"/>
                  </a:lnTo>
                  <a:cubicBezTo>
                    <a:pt x="1481710" y="316779"/>
                    <a:pt x="1499045" y="334686"/>
                    <a:pt x="1518190" y="350211"/>
                  </a:cubicBezTo>
                  <a:cubicBezTo>
                    <a:pt x="1538193" y="366404"/>
                    <a:pt x="1543337" y="384406"/>
                    <a:pt x="1537145" y="409552"/>
                  </a:cubicBezTo>
                  <a:cubicBezTo>
                    <a:pt x="1528668" y="444128"/>
                    <a:pt x="1525144" y="479846"/>
                    <a:pt x="1517333" y="514613"/>
                  </a:cubicBezTo>
                  <a:cubicBezTo>
                    <a:pt x="1512952" y="534044"/>
                    <a:pt x="1518381" y="544902"/>
                    <a:pt x="1535050" y="555380"/>
                  </a:cubicBezTo>
                  <a:cubicBezTo>
                    <a:pt x="1563244" y="573001"/>
                    <a:pt x="1588675" y="595099"/>
                    <a:pt x="1617252" y="612054"/>
                  </a:cubicBezTo>
                  <a:cubicBezTo>
                    <a:pt x="1642684" y="627103"/>
                    <a:pt x="1652016" y="645582"/>
                    <a:pt x="1651256" y="675585"/>
                  </a:cubicBezTo>
                  <a:cubicBezTo>
                    <a:pt x="1649160" y="761215"/>
                    <a:pt x="1646396" y="847226"/>
                    <a:pt x="1651924" y="932475"/>
                  </a:cubicBezTo>
                  <a:cubicBezTo>
                    <a:pt x="1655828" y="992768"/>
                    <a:pt x="1641732" y="1036107"/>
                    <a:pt x="1584675" y="1060872"/>
                  </a:cubicBezTo>
                  <a:cubicBezTo>
                    <a:pt x="1520572" y="1088685"/>
                    <a:pt x="1503046" y="1134690"/>
                    <a:pt x="1528763" y="1199365"/>
                  </a:cubicBezTo>
                  <a:cubicBezTo>
                    <a:pt x="1549623" y="1251848"/>
                    <a:pt x="1538764" y="1295663"/>
                    <a:pt x="1490187" y="1328334"/>
                  </a:cubicBezTo>
                  <a:cubicBezTo>
                    <a:pt x="1480852" y="1334620"/>
                    <a:pt x="1474185" y="1345098"/>
                    <a:pt x="1463612" y="1356623"/>
                  </a:cubicBezTo>
                  <a:lnTo>
                    <a:pt x="1468409" y="1359588"/>
                  </a:lnTo>
                  <a:lnTo>
                    <a:pt x="1359061" y="1468936"/>
                  </a:lnTo>
                  <a:lnTo>
                    <a:pt x="1354170" y="1461017"/>
                  </a:lnTo>
                  <a:cubicBezTo>
                    <a:pt x="1334834" y="1481686"/>
                    <a:pt x="1317594" y="1497879"/>
                    <a:pt x="1302925" y="1516167"/>
                  </a:cubicBezTo>
                  <a:cubicBezTo>
                    <a:pt x="1285209" y="1538265"/>
                    <a:pt x="1265206" y="1544360"/>
                    <a:pt x="1237489" y="1537217"/>
                  </a:cubicBezTo>
                  <a:cubicBezTo>
                    <a:pt x="1204247" y="1528644"/>
                    <a:pt x="1169671" y="1525120"/>
                    <a:pt x="1136047" y="1517595"/>
                  </a:cubicBezTo>
                  <a:cubicBezTo>
                    <a:pt x="1117283" y="1513404"/>
                    <a:pt x="1105663" y="1517024"/>
                    <a:pt x="1094899" y="1534359"/>
                  </a:cubicBezTo>
                  <a:cubicBezTo>
                    <a:pt x="1074897" y="1566649"/>
                    <a:pt x="1053275" y="1598272"/>
                    <a:pt x="1029463" y="1627800"/>
                  </a:cubicBezTo>
                  <a:cubicBezTo>
                    <a:pt x="1020509" y="1638849"/>
                    <a:pt x="1003459" y="1649421"/>
                    <a:pt x="989839" y="1649612"/>
                  </a:cubicBezTo>
                  <a:cubicBezTo>
                    <a:pt x="880397" y="1651326"/>
                    <a:pt x="770859" y="1651326"/>
                    <a:pt x="661417" y="1649612"/>
                  </a:cubicBezTo>
                  <a:cubicBezTo>
                    <a:pt x="647796" y="1649421"/>
                    <a:pt x="630460" y="1639134"/>
                    <a:pt x="621602" y="1628181"/>
                  </a:cubicBezTo>
                  <a:cubicBezTo>
                    <a:pt x="597028" y="1597701"/>
                    <a:pt x="577216" y="1563410"/>
                    <a:pt x="553022" y="1532645"/>
                  </a:cubicBezTo>
                  <a:cubicBezTo>
                    <a:pt x="546164" y="1523977"/>
                    <a:pt x="529876" y="1517119"/>
                    <a:pt x="518923" y="1518452"/>
                  </a:cubicBezTo>
                  <a:cubicBezTo>
                    <a:pt x="480061" y="1523120"/>
                    <a:pt x="441865" y="1533788"/>
                    <a:pt x="403003" y="1537693"/>
                  </a:cubicBezTo>
                  <a:cubicBezTo>
                    <a:pt x="387954" y="1539217"/>
                    <a:pt x="368999" y="1532454"/>
                    <a:pt x="356617" y="1523120"/>
                  </a:cubicBezTo>
                  <a:cubicBezTo>
                    <a:pt x="334614" y="1506546"/>
                    <a:pt x="316231" y="1485210"/>
                    <a:pt x="294609" y="1464160"/>
                  </a:cubicBezTo>
                  <a:lnTo>
                    <a:pt x="291517" y="1469168"/>
                  </a:lnTo>
                  <a:lnTo>
                    <a:pt x="182057" y="1359708"/>
                  </a:lnTo>
                  <a:lnTo>
                    <a:pt x="192596" y="1353194"/>
                  </a:lnTo>
                  <a:cubicBezTo>
                    <a:pt x="170498" y="1333572"/>
                    <a:pt x="152877" y="1316046"/>
                    <a:pt x="133255" y="1301092"/>
                  </a:cubicBezTo>
                  <a:cubicBezTo>
                    <a:pt x="111062" y="1284233"/>
                    <a:pt x="107919" y="1264326"/>
                    <a:pt x="114110" y="1238513"/>
                  </a:cubicBezTo>
                  <a:cubicBezTo>
                    <a:pt x="122111" y="1205080"/>
                    <a:pt x="125826" y="1170600"/>
                    <a:pt x="133160" y="1136881"/>
                  </a:cubicBezTo>
                  <a:cubicBezTo>
                    <a:pt x="137256" y="1118117"/>
                    <a:pt x="133636" y="1106496"/>
                    <a:pt x="116491" y="1095638"/>
                  </a:cubicBezTo>
                  <a:cubicBezTo>
                    <a:pt x="84297" y="1075445"/>
                    <a:pt x="52769" y="1053728"/>
                    <a:pt x="23337" y="1029820"/>
                  </a:cubicBezTo>
                  <a:cubicBezTo>
                    <a:pt x="12288" y="1020771"/>
                    <a:pt x="1525" y="1003817"/>
                    <a:pt x="1239" y="990291"/>
                  </a:cubicBezTo>
                  <a:cubicBezTo>
                    <a:pt x="-476" y="879611"/>
                    <a:pt x="-285" y="768930"/>
                    <a:pt x="1048" y="658250"/>
                  </a:cubicBezTo>
                  <a:cubicBezTo>
                    <a:pt x="1239" y="646534"/>
                    <a:pt x="9811" y="631389"/>
                    <a:pt x="19336" y="623960"/>
                  </a:cubicBezTo>
                  <a:cubicBezTo>
                    <a:pt x="50293" y="599862"/>
                    <a:pt x="82773" y="577573"/>
                    <a:pt x="116015" y="556904"/>
                  </a:cubicBezTo>
                  <a:cubicBezTo>
                    <a:pt x="133065" y="546331"/>
                    <a:pt x="137351" y="534901"/>
                    <a:pt x="133255" y="515851"/>
                  </a:cubicBezTo>
                  <a:cubicBezTo>
                    <a:pt x="125445" y="479846"/>
                    <a:pt x="120778" y="443175"/>
                    <a:pt x="113253" y="407171"/>
                  </a:cubicBezTo>
                  <a:cubicBezTo>
                    <a:pt x="108681" y="385549"/>
                    <a:pt x="110205" y="367737"/>
                    <a:pt x="129445" y="353640"/>
                  </a:cubicBezTo>
                  <a:cubicBezTo>
                    <a:pt x="151258" y="337638"/>
                    <a:pt x="172308" y="320779"/>
                    <a:pt x="198216" y="300872"/>
                  </a:cubicBezTo>
                  <a:lnTo>
                    <a:pt x="181860" y="290765"/>
                  </a:lnTo>
                  <a:lnTo>
                    <a:pt x="291292" y="181332"/>
                  </a:lnTo>
                  <a:lnTo>
                    <a:pt x="299943" y="195335"/>
                  </a:lnTo>
                  <a:cubicBezTo>
                    <a:pt x="346901" y="90179"/>
                    <a:pt x="423292" y="109705"/>
                    <a:pt x="500063" y="130755"/>
                  </a:cubicBezTo>
                  <a:cubicBezTo>
                    <a:pt x="501206" y="131041"/>
                    <a:pt x="502444" y="131041"/>
                    <a:pt x="503587" y="131422"/>
                  </a:cubicBezTo>
                  <a:cubicBezTo>
                    <a:pt x="529305" y="139709"/>
                    <a:pt x="547402" y="134279"/>
                    <a:pt x="561976" y="108371"/>
                  </a:cubicBezTo>
                  <a:cubicBezTo>
                    <a:pt x="579406" y="77415"/>
                    <a:pt x="600742" y="48364"/>
                    <a:pt x="623126" y="20742"/>
                  </a:cubicBezTo>
                  <a:cubicBezTo>
                    <a:pt x="631413" y="10550"/>
                    <a:pt x="647605" y="1311"/>
                    <a:pt x="660369" y="1120"/>
                  </a:cubicBezTo>
                  <a:cubicBezTo>
                    <a:pt x="771049" y="-404"/>
                    <a:pt x="881730" y="-309"/>
                    <a:pt x="992410" y="1025"/>
                  </a:cubicBezTo>
                  <a:close/>
                </a:path>
              </a:pathLst>
            </a:custGeom>
            <a:gradFill>
              <a:gsLst>
                <a:gs pos="0">
                  <a:schemeClr val="accent1"/>
                </a:gs>
                <a:gs pos="100000">
                  <a:schemeClr val="accent2"/>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18" name="任意多边形: 形状 117">
              <a:extLst>
                <a:ext uri="{FF2B5EF4-FFF2-40B4-BE49-F238E27FC236}">
                  <a16:creationId xmlns="" xmlns:a16="http://schemas.microsoft.com/office/drawing/2014/main" id="{CEC1C609-2495-4F71-A116-B386F2784948}"/>
                </a:ext>
              </a:extLst>
            </p:cNvPr>
            <p:cNvSpPr/>
            <p:nvPr/>
          </p:nvSpPr>
          <p:spPr>
            <a:xfrm>
              <a:off x="18549997" y="478790"/>
              <a:ext cx="4648606" cy="4648413"/>
            </a:xfrm>
            <a:custGeom>
              <a:avLst/>
              <a:gdLst>
                <a:gd name="connsiteX0" fmla="*/ 2102922 w 4648606"/>
                <a:gd name="connsiteY0" fmla="*/ 4352831 h 4648413"/>
                <a:gd name="connsiteX1" fmla="*/ 2102922 w 4648606"/>
                <a:gd name="connsiteY1" fmla="*/ 4492373 h 4648413"/>
                <a:gd name="connsiteX2" fmla="*/ 2547072 w 4648606"/>
                <a:gd name="connsiteY2" fmla="*/ 4492373 h 4648413"/>
                <a:gd name="connsiteX3" fmla="*/ 2547072 w 4648606"/>
                <a:gd name="connsiteY3" fmla="*/ 4352831 h 4648413"/>
                <a:gd name="connsiteX4" fmla="*/ 2102922 w 4648606"/>
                <a:gd name="connsiteY4" fmla="*/ 4352831 h 4648413"/>
                <a:gd name="connsiteX5" fmla="*/ 1802312 w 4648606"/>
                <a:gd name="connsiteY5" fmla="*/ 4052984 h 4648413"/>
                <a:gd name="connsiteX6" fmla="*/ 1928328 w 4648606"/>
                <a:gd name="connsiteY6" fmla="*/ 4200241 h 4648413"/>
                <a:gd name="connsiteX7" fmla="*/ 2731190 w 4648606"/>
                <a:gd name="connsiteY7" fmla="*/ 4199193 h 4648413"/>
                <a:gd name="connsiteX8" fmla="*/ 2849206 w 4648606"/>
                <a:gd name="connsiteY8" fmla="*/ 4077368 h 4648413"/>
                <a:gd name="connsiteX9" fmla="*/ 2847394 w 4648606"/>
                <a:gd name="connsiteY9" fmla="*/ 4052984 h 4648413"/>
                <a:gd name="connsiteX10" fmla="*/ 1802312 w 4648606"/>
                <a:gd name="connsiteY10" fmla="*/ 4052984 h 4648413"/>
                <a:gd name="connsiteX11" fmla="*/ 1888610 w 4648606"/>
                <a:gd name="connsiteY11" fmla="*/ 3449766 h 4648413"/>
                <a:gd name="connsiteX12" fmla="*/ 1799742 w 4648606"/>
                <a:gd name="connsiteY12" fmla="*/ 3539301 h 4648413"/>
                <a:gd name="connsiteX13" fmla="*/ 1799550 w 4648606"/>
                <a:gd name="connsiteY13" fmla="*/ 3828385 h 4648413"/>
                <a:gd name="connsiteX14" fmla="*/ 1799550 w 4648606"/>
                <a:gd name="connsiteY14" fmla="*/ 3896870 h 4648413"/>
                <a:gd name="connsiteX15" fmla="*/ 2846824 w 4648606"/>
                <a:gd name="connsiteY15" fmla="*/ 3896965 h 4648413"/>
                <a:gd name="connsiteX16" fmla="*/ 2849206 w 4648606"/>
                <a:gd name="connsiteY16" fmla="*/ 3870962 h 4648413"/>
                <a:gd name="connsiteX17" fmla="*/ 2849110 w 4648606"/>
                <a:gd name="connsiteY17" fmla="*/ 3539015 h 4648413"/>
                <a:gd name="connsiteX18" fmla="*/ 2759574 w 4648606"/>
                <a:gd name="connsiteY18" fmla="*/ 3449766 h 4648413"/>
                <a:gd name="connsiteX19" fmla="*/ 1888610 w 4648606"/>
                <a:gd name="connsiteY19" fmla="*/ 3449766 h 4648413"/>
                <a:gd name="connsiteX20" fmla="*/ 3971440 w 4648606"/>
                <a:gd name="connsiteY20" fmla="*/ 2700148 h 4648413"/>
                <a:gd name="connsiteX21" fmla="*/ 3785512 w 4648606"/>
                <a:gd name="connsiteY21" fmla="*/ 2700339 h 4648413"/>
                <a:gd name="connsiteX22" fmla="*/ 3679594 w 4648606"/>
                <a:gd name="connsiteY22" fmla="*/ 2704339 h 4648413"/>
                <a:gd name="connsiteX23" fmla="*/ 3673594 w 4648606"/>
                <a:gd name="connsiteY23" fmla="*/ 2816734 h 4648413"/>
                <a:gd name="connsiteX24" fmla="*/ 3706264 w 4648606"/>
                <a:gd name="connsiteY24" fmla="*/ 2849214 h 4648413"/>
                <a:gd name="connsiteX25" fmla="*/ 3944674 w 4648606"/>
                <a:gd name="connsiteY25" fmla="*/ 2848548 h 4648413"/>
                <a:gd name="connsiteX26" fmla="*/ 3971440 w 4648606"/>
                <a:gd name="connsiteY26" fmla="*/ 2844833 h 4648413"/>
                <a:gd name="connsiteX27" fmla="*/ 3971440 w 4648606"/>
                <a:gd name="connsiteY27" fmla="*/ 2700148 h 4648413"/>
                <a:gd name="connsiteX28" fmla="*/ 752182 w 4648606"/>
                <a:gd name="connsiteY28" fmla="*/ 2626330 h 4648413"/>
                <a:gd name="connsiteX29" fmla="*/ 752182 w 4648606"/>
                <a:gd name="connsiteY29" fmla="*/ 2772444 h 4648413"/>
                <a:gd name="connsiteX30" fmla="*/ 897342 w 4648606"/>
                <a:gd name="connsiteY30" fmla="*/ 2772444 h 4648413"/>
                <a:gd name="connsiteX31" fmla="*/ 897342 w 4648606"/>
                <a:gd name="connsiteY31" fmla="*/ 2626330 h 4648413"/>
                <a:gd name="connsiteX32" fmla="*/ 752182 w 4648606"/>
                <a:gd name="connsiteY32" fmla="*/ 2626330 h 4648413"/>
                <a:gd name="connsiteX33" fmla="*/ 3825898 w 4648606"/>
                <a:gd name="connsiteY33" fmla="*/ 2099787 h 4648413"/>
                <a:gd name="connsiteX34" fmla="*/ 3751032 w 4648606"/>
                <a:gd name="connsiteY34" fmla="*/ 2173320 h 4648413"/>
                <a:gd name="connsiteX35" fmla="*/ 3824660 w 4648606"/>
                <a:gd name="connsiteY35" fmla="*/ 2246949 h 4648413"/>
                <a:gd name="connsiteX36" fmla="*/ 3898860 w 4648606"/>
                <a:gd name="connsiteY36" fmla="*/ 2172844 h 4648413"/>
                <a:gd name="connsiteX37" fmla="*/ 3825898 w 4648606"/>
                <a:gd name="connsiteY37" fmla="*/ 2099787 h 4648413"/>
                <a:gd name="connsiteX38" fmla="*/ 1049170 w 4648606"/>
                <a:gd name="connsiteY38" fmla="*/ 2026446 h 4648413"/>
                <a:gd name="connsiteX39" fmla="*/ 1049170 w 4648606"/>
                <a:gd name="connsiteY39" fmla="*/ 2322768 h 4648413"/>
                <a:gd name="connsiteX40" fmla="*/ 598638 w 4648606"/>
                <a:gd name="connsiteY40" fmla="*/ 2322768 h 4648413"/>
                <a:gd name="connsiteX41" fmla="*/ 598638 w 4648606"/>
                <a:gd name="connsiteY41" fmla="*/ 2026636 h 4648413"/>
                <a:gd name="connsiteX42" fmla="*/ 452810 w 4648606"/>
                <a:gd name="connsiteY42" fmla="*/ 2026636 h 4648413"/>
                <a:gd name="connsiteX43" fmla="*/ 452810 w 4648606"/>
                <a:gd name="connsiteY43" fmla="*/ 2772920 h 4648413"/>
                <a:gd name="connsiteX44" fmla="*/ 600162 w 4648606"/>
                <a:gd name="connsiteY44" fmla="*/ 2772920 h 4648413"/>
                <a:gd name="connsiteX45" fmla="*/ 600162 w 4648606"/>
                <a:gd name="connsiteY45" fmla="*/ 2476883 h 4648413"/>
                <a:gd name="connsiteX46" fmla="*/ 1050218 w 4648606"/>
                <a:gd name="connsiteY46" fmla="*/ 2476883 h 4648413"/>
                <a:gd name="connsiteX47" fmla="*/ 1050218 w 4648606"/>
                <a:gd name="connsiteY47" fmla="*/ 2771586 h 4648413"/>
                <a:gd name="connsiteX48" fmla="*/ 1197094 w 4648606"/>
                <a:gd name="connsiteY48" fmla="*/ 2771586 h 4648413"/>
                <a:gd name="connsiteX49" fmla="*/ 1197094 w 4648606"/>
                <a:gd name="connsiteY49" fmla="*/ 2026446 h 4648413"/>
                <a:gd name="connsiteX50" fmla="*/ 1049170 w 4648606"/>
                <a:gd name="connsiteY50" fmla="*/ 2026446 h 4648413"/>
                <a:gd name="connsiteX51" fmla="*/ 752658 w 4648606"/>
                <a:gd name="connsiteY51" fmla="*/ 2025779 h 4648413"/>
                <a:gd name="connsiteX52" fmla="*/ 752658 w 4648606"/>
                <a:gd name="connsiteY52" fmla="*/ 2172273 h 4648413"/>
                <a:gd name="connsiteX53" fmla="*/ 896390 w 4648606"/>
                <a:gd name="connsiteY53" fmla="*/ 2172273 h 4648413"/>
                <a:gd name="connsiteX54" fmla="*/ 896390 w 4648606"/>
                <a:gd name="connsiteY54" fmla="*/ 2025779 h 4648413"/>
                <a:gd name="connsiteX55" fmla="*/ 752658 w 4648606"/>
                <a:gd name="connsiteY55" fmla="*/ 2025779 h 4648413"/>
                <a:gd name="connsiteX56" fmla="*/ 302314 w 4648606"/>
                <a:gd name="connsiteY56" fmla="*/ 1875379 h 4648413"/>
                <a:gd name="connsiteX57" fmla="*/ 1346922 w 4648606"/>
                <a:gd name="connsiteY57" fmla="*/ 1875379 h 4648413"/>
                <a:gd name="connsiteX58" fmla="*/ 1346922 w 4648606"/>
                <a:gd name="connsiteY58" fmla="*/ 2922367 h 4648413"/>
                <a:gd name="connsiteX59" fmla="*/ 302314 w 4648606"/>
                <a:gd name="connsiteY59" fmla="*/ 2922367 h 4648413"/>
                <a:gd name="connsiteX60" fmla="*/ 302314 w 4648606"/>
                <a:gd name="connsiteY60" fmla="*/ 1875379 h 4648413"/>
                <a:gd name="connsiteX61" fmla="*/ 3838058 w 4648606"/>
                <a:gd name="connsiteY61" fmla="*/ 1725913 h 4648413"/>
                <a:gd name="connsiteX62" fmla="*/ 3743506 w 4648606"/>
                <a:gd name="connsiteY62" fmla="*/ 1733170 h 4648413"/>
                <a:gd name="connsiteX63" fmla="*/ 3389750 w 4648606"/>
                <a:gd name="connsiteY63" fmla="*/ 2286954 h 4648413"/>
                <a:gd name="connsiteX64" fmla="*/ 3542720 w 4648606"/>
                <a:gd name="connsiteY64" fmla="*/ 2504790 h 4648413"/>
                <a:gd name="connsiteX65" fmla="*/ 3716550 w 4648606"/>
                <a:gd name="connsiteY65" fmla="*/ 2550796 h 4648413"/>
                <a:gd name="connsiteX66" fmla="*/ 3750842 w 4648606"/>
                <a:gd name="connsiteY66" fmla="*/ 2515458 h 4648413"/>
                <a:gd name="connsiteX67" fmla="*/ 3750842 w 4648606"/>
                <a:gd name="connsiteY67" fmla="*/ 2426209 h 4648413"/>
                <a:gd name="connsiteX68" fmla="*/ 3719218 w 4648606"/>
                <a:gd name="connsiteY68" fmla="*/ 2370869 h 4648413"/>
                <a:gd name="connsiteX69" fmla="*/ 3641398 w 4648606"/>
                <a:gd name="connsiteY69" fmla="*/ 2043209 h 4648413"/>
                <a:gd name="connsiteX70" fmla="*/ 3964106 w 4648606"/>
                <a:gd name="connsiteY70" fmla="*/ 1998251 h 4648413"/>
                <a:gd name="connsiteX71" fmla="*/ 3928198 w 4648606"/>
                <a:gd name="connsiteY71" fmla="*/ 2373155 h 4648413"/>
                <a:gd name="connsiteX72" fmla="*/ 3901814 w 4648606"/>
                <a:gd name="connsiteY72" fmla="*/ 2396872 h 4648413"/>
                <a:gd name="connsiteX73" fmla="*/ 3900478 w 4648606"/>
                <a:gd name="connsiteY73" fmla="*/ 2552796 h 4648413"/>
                <a:gd name="connsiteX74" fmla="*/ 4040974 w 4648606"/>
                <a:gd name="connsiteY74" fmla="*/ 2541271 h 4648413"/>
                <a:gd name="connsiteX75" fmla="*/ 4269478 w 4648606"/>
                <a:gd name="connsiteY75" fmla="*/ 2123790 h 4648413"/>
                <a:gd name="connsiteX76" fmla="*/ 3838058 w 4648606"/>
                <a:gd name="connsiteY76" fmla="*/ 1725913 h 4648413"/>
                <a:gd name="connsiteX77" fmla="*/ 3832954 w 4648606"/>
                <a:gd name="connsiteY77" fmla="*/ 1574222 h 4648413"/>
                <a:gd name="connsiteX78" fmla="*/ 4406352 w 4648606"/>
                <a:gd name="connsiteY78" fmla="*/ 2032922 h 4648413"/>
                <a:gd name="connsiteX79" fmla="*/ 4165560 w 4648606"/>
                <a:gd name="connsiteY79" fmla="*/ 2643570 h 4648413"/>
                <a:gd name="connsiteX80" fmla="*/ 4122982 w 4648606"/>
                <a:gd name="connsiteY80" fmla="*/ 2724056 h 4648413"/>
                <a:gd name="connsiteX81" fmla="*/ 4123840 w 4648606"/>
                <a:gd name="connsiteY81" fmla="*/ 2959609 h 4648413"/>
                <a:gd name="connsiteX82" fmla="*/ 4123746 w 4648606"/>
                <a:gd name="connsiteY82" fmla="*/ 2996757 h 4648413"/>
                <a:gd name="connsiteX83" fmla="*/ 4084978 w 4648606"/>
                <a:gd name="connsiteY83" fmla="*/ 2998757 h 4648413"/>
                <a:gd name="connsiteX84" fmla="*/ 3563962 w 4648606"/>
                <a:gd name="connsiteY84" fmla="*/ 2999519 h 4648413"/>
                <a:gd name="connsiteX85" fmla="*/ 3523098 w 4648606"/>
                <a:gd name="connsiteY85" fmla="*/ 2959990 h 4648413"/>
                <a:gd name="connsiteX86" fmla="*/ 3524432 w 4648606"/>
                <a:gd name="connsiteY86" fmla="*/ 2710149 h 4648413"/>
                <a:gd name="connsiteX87" fmla="*/ 3492618 w 4648606"/>
                <a:gd name="connsiteY87" fmla="*/ 2650618 h 4648413"/>
                <a:gd name="connsiteX88" fmla="*/ 3234966 w 4648606"/>
                <a:gd name="connsiteY88" fmla="*/ 2285525 h 4648413"/>
                <a:gd name="connsiteX89" fmla="*/ 3483474 w 4648606"/>
                <a:gd name="connsiteY89" fmla="*/ 1680973 h 4648413"/>
                <a:gd name="connsiteX90" fmla="*/ 3832954 w 4648606"/>
                <a:gd name="connsiteY90" fmla="*/ 1574222 h 4648413"/>
                <a:gd name="connsiteX91" fmla="*/ 2304850 w 4648606"/>
                <a:gd name="connsiteY91" fmla="*/ 452439 h 4648413"/>
                <a:gd name="connsiteX92" fmla="*/ 2174644 w 4648606"/>
                <a:gd name="connsiteY92" fmla="*/ 601696 h 4648413"/>
                <a:gd name="connsiteX93" fmla="*/ 2176168 w 4648606"/>
                <a:gd name="connsiteY93" fmla="*/ 747810 h 4648413"/>
                <a:gd name="connsiteX94" fmla="*/ 2215126 w 4648606"/>
                <a:gd name="connsiteY94" fmla="*/ 847061 h 4648413"/>
                <a:gd name="connsiteX95" fmla="*/ 2249892 w 4648606"/>
                <a:gd name="connsiteY95" fmla="*/ 941452 h 4648413"/>
                <a:gd name="connsiteX96" fmla="*/ 2249986 w 4648606"/>
                <a:gd name="connsiteY96" fmla="*/ 991363 h 4648413"/>
                <a:gd name="connsiteX97" fmla="*/ 2222842 w 4648606"/>
                <a:gd name="connsiteY97" fmla="*/ 1034702 h 4648413"/>
                <a:gd name="connsiteX98" fmla="*/ 2044342 w 4648606"/>
                <a:gd name="connsiteY98" fmla="*/ 1123856 h 4648413"/>
                <a:gd name="connsiteX99" fmla="*/ 1971094 w 4648606"/>
                <a:gd name="connsiteY99" fmla="*/ 1196818 h 4648413"/>
                <a:gd name="connsiteX100" fmla="*/ 2672898 w 4648606"/>
                <a:gd name="connsiteY100" fmla="*/ 1196913 h 4648413"/>
                <a:gd name="connsiteX101" fmla="*/ 2679566 w 4648606"/>
                <a:gd name="connsiteY101" fmla="*/ 1184627 h 4648413"/>
                <a:gd name="connsiteX102" fmla="*/ 2603746 w 4648606"/>
                <a:gd name="connsiteY102" fmla="*/ 1124237 h 4648413"/>
                <a:gd name="connsiteX103" fmla="*/ 2489160 w 4648606"/>
                <a:gd name="connsiteY103" fmla="*/ 1067183 h 4648413"/>
                <a:gd name="connsiteX104" fmla="*/ 2398102 w 4648606"/>
                <a:gd name="connsiteY104" fmla="*/ 919259 h 4648413"/>
                <a:gd name="connsiteX105" fmla="*/ 2424866 w 4648606"/>
                <a:gd name="connsiteY105" fmla="*/ 857347 h 4648413"/>
                <a:gd name="connsiteX106" fmla="*/ 2466966 w 4648606"/>
                <a:gd name="connsiteY106" fmla="*/ 785719 h 4648413"/>
                <a:gd name="connsiteX107" fmla="*/ 2464014 w 4648606"/>
                <a:gd name="connsiteY107" fmla="*/ 562738 h 4648413"/>
                <a:gd name="connsiteX108" fmla="*/ 2304850 w 4648606"/>
                <a:gd name="connsiteY108" fmla="*/ 452439 h 4648413"/>
                <a:gd name="connsiteX109" fmla="*/ 2328568 w 4648606"/>
                <a:gd name="connsiteY109" fmla="*/ 299372 h 4648413"/>
                <a:gd name="connsiteX110" fmla="*/ 2614510 w 4648606"/>
                <a:gd name="connsiteY110" fmla="*/ 542355 h 4648413"/>
                <a:gd name="connsiteX111" fmla="*/ 2619748 w 4648606"/>
                <a:gd name="connsiteY111" fmla="*/ 787529 h 4648413"/>
                <a:gd name="connsiteX112" fmla="*/ 2569266 w 4648606"/>
                <a:gd name="connsiteY112" fmla="*/ 940500 h 4648413"/>
                <a:gd name="connsiteX113" fmla="*/ 2845966 w 4648606"/>
                <a:gd name="connsiteY113" fmla="*/ 1348170 h 4648413"/>
                <a:gd name="connsiteX114" fmla="*/ 1802502 w 4648606"/>
                <a:gd name="connsiteY114" fmla="*/ 1348170 h 4648413"/>
                <a:gd name="connsiteX115" fmla="*/ 1859748 w 4648606"/>
                <a:gd name="connsiteY115" fmla="*/ 1086710 h 4648413"/>
                <a:gd name="connsiteX116" fmla="*/ 2086346 w 4648606"/>
                <a:gd name="connsiteY116" fmla="*/ 933737 h 4648413"/>
                <a:gd name="connsiteX117" fmla="*/ 2032150 w 4648606"/>
                <a:gd name="connsiteY117" fmla="*/ 545593 h 4648413"/>
                <a:gd name="connsiteX118" fmla="*/ 2328568 w 4648606"/>
                <a:gd name="connsiteY118" fmla="*/ 299372 h 4648413"/>
                <a:gd name="connsiteX119" fmla="*/ 2284718 w 4648606"/>
                <a:gd name="connsiteY119" fmla="*/ 151176 h 4648413"/>
                <a:gd name="connsiteX120" fmla="*/ 1086032 w 4648606"/>
                <a:gd name="connsiteY120" fmla="*/ 540069 h 4648413"/>
                <a:gd name="connsiteX121" fmla="*/ 1439732 w 4648606"/>
                <a:gd name="connsiteY121" fmla="*/ 1112736 h 4648413"/>
                <a:gd name="connsiteX122" fmla="*/ 1790424 w 4648606"/>
                <a:gd name="connsiteY122" fmla="*/ 1680401 h 4648413"/>
                <a:gd name="connsiteX123" fmla="*/ 1680990 w 4648606"/>
                <a:gd name="connsiteY123" fmla="*/ 1789834 h 4648413"/>
                <a:gd name="connsiteX124" fmla="*/ 1113108 w 4648606"/>
                <a:gd name="connsiteY124" fmla="*/ 1438908 h 4648413"/>
                <a:gd name="connsiteX125" fmla="*/ 540154 w 4648606"/>
                <a:gd name="connsiteY125" fmla="*/ 1084804 h 4648413"/>
                <a:gd name="connsiteX126" fmla="*/ 541106 w 4648606"/>
                <a:gd name="connsiteY126" fmla="*/ 3563399 h 4648413"/>
                <a:gd name="connsiteX127" fmla="*/ 1113166 w 4648606"/>
                <a:gd name="connsiteY127" fmla="*/ 3209831 h 4648413"/>
                <a:gd name="connsiteX128" fmla="*/ 1681188 w 4648606"/>
                <a:gd name="connsiteY128" fmla="*/ 2858776 h 4648413"/>
                <a:gd name="connsiteX129" fmla="*/ 1790648 w 4648606"/>
                <a:gd name="connsiteY129" fmla="*/ 2968237 h 4648413"/>
                <a:gd name="connsiteX130" fmla="*/ 1084318 w 4648606"/>
                <a:gd name="connsiteY130" fmla="*/ 4112039 h 4648413"/>
                <a:gd name="connsiteX131" fmla="*/ 1945950 w 4648606"/>
                <a:gd name="connsiteY131" fmla="*/ 4464655 h 4648413"/>
                <a:gd name="connsiteX132" fmla="*/ 1945950 w 4648606"/>
                <a:gd name="connsiteY132" fmla="*/ 4349688 h 4648413"/>
                <a:gd name="connsiteX133" fmla="*/ 1907086 w 4648606"/>
                <a:gd name="connsiteY133" fmla="*/ 4349784 h 4648413"/>
                <a:gd name="connsiteX134" fmla="*/ 1648006 w 4648606"/>
                <a:gd name="connsiteY134" fmla="*/ 4089275 h 4648413"/>
                <a:gd name="connsiteX135" fmla="*/ 1647818 w 4648606"/>
                <a:gd name="connsiteY135" fmla="*/ 3550255 h 4648413"/>
                <a:gd name="connsiteX136" fmla="*/ 1898514 w 4648606"/>
                <a:gd name="connsiteY136" fmla="*/ 3298509 h 4648413"/>
                <a:gd name="connsiteX137" fmla="*/ 2751764 w 4648606"/>
                <a:gd name="connsiteY137" fmla="*/ 3299462 h 4648413"/>
                <a:gd name="connsiteX138" fmla="*/ 2999606 w 4648606"/>
                <a:gd name="connsiteY138" fmla="*/ 3548921 h 4648413"/>
                <a:gd name="connsiteX139" fmla="*/ 2999606 w 4648606"/>
                <a:gd name="connsiteY139" fmla="*/ 3795238 h 4648413"/>
                <a:gd name="connsiteX140" fmla="*/ 2996652 w 4648606"/>
                <a:gd name="connsiteY140" fmla="*/ 4144996 h 4648413"/>
                <a:gd name="connsiteX141" fmla="*/ 2799390 w 4648606"/>
                <a:gd name="connsiteY141" fmla="*/ 4346545 h 4648413"/>
                <a:gd name="connsiteX142" fmla="*/ 2701950 w 4648606"/>
                <a:gd name="connsiteY142" fmla="*/ 4351879 h 4648413"/>
                <a:gd name="connsiteX143" fmla="*/ 2702044 w 4648606"/>
                <a:gd name="connsiteY143" fmla="*/ 4461797 h 4648413"/>
                <a:gd name="connsiteX144" fmla="*/ 3562342 w 4648606"/>
                <a:gd name="connsiteY144" fmla="*/ 4108039 h 4648413"/>
                <a:gd name="connsiteX145" fmla="*/ 3209356 w 4648606"/>
                <a:gd name="connsiteY145" fmla="*/ 3536491 h 4648413"/>
                <a:gd name="connsiteX146" fmla="*/ 2858192 w 4648606"/>
                <a:gd name="connsiteY146" fmla="*/ 2968004 h 4648413"/>
                <a:gd name="connsiteX147" fmla="*/ 2967540 w 4648606"/>
                <a:gd name="connsiteY147" fmla="*/ 2858657 h 4648413"/>
                <a:gd name="connsiteX148" fmla="*/ 4109268 w 4648606"/>
                <a:gd name="connsiteY148" fmla="*/ 3564257 h 4648413"/>
                <a:gd name="connsiteX149" fmla="*/ 4109362 w 4648606"/>
                <a:gd name="connsiteY149" fmla="*/ 1084613 h 4648413"/>
                <a:gd name="connsiteX150" fmla="*/ 3535766 w 4648606"/>
                <a:gd name="connsiteY150" fmla="*/ 1439074 h 4648413"/>
                <a:gd name="connsiteX151" fmla="*/ 2967816 w 4648606"/>
                <a:gd name="connsiteY151" fmla="*/ 1790033 h 4648413"/>
                <a:gd name="connsiteX152" fmla="*/ 2858498 w 4648606"/>
                <a:gd name="connsiteY152" fmla="*/ 1680715 h 4648413"/>
                <a:gd name="connsiteX153" fmla="*/ 3563770 w 4648606"/>
                <a:gd name="connsiteY153" fmla="*/ 539021 h 4648413"/>
                <a:gd name="connsiteX154" fmla="*/ 2284718 w 4648606"/>
                <a:gd name="connsiteY154" fmla="*/ 151176 h 4648413"/>
                <a:gd name="connsiteX155" fmla="*/ 2289254 w 4648606"/>
                <a:gd name="connsiteY155" fmla="*/ 263 h 4648413"/>
                <a:gd name="connsiteX156" fmla="*/ 3764082 w 4648606"/>
                <a:gd name="connsiteY156" fmla="*/ 501397 h 4648413"/>
                <a:gd name="connsiteX157" fmla="*/ 3152578 w 4648606"/>
                <a:gd name="connsiteY157" fmla="*/ 1490378 h 4648413"/>
                <a:gd name="connsiteX158" fmla="*/ 3157910 w 4648606"/>
                <a:gd name="connsiteY158" fmla="*/ 1495712 h 4648413"/>
                <a:gd name="connsiteX159" fmla="*/ 4148034 w 4648606"/>
                <a:gd name="connsiteY159" fmla="*/ 884874 h 4648413"/>
                <a:gd name="connsiteX160" fmla="*/ 4147844 w 4648606"/>
                <a:gd name="connsiteY160" fmla="*/ 3763996 h 4648413"/>
                <a:gd name="connsiteX161" fmla="*/ 3158958 w 4648606"/>
                <a:gd name="connsiteY161" fmla="*/ 3153824 h 4648413"/>
                <a:gd name="connsiteX162" fmla="*/ 3152672 w 4648606"/>
                <a:gd name="connsiteY162" fmla="*/ 3158492 h 4648413"/>
                <a:gd name="connsiteX163" fmla="*/ 3763034 w 4648606"/>
                <a:gd name="connsiteY163" fmla="*/ 4145567 h 4648413"/>
                <a:gd name="connsiteX164" fmla="*/ 885246 w 4648606"/>
                <a:gd name="connsiteY164" fmla="*/ 4146710 h 4648413"/>
                <a:gd name="connsiteX165" fmla="*/ 1496274 w 4648606"/>
                <a:gd name="connsiteY165" fmla="*/ 3158873 h 4648413"/>
                <a:gd name="connsiteX166" fmla="*/ 1491512 w 4648606"/>
                <a:gd name="connsiteY166" fmla="*/ 3153062 h 4648413"/>
                <a:gd name="connsiteX167" fmla="*/ 502150 w 4648606"/>
                <a:gd name="connsiteY167" fmla="*/ 3763424 h 4648413"/>
                <a:gd name="connsiteX168" fmla="*/ 500246 w 4648606"/>
                <a:gd name="connsiteY168" fmla="*/ 884398 h 4648413"/>
                <a:gd name="connsiteX169" fmla="*/ 1490846 w 4648606"/>
                <a:gd name="connsiteY169" fmla="*/ 1495617 h 4648413"/>
                <a:gd name="connsiteX170" fmla="*/ 1496846 w 4648606"/>
                <a:gd name="connsiteY170" fmla="*/ 1491140 h 4648413"/>
                <a:gd name="connsiteX171" fmla="*/ 885722 w 4648606"/>
                <a:gd name="connsiteY171" fmla="*/ 502540 h 4648413"/>
                <a:gd name="connsiteX172" fmla="*/ 2289254 w 4648606"/>
                <a:gd name="connsiteY172" fmla="*/ 263 h 464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Lst>
              <a:rect l="l" t="t" r="r" b="b"/>
              <a:pathLst>
                <a:path w="4648606" h="4648413">
                  <a:moveTo>
                    <a:pt x="2102922" y="4352831"/>
                  </a:moveTo>
                  <a:cubicBezTo>
                    <a:pt x="2102922" y="4399218"/>
                    <a:pt x="2102922" y="4442462"/>
                    <a:pt x="2102922" y="4492373"/>
                  </a:cubicBezTo>
                  <a:cubicBezTo>
                    <a:pt x="2251510" y="4492373"/>
                    <a:pt x="2396862" y="4492373"/>
                    <a:pt x="2547072" y="4492373"/>
                  </a:cubicBezTo>
                  <a:cubicBezTo>
                    <a:pt x="2547072" y="4440652"/>
                    <a:pt x="2547072" y="4397409"/>
                    <a:pt x="2547072" y="4352831"/>
                  </a:cubicBezTo>
                  <a:cubicBezTo>
                    <a:pt x="2397338" y="4352831"/>
                    <a:pt x="2249892" y="4352831"/>
                    <a:pt x="2102922" y="4352831"/>
                  </a:cubicBezTo>
                  <a:close/>
                  <a:moveTo>
                    <a:pt x="1802312" y="4052984"/>
                  </a:moveTo>
                  <a:cubicBezTo>
                    <a:pt x="1791454" y="4167665"/>
                    <a:pt x="1809456" y="4201765"/>
                    <a:pt x="1928328" y="4200241"/>
                  </a:cubicBezTo>
                  <a:cubicBezTo>
                    <a:pt x="2195886" y="4196812"/>
                    <a:pt x="2463538" y="4199193"/>
                    <a:pt x="2731190" y="4199193"/>
                  </a:cubicBezTo>
                  <a:cubicBezTo>
                    <a:pt x="2832726" y="4199193"/>
                    <a:pt x="2851586" y="4179762"/>
                    <a:pt x="2849206" y="4077368"/>
                  </a:cubicBezTo>
                  <a:cubicBezTo>
                    <a:pt x="2849110" y="4070415"/>
                    <a:pt x="2848254" y="4063367"/>
                    <a:pt x="2847394" y="4052984"/>
                  </a:cubicBezTo>
                  <a:cubicBezTo>
                    <a:pt x="2496970" y="4052984"/>
                    <a:pt x="2149498" y="4052984"/>
                    <a:pt x="1802312" y="4052984"/>
                  </a:cubicBezTo>
                  <a:close/>
                  <a:moveTo>
                    <a:pt x="1888610" y="3449766"/>
                  </a:moveTo>
                  <a:cubicBezTo>
                    <a:pt x="1825650" y="3449861"/>
                    <a:pt x="1800122" y="3476150"/>
                    <a:pt x="1799742" y="3539301"/>
                  </a:cubicBezTo>
                  <a:cubicBezTo>
                    <a:pt x="1799170" y="3635694"/>
                    <a:pt x="1799550" y="3732087"/>
                    <a:pt x="1799550" y="3828385"/>
                  </a:cubicBezTo>
                  <a:cubicBezTo>
                    <a:pt x="1799550" y="3850578"/>
                    <a:pt x="1799550" y="3872867"/>
                    <a:pt x="1799550" y="3896870"/>
                  </a:cubicBezTo>
                  <a:cubicBezTo>
                    <a:pt x="2151308" y="3896965"/>
                    <a:pt x="2498018" y="3896965"/>
                    <a:pt x="2846824" y="3896965"/>
                  </a:cubicBezTo>
                  <a:cubicBezTo>
                    <a:pt x="2847778" y="3886963"/>
                    <a:pt x="2849206" y="3878962"/>
                    <a:pt x="2849206" y="3870962"/>
                  </a:cubicBezTo>
                  <a:cubicBezTo>
                    <a:pt x="2849396" y="3760281"/>
                    <a:pt x="2849872" y="3649696"/>
                    <a:pt x="2849110" y="3539015"/>
                  </a:cubicBezTo>
                  <a:cubicBezTo>
                    <a:pt x="2848730" y="3476150"/>
                    <a:pt x="2822534" y="3449861"/>
                    <a:pt x="2759574" y="3449766"/>
                  </a:cubicBezTo>
                  <a:cubicBezTo>
                    <a:pt x="2469254" y="3449385"/>
                    <a:pt x="2178930" y="3449290"/>
                    <a:pt x="1888610" y="3449766"/>
                  </a:cubicBezTo>
                  <a:close/>
                  <a:moveTo>
                    <a:pt x="3971440" y="2700148"/>
                  </a:moveTo>
                  <a:cubicBezTo>
                    <a:pt x="3908098" y="2700148"/>
                    <a:pt x="3846758" y="2699672"/>
                    <a:pt x="3785512" y="2700339"/>
                  </a:cubicBezTo>
                  <a:cubicBezTo>
                    <a:pt x="3750174" y="2700720"/>
                    <a:pt x="3714932" y="2702910"/>
                    <a:pt x="3679594" y="2704339"/>
                  </a:cubicBezTo>
                  <a:cubicBezTo>
                    <a:pt x="3677690" y="2741772"/>
                    <a:pt x="3676546" y="2779301"/>
                    <a:pt x="3673594" y="2816734"/>
                  </a:cubicBezTo>
                  <a:cubicBezTo>
                    <a:pt x="3671594" y="2841880"/>
                    <a:pt x="3681690" y="2849596"/>
                    <a:pt x="3706264" y="2849214"/>
                  </a:cubicBezTo>
                  <a:cubicBezTo>
                    <a:pt x="3785702" y="2847976"/>
                    <a:pt x="3865236" y="2848833"/>
                    <a:pt x="3944674" y="2848548"/>
                  </a:cubicBezTo>
                  <a:cubicBezTo>
                    <a:pt x="3953534" y="2848548"/>
                    <a:pt x="3962486" y="2846166"/>
                    <a:pt x="3971440" y="2844833"/>
                  </a:cubicBezTo>
                  <a:cubicBezTo>
                    <a:pt x="3971440" y="2796160"/>
                    <a:pt x="3971440" y="2750440"/>
                    <a:pt x="3971440" y="2700148"/>
                  </a:cubicBezTo>
                  <a:close/>
                  <a:moveTo>
                    <a:pt x="752182" y="2626330"/>
                  </a:moveTo>
                  <a:cubicBezTo>
                    <a:pt x="752182" y="2675860"/>
                    <a:pt x="752182" y="2723580"/>
                    <a:pt x="752182" y="2772444"/>
                  </a:cubicBezTo>
                  <a:cubicBezTo>
                    <a:pt x="801520" y="2772444"/>
                    <a:pt x="848478" y="2772444"/>
                    <a:pt x="897342" y="2772444"/>
                  </a:cubicBezTo>
                  <a:cubicBezTo>
                    <a:pt x="897342" y="2723676"/>
                    <a:pt x="897342" y="2676717"/>
                    <a:pt x="897342" y="2626330"/>
                  </a:cubicBezTo>
                  <a:cubicBezTo>
                    <a:pt x="847430" y="2626330"/>
                    <a:pt x="800568" y="2626330"/>
                    <a:pt x="752182" y="2626330"/>
                  </a:cubicBezTo>
                  <a:close/>
                  <a:moveTo>
                    <a:pt x="3825898" y="2099787"/>
                  </a:moveTo>
                  <a:cubicBezTo>
                    <a:pt x="3783988" y="2099216"/>
                    <a:pt x="3751032" y="2131601"/>
                    <a:pt x="3751032" y="2173320"/>
                  </a:cubicBezTo>
                  <a:cubicBezTo>
                    <a:pt x="3751032" y="2216469"/>
                    <a:pt x="3781702" y="2247044"/>
                    <a:pt x="3824660" y="2246949"/>
                  </a:cubicBezTo>
                  <a:cubicBezTo>
                    <a:pt x="3866474" y="2246853"/>
                    <a:pt x="3900002" y="2213421"/>
                    <a:pt x="3898860" y="2172844"/>
                  </a:cubicBezTo>
                  <a:cubicBezTo>
                    <a:pt x="3897812" y="2133982"/>
                    <a:pt x="3864094" y="2100359"/>
                    <a:pt x="3825898" y="2099787"/>
                  </a:cubicBezTo>
                  <a:close/>
                  <a:moveTo>
                    <a:pt x="1049170" y="2026446"/>
                  </a:moveTo>
                  <a:cubicBezTo>
                    <a:pt x="1049170" y="2126363"/>
                    <a:pt x="1049170" y="2224375"/>
                    <a:pt x="1049170" y="2322768"/>
                  </a:cubicBezTo>
                  <a:cubicBezTo>
                    <a:pt x="897532" y="2322768"/>
                    <a:pt x="750370" y="2322768"/>
                    <a:pt x="598638" y="2322768"/>
                  </a:cubicBezTo>
                  <a:cubicBezTo>
                    <a:pt x="598638" y="2223137"/>
                    <a:pt x="598638" y="2125125"/>
                    <a:pt x="598638" y="2026636"/>
                  </a:cubicBezTo>
                  <a:cubicBezTo>
                    <a:pt x="546918" y="2026636"/>
                    <a:pt x="499958" y="2026636"/>
                    <a:pt x="452810" y="2026636"/>
                  </a:cubicBezTo>
                  <a:cubicBezTo>
                    <a:pt x="452810" y="2276572"/>
                    <a:pt x="452810" y="2524317"/>
                    <a:pt x="452810" y="2772920"/>
                  </a:cubicBezTo>
                  <a:cubicBezTo>
                    <a:pt x="501958" y="2772920"/>
                    <a:pt x="547966" y="2772920"/>
                    <a:pt x="600162" y="2772920"/>
                  </a:cubicBezTo>
                  <a:cubicBezTo>
                    <a:pt x="600162" y="2672240"/>
                    <a:pt x="600162" y="2574990"/>
                    <a:pt x="600162" y="2476883"/>
                  </a:cubicBezTo>
                  <a:cubicBezTo>
                    <a:pt x="751134" y="2476883"/>
                    <a:pt x="898962" y="2476883"/>
                    <a:pt x="1050218" y="2476883"/>
                  </a:cubicBezTo>
                  <a:cubicBezTo>
                    <a:pt x="1050218" y="2576419"/>
                    <a:pt x="1050218" y="2673574"/>
                    <a:pt x="1050218" y="2771586"/>
                  </a:cubicBezTo>
                  <a:cubicBezTo>
                    <a:pt x="1101558" y="2771586"/>
                    <a:pt x="1149374" y="2771586"/>
                    <a:pt x="1197094" y="2771586"/>
                  </a:cubicBezTo>
                  <a:cubicBezTo>
                    <a:pt x="1197094" y="2521746"/>
                    <a:pt x="1197094" y="2274762"/>
                    <a:pt x="1197094" y="2026446"/>
                  </a:cubicBezTo>
                  <a:cubicBezTo>
                    <a:pt x="1147754" y="2026446"/>
                    <a:pt x="1100702" y="2026446"/>
                    <a:pt x="1049170" y="2026446"/>
                  </a:cubicBezTo>
                  <a:close/>
                  <a:moveTo>
                    <a:pt x="752658" y="2025779"/>
                  </a:moveTo>
                  <a:cubicBezTo>
                    <a:pt x="752658" y="2076642"/>
                    <a:pt x="752658" y="2124267"/>
                    <a:pt x="752658" y="2172273"/>
                  </a:cubicBezTo>
                  <a:cubicBezTo>
                    <a:pt x="802474" y="2172273"/>
                    <a:pt x="849336" y="2172273"/>
                    <a:pt x="896390" y="2172273"/>
                  </a:cubicBezTo>
                  <a:cubicBezTo>
                    <a:pt x="896390" y="2122362"/>
                    <a:pt x="896390" y="2074642"/>
                    <a:pt x="896390" y="2025779"/>
                  </a:cubicBezTo>
                  <a:cubicBezTo>
                    <a:pt x="847622" y="2025779"/>
                    <a:pt x="801710" y="2025779"/>
                    <a:pt x="752658" y="2025779"/>
                  </a:cubicBezTo>
                  <a:close/>
                  <a:moveTo>
                    <a:pt x="302314" y="1875379"/>
                  </a:moveTo>
                  <a:cubicBezTo>
                    <a:pt x="651502" y="1875379"/>
                    <a:pt x="997734" y="1875379"/>
                    <a:pt x="1346922" y="1875379"/>
                  </a:cubicBezTo>
                  <a:cubicBezTo>
                    <a:pt x="1346922" y="2224280"/>
                    <a:pt x="1346922" y="2572323"/>
                    <a:pt x="1346922" y="2922367"/>
                  </a:cubicBezTo>
                  <a:cubicBezTo>
                    <a:pt x="999354" y="2922367"/>
                    <a:pt x="652264" y="2922367"/>
                    <a:pt x="302314" y="2922367"/>
                  </a:cubicBezTo>
                  <a:cubicBezTo>
                    <a:pt x="302314" y="2574609"/>
                    <a:pt x="302314" y="2226661"/>
                    <a:pt x="302314" y="1875379"/>
                  </a:cubicBezTo>
                  <a:close/>
                  <a:moveTo>
                    <a:pt x="3838058" y="1725913"/>
                  </a:moveTo>
                  <a:cubicBezTo>
                    <a:pt x="3806992" y="1724979"/>
                    <a:pt x="3775344" y="1727300"/>
                    <a:pt x="3743506" y="1733170"/>
                  </a:cubicBezTo>
                  <a:cubicBezTo>
                    <a:pt x="3485856" y="1780700"/>
                    <a:pt x="3322502" y="2035589"/>
                    <a:pt x="3389750" y="2286954"/>
                  </a:cubicBezTo>
                  <a:cubicBezTo>
                    <a:pt x="3414038" y="2377727"/>
                    <a:pt x="3469854" y="2446021"/>
                    <a:pt x="3542720" y="2504790"/>
                  </a:cubicBezTo>
                  <a:cubicBezTo>
                    <a:pt x="3595870" y="2547653"/>
                    <a:pt x="3653590" y="2552415"/>
                    <a:pt x="3716550" y="2550796"/>
                  </a:cubicBezTo>
                  <a:cubicBezTo>
                    <a:pt x="3743506" y="2550129"/>
                    <a:pt x="3752366" y="2541652"/>
                    <a:pt x="3750842" y="2515458"/>
                  </a:cubicBezTo>
                  <a:cubicBezTo>
                    <a:pt x="3749126" y="2485836"/>
                    <a:pt x="3749032" y="2455927"/>
                    <a:pt x="3750842" y="2426209"/>
                  </a:cubicBezTo>
                  <a:cubicBezTo>
                    <a:pt x="3752556" y="2399634"/>
                    <a:pt x="3744842" y="2384585"/>
                    <a:pt x="3719218" y="2370869"/>
                  </a:cubicBezTo>
                  <a:cubicBezTo>
                    <a:pt x="3598060" y="2306004"/>
                    <a:pt x="3564056" y="2157795"/>
                    <a:pt x="3641398" y="2043209"/>
                  </a:cubicBezTo>
                  <a:cubicBezTo>
                    <a:pt x="3710170" y="1941291"/>
                    <a:pt x="3865808" y="1919574"/>
                    <a:pt x="3964106" y="1998251"/>
                  </a:cubicBezTo>
                  <a:cubicBezTo>
                    <a:pt x="4091360" y="2100073"/>
                    <a:pt x="4072690" y="2292478"/>
                    <a:pt x="3928198" y="2373155"/>
                  </a:cubicBezTo>
                  <a:cubicBezTo>
                    <a:pt x="3917814" y="2378965"/>
                    <a:pt x="3902194" y="2388490"/>
                    <a:pt x="3901814" y="2396872"/>
                  </a:cubicBezTo>
                  <a:cubicBezTo>
                    <a:pt x="3899242" y="2446592"/>
                    <a:pt x="3900478" y="2496313"/>
                    <a:pt x="3900478" y="2552796"/>
                  </a:cubicBezTo>
                  <a:cubicBezTo>
                    <a:pt x="3950676" y="2549463"/>
                    <a:pt x="4001826" y="2558797"/>
                    <a:pt x="4040974" y="2541271"/>
                  </a:cubicBezTo>
                  <a:cubicBezTo>
                    <a:pt x="4203374" y="2468691"/>
                    <a:pt x="4289574" y="2304194"/>
                    <a:pt x="4269478" y="2123790"/>
                  </a:cubicBezTo>
                  <a:cubicBezTo>
                    <a:pt x="4244390" y="1898513"/>
                    <a:pt x="4055514" y="1732450"/>
                    <a:pt x="3838058" y="1725913"/>
                  </a:cubicBezTo>
                  <a:close/>
                  <a:moveTo>
                    <a:pt x="3832954" y="1574222"/>
                  </a:moveTo>
                  <a:cubicBezTo>
                    <a:pt x="4092182" y="1577065"/>
                    <a:pt x="4334582" y="1749506"/>
                    <a:pt x="4406352" y="2032922"/>
                  </a:cubicBezTo>
                  <a:cubicBezTo>
                    <a:pt x="4466836" y="2271809"/>
                    <a:pt x="4376062" y="2505171"/>
                    <a:pt x="4165560" y="2643570"/>
                  </a:cubicBezTo>
                  <a:cubicBezTo>
                    <a:pt x="4133556" y="2664620"/>
                    <a:pt x="4121554" y="2686337"/>
                    <a:pt x="4122982" y="2724056"/>
                  </a:cubicBezTo>
                  <a:cubicBezTo>
                    <a:pt x="4125936" y="2802447"/>
                    <a:pt x="4123840" y="2881028"/>
                    <a:pt x="4123840" y="2959609"/>
                  </a:cubicBezTo>
                  <a:cubicBezTo>
                    <a:pt x="4123746" y="2971039"/>
                    <a:pt x="4123746" y="2982564"/>
                    <a:pt x="4123746" y="2996757"/>
                  </a:cubicBezTo>
                  <a:cubicBezTo>
                    <a:pt x="4108124" y="2997614"/>
                    <a:pt x="4096502" y="2998757"/>
                    <a:pt x="4084978" y="2998757"/>
                  </a:cubicBezTo>
                  <a:cubicBezTo>
                    <a:pt x="3911242" y="2998852"/>
                    <a:pt x="3737602" y="2998185"/>
                    <a:pt x="3563962" y="2999519"/>
                  </a:cubicBezTo>
                  <a:cubicBezTo>
                    <a:pt x="3533386" y="2999709"/>
                    <a:pt x="3522242" y="2992375"/>
                    <a:pt x="3523098" y="2959990"/>
                  </a:cubicBezTo>
                  <a:cubicBezTo>
                    <a:pt x="3525290" y="2876742"/>
                    <a:pt x="3522718" y="2793398"/>
                    <a:pt x="3524432" y="2710149"/>
                  </a:cubicBezTo>
                  <a:cubicBezTo>
                    <a:pt x="3525002" y="2682336"/>
                    <a:pt x="3517194" y="2666049"/>
                    <a:pt x="3492618" y="2650618"/>
                  </a:cubicBezTo>
                  <a:cubicBezTo>
                    <a:pt x="3356030" y="2565274"/>
                    <a:pt x="3268306" y="2444116"/>
                    <a:pt x="3234966" y="2285525"/>
                  </a:cubicBezTo>
                  <a:cubicBezTo>
                    <a:pt x="3187534" y="2059878"/>
                    <a:pt x="3289926" y="1811180"/>
                    <a:pt x="3483474" y="1680973"/>
                  </a:cubicBezTo>
                  <a:cubicBezTo>
                    <a:pt x="3593816" y="1606678"/>
                    <a:pt x="3715124" y="1572930"/>
                    <a:pt x="3832954" y="1574222"/>
                  </a:cubicBezTo>
                  <a:close/>
                  <a:moveTo>
                    <a:pt x="2304850" y="452439"/>
                  </a:moveTo>
                  <a:cubicBezTo>
                    <a:pt x="2227794" y="462535"/>
                    <a:pt x="2175598" y="522067"/>
                    <a:pt x="2174644" y="601696"/>
                  </a:cubicBezTo>
                  <a:cubicBezTo>
                    <a:pt x="2174074" y="650465"/>
                    <a:pt x="2169786" y="699899"/>
                    <a:pt x="2176168" y="747810"/>
                  </a:cubicBezTo>
                  <a:cubicBezTo>
                    <a:pt x="2180836" y="782576"/>
                    <a:pt x="2192362" y="822676"/>
                    <a:pt x="2215126" y="847061"/>
                  </a:cubicBezTo>
                  <a:cubicBezTo>
                    <a:pt x="2242654" y="876493"/>
                    <a:pt x="2253416" y="904019"/>
                    <a:pt x="2249892" y="941452"/>
                  </a:cubicBezTo>
                  <a:cubicBezTo>
                    <a:pt x="2248368" y="957932"/>
                    <a:pt x="2248272" y="974885"/>
                    <a:pt x="2249986" y="991363"/>
                  </a:cubicBezTo>
                  <a:cubicBezTo>
                    <a:pt x="2252178" y="1013652"/>
                    <a:pt x="2243034" y="1025177"/>
                    <a:pt x="2222842" y="1034702"/>
                  </a:cubicBezTo>
                  <a:cubicBezTo>
                    <a:pt x="2162738" y="1063087"/>
                    <a:pt x="2103492" y="1093376"/>
                    <a:pt x="2044342" y="1123856"/>
                  </a:cubicBezTo>
                  <a:cubicBezTo>
                    <a:pt x="2013862" y="1139573"/>
                    <a:pt x="1987382" y="1160146"/>
                    <a:pt x="1971094" y="1196818"/>
                  </a:cubicBezTo>
                  <a:cubicBezTo>
                    <a:pt x="2208554" y="1196913"/>
                    <a:pt x="2440678" y="1196913"/>
                    <a:pt x="2672898" y="1196913"/>
                  </a:cubicBezTo>
                  <a:cubicBezTo>
                    <a:pt x="2675088" y="1192818"/>
                    <a:pt x="2677374" y="1188721"/>
                    <a:pt x="2679566" y="1184627"/>
                  </a:cubicBezTo>
                  <a:cubicBezTo>
                    <a:pt x="2654418" y="1164242"/>
                    <a:pt x="2631178" y="1140907"/>
                    <a:pt x="2603746" y="1124237"/>
                  </a:cubicBezTo>
                  <a:cubicBezTo>
                    <a:pt x="2567360" y="1102140"/>
                    <a:pt x="2529354" y="1080041"/>
                    <a:pt x="2489160" y="1067183"/>
                  </a:cubicBezTo>
                  <a:cubicBezTo>
                    <a:pt x="2413912" y="1043084"/>
                    <a:pt x="2385146" y="997269"/>
                    <a:pt x="2398102" y="919259"/>
                  </a:cubicBezTo>
                  <a:cubicBezTo>
                    <a:pt x="2402196" y="894589"/>
                    <a:pt x="2407340" y="876207"/>
                    <a:pt x="2424866" y="857347"/>
                  </a:cubicBezTo>
                  <a:cubicBezTo>
                    <a:pt x="2443534" y="837250"/>
                    <a:pt x="2465346" y="810674"/>
                    <a:pt x="2466966" y="785719"/>
                  </a:cubicBezTo>
                  <a:cubicBezTo>
                    <a:pt x="2471730" y="711615"/>
                    <a:pt x="2475538" y="635605"/>
                    <a:pt x="2464014" y="562738"/>
                  </a:cubicBezTo>
                  <a:cubicBezTo>
                    <a:pt x="2451726" y="485110"/>
                    <a:pt x="2379718" y="442628"/>
                    <a:pt x="2304850" y="452439"/>
                  </a:cubicBezTo>
                  <a:close/>
                  <a:moveTo>
                    <a:pt x="2328568" y="299372"/>
                  </a:moveTo>
                  <a:cubicBezTo>
                    <a:pt x="2463728" y="298610"/>
                    <a:pt x="2593554" y="403290"/>
                    <a:pt x="2614510" y="542355"/>
                  </a:cubicBezTo>
                  <a:cubicBezTo>
                    <a:pt x="2626606" y="622651"/>
                    <a:pt x="2626606" y="706376"/>
                    <a:pt x="2619748" y="787529"/>
                  </a:cubicBezTo>
                  <a:cubicBezTo>
                    <a:pt x="2615558" y="837344"/>
                    <a:pt x="2588314" y="885255"/>
                    <a:pt x="2569266" y="940500"/>
                  </a:cubicBezTo>
                  <a:cubicBezTo>
                    <a:pt x="2753478" y="1006223"/>
                    <a:pt x="2872732" y="1126047"/>
                    <a:pt x="2845966" y="1348170"/>
                  </a:cubicBezTo>
                  <a:cubicBezTo>
                    <a:pt x="2497256" y="1348170"/>
                    <a:pt x="2151214" y="1348170"/>
                    <a:pt x="1802502" y="1348170"/>
                  </a:cubicBezTo>
                  <a:cubicBezTo>
                    <a:pt x="1791550" y="1253396"/>
                    <a:pt x="1803170" y="1165576"/>
                    <a:pt x="1859748" y="1086710"/>
                  </a:cubicBezTo>
                  <a:cubicBezTo>
                    <a:pt x="1915754" y="1008605"/>
                    <a:pt x="2004338" y="978219"/>
                    <a:pt x="2086346" y="933737"/>
                  </a:cubicBezTo>
                  <a:cubicBezTo>
                    <a:pt x="1999478" y="812198"/>
                    <a:pt x="2016530" y="676372"/>
                    <a:pt x="2032150" y="545593"/>
                  </a:cubicBezTo>
                  <a:cubicBezTo>
                    <a:pt x="2049582" y="399480"/>
                    <a:pt x="2178550" y="300229"/>
                    <a:pt x="2328568" y="299372"/>
                  </a:cubicBezTo>
                  <a:close/>
                  <a:moveTo>
                    <a:pt x="2284718" y="151176"/>
                  </a:moveTo>
                  <a:cubicBezTo>
                    <a:pt x="1845198" y="158998"/>
                    <a:pt x="1419074" y="296277"/>
                    <a:pt x="1086032" y="540069"/>
                  </a:cubicBezTo>
                  <a:cubicBezTo>
                    <a:pt x="1203572" y="730426"/>
                    <a:pt x="1321182" y="920831"/>
                    <a:pt x="1439732" y="1112736"/>
                  </a:cubicBezTo>
                  <a:lnTo>
                    <a:pt x="1790424" y="1680401"/>
                  </a:lnTo>
                  <a:lnTo>
                    <a:pt x="1680990" y="1789834"/>
                  </a:lnTo>
                  <a:lnTo>
                    <a:pt x="1113108" y="1438908"/>
                  </a:lnTo>
                  <a:cubicBezTo>
                    <a:pt x="920846" y="1320095"/>
                    <a:pt x="730464" y="1202438"/>
                    <a:pt x="540154" y="1084804"/>
                  </a:cubicBezTo>
                  <a:cubicBezTo>
                    <a:pt x="-6962" y="1844708"/>
                    <a:pt x="48284" y="2895602"/>
                    <a:pt x="541106" y="3563399"/>
                  </a:cubicBezTo>
                  <a:cubicBezTo>
                    <a:pt x="731368" y="3445766"/>
                    <a:pt x="921726" y="3328132"/>
                    <a:pt x="1113166" y="3209831"/>
                  </a:cubicBezTo>
                  <a:lnTo>
                    <a:pt x="1681188" y="2858776"/>
                  </a:lnTo>
                  <a:lnTo>
                    <a:pt x="1790648" y="2968237"/>
                  </a:lnTo>
                  <a:lnTo>
                    <a:pt x="1084318" y="4112039"/>
                  </a:lnTo>
                  <a:cubicBezTo>
                    <a:pt x="1348446" y="4293395"/>
                    <a:pt x="1632766" y="4411315"/>
                    <a:pt x="1945950" y="4464655"/>
                  </a:cubicBezTo>
                  <a:cubicBezTo>
                    <a:pt x="1945950" y="4423697"/>
                    <a:pt x="1945950" y="4387788"/>
                    <a:pt x="1945950" y="4349688"/>
                  </a:cubicBezTo>
                  <a:cubicBezTo>
                    <a:pt x="1930806" y="4349688"/>
                    <a:pt x="1918898" y="4349117"/>
                    <a:pt x="1907086" y="4349784"/>
                  </a:cubicBezTo>
                  <a:cubicBezTo>
                    <a:pt x="1746686" y="4358737"/>
                    <a:pt x="1642958" y="4248342"/>
                    <a:pt x="1648006" y="4089275"/>
                  </a:cubicBezTo>
                  <a:cubicBezTo>
                    <a:pt x="1653626" y="3909728"/>
                    <a:pt x="1653914" y="3729706"/>
                    <a:pt x="1647818" y="3550255"/>
                  </a:cubicBezTo>
                  <a:cubicBezTo>
                    <a:pt x="1643150" y="3413095"/>
                    <a:pt x="1738590" y="3296890"/>
                    <a:pt x="1898514" y="3298509"/>
                  </a:cubicBezTo>
                  <a:cubicBezTo>
                    <a:pt x="2182930" y="3301557"/>
                    <a:pt x="2467348" y="3299080"/>
                    <a:pt x="2751764" y="3299462"/>
                  </a:cubicBezTo>
                  <a:cubicBezTo>
                    <a:pt x="2908450" y="3299747"/>
                    <a:pt x="2998938" y="3391283"/>
                    <a:pt x="2999606" y="3548921"/>
                  </a:cubicBezTo>
                  <a:cubicBezTo>
                    <a:pt x="2999890" y="3631027"/>
                    <a:pt x="2999890" y="3713132"/>
                    <a:pt x="2999606" y="3795238"/>
                  </a:cubicBezTo>
                  <a:cubicBezTo>
                    <a:pt x="2999224" y="3911824"/>
                    <a:pt x="3002178" y="4028600"/>
                    <a:pt x="2996652" y="4144996"/>
                  </a:cubicBezTo>
                  <a:cubicBezTo>
                    <a:pt x="2991604" y="4252057"/>
                    <a:pt x="2906070" y="4335305"/>
                    <a:pt x="2799390" y="4346545"/>
                  </a:cubicBezTo>
                  <a:cubicBezTo>
                    <a:pt x="2767766" y="4349879"/>
                    <a:pt x="2735858" y="4350164"/>
                    <a:pt x="2701950" y="4351879"/>
                  </a:cubicBezTo>
                  <a:cubicBezTo>
                    <a:pt x="2702044" y="4389027"/>
                    <a:pt x="2702044" y="4424078"/>
                    <a:pt x="2702044" y="4461797"/>
                  </a:cubicBezTo>
                  <a:cubicBezTo>
                    <a:pt x="2928358" y="4446177"/>
                    <a:pt x="3423372" y="4242532"/>
                    <a:pt x="3562342" y="4108039"/>
                  </a:cubicBezTo>
                  <a:cubicBezTo>
                    <a:pt x="3444898" y="3917872"/>
                    <a:pt x="3327382" y="3727587"/>
                    <a:pt x="3209356" y="3536491"/>
                  </a:cubicBezTo>
                  <a:lnTo>
                    <a:pt x="2858192" y="2968004"/>
                  </a:lnTo>
                  <a:lnTo>
                    <a:pt x="2967540" y="2858657"/>
                  </a:lnTo>
                  <a:lnTo>
                    <a:pt x="4109268" y="3564257"/>
                  </a:lnTo>
                  <a:cubicBezTo>
                    <a:pt x="4646192" y="2803971"/>
                    <a:pt x="4608758" y="1785463"/>
                    <a:pt x="4109362" y="1084613"/>
                  </a:cubicBezTo>
                  <a:cubicBezTo>
                    <a:pt x="3918004" y="1202866"/>
                    <a:pt x="3727148" y="1320809"/>
                    <a:pt x="3535766" y="1439074"/>
                  </a:cubicBezTo>
                  <a:lnTo>
                    <a:pt x="2967816" y="1790033"/>
                  </a:lnTo>
                  <a:lnTo>
                    <a:pt x="2858498" y="1680715"/>
                  </a:lnTo>
                  <a:lnTo>
                    <a:pt x="3563770" y="539021"/>
                  </a:lnTo>
                  <a:cubicBezTo>
                    <a:pt x="3177150" y="264987"/>
                    <a:pt x="2724238" y="143353"/>
                    <a:pt x="2284718" y="151176"/>
                  </a:cubicBezTo>
                  <a:close/>
                  <a:moveTo>
                    <a:pt x="2289254" y="263"/>
                  </a:moveTo>
                  <a:cubicBezTo>
                    <a:pt x="2803890" y="-7404"/>
                    <a:pt x="3330408" y="152163"/>
                    <a:pt x="3764082" y="501397"/>
                  </a:cubicBezTo>
                  <a:cubicBezTo>
                    <a:pt x="3560438" y="830773"/>
                    <a:pt x="3356506" y="1160624"/>
                    <a:pt x="3152578" y="1490378"/>
                  </a:cubicBezTo>
                  <a:cubicBezTo>
                    <a:pt x="3154386" y="1492188"/>
                    <a:pt x="3156102" y="1493902"/>
                    <a:pt x="3157910" y="1495712"/>
                  </a:cubicBezTo>
                  <a:cubicBezTo>
                    <a:pt x="3488046" y="1292068"/>
                    <a:pt x="3818182" y="1088328"/>
                    <a:pt x="4148034" y="884874"/>
                  </a:cubicBezTo>
                  <a:cubicBezTo>
                    <a:pt x="4804498" y="1697166"/>
                    <a:pt x="4826406" y="2923224"/>
                    <a:pt x="4147844" y="3763996"/>
                  </a:cubicBezTo>
                  <a:cubicBezTo>
                    <a:pt x="3818470" y="3560732"/>
                    <a:pt x="3488714" y="3357278"/>
                    <a:pt x="3158958" y="3153824"/>
                  </a:cubicBezTo>
                  <a:cubicBezTo>
                    <a:pt x="3156862" y="3155348"/>
                    <a:pt x="3154766" y="3156872"/>
                    <a:pt x="3152672" y="3158492"/>
                  </a:cubicBezTo>
                  <a:cubicBezTo>
                    <a:pt x="3356222" y="3487580"/>
                    <a:pt x="3559770" y="3816764"/>
                    <a:pt x="3763034" y="4145567"/>
                  </a:cubicBezTo>
                  <a:cubicBezTo>
                    <a:pt x="2995128" y="4793839"/>
                    <a:pt x="1721922" y="4837463"/>
                    <a:pt x="885246" y="4146710"/>
                  </a:cubicBezTo>
                  <a:cubicBezTo>
                    <a:pt x="1088794" y="3817621"/>
                    <a:pt x="1292534" y="3488247"/>
                    <a:pt x="1496274" y="3158873"/>
                  </a:cubicBezTo>
                  <a:cubicBezTo>
                    <a:pt x="1494654" y="3156968"/>
                    <a:pt x="1493130" y="3154967"/>
                    <a:pt x="1491512" y="3153062"/>
                  </a:cubicBezTo>
                  <a:cubicBezTo>
                    <a:pt x="1161662" y="3356516"/>
                    <a:pt x="831810" y="3560066"/>
                    <a:pt x="502150" y="3763424"/>
                  </a:cubicBezTo>
                  <a:cubicBezTo>
                    <a:pt x="-111832" y="3023999"/>
                    <a:pt x="-220036" y="1790225"/>
                    <a:pt x="500246" y="884398"/>
                  </a:cubicBezTo>
                  <a:cubicBezTo>
                    <a:pt x="830096" y="1087948"/>
                    <a:pt x="1160422" y="1291782"/>
                    <a:pt x="1490846" y="1495617"/>
                  </a:cubicBezTo>
                  <a:cubicBezTo>
                    <a:pt x="1492846" y="1494093"/>
                    <a:pt x="1494846" y="1492664"/>
                    <a:pt x="1496846" y="1491140"/>
                  </a:cubicBezTo>
                  <a:cubicBezTo>
                    <a:pt x="1293106" y="1161480"/>
                    <a:pt x="1089270" y="831915"/>
                    <a:pt x="885722" y="502540"/>
                  </a:cubicBezTo>
                  <a:cubicBezTo>
                    <a:pt x="1271866" y="182834"/>
                    <a:pt x="1774618" y="7931"/>
                    <a:pt x="2289254" y="263"/>
                  </a:cubicBezTo>
                  <a:close/>
                </a:path>
              </a:pathLst>
            </a:custGeom>
            <a:solidFill>
              <a:srgbClr val="00000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121" name="矩形 120">
            <a:extLst>
              <a:ext uri="{FF2B5EF4-FFF2-40B4-BE49-F238E27FC236}">
                <a16:creationId xmlns="" xmlns:a16="http://schemas.microsoft.com/office/drawing/2014/main" id="{0C76EC7D-A655-4EAB-AEB0-CAD022FF6120}"/>
              </a:ext>
            </a:extLst>
          </p:cNvPr>
          <p:cNvSpPr/>
          <p:nvPr/>
        </p:nvSpPr>
        <p:spPr>
          <a:xfrm>
            <a:off x="3836306" y="5083685"/>
            <a:ext cx="2009248" cy="939296"/>
          </a:xfrm>
          <a:prstGeom prst="rect">
            <a:avLst/>
          </a:prstGeom>
        </p:spPr>
        <p:txBody>
          <a:bodyPr wrap="square" lIns="0" tIns="0" rIns="0" bIns="0">
            <a:spAutoFit/>
          </a:bodyPr>
          <a:lstStyle/>
          <a:p>
            <a:pPr lvl="0" algn="just">
              <a:lnSpc>
                <a:spcPct val="150000"/>
              </a:lnSpc>
            </a:pPr>
            <a:r>
              <a:rPr lang="zh-CN" altLang="en-US" sz="1400">
                <a:solidFill>
                  <a:prstClr val="black">
                    <a:lumMod val="50000"/>
                    <a:lumOff val="50000"/>
                  </a:prstClr>
                </a:solidFill>
              </a:rPr>
              <a:t>请输入公司业务特点文本</a:t>
            </a:r>
          </a:p>
          <a:p>
            <a:pPr lvl="0" algn="just">
              <a:lnSpc>
                <a:spcPct val="150000"/>
              </a:lnSpc>
            </a:pPr>
            <a:r>
              <a:rPr lang="zh-CN" altLang="en-US" sz="1400">
                <a:solidFill>
                  <a:prstClr val="black">
                    <a:lumMod val="50000"/>
                    <a:lumOff val="50000"/>
                  </a:prstClr>
                </a:solidFill>
              </a:rPr>
              <a:t>请输入公司业务特点文本</a:t>
            </a:r>
          </a:p>
          <a:p>
            <a:pPr lvl="0" algn="just">
              <a:lnSpc>
                <a:spcPct val="150000"/>
              </a:lnSpc>
            </a:pPr>
            <a:r>
              <a:rPr lang="zh-CN" altLang="en-US" sz="1400">
                <a:solidFill>
                  <a:prstClr val="black">
                    <a:lumMod val="50000"/>
                    <a:lumOff val="50000"/>
                  </a:prstClr>
                </a:solidFill>
              </a:rPr>
              <a:t>请输入公司业务特点文本</a:t>
            </a:r>
          </a:p>
        </p:txBody>
      </p:sp>
      <p:sp>
        <p:nvSpPr>
          <p:cNvPr id="122" name="矩形 121">
            <a:extLst>
              <a:ext uri="{FF2B5EF4-FFF2-40B4-BE49-F238E27FC236}">
                <a16:creationId xmlns="" xmlns:a16="http://schemas.microsoft.com/office/drawing/2014/main" id="{638283CF-F276-484F-99EF-8ACC086D23BE}"/>
              </a:ext>
            </a:extLst>
          </p:cNvPr>
          <p:cNvSpPr/>
          <p:nvPr/>
        </p:nvSpPr>
        <p:spPr>
          <a:xfrm>
            <a:off x="6688908" y="5083685"/>
            <a:ext cx="2009248" cy="939296"/>
          </a:xfrm>
          <a:prstGeom prst="rect">
            <a:avLst/>
          </a:prstGeom>
        </p:spPr>
        <p:txBody>
          <a:bodyPr wrap="square" lIns="0" tIns="0" rIns="0" bIns="0">
            <a:spAutoFit/>
          </a:bodyPr>
          <a:lstStyle/>
          <a:p>
            <a:pPr lvl="0" algn="just">
              <a:lnSpc>
                <a:spcPct val="150000"/>
              </a:lnSpc>
            </a:pPr>
            <a:r>
              <a:rPr lang="zh-CN" altLang="en-US" sz="1400">
                <a:solidFill>
                  <a:prstClr val="black">
                    <a:lumMod val="50000"/>
                    <a:lumOff val="50000"/>
                  </a:prstClr>
                </a:solidFill>
              </a:rPr>
              <a:t>请输入公司业务特点文本</a:t>
            </a:r>
          </a:p>
          <a:p>
            <a:pPr lvl="0" algn="just">
              <a:lnSpc>
                <a:spcPct val="150000"/>
              </a:lnSpc>
            </a:pPr>
            <a:r>
              <a:rPr lang="zh-CN" altLang="en-US" sz="1400">
                <a:solidFill>
                  <a:prstClr val="black">
                    <a:lumMod val="50000"/>
                    <a:lumOff val="50000"/>
                  </a:prstClr>
                </a:solidFill>
              </a:rPr>
              <a:t>请输入公司业务特点文本</a:t>
            </a:r>
          </a:p>
          <a:p>
            <a:pPr lvl="0" algn="just">
              <a:lnSpc>
                <a:spcPct val="150000"/>
              </a:lnSpc>
            </a:pPr>
            <a:r>
              <a:rPr lang="zh-CN" altLang="en-US" sz="1400">
                <a:solidFill>
                  <a:prstClr val="black">
                    <a:lumMod val="50000"/>
                    <a:lumOff val="50000"/>
                  </a:prstClr>
                </a:solidFill>
              </a:rPr>
              <a:t>请输入公司业务特点文本</a:t>
            </a:r>
          </a:p>
        </p:txBody>
      </p:sp>
      <p:sp>
        <p:nvSpPr>
          <p:cNvPr id="135" name="矩形 134">
            <a:extLst>
              <a:ext uri="{FF2B5EF4-FFF2-40B4-BE49-F238E27FC236}">
                <a16:creationId xmlns="" xmlns:a16="http://schemas.microsoft.com/office/drawing/2014/main" id="{604D00C4-06DB-4413-AAB1-726FDD412B77}"/>
              </a:ext>
            </a:extLst>
          </p:cNvPr>
          <p:cNvSpPr/>
          <p:nvPr/>
        </p:nvSpPr>
        <p:spPr>
          <a:xfrm>
            <a:off x="2836270" y="1949783"/>
            <a:ext cx="182743" cy="184666"/>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阿里巴巴普惠体 B"/>
                <a:ea typeface="阿里巴巴普惠体 B"/>
                <a:cs typeface="+mn-cs"/>
              </a:rPr>
              <a:t>01</a:t>
            </a:r>
            <a:endParaRPr kumimoji="0" lang="zh-CN" altLang="en-US" sz="12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sp>
        <p:nvSpPr>
          <p:cNvPr id="136" name="矩形 135">
            <a:extLst>
              <a:ext uri="{FF2B5EF4-FFF2-40B4-BE49-F238E27FC236}">
                <a16:creationId xmlns="" xmlns:a16="http://schemas.microsoft.com/office/drawing/2014/main" id="{27192637-99E8-460D-8434-1A025C288CC8}"/>
              </a:ext>
            </a:extLst>
          </p:cNvPr>
          <p:cNvSpPr/>
          <p:nvPr/>
        </p:nvSpPr>
        <p:spPr>
          <a:xfrm>
            <a:off x="5663780" y="1949783"/>
            <a:ext cx="182743" cy="184666"/>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阿里巴巴普惠体 B"/>
                <a:ea typeface="阿里巴巴普惠体 B"/>
                <a:cs typeface="+mn-cs"/>
              </a:rPr>
              <a:t>02</a:t>
            </a:r>
            <a:endParaRPr kumimoji="0" lang="zh-CN" altLang="en-US" sz="12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sp>
        <p:nvSpPr>
          <p:cNvPr id="137" name="矩形 136">
            <a:extLst>
              <a:ext uri="{FF2B5EF4-FFF2-40B4-BE49-F238E27FC236}">
                <a16:creationId xmlns="" xmlns:a16="http://schemas.microsoft.com/office/drawing/2014/main" id="{3C816B87-4568-463A-A0EE-C99094DBB8A5}"/>
              </a:ext>
            </a:extLst>
          </p:cNvPr>
          <p:cNvSpPr/>
          <p:nvPr/>
        </p:nvSpPr>
        <p:spPr>
          <a:xfrm>
            <a:off x="8491290" y="1949783"/>
            <a:ext cx="182743" cy="184666"/>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阿里巴巴普惠体 B"/>
                <a:ea typeface="阿里巴巴普惠体 B"/>
                <a:cs typeface="+mn-cs"/>
              </a:rPr>
              <a:t>03</a:t>
            </a:r>
            <a:endParaRPr kumimoji="0" lang="zh-CN" altLang="en-US" sz="12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sp>
        <p:nvSpPr>
          <p:cNvPr id="138" name="矩形 137">
            <a:extLst>
              <a:ext uri="{FF2B5EF4-FFF2-40B4-BE49-F238E27FC236}">
                <a16:creationId xmlns="" xmlns:a16="http://schemas.microsoft.com/office/drawing/2014/main" id="{2CC858A0-6863-4CD0-9A1F-60AAD641D527}"/>
              </a:ext>
            </a:extLst>
          </p:cNvPr>
          <p:cNvSpPr/>
          <p:nvPr/>
        </p:nvSpPr>
        <p:spPr>
          <a:xfrm>
            <a:off x="11318801" y="1949783"/>
            <a:ext cx="182743" cy="184666"/>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阿里巴巴普惠体 B"/>
                <a:ea typeface="阿里巴巴普惠体 B"/>
                <a:cs typeface="+mn-cs"/>
              </a:rPr>
              <a:t>04</a:t>
            </a:r>
            <a:endParaRPr kumimoji="0" lang="zh-CN" altLang="en-US" sz="1200" b="0" i="0" u="none" strike="noStrike" kern="1200" cap="none" spc="0" normalizeH="0" baseline="0" noProof="0">
              <a:ln>
                <a:noFill/>
              </a:ln>
              <a:solidFill>
                <a:prstClr val="black"/>
              </a:solidFill>
              <a:effectLst/>
              <a:uLnTx/>
              <a:uFillTx/>
              <a:latin typeface="阿里巴巴普惠体 B"/>
              <a:ea typeface="阿里巴巴普惠体 B"/>
              <a:cs typeface="+mn-cs"/>
            </a:endParaRPr>
          </a:p>
        </p:txBody>
      </p:sp>
      <p:sp>
        <p:nvSpPr>
          <p:cNvPr id="148" name="矩形 147">
            <a:extLst>
              <a:ext uri="{FF2B5EF4-FFF2-40B4-BE49-F238E27FC236}">
                <a16:creationId xmlns="" xmlns:a16="http://schemas.microsoft.com/office/drawing/2014/main" id="{B6181E89-5B40-4251-959D-0C0A34096D76}"/>
              </a:ext>
            </a:extLst>
          </p:cNvPr>
          <p:cNvSpPr/>
          <p:nvPr/>
        </p:nvSpPr>
        <p:spPr>
          <a:xfrm>
            <a:off x="3824999" y="-274710"/>
            <a:ext cx="8542723" cy="1323439"/>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0" normalizeH="0" baseline="0" noProof="0">
                <a:ln>
                  <a:noFill/>
                </a:ln>
                <a:solidFill>
                  <a:prstClr val="black">
                    <a:alpha val="15000"/>
                  </a:prstClr>
                </a:solidFill>
                <a:effectLst/>
                <a:uLnTx/>
                <a:uFillTx/>
                <a:latin typeface="阿里巴巴普惠体 B"/>
                <a:ea typeface="阿里巴巴普惠体 B"/>
                <a:cs typeface="+mn-cs"/>
              </a:rPr>
              <a:t>CHARACTERISTIC</a:t>
            </a:r>
          </a:p>
        </p:txBody>
      </p:sp>
      <p:sp>
        <p:nvSpPr>
          <p:cNvPr id="7" name="文本占位符 6">
            <a:extLst>
              <a:ext uri="{FF2B5EF4-FFF2-40B4-BE49-F238E27FC236}">
                <a16:creationId xmlns="" xmlns:a16="http://schemas.microsoft.com/office/drawing/2014/main" id="{3952C5B2-F084-4144-8673-CA4887014B62}"/>
              </a:ext>
            </a:extLst>
          </p:cNvPr>
          <p:cNvSpPr>
            <a:spLocks noGrp="1"/>
          </p:cNvSpPr>
          <p:nvPr>
            <p:ph type="body" sz="quarter" idx="10"/>
          </p:nvPr>
        </p:nvSpPr>
        <p:spPr/>
        <p:txBody>
          <a:bodyPr/>
          <a:lstStyle/>
          <a:p>
            <a:r>
              <a:rPr lang="zh-CN" altLang="en-US"/>
              <a:t>特点</a:t>
            </a:r>
          </a:p>
        </p:txBody>
      </p:sp>
      <p:sp>
        <p:nvSpPr>
          <p:cNvPr id="8" name="文本占位符 7">
            <a:extLst>
              <a:ext uri="{FF2B5EF4-FFF2-40B4-BE49-F238E27FC236}">
                <a16:creationId xmlns="" xmlns:a16="http://schemas.microsoft.com/office/drawing/2014/main" id="{E5C1EADA-0B79-4CD2-9397-BA5CB8CFD677}"/>
              </a:ext>
            </a:extLst>
          </p:cNvPr>
          <p:cNvSpPr>
            <a:spLocks noGrp="1"/>
          </p:cNvSpPr>
          <p:nvPr>
            <p:ph type="body" sz="quarter" idx="11"/>
          </p:nvPr>
        </p:nvSpPr>
        <p:spPr>
          <a:xfrm>
            <a:off x="695325" y="415922"/>
            <a:ext cx="1514838" cy="369332"/>
          </a:xfrm>
        </p:spPr>
        <p:txBody>
          <a:bodyPr/>
          <a:lstStyle/>
          <a:p>
            <a:r>
              <a:rPr lang="zh-CN" altLang="en-US"/>
              <a:t>公司业务的</a:t>
            </a:r>
          </a:p>
        </p:txBody>
      </p:sp>
    </p:spTree>
    <p:extLst>
      <p:ext uri="{BB962C8B-B14F-4D97-AF65-F5344CB8AC3E}">
        <p14:creationId xmlns:p14="http://schemas.microsoft.com/office/powerpoint/2010/main" val="36018798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7"/>
</p:tagLst>
</file>

<file path=ppt/tags/tag10.xml><?xml version="1.0" encoding="utf-8"?>
<p:tagLst xmlns:a="http://schemas.openxmlformats.org/drawingml/2006/main" xmlns:r="http://schemas.openxmlformats.org/officeDocument/2006/relationships" xmlns:p="http://schemas.openxmlformats.org/presentationml/2006/main">
  <p:tag name="PA" val="v5.2.7"/>
</p:tagLst>
</file>

<file path=ppt/tags/tag11.xml><?xml version="1.0" encoding="utf-8"?>
<p:tagLst xmlns:a="http://schemas.openxmlformats.org/drawingml/2006/main" xmlns:r="http://schemas.openxmlformats.org/officeDocument/2006/relationships" xmlns:p="http://schemas.openxmlformats.org/presentationml/2006/main">
  <p:tag name="PA" val="v5.2.7"/>
</p:tagLst>
</file>

<file path=ppt/tags/tag12.xml><?xml version="1.0" encoding="utf-8"?>
<p:tagLst xmlns:a="http://schemas.openxmlformats.org/drawingml/2006/main" xmlns:r="http://schemas.openxmlformats.org/officeDocument/2006/relationships" xmlns:p="http://schemas.openxmlformats.org/presentationml/2006/main">
  <p:tag name="PA" val="v5.2.7"/>
</p:tagLst>
</file>

<file path=ppt/tags/tag13.xml><?xml version="1.0" encoding="utf-8"?>
<p:tagLst xmlns:a="http://schemas.openxmlformats.org/drawingml/2006/main" xmlns:r="http://schemas.openxmlformats.org/officeDocument/2006/relationships" xmlns:p="http://schemas.openxmlformats.org/presentationml/2006/main">
  <p:tag name="PA" val="v5.2.7"/>
</p:tagLst>
</file>

<file path=ppt/tags/tag14.xml><?xml version="1.0" encoding="utf-8"?>
<p:tagLst xmlns:a="http://schemas.openxmlformats.org/drawingml/2006/main" xmlns:r="http://schemas.openxmlformats.org/officeDocument/2006/relationships" xmlns:p="http://schemas.openxmlformats.org/presentationml/2006/main">
  <p:tag name="PA" val="v5.2.7"/>
</p:tagLst>
</file>

<file path=ppt/tags/tag15.xml><?xml version="1.0" encoding="utf-8"?>
<p:tagLst xmlns:a="http://schemas.openxmlformats.org/drawingml/2006/main" xmlns:r="http://schemas.openxmlformats.org/officeDocument/2006/relationships" xmlns:p="http://schemas.openxmlformats.org/presentationml/2006/main">
  <p:tag name="PA" val="v5.2.7"/>
</p:tagLst>
</file>

<file path=ppt/tags/tag16.xml><?xml version="1.0" encoding="utf-8"?>
<p:tagLst xmlns:a="http://schemas.openxmlformats.org/drawingml/2006/main" xmlns:r="http://schemas.openxmlformats.org/officeDocument/2006/relationships" xmlns:p="http://schemas.openxmlformats.org/presentationml/2006/main">
  <p:tag name="PA" val="v5.2.7"/>
</p:tagLst>
</file>

<file path=ppt/tags/tag2.xml><?xml version="1.0" encoding="utf-8"?>
<p:tagLst xmlns:a="http://schemas.openxmlformats.org/drawingml/2006/main" xmlns:r="http://schemas.openxmlformats.org/officeDocument/2006/relationships" xmlns:p="http://schemas.openxmlformats.org/presentationml/2006/main">
  <p:tag name="PA" val="v5.2.7"/>
</p:tagLst>
</file>

<file path=ppt/tags/tag3.xml><?xml version="1.0" encoding="utf-8"?>
<p:tagLst xmlns:a="http://schemas.openxmlformats.org/drawingml/2006/main" xmlns:r="http://schemas.openxmlformats.org/officeDocument/2006/relationships" xmlns:p="http://schemas.openxmlformats.org/presentationml/2006/main">
  <p:tag name="PA" val="v5.2.7"/>
</p:tagLst>
</file>

<file path=ppt/tags/tag4.xml><?xml version="1.0" encoding="utf-8"?>
<p:tagLst xmlns:a="http://schemas.openxmlformats.org/drawingml/2006/main" xmlns:r="http://schemas.openxmlformats.org/officeDocument/2006/relationships" xmlns:p="http://schemas.openxmlformats.org/presentationml/2006/main">
  <p:tag name="PA" val="v5.2.7"/>
</p:tagLst>
</file>

<file path=ppt/tags/tag5.xml><?xml version="1.0" encoding="utf-8"?>
<p:tagLst xmlns:a="http://schemas.openxmlformats.org/drawingml/2006/main" xmlns:r="http://schemas.openxmlformats.org/officeDocument/2006/relationships" xmlns:p="http://schemas.openxmlformats.org/presentationml/2006/main">
  <p:tag name="PA" val="v5.2.7"/>
</p:tagLst>
</file>

<file path=ppt/tags/tag6.xml><?xml version="1.0" encoding="utf-8"?>
<p:tagLst xmlns:a="http://schemas.openxmlformats.org/drawingml/2006/main" xmlns:r="http://schemas.openxmlformats.org/officeDocument/2006/relationships" xmlns:p="http://schemas.openxmlformats.org/presentationml/2006/main">
  <p:tag name="PA" val="v5.2.7"/>
</p:tagLst>
</file>

<file path=ppt/tags/tag7.xml><?xml version="1.0" encoding="utf-8"?>
<p:tagLst xmlns:a="http://schemas.openxmlformats.org/drawingml/2006/main" xmlns:r="http://schemas.openxmlformats.org/officeDocument/2006/relationships" xmlns:p="http://schemas.openxmlformats.org/presentationml/2006/main">
  <p:tag name="PA" val="v5.2.7"/>
</p:tagLst>
</file>

<file path=ppt/tags/tag8.xml><?xml version="1.0" encoding="utf-8"?>
<p:tagLst xmlns:a="http://schemas.openxmlformats.org/drawingml/2006/main" xmlns:r="http://schemas.openxmlformats.org/officeDocument/2006/relationships" xmlns:p="http://schemas.openxmlformats.org/presentationml/2006/main">
  <p:tag name="PA" val="v5.2.7"/>
</p:tagLst>
</file>

<file path=ppt/tags/tag9.xml><?xml version="1.0" encoding="utf-8"?>
<p:tagLst xmlns:a="http://schemas.openxmlformats.org/drawingml/2006/main" xmlns:r="http://schemas.openxmlformats.org/officeDocument/2006/relationships" xmlns:p="http://schemas.openxmlformats.org/presentationml/2006/main">
  <p:tag name="PA" val="v5.2.7"/>
</p:tagLst>
</file>

<file path=ppt/theme/theme1.xml><?xml version="1.0" encoding="utf-8"?>
<a:theme xmlns:a="http://schemas.openxmlformats.org/drawingml/2006/main" name="1_Office 主题​​">
  <a:themeElements>
    <a:clrScheme name="好采慧">
      <a:dk1>
        <a:sysClr val="windowText" lastClr="000000"/>
      </a:dk1>
      <a:lt1>
        <a:sysClr val="window" lastClr="FFFFFF"/>
      </a:lt1>
      <a:dk2>
        <a:srgbClr val="17406D"/>
      </a:dk2>
      <a:lt2>
        <a:srgbClr val="DBEFF9"/>
      </a:lt2>
      <a:accent1>
        <a:srgbClr val="0CAFF2"/>
      </a:accent1>
      <a:accent2>
        <a:srgbClr val="0C84F2"/>
      </a:accent2>
      <a:accent3>
        <a:srgbClr val="0BD0D9"/>
      </a:accent3>
      <a:accent4>
        <a:srgbClr val="10CF9B"/>
      </a:accent4>
      <a:accent5>
        <a:srgbClr val="7CCA62"/>
      </a:accent5>
      <a:accent6>
        <a:srgbClr val="A5C249"/>
      </a:accent6>
      <a:hlink>
        <a:srgbClr val="F49100"/>
      </a:hlink>
      <a:folHlink>
        <a:srgbClr val="85DFD0"/>
      </a:folHlink>
    </a:clrScheme>
    <a:fontScheme name="阿里普惠">
      <a:majorFont>
        <a:latin typeface="阿里巴巴普惠体 B"/>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gs>
            <a:gs pos="100000">
              <a:schemeClr val="accent2"/>
            </a:gs>
          </a:gsLst>
          <a:lin ang="5400000" scaled="1"/>
        </a:gradFill>
        <a:ln w="12700" cap="flat" cmpd="sng" algn="ctr">
          <a:noFill/>
          <a:prstDash val="solid"/>
          <a:miter lim="800000"/>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gn="l">
          <a:defRPr smtClean="0"/>
        </a:defPPr>
      </a:lstStyle>
    </a:txDef>
  </a:objectDefaults>
  <a:extraClrSchemeLst/>
  <a:extLst>
    <a:ext uri="{05A4C25C-085E-4340-85A3-A5531E510DB2}">
      <thm15:themeFamily xmlns:thm15="http://schemas.microsoft.com/office/thememl/2012/main" name="真空白模板.potx" id="{70036B55-D0C6-4D3E-8E08-485F2683F85A}" vid="{5D2E6D73-C0A3-4EBD-A026-BA7C6C476A00}"/>
    </a:ext>
  </a:extLst>
</a:theme>
</file>

<file path=ppt/theme/theme2.xml><?xml version="1.0" encoding="utf-8"?>
<a:theme xmlns:a="http://schemas.openxmlformats.org/drawingml/2006/main" name="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真空白模板</Template>
  <TotalTime>199</TotalTime>
  <Words>2332</Words>
  <Application>Microsoft Office PowerPoint</Application>
  <PresentationFormat>宽屏</PresentationFormat>
  <Paragraphs>275</Paragraphs>
  <Slides>23</Slides>
  <Notes>0</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23</vt:i4>
      </vt:variant>
    </vt:vector>
  </HeadingPairs>
  <TitlesOfParts>
    <vt:vector size="33" baseType="lpstr">
      <vt:lpstr>阿里巴巴普惠体 B</vt:lpstr>
      <vt:lpstr>阿里巴巴普惠体 L</vt:lpstr>
      <vt:lpstr>阿里巴巴普惠体 M</vt:lpstr>
      <vt:lpstr>阿里巴巴普惠体 R</vt:lpstr>
      <vt:lpstr>等线</vt:lpstr>
      <vt:lpstr>微软雅黑</vt:lpstr>
      <vt:lpstr>Arial</vt:lpstr>
      <vt:lpstr>1_Office 主题​​</vt:lpstr>
      <vt:lpstr>Office 主题​​</vt:lpstr>
      <vt:lpstr>商务风格主题9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澄音 鳴北;王牌P计划</dc:creator>
  <cp:keywords>51PPT模板网</cp:keywords>
  <dc:description>www.51pptmoban.com</dc:description>
  <cp:lastModifiedBy>YANGs</cp:lastModifiedBy>
  <cp:revision>47</cp:revision>
  <dcterms:created xsi:type="dcterms:W3CDTF">2019-12-03T09:55:33Z</dcterms:created>
  <dcterms:modified xsi:type="dcterms:W3CDTF">2021-01-25T14:26:31Z</dcterms:modified>
</cp:coreProperties>
</file>