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0" r:id="rId1"/>
    <p:sldMasterId id="2147483763" r:id="rId2"/>
  </p:sldMasterIdLst>
  <p:notesMasterIdLst>
    <p:notesMasterId r:id="rId20"/>
  </p:notesMasterIdLst>
  <p:sldIdLst>
    <p:sldId id="333" r:id="rId3"/>
    <p:sldId id="334" r:id="rId4"/>
    <p:sldId id="335" r:id="rId5"/>
    <p:sldId id="310" r:id="rId6"/>
    <p:sldId id="311" r:id="rId7"/>
    <p:sldId id="312" r:id="rId8"/>
    <p:sldId id="313" r:id="rId9"/>
    <p:sldId id="314" r:id="rId10"/>
    <p:sldId id="327" r:id="rId11"/>
    <p:sldId id="328" r:id="rId12"/>
    <p:sldId id="329" r:id="rId13"/>
    <p:sldId id="330" r:id="rId14"/>
    <p:sldId id="339" r:id="rId15"/>
    <p:sldId id="549" r:id="rId16"/>
    <p:sldId id="550" r:id="rId17"/>
    <p:sldId id="551" r:id="rId18"/>
    <p:sldId id="552"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90" d="100"/>
          <a:sy n="90" d="100"/>
        </p:scale>
        <p:origin x="102" y="318"/>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2"/>
            </a:solidFill>
            <a:ln w="9525" cap="flat" cmpd="sng" algn="ctr">
              <a:solidFill>
                <a:schemeClr val="lt1">
                  <a:alpha val="50000"/>
                </a:schemeClr>
              </a:solidFill>
              <a:round/>
            </a:ln>
            <a:effectLst/>
          </c:spPr>
          <c:invertIfNegative val="0"/>
          <c:dPt>
            <c:idx val="0"/>
            <c:invertIfNegative val="0"/>
            <c:bubble3D val="0"/>
            <c:spPr>
              <a:solidFill>
                <a:schemeClr val="accent2"/>
              </a:solidFill>
              <a:ln w="9525" cap="flat" cmpd="sng" algn="ctr">
                <a:solidFill>
                  <a:schemeClr val="lt1">
                    <a:alpha val="50000"/>
                  </a:schemeClr>
                </a:solidFill>
                <a:round/>
              </a:ln>
              <a:effectLst/>
            </c:spPr>
            <c:extLst xmlns:c16r2="http://schemas.microsoft.com/office/drawing/2015/06/chart">
              <c:ext xmlns:c16="http://schemas.microsoft.com/office/drawing/2014/chart" uri="{C3380CC4-5D6E-409C-BE32-E72D297353CC}">
                <c16:uniqueId val="{00000001-0D94-4327-BE82-8577538D5BEA}"/>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Content</c:v>
                </c:pt>
              </c:strCache>
            </c:strRef>
          </c:cat>
          <c:val>
            <c:numRef>
              <c:f>Sheet1!$B$2</c:f>
              <c:numCache>
                <c:formatCode>General</c:formatCode>
                <c:ptCount val="1"/>
                <c:pt idx="0">
                  <c:v>30</c:v>
                </c:pt>
              </c:numCache>
            </c:numRef>
          </c:val>
          <c:extLst xmlns:c16r2="http://schemas.microsoft.com/office/drawing/2015/06/chart">
            <c:ext xmlns:c16="http://schemas.microsoft.com/office/drawing/2014/chart" uri="{C3380CC4-5D6E-409C-BE32-E72D297353CC}">
              <c16:uniqueId val="{00000002-0D94-4327-BE82-8577538D5BEA}"/>
            </c:ext>
          </c:extLst>
        </c:ser>
        <c:ser>
          <c:idx val="1"/>
          <c:order val="1"/>
          <c:tx>
            <c:strRef>
              <c:f>Sheet1!$C$1</c:f>
              <c:strCache>
                <c:ptCount val="1"/>
                <c:pt idx="0">
                  <c:v>Series 2</c:v>
                </c:pt>
              </c:strCache>
            </c:strRef>
          </c:tx>
          <c:spPr>
            <a:solidFill>
              <a:schemeClr val="accent4"/>
            </a:solidFill>
            <a:ln w="9525" cap="flat" cmpd="sng" algn="ctr">
              <a:solidFill>
                <a:schemeClr val="lt1">
                  <a:alpha val="50000"/>
                </a:schemeClr>
              </a:solidFill>
              <a:round/>
            </a:ln>
            <a:effectLst/>
          </c:spPr>
          <c:invertIfNegative val="0"/>
          <c:dPt>
            <c:idx val="0"/>
            <c:invertIfNegative val="0"/>
            <c:bubble3D val="0"/>
            <c:spPr>
              <a:solidFill>
                <a:schemeClr val="accent4"/>
              </a:solidFill>
              <a:ln w="9525" cap="flat" cmpd="sng" algn="ctr">
                <a:solidFill>
                  <a:schemeClr val="lt1">
                    <a:alpha val="50000"/>
                  </a:schemeClr>
                </a:solidFill>
                <a:round/>
              </a:ln>
              <a:effectLst/>
            </c:spPr>
            <c:extLst xmlns:c16r2="http://schemas.microsoft.com/office/drawing/2015/06/chart">
              <c:ext xmlns:c16="http://schemas.microsoft.com/office/drawing/2014/chart" uri="{C3380CC4-5D6E-409C-BE32-E72D297353CC}">
                <c16:uniqueId val="{00000004-0D94-4327-BE82-8577538D5BEA}"/>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Content</c:v>
                </c:pt>
              </c:strCache>
            </c:strRef>
          </c:cat>
          <c:val>
            <c:numRef>
              <c:f>Sheet1!$C$2</c:f>
              <c:numCache>
                <c:formatCode>General</c:formatCode>
                <c:ptCount val="1"/>
                <c:pt idx="0">
                  <c:v>88</c:v>
                </c:pt>
              </c:numCache>
            </c:numRef>
          </c:val>
          <c:extLst xmlns:c16r2="http://schemas.microsoft.com/office/drawing/2015/06/chart">
            <c:ext xmlns:c16="http://schemas.microsoft.com/office/drawing/2014/chart" uri="{C3380CC4-5D6E-409C-BE32-E72D297353CC}">
              <c16:uniqueId val="{00000005-0D94-4327-BE82-8577538D5BEA}"/>
            </c:ext>
          </c:extLst>
        </c:ser>
        <c:ser>
          <c:idx val="2"/>
          <c:order val="2"/>
          <c:tx>
            <c:strRef>
              <c:f>Sheet1!$D$1</c:f>
              <c:strCache>
                <c:ptCount val="1"/>
                <c:pt idx="0">
                  <c:v>Series 3</c:v>
                </c:pt>
              </c:strCache>
            </c:strRef>
          </c:tx>
          <c:spPr>
            <a:solidFill>
              <a:schemeClr val="accent6"/>
            </a:solidFill>
            <a:ln w="9525" cap="flat" cmpd="sng" algn="ctr">
              <a:solidFill>
                <a:schemeClr val="lt1">
                  <a:alpha val="50000"/>
                </a:schemeClr>
              </a:solidFill>
              <a:round/>
            </a:ln>
            <a:effectLst/>
          </c:spPr>
          <c:invertIfNegative val="0"/>
          <c:dPt>
            <c:idx val="0"/>
            <c:invertIfNegative val="0"/>
            <c:bubble3D val="0"/>
            <c:spPr>
              <a:solidFill>
                <a:schemeClr val="accent6"/>
              </a:solidFill>
              <a:ln w="9525" cap="flat" cmpd="sng" algn="ctr">
                <a:solidFill>
                  <a:schemeClr val="lt1">
                    <a:alpha val="50000"/>
                  </a:schemeClr>
                </a:solidFill>
                <a:round/>
              </a:ln>
              <a:effectLst/>
            </c:spPr>
            <c:extLst xmlns:c16r2="http://schemas.microsoft.com/office/drawing/2015/06/chart">
              <c:ext xmlns:c16="http://schemas.microsoft.com/office/drawing/2014/chart" uri="{C3380CC4-5D6E-409C-BE32-E72D297353CC}">
                <c16:uniqueId val="{00000007-0D94-4327-BE82-8577538D5BEA}"/>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Content</c:v>
                </c:pt>
              </c:strCache>
            </c:strRef>
          </c:cat>
          <c:val>
            <c:numRef>
              <c:f>Sheet1!$D$2</c:f>
              <c:numCache>
                <c:formatCode>General</c:formatCode>
                <c:ptCount val="1"/>
                <c:pt idx="0">
                  <c:v>55</c:v>
                </c:pt>
              </c:numCache>
            </c:numRef>
          </c:val>
          <c:extLst xmlns:c16r2="http://schemas.microsoft.com/office/drawing/2015/06/chart">
            <c:ext xmlns:c16="http://schemas.microsoft.com/office/drawing/2014/chart" uri="{C3380CC4-5D6E-409C-BE32-E72D297353CC}">
              <c16:uniqueId val="{00000008-0D94-4327-BE82-8577538D5BEA}"/>
            </c:ext>
          </c:extLst>
        </c:ser>
        <c:ser>
          <c:idx val="3"/>
          <c:order val="3"/>
          <c:tx>
            <c:strRef>
              <c:f>Sheet1!$E$1</c:f>
              <c:strCache>
                <c:ptCount val="1"/>
                <c:pt idx="0">
                  <c:v>Series 4</c:v>
                </c:pt>
              </c:strCache>
            </c:strRef>
          </c:tx>
          <c:spPr>
            <a:solidFill>
              <a:schemeClr val="accent5"/>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Content</c:v>
                </c:pt>
              </c:strCache>
            </c:strRef>
          </c:cat>
          <c:val>
            <c:numRef>
              <c:f>Sheet1!$E$2</c:f>
              <c:numCache>
                <c:formatCode>General</c:formatCode>
                <c:ptCount val="1"/>
                <c:pt idx="0">
                  <c:v>25</c:v>
                </c:pt>
              </c:numCache>
            </c:numRef>
          </c:val>
          <c:extLst xmlns:c16r2="http://schemas.microsoft.com/office/drawing/2015/06/chart">
            <c:ext xmlns:c16="http://schemas.microsoft.com/office/drawing/2014/chart" uri="{C3380CC4-5D6E-409C-BE32-E72D297353CC}">
              <c16:uniqueId val="{00000009-0D94-4327-BE82-8577538D5BEA}"/>
            </c:ext>
          </c:extLst>
        </c:ser>
        <c:ser>
          <c:idx val="4"/>
          <c:order val="4"/>
          <c:tx>
            <c:strRef>
              <c:f>Sheet1!$F$1</c:f>
              <c:strCache>
                <c:ptCount val="1"/>
                <c:pt idx="0">
                  <c:v>Series 12</c:v>
                </c:pt>
              </c:strCache>
            </c:strRef>
          </c:tx>
          <c:spPr>
            <a:solidFill>
              <a:schemeClr val="accent1"/>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Content</c:v>
                </c:pt>
              </c:strCache>
            </c:strRef>
          </c:cat>
          <c:val>
            <c:numRef>
              <c:f>Sheet1!$F$2</c:f>
              <c:numCache>
                <c:formatCode>General</c:formatCode>
                <c:ptCount val="1"/>
                <c:pt idx="0">
                  <c:v>86</c:v>
                </c:pt>
              </c:numCache>
            </c:numRef>
          </c:val>
          <c:extLst xmlns:c16r2="http://schemas.microsoft.com/office/drawing/2015/06/chart">
            <c:ext xmlns:c16="http://schemas.microsoft.com/office/drawing/2014/chart" uri="{C3380CC4-5D6E-409C-BE32-E72D297353CC}">
              <c16:uniqueId val="{0000000A-0D94-4327-BE82-8577538D5BEA}"/>
            </c:ext>
          </c:extLst>
        </c:ser>
        <c:ser>
          <c:idx val="5"/>
          <c:order val="5"/>
          <c:tx>
            <c:strRef>
              <c:f>Sheet1!$G$1</c:f>
              <c:strCache>
                <c:ptCount val="1"/>
                <c:pt idx="0">
                  <c:v>Series 23</c:v>
                </c:pt>
              </c:strCache>
            </c:strRef>
          </c:tx>
          <c:spPr>
            <a:solidFill>
              <a:schemeClr val="accent3"/>
            </a:solidFill>
            <a:ln w="9525" cap="flat" cmpd="sng" algn="ctr">
              <a:solidFill>
                <a:schemeClr val="lt1">
                  <a:alpha val="50000"/>
                </a:schemeClr>
              </a:solidFill>
              <a:round/>
            </a:ln>
            <a:effectLst/>
          </c:spPr>
          <c:invertIfNegative val="0"/>
          <c:dPt>
            <c:idx val="0"/>
            <c:invertIfNegative val="0"/>
            <c:bubble3D val="0"/>
            <c:spPr>
              <a:solidFill>
                <a:schemeClr val="accent3"/>
              </a:solidFill>
              <a:ln w="9525" cap="flat" cmpd="sng" algn="ctr">
                <a:solidFill>
                  <a:schemeClr val="lt1">
                    <a:alpha val="50000"/>
                  </a:schemeClr>
                </a:solidFill>
                <a:round/>
              </a:ln>
              <a:effectLst/>
            </c:spPr>
            <c:extLst xmlns:c16r2="http://schemas.microsoft.com/office/drawing/2015/06/chart">
              <c:ext xmlns:c16="http://schemas.microsoft.com/office/drawing/2014/chart" uri="{C3380CC4-5D6E-409C-BE32-E72D297353CC}">
                <c16:uniqueId val="{0000000C-0D94-4327-BE82-8577538D5BEA}"/>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c:f>
              <c:strCache>
                <c:ptCount val="1"/>
                <c:pt idx="0">
                  <c:v>Content</c:v>
                </c:pt>
              </c:strCache>
            </c:strRef>
          </c:cat>
          <c:val>
            <c:numRef>
              <c:f>Sheet1!$G$2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D-0D94-4327-BE82-8577538D5BEA}"/>
            </c:ext>
          </c:extLst>
        </c:ser>
        <c:dLbls>
          <c:dLblPos val="inEnd"/>
          <c:showLegendKey val="0"/>
          <c:showVal val="1"/>
          <c:showCatName val="0"/>
          <c:showSerName val="0"/>
          <c:showPercent val="0"/>
          <c:showBubbleSize val="0"/>
        </c:dLbls>
        <c:gapWidth val="65"/>
        <c:axId val="-110606064"/>
        <c:axId val="-110616400"/>
      </c:barChart>
      <c:catAx>
        <c:axId val="-110606064"/>
        <c:scaling>
          <c:orientation val="minMax"/>
        </c:scaling>
        <c:delete val="1"/>
        <c:axPos val="b"/>
        <c:numFmt formatCode="General" sourceLinked="1"/>
        <c:majorTickMark val="none"/>
        <c:minorTickMark val="none"/>
        <c:tickLblPos val="nextTo"/>
        <c:crossAx val="-110616400"/>
        <c:crosses val="autoZero"/>
        <c:auto val="1"/>
        <c:lblAlgn val="ctr"/>
        <c:lblOffset val="100"/>
        <c:noMultiLvlLbl val="0"/>
      </c:catAx>
      <c:valAx>
        <c:axId val="-110616400"/>
        <c:scaling>
          <c:orientation val="minMax"/>
        </c:scaling>
        <c:delete val="1"/>
        <c:axPos val="l"/>
        <c:numFmt formatCode="General" sourceLinked="1"/>
        <c:majorTickMark val="none"/>
        <c:minorTickMark val="none"/>
        <c:tickLblPos val="nextTo"/>
        <c:crossAx val="-11060606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53075B-F59C-4449-ADA9-27A611D192EA}" type="doc">
      <dgm:prSet loTypeId="urn:microsoft.com/office/officeart/2009/3/layout/StepUpProcess" loCatId="process" qsTypeId="urn:microsoft.com/office/officeart/2005/8/quickstyle/simple3" qsCatId="simple" csTypeId="urn:microsoft.com/office/officeart/2005/8/colors/colorful1" csCatId="colorful" phldr="1"/>
      <dgm:spPr/>
      <dgm:t>
        <a:bodyPr/>
        <a:lstStyle/>
        <a:p>
          <a:endParaRPr lang="en-IN"/>
        </a:p>
      </dgm:t>
    </dgm:pt>
    <dgm:pt modelId="{21E597C4-23E0-424E-9396-BDA54C810445}">
      <dgm:prSet phldrT="[Text]" custT="1"/>
      <dgm:spPr/>
      <dgm:t>
        <a:bodyPr lIns="216000" rIns="216000"/>
        <a:lstStyle/>
        <a:p>
          <a:pPr algn="ctr">
            <a:lnSpc>
              <a:spcPct val="100000"/>
            </a:lnSpc>
          </a:pPr>
          <a:r>
            <a:rPr lang="en-IN" sz="1600" spc="40" dirty="0">
              <a:solidFill>
                <a:schemeClr val="bg1">
                  <a:lumMod val="50000"/>
                </a:schemeClr>
              </a:solidFill>
              <a:latin typeface="+mj-lt"/>
            </a:rPr>
            <a:t>Honest</a:t>
          </a:r>
          <a:endParaRPr lang="en-IN" sz="1600" dirty="0">
            <a:solidFill>
              <a:schemeClr val="bg1">
                <a:lumMod val="75000"/>
              </a:schemeClr>
            </a:solidFill>
            <a:latin typeface="+mj-lt"/>
          </a:endParaRPr>
        </a:p>
        <a:p>
          <a:pPr algn="ctr">
            <a:lnSpc>
              <a:spcPct val="100000"/>
            </a:lnSpc>
          </a:pPr>
          <a:r>
            <a:rPr lang="en-IN" sz="1000" dirty="0">
              <a:solidFill>
                <a:schemeClr val="bg1">
                  <a:lumMod val="50000"/>
                </a:schemeClr>
              </a:solidFill>
              <a:latin typeface="+mn-lt"/>
            </a:rPr>
            <a:t>"Sed ut perspiciatis unde omnis  </a:t>
          </a:r>
          <a:r>
            <a:rPr lang="en-IN" sz="1000" b="0" i="0" dirty="0">
              <a:solidFill>
                <a:schemeClr val="bg1">
                  <a:lumMod val="50000"/>
                </a:schemeClr>
              </a:solidFill>
              <a:latin typeface="+mn-lt"/>
            </a:rPr>
            <a:t>do</a:t>
          </a:r>
          <a:endParaRPr lang="en-IN" sz="1000" dirty="0">
            <a:solidFill>
              <a:schemeClr val="bg1">
                <a:lumMod val="50000"/>
              </a:schemeClr>
            </a:solidFill>
            <a:latin typeface="+mn-lt"/>
          </a:endParaRPr>
        </a:p>
      </dgm:t>
    </dgm:pt>
    <dgm:pt modelId="{3FFCBEC9-71C1-4856-9D35-EA3B9CDEB984}" type="sibTrans" cxnId="{F84BD13E-FC92-4FD4-B2A2-E9FF67EAA2E3}">
      <dgm:prSet/>
      <dgm:spPr/>
      <dgm:t>
        <a:bodyPr/>
        <a:lstStyle/>
        <a:p>
          <a:endParaRPr lang="en-IN"/>
        </a:p>
      </dgm:t>
    </dgm:pt>
    <dgm:pt modelId="{48D4985F-D22A-40DE-854D-C19B0CA946FD}" type="parTrans" cxnId="{F84BD13E-FC92-4FD4-B2A2-E9FF67EAA2E3}">
      <dgm:prSet/>
      <dgm:spPr/>
      <dgm:t>
        <a:bodyPr/>
        <a:lstStyle/>
        <a:p>
          <a:endParaRPr lang="en-IN"/>
        </a:p>
      </dgm:t>
    </dgm:pt>
    <dgm:pt modelId="{1E2494AB-704A-41D3-9232-A155E3396978}">
      <dgm:prSet phldrT="[Text]" custT="1"/>
      <dgm:spPr/>
      <dgm:t>
        <a:bodyPr lIns="216000" rIns="216000"/>
        <a:lstStyle/>
        <a:p>
          <a:pPr algn="ctr">
            <a:lnSpc>
              <a:spcPct val="100000"/>
            </a:lnSpc>
          </a:pPr>
          <a:r>
            <a:rPr lang="en-IN" sz="1400" spc="40" dirty="0">
              <a:solidFill>
                <a:schemeClr val="bg1">
                  <a:lumMod val="50000"/>
                </a:schemeClr>
              </a:solidFill>
              <a:latin typeface="+mj-lt"/>
            </a:rPr>
            <a:t>Respectful</a:t>
          </a:r>
          <a:r>
            <a:rPr lang="en-IN" sz="1000" b="0" i="0" dirty="0">
              <a:solidFill>
                <a:schemeClr val="bg1">
                  <a:lumMod val="50000"/>
                </a:schemeClr>
              </a:solidFill>
              <a:latin typeface="+mn-lt"/>
            </a:rPr>
            <a:t>"But I must explain to you how all this</a:t>
          </a:r>
          <a:endParaRPr lang="en-IN" sz="1000" dirty="0">
            <a:solidFill>
              <a:schemeClr val="bg1">
                <a:lumMod val="50000"/>
              </a:schemeClr>
            </a:solidFill>
            <a:latin typeface="+mn-lt"/>
          </a:endParaRPr>
        </a:p>
      </dgm:t>
    </dgm:pt>
    <dgm:pt modelId="{BFB52D73-D476-47F7-BC84-56D179495942}" type="sibTrans" cxnId="{F30F3517-77BE-4532-B599-5ED1BE78C1B0}">
      <dgm:prSet/>
      <dgm:spPr/>
      <dgm:t>
        <a:bodyPr/>
        <a:lstStyle/>
        <a:p>
          <a:endParaRPr lang="en-IN"/>
        </a:p>
      </dgm:t>
    </dgm:pt>
    <dgm:pt modelId="{49AFB970-A78F-4586-87E6-44D8BA55D76F}" type="parTrans" cxnId="{F30F3517-77BE-4532-B599-5ED1BE78C1B0}">
      <dgm:prSet/>
      <dgm:spPr/>
      <dgm:t>
        <a:bodyPr/>
        <a:lstStyle/>
        <a:p>
          <a:endParaRPr lang="en-IN"/>
        </a:p>
      </dgm:t>
    </dgm:pt>
    <dgm:pt modelId="{9089B289-2385-47D0-B93E-F83AD8A75DBC}">
      <dgm:prSet phldrT="[Text]" custT="1"/>
      <dgm:spPr/>
      <dgm:t>
        <a:bodyPr lIns="0" tIns="0" rIns="0" bIns="648000"/>
        <a:lstStyle/>
        <a:p>
          <a:pPr algn="ctr">
            <a:lnSpc>
              <a:spcPct val="100000"/>
            </a:lnSpc>
          </a:pPr>
          <a:r>
            <a:rPr lang="en-IN" sz="1600" spc="40" dirty="0">
              <a:solidFill>
                <a:schemeClr val="bg1">
                  <a:lumMod val="50000"/>
                </a:schemeClr>
              </a:solidFill>
              <a:latin typeface="+mj-lt"/>
            </a:rPr>
            <a:t>Begin</a:t>
          </a:r>
          <a:r>
            <a:rPr lang="en-IN" sz="1800" spc="40" dirty="0">
              <a:solidFill>
                <a:schemeClr val="bg1">
                  <a:lumMod val="50000"/>
                </a:schemeClr>
              </a:solidFill>
              <a:latin typeface="+mj-lt"/>
            </a:rPr>
            <a:t>        </a:t>
          </a:r>
        </a:p>
        <a:p>
          <a:pPr algn="ctr">
            <a:lnSpc>
              <a:spcPct val="100000"/>
            </a:lnSpc>
          </a:pPr>
          <a:r>
            <a:rPr lang="en-IN" sz="1100" dirty="0">
              <a:solidFill>
                <a:schemeClr val="bg1">
                  <a:lumMod val="50000"/>
                </a:schemeClr>
              </a:solidFill>
              <a:latin typeface="+mn-lt"/>
            </a:rPr>
            <a:t>"Sed ut perspiciatis unde omnis </a:t>
          </a:r>
        </a:p>
      </dgm:t>
    </dgm:pt>
    <dgm:pt modelId="{F79A0109-3409-4C72-9C2E-E1A977C3C54B}" type="sibTrans" cxnId="{E8B2EAF0-AFD4-4001-BF81-56B0E6E24FAF}">
      <dgm:prSet/>
      <dgm:spPr/>
      <dgm:t>
        <a:bodyPr/>
        <a:lstStyle/>
        <a:p>
          <a:endParaRPr lang="en-IN"/>
        </a:p>
      </dgm:t>
    </dgm:pt>
    <dgm:pt modelId="{6A9821F1-C66F-4757-B46D-85B28F28532F}" type="parTrans" cxnId="{E8B2EAF0-AFD4-4001-BF81-56B0E6E24FAF}">
      <dgm:prSet/>
      <dgm:spPr/>
      <dgm:t>
        <a:bodyPr/>
        <a:lstStyle/>
        <a:p>
          <a:endParaRPr lang="en-IN"/>
        </a:p>
      </dgm:t>
    </dgm:pt>
    <dgm:pt modelId="{00937A50-4EFC-4644-BD72-72DC91B1D049}">
      <dgm:prSet custT="1"/>
      <dgm:spPr/>
      <dgm:t>
        <a:bodyPr lIns="216000" rIns="216000"/>
        <a:lstStyle/>
        <a:p>
          <a:pPr algn="ctr">
            <a:lnSpc>
              <a:spcPct val="100000"/>
            </a:lnSpc>
          </a:pPr>
          <a:r>
            <a:rPr lang="en-IN" sz="1600" spc="40" dirty="0">
              <a:solidFill>
                <a:schemeClr val="bg1">
                  <a:lumMod val="50000"/>
                </a:schemeClr>
              </a:solidFill>
              <a:latin typeface="+mj-lt"/>
            </a:rPr>
            <a:t>Energetic</a:t>
          </a:r>
          <a:endParaRPr lang="en-IN" sz="1600" b="0" i="0" dirty="0">
            <a:solidFill>
              <a:schemeClr val="bg1">
                <a:lumMod val="75000"/>
              </a:schemeClr>
            </a:solidFill>
            <a:latin typeface="+mj-lt"/>
          </a:endParaRPr>
        </a:p>
        <a:p>
          <a:pPr algn="ctr">
            <a:lnSpc>
              <a:spcPct val="100000"/>
            </a:lnSpc>
          </a:pPr>
          <a:r>
            <a:rPr lang="en-IN" sz="1000" b="0" i="0" dirty="0">
              <a:solidFill>
                <a:schemeClr val="bg1">
                  <a:lumMod val="50000"/>
                </a:schemeClr>
              </a:solidFill>
              <a:latin typeface="+mn-lt"/>
            </a:rPr>
            <a:t>"Lorem ipsum dolor sit amet, consectetur</a:t>
          </a:r>
          <a:endParaRPr lang="en-IN" sz="1000" dirty="0">
            <a:solidFill>
              <a:schemeClr val="bg1">
                <a:lumMod val="50000"/>
              </a:schemeClr>
            </a:solidFill>
            <a:latin typeface="+mn-lt"/>
          </a:endParaRPr>
        </a:p>
      </dgm:t>
    </dgm:pt>
    <dgm:pt modelId="{79E8F5FB-AF4C-4BD5-BDE8-C4242E07EE3C}" type="parTrans" cxnId="{5E919C52-2DCD-4F38-9CE0-73F0CC64F1B3}">
      <dgm:prSet/>
      <dgm:spPr/>
      <dgm:t>
        <a:bodyPr/>
        <a:lstStyle/>
        <a:p>
          <a:endParaRPr lang="en-IN"/>
        </a:p>
      </dgm:t>
    </dgm:pt>
    <dgm:pt modelId="{919FB6D6-8DD5-400B-9B99-A9C1AC2569FA}" type="sibTrans" cxnId="{5E919C52-2DCD-4F38-9CE0-73F0CC64F1B3}">
      <dgm:prSet/>
      <dgm:spPr/>
      <dgm:t>
        <a:bodyPr/>
        <a:lstStyle/>
        <a:p>
          <a:endParaRPr lang="en-IN"/>
        </a:p>
      </dgm:t>
    </dgm:pt>
    <dgm:pt modelId="{53D0A8CA-F46F-4A02-9E29-3FA45104990A}">
      <dgm:prSet custT="1"/>
      <dgm:spPr/>
      <dgm:t>
        <a:bodyPr lIns="216000" rIns="216000"/>
        <a:lstStyle/>
        <a:p>
          <a:pPr algn="ctr">
            <a:lnSpc>
              <a:spcPct val="100000"/>
            </a:lnSpc>
          </a:pPr>
          <a:r>
            <a:rPr lang="en-IN" sz="1600" spc="40" dirty="0">
              <a:solidFill>
                <a:schemeClr val="bg1">
                  <a:lumMod val="50000"/>
                </a:schemeClr>
              </a:solidFill>
              <a:latin typeface="+mj-lt"/>
            </a:rPr>
            <a:t>Loyal</a:t>
          </a:r>
          <a:endParaRPr lang="en-IN" sz="1600" b="0" i="0" dirty="0">
            <a:solidFill>
              <a:schemeClr val="bg1">
                <a:lumMod val="75000"/>
              </a:schemeClr>
            </a:solidFill>
            <a:latin typeface="+mj-lt"/>
          </a:endParaRPr>
        </a:p>
        <a:p>
          <a:pPr algn="ctr">
            <a:lnSpc>
              <a:spcPct val="100000"/>
            </a:lnSpc>
          </a:pPr>
          <a:r>
            <a:rPr lang="en-IN" sz="1000" b="0" i="0" dirty="0">
              <a:solidFill>
                <a:schemeClr val="bg1">
                  <a:lumMod val="50000"/>
                </a:schemeClr>
              </a:solidFill>
              <a:latin typeface="+mn-lt"/>
            </a:rPr>
            <a:t>Contrary to popular belief, text. It has roots</a:t>
          </a:r>
          <a:endParaRPr lang="en-IN" sz="1000" dirty="0">
            <a:solidFill>
              <a:schemeClr val="bg1">
                <a:lumMod val="50000"/>
              </a:schemeClr>
            </a:solidFill>
            <a:latin typeface="+mn-lt"/>
          </a:endParaRPr>
        </a:p>
      </dgm:t>
    </dgm:pt>
    <dgm:pt modelId="{A8606053-130A-4DB6-8FEA-33BDA3DAFF49}" type="parTrans" cxnId="{B4588C35-6473-4C48-85F3-51D928B3DBD5}">
      <dgm:prSet/>
      <dgm:spPr/>
      <dgm:t>
        <a:bodyPr/>
        <a:lstStyle/>
        <a:p>
          <a:endParaRPr lang="en-IN"/>
        </a:p>
      </dgm:t>
    </dgm:pt>
    <dgm:pt modelId="{83AAD128-5904-4771-9EDF-9670ACEDB7B1}" type="sibTrans" cxnId="{B4588C35-6473-4C48-85F3-51D928B3DBD5}">
      <dgm:prSet/>
      <dgm:spPr/>
      <dgm:t>
        <a:bodyPr/>
        <a:lstStyle/>
        <a:p>
          <a:endParaRPr lang="en-IN"/>
        </a:p>
      </dgm:t>
    </dgm:pt>
    <dgm:pt modelId="{5B5B483A-BC61-4B2B-A29D-AF344D147D96}">
      <dgm:prSet custT="1"/>
      <dgm:spPr/>
      <dgm:t>
        <a:bodyPr lIns="216000" rIns="216000"/>
        <a:lstStyle/>
        <a:p>
          <a:pPr algn="ctr">
            <a:lnSpc>
              <a:spcPct val="100000"/>
            </a:lnSpc>
          </a:pPr>
          <a:r>
            <a:rPr lang="en-IN" sz="1100" spc="40" dirty="0">
              <a:solidFill>
                <a:schemeClr val="bg1">
                  <a:lumMod val="50000"/>
                </a:schemeClr>
              </a:solidFill>
              <a:latin typeface="+mj-lt"/>
            </a:rPr>
            <a:t>Achievement</a:t>
          </a:r>
          <a:endParaRPr lang="en-IN" sz="1100" b="0" i="0" dirty="0">
            <a:solidFill>
              <a:schemeClr val="bg1">
                <a:lumMod val="75000"/>
              </a:schemeClr>
            </a:solidFill>
            <a:latin typeface="+mj-lt"/>
          </a:endParaRPr>
        </a:p>
        <a:p>
          <a:pPr algn="ctr">
            <a:lnSpc>
              <a:spcPct val="100000"/>
            </a:lnSpc>
          </a:pPr>
          <a:r>
            <a:rPr lang="en-IN" sz="1000" b="0" i="0" dirty="0">
              <a:solidFill>
                <a:schemeClr val="bg1">
                  <a:lumMod val="50000"/>
                </a:schemeClr>
              </a:solidFill>
              <a:latin typeface="+mn-lt"/>
            </a:rPr>
            <a:t>There are many variations of</a:t>
          </a:r>
          <a:endParaRPr lang="en-IN" sz="1000" dirty="0">
            <a:solidFill>
              <a:schemeClr val="bg1">
                <a:lumMod val="50000"/>
              </a:schemeClr>
            </a:solidFill>
            <a:latin typeface="+mn-lt"/>
          </a:endParaRPr>
        </a:p>
      </dgm:t>
    </dgm:pt>
    <dgm:pt modelId="{813A2233-161F-4DEA-928D-41D5BE62216E}" type="parTrans" cxnId="{DB0C9246-21E1-4FF4-9AA6-B55C26756D3F}">
      <dgm:prSet/>
      <dgm:spPr/>
      <dgm:t>
        <a:bodyPr/>
        <a:lstStyle/>
        <a:p>
          <a:endParaRPr lang="en-IN"/>
        </a:p>
      </dgm:t>
    </dgm:pt>
    <dgm:pt modelId="{5ECE3A21-EF82-4896-8BFE-D983162BE833}" type="sibTrans" cxnId="{DB0C9246-21E1-4FF4-9AA6-B55C26756D3F}">
      <dgm:prSet/>
      <dgm:spPr/>
      <dgm:t>
        <a:bodyPr/>
        <a:lstStyle/>
        <a:p>
          <a:endParaRPr lang="en-IN"/>
        </a:p>
      </dgm:t>
    </dgm:pt>
    <dgm:pt modelId="{90148077-D619-4E92-8C1C-9FDB76539E1A}" type="pres">
      <dgm:prSet presAssocID="{5C53075B-F59C-4449-ADA9-27A611D192EA}" presName="rootnode" presStyleCnt="0">
        <dgm:presLayoutVars>
          <dgm:chMax/>
          <dgm:chPref/>
          <dgm:dir/>
          <dgm:animLvl val="lvl"/>
        </dgm:presLayoutVars>
      </dgm:prSet>
      <dgm:spPr/>
      <dgm:t>
        <a:bodyPr/>
        <a:lstStyle/>
        <a:p>
          <a:endParaRPr lang="zh-CN" altLang="en-US"/>
        </a:p>
      </dgm:t>
    </dgm:pt>
    <dgm:pt modelId="{2380ABC1-7B36-4BCB-842A-B9F4D0A4B766}" type="pres">
      <dgm:prSet presAssocID="{9089B289-2385-47D0-B93E-F83AD8A75DBC}" presName="composite" presStyleCnt="0"/>
      <dgm:spPr/>
    </dgm:pt>
    <dgm:pt modelId="{1BC372E4-F4E3-410E-B59C-635B36CC5B86}" type="pres">
      <dgm:prSet presAssocID="{9089B289-2385-47D0-B93E-F83AD8A75DBC}" presName="LShape" presStyleLbl="alignNode1" presStyleIdx="0" presStyleCnt="11"/>
      <dgm:spPr>
        <a:solidFill>
          <a:schemeClr val="accent2"/>
        </a:solidFill>
        <a:ln>
          <a:noFill/>
        </a:ln>
      </dgm:spPr>
    </dgm:pt>
    <dgm:pt modelId="{698558FA-1C05-4BC5-A279-49D547D81B05}" type="pres">
      <dgm:prSet presAssocID="{9089B289-2385-47D0-B93E-F83AD8A75DBC}" presName="ParentText" presStyleLbl="revTx" presStyleIdx="0" presStyleCnt="6" custScaleY="89938" custLinFactNeighborX="-1920" custLinFactNeighborY="21529">
        <dgm:presLayoutVars>
          <dgm:chMax val="0"/>
          <dgm:chPref val="0"/>
          <dgm:bulletEnabled val="1"/>
        </dgm:presLayoutVars>
      </dgm:prSet>
      <dgm:spPr/>
      <dgm:t>
        <a:bodyPr/>
        <a:lstStyle/>
        <a:p>
          <a:endParaRPr lang="zh-CN" altLang="en-US"/>
        </a:p>
      </dgm:t>
    </dgm:pt>
    <dgm:pt modelId="{D9D8B11E-F839-4257-B432-71E4C90D63F5}" type="pres">
      <dgm:prSet presAssocID="{9089B289-2385-47D0-B93E-F83AD8A75DBC}" presName="Triangle" presStyleLbl="alignNode1" presStyleIdx="1" presStyleCnt="11"/>
      <dgm:spPr>
        <a:solidFill>
          <a:schemeClr val="accent2"/>
        </a:solidFill>
        <a:ln>
          <a:noFill/>
        </a:ln>
      </dgm:spPr>
    </dgm:pt>
    <dgm:pt modelId="{972D1EFA-C4B4-4EF3-BBD8-5E758CC4BE64}" type="pres">
      <dgm:prSet presAssocID="{F79A0109-3409-4C72-9C2E-E1A977C3C54B}" presName="sibTrans" presStyleCnt="0"/>
      <dgm:spPr/>
    </dgm:pt>
    <dgm:pt modelId="{78A921CB-8272-4AA0-BA77-FFB4C69884BE}" type="pres">
      <dgm:prSet presAssocID="{F79A0109-3409-4C72-9C2E-E1A977C3C54B}" presName="space" presStyleCnt="0"/>
      <dgm:spPr/>
    </dgm:pt>
    <dgm:pt modelId="{BD01082B-DF25-4630-A2BF-FA415F4B6CFB}" type="pres">
      <dgm:prSet presAssocID="{1E2494AB-704A-41D3-9232-A155E3396978}" presName="composite" presStyleCnt="0"/>
      <dgm:spPr/>
    </dgm:pt>
    <dgm:pt modelId="{B8F2D35B-BA0D-453D-964A-4AC8A7BC6CFE}" type="pres">
      <dgm:prSet presAssocID="{1E2494AB-704A-41D3-9232-A155E3396978}" presName="LShape" presStyleLbl="alignNode1" presStyleIdx="2" presStyleCnt="11"/>
      <dgm:spPr>
        <a:solidFill>
          <a:schemeClr val="accent4"/>
        </a:solidFill>
        <a:ln>
          <a:noFill/>
        </a:ln>
      </dgm:spPr>
    </dgm:pt>
    <dgm:pt modelId="{3C1B8059-8141-4DE0-AE8D-6A628C19F6C2}" type="pres">
      <dgm:prSet presAssocID="{1E2494AB-704A-41D3-9232-A155E3396978}" presName="ParentText" presStyleLbl="revTx" presStyleIdx="1" presStyleCnt="6" custLinFactNeighborX="-2944" custLinFactNeighborY="19946">
        <dgm:presLayoutVars>
          <dgm:chMax val="0"/>
          <dgm:chPref val="0"/>
          <dgm:bulletEnabled val="1"/>
        </dgm:presLayoutVars>
      </dgm:prSet>
      <dgm:spPr/>
      <dgm:t>
        <a:bodyPr/>
        <a:lstStyle/>
        <a:p>
          <a:endParaRPr lang="zh-CN" altLang="en-US"/>
        </a:p>
      </dgm:t>
    </dgm:pt>
    <dgm:pt modelId="{38E22014-CD40-4429-9335-8F1699E437E2}" type="pres">
      <dgm:prSet presAssocID="{1E2494AB-704A-41D3-9232-A155E3396978}" presName="Triangle" presStyleLbl="alignNode1" presStyleIdx="3" presStyleCnt="11"/>
      <dgm:spPr>
        <a:solidFill>
          <a:schemeClr val="accent4"/>
        </a:solidFill>
        <a:ln>
          <a:noFill/>
        </a:ln>
      </dgm:spPr>
    </dgm:pt>
    <dgm:pt modelId="{2B2DEFBD-D865-4AAB-ACEB-EBF48A3184E0}" type="pres">
      <dgm:prSet presAssocID="{BFB52D73-D476-47F7-BC84-56D179495942}" presName="sibTrans" presStyleCnt="0"/>
      <dgm:spPr/>
    </dgm:pt>
    <dgm:pt modelId="{04AF1E3C-B923-4239-A6DD-78162E86DC91}" type="pres">
      <dgm:prSet presAssocID="{BFB52D73-D476-47F7-BC84-56D179495942}" presName="space" presStyleCnt="0"/>
      <dgm:spPr/>
    </dgm:pt>
    <dgm:pt modelId="{87980E9A-0BCA-4026-9816-D56B83F0707B}" type="pres">
      <dgm:prSet presAssocID="{00937A50-4EFC-4644-BD72-72DC91B1D049}" presName="composite" presStyleCnt="0"/>
      <dgm:spPr/>
    </dgm:pt>
    <dgm:pt modelId="{A7382901-7388-49B0-9858-822EE1B65C75}" type="pres">
      <dgm:prSet presAssocID="{00937A50-4EFC-4644-BD72-72DC91B1D049}" presName="LShape" presStyleLbl="alignNode1" presStyleIdx="4" presStyleCnt="11"/>
      <dgm:spPr>
        <a:solidFill>
          <a:schemeClr val="accent6"/>
        </a:solidFill>
        <a:ln>
          <a:noFill/>
        </a:ln>
      </dgm:spPr>
    </dgm:pt>
    <dgm:pt modelId="{5FEB4088-E149-467D-AAE1-D77B06989AEB}" type="pres">
      <dgm:prSet presAssocID="{00937A50-4EFC-4644-BD72-72DC91B1D049}" presName="ParentText" presStyleLbl="revTx" presStyleIdx="2" presStyleCnt="6" custLinFactNeighborX="-2944" custLinFactNeighborY="15476">
        <dgm:presLayoutVars>
          <dgm:chMax val="0"/>
          <dgm:chPref val="0"/>
          <dgm:bulletEnabled val="1"/>
        </dgm:presLayoutVars>
      </dgm:prSet>
      <dgm:spPr/>
      <dgm:t>
        <a:bodyPr/>
        <a:lstStyle/>
        <a:p>
          <a:endParaRPr lang="zh-CN" altLang="en-US"/>
        </a:p>
      </dgm:t>
    </dgm:pt>
    <dgm:pt modelId="{3A3E7CE5-AF17-4FA3-BF5E-930EA7C0EA09}" type="pres">
      <dgm:prSet presAssocID="{00937A50-4EFC-4644-BD72-72DC91B1D049}" presName="Triangle" presStyleLbl="alignNode1" presStyleIdx="5" presStyleCnt="11"/>
      <dgm:spPr>
        <a:solidFill>
          <a:schemeClr val="accent6"/>
        </a:solidFill>
        <a:ln>
          <a:noFill/>
        </a:ln>
      </dgm:spPr>
    </dgm:pt>
    <dgm:pt modelId="{82DA12F8-96EF-42B7-9DFA-1BEE103DAE21}" type="pres">
      <dgm:prSet presAssocID="{919FB6D6-8DD5-400B-9B99-A9C1AC2569FA}" presName="sibTrans" presStyleCnt="0"/>
      <dgm:spPr/>
    </dgm:pt>
    <dgm:pt modelId="{CE4B590B-B5E4-4B47-8E96-1E94CFBFD524}" type="pres">
      <dgm:prSet presAssocID="{919FB6D6-8DD5-400B-9B99-A9C1AC2569FA}" presName="space" presStyleCnt="0"/>
      <dgm:spPr/>
    </dgm:pt>
    <dgm:pt modelId="{19270A75-B16C-48C8-97BC-2F06EECF9468}" type="pres">
      <dgm:prSet presAssocID="{21E597C4-23E0-424E-9396-BDA54C810445}" presName="composite" presStyleCnt="0"/>
      <dgm:spPr/>
    </dgm:pt>
    <dgm:pt modelId="{206AAAA8-04FA-453E-B898-1E9CB9879EB5}" type="pres">
      <dgm:prSet presAssocID="{21E597C4-23E0-424E-9396-BDA54C810445}" presName="LShape" presStyleLbl="alignNode1" presStyleIdx="6" presStyleCnt="11"/>
      <dgm:spPr>
        <a:solidFill>
          <a:schemeClr val="accent5"/>
        </a:solidFill>
        <a:ln>
          <a:noFill/>
        </a:ln>
      </dgm:spPr>
    </dgm:pt>
    <dgm:pt modelId="{D3C3AE28-FEBE-4ED4-A2A9-57367A0FB007}" type="pres">
      <dgm:prSet presAssocID="{21E597C4-23E0-424E-9396-BDA54C810445}" presName="ParentText" presStyleLbl="revTx" presStyleIdx="3" presStyleCnt="6" custLinFactNeighborX="-2944" custLinFactNeighborY="16365">
        <dgm:presLayoutVars>
          <dgm:chMax val="0"/>
          <dgm:chPref val="0"/>
          <dgm:bulletEnabled val="1"/>
        </dgm:presLayoutVars>
      </dgm:prSet>
      <dgm:spPr/>
      <dgm:t>
        <a:bodyPr/>
        <a:lstStyle/>
        <a:p>
          <a:endParaRPr lang="zh-CN" altLang="en-US"/>
        </a:p>
      </dgm:t>
    </dgm:pt>
    <dgm:pt modelId="{25B775D4-74BC-4E19-8D55-304D03BB8A93}" type="pres">
      <dgm:prSet presAssocID="{21E597C4-23E0-424E-9396-BDA54C810445}" presName="Triangle" presStyleLbl="alignNode1" presStyleIdx="7" presStyleCnt="11"/>
      <dgm:spPr>
        <a:solidFill>
          <a:schemeClr val="accent5"/>
        </a:solidFill>
        <a:ln>
          <a:noFill/>
        </a:ln>
      </dgm:spPr>
    </dgm:pt>
    <dgm:pt modelId="{59B2026E-B86E-4F00-B4ED-86C33312081C}" type="pres">
      <dgm:prSet presAssocID="{3FFCBEC9-71C1-4856-9D35-EA3B9CDEB984}" presName="sibTrans" presStyleCnt="0"/>
      <dgm:spPr/>
    </dgm:pt>
    <dgm:pt modelId="{3E09249D-2ED0-4615-B8CB-7E193C72D509}" type="pres">
      <dgm:prSet presAssocID="{3FFCBEC9-71C1-4856-9D35-EA3B9CDEB984}" presName="space" presStyleCnt="0"/>
      <dgm:spPr/>
    </dgm:pt>
    <dgm:pt modelId="{8C75A16A-C9C8-4C10-8AD1-7119228BA214}" type="pres">
      <dgm:prSet presAssocID="{53D0A8CA-F46F-4A02-9E29-3FA45104990A}" presName="composite" presStyleCnt="0"/>
      <dgm:spPr/>
    </dgm:pt>
    <dgm:pt modelId="{84D9A683-444C-4244-8E58-97A265605E3E}" type="pres">
      <dgm:prSet presAssocID="{53D0A8CA-F46F-4A02-9E29-3FA45104990A}" presName="LShape" presStyleLbl="alignNode1" presStyleIdx="8" presStyleCnt="11"/>
      <dgm:spPr>
        <a:solidFill>
          <a:schemeClr val="accent1"/>
        </a:solidFill>
        <a:ln>
          <a:noFill/>
        </a:ln>
      </dgm:spPr>
    </dgm:pt>
    <dgm:pt modelId="{CC763A9E-BE27-491E-9891-DCD037AF23F0}" type="pres">
      <dgm:prSet presAssocID="{53D0A8CA-F46F-4A02-9E29-3FA45104990A}" presName="ParentText" presStyleLbl="revTx" presStyleIdx="4" presStyleCnt="6" custLinFactNeighborX="-2944" custLinFactNeighborY="14777">
        <dgm:presLayoutVars>
          <dgm:chMax val="0"/>
          <dgm:chPref val="0"/>
          <dgm:bulletEnabled val="1"/>
        </dgm:presLayoutVars>
      </dgm:prSet>
      <dgm:spPr/>
      <dgm:t>
        <a:bodyPr/>
        <a:lstStyle/>
        <a:p>
          <a:endParaRPr lang="zh-CN" altLang="en-US"/>
        </a:p>
      </dgm:t>
    </dgm:pt>
    <dgm:pt modelId="{3FC14E34-3DE0-4DA8-A2B4-C399AF2B7065}" type="pres">
      <dgm:prSet presAssocID="{53D0A8CA-F46F-4A02-9E29-3FA45104990A}" presName="Triangle" presStyleLbl="alignNode1" presStyleIdx="9" presStyleCnt="11"/>
      <dgm:spPr>
        <a:solidFill>
          <a:schemeClr val="accent1"/>
        </a:solidFill>
        <a:ln>
          <a:noFill/>
        </a:ln>
      </dgm:spPr>
    </dgm:pt>
    <dgm:pt modelId="{82021697-7083-4226-A1C9-06EA4AC53084}" type="pres">
      <dgm:prSet presAssocID="{83AAD128-5904-4771-9EDF-9670ACEDB7B1}" presName="sibTrans" presStyleCnt="0"/>
      <dgm:spPr/>
    </dgm:pt>
    <dgm:pt modelId="{5099ECA5-26A8-48F2-8FAF-8D3B5E0DB9EA}" type="pres">
      <dgm:prSet presAssocID="{83AAD128-5904-4771-9EDF-9670ACEDB7B1}" presName="space" presStyleCnt="0"/>
      <dgm:spPr/>
    </dgm:pt>
    <dgm:pt modelId="{92370667-0350-4A5A-A5B7-CCAFD444F6E8}" type="pres">
      <dgm:prSet presAssocID="{5B5B483A-BC61-4B2B-A29D-AF344D147D96}" presName="composite" presStyleCnt="0"/>
      <dgm:spPr/>
    </dgm:pt>
    <dgm:pt modelId="{C3AFC054-C1F9-4057-BB8E-414861E77120}" type="pres">
      <dgm:prSet presAssocID="{5B5B483A-BC61-4B2B-A29D-AF344D147D96}" presName="LShape" presStyleLbl="alignNode1" presStyleIdx="10" presStyleCnt="11"/>
      <dgm:spPr>
        <a:solidFill>
          <a:schemeClr val="accent3"/>
        </a:solidFill>
        <a:ln>
          <a:noFill/>
        </a:ln>
      </dgm:spPr>
    </dgm:pt>
    <dgm:pt modelId="{DC6337C0-3DA6-4B02-A08D-1BE10CD893CC}" type="pres">
      <dgm:prSet presAssocID="{5B5B483A-BC61-4B2B-A29D-AF344D147D96}" presName="ParentText" presStyleLbl="revTx" presStyleIdx="5" presStyleCnt="6" custLinFactNeighborX="-3627" custLinFactNeighborY="13165">
        <dgm:presLayoutVars>
          <dgm:chMax val="0"/>
          <dgm:chPref val="0"/>
          <dgm:bulletEnabled val="1"/>
        </dgm:presLayoutVars>
      </dgm:prSet>
      <dgm:spPr/>
      <dgm:t>
        <a:bodyPr/>
        <a:lstStyle/>
        <a:p>
          <a:endParaRPr lang="zh-CN" altLang="en-US"/>
        </a:p>
      </dgm:t>
    </dgm:pt>
  </dgm:ptLst>
  <dgm:cxnLst>
    <dgm:cxn modelId="{EFA45255-4D54-43B1-A50B-03BACE1B2A71}" type="presOf" srcId="{21E597C4-23E0-424E-9396-BDA54C810445}" destId="{D3C3AE28-FEBE-4ED4-A2A9-57367A0FB007}" srcOrd="0" destOrd="0" presId="urn:microsoft.com/office/officeart/2009/3/layout/StepUpProcess"/>
    <dgm:cxn modelId="{C79BC3C9-831E-4CEF-B3F6-0BE39F6F47C3}" type="presOf" srcId="{5B5B483A-BC61-4B2B-A29D-AF344D147D96}" destId="{DC6337C0-3DA6-4B02-A08D-1BE10CD893CC}" srcOrd="0" destOrd="0" presId="urn:microsoft.com/office/officeart/2009/3/layout/StepUpProcess"/>
    <dgm:cxn modelId="{2B3F4216-1A5E-4CE3-BFDE-1BC6B547C79E}" type="presOf" srcId="{00937A50-4EFC-4644-BD72-72DC91B1D049}" destId="{5FEB4088-E149-467D-AAE1-D77B06989AEB}" srcOrd="0" destOrd="0" presId="urn:microsoft.com/office/officeart/2009/3/layout/StepUpProcess"/>
    <dgm:cxn modelId="{E8B2EAF0-AFD4-4001-BF81-56B0E6E24FAF}" srcId="{5C53075B-F59C-4449-ADA9-27A611D192EA}" destId="{9089B289-2385-47D0-B93E-F83AD8A75DBC}" srcOrd="0" destOrd="0" parTransId="{6A9821F1-C66F-4757-B46D-85B28F28532F}" sibTransId="{F79A0109-3409-4C72-9C2E-E1A977C3C54B}"/>
    <dgm:cxn modelId="{F84BD13E-FC92-4FD4-B2A2-E9FF67EAA2E3}" srcId="{5C53075B-F59C-4449-ADA9-27A611D192EA}" destId="{21E597C4-23E0-424E-9396-BDA54C810445}" srcOrd="3" destOrd="0" parTransId="{48D4985F-D22A-40DE-854D-C19B0CA946FD}" sibTransId="{3FFCBEC9-71C1-4856-9D35-EA3B9CDEB984}"/>
    <dgm:cxn modelId="{B4588C35-6473-4C48-85F3-51D928B3DBD5}" srcId="{5C53075B-F59C-4449-ADA9-27A611D192EA}" destId="{53D0A8CA-F46F-4A02-9E29-3FA45104990A}" srcOrd="4" destOrd="0" parTransId="{A8606053-130A-4DB6-8FEA-33BDA3DAFF49}" sibTransId="{83AAD128-5904-4771-9EDF-9670ACEDB7B1}"/>
    <dgm:cxn modelId="{76B93CCF-3A4A-41C7-A014-5AF7F595B43C}" type="presOf" srcId="{53D0A8CA-F46F-4A02-9E29-3FA45104990A}" destId="{CC763A9E-BE27-491E-9891-DCD037AF23F0}" srcOrd="0" destOrd="0" presId="urn:microsoft.com/office/officeart/2009/3/layout/StepUpProcess"/>
    <dgm:cxn modelId="{5E919C52-2DCD-4F38-9CE0-73F0CC64F1B3}" srcId="{5C53075B-F59C-4449-ADA9-27A611D192EA}" destId="{00937A50-4EFC-4644-BD72-72DC91B1D049}" srcOrd="2" destOrd="0" parTransId="{79E8F5FB-AF4C-4BD5-BDE8-C4242E07EE3C}" sibTransId="{919FB6D6-8DD5-400B-9B99-A9C1AC2569FA}"/>
    <dgm:cxn modelId="{F30F3517-77BE-4532-B599-5ED1BE78C1B0}" srcId="{5C53075B-F59C-4449-ADA9-27A611D192EA}" destId="{1E2494AB-704A-41D3-9232-A155E3396978}" srcOrd="1" destOrd="0" parTransId="{49AFB970-A78F-4586-87E6-44D8BA55D76F}" sibTransId="{BFB52D73-D476-47F7-BC84-56D179495942}"/>
    <dgm:cxn modelId="{60CBB810-0459-45EA-9536-D40F1A745E60}" type="presOf" srcId="{9089B289-2385-47D0-B93E-F83AD8A75DBC}" destId="{698558FA-1C05-4BC5-A279-49D547D81B05}" srcOrd="0" destOrd="0" presId="urn:microsoft.com/office/officeart/2009/3/layout/StepUpProcess"/>
    <dgm:cxn modelId="{FCFF0B63-4BC8-4A4C-9DBC-58C066449996}" type="presOf" srcId="{5C53075B-F59C-4449-ADA9-27A611D192EA}" destId="{90148077-D619-4E92-8C1C-9FDB76539E1A}" srcOrd="0" destOrd="0" presId="urn:microsoft.com/office/officeart/2009/3/layout/StepUpProcess"/>
    <dgm:cxn modelId="{DB0C9246-21E1-4FF4-9AA6-B55C26756D3F}" srcId="{5C53075B-F59C-4449-ADA9-27A611D192EA}" destId="{5B5B483A-BC61-4B2B-A29D-AF344D147D96}" srcOrd="5" destOrd="0" parTransId="{813A2233-161F-4DEA-928D-41D5BE62216E}" sibTransId="{5ECE3A21-EF82-4896-8BFE-D983162BE833}"/>
    <dgm:cxn modelId="{0C96F79A-ACB9-460F-AEF8-CD47FC517A39}" type="presOf" srcId="{1E2494AB-704A-41D3-9232-A155E3396978}" destId="{3C1B8059-8141-4DE0-AE8D-6A628C19F6C2}" srcOrd="0" destOrd="0" presId="urn:microsoft.com/office/officeart/2009/3/layout/StepUpProcess"/>
    <dgm:cxn modelId="{4D232154-D006-4767-A893-AA790F092151}" type="presParOf" srcId="{90148077-D619-4E92-8C1C-9FDB76539E1A}" destId="{2380ABC1-7B36-4BCB-842A-B9F4D0A4B766}" srcOrd="0" destOrd="0" presId="urn:microsoft.com/office/officeart/2009/3/layout/StepUpProcess"/>
    <dgm:cxn modelId="{BEC26761-C072-4E70-BAED-8AD64D462CAE}" type="presParOf" srcId="{2380ABC1-7B36-4BCB-842A-B9F4D0A4B766}" destId="{1BC372E4-F4E3-410E-B59C-635B36CC5B86}" srcOrd="0" destOrd="0" presId="urn:microsoft.com/office/officeart/2009/3/layout/StepUpProcess"/>
    <dgm:cxn modelId="{9DB309C3-199B-4537-9CE1-ADF7185BE73C}" type="presParOf" srcId="{2380ABC1-7B36-4BCB-842A-B9F4D0A4B766}" destId="{698558FA-1C05-4BC5-A279-49D547D81B05}" srcOrd="1" destOrd="0" presId="urn:microsoft.com/office/officeart/2009/3/layout/StepUpProcess"/>
    <dgm:cxn modelId="{42D88E45-D335-455F-98AE-D3FBF021652A}" type="presParOf" srcId="{2380ABC1-7B36-4BCB-842A-B9F4D0A4B766}" destId="{D9D8B11E-F839-4257-B432-71E4C90D63F5}" srcOrd="2" destOrd="0" presId="urn:microsoft.com/office/officeart/2009/3/layout/StepUpProcess"/>
    <dgm:cxn modelId="{31194F69-5EFA-4C69-890C-B88CCC93D204}" type="presParOf" srcId="{90148077-D619-4E92-8C1C-9FDB76539E1A}" destId="{972D1EFA-C4B4-4EF3-BBD8-5E758CC4BE64}" srcOrd="1" destOrd="0" presId="urn:microsoft.com/office/officeart/2009/3/layout/StepUpProcess"/>
    <dgm:cxn modelId="{312C9C9E-4A39-439F-B79F-BD557AAC2562}" type="presParOf" srcId="{972D1EFA-C4B4-4EF3-BBD8-5E758CC4BE64}" destId="{78A921CB-8272-4AA0-BA77-FFB4C69884BE}" srcOrd="0" destOrd="0" presId="urn:microsoft.com/office/officeart/2009/3/layout/StepUpProcess"/>
    <dgm:cxn modelId="{F4DDB4D4-552B-496A-A70E-4783B18DC736}" type="presParOf" srcId="{90148077-D619-4E92-8C1C-9FDB76539E1A}" destId="{BD01082B-DF25-4630-A2BF-FA415F4B6CFB}" srcOrd="2" destOrd="0" presId="urn:microsoft.com/office/officeart/2009/3/layout/StepUpProcess"/>
    <dgm:cxn modelId="{B683DB43-9C57-48CF-BD40-F82157448186}" type="presParOf" srcId="{BD01082B-DF25-4630-A2BF-FA415F4B6CFB}" destId="{B8F2D35B-BA0D-453D-964A-4AC8A7BC6CFE}" srcOrd="0" destOrd="0" presId="urn:microsoft.com/office/officeart/2009/3/layout/StepUpProcess"/>
    <dgm:cxn modelId="{97E9AB97-4ED4-49F0-BE0F-B5B2126315A5}" type="presParOf" srcId="{BD01082B-DF25-4630-A2BF-FA415F4B6CFB}" destId="{3C1B8059-8141-4DE0-AE8D-6A628C19F6C2}" srcOrd="1" destOrd="0" presId="urn:microsoft.com/office/officeart/2009/3/layout/StepUpProcess"/>
    <dgm:cxn modelId="{3E4A10DC-12F6-4C52-BC25-6FB9C84B7FBB}" type="presParOf" srcId="{BD01082B-DF25-4630-A2BF-FA415F4B6CFB}" destId="{38E22014-CD40-4429-9335-8F1699E437E2}" srcOrd="2" destOrd="0" presId="urn:microsoft.com/office/officeart/2009/3/layout/StepUpProcess"/>
    <dgm:cxn modelId="{F559EE86-12A3-4789-B26D-4687A8862A7E}" type="presParOf" srcId="{90148077-D619-4E92-8C1C-9FDB76539E1A}" destId="{2B2DEFBD-D865-4AAB-ACEB-EBF48A3184E0}" srcOrd="3" destOrd="0" presId="urn:microsoft.com/office/officeart/2009/3/layout/StepUpProcess"/>
    <dgm:cxn modelId="{065A925A-BF76-4B60-B177-9CC8BB974671}" type="presParOf" srcId="{2B2DEFBD-D865-4AAB-ACEB-EBF48A3184E0}" destId="{04AF1E3C-B923-4239-A6DD-78162E86DC91}" srcOrd="0" destOrd="0" presId="urn:microsoft.com/office/officeart/2009/3/layout/StepUpProcess"/>
    <dgm:cxn modelId="{34156F17-AB93-477F-959F-0713760AD0CB}" type="presParOf" srcId="{90148077-D619-4E92-8C1C-9FDB76539E1A}" destId="{87980E9A-0BCA-4026-9816-D56B83F0707B}" srcOrd="4" destOrd="0" presId="urn:microsoft.com/office/officeart/2009/3/layout/StepUpProcess"/>
    <dgm:cxn modelId="{70927DA8-CB3C-46C5-9AEF-E95F2ED5B363}" type="presParOf" srcId="{87980E9A-0BCA-4026-9816-D56B83F0707B}" destId="{A7382901-7388-49B0-9858-822EE1B65C75}" srcOrd="0" destOrd="0" presId="urn:microsoft.com/office/officeart/2009/3/layout/StepUpProcess"/>
    <dgm:cxn modelId="{018F843D-0600-4F6C-B79D-B1D68B346DEF}" type="presParOf" srcId="{87980E9A-0BCA-4026-9816-D56B83F0707B}" destId="{5FEB4088-E149-467D-AAE1-D77B06989AEB}" srcOrd="1" destOrd="0" presId="urn:microsoft.com/office/officeart/2009/3/layout/StepUpProcess"/>
    <dgm:cxn modelId="{2D1E343B-443B-417B-8AF3-D3200A73C47A}" type="presParOf" srcId="{87980E9A-0BCA-4026-9816-D56B83F0707B}" destId="{3A3E7CE5-AF17-4FA3-BF5E-930EA7C0EA09}" srcOrd="2" destOrd="0" presId="urn:microsoft.com/office/officeart/2009/3/layout/StepUpProcess"/>
    <dgm:cxn modelId="{80591EB4-0329-4251-8C72-BA809DC8143A}" type="presParOf" srcId="{90148077-D619-4E92-8C1C-9FDB76539E1A}" destId="{82DA12F8-96EF-42B7-9DFA-1BEE103DAE21}" srcOrd="5" destOrd="0" presId="urn:microsoft.com/office/officeart/2009/3/layout/StepUpProcess"/>
    <dgm:cxn modelId="{18EF3443-ACF9-4A48-A9D6-D5B4A178A95F}" type="presParOf" srcId="{82DA12F8-96EF-42B7-9DFA-1BEE103DAE21}" destId="{CE4B590B-B5E4-4B47-8E96-1E94CFBFD524}" srcOrd="0" destOrd="0" presId="urn:microsoft.com/office/officeart/2009/3/layout/StepUpProcess"/>
    <dgm:cxn modelId="{80B2459E-5B0E-4B06-B96B-9E0108790806}" type="presParOf" srcId="{90148077-D619-4E92-8C1C-9FDB76539E1A}" destId="{19270A75-B16C-48C8-97BC-2F06EECF9468}" srcOrd="6" destOrd="0" presId="urn:microsoft.com/office/officeart/2009/3/layout/StepUpProcess"/>
    <dgm:cxn modelId="{5A6AF8DD-2597-4757-888F-9BF7813249E9}" type="presParOf" srcId="{19270A75-B16C-48C8-97BC-2F06EECF9468}" destId="{206AAAA8-04FA-453E-B898-1E9CB9879EB5}" srcOrd="0" destOrd="0" presId="urn:microsoft.com/office/officeart/2009/3/layout/StepUpProcess"/>
    <dgm:cxn modelId="{4DAA6EB5-DD80-4BFB-A991-8C65C2E2948F}" type="presParOf" srcId="{19270A75-B16C-48C8-97BC-2F06EECF9468}" destId="{D3C3AE28-FEBE-4ED4-A2A9-57367A0FB007}" srcOrd="1" destOrd="0" presId="urn:microsoft.com/office/officeart/2009/3/layout/StepUpProcess"/>
    <dgm:cxn modelId="{6D306033-8AC7-4A28-A77B-88DF082442E9}" type="presParOf" srcId="{19270A75-B16C-48C8-97BC-2F06EECF9468}" destId="{25B775D4-74BC-4E19-8D55-304D03BB8A93}" srcOrd="2" destOrd="0" presId="urn:microsoft.com/office/officeart/2009/3/layout/StepUpProcess"/>
    <dgm:cxn modelId="{897DDDCA-D42F-40CB-9B5B-1DC232D3AE93}" type="presParOf" srcId="{90148077-D619-4E92-8C1C-9FDB76539E1A}" destId="{59B2026E-B86E-4F00-B4ED-86C33312081C}" srcOrd="7" destOrd="0" presId="urn:microsoft.com/office/officeart/2009/3/layout/StepUpProcess"/>
    <dgm:cxn modelId="{B2BDB447-E766-44FE-9E1F-24FD19C6B0C7}" type="presParOf" srcId="{59B2026E-B86E-4F00-B4ED-86C33312081C}" destId="{3E09249D-2ED0-4615-B8CB-7E193C72D509}" srcOrd="0" destOrd="0" presId="urn:microsoft.com/office/officeart/2009/3/layout/StepUpProcess"/>
    <dgm:cxn modelId="{9517677D-BECF-4FF9-AD36-3D2F717E667F}" type="presParOf" srcId="{90148077-D619-4E92-8C1C-9FDB76539E1A}" destId="{8C75A16A-C9C8-4C10-8AD1-7119228BA214}" srcOrd="8" destOrd="0" presId="urn:microsoft.com/office/officeart/2009/3/layout/StepUpProcess"/>
    <dgm:cxn modelId="{3A08C55E-3DAA-47B9-87BD-28AF09354DB9}" type="presParOf" srcId="{8C75A16A-C9C8-4C10-8AD1-7119228BA214}" destId="{84D9A683-444C-4244-8E58-97A265605E3E}" srcOrd="0" destOrd="0" presId="urn:microsoft.com/office/officeart/2009/3/layout/StepUpProcess"/>
    <dgm:cxn modelId="{663579B2-2099-4925-98DA-CB4E989337DF}" type="presParOf" srcId="{8C75A16A-C9C8-4C10-8AD1-7119228BA214}" destId="{CC763A9E-BE27-491E-9891-DCD037AF23F0}" srcOrd="1" destOrd="0" presId="urn:microsoft.com/office/officeart/2009/3/layout/StepUpProcess"/>
    <dgm:cxn modelId="{9CEC1327-D110-44B3-A398-0B59F0B48218}" type="presParOf" srcId="{8C75A16A-C9C8-4C10-8AD1-7119228BA214}" destId="{3FC14E34-3DE0-4DA8-A2B4-C399AF2B7065}" srcOrd="2" destOrd="0" presId="urn:microsoft.com/office/officeart/2009/3/layout/StepUpProcess"/>
    <dgm:cxn modelId="{11E62199-8FE3-4834-92FC-3BBE93AAE498}" type="presParOf" srcId="{90148077-D619-4E92-8C1C-9FDB76539E1A}" destId="{82021697-7083-4226-A1C9-06EA4AC53084}" srcOrd="9" destOrd="0" presId="urn:microsoft.com/office/officeart/2009/3/layout/StepUpProcess"/>
    <dgm:cxn modelId="{480DE162-FC97-469D-9A68-BE119A0D7A95}" type="presParOf" srcId="{82021697-7083-4226-A1C9-06EA4AC53084}" destId="{5099ECA5-26A8-48F2-8FAF-8D3B5E0DB9EA}" srcOrd="0" destOrd="0" presId="urn:microsoft.com/office/officeart/2009/3/layout/StepUpProcess"/>
    <dgm:cxn modelId="{EF93F06E-6004-4944-8186-1FE36E74D845}" type="presParOf" srcId="{90148077-D619-4E92-8C1C-9FDB76539E1A}" destId="{92370667-0350-4A5A-A5B7-CCAFD444F6E8}" srcOrd="10" destOrd="0" presId="urn:microsoft.com/office/officeart/2009/3/layout/StepUpProcess"/>
    <dgm:cxn modelId="{FA650382-AC7D-4BD8-BC4F-7989ACE8290C}" type="presParOf" srcId="{92370667-0350-4A5A-A5B7-CCAFD444F6E8}" destId="{C3AFC054-C1F9-4057-BB8E-414861E77120}" srcOrd="0" destOrd="0" presId="urn:microsoft.com/office/officeart/2009/3/layout/StepUpProcess"/>
    <dgm:cxn modelId="{03901DF6-1C65-4480-BF0C-DDCF07722C9F}" type="presParOf" srcId="{92370667-0350-4A5A-A5B7-CCAFD444F6E8}" destId="{DC6337C0-3DA6-4B02-A08D-1BE10CD893CC}"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327F95E-FACA-49EE-9CD2-01E0E5616149}" type="slidenum">
              <a:rPr lang="zh-CN" altLang="en-US" smtClean="0"/>
              <a:t>1</a:t>
            </a:fld>
            <a:endParaRPr lang="zh-CN" altLang="en-US"/>
          </a:p>
        </p:txBody>
      </p:sp>
    </p:spTree>
    <p:extLst>
      <p:ext uri="{BB962C8B-B14F-4D97-AF65-F5344CB8AC3E}">
        <p14:creationId xmlns:p14="http://schemas.microsoft.com/office/powerpoint/2010/main" val="4243642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000DE9-1A46-4E9D-92D5-96C3350CD17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7248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000DE9-1A46-4E9D-92D5-96C3350CD17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4160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AA90DC-E23F-4A5F-8221-8C2FC3F8A418}"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54993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327F95E-FACA-49EE-9CD2-01E0E5616149}" type="slidenum">
              <a:rPr lang="zh-CN" altLang="en-US" smtClean="0"/>
              <a:t>13</a:t>
            </a:fld>
            <a:endParaRPr lang="zh-CN" altLang="en-US"/>
          </a:p>
        </p:txBody>
      </p:sp>
    </p:spTree>
    <p:extLst>
      <p:ext uri="{BB962C8B-B14F-4D97-AF65-F5344CB8AC3E}">
        <p14:creationId xmlns:p14="http://schemas.microsoft.com/office/powerpoint/2010/main" val="95823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t>2</a:t>
            </a:fld>
            <a:endParaRPr lang="zh-CN" altLang="en-US"/>
          </a:p>
        </p:txBody>
      </p:sp>
    </p:spTree>
    <p:extLst>
      <p:ext uri="{BB962C8B-B14F-4D97-AF65-F5344CB8AC3E}">
        <p14:creationId xmlns:p14="http://schemas.microsoft.com/office/powerpoint/2010/main" val="435358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EAA4AF-B0AE-42C7-9AD8-C74E868F5800}" type="slidenum">
              <a:rPr lang="zh-CN" altLang="en-US" smtClean="0"/>
              <a:t>3</a:t>
            </a:fld>
            <a:endParaRPr lang="zh-CN" altLang="en-US"/>
          </a:p>
        </p:txBody>
      </p:sp>
    </p:spTree>
    <p:extLst>
      <p:ext uri="{BB962C8B-B14F-4D97-AF65-F5344CB8AC3E}">
        <p14:creationId xmlns:p14="http://schemas.microsoft.com/office/powerpoint/2010/main" val="2850887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68B251-D916-42DB-9836-7A227743163C}" type="slidenum">
              <a:rPr kumimoji="0" lang="en-IN"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IN"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326374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68B251-D916-42DB-9836-7A227743163C}" type="slidenum">
              <a:rPr kumimoji="0" lang="en-IN"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IN"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4061685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68B251-D916-42DB-9836-7A227743163C}" type="slidenum">
              <a:rPr kumimoji="0" lang="en-IN"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IN"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1772793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68B251-D916-42DB-9836-7A227743163C}" type="slidenum">
              <a:rPr kumimoji="0" lang="en-IN"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IN"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3126752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68B251-D916-42DB-9836-7A227743163C}" type="slidenum">
              <a:rPr kumimoji="0" lang="en-IN" sz="1200" b="0" i="0" u="none" strike="noStrike" kern="1200" cap="none" spc="0" normalizeH="0" baseline="0" noProof="0" smtClean="0">
                <a:ln>
                  <a:noFill/>
                </a:ln>
                <a:solidFill>
                  <a:prstClr val="black"/>
                </a:solidFill>
                <a:effectLst/>
                <a:uLnTx/>
                <a:uFillTx/>
                <a:latin typeface="等线"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IN" sz="12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Tree>
    <p:extLst>
      <p:ext uri="{BB962C8B-B14F-4D97-AF65-F5344CB8AC3E}">
        <p14:creationId xmlns:p14="http://schemas.microsoft.com/office/powerpoint/2010/main" val="2532200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000DE9-1A46-4E9D-92D5-96C3350CD17D}"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IN"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02281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Slide">
    <p:bg>
      <p:bgPr>
        <a:solidFill>
          <a:srgbClr val="FBFBFB"/>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68657B8B-89AA-4F76-9D89-FF826074A8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87290" y="5891845"/>
            <a:ext cx="2318748" cy="1614638"/>
          </a:xfrm>
          <a:prstGeom prst="rect">
            <a:avLst/>
          </a:prstGeom>
        </p:spPr>
      </p:pic>
      <p:pic>
        <p:nvPicPr>
          <p:cNvPr id="3" name="图片 2">
            <a:extLst>
              <a:ext uri="{FF2B5EF4-FFF2-40B4-BE49-F238E27FC236}">
                <a16:creationId xmlns="" xmlns:a16="http://schemas.microsoft.com/office/drawing/2014/main" id="{F0E4DCB0-C0C8-4A21-80F9-B9AD48D4F87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7660" y="-502641"/>
            <a:ext cx="2318748" cy="1614638"/>
          </a:xfrm>
          <a:prstGeom prst="rect">
            <a:avLst/>
          </a:prstGeom>
        </p:spPr>
      </p:pic>
    </p:spTree>
    <p:extLst>
      <p:ext uri="{BB962C8B-B14F-4D97-AF65-F5344CB8AC3E}">
        <p14:creationId xmlns:p14="http://schemas.microsoft.com/office/powerpoint/2010/main" val="261327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F3D0D489-E33A-4585-B102-655233EF24B0}"/>
              </a:ext>
            </a:extLst>
          </p:cNvPr>
          <p:cNvGrpSpPr/>
          <p:nvPr userDrawn="1"/>
        </p:nvGrpSpPr>
        <p:grpSpPr>
          <a:xfrm>
            <a:off x="2920132" y="890521"/>
            <a:ext cx="6585376" cy="4585664"/>
            <a:chOff x="4151715" y="1241950"/>
            <a:chExt cx="3834109" cy="2669847"/>
          </a:xfrm>
        </p:grpSpPr>
        <p:sp>
          <p:nvSpPr>
            <p:cNvPr id="3" name="矩形 2">
              <a:extLst>
                <a:ext uri="{FF2B5EF4-FFF2-40B4-BE49-F238E27FC236}">
                  <a16:creationId xmlns="" xmlns:a16="http://schemas.microsoft.com/office/drawing/2014/main" id="{5ABAD85D-657B-4A34-8E79-26D17E07BD1C}"/>
                </a:ext>
              </a:extLst>
            </p:cNvPr>
            <p:cNvSpPr/>
            <p:nvPr/>
          </p:nvSpPr>
          <p:spPr>
            <a:xfrm>
              <a:off x="4484687" y="1624089"/>
              <a:ext cx="2994291" cy="212798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endParaRPr>
            </a:p>
          </p:txBody>
        </p:sp>
        <p:pic>
          <p:nvPicPr>
            <p:cNvPr id="4" name="图片 3">
              <a:extLst>
                <a:ext uri="{FF2B5EF4-FFF2-40B4-BE49-F238E27FC236}">
                  <a16:creationId xmlns="" xmlns:a16="http://schemas.microsoft.com/office/drawing/2014/main" id="{57BC96E8-70FA-4E07-A01C-620987DEF72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51715" y="1241950"/>
              <a:ext cx="3834109" cy="2669847"/>
            </a:xfrm>
            <a:prstGeom prst="rect">
              <a:avLst/>
            </a:prstGeom>
          </p:spPr>
        </p:pic>
      </p:grpSp>
    </p:spTree>
    <p:extLst>
      <p:ext uri="{BB962C8B-B14F-4D97-AF65-F5344CB8AC3E}">
        <p14:creationId xmlns:p14="http://schemas.microsoft.com/office/powerpoint/2010/main" val="2257406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ur Dedicated Team Ever">
    <p:bg>
      <p:bgPr>
        <a:solidFill>
          <a:srgbClr val="FBFBFB"/>
        </a:solidFill>
        <a:effectLst/>
      </p:bgPr>
    </p:bg>
    <p:spTree>
      <p:nvGrpSpPr>
        <p:cNvPr id="1" name=""/>
        <p:cNvGrpSpPr/>
        <p:nvPr/>
      </p:nvGrpSpPr>
      <p:grpSpPr>
        <a:xfrm>
          <a:off x="0" y="0"/>
          <a:ext cx="0" cy="0"/>
          <a:chOff x="0" y="0"/>
          <a:chExt cx="0" cy="0"/>
        </a:xfrm>
      </p:grpSpPr>
      <p:sp>
        <p:nvSpPr>
          <p:cNvPr id="16" name="Picture Placeholder 15"/>
          <p:cNvSpPr>
            <a:spLocks noGrp="1"/>
          </p:cNvSpPr>
          <p:nvPr>
            <p:ph type="pic" sz="quarter" idx="16" hasCustomPrompt="1"/>
          </p:nvPr>
        </p:nvSpPr>
        <p:spPr>
          <a:xfrm>
            <a:off x="657292" y="1641483"/>
            <a:ext cx="2456265" cy="1954343"/>
          </a:xfrm>
          <a:custGeom>
            <a:avLst/>
            <a:gdLst>
              <a:gd name="connsiteX0" fmla="*/ 217627 w 2456265"/>
              <a:gd name="connsiteY0" fmla="*/ 0 h 1954343"/>
              <a:gd name="connsiteX1" fmla="*/ 2238290 w 2456265"/>
              <a:gd name="connsiteY1" fmla="*/ 0 h 1954343"/>
              <a:gd name="connsiteX2" fmla="*/ 2456265 w 2456265"/>
              <a:gd name="connsiteY2" fmla="*/ 217975 h 1954343"/>
              <a:gd name="connsiteX3" fmla="*/ 2456265 w 2456265"/>
              <a:gd name="connsiteY3" fmla="*/ 1954343 h 1954343"/>
              <a:gd name="connsiteX4" fmla="*/ 0 w 2456265"/>
              <a:gd name="connsiteY4" fmla="*/ 1954343 h 1954343"/>
              <a:gd name="connsiteX5" fmla="*/ 0 w 2456265"/>
              <a:gd name="connsiteY5" fmla="*/ 214523 h 1954343"/>
              <a:gd name="connsiteX6" fmla="*/ 4080 w 2456265"/>
              <a:gd name="connsiteY6" fmla="*/ 174045 h 1954343"/>
              <a:gd name="connsiteX7" fmla="*/ 217627 w 2456265"/>
              <a:gd name="connsiteY7" fmla="*/ 0 h 19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65" h="1954343">
                <a:moveTo>
                  <a:pt x="217627" y="0"/>
                </a:moveTo>
                <a:lnTo>
                  <a:pt x="2238290" y="0"/>
                </a:lnTo>
                <a:cubicBezTo>
                  <a:pt x="2358674" y="0"/>
                  <a:pt x="2456265" y="97591"/>
                  <a:pt x="2456265" y="217975"/>
                </a:cubicBezTo>
                <a:lnTo>
                  <a:pt x="2456265" y="1954343"/>
                </a:lnTo>
                <a:lnTo>
                  <a:pt x="0" y="1954343"/>
                </a:lnTo>
                <a:lnTo>
                  <a:pt x="0" y="214523"/>
                </a:lnTo>
                <a:lnTo>
                  <a:pt x="4080" y="174045"/>
                </a:lnTo>
                <a:cubicBezTo>
                  <a:pt x="24406" y="74718"/>
                  <a:pt x="112291" y="0"/>
                  <a:pt x="217627" y="0"/>
                </a:cubicBez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17" name="Picture Placeholder 16"/>
          <p:cNvSpPr>
            <a:spLocks noGrp="1"/>
          </p:cNvSpPr>
          <p:nvPr>
            <p:ph type="pic" sz="quarter" idx="17" hasCustomPrompt="1"/>
          </p:nvPr>
        </p:nvSpPr>
        <p:spPr>
          <a:xfrm>
            <a:off x="3463329" y="3625943"/>
            <a:ext cx="2456265" cy="1954343"/>
          </a:xfrm>
          <a:custGeom>
            <a:avLst/>
            <a:gdLst>
              <a:gd name="connsiteX0" fmla="*/ 0 w 2456265"/>
              <a:gd name="connsiteY0" fmla="*/ 0 h 1954343"/>
              <a:gd name="connsiteX1" fmla="*/ 2456265 w 2456265"/>
              <a:gd name="connsiteY1" fmla="*/ 0 h 1954343"/>
              <a:gd name="connsiteX2" fmla="*/ 2456265 w 2456265"/>
              <a:gd name="connsiteY2" fmla="*/ 1739820 h 1954343"/>
              <a:gd name="connsiteX3" fmla="*/ 2452185 w 2456265"/>
              <a:gd name="connsiteY3" fmla="*/ 1780298 h 1954343"/>
              <a:gd name="connsiteX4" fmla="*/ 2238638 w 2456265"/>
              <a:gd name="connsiteY4" fmla="*/ 1954343 h 1954343"/>
              <a:gd name="connsiteX5" fmla="*/ 217975 w 2456265"/>
              <a:gd name="connsiteY5" fmla="*/ 1954343 h 1954343"/>
              <a:gd name="connsiteX6" fmla="*/ 0 w 2456265"/>
              <a:gd name="connsiteY6" fmla="*/ 1736368 h 19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265" h="1954343">
                <a:moveTo>
                  <a:pt x="0" y="0"/>
                </a:moveTo>
                <a:lnTo>
                  <a:pt x="2456265" y="0"/>
                </a:lnTo>
                <a:lnTo>
                  <a:pt x="2456265" y="1739820"/>
                </a:lnTo>
                <a:lnTo>
                  <a:pt x="2452185" y="1780298"/>
                </a:lnTo>
                <a:cubicBezTo>
                  <a:pt x="2431859" y="1879625"/>
                  <a:pt x="2343974" y="1954343"/>
                  <a:pt x="2238638" y="1954343"/>
                </a:cubicBezTo>
                <a:lnTo>
                  <a:pt x="217975" y="1954343"/>
                </a:lnTo>
                <a:cubicBezTo>
                  <a:pt x="97591" y="1954343"/>
                  <a:pt x="0" y="1856752"/>
                  <a:pt x="0" y="1736368"/>
                </a:cubicBez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18" name="Picture Placeholder 17"/>
          <p:cNvSpPr>
            <a:spLocks noGrp="1"/>
          </p:cNvSpPr>
          <p:nvPr>
            <p:ph type="pic" sz="quarter" idx="18" hasCustomPrompt="1"/>
          </p:nvPr>
        </p:nvSpPr>
        <p:spPr>
          <a:xfrm>
            <a:off x="6272756" y="1666335"/>
            <a:ext cx="2456265" cy="1954343"/>
          </a:xfrm>
          <a:custGeom>
            <a:avLst/>
            <a:gdLst>
              <a:gd name="connsiteX0" fmla="*/ 217627 w 2456265"/>
              <a:gd name="connsiteY0" fmla="*/ 0 h 1954343"/>
              <a:gd name="connsiteX1" fmla="*/ 2238290 w 2456265"/>
              <a:gd name="connsiteY1" fmla="*/ 0 h 1954343"/>
              <a:gd name="connsiteX2" fmla="*/ 2456265 w 2456265"/>
              <a:gd name="connsiteY2" fmla="*/ 217975 h 1954343"/>
              <a:gd name="connsiteX3" fmla="*/ 2456265 w 2456265"/>
              <a:gd name="connsiteY3" fmla="*/ 1954343 h 1954343"/>
              <a:gd name="connsiteX4" fmla="*/ 0 w 2456265"/>
              <a:gd name="connsiteY4" fmla="*/ 1954343 h 1954343"/>
              <a:gd name="connsiteX5" fmla="*/ 0 w 2456265"/>
              <a:gd name="connsiteY5" fmla="*/ 214523 h 1954343"/>
              <a:gd name="connsiteX6" fmla="*/ 4080 w 2456265"/>
              <a:gd name="connsiteY6" fmla="*/ 174045 h 1954343"/>
              <a:gd name="connsiteX7" fmla="*/ 217627 w 2456265"/>
              <a:gd name="connsiteY7" fmla="*/ 0 h 19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6265" h="1954343">
                <a:moveTo>
                  <a:pt x="217627" y="0"/>
                </a:moveTo>
                <a:lnTo>
                  <a:pt x="2238290" y="0"/>
                </a:lnTo>
                <a:cubicBezTo>
                  <a:pt x="2358674" y="0"/>
                  <a:pt x="2456265" y="97591"/>
                  <a:pt x="2456265" y="217975"/>
                </a:cubicBezTo>
                <a:lnTo>
                  <a:pt x="2456265" y="1954343"/>
                </a:lnTo>
                <a:lnTo>
                  <a:pt x="0" y="1954343"/>
                </a:lnTo>
                <a:lnTo>
                  <a:pt x="0" y="214523"/>
                </a:lnTo>
                <a:lnTo>
                  <a:pt x="4080" y="174045"/>
                </a:lnTo>
                <a:cubicBezTo>
                  <a:pt x="24406" y="74718"/>
                  <a:pt x="112291" y="0"/>
                  <a:pt x="217627" y="0"/>
                </a:cubicBez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19" name="Picture Placeholder 18"/>
          <p:cNvSpPr>
            <a:spLocks noGrp="1"/>
          </p:cNvSpPr>
          <p:nvPr>
            <p:ph type="pic" sz="quarter" idx="19" hasCustomPrompt="1"/>
          </p:nvPr>
        </p:nvSpPr>
        <p:spPr>
          <a:xfrm>
            <a:off x="9078793" y="3630106"/>
            <a:ext cx="2456265" cy="1954343"/>
          </a:xfrm>
          <a:custGeom>
            <a:avLst/>
            <a:gdLst>
              <a:gd name="connsiteX0" fmla="*/ 0 w 2456265"/>
              <a:gd name="connsiteY0" fmla="*/ 0 h 1954343"/>
              <a:gd name="connsiteX1" fmla="*/ 2456265 w 2456265"/>
              <a:gd name="connsiteY1" fmla="*/ 0 h 1954343"/>
              <a:gd name="connsiteX2" fmla="*/ 2456265 w 2456265"/>
              <a:gd name="connsiteY2" fmla="*/ 1739820 h 1954343"/>
              <a:gd name="connsiteX3" fmla="*/ 2452185 w 2456265"/>
              <a:gd name="connsiteY3" fmla="*/ 1780298 h 1954343"/>
              <a:gd name="connsiteX4" fmla="*/ 2238638 w 2456265"/>
              <a:gd name="connsiteY4" fmla="*/ 1954343 h 1954343"/>
              <a:gd name="connsiteX5" fmla="*/ 217975 w 2456265"/>
              <a:gd name="connsiteY5" fmla="*/ 1954343 h 1954343"/>
              <a:gd name="connsiteX6" fmla="*/ 0 w 2456265"/>
              <a:gd name="connsiteY6" fmla="*/ 1736368 h 19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6265" h="1954343">
                <a:moveTo>
                  <a:pt x="0" y="0"/>
                </a:moveTo>
                <a:lnTo>
                  <a:pt x="2456265" y="0"/>
                </a:lnTo>
                <a:lnTo>
                  <a:pt x="2456265" y="1739820"/>
                </a:lnTo>
                <a:lnTo>
                  <a:pt x="2452185" y="1780298"/>
                </a:lnTo>
                <a:cubicBezTo>
                  <a:pt x="2431859" y="1879625"/>
                  <a:pt x="2343974" y="1954343"/>
                  <a:pt x="2238638" y="1954343"/>
                </a:cubicBezTo>
                <a:lnTo>
                  <a:pt x="217975" y="1954343"/>
                </a:lnTo>
                <a:cubicBezTo>
                  <a:pt x="97591" y="1954343"/>
                  <a:pt x="0" y="1856752"/>
                  <a:pt x="0" y="1736368"/>
                </a:cubicBez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pic>
        <p:nvPicPr>
          <p:cNvPr id="6" name="图片 5">
            <a:extLst>
              <a:ext uri="{FF2B5EF4-FFF2-40B4-BE49-F238E27FC236}">
                <a16:creationId xmlns="" xmlns:a16="http://schemas.microsoft.com/office/drawing/2014/main" id="{0C48B582-FAE4-4EDC-8F59-63C736A55B8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87290" y="5891845"/>
            <a:ext cx="2318748" cy="1614638"/>
          </a:xfrm>
          <a:prstGeom prst="rect">
            <a:avLst/>
          </a:prstGeom>
        </p:spPr>
      </p:pic>
      <p:pic>
        <p:nvPicPr>
          <p:cNvPr id="7" name="图片 6">
            <a:extLst>
              <a:ext uri="{FF2B5EF4-FFF2-40B4-BE49-F238E27FC236}">
                <a16:creationId xmlns="" xmlns:a16="http://schemas.microsoft.com/office/drawing/2014/main" id="{3207569B-AB3E-4188-8321-2716262D33B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7660" y="-502641"/>
            <a:ext cx="2318748" cy="1614638"/>
          </a:xfrm>
          <a:prstGeom prst="rect">
            <a:avLst/>
          </a:prstGeom>
        </p:spPr>
      </p:pic>
    </p:spTree>
    <p:extLst>
      <p:ext uri="{BB962C8B-B14F-4D97-AF65-F5344CB8AC3E}">
        <p14:creationId xmlns:p14="http://schemas.microsoft.com/office/powerpoint/2010/main" val="3823328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eet Our Team Member">
    <p:bg>
      <p:bgPr>
        <a:solidFill>
          <a:srgbClr val="FBFBFB"/>
        </a:solidFill>
        <a:effectLst/>
      </p:bgPr>
    </p:bg>
    <p:spTree>
      <p:nvGrpSpPr>
        <p:cNvPr id="1" name=""/>
        <p:cNvGrpSpPr/>
        <p:nvPr/>
      </p:nvGrpSpPr>
      <p:grpSpPr>
        <a:xfrm>
          <a:off x="0" y="0"/>
          <a:ext cx="0" cy="0"/>
          <a:chOff x="0" y="0"/>
          <a:chExt cx="0" cy="0"/>
        </a:xfrm>
      </p:grpSpPr>
      <p:sp>
        <p:nvSpPr>
          <p:cNvPr id="21" name="Picture Placeholder 20"/>
          <p:cNvSpPr>
            <a:spLocks noGrp="1"/>
          </p:cNvSpPr>
          <p:nvPr>
            <p:ph type="pic" sz="quarter" idx="16" hasCustomPrompt="1"/>
          </p:nvPr>
        </p:nvSpPr>
        <p:spPr>
          <a:xfrm>
            <a:off x="1178803" y="1793246"/>
            <a:ext cx="2456265" cy="1954343"/>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2" name="Picture Placeholder 21"/>
          <p:cNvSpPr>
            <a:spLocks noGrp="1"/>
          </p:cNvSpPr>
          <p:nvPr>
            <p:ph type="pic" sz="quarter" idx="17" hasCustomPrompt="1"/>
          </p:nvPr>
        </p:nvSpPr>
        <p:spPr>
          <a:xfrm>
            <a:off x="6078960" y="1793245"/>
            <a:ext cx="2456265" cy="1954343"/>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3" name="Picture Placeholder 22"/>
          <p:cNvSpPr>
            <a:spLocks noGrp="1"/>
          </p:cNvSpPr>
          <p:nvPr>
            <p:ph type="pic" sz="quarter" idx="18" hasCustomPrompt="1"/>
          </p:nvPr>
        </p:nvSpPr>
        <p:spPr>
          <a:xfrm>
            <a:off x="3637888" y="3757483"/>
            <a:ext cx="2456265" cy="1954343"/>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4" name="Picture Placeholder 23"/>
          <p:cNvSpPr>
            <a:spLocks noGrp="1"/>
          </p:cNvSpPr>
          <p:nvPr>
            <p:ph type="pic" sz="quarter" idx="19" hasCustomPrompt="1"/>
          </p:nvPr>
        </p:nvSpPr>
        <p:spPr>
          <a:xfrm>
            <a:off x="8545123" y="3757483"/>
            <a:ext cx="2456265" cy="1954343"/>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pic>
        <p:nvPicPr>
          <p:cNvPr id="6" name="图片 5">
            <a:extLst>
              <a:ext uri="{FF2B5EF4-FFF2-40B4-BE49-F238E27FC236}">
                <a16:creationId xmlns="" xmlns:a16="http://schemas.microsoft.com/office/drawing/2014/main" id="{1C532B02-4B2A-4C02-A406-DEEC9D8D3CB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87290" y="5891845"/>
            <a:ext cx="2318748" cy="1614638"/>
          </a:xfrm>
          <a:prstGeom prst="rect">
            <a:avLst/>
          </a:prstGeom>
        </p:spPr>
      </p:pic>
      <p:pic>
        <p:nvPicPr>
          <p:cNvPr id="7" name="图片 6">
            <a:extLst>
              <a:ext uri="{FF2B5EF4-FFF2-40B4-BE49-F238E27FC236}">
                <a16:creationId xmlns="" xmlns:a16="http://schemas.microsoft.com/office/drawing/2014/main" id="{A6F6C428-EDB4-4915-8A5C-672DF04A398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7660" y="-502641"/>
            <a:ext cx="2318748" cy="1614638"/>
          </a:xfrm>
          <a:prstGeom prst="rect">
            <a:avLst/>
          </a:prstGeom>
        </p:spPr>
      </p:pic>
    </p:spTree>
    <p:extLst>
      <p:ext uri="{BB962C8B-B14F-4D97-AF65-F5344CB8AC3E}">
        <p14:creationId xmlns:p14="http://schemas.microsoft.com/office/powerpoint/2010/main" val="3927240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ur Project Showcase">
    <p:bg>
      <p:bgPr>
        <a:solidFill>
          <a:srgbClr val="FBFBFB"/>
        </a:solidFill>
        <a:effectLst/>
      </p:bgPr>
    </p:bg>
    <p:spTree>
      <p:nvGrpSpPr>
        <p:cNvPr id="1" name=""/>
        <p:cNvGrpSpPr/>
        <p:nvPr/>
      </p:nvGrpSpPr>
      <p:grpSpPr>
        <a:xfrm>
          <a:off x="0" y="0"/>
          <a:ext cx="0" cy="0"/>
          <a:chOff x="0" y="0"/>
          <a:chExt cx="0" cy="0"/>
        </a:xfrm>
      </p:grpSpPr>
      <p:sp>
        <p:nvSpPr>
          <p:cNvPr id="19" name="Picture Placeholder 18"/>
          <p:cNvSpPr>
            <a:spLocks noGrp="1"/>
          </p:cNvSpPr>
          <p:nvPr>
            <p:ph type="pic" sz="quarter" idx="19" hasCustomPrompt="1"/>
          </p:nvPr>
        </p:nvSpPr>
        <p:spPr>
          <a:xfrm>
            <a:off x="4726339" y="3916767"/>
            <a:ext cx="4107600" cy="228240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18" name="Picture Placeholder 17"/>
          <p:cNvSpPr>
            <a:spLocks noGrp="1"/>
          </p:cNvSpPr>
          <p:nvPr>
            <p:ph type="pic" sz="quarter" idx="18" hasCustomPrompt="1"/>
          </p:nvPr>
        </p:nvSpPr>
        <p:spPr>
          <a:xfrm>
            <a:off x="618739" y="3916767"/>
            <a:ext cx="4107600" cy="228240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17" name="Picture Placeholder 16"/>
          <p:cNvSpPr>
            <a:spLocks noGrp="1"/>
          </p:cNvSpPr>
          <p:nvPr>
            <p:ph type="pic" sz="quarter" idx="17" hasCustomPrompt="1"/>
          </p:nvPr>
        </p:nvSpPr>
        <p:spPr>
          <a:xfrm>
            <a:off x="8835315" y="1665340"/>
            <a:ext cx="2739600" cy="225000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1" name="Picture Placeholder 20"/>
          <p:cNvSpPr>
            <a:spLocks noGrp="1"/>
          </p:cNvSpPr>
          <p:nvPr>
            <p:ph type="pic" sz="quarter" idx="16" hasCustomPrompt="1"/>
          </p:nvPr>
        </p:nvSpPr>
        <p:spPr>
          <a:xfrm>
            <a:off x="3382546" y="1665340"/>
            <a:ext cx="2713455" cy="2251426"/>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pic>
        <p:nvPicPr>
          <p:cNvPr id="6" name="图片 5">
            <a:extLst>
              <a:ext uri="{FF2B5EF4-FFF2-40B4-BE49-F238E27FC236}">
                <a16:creationId xmlns="" xmlns:a16="http://schemas.microsoft.com/office/drawing/2014/main" id="{770865BD-D21F-4DEA-9F21-F5F0795FC9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87290" y="5891845"/>
            <a:ext cx="2318748" cy="1614638"/>
          </a:xfrm>
          <a:prstGeom prst="rect">
            <a:avLst/>
          </a:prstGeom>
        </p:spPr>
      </p:pic>
      <p:pic>
        <p:nvPicPr>
          <p:cNvPr id="7" name="图片 6">
            <a:extLst>
              <a:ext uri="{FF2B5EF4-FFF2-40B4-BE49-F238E27FC236}">
                <a16:creationId xmlns="" xmlns:a16="http://schemas.microsoft.com/office/drawing/2014/main" id="{0D434915-9963-41B3-BE9D-7660E3F3F49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7660" y="-502641"/>
            <a:ext cx="2318748" cy="1614638"/>
          </a:xfrm>
          <a:prstGeom prst="rect">
            <a:avLst/>
          </a:prstGeom>
        </p:spPr>
      </p:pic>
    </p:spTree>
    <p:extLst>
      <p:ext uri="{BB962C8B-B14F-4D97-AF65-F5344CB8AC3E}">
        <p14:creationId xmlns:p14="http://schemas.microsoft.com/office/powerpoint/2010/main" val="1071049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ur Portfolio Section">
    <p:bg>
      <p:bgPr>
        <a:solidFill>
          <a:srgbClr val="FBFBFB"/>
        </a:solidFill>
        <a:effectLst/>
      </p:bgPr>
    </p:bg>
    <p:spTree>
      <p:nvGrpSpPr>
        <p:cNvPr id="1" name=""/>
        <p:cNvGrpSpPr/>
        <p:nvPr/>
      </p:nvGrpSpPr>
      <p:grpSpPr>
        <a:xfrm>
          <a:off x="0" y="0"/>
          <a:ext cx="0" cy="0"/>
          <a:chOff x="0" y="0"/>
          <a:chExt cx="0" cy="0"/>
        </a:xfrm>
      </p:grpSpPr>
      <p:sp>
        <p:nvSpPr>
          <p:cNvPr id="29" name="Picture Placeholder 28"/>
          <p:cNvSpPr>
            <a:spLocks noGrp="1"/>
          </p:cNvSpPr>
          <p:nvPr>
            <p:ph type="pic" sz="quarter" idx="23" hasCustomPrompt="1"/>
          </p:nvPr>
        </p:nvSpPr>
        <p:spPr>
          <a:xfrm>
            <a:off x="4582199" y="4309424"/>
            <a:ext cx="4568599" cy="2548576"/>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30" name="Picture Placeholder 29"/>
          <p:cNvSpPr>
            <a:spLocks noGrp="1"/>
          </p:cNvSpPr>
          <p:nvPr>
            <p:ph type="pic" sz="quarter" idx="24" hasCustomPrompt="1"/>
          </p:nvPr>
        </p:nvSpPr>
        <p:spPr>
          <a:xfrm>
            <a:off x="0" y="4309423"/>
            <a:ext cx="4583801" cy="2539393"/>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8" name="Picture Placeholder 27"/>
          <p:cNvSpPr>
            <a:spLocks noGrp="1"/>
          </p:cNvSpPr>
          <p:nvPr>
            <p:ph type="pic" sz="quarter" idx="22" hasCustomPrompt="1"/>
          </p:nvPr>
        </p:nvSpPr>
        <p:spPr>
          <a:xfrm>
            <a:off x="9164403" y="4339617"/>
            <a:ext cx="3056400" cy="250920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1" name="Picture Placeholder 20"/>
          <p:cNvSpPr>
            <a:spLocks noGrp="1"/>
          </p:cNvSpPr>
          <p:nvPr>
            <p:ph type="pic" sz="quarter" idx="19" hasCustomPrompt="1"/>
          </p:nvPr>
        </p:nvSpPr>
        <p:spPr>
          <a:xfrm>
            <a:off x="3054801" y="1800224"/>
            <a:ext cx="3056400" cy="250920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6" name="Picture Placeholder 25"/>
          <p:cNvSpPr>
            <a:spLocks noGrp="1"/>
          </p:cNvSpPr>
          <p:nvPr>
            <p:ph type="pic" sz="quarter" idx="20" hasCustomPrompt="1"/>
          </p:nvPr>
        </p:nvSpPr>
        <p:spPr>
          <a:xfrm>
            <a:off x="6109602" y="1800224"/>
            <a:ext cx="3056400" cy="250920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7" name="Picture Placeholder 26"/>
          <p:cNvSpPr>
            <a:spLocks noGrp="1"/>
          </p:cNvSpPr>
          <p:nvPr>
            <p:ph type="pic" sz="quarter" idx="21" hasCustomPrompt="1"/>
          </p:nvPr>
        </p:nvSpPr>
        <p:spPr>
          <a:xfrm>
            <a:off x="9164403" y="1800224"/>
            <a:ext cx="3056400" cy="250920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2" name="Picture Placeholder 21"/>
          <p:cNvSpPr>
            <a:spLocks noGrp="1"/>
          </p:cNvSpPr>
          <p:nvPr>
            <p:ph type="pic" sz="quarter" idx="18" hasCustomPrompt="1"/>
          </p:nvPr>
        </p:nvSpPr>
        <p:spPr>
          <a:xfrm>
            <a:off x="0" y="1800224"/>
            <a:ext cx="3056400" cy="250920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pic>
        <p:nvPicPr>
          <p:cNvPr id="9" name="图片 8">
            <a:extLst>
              <a:ext uri="{FF2B5EF4-FFF2-40B4-BE49-F238E27FC236}">
                <a16:creationId xmlns="" xmlns:a16="http://schemas.microsoft.com/office/drawing/2014/main" id="{DED394B7-C631-4F9B-AC6E-2A52B2310C2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87290" y="5891845"/>
            <a:ext cx="2318748" cy="1614638"/>
          </a:xfrm>
          <a:prstGeom prst="rect">
            <a:avLst/>
          </a:prstGeom>
        </p:spPr>
      </p:pic>
      <p:pic>
        <p:nvPicPr>
          <p:cNvPr id="10" name="图片 9">
            <a:extLst>
              <a:ext uri="{FF2B5EF4-FFF2-40B4-BE49-F238E27FC236}">
                <a16:creationId xmlns="" xmlns:a16="http://schemas.microsoft.com/office/drawing/2014/main" id="{12C7CB4E-7C87-473A-89F0-520D44A048E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7660" y="-502641"/>
            <a:ext cx="2318748" cy="1614638"/>
          </a:xfrm>
          <a:prstGeom prst="rect">
            <a:avLst/>
          </a:prstGeom>
        </p:spPr>
      </p:pic>
    </p:spTree>
    <p:extLst>
      <p:ext uri="{BB962C8B-B14F-4D97-AF65-F5344CB8AC3E}">
        <p14:creationId xmlns:p14="http://schemas.microsoft.com/office/powerpoint/2010/main" val="1976101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redning Project">
    <p:bg>
      <p:bgPr>
        <a:solidFill>
          <a:srgbClr val="FBFBFB"/>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sz="quarter" idx="19" hasCustomPrompt="1"/>
          </p:nvPr>
        </p:nvSpPr>
        <p:spPr>
          <a:xfrm>
            <a:off x="8123465" y="1626048"/>
            <a:ext cx="4068535" cy="251072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sp>
        <p:nvSpPr>
          <p:cNvPr id="22" name="Picture Placeholder 21"/>
          <p:cNvSpPr>
            <a:spLocks noGrp="1"/>
          </p:cNvSpPr>
          <p:nvPr>
            <p:ph type="pic" sz="quarter" idx="18" hasCustomPrompt="1"/>
          </p:nvPr>
        </p:nvSpPr>
        <p:spPr>
          <a:xfrm>
            <a:off x="-13605" y="1626048"/>
            <a:ext cx="4068535" cy="2510720"/>
          </a:xfrm>
          <a:custGeom>
            <a:avLst/>
            <a:gdLst>
              <a:gd name="connsiteX0" fmla="*/ 0 w 2456265"/>
              <a:gd name="connsiteY0" fmla="*/ 0 h 1954343"/>
              <a:gd name="connsiteX1" fmla="*/ 2456265 w 2456265"/>
              <a:gd name="connsiteY1" fmla="*/ 0 h 1954343"/>
              <a:gd name="connsiteX2" fmla="*/ 2456265 w 2456265"/>
              <a:gd name="connsiteY2" fmla="*/ 1954343 h 1954343"/>
              <a:gd name="connsiteX3" fmla="*/ 0 w 2456265"/>
              <a:gd name="connsiteY3" fmla="*/ 1954343 h 1954343"/>
            </a:gdLst>
            <a:ahLst/>
            <a:cxnLst>
              <a:cxn ang="0">
                <a:pos x="connsiteX0" y="connsiteY0"/>
              </a:cxn>
              <a:cxn ang="0">
                <a:pos x="connsiteX1" y="connsiteY1"/>
              </a:cxn>
              <a:cxn ang="0">
                <a:pos x="connsiteX2" y="connsiteY2"/>
              </a:cxn>
              <a:cxn ang="0">
                <a:pos x="connsiteX3" y="connsiteY3"/>
              </a:cxn>
            </a:cxnLst>
            <a:rect l="l" t="t" r="r" b="b"/>
            <a:pathLst>
              <a:path w="2456265" h="1954343">
                <a:moveTo>
                  <a:pt x="0" y="0"/>
                </a:moveTo>
                <a:lnTo>
                  <a:pt x="2456265" y="0"/>
                </a:lnTo>
                <a:lnTo>
                  <a:pt x="2456265" y="1954343"/>
                </a:lnTo>
                <a:lnTo>
                  <a:pt x="0" y="1954343"/>
                </a:lnTo>
                <a:close/>
              </a:path>
            </a:pathLst>
          </a:custGeom>
        </p:spPr>
        <p:txBody>
          <a:bodyPr wrap="square">
            <a:noAutofit/>
          </a:bodyPr>
          <a:lstStyle>
            <a:lvl1pPr marL="0" indent="0">
              <a:buFontTx/>
              <a:buNone/>
              <a:defRPr sz="1600">
                <a:solidFill>
                  <a:schemeClr val="bg1">
                    <a:lumMod val="85000"/>
                  </a:schemeClr>
                </a:solidFill>
              </a:defRPr>
            </a:lvl1pPr>
          </a:lstStyle>
          <a:p>
            <a:r>
              <a:rPr lang="en-IN" dirty="0"/>
              <a:t>Drag your image here/click on picture icon</a:t>
            </a:r>
          </a:p>
        </p:txBody>
      </p:sp>
      <p:pic>
        <p:nvPicPr>
          <p:cNvPr id="4" name="图片 3">
            <a:extLst>
              <a:ext uri="{FF2B5EF4-FFF2-40B4-BE49-F238E27FC236}">
                <a16:creationId xmlns="" xmlns:a16="http://schemas.microsoft.com/office/drawing/2014/main" id="{9E3A4909-5FA3-4CAB-AD3C-CC1706D1E9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87290" y="5891845"/>
            <a:ext cx="2318748" cy="1614638"/>
          </a:xfrm>
          <a:prstGeom prst="rect">
            <a:avLst/>
          </a:prstGeom>
        </p:spPr>
      </p:pic>
      <p:pic>
        <p:nvPicPr>
          <p:cNvPr id="5" name="图片 4">
            <a:extLst>
              <a:ext uri="{FF2B5EF4-FFF2-40B4-BE49-F238E27FC236}">
                <a16:creationId xmlns="" xmlns:a16="http://schemas.microsoft.com/office/drawing/2014/main" id="{3D7F8F92-2A26-46F6-811F-F2392F7E49C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7660" y="-502641"/>
            <a:ext cx="2318748" cy="1614638"/>
          </a:xfrm>
          <a:prstGeom prst="rect">
            <a:avLst/>
          </a:prstGeom>
        </p:spPr>
      </p:pic>
    </p:spTree>
    <p:extLst>
      <p:ext uri="{BB962C8B-B14F-4D97-AF65-F5344CB8AC3E}">
        <p14:creationId xmlns:p14="http://schemas.microsoft.com/office/powerpoint/2010/main" val="1258043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Our Portfolio Example one">
    <p:bg>
      <p:bgPr>
        <a:solidFill>
          <a:srgbClr val="FBFBFB"/>
        </a:solidFill>
        <a:effectLst/>
      </p:bgPr>
    </p:bg>
    <p:spTree>
      <p:nvGrpSpPr>
        <p:cNvPr id="1" name=""/>
        <p:cNvGrpSpPr/>
        <p:nvPr/>
      </p:nvGrpSpPr>
      <p:grpSpPr>
        <a:xfrm>
          <a:off x="0" y="0"/>
          <a:ext cx="0" cy="0"/>
          <a:chOff x="0" y="0"/>
          <a:chExt cx="0" cy="0"/>
        </a:xfrm>
      </p:grpSpPr>
      <p:sp>
        <p:nvSpPr>
          <p:cNvPr id="10" name="Picture Placeholder 2"/>
          <p:cNvSpPr>
            <a:spLocks noGrp="1"/>
          </p:cNvSpPr>
          <p:nvPr>
            <p:ph type="pic" sz="quarter" idx="14"/>
          </p:nvPr>
        </p:nvSpPr>
        <p:spPr>
          <a:xfrm>
            <a:off x="793140" y="1505297"/>
            <a:ext cx="2648606" cy="3294505"/>
          </a:xfrm>
          <a:prstGeom prst="rect">
            <a:avLst/>
          </a:prstGeom>
        </p:spPr>
        <p:txBody>
          <a:bodyPr/>
          <a:lstStyle>
            <a:lvl1pPr marL="0" indent="0" algn="ctr">
              <a:buFontTx/>
              <a:buNone/>
              <a:defRPr sz="1200">
                <a:solidFill>
                  <a:schemeClr val="bg1">
                    <a:lumMod val="50000"/>
                  </a:schemeClr>
                </a:solidFill>
              </a:defRPr>
            </a:lvl1pPr>
          </a:lstStyle>
          <a:p>
            <a:endParaRPr lang="en-IN" dirty="0"/>
          </a:p>
        </p:txBody>
      </p:sp>
      <p:sp>
        <p:nvSpPr>
          <p:cNvPr id="16" name="Picture Placeholder 2"/>
          <p:cNvSpPr>
            <a:spLocks noGrp="1"/>
          </p:cNvSpPr>
          <p:nvPr>
            <p:ph type="pic" sz="quarter" idx="15"/>
          </p:nvPr>
        </p:nvSpPr>
        <p:spPr>
          <a:xfrm>
            <a:off x="3441746" y="1505296"/>
            <a:ext cx="2648606" cy="3294505"/>
          </a:xfrm>
          <a:prstGeom prst="rect">
            <a:avLst/>
          </a:prstGeom>
        </p:spPr>
        <p:txBody>
          <a:bodyPr/>
          <a:lstStyle>
            <a:lvl1pPr marL="0" indent="0" algn="ctr">
              <a:buFontTx/>
              <a:buNone/>
              <a:defRPr sz="1200">
                <a:solidFill>
                  <a:schemeClr val="bg1">
                    <a:lumMod val="50000"/>
                  </a:schemeClr>
                </a:solidFill>
              </a:defRPr>
            </a:lvl1pPr>
          </a:lstStyle>
          <a:p>
            <a:endParaRPr lang="en-IN" dirty="0"/>
          </a:p>
        </p:txBody>
      </p:sp>
      <p:sp>
        <p:nvSpPr>
          <p:cNvPr id="17" name="Picture Placeholder 2"/>
          <p:cNvSpPr>
            <a:spLocks noGrp="1"/>
          </p:cNvSpPr>
          <p:nvPr>
            <p:ph type="pic" sz="quarter" idx="16"/>
          </p:nvPr>
        </p:nvSpPr>
        <p:spPr>
          <a:xfrm>
            <a:off x="6090352" y="1505295"/>
            <a:ext cx="2648606" cy="3294505"/>
          </a:xfrm>
          <a:prstGeom prst="rect">
            <a:avLst/>
          </a:prstGeom>
        </p:spPr>
        <p:txBody>
          <a:bodyPr/>
          <a:lstStyle>
            <a:lvl1pPr marL="0" indent="0" algn="ctr">
              <a:buFontTx/>
              <a:buNone/>
              <a:defRPr sz="1200">
                <a:solidFill>
                  <a:schemeClr val="bg1">
                    <a:lumMod val="50000"/>
                  </a:schemeClr>
                </a:solidFill>
              </a:defRPr>
            </a:lvl1pPr>
          </a:lstStyle>
          <a:p>
            <a:endParaRPr lang="en-IN" dirty="0"/>
          </a:p>
        </p:txBody>
      </p:sp>
      <p:sp>
        <p:nvSpPr>
          <p:cNvPr id="18" name="Picture Placeholder 2"/>
          <p:cNvSpPr>
            <a:spLocks noGrp="1"/>
          </p:cNvSpPr>
          <p:nvPr>
            <p:ph type="pic" sz="quarter" idx="17"/>
          </p:nvPr>
        </p:nvSpPr>
        <p:spPr>
          <a:xfrm>
            <a:off x="8738958" y="1505294"/>
            <a:ext cx="2648606" cy="3294505"/>
          </a:xfrm>
          <a:prstGeom prst="rect">
            <a:avLst/>
          </a:prstGeom>
        </p:spPr>
        <p:txBody>
          <a:bodyPr/>
          <a:lstStyle>
            <a:lvl1pPr marL="0" indent="0" algn="ctr">
              <a:buFontTx/>
              <a:buNone/>
              <a:defRPr sz="1200">
                <a:solidFill>
                  <a:schemeClr val="bg1">
                    <a:lumMod val="50000"/>
                  </a:schemeClr>
                </a:solidFill>
              </a:defRPr>
            </a:lvl1pPr>
          </a:lstStyle>
          <a:p>
            <a:endParaRPr lang="en-IN" dirty="0"/>
          </a:p>
        </p:txBody>
      </p:sp>
      <p:pic>
        <p:nvPicPr>
          <p:cNvPr id="6" name="图片 5">
            <a:extLst>
              <a:ext uri="{FF2B5EF4-FFF2-40B4-BE49-F238E27FC236}">
                <a16:creationId xmlns="" xmlns:a16="http://schemas.microsoft.com/office/drawing/2014/main" id="{74D3EBA0-01CF-45F3-ABA7-E7B1A06F87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87290" y="5891845"/>
            <a:ext cx="2318748" cy="1614638"/>
          </a:xfrm>
          <a:prstGeom prst="rect">
            <a:avLst/>
          </a:prstGeom>
        </p:spPr>
      </p:pic>
      <p:pic>
        <p:nvPicPr>
          <p:cNvPr id="7" name="图片 6">
            <a:extLst>
              <a:ext uri="{FF2B5EF4-FFF2-40B4-BE49-F238E27FC236}">
                <a16:creationId xmlns="" xmlns:a16="http://schemas.microsoft.com/office/drawing/2014/main" id="{8DB9854D-8A01-4BCE-BF49-AA5424C4471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7660" y="-502641"/>
            <a:ext cx="2318748" cy="1614638"/>
          </a:xfrm>
          <a:prstGeom prst="rect">
            <a:avLst/>
          </a:prstGeom>
        </p:spPr>
      </p:pic>
    </p:spTree>
    <p:extLst>
      <p:ext uri="{BB962C8B-B14F-4D97-AF65-F5344CB8AC3E}">
        <p14:creationId xmlns:p14="http://schemas.microsoft.com/office/powerpoint/2010/main" val="928587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nodePh="1">
                                  <p:stCondLst>
                                    <p:cond delay="0"/>
                                  </p:stCondLst>
                                  <p:endCondLst>
                                    <p:cond evt="begin" delay="0">
                                      <p:tn val="10"/>
                                    </p:cond>
                                  </p:end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nodePh="1">
                                  <p:stCondLst>
                                    <p:cond delay="0"/>
                                  </p:stCondLst>
                                  <p:endCondLst>
                                    <p:cond evt="begin" delay="0">
                                      <p:tn val="15"/>
                                    </p:cond>
                                  </p:end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nodePh="1">
                                  <p:stCondLst>
                                    <p:cond delay="0"/>
                                  </p:stCondLst>
                                  <p:endCondLst>
                                    <p:cond evt="begin" delay="0">
                                      <p:tn val="20"/>
                                    </p:cond>
                                  </p:end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p:bldP spid="18"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grpSp>
        <p:nvGrpSpPr>
          <p:cNvPr id="9" name="组合 8">
            <a:extLst>
              <a:ext uri="{FF2B5EF4-FFF2-40B4-BE49-F238E27FC236}">
                <a16:creationId xmlns="" xmlns:a16="http://schemas.microsoft.com/office/drawing/2014/main" id="{CE3E19DD-92A3-46CA-BA46-BCF702627203}"/>
              </a:ext>
            </a:extLst>
          </p:cNvPr>
          <p:cNvGrpSpPr/>
          <p:nvPr userDrawn="1"/>
        </p:nvGrpSpPr>
        <p:grpSpPr>
          <a:xfrm>
            <a:off x="2053301" y="631468"/>
            <a:ext cx="8136450" cy="5665742"/>
            <a:chOff x="1989503" y="674000"/>
            <a:chExt cx="8136450" cy="5665742"/>
          </a:xfrm>
        </p:grpSpPr>
        <p:sp>
          <p:nvSpPr>
            <p:cNvPr id="8" name="矩形 7">
              <a:extLst>
                <a:ext uri="{FF2B5EF4-FFF2-40B4-BE49-F238E27FC236}">
                  <a16:creationId xmlns="" xmlns:a16="http://schemas.microsoft.com/office/drawing/2014/main" id="{219E3095-AF8D-41BA-9AA3-70AD2926CDDB}"/>
                </a:ext>
              </a:extLst>
            </p:cNvPr>
            <p:cNvSpPr/>
            <p:nvPr userDrawn="1"/>
          </p:nvSpPr>
          <p:spPr>
            <a:xfrm>
              <a:off x="2519405" y="999843"/>
              <a:ext cx="7028597" cy="4995081"/>
            </a:xfrm>
            <a:prstGeom prst="rect">
              <a:avLst/>
            </a:prstGeom>
            <a:noFill/>
            <a:ln w="889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7" name="图片 6">
              <a:extLst>
                <a:ext uri="{FF2B5EF4-FFF2-40B4-BE49-F238E27FC236}">
                  <a16:creationId xmlns="" xmlns:a16="http://schemas.microsoft.com/office/drawing/2014/main" id="{0C1581C5-B0A6-4FE4-A2A7-1C7C9AC4393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rot="224302">
              <a:off x="1989503" y="674000"/>
              <a:ext cx="8136450" cy="5665742"/>
            </a:xfrm>
            <a:prstGeom prst="rect">
              <a:avLst/>
            </a:prstGeom>
          </p:spPr>
        </p:pic>
      </p:grpSp>
    </p:spTree>
    <p:extLst>
      <p:ext uri="{BB962C8B-B14F-4D97-AF65-F5344CB8AC3E}">
        <p14:creationId xmlns:p14="http://schemas.microsoft.com/office/powerpoint/2010/main" val="296406290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B38A858E-5041-4504-9951-853A76EF5948}"/>
              </a:ext>
            </a:extLst>
          </p:cNvPr>
          <p:cNvGrpSpPr/>
          <p:nvPr userDrawn="1"/>
        </p:nvGrpSpPr>
        <p:grpSpPr>
          <a:xfrm>
            <a:off x="1754585" y="1984487"/>
            <a:ext cx="3834109" cy="2669847"/>
            <a:chOff x="4151715" y="1241950"/>
            <a:chExt cx="3834109" cy="2669847"/>
          </a:xfrm>
        </p:grpSpPr>
        <p:sp>
          <p:nvSpPr>
            <p:cNvPr id="3" name="矩形 2">
              <a:extLst>
                <a:ext uri="{FF2B5EF4-FFF2-40B4-BE49-F238E27FC236}">
                  <a16:creationId xmlns="" xmlns:a16="http://schemas.microsoft.com/office/drawing/2014/main" id="{BBF515A9-CBDE-439C-BC75-9DE6DF4D47E4}"/>
                </a:ext>
              </a:extLst>
            </p:cNvPr>
            <p:cNvSpPr/>
            <p:nvPr/>
          </p:nvSpPr>
          <p:spPr>
            <a:xfrm>
              <a:off x="4484687" y="1624089"/>
              <a:ext cx="2994291" cy="212798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 name="图片 3">
              <a:extLst>
                <a:ext uri="{FF2B5EF4-FFF2-40B4-BE49-F238E27FC236}">
                  <a16:creationId xmlns="" xmlns:a16="http://schemas.microsoft.com/office/drawing/2014/main" id="{396AE7DE-2462-424B-BB21-1B4F16A45E3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151715" y="1241950"/>
              <a:ext cx="3834109" cy="2669847"/>
            </a:xfrm>
            <a:prstGeom prst="rect">
              <a:avLst/>
            </a:prstGeom>
          </p:spPr>
        </p:pic>
      </p:grpSp>
    </p:spTree>
    <p:extLst>
      <p:ext uri="{BB962C8B-B14F-4D97-AF65-F5344CB8AC3E}">
        <p14:creationId xmlns:p14="http://schemas.microsoft.com/office/powerpoint/2010/main" val="2605006831"/>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2.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8238122"/>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0444437"/>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Lst>
  <p:hf hdr="0" ftr="0" dt="0"/>
  <p:txStyles>
    <p:titleStyle>
      <a:lvl1pPr algn="l" defTabSz="91433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kevin/" TargetMode="Externa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BEF48717-620F-47A6-A9EB-2401A141E673}"/>
              </a:ext>
            </a:extLst>
          </p:cNvPr>
          <p:cNvSpPr txBox="1"/>
          <p:nvPr/>
        </p:nvSpPr>
        <p:spPr>
          <a:xfrm>
            <a:off x="3817170" y="2870652"/>
            <a:ext cx="4557658" cy="748988"/>
          </a:xfrm>
          <a:prstGeom prst="rect">
            <a:avLst/>
          </a:prstGeom>
          <a:noFill/>
        </p:spPr>
        <p:txBody>
          <a:bodyPr wrap="none" rtlCol="0">
            <a:spAutoFit/>
          </a:bodyPr>
          <a:lstStyle/>
          <a:p>
            <a:pPr algn="ctr"/>
            <a:r>
              <a:rPr lang="zh-CN" altLang="en-US" sz="4267" b="1" dirty="0">
                <a:cs typeface="+mn-ea"/>
                <a:sym typeface="+mn-lt"/>
              </a:rPr>
              <a:t>简约通用商务模板</a:t>
            </a:r>
          </a:p>
        </p:txBody>
      </p:sp>
      <p:sp>
        <p:nvSpPr>
          <p:cNvPr id="13" name="文本框 12">
            <a:extLst>
              <a:ext uri="{FF2B5EF4-FFF2-40B4-BE49-F238E27FC236}">
                <a16:creationId xmlns="" xmlns:a16="http://schemas.microsoft.com/office/drawing/2014/main" id="{9DEA71A8-304F-488C-8A3A-E15BA0721CFE}"/>
              </a:ext>
            </a:extLst>
          </p:cNvPr>
          <p:cNvSpPr txBox="1"/>
          <p:nvPr/>
        </p:nvSpPr>
        <p:spPr>
          <a:xfrm>
            <a:off x="3384882" y="3650352"/>
            <a:ext cx="5422235" cy="300210"/>
          </a:xfrm>
          <a:prstGeom prst="rect">
            <a:avLst/>
          </a:prstGeom>
          <a:noFill/>
        </p:spPr>
        <p:txBody>
          <a:bodyPr wrap="square" rtlCol="0">
            <a:spAutoFit/>
          </a:bodyPr>
          <a:lstStyle/>
          <a:p>
            <a:pPr algn="dist"/>
            <a:r>
              <a:rPr lang="en-US" altLang="zh-CN" sz="1351" dirty="0">
                <a:cs typeface="+mn-ea"/>
                <a:sym typeface="+mn-lt"/>
              </a:rPr>
              <a:t>The Simple Business Plan Report Design</a:t>
            </a:r>
          </a:p>
        </p:txBody>
      </p:sp>
      <p:cxnSp>
        <p:nvCxnSpPr>
          <p:cNvPr id="14" name="直接连接符 13">
            <a:extLst>
              <a:ext uri="{FF2B5EF4-FFF2-40B4-BE49-F238E27FC236}">
                <a16:creationId xmlns="" xmlns:a16="http://schemas.microsoft.com/office/drawing/2014/main" id="{706829FF-E49E-4401-9468-8BE6A6152F99}"/>
              </a:ext>
            </a:extLst>
          </p:cNvPr>
          <p:cNvCxnSpPr/>
          <p:nvPr/>
        </p:nvCxnSpPr>
        <p:spPr>
          <a:xfrm>
            <a:off x="5895665" y="4124116"/>
            <a:ext cx="400669"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23C33EC-B89D-4AB8-92E6-B66168C790DA}"/>
              </a:ext>
            </a:extLst>
          </p:cNvPr>
          <p:cNvSpPr/>
          <p:nvPr/>
        </p:nvSpPr>
        <p:spPr>
          <a:xfrm>
            <a:off x="3825179" y="4146478"/>
            <a:ext cx="4541640" cy="705258"/>
          </a:xfrm>
          <a:prstGeom prst="rect">
            <a:avLst/>
          </a:prstGeom>
        </p:spPr>
        <p:txBody>
          <a:bodyPr wrap="square">
            <a:spAutoFit/>
          </a:bodyPr>
          <a:lstStyle/>
          <a:p>
            <a:pPr algn="ctr">
              <a:lnSpc>
                <a:spcPct val="150000"/>
              </a:lnSpc>
            </a:pPr>
            <a:r>
              <a:rPr lang="en-US" altLang="zh-CN" sz="1400" dirty="0">
                <a:cs typeface="+mn-ea"/>
                <a:sym typeface="+mn-lt"/>
              </a:rPr>
              <a:t>Lorem ipsum dolor sit </a:t>
            </a:r>
            <a:r>
              <a:rPr lang="en-US" altLang="zh-CN" sz="1400" dirty="0" err="1">
                <a:cs typeface="+mn-ea"/>
                <a:sym typeface="+mn-lt"/>
              </a:rPr>
              <a:t>amet</a:t>
            </a:r>
            <a:r>
              <a:rPr lang="en-US" altLang="zh-CN" sz="1400" dirty="0">
                <a:cs typeface="+mn-ea"/>
                <a:sym typeface="+mn-lt"/>
              </a:rPr>
              <a:t>, </a:t>
            </a:r>
            <a:r>
              <a:rPr lang="en-US" altLang="zh-CN" sz="1400" dirty="0" err="1">
                <a:cs typeface="+mn-ea"/>
                <a:sym typeface="+mn-lt"/>
              </a:rPr>
              <a:t>consectetuer</a:t>
            </a:r>
            <a:r>
              <a:rPr lang="en-US" altLang="zh-CN" sz="1400" dirty="0">
                <a:cs typeface="+mn-ea"/>
                <a:sym typeface="+mn-lt"/>
              </a:rPr>
              <a:t> </a:t>
            </a:r>
            <a:r>
              <a:rPr lang="en-US" altLang="zh-CN" sz="1400" dirty="0" err="1">
                <a:cs typeface="+mn-ea"/>
                <a:sym typeface="+mn-lt"/>
              </a:rPr>
              <a:t>adipiscing</a:t>
            </a:r>
            <a:r>
              <a:rPr lang="en-US" altLang="zh-CN" sz="1400" dirty="0">
                <a:cs typeface="+mn-ea"/>
                <a:sym typeface="+mn-lt"/>
              </a:rPr>
              <a:t> </a:t>
            </a:r>
            <a:r>
              <a:rPr lang="en-US" altLang="zh-CN" sz="1400" dirty="0" err="1">
                <a:cs typeface="+mn-ea"/>
                <a:sym typeface="+mn-lt"/>
              </a:rPr>
              <a:t>elit</a:t>
            </a:r>
            <a:r>
              <a:rPr lang="en-US" altLang="zh-CN" sz="1400" dirty="0">
                <a:cs typeface="+mn-ea"/>
                <a:sym typeface="+mn-lt"/>
              </a:rPr>
              <a:t>. </a:t>
            </a:r>
            <a:r>
              <a:rPr lang="en-US" altLang="zh-CN" sz="1400" dirty="0" err="1">
                <a:cs typeface="+mn-ea"/>
                <a:sym typeface="+mn-lt"/>
              </a:rPr>
              <a:t>Aenean</a:t>
            </a:r>
            <a:r>
              <a:rPr lang="en-US" altLang="zh-CN" sz="1400" dirty="0">
                <a:cs typeface="+mn-ea"/>
                <a:sym typeface="+mn-lt"/>
              </a:rPr>
              <a:t> </a:t>
            </a:r>
            <a:r>
              <a:rPr lang="en-US" altLang="zh-CN" sz="1400" dirty="0" err="1">
                <a:cs typeface="+mn-ea"/>
                <a:sym typeface="+mn-lt"/>
              </a:rPr>
              <a:t>commodo</a:t>
            </a:r>
            <a:r>
              <a:rPr lang="en-US" altLang="zh-CN" sz="1400" dirty="0">
                <a:cs typeface="+mn-ea"/>
                <a:sym typeface="+mn-lt"/>
              </a:rPr>
              <a:t> ligula </a:t>
            </a:r>
            <a:r>
              <a:rPr lang="en-US" altLang="zh-CN" sz="1400" dirty="0" err="1">
                <a:cs typeface="+mn-ea"/>
                <a:sym typeface="+mn-lt"/>
              </a:rPr>
              <a:t>eget</a:t>
            </a:r>
            <a:r>
              <a:rPr lang="en-US" altLang="zh-CN" sz="1400" dirty="0">
                <a:cs typeface="+mn-ea"/>
                <a:sym typeface="+mn-lt"/>
              </a:rPr>
              <a:t> dolor. Lorem </a:t>
            </a:r>
            <a:endParaRPr lang="zh-CN" altLang="en-US" sz="1400" dirty="0">
              <a:cs typeface="+mn-ea"/>
              <a:sym typeface="+mn-lt"/>
            </a:endParaRPr>
          </a:p>
        </p:txBody>
      </p:sp>
      <p:sp>
        <p:nvSpPr>
          <p:cNvPr id="16" name="矩形 15">
            <a:extLst>
              <a:ext uri="{FF2B5EF4-FFF2-40B4-BE49-F238E27FC236}">
                <a16:creationId xmlns="" xmlns:a16="http://schemas.microsoft.com/office/drawing/2014/main" id="{48A8E923-B24C-4453-A489-69B0B70A68E4}"/>
              </a:ext>
            </a:extLst>
          </p:cNvPr>
          <p:cNvSpPr/>
          <p:nvPr/>
        </p:nvSpPr>
        <p:spPr>
          <a:xfrm>
            <a:off x="5207776" y="1854989"/>
            <a:ext cx="1776447" cy="1015663"/>
          </a:xfrm>
          <a:prstGeom prst="rect">
            <a:avLst/>
          </a:prstGeom>
        </p:spPr>
        <p:txBody>
          <a:bodyPr wrap="none">
            <a:spAutoFit/>
          </a:bodyPr>
          <a:lstStyle/>
          <a:p>
            <a:pPr algn="ctr"/>
            <a:r>
              <a:rPr lang="en-US" altLang="zh-CN" sz="6000" b="1" dirty="0">
                <a:cs typeface="+mn-ea"/>
                <a:sym typeface="+mn-lt"/>
              </a:rPr>
              <a:t>202X</a:t>
            </a:r>
          </a:p>
        </p:txBody>
      </p:sp>
      <p:pic>
        <p:nvPicPr>
          <p:cNvPr id="4" name="Alan Walker - Fade">
            <a:hlinkClick r:id="" action="ppaction://media"/>
            <a:extLst>
              <a:ext uri="{FF2B5EF4-FFF2-40B4-BE49-F238E27FC236}">
                <a16:creationId xmlns="" xmlns:a16="http://schemas.microsoft.com/office/drawing/2014/main" id="{88C33527-23AD-487B-BC78-0C8F3F4162C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80056" y="5701390"/>
            <a:ext cx="609600" cy="609600"/>
          </a:xfrm>
          <a:prstGeom prst="rect">
            <a:avLst/>
          </a:prstGeom>
        </p:spPr>
      </p:pic>
    </p:spTree>
    <p:extLst>
      <p:ext uri="{BB962C8B-B14F-4D97-AF65-F5344CB8AC3E}">
        <p14:creationId xmlns:p14="http://schemas.microsoft.com/office/powerpoint/2010/main" val="1335908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a:off x="0" y="3801835"/>
            <a:ext cx="12240351" cy="0"/>
          </a:xfrm>
          <a:prstGeom prst="line">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Freeform 5"/>
          <p:cNvSpPr>
            <a:spLocks/>
          </p:cNvSpPr>
          <p:nvPr/>
        </p:nvSpPr>
        <p:spPr bwMode="auto">
          <a:xfrm>
            <a:off x="3893279" y="1463226"/>
            <a:ext cx="2946922" cy="2332259"/>
          </a:xfrm>
          <a:custGeom>
            <a:avLst/>
            <a:gdLst>
              <a:gd name="T0" fmla="*/ 1394 w 1394"/>
              <a:gd name="T1" fmla="*/ 1484 h 1484"/>
              <a:gd name="T2" fmla="*/ 1046 w 1394"/>
              <a:gd name="T3" fmla="*/ 1045 h 1484"/>
              <a:gd name="T4" fmla="*/ 829 w 1394"/>
              <a:gd name="T5" fmla="*/ 220 h 1484"/>
              <a:gd name="T6" fmla="*/ 558 w 1394"/>
              <a:gd name="T7" fmla="*/ 229 h 1484"/>
              <a:gd name="T8" fmla="*/ 349 w 1394"/>
              <a:gd name="T9" fmla="*/ 1046 h 1484"/>
              <a:gd name="T10" fmla="*/ 0 w 1394"/>
              <a:gd name="T11" fmla="*/ 1484 h 1484"/>
              <a:gd name="T12" fmla="*/ 1394 w 1394"/>
              <a:gd name="T13" fmla="*/ 1484 h 1484"/>
            </a:gdLst>
            <a:ahLst/>
            <a:cxnLst>
              <a:cxn ang="0">
                <a:pos x="T0" y="T1"/>
              </a:cxn>
              <a:cxn ang="0">
                <a:pos x="T2" y="T3"/>
              </a:cxn>
              <a:cxn ang="0">
                <a:pos x="T4" y="T5"/>
              </a:cxn>
              <a:cxn ang="0">
                <a:pos x="T6" y="T7"/>
              </a:cxn>
              <a:cxn ang="0">
                <a:pos x="T8" y="T9"/>
              </a:cxn>
              <a:cxn ang="0">
                <a:pos x="T10" y="T11"/>
              </a:cxn>
              <a:cxn ang="0">
                <a:pos x="T12" y="T13"/>
              </a:cxn>
            </a:cxnLst>
            <a:rect l="0" t="0" r="r" b="b"/>
            <a:pathLst>
              <a:path w="1394" h="1484">
                <a:moveTo>
                  <a:pt x="1394" y="1484"/>
                </a:moveTo>
                <a:cubicBezTo>
                  <a:pt x="1284" y="1407"/>
                  <a:pt x="1148" y="1279"/>
                  <a:pt x="1046" y="1045"/>
                </a:cubicBezTo>
                <a:cubicBezTo>
                  <a:pt x="906" y="739"/>
                  <a:pt x="866" y="439"/>
                  <a:pt x="829" y="220"/>
                </a:cubicBezTo>
                <a:cubicBezTo>
                  <a:pt x="794" y="0"/>
                  <a:pt x="593" y="5"/>
                  <a:pt x="558" y="229"/>
                </a:cubicBezTo>
                <a:cubicBezTo>
                  <a:pt x="520" y="451"/>
                  <a:pt x="481" y="752"/>
                  <a:pt x="349" y="1046"/>
                </a:cubicBezTo>
                <a:cubicBezTo>
                  <a:pt x="250" y="1281"/>
                  <a:pt x="114" y="1409"/>
                  <a:pt x="0" y="1484"/>
                </a:cubicBezTo>
                <a:lnTo>
                  <a:pt x="1394" y="1484"/>
                </a:lnTo>
                <a:close/>
              </a:path>
            </a:pathLst>
          </a:custGeom>
          <a:solidFill>
            <a:schemeClr val="accent3">
              <a:alpha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9" name="Freeform 5"/>
          <p:cNvSpPr>
            <a:spLocks/>
          </p:cNvSpPr>
          <p:nvPr/>
        </p:nvSpPr>
        <p:spPr bwMode="auto">
          <a:xfrm>
            <a:off x="2148149" y="1190002"/>
            <a:ext cx="3354960" cy="2605483"/>
          </a:xfrm>
          <a:custGeom>
            <a:avLst/>
            <a:gdLst>
              <a:gd name="T0" fmla="*/ 1394 w 1394"/>
              <a:gd name="T1" fmla="*/ 1484 h 1484"/>
              <a:gd name="T2" fmla="*/ 1046 w 1394"/>
              <a:gd name="T3" fmla="*/ 1045 h 1484"/>
              <a:gd name="T4" fmla="*/ 829 w 1394"/>
              <a:gd name="T5" fmla="*/ 220 h 1484"/>
              <a:gd name="T6" fmla="*/ 558 w 1394"/>
              <a:gd name="T7" fmla="*/ 229 h 1484"/>
              <a:gd name="T8" fmla="*/ 349 w 1394"/>
              <a:gd name="T9" fmla="*/ 1046 h 1484"/>
              <a:gd name="T10" fmla="*/ 0 w 1394"/>
              <a:gd name="T11" fmla="*/ 1484 h 1484"/>
              <a:gd name="T12" fmla="*/ 1394 w 1394"/>
              <a:gd name="T13" fmla="*/ 1484 h 1484"/>
            </a:gdLst>
            <a:ahLst/>
            <a:cxnLst>
              <a:cxn ang="0">
                <a:pos x="T0" y="T1"/>
              </a:cxn>
              <a:cxn ang="0">
                <a:pos x="T2" y="T3"/>
              </a:cxn>
              <a:cxn ang="0">
                <a:pos x="T4" y="T5"/>
              </a:cxn>
              <a:cxn ang="0">
                <a:pos x="T6" y="T7"/>
              </a:cxn>
              <a:cxn ang="0">
                <a:pos x="T8" y="T9"/>
              </a:cxn>
              <a:cxn ang="0">
                <a:pos x="T10" y="T11"/>
              </a:cxn>
              <a:cxn ang="0">
                <a:pos x="T12" y="T13"/>
              </a:cxn>
            </a:cxnLst>
            <a:rect l="0" t="0" r="r" b="b"/>
            <a:pathLst>
              <a:path w="1394" h="1484">
                <a:moveTo>
                  <a:pt x="1394" y="1484"/>
                </a:moveTo>
                <a:cubicBezTo>
                  <a:pt x="1284" y="1407"/>
                  <a:pt x="1148" y="1279"/>
                  <a:pt x="1046" y="1045"/>
                </a:cubicBezTo>
                <a:cubicBezTo>
                  <a:pt x="906" y="739"/>
                  <a:pt x="866" y="439"/>
                  <a:pt x="829" y="220"/>
                </a:cubicBezTo>
                <a:cubicBezTo>
                  <a:pt x="794" y="0"/>
                  <a:pt x="593" y="5"/>
                  <a:pt x="558" y="229"/>
                </a:cubicBezTo>
                <a:cubicBezTo>
                  <a:pt x="520" y="451"/>
                  <a:pt x="481" y="752"/>
                  <a:pt x="349" y="1046"/>
                </a:cubicBezTo>
                <a:cubicBezTo>
                  <a:pt x="250" y="1281"/>
                  <a:pt x="114" y="1409"/>
                  <a:pt x="0" y="1484"/>
                </a:cubicBezTo>
                <a:lnTo>
                  <a:pt x="1394" y="1484"/>
                </a:lnTo>
                <a:close/>
              </a:path>
            </a:pathLst>
          </a:custGeom>
          <a:solidFill>
            <a:schemeClr val="accent4">
              <a:alpha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3" name="Freeform 5"/>
          <p:cNvSpPr>
            <a:spLocks/>
          </p:cNvSpPr>
          <p:nvPr/>
        </p:nvSpPr>
        <p:spPr bwMode="auto">
          <a:xfrm>
            <a:off x="562715" y="2888844"/>
            <a:ext cx="1585434" cy="906641"/>
          </a:xfrm>
          <a:custGeom>
            <a:avLst/>
            <a:gdLst>
              <a:gd name="T0" fmla="*/ 1394 w 1394"/>
              <a:gd name="T1" fmla="*/ 1484 h 1484"/>
              <a:gd name="T2" fmla="*/ 1046 w 1394"/>
              <a:gd name="T3" fmla="*/ 1045 h 1484"/>
              <a:gd name="T4" fmla="*/ 829 w 1394"/>
              <a:gd name="T5" fmla="*/ 220 h 1484"/>
              <a:gd name="T6" fmla="*/ 558 w 1394"/>
              <a:gd name="T7" fmla="*/ 229 h 1484"/>
              <a:gd name="T8" fmla="*/ 349 w 1394"/>
              <a:gd name="T9" fmla="*/ 1046 h 1484"/>
              <a:gd name="T10" fmla="*/ 0 w 1394"/>
              <a:gd name="T11" fmla="*/ 1484 h 1484"/>
              <a:gd name="T12" fmla="*/ 1394 w 1394"/>
              <a:gd name="T13" fmla="*/ 1484 h 1484"/>
            </a:gdLst>
            <a:ahLst/>
            <a:cxnLst>
              <a:cxn ang="0">
                <a:pos x="T0" y="T1"/>
              </a:cxn>
              <a:cxn ang="0">
                <a:pos x="T2" y="T3"/>
              </a:cxn>
              <a:cxn ang="0">
                <a:pos x="T4" y="T5"/>
              </a:cxn>
              <a:cxn ang="0">
                <a:pos x="T6" y="T7"/>
              </a:cxn>
              <a:cxn ang="0">
                <a:pos x="T8" y="T9"/>
              </a:cxn>
              <a:cxn ang="0">
                <a:pos x="T10" y="T11"/>
              </a:cxn>
              <a:cxn ang="0">
                <a:pos x="T12" y="T13"/>
              </a:cxn>
            </a:cxnLst>
            <a:rect l="0" t="0" r="r" b="b"/>
            <a:pathLst>
              <a:path w="1394" h="1484">
                <a:moveTo>
                  <a:pt x="1394" y="1484"/>
                </a:moveTo>
                <a:cubicBezTo>
                  <a:pt x="1284" y="1407"/>
                  <a:pt x="1148" y="1279"/>
                  <a:pt x="1046" y="1045"/>
                </a:cubicBezTo>
                <a:cubicBezTo>
                  <a:pt x="906" y="739"/>
                  <a:pt x="866" y="439"/>
                  <a:pt x="829" y="220"/>
                </a:cubicBezTo>
                <a:cubicBezTo>
                  <a:pt x="794" y="0"/>
                  <a:pt x="593" y="5"/>
                  <a:pt x="558" y="229"/>
                </a:cubicBezTo>
                <a:cubicBezTo>
                  <a:pt x="520" y="451"/>
                  <a:pt x="481" y="752"/>
                  <a:pt x="349" y="1046"/>
                </a:cubicBezTo>
                <a:cubicBezTo>
                  <a:pt x="250" y="1281"/>
                  <a:pt x="114" y="1409"/>
                  <a:pt x="0" y="1484"/>
                </a:cubicBezTo>
                <a:lnTo>
                  <a:pt x="1394" y="1484"/>
                </a:lnTo>
                <a:close/>
              </a:path>
            </a:pathLst>
          </a:custGeom>
          <a:solidFill>
            <a:schemeClr val="tx2">
              <a:alpha val="97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8" name="Freeform 5"/>
          <p:cNvSpPr>
            <a:spLocks/>
          </p:cNvSpPr>
          <p:nvPr/>
        </p:nvSpPr>
        <p:spPr bwMode="auto">
          <a:xfrm>
            <a:off x="1439837" y="2202073"/>
            <a:ext cx="2013355" cy="1593412"/>
          </a:xfrm>
          <a:custGeom>
            <a:avLst/>
            <a:gdLst>
              <a:gd name="T0" fmla="*/ 1394 w 1394"/>
              <a:gd name="T1" fmla="*/ 1484 h 1484"/>
              <a:gd name="T2" fmla="*/ 1046 w 1394"/>
              <a:gd name="T3" fmla="*/ 1045 h 1484"/>
              <a:gd name="T4" fmla="*/ 829 w 1394"/>
              <a:gd name="T5" fmla="*/ 220 h 1484"/>
              <a:gd name="T6" fmla="*/ 558 w 1394"/>
              <a:gd name="T7" fmla="*/ 229 h 1484"/>
              <a:gd name="T8" fmla="*/ 349 w 1394"/>
              <a:gd name="T9" fmla="*/ 1046 h 1484"/>
              <a:gd name="T10" fmla="*/ 0 w 1394"/>
              <a:gd name="T11" fmla="*/ 1484 h 1484"/>
              <a:gd name="T12" fmla="*/ 1394 w 1394"/>
              <a:gd name="T13" fmla="*/ 1484 h 1484"/>
            </a:gdLst>
            <a:ahLst/>
            <a:cxnLst>
              <a:cxn ang="0">
                <a:pos x="T0" y="T1"/>
              </a:cxn>
              <a:cxn ang="0">
                <a:pos x="T2" y="T3"/>
              </a:cxn>
              <a:cxn ang="0">
                <a:pos x="T4" y="T5"/>
              </a:cxn>
              <a:cxn ang="0">
                <a:pos x="T6" y="T7"/>
              </a:cxn>
              <a:cxn ang="0">
                <a:pos x="T8" y="T9"/>
              </a:cxn>
              <a:cxn ang="0">
                <a:pos x="T10" y="T11"/>
              </a:cxn>
              <a:cxn ang="0">
                <a:pos x="T12" y="T13"/>
              </a:cxn>
            </a:cxnLst>
            <a:rect l="0" t="0" r="r" b="b"/>
            <a:pathLst>
              <a:path w="1394" h="1484">
                <a:moveTo>
                  <a:pt x="1394" y="1484"/>
                </a:moveTo>
                <a:cubicBezTo>
                  <a:pt x="1284" y="1407"/>
                  <a:pt x="1148" y="1279"/>
                  <a:pt x="1046" y="1045"/>
                </a:cubicBezTo>
                <a:cubicBezTo>
                  <a:pt x="906" y="739"/>
                  <a:pt x="866" y="439"/>
                  <a:pt x="829" y="220"/>
                </a:cubicBezTo>
                <a:cubicBezTo>
                  <a:pt x="794" y="0"/>
                  <a:pt x="593" y="5"/>
                  <a:pt x="558" y="229"/>
                </a:cubicBezTo>
                <a:cubicBezTo>
                  <a:pt x="520" y="451"/>
                  <a:pt x="481" y="752"/>
                  <a:pt x="349" y="1046"/>
                </a:cubicBezTo>
                <a:cubicBezTo>
                  <a:pt x="250" y="1281"/>
                  <a:pt x="114" y="1409"/>
                  <a:pt x="0" y="1484"/>
                </a:cubicBezTo>
                <a:lnTo>
                  <a:pt x="1394" y="1484"/>
                </a:lnTo>
                <a:close/>
              </a:path>
            </a:pathLst>
          </a:custGeom>
          <a:solidFill>
            <a:schemeClr val="accent1">
              <a:alpha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21" name="Freeform 5"/>
          <p:cNvSpPr>
            <a:spLocks/>
          </p:cNvSpPr>
          <p:nvPr/>
        </p:nvSpPr>
        <p:spPr bwMode="auto">
          <a:xfrm>
            <a:off x="5402327" y="2291792"/>
            <a:ext cx="2216597" cy="1503693"/>
          </a:xfrm>
          <a:custGeom>
            <a:avLst/>
            <a:gdLst>
              <a:gd name="T0" fmla="*/ 1394 w 1394"/>
              <a:gd name="T1" fmla="*/ 1484 h 1484"/>
              <a:gd name="T2" fmla="*/ 1046 w 1394"/>
              <a:gd name="T3" fmla="*/ 1045 h 1484"/>
              <a:gd name="T4" fmla="*/ 829 w 1394"/>
              <a:gd name="T5" fmla="*/ 220 h 1484"/>
              <a:gd name="T6" fmla="*/ 558 w 1394"/>
              <a:gd name="T7" fmla="*/ 229 h 1484"/>
              <a:gd name="T8" fmla="*/ 349 w 1394"/>
              <a:gd name="T9" fmla="*/ 1046 h 1484"/>
              <a:gd name="T10" fmla="*/ 0 w 1394"/>
              <a:gd name="T11" fmla="*/ 1484 h 1484"/>
              <a:gd name="T12" fmla="*/ 1394 w 1394"/>
              <a:gd name="T13" fmla="*/ 1484 h 1484"/>
            </a:gdLst>
            <a:ahLst/>
            <a:cxnLst>
              <a:cxn ang="0">
                <a:pos x="T0" y="T1"/>
              </a:cxn>
              <a:cxn ang="0">
                <a:pos x="T2" y="T3"/>
              </a:cxn>
              <a:cxn ang="0">
                <a:pos x="T4" y="T5"/>
              </a:cxn>
              <a:cxn ang="0">
                <a:pos x="T6" y="T7"/>
              </a:cxn>
              <a:cxn ang="0">
                <a:pos x="T8" y="T9"/>
              </a:cxn>
              <a:cxn ang="0">
                <a:pos x="T10" y="T11"/>
              </a:cxn>
              <a:cxn ang="0">
                <a:pos x="T12" y="T13"/>
              </a:cxn>
            </a:cxnLst>
            <a:rect l="0" t="0" r="r" b="b"/>
            <a:pathLst>
              <a:path w="1394" h="1484">
                <a:moveTo>
                  <a:pt x="1394" y="1484"/>
                </a:moveTo>
                <a:cubicBezTo>
                  <a:pt x="1284" y="1407"/>
                  <a:pt x="1148" y="1279"/>
                  <a:pt x="1046" y="1045"/>
                </a:cubicBezTo>
                <a:cubicBezTo>
                  <a:pt x="906" y="739"/>
                  <a:pt x="866" y="439"/>
                  <a:pt x="829" y="220"/>
                </a:cubicBezTo>
                <a:cubicBezTo>
                  <a:pt x="794" y="0"/>
                  <a:pt x="593" y="5"/>
                  <a:pt x="558" y="229"/>
                </a:cubicBezTo>
                <a:cubicBezTo>
                  <a:pt x="520" y="451"/>
                  <a:pt x="481" y="752"/>
                  <a:pt x="349" y="1046"/>
                </a:cubicBezTo>
                <a:cubicBezTo>
                  <a:pt x="250" y="1281"/>
                  <a:pt x="114" y="1409"/>
                  <a:pt x="0" y="1484"/>
                </a:cubicBezTo>
                <a:lnTo>
                  <a:pt x="1394" y="1484"/>
                </a:lnTo>
                <a:close/>
              </a:path>
            </a:pathLst>
          </a:custGeom>
          <a:solidFill>
            <a:schemeClr val="accent2">
              <a:alpha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24" name="Freeform 5"/>
          <p:cNvSpPr>
            <a:spLocks/>
          </p:cNvSpPr>
          <p:nvPr/>
        </p:nvSpPr>
        <p:spPr bwMode="auto">
          <a:xfrm>
            <a:off x="8367547" y="2096257"/>
            <a:ext cx="2586732" cy="1699228"/>
          </a:xfrm>
          <a:custGeom>
            <a:avLst/>
            <a:gdLst>
              <a:gd name="T0" fmla="*/ 1394 w 1394"/>
              <a:gd name="T1" fmla="*/ 1484 h 1484"/>
              <a:gd name="T2" fmla="*/ 1046 w 1394"/>
              <a:gd name="T3" fmla="*/ 1045 h 1484"/>
              <a:gd name="T4" fmla="*/ 829 w 1394"/>
              <a:gd name="T5" fmla="*/ 220 h 1484"/>
              <a:gd name="T6" fmla="*/ 558 w 1394"/>
              <a:gd name="T7" fmla="*/ 229 h 1484"/>
              <a:gd name="T8" fmla="*/ 349 w 1394"/>
              <a:gd name="T9" fmla="*/ 1046 h 1484"/>
              <a:gd name="T10" fmla="*/ 0 w 1394"/>
              <a:gd name="T11" fmla="*/ 1484 h 1484"/>
              <a:gd name="T12" fmla="*/ 1394 w 1394"/>
              <a:gd name="T13" fmla="*/ 1484 h 1484"/>
            </a:gdLst>
            <a:ahLst/>
            <a:cxnLst>
              <a:cxn ang="0">
                <a:pos x="T0" y="T1"/>
              </a:cxn>
              <a:cxn ang="0">
                <a:pos x="T2" y="T3"/>
              </a:cxn>
              <a:cxn ang="0">
                <a:pos x="T4" y="T5"/>
              </a:cxn>
              <a:cxn ang="0">
                <a:pos x="T6" y="T7"/>
              </a:cxn>
              <a:cxn ang="0">
                <a:pos x="T8" y="T9"/>
              </a:cxn>
              <a:cxn ang="0">
                <a:pos x="T10" y="T11"/>
              </a:cxn>
              <a:cxn ang="0">
                <a:pos x="T12" y="T13"/>
              </a:cxn>
            </a:cxnLst>
            <a:rect l="0" t="0" r="r" b="b"/>
            <a:pathLst>
              <a:path w="1394" h="1484">
                <a:moveTo>
                  <a:pt x="1394" y="1484"/>
                </a:moveTo>
                <a:cubicBezTo>
                  <a:pt x="1284" y="1407"/>
                  <a:pt x="1148" y="1279"/>
                  <a:pt x="1046" y="1045"/>
                </a:cubicBezTo>
                <a:cubicBezTo>
                  <a:pt x="906" y="739"/>
                  <a:pt x="866" y="439"/>
                  <a:pt x="829" y="220"/>
                </a:cubicBezTo>
                <a:cubicBezTo>
                  <a:pt x="794" y="0"/>
                  <a:pt x="593" y="5"/>
                  <a:pt x="558" y="229"/>
                </a:cubicBezTo>
                <a:cubicBezTo>
                  <a:pt x="520" y="451"/>
                  <a:pt x="481" y="752"/>
                  <a:pt x="349" y="1046"/>
                </a:cubicBezTo>
                <a:cubicBezTo>
                  <a:pt x="250" y="1281"/>
                  <a:pt x="114" y="1409"/>
                  <a:pt x="0" y="1484"/>
                </a:cubicBezTo>
                <a:lnTo>
                  <a:pt x="1394" y="1484"/>
                </a:lnTo>
                <a:close/>
              </a:path>
            </a:pathLst>
          </a:custGeom>
          <a:solidFill>
            <a:schemeClr val="tx2">
              <a:alpha val="97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23" name="Freeform 5"/>
          <p:cNvSpPr>
            <a:spLocks/>
          </p:cNvSpPr>
          <p:nvPr/>
        </p:nvSpPr>
        <p:spPr bwMode="auto">
          <a:xfrm>
            <a:off x="7565369" y="2442821"/>
            <a:ext cx="1875288" cy="1352664"/>
          </a:xfrm>
          <a:custGeom>
            <a:avLst/>
            <a:gdLst>
              <a:gd name="T0" fmla="*/ 1394 w 1394"/>
              <a:gd name="T1" fmla="*/ 1484 h 1484"/>
              <a:gd name="T2" fmla="*/ 1046 w 1394"/>
              <a:gd name="T3" fmla="*/ 1045 h 1484"/>
              <a:gd name="T4" fmla="*/ 829 w 1394"/>
              <a:gd name="T5" fmla="*/ 220 h 1484"/>
              <a:gd name="T6" fmla="*/ 558 w 1394"/>
              <a:gd name="T7" fmla="*/ 229 h 1484"/>
              <a:gd name="T8" fmla="*/ 349 w 1394"/>
              <a:gd name="T9" fmla="*/ 1046 h 1484"/>
              <a:gd name="T10" fmla="*/ 0 w 1394"/>
              <a:gd name="T11" fmla="*/ 1484 h 1484"/>
              <a:gd name="T12" fmla="*/ 1394 w 1394"/>
              <a:gd name="T13" fmla="*/ 1484 h 1484"/>
            </a:gdLst>
            <a:ahLst/>
            <a:cxnLst>
              <a:cxn ang="0">
                <a:pos x="T0" y="T1"/>
              </a:cxn>
              <a:cxn ang="0">
                <a:pos x="T2" y="T3"/>
              </a:cxn>
              <a:cxn ang="0">
                <a:pos x="T4" y="T5"/>
              </a:cxn>
              <a:cxn ang="0">
                <a:pos x="T6" y="T7"/>
              </a:cxn>
              <a:cxn ang="0">
                <a:pos x="T8" y="T9"/>
              </a:cxn>
              <a:cxn ang="0">
                <a:pos x="T10" y="T11"/>
              </a:cxn>
              <a:cxn ang="0">
                <a:pos x="T12" y="T13"/>
              </a:cxn>
            </a:cxnLst>
            <a:rect l="0" t="0" r="r" b="b"/>
            <a:pathLst>
              <a:path w="1394" h="1484">
                <a:moveTo>
                  <a:pt x="1394" y="1484"/>
                </a:moveTo>
                <a:cubicBezTo>
                  <a:pt x="1284" y="1407"/>
                  <a:pt x="1148" y="1279"/>
                  <a:pt x="1046" y="1045"/>
                </a:cubicBezTo>
                <a:cubicBezTo>
                  <a:pt x="906" y="739"/>
                  <a:pt x="866" y="439"/>
                  <a:pt x="829" y="220"/>
                </a:cubicBezTo>
                <a:cubicBezTo>
                  <a:pt x="794" y="0"/>
                  <a:pt x="593" y="5"/>
                  <a:pt x="558" y="229"/>
                </a:cubicBezTo>
                <a:cubicBezTo>
                  <a:pt x="520" y="451"/>
                  <a:pt x="481" y="752"/>
                  <a:pt x="349" y="1046"/>
                </a:cubicBezTo>
                <a:cubicBezTo>
                  <a:pt x="250" y="1281"/>
                  <a:pt x="114" y="1409"/>
                  <a:pt x="0" y="1484"/>
                </a:cubicBezTo>
                <a:lnTo>
                  <a:pt x="1394" y="1484"/>
                </a:lnTo>
                <a:close/>
              </a:path>
            </a:pathLst>
          </a:custGeom>
          <a:solidFill>
            <a:schemeClr val="accent5">
              <a:alpha val="97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25" name="Freeform 5"/>
          <p:cNvSpPr>
            <a:spLocks/>
          </p:cNvSpPr>
          <p:nvPr/>
        </p:nvSpPr>
        <p:spPr bwMode="auto">
          <a:xfrm>
            <a:off x="9914077" y="2809771"/>
            <a:ext cx="1715209" cy="985714"/>
          </a:xfrm>
          <a:custGeom>
            <a:avLst/>
            <a:gdLst>
              <a:gd name="T0" fmla="*/ 1394 w 1394"/>
              <a:gd name="T1" fmla="*/ 1484 h 1484"/>
              <a:gd name="T2" fmla="*/ 1046 w 1394"/>
              <a:gd name="T3" fmla="*/ 1045 h 1484"/>
              <a:gd name="T4" fmla="*/ 829 w 1394"/>
              <a:gd name="T5" fmla="*/ 220 h 1484"/>
              <a:gd name="T6" fmla="*/ 558 w 1394"/>
              <a:gd name="T7" fmla="*/ 229 h 1484"/>
              <a:gd name="T8" fmla="*/ 349 w 1394"/>
              <a:gd name="T9" fmla="*/ 1046 h 1484"/>
              <a:gd name="T10" fmla="*/ 0 w 1394"/>
              <a:gd name="T11" fmla="*/ 1484 h 1484"/>
              <a:gd name="T12" fmla="*/ 1394 w 1394"/>
              <a:gd name="T13" fmla="*/ 1484 h 1484"/>
            </a:gdLst>
            <a:ahLst/>
            <a:cxnLst>
              <a:cxn ang="0">
                <a:pos x="T0" y="T1"/>
              </a:cxn>
              <a:cxn ang="0">
                <a:pos x="T2" y="T3"/>
              </a:cxn>
              <a:cxn ang="0">
                <a:pos x="T4" y="T5"/>
              </a:cxn>
              <a:cxn ang="0">
                <a:pos x="T6" y="T7"/>
              </a:cxn>
              <a:cxn ang="0">
                <a:pos x="T8" y="T9"/>
              </a:cxn>
              <a:cxn ang="0">
                <a:pos x="T10" y="T11"/>
              </a:cxn>
              <a:cxn ang="0">
                <a:pos x="T12" y="T13"/>
              </a:cxn>
            </a:cxnLst>
            <a:rect l="0" t="0" r="r" b="b"/>
            <a:pathLst>
              <a:path w="1394" h="1484">
                <a:moveTo>
                  <a:pt x="1394" y="1484"/>
                </a:moveTo>
                <a:cubicBezTo>
                  <a:pt x="1284" y="1407"/>
                  <a:pt x="1148" y="1279"/>
                  <a:pt x="1046" y="1045"/>
                </a:cubicBezTo>
                <a:cubicBezTo>
                  <a:pt x="906" y="739"/>
                  <a:pt x="866" y="439"/>
                  <a:pt x="829" y="220"/>
                </a:cubicBezTo>
                <a:cubicBezTo>
                  <a:pt x="794" y="0"/>
                  <a:pt x="593" y="5"/>
                  <a:pt x="558" y="229"/>
                </a:cubicBezTo>
                <a:cubicBezTo>
                  <a:pt x="520" y="451"/>
                  <a:pt x="481" y="752"/>
                  <a:pt x="349" y="1046"/>
                </a:cubicBezTo>
                <a:cubicBezTo>
                  <a:pt x="250" y="1281"/>
                  <a:pt x="114" y="1409"/>
                  <a:pt x="0" y="1484"/>
                </a:cubicBezTo>
                <a:lnTo>
                  <a:pt x="1394" y="1484"/>
                </a:lnTo>
                <a:close/>
              </a:path>
            </a:pathLst>
          </a:custGeom>
          <a:solidFill>
            <a:schemeClr val="tx1">
              <a:lumMod val="75000"/>
              <a:lumOff val="25000"/>
              <a:alpha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22" name="Freeform 5"/>
          <p:cNvSpPr>
            <a:spLocks/>
          </p:cNvSpPr>
          <p:nvPr/>
        </p:nvSpPr>
        <p:spPr bwMode="auto">
          <a:xfrm>
            <a:off x="6786807" y="2687228"/>
            <a:ext cx="1599060" cy="1108257"/>
          </a:xfrm>
          <a:custGeom>
            <a:avLst/>
            <a:gdLst>
              <a:gd name="T0" fmla="*/ 1394 w 1394"/>
              <a:gd name="T1" fmla="*/ 1484 h 1484"/>
              <a:gd name="T2" fmla="*/ 1046 w 1394"/>
              <a:gd name="T3" fmla="*/ 1045 h 1484"/>
              <a:gd name="T4" fmla="*/ 829 w 1394"/>
              <a:gd name="T5" fmla="*/ 220 h 1484"/>
              <a:gd name="T6" fmla="*/ 558 w 1394"/>
              <a:gd name="T7" fmla="*/ 229 h 1484"/>
              <a:gd name="T8" fmla="*/ 349 w 1394"/>
              <a:gd name="T9" fmla="*/ 1046 h 1484"/>
              <a:gd name="T10" fmla="*/ 0 w 1394"/>
              <a:gd name="T11" fmla="*/ 1484 h 1484"/>
              <a:gd name="T12" fmla="*/ 1394 w 1394"/>
              <a:gd name="T13" fmla="*/ 1484 h 1484"/>
            </a:gdLst>
            <a:ahLst/>
            <a:cxnLst>
              <a:cxn ang="0">
                <a:pos x="T0" y="T1"/>
              </a:cxn>
              <a:cxn ang="0">
                <a:pos x="T2" y="T3"/>
              </a:cxn>
              <a:cxn ang="0">
                <a:pos x="T4" y="T5"/>
              </a:cxn>
              <a:cxn ang="0">
                <a:pos x="T6" y="T7"/>
              </a:cxn>
              <a:cxn ang="0">
                <a:pos x="T8" y="T9"/>
              </a:cxn>
              <a:cxn ang="0">
                <a:pos x="T10" y="T11"/>
              </a:cxn>
              <a:cxn ang="0">
                <a:pos x="T12" y="T13"/>
              </a:cxn>
            </a:cxnLst>
            <a:rect l="0" t="0" r="r" b="b"/>
            <a:pathLst>
              <a:path w="1394" h="1484">
                <a:moveTo>
                  <a:pt x="1394" y="1484"/>
                </a:moveTo>
                <a:cubicBezTo>
                  <a:pt x="1284" y="1407"/>
                  <a:pt x="1148" y="1279"/>
                  <a:pt x="1046" y="1045"/>
                </a:cubicBezTo>
                <a:cubicBezTo>
                  <a:pt x="906" y="739"/>
                  <a:pt x="866" y="439"/>
                  <a:pt x="829" y="220"/>
                </a:cubicBezTo>
                <a:cubicBezTo>
                  <a:pt x="794" y="0"/>
                  <a:pt x="593" y="5"/>
                  <a:pt x="558" y="229"/>
                </a:cubicBezTo>
                <a:cubicBezTo>
                  <a:pt x="520" y="451"/>
                  <a:pt x="481" y="752"/>
                  <a:pt x="349" y="1046"/>
                </a:cubicBezTo>
                <a:cubicBezTo>
                  <a:pt x="250" y="1281"/>
                  <a:pt x="114" y="1409"/>
                  <a:pt x="0" y="1484"/>
                </a:cubicBezTo>
                <a:lnTo>
                  <a:pt x="1394" y="1484"/>
                </a:lnTo>
                <a:close/>
              </a:path>
            </a:pathLst>
          </a:custGeom>
          <a:solidFill>
            <a:schemeClr val="accent6">
              <a:alpha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cxnSp>
        <p:nvCxnSpPr>
          <p:cNvPr id="62" name="Straight Connector 61"/>
          <p:cNvCxnSpPr/>
          <p:nvPr/>
        </p:nvCxnSpPr>
        <p:spPr>
          <a:xfrm flipV="1">
            <a:off x="6570056" y="8167293"/>
            <a:ext cx="0" cy="1390099"/>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7755885" y="8167293"/>
            <a:ext cx="0" cy="1390099"/>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8775798" y="8167293"/>
            <a:ext cx="0" cy="1390099"/>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10067725" y="8167293"/>
            <a:ext cx="0" cy="1390099"/>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V="1">
            <a:off x="11296921" y="8167293"/>
            <a:ext cx="0" cy="1390099"/>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2030549" y="8167293"/>
            <a:ext cx="0" cy="1390099"/>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flipV="1">
            <a:off x="832745" y="8167293"/>
            <a:ext cx="0" cy="1390099"/>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3582645" y="7729885"/>
            <a:ext cx="0" cy="1390099"/>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5295403" y="7729885"/>
            <a:ext cx="0" cy="1390099"/>
          </a:xfrm>
          <a:prstGeom prst="line">
            <a:avLst/>
          </a:prstGeom>
          <a:ln w="63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8" name="TextBox 97"/>
          <p:cNvSpPr txBox="1"/>
          <p:nvPr/>
        </p:nvSpPr>
        <p:spPr>
          <a:xfrm>
            <a:off x="1047816" y="3302628"/>
            <a:ext cx="562976"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40%</a:t>
            </a:r>
          </a:p>
        </p:txBody>
      </p:sp>
      <p:sp>
        <p:nvSpPr>
          <p:cNvPr id="102" name="TextBox 101"/>
          <p:cNvSpPr txBox="1"/>
          <p:nvPr/>
        </p:nvSpPr>
        <p:spPr>
          <a:xfrm>
            <a:off x="2143560" y="2425618"/>
            <a:ext cx="562976"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65%</a:t>
            </a:r>
          </a:p>
        </p:txBody>
      </p:sp>
      <p:sp>
        <p:nvSpPr>
          <p:cNvPr id="56" name="TextBox 55"/>
          <p:cNvSpPr txBox="1"/>
          <p:nvPr/>
        </p:nvSpPr>
        <p:spPr>
          <a:xfrm>
            <a:off x="3494450" y="1466950"/>
            <a:ext cx="662361"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100%</a:t>
            </a:r>
          </a:p>
        </p:txBody>
      </p:sp>
      <p:sp>
        <p:nvSpPr>
          <p:cNvPr id="57" name="TextBox 56"/>
          <p:cNvSpPr txBox="1"/>
          <p:nvPr/>
        </p:nvSpPr>
        <p:spPr>
          <a:xfrm>
            <a:off x="5085253" y="1683580"/>
            <a:ext cx="562976"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90%</a:t>
            </a:r>
          </a:p>
        </p:txBody>
      </p:sp>
      <p:sp>
        <p:nvSpPr>
          <p:cNvPr id="58" name="TextBox 57"/>
          <p:cNvSpPr txBox="1"/>
          <p:nvPr/>
        </p:nvSpPr>
        <p:spPr>
          <a:xfrm>
            <a:off x="6229138" y="2488965"/>
            <a:ext cx="562976"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50%</a:t>
            </a:r>
          </a:p>
        </p:txBody>
      </p:sp>
      <p:sp>
        <p:nvSpPr>
          <p:cNvPr id="60" name="TextBox 59"/>
          <p:cNvSpPr txBox="1"/>
          <p:nvPr/>
        </p:nvSpPr>
        <p:spPr>
          <a:xfrm>
            <a:off x="7315525" y="2998779"/>
            <a:ext cx="562976"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40%</a:t>
            </a:r>
          </a:p>
        </p:txBody>
      </p:sp>
      <p:sp>
        <p:nvSpPr>
          <p:cNvPr id="61" name="TextBox 60"/>
          <p:cNvSpPr txBox="1"/>
          <p:nvPr/>
        </p:nvSpPr>
        <p:spPr>
          <a:xfrm>
            <a:off x="8220509" y="2737169"/>
            <a:ext cx="562976"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50%</a:t>
            </a:r>
          </a:p>
        </p:txBody>
      </p:sp>
      <p:sp>
        <p:nvSpPr>
          <p:cNvPr id="63" name="TextBox 62"/>
          <p:cNvSpPr txBox="1"/>
          <p:nvPr/>
        </p:nvSpPr>
        <p:spPr>
          <a:xfrm>
            <a:off x="9395978" y="2358160"/>
            <a:ext cx="562976"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75%</a:t>
            </a:r>
          </a:p>
        </p:txBody>
      </p:sp>
      <p:sp>
        <p:nvSpPr>
          <p:cNvPr id="64" name="TextBox 63"/>
          <p:cNvSpPr txBox="1"/>
          <p:nvPr/>
        </p:nvSpPr>
        <p:spPr>
          <a:xfrm>
            <a:off x="10520157" y="3057994"/>
            <a:ext cx="562976"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42%</a:t>
            </a:r>
          </a:p>
        </p:txBody>
      </p:sp>
      <p:grpSp>
        <p:nvGrpSpPr>
          <p:cNvPr id="9" name="Group 8"/>
          <p:cNvGrpSpPr/>
          <p:nvPr/>
        </p:nvGrpSpPr>
        <p:grpSpPr>
          <a:xfrm>
            <a:off x="1290308" y="3727237"/>
            <a:ext cx="130249" cy="673337"/>
            <a:chOff x="1290308" y="4602125"/>
            <a:chExt cx="130249" cy="673337"/>
          </a:xfrm>
        </p:grpSpPr>
        <p:sp>
          <p:nvSpPr>
            <p:cNvPr id="53" name="Oval 52"/>
            <p:cNvSpPr/>
            <p:nvPr/>
          </p:nvSpPr>
          <p:spPr>
            <a:xfrm>
              <a:off x="1290308" y="4602125"/>
              <a:ext cx="130249" cy="130249"/>
            </a:xfrm>
            <a:prstGeom prst="ellipse">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cxnSp>
          <p:nvCxnSpPr>
            <p:cNvPr id="7" name="Straight Connector 6"/>
            <p:cNvCxnSpPr/>
            <p:nvPr/>
          </p:nvCxnSpPr>
          <p:spPr>
            <a:xfrm flipV="1">
              <a:off x="1355432" y="4741146"/>
              <a:ext cx="0" cy="534316"/>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66" name="Group 65"/>
          <p:cNvGrpSpPr/>
          <p:nvPr/>
        </p:nvGrpSpPr>
        <p:grpSpPr>
          <a:xfrm>
            <a:off x="2381390" y="3727237"/>
            <a:ext cx="130249" cy="673337"/>
            <a:chOff x="1290308" y="4602125"/>
            <a:chExt cx="130249" cy="673337"/>
          </a:xfrm>
        </p:grpSpPr>
        <p:sp>
          <p:nvSpPr>
            <p:cNvPr id="67" name="Oval 66"/>
            <p:cNvSpPr/>
            <p:nvPr/>
          </p:nvSpPr>
          <p:spPr>
            <a:xfrm>
              <a:off x="1290308" y="4602125"/>
              <a:ext cx="130249" cy="130249"/>
            </a:xfrm>
            <a:prstGeom prst="ellipse">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cxnSp>
          <p:nvCxnSpPr>
            <p:cNvPr id="69" name="Straight Connector 68"/>
            <p:cNvCxnSpPr/>
            <p:nvPr/>
          </p:nvCxnSpPr>
          <p:spPr>
            <a:xfrm flipV="1">
              <a:off x="1355432" y="4741146"/>
              <a:ext cx="0" cy="534316"/>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70" name="Group 69"/>
          <p:cNvGrpSpPr/>
          <p:nvPr/>
        </p:nvGrpSpPr>
        <p:grpSpPr>
          <a:xfrm>
            <a:off x="3760505" y="3727237"/>
            <a:ext cx="130249" cy="673337"/>
            <a:chOff x="1290308" y="4602125"/>
            <a:chExt cx="130249" cy="673337"/>
          </a:xfrm>
        </p:grpSpPr>
        <p:sp>
          <p:nvSpPr>
            <p:cNvPr id="72" name="Oval 71"/>
            <p:cNvSpPr/>
            <p:nvPr/>
          </p:nvSpPr>
          <p:spPr>
            <a:xfrm>
              <a:off x="1290308" y="4602125"/>
              <a:ext cx="130249" cy="130249"/>
            </a:xfrm>
            <a:prstGeom prst="ellipse">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cxnSp>
          <p:nvCxnSpPr>
            <p:cNvPr id="73" name="Straight Connector 72"/>
            <p:cNvCxnSpPr/>
            <p:nvPr/>
          </p:nvCxnSpPr>
          <p:spPr>
            <a:xfrm flipV="1">
              <a:off x="1355432" y="4741146"/>
              <a:ext cx="0" cy="534316"/>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75" name="Group 74"/>
          <p:cNvGrpSpPr/>
          <p:nvPr/>
        </p:nvGrpSpPr>
        <p:grpSpPr>
          <a:xfrm>
            <a:off x="5301616" y="3727237"/>
            <a:ext cx="130249" cy="673337"/>
            <a:chOff x="1290308" y="4602125"/>
            <a:chExt cx="130249" cy="673337"/>
          </a:xfrm>
        </p:grpSpPr>
        <p:sp>
          <p:nvSpPr>
            <p:cNvPr id="76" name="Oval 75"/>
            <p:cNvSpPr/>
            <p:nvPr/>
          </p:nvSpPr>
          <p:spPr>
            <a:xfrm>
              <a:off x="1290308" y="4602125"/>
              <a:ext cx="130249" cy="130249"/>
            </a:xfrm>
            <a:prstGeom prst="ellipse">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cxnSp>
          <p:nvCxnSpPr>
            <p:cNvPr id="78" name="Straight Connector 77"/>
            <p:cNvCxnSpPr/>
            <p:nvPr/>
          </p:nvCxnSpPr>
          <p:spPr>
            <a:xfrm flipV="1">
              <a:off x="1355432" y="4741146"/>
              <a:ext cx="0" cy="534316"/>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79" name="Group 78"/>
          <p:cNvGrpSpPr/>
          <p:nvPr/>
        </p:nvGrpSpPr>
        <p:grpSpPr>
          <a:xfrm>
            <a:off x="6445501" y="3727237"/>
            <a:ext cx="130249" cy="673337"/>
            <a:chOff x="1290308" y="4602125"/>
            <a:chExt cx="130249" cy="673337"/>
          </a:xfrm>
        </p:grpSpPr>
        <p:sp>
          <p:nvSpPr>
            <p:cNvPr id="88" name="Oval 87"/>
            <p:cNvSpPr/>
            <p:nvPr/>
          </p:nvSpPr>
          <p:spPr>
            <a:xfrm>
              <a:off x="1290308" y="4602125"/>
              <a:ext cx="130249" cy="130249"/>
            </a:xfrm>
            <a:prstGeom prst="ellipse">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cxnSp>
          <p:nvCxnSpPr>
            <p:cNvPr id="90" name="Straight Connector 89"/>
            <p:cNvCxnSpPr/>
            <p:nvPr/>
          </p:nvCxnSpPr>
          <p:spPr>
            <a:xfrm flipV="1">
              <a:off x="1355432" y="4741146"/>
              <a:ext cx="0" cy="534316"/>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1" name="Group 90"/>
          <p:cNvGrpSpPr/>
          <p:nvPr/>
        </p:nvGrpSpPr>
        <p:grpSpPr>
          <a:xfrm>
            <a:off x="7521213" y="3727237"/>
            <a:ext cx="130249" cy="673337"/>
            <a:chOff x="1290308" y="4602125"/>
            <a:chExt cx="130249" cy="673337"/>
          </a:xfrm>
        </p:grpSpPr>
        <p:sp>
          <p:nvSpPr>
            <p:cNvPr id="92" name="Oval 91"/>
            <p:cNvSpPr/>
            <p:nvPr/>
          </p:nvSpPr>
          <p:spPr>
            <a:xfrm>
              <a:off x="1290308" y="4602125"/>
              <a:ext cx="130249" cy="130249"/>
            </a:xfrm>
            <a:prstGeom prst="ellipse">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cxnSp>
          <p:nvCxnSpPr>
            <p:cNvPr id="93" name="Straight Connector 92"/>
            <p:cNvCxnSpPr/>
            <p:nvPr/>
          </p:nvCxnSpPr>
          <p:spPr>
            <a:xfrm flipV="1">
              <a:off x="1355432" y="4741146"/>
              <a:ext cx="0" cy="534316"/>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4" name="Group 93"/>
          <p:cNvGrpSpPr/>
          <p:nvPr/>
        </p:nvGrpSpPr>
        <p:grpSpPr>
          <a:xfrm>
            <a:off x="8437889" y="3727237"/>
            <a:ext cx="130249" cy="673337"/>
            <a:chOff x="1290308" y="4602125"/>
            <a:chExt cx="130249" cy="673337"/>
          </a:xfrm>
        </p:grpSpPr>
        <p:sp>
          <p:nvSpPr>
            <p:cNvPr id="96" name="Oval 95"/>
            <p:cNvSpPr/>
            <p:nvPr/>
          </p:nvSpPr>
          <p:spPr>
            <a:xfrm>
              <a:off x="1290308" y="4602125"/>
              <a:ext cx="130249" cy="130249"/>
            </a:xfrm>
            <a:prstGeom prst="ellipse">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cxnSp>
          <p:nvCxnSpPr>
            <p:cNvPr id="97" name="Straight Connector 96"/>
            <p:cNvCxnSpPr/>
            <p:nvPr/>
          </p:nvCxnSpPr>
          <p:spPr>
            <a:xfrm flipV="1">
              <a:off x="1355432" y="4741146"/>
              <a:ext cx="0" cy="534316"/>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9" name="Group 98"/>
          <p:cNvGrpSpPr/>
          <p:nvPr/>
        </p:nvGrpSpPr>
        <p:grpSpPr>
          <a:xfrm>
            <a:off x="9595789" y="3727237"/>
            <a:ext cx="130249" cy="673337"/>
            <a:chOff x="1290308" y="4602125"/>
            <a:chExt cx="130249" cy="673337"/>
          </a:xfrm>
        </p:grpSpPr>
        <p:sp>
          <p:nvSpPr>
            <p:cNvPr id="100" name="Oval 99"/>
            <p:cNvSpPr/>
            <p:nvPr/>
          </p:nvSpPr>
          <p:spPr>
            <a:xfrm>
              <a:off x="1290308" y="4602125"/>
              <a:ext cx="130249" cy="130249"/>
            </a:xfrm>
            <a:prstGeom prst="ellipse">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cxnSp>
          <p:nvCxnSpPr>
            <p:cNvPr id="103" name="Straight Connector 102"/>
            <p:cNvCxnSpPr/>
            <p:nvPr/>
          </p:nvCxnSpPr>
          <p:spPr>
            <a:xfrm flipV="1">
              <a:off x="1355432" y="4741146"/>
              <a:ext cx="0" cy="534316"/>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06" name="Group 105"/>
          <p:cNvGrpSpPr/>
          <p:nvPr/>
        </p:nvGrpSpPr>
        <p:grpSpPr>
          <a:xfrm>
            <a:off x="10706557" y="3727237"/>
            <a:ext cx="130249" cy="673337"/>
            <a:chOff x="1290308" y="4602125"/>
            <a:chExt cx="130249" cy="673337"/>
          </a:xfrm>
        </p:grpSpPr>
        <p:sp>
          <p:nvSpPr>
            <p:cNvPr id="109" name="Oval 108"/>
            <p:cNvSpPr/>
            <p:nvPr/>
          </p:nvSpPr>
          <p:spPr>
            <a:xfrm>
              <a:off x="1290308" y="4602125"/>
              <a:ext cx="130249" cy="130249"/>
            </a:xfrm>
            <a:prstGeom prst="ellipse">
              <a:avLst/>
            </a:prstGeom>
            <a:solidFill>
              <a:schemeClr val="bg1">
                <a:lumMod val="85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cxnSp>
          <p:nvCxnSpPr>
            <p:cNvPr id="112" name="Straight Connector 111"/>
            <p:cNvCxnSpPr/>
            <p:nvPr/>
          </p:nvCxnSpPr>
          <p:spPr>
            <a:xfrm flipV="1">
              <a:off x="1355432" y="4741146"/>
              <a:ext cx="0" cy="534316"/>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114"/>
          <p:cNvSpPr txBox="1"/>
          <p:nvPr/>
        </p:nvSpPr>
        <p:spPr>
          <a:xfrm>
            <a:off x="1036835" y="4871735"/>
            <a:ext cx="611140" cy="30777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prstClr val="white">
                    <a:lumMod val="50000"/>
                  </a:prstClr>
                </a:solidFill>
                <a:effectLst/>
                <a:uLnTx/>
                <a:uFillTx/>
                <a:latin typeface="Justus oldstyle"/>
                <a:ea typeface="+mn-ea"/>
                <a:cs typeface="+mn-cs"/>
              </a:rPr>
              <a:t>235k</a:t>
            </a:r>
          </a:p>
        </p:txBody>
      </p:sp>
      <p:sp>
        <p:nvSpPr>
          <p:cNvPr id="118" name="TextBox 117"/>
          <p:cNvSpPr txBox="1"/>
          <p:nvPr/>
        </p:nvSpPr>
        <p:spPr>
          <a:xfrm>
            <a:off x="2117484" y="4871735"/>
            <a:ext cx="765428" cy="30777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prstClr val="white">
                    <a:lumMod val="50000"/>
                  </a:prstClr>
                </a:solidFill>
                <a:effectLst/>
                <a:uLnTx/>
                <a:uFillTx/>
                <a:latin typeface="Justus oldstyle"/>
                <a:ea typeface="+mn-ea"/>
                <a:cs typeface="+mn-cs"/>
              </a:rPr>
              <a:t>3256k</a:t>
            </a:r>
          </a:p>
        </p:txBody>
      </p:sp>
      <p:sp>
        <p:nvSpPr>
          <p:cNvPr id="121" name="TextBox 120"/>
          <p:cNvSpPr txBox="1"/>
          <p:nvPr/>
        </p:nvSpPr>
        <p:spPr>
          <a:xfrm>
            <a:off x="3594197" y="4871735"/>
            <a:ext cx="462864" cy="30777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prstClr val="white">
                    <a:lumMod val="50000"/>
                  </a:prstClr>
                </a:solidFill>
                <a:effectLst/>
                <a:uLnTx/>
                <a:uFillTx/>
                <a:latin typeface="Justus oldstyle"/>
                <a:ea typeface="+mn-ea"/>
                <a:cs typeface="+mn-cs"/>
              </a:rPr>
              <a:t>556</a:t>
            </a:r>
          </a:p>
        </p:txBody>
      </p:sp>
      <p:sp>
        <p:nvSpPr>
          <p:cNvPr id="124" name="TextBox 123"/>
          <p:cNvSpPr txBox="1"/>
          <p:nvPr/>
        </p:nvSpPr>
        <p:spPr>
          <a:xfrm>
            <a:off x="4940065" y="4871735"/>
            <a:ext cx="919716" cy="30777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prstClr val="white">
                    <a:lumMod val="50000"/>
                  </a:prstClr>
                </a:solidFill>
                <a:effectLst/>
                <a:uLnTx/>
                <a:uFillTx/>
                <a:latin typeface="Justus oldstyle"/>
                <a:ea typeface="+mn-ea"/>
                <a:cs typeface="+mn-cs"/>
              </a:rPr>
              <a:t>33598k</a:t>
            </a:r>
          </a:p>
        </p:txBody>
      </p:sp>
      <p:sp>
        <p:nvSpPr>
          <p:cNvPr id="125" name="TextBox 124"/>
          <p:cNvSpPr txBox="1"/>
          <p:nvPr/>
        </p:nvSpPr>
        <p:spPr>
          <a:xfrm>
            <a:off x="6050767" y="4871735"/>
            <a:ext cx="919716" cy="30777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prstClr val="white">
                    <a:lumMod val="50000"/>
                  </a:prstClr>
                </a:solidFill>
                <a:effectLst/>
                <a:uLnTx/>
                <a:uFillTx/>
                <a:latin typeface="Justus oldstyle"/>
                <a:ea typeface="+mn-ea"/>
                <a:cs typeface="+mn-cs"/>
              </a:rPr>
              <a:t>22598k</a:t>
            </a:r>
          </a:p>
        </p:txBody>
      </p:sp>
      <p:sp>
        <p:nvSpPr>
          <p:cNvPr id="126" name="TextBox 125"/>
          <p:cNvSpPr txBox="1"/>
          <p:nvPr/>
        </p:nvSpPr>
        <p:spPr>
          <a:xfrm>
            <a:off x="7141907" y="4871735"/>
            <a:ext cx="765428" cy="30777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prstClr val="white">
                    <a:lumMod val="50000"/>
                  </a:prstClr>
                </a:solidFill>
                <a:effectLst/>
                <a:uLnTx/>
                <a:uFillTx/>
                <a:latin typeface="Justus oldstyle"/>
                <a:ea typeface="+mn-ea"/>
                <a:cs typeface="+mn-cs"/>
              </a:rPr>
              <a:t>5026k</a:t>
            </a:r>
          </a:p>
        </p:txBody>
      </p:sp>
      <p:sp>
        <p:nvSpPr>
          <p:cNvPr id="127" name="TextBox 126"/>
          <p:cNvSpPr txBox="1"/>
          <p:nvPr/>
        </p:nvSpPr>
        <p:spPr>
          <a:xfrm>
            <a:off x="8167933" y="4871735"/>
            <a:ext cx="617152" cy="30777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prstClr val="white">
                    <a:lumMod val="50000"/>
                  </a:prstClr>
                </a:solidFill>
                <a:effectLst/>
                <a:uLnTx/>
                <a:uFillTx/>
                <a:latin typeface="Justus oldstyle"/>
                <a:ea typeface="+mn-ea"/>
                <a:cs typeface="+mn-cs"/>
              </a:rPr>
              <a:t>8974</a:t>
            </a:r>
          </a:p>
        </p:txBody>
      </p:sp>
      <p:sp>
        <p:nvSpPr>
          <p:cNvPr id="128" name="TextBox 127"/>
          <p:cNvSpPr txBox="1"/>
          <p:nvPr/>
        </p:nvSpPr>
        <p:spPr>
          <a:xfrm>
            <a:off x="9394978" y="4871735"/>
            <a:ext cx="611140" cy="30777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prstClr val="white">
                    <a:lumMod val="50000"/>
                  </a:prstClr>
                </a:solidFill>
                <a:effectLst/>
                <a:uLnTx/>
                <a:uFillTx/>
                <a:latin typeface="Justus oldstyle"/>
                <a:ea typeface="+mn-ea"/>
                <a:cs typeface="+mn-cs"/>
              </a:rPr>
              <a:t>548k</a:t>
            </a:r>
          </a:p>
        </p:txBody>
      </p:sp>
      <p:sp>
        <p:nvSpPr>
          <p:cNvPr id="129" name="TextBox 128"/>
          <p:cNvSpPr txBox="1"/>
          <p:nvPr/>
        </p:nvSpPr>
        <p:spPr>
          <a:xfrm>
            <a:off x="10447678" y="4871735"/>
            <a:ext cx="795484" cy="307777"/>
          </a:xfrm>
          <a:prstGeom prst="rect">
            <a:avLst/>
          </a:prstGeom>
          <a:noFill/>
        </p:spPr>
        <p:txBody>
          <a:bodyPr wrap="squar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2000" b="0" i="0" u="none" strike="noStrike" kern="1200" cap="none" spc="0" normalizeH="0" baseline="0" noProof="0" dirty="0">
                <a:ln>
                  <a:noFill/>
                </a:ln>
                <a:solidFill>
                  <a:prstClr val="white">
                    <a:lumMod val="50000"/>
                  </a:prstClr>
                </a:solidFill>
                <a:effectLst/>
                <a:uLnTx/>
                <a:uFillTx/>
                <a:latin typeface="Justus oldstyle"/>
                <a:ea typeface="+mn-ea"/>
                <a:cs typeface="+mn-cs"/>
              </a:rPr>
              <a:t>5897K</a:t>
            </a:r>
          </a:p>
        </p:txBody>
      </p:sp>
      <p:sp>
        <p:nvSpPr>
          <p:cNvPr id="130" name="TextBox 129"/>
          <p:cNvSpPr txBox="1"/>
          <p:nvPr/>
        </p:nvSpPr>
        <p:spPr>
          <a:xfrm>
            <a:off x="1407886" y="5661508"/>
            <a:ext cx="9376228" cy="738664"/>
          </a:xfrm>
          <a:prstGeom prst="rect">
            <a:avLst/>
          </a:prstGeom>
          <a:noFill/>
        </p:spPr>
        <p:txBody>
          <a:bodyPr wrap="squar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600" b="0" i="1" u="none" strike="noStrike" kern="1200" cap="none" spc="0" normalizeH="0" baseline="0" noProof="0" dirty="0">
                <a:ln>
                  <a:noFill/>
                </a:ln>
                <a:solidFill>
                  <a:prstClr val="white">
                    <a:lumMod val="65000"/>
                  </a:prstClr>
                </a:solidFill>
                <a:effectLst/>
                <a:uLnTx/>
                <a:uFillTx/>
                <a:latin typeface="Justus oldstyle"/>
                <a:ea typeface="+mn-ea"/>
                <a:cs typeface="+mn-cs"/>
              </a:rPr>
              <a:t>There are many variations of passages of Lorem Ipsum available, but the majority have suffered alteration in some form, by injected humour, or randomised words which don't look even slightly believable. If you are going to use a passage of Lorem Ipsum</a:t>
            </a:r>
            <a:endParaRPr kumimoji="0" lang="en-IN" sz="16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114" name="Freeform 113"/>
          <p:cNvSpPr/>
          <p:nvPr/>
        </p:nvSpPr>
        <p:spPr>
          <a:xfrm>
            <a:off x="1213817" y="4609785"/>
            <a:ext cx="257175" cy="220612"/>
          </a:xfrm>
          <a:custGeom>
            <a:avLst/>
            <a:gdLst/>
            <a:ahLst/>
            <a:cxnLst/>
            <a:rect l="l" t="t" r="r" b="b"/>
            <a:pathLst>
              <a:path w="257175" h="220612">
                <a:moveTo>
                  <a:pt x="220435" y="23249"/>
                </a:moveTo>
                <a:cubicBezTo>
                  <a:pt x="182739" y="52143"/>
                  <a:pt x="146000" y="68551"/>
                  <a:pt x="110217" y="72474"/>
                </a:cubicBezTo>
                <a:lnTo>
                  <a:pt x="110217" y="111223"/>
                </a:lnTo>
                <a:cubicBezTo>
                  <a:pt x="146287" y="115241"/>
                  <a:pt x="183026" y="131554"/>
                  <a:pt x="220435" y="160160"/>
                </a:cubicBezTo>
                <a:close/>
                <a:moveTo>
                  <a:pt x="220435" y="0"/>
                </a:moveTo>
                <a:cubicBezTo>
                  <a:pt x="225410" y="0"/>
                  <a:pt x="229716" y="1818"/>
                  <a:pt x="233351" y="5454"/>
                </a:cubicBezTo>
                <a:cubicBezTo>
                  <a:pt x="236987" y="9089"/>
                  <a:pt x="238805" y="13395"/>
                  <a:pt x="238805" y="18370"/>
                </a:cubicBezTo>
                <a:lnTo>
                  <a:pt x="238805" y="73479"/>
                </a:lnTo>
                <a:cubicBezTo>
                  <a:pt x="243876" y="73479"/>
                  <a:pt x="248205" y="75273"/>
                  <a:pt x="251793" y="78860"/>
                </a:cubicBezTo>
                <a:cubicBezTo>
                  <a:pt x="255381" y="82448"/>
                  <a:pt x="257175" y="86778"/>
                  <a:pt x="257175" y="91848"/>
                </a:cubicBezTo>
                <a:cubicBezTo>
                  <a:pt x="257175" y="96919"/>
                  <a:pt x="255381" y="101248"/>
                  <a:pt x="251793" y="104836"/>
                </a:cubicBezTo>
                <a:cubicBezTo>
                  <a:pt x="248205" y="108424"/>
                  <a:pt x="243876" y="110218"/>
                  <a:pt x="238805" y="110218"/>
                </a:cubicBezTo>
                <a:lnTo>
                  <a:pt x="238805" y="165327"/>
                </a:lnTo>
                <a:cubicBezTo>
                  <a:pt x="238805" y="170302"/>
                  <a:pt x="236987" y="174607"/>
                  <a:pt x="233351" y="178243"/>
                </a:cubicBezTo>
                <a:cubicBezTo>
                  <a:pt x="229716" y="181879"/>
                  <a:pt x="225410" y="183697"/>
                  <a:pt x="220435" y="183697"/>
                </a:cubicBezTo>
                <a:cubicBezTo>
                  <a:pt x="180539" y="150497"/>
                  <a:pt x="141695" y="132319"/>
                  <a:pt x="103903" y="129162"/>
                </a:cubicBezTo>
                <a:cubicBezTo>
                  <a:pt x="98354" y="130980"/>
                  <a:pt x="94000" y="134137"/>
                  <a:pt x="90843" y="138634"/>
                </a:cubicBezTo>
                <a:cubicBezTo>
                  <a:pt x="87686" y="143130"/>
                  <a:pt x="86203" y="147938"/>
                  <a:pt x="86394" y="153057"/>
                </a:cubicBezTo>
                <a:cubicBezTo>
                  <a:pt x="86586" y="158175"/>
                  <a:pt x="88499" y="162600"/>
                  <a:pt x="92135" y="166332"/>
                </a:cubicBezTo>
                <a:cubicBezTo>
                  <a:pt x="90221" y="169489"/>
                  <a:pt x="89121" y="172622"/>
                  <a:pt x="88834" y="175732"/>
                </a:cubicBezTo>
                <a:cubicBezTo>
                  <a:pt x="88547" y="178841"/>
                  <a:pt x="88834" y="181616"/>
                  <a:pt x="89695" y="184055"/>
                </a:cubicBezTo>
                <a:cubicBezTo>
                  <a:pt x="90556" y="186495"/>
                  <a:pt x="92159" y="189126"/>
                  <a:pt x="94503" y="191949"/>
                </a:cubicBezTo>
                <a:cubicBezTo>
                  <a:pt x="96847" y="194771"/>
                  <a:pt x="99143" y="197163"/>
                  <a:pt x="101391" y="199124"/>
                </a:cubicBezTo>
                <a:cubicBezTo>
                  <a:pt x="103640" y="201086"/>
                  <a:pt x="106582" y="203501"/>
                  <a:pt x="110217" y="206372"/>
                </a:cubicBezTo>
                <a:cubicBezTo>
                  <a:pt x="107443" y="211921"/>
                  <a:pt x="102109" y="215891"/>
                  <a:pt x="94216" y="218283"/>
                </a:cubicBezTo>
                <a:cubicBezTo>
                  <a:pt x="86323" y="220675"/>
                  <a:pt x="78262" y="221225"/>
                  <a:pt x="70034" y="219934"/>
                </a:cubicBezTo>
                <a:cubicBezTo>
                  <a:pt x="61806" y="218642"/>
                  <a:pt x="55491" y="215987"/>
                  <a:pt x="51090" y="211969"/>
                </a:cubicBezTo>
                <a:cubicBezTo>
                  <a:pt x="50420" y="209768"/>
                  <a:pt x="49009" y="205582"/>
                  <a:pt x="46857" y="199411"/>
                </a:cubicBezTo>
                <a:cubicBezTo>
                  <a:pt x="44704" y="193240"/>
                  <a:pt x="43173" y="188720"/>
                  <a:pt x="42264" y="185849"/>
                </a:cubicBezTo>
                <a:cubicBezTo>
                  <a:pt x="41355" y="182979"/>
                  <a:pt x="40255" y="178721"/>
                  <a:pt x="38963" y="173077"/>
                </a:cubicBezTo>
                <a:cubicBezTo>
                  <a:pt x="37672" y="167432"/>
                  <a:pt x="36954" y="162600"/>
                  <a:pt x="36811" y="158582"/>
                </a:cubicBezTo>
                <a:cubicBezTo>
                  <a:pt x="36667" y="154563"/>
                  <a:pt x="36835" y="149851"/>
                  <a:pt x="37313" y="144446"/>
                </a:cubicBezTo>
                <a:cubicBezTo>
                  <a:pt x="37791" y="139040"/>
                  <a:pt x="38844" y="133754"/>
                  <a:pt x="40470" y="128588"/>
                </a:cubicBezTo>
                <a:lnTo>
                  <a:pt x="22962" y="128588"/>
                </a:lnTo>
                <a:cubicBezTo>
                  <a:pt x="16647" y="128588"/>
                  <a:pt x="11241" y="126339"/>
                  <a:pt x="6745" y="121843"/>
                </a:cubicBezTo>
                <a:cubicBezTo>
                  <a:pt x="2248" y="117346"/>
                  <a:pt x="0" y="111940"/>
                  <a:pt x="0" y="105626"/>
                </a:cubicBezTo>
                <a:lnTo>
                  <a:pt x="0" y="78071"/>
                </a:lnTo>
                <a:cubicBezTo>
                  <a:pt x="0" y="71757"/>
                  <a:pt x="2248" y="66351"/>
                  <a:pt x="6745" y="61854"/>
                </a:cubicBezTo>
                <a:cubicBezTo>
                  <a:pt x="11241" y="57357"/>
                  <a:pt x="16647" y="55109"/>
                  <a:pt x="22962" y="55109"/>
                </a:cubicBezTo>
                <a:lnTo>
                  <a:pt x="91848" y="55109"/>
                </a:lnTo>
                <a:cubicBezTo>
                  <a:pt x="133467" y="55109"/>
                  <a:pt x="176329" y="36739"/>
                  <a:pt x="220435" y="0"/>
                </a:cubicBezTo>
                <a:close/>
              </a:path>
            </a:pathLst>
          </a:custGeom>
          <a:solidFill>
            <a:schemeClr val="tx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srgbClr val="44546A"/>
              </a:solidFill>
              <a:effectLst/>
              <a:uLnTx/>
              <a:uFillTx/>
              <a:latin typeface="Justus oldstyle"/>
              <a:ea typeface="+mn-ea"/>
              <a:cs typeface="+mn-cs"/>
            </a:endParaRPr>
          </a:p>
        </p:txBody>
      </p:sp>
      <p:sp>
        <p:nvSpPr>
          <p:cNvPr id="117" name="Freeform 116"/>
          <p:cNvSpPr/>
          <p:nvPr/>
        </p:nvSpPr>
        <p:spPr>
          <a:xfrm>
            <a:off x="2333621" y="4609873"/>
            <a:ext cx="229621" cy="220436"/>
          </a:xfrm>
          <a:custGeom>
            <a:avLst/>
            <a:gdLst/>
            <a:ahLst/>
            <a:cxnLst/>
            <a:rect l="l" t="t" r="r" b="b"/>
            <a:pathLst>
              <a:path w="229621" h="220436">
                <a:moveTo>
                  <a:pt x="27555" y="165327"/>
                </a:moveTo>
                <a:cubicBezTo>
                  <a:pt x="24971" y="165327"/>
                  <a:pt x="22795" y="166236"/>
                  <a:pt x="21025" y="168054"/>
                </a:cubicBezTo>
                <a:cubicBezTo>
                  <a:pt x="19255" y="169872"/>
                  <a:pt x="18370" y="172024"/>
                  <a:pt x="18370" y="174512"/>
                </a:cubicBezTo>
                <a:cubicBezTo>
                  <a:pt x="18370" y="177095"/>
                  <a:pt x="19255" y="179272"/>
                  <a:pt x="21025" y="181042"/>
                </a:cubicBezTo>
                <a:cubicBezTo>
                  <a:pt x="22795" y="182812"/>
                  <a:pt x="24971" y="183697"/>
                  <a:pt x="27555" y="183697"/>
                </a:cubicBezTo>
                <a:cubicBezTo>
                  <a:pt x="30042" y="183697"/>
                  <a:pt x="32195" y="182812"/>
                  <a:pt x="34013" y="181042"/>
                </a:cubicBezTo>
                <a:cubicBezTo>
                  <a:pt x="35831" y="179272"/>
                  <a:pt x="36739" y="177095"/>
                  <a:pt x="36739" y="174512"/>
                </a:cubicBezTo>
                <a:cubicBezTo>
                  <a:pt x="36739" y="172024"/>
                  <a:pt x="35831" y="169872"/>
                  <a:pt x="34013" y="168054"/>
                </a:cubicBezTo>
                <a:cubicBezTo>
                  <a:pt x="32195" y="166236"/>
                  <a:pt x="30042" y="165327"/>
                  <a:pt x="27555" y="165327"/>
                </a:cubicBezTo>
                <a:close/>
                <a:moveTo>
                  <a:pt x="9185" y="91848"/>
                </a:moveTo>
                <a:lnTo>
                  <a:pt x="50517" y="91848"/>
                </a:lnTo>
                <a:cubicBezTo>
                  <a:pt x="53004" y="91848"/>
                  <a:pt x="55157" y="92757"/>
                  <a:pt x="56975" y="94575"/>
                </a:cubicBezTo>
                <a:cubicBezTo>
                  <a:pt x="58793" y="96393"/>
                  <a:pt x="59701" y="98546"/>
                  <a:pt x="59701" y="101033"/>
                </a:cubicBezTo>
                <a:lnTo>
                  <a:pt x="59701" y="192881"/>
                </a:lnTo>
                <a:cubicBezTo>
                  <a:pt x="59701" y="195369"/>
                  <a:pt x="58793" y="197522"/>
                  <a:pt x="56975" y="199340"/>
                </a:cubicBezTo>
                <a:cubicBezTo>
                  <a:pt x="55157" y="201157"/>
                  <a:pt x="53004" y="202066"/>
                  <a:pt x="50517" y="202066"/>
                </a:cubicBezTo>
                <a:lnTo>
                  <a:pt x="9185" y="202066"/>
                </a:lnTo>
                <a:cubicBezTo>
                  <a:pt x="6697" y="202066"/>
                  <a:pt x="4545" y="201157"/>
                  <a:pt x="2727" y="199340"/>
                </a:cubicBezTo>
                <a:cubicBezTo>
                  <a:pt x="909" y="197522"/>
                  <a:pt x="0" y="195369"/>
                  <a:pt x="0" y="192881"/>
                </a:cubicBezTo>
                <a:lnTo>
                  <a:pt x="0" y="101033"/>
                </a:lnTo>
                <a:cubicBezTo>
                  <a:pt x="0" y="98546"/>
                  <a:pt x="909" y="96393"/>
                  <a:pt x="2727" y="94575"/>
                </a:cubicBezTo>
                <a:cubicBezTo>
                  <a:pt x="4545" y="92757"/>
                  <a:pt x="6697" y="91848"/>
                  <a:pt x="9185" y="91848"/>
                </a:cubicBezTo>
                <a:close/>
                <a:moveTo>
                  <a:pt x="142365" y="0"/>
                </a:moveTo>
                <a:cubicBezTo>
                  <a:pt x="146766" y="0"/>
                  <a:pt x="150713" y="502"/>
                  <a:pt x="154205" y="1507"/>
                </a:cubicBezTo>
                <a:cubicBezTo>
                  <a:pt x="157697" y="2512"/>
                  <a:pt x="160567" y="3755"/>
                  <a:pt x="162815" y="5238"/>
                </a:cubicBezTo>
                <a:cubicBezTo>
                  <a:pt x="165064" y="6721"/>
                  <a:pt x="166977" y="8659"/>
                  <a:pt x="168556" y="11051"/>
                </a:cubicBezTo>
                <a:cubicBezTo>
                  <a:pt x="170135" y="13443"/>
                  <a:pt x="171283" y="15595"/>
                  <a:pt x="172000" y="17509"/>
                </a:cubicBezTo>
                <a:cubicBezTo>
                  <a:pt x="172718" y="19422"/>
                  <a:pt x="173292" y="21814"/>
                  <a:pt x="173722" y="24684"/>
                </a:cubicBezTo>
                <a:cubicBezTo>
                  <a:pt x="174153" y="27555"/>
                  <a:pt x="174392" y="29707"/>
                  <a:pt x="174440" y="31142"/>
                </a:cubicBezTo>
                <a:cubicBezTo>
                  <a:pt x="174488" y="32578"/>
                  <a:pt x="174512" y="34443"/>
                  <a:pt x="174512" y="36739"/>
                </a:cubicBezTo>
                <a:cubicBezTo>
                  <a:pt x="174512" y="40375"/>
                  <a:pt x="174057" y="44011"/>
                  <a:pt x="173148" y="47646"/>
                </a:cubicBezTo>
                <a:cubicBezTo>
                  <a:pt x="172239" y="51282"/>
                  <a:pt x="171331" y="54152"/>
                  <a:pt x="170422" y="56257"/>
                </a:cubicBezTo>
                <a:cubicBezTo>
                  <a:pt x="169513" y="58362"/>
                  <a:pt x="168197" y="61041"/>
                  <a:pt x="166475" y="64294"/>
                </a:cubicBezTo>
                <a:cubicBezTo>
                  <a:pt x="166188" y="64868"/>
                  <a:pt x="165710" y="65729"/>
                  <a:pt x="165040" y="66877"/>
                </a:cubicBezTo>
                <a:cubicBezTo>
                  <a:pt x="164370" y="68025"/>
                  <a:pt x="163844" y="69078"/>
                  <a:pt x="163461" y="70034"/>
                </a:cubicBezTo>
                <a:cubicBezTo>
                  <a:pt x="163079" y="70991"/>
                  <a:pt x="162696" y="72139"/>
                  <a:pt x="162313" y="73479"/>
                </a:cubicBezTo>
                <a:lnTo>
                  <a:pt x="202066" y="73479"/>
                </a:lnTo>
                <a:cubicBezTo>
                  <a:pt x="209529" y="73479"/>
                  <a:pt x="215987" y="76205"/>
                  <a:pt x="221440" y="81659"/>
                </a:cubicBezTo>
                <a:cubicBezTo>
                  <a:pt x="226894" y="87112"/>
                  <a:pt x="229621" y="93571"/>
                  <a:pt x="229621" y="101033"/>
                </a:cubicBezTo>
                <a:cubicBezTo>
                  <a:pt x="229621" y="109261"/>
                  <a:pt x="226990" y="116389"/>
                  <a:pt x="221727" y="122417"/>
                </a:cubicBezTo>
                <a:cubicBezTo>
                  <a:pt x="223163" y="126626"/>
                  <a:pt x="223880" y="130262"/>
                  <a:pt x="223880" y="133324"/>
                </a:cubicBezTo>
                <a:cubicBezTo>
                  <a:pt x="224167" y="140595"/>
                  <a:pt x="222110" y="147149"/>
                  <a:pt x="217709" y="152985"/>
                </a:cubicBezTo>
                <a:cubicBezTo>
                  <a:pt x="219336" y="158343"/>
                  <a:pt x="219336" y="163940"/>
                  <a:pt x="217709" y="169776"/>
                </a:cubicBezTo>
                <a:cubicBezTo>
                  <a:pt x="216274" y="175229"/>
                  <a:pt x="213691" y="179726"/>
                  <a:pt x="209959" y="183266"/>
                </a:cubicBezTo>
                <a:cubicBezTo>
                  <a:pt x="210820" y="193982"/>
                  <a:pt x="208476" y="202640"/>
                  <a:pt x="202927" y="209242"/>
                </a:cubicBezTo>
                <a:cubicBezTo>
                  <a:pt x="196804" y="216513"/>
                  <a:pt x="187380" y="220245"/>
                  <a:pt x="174655" y="220436"/>
                </a:cubicBezTo>
                <a:lnTo>
                  <a:pt x="169489" y="220436"/>
                </a:lnTo>
                <a:lnTo>
                  <a:pt x="158582" y="220436"/>
                </a:lnTo>
                <a:lnTo>
                  <a:pt x="156142" y="220436"/>
                </a:lnTo>
                <a:cubicBezTo>
                  <a:pt x="149828" y="220436"/>
                  <a:pt x="142939" y="219694"/>
                  <a:pt x="135476" y="218211"/>
                </a:cubicBezTo>
                <a:cubicBezTo>
                  <a:pt x="128014" y="216728"/>
                  <a:pt x="122201" y="215341"/>
                  <a:pt x="118039" y="214050"/>
                </a:cubicBezTo>
                <a:cubicBezTo>
                  <a:pt x="113878" y="212758"/>
                  <a:pt x="108113" y="210868"/>
                  <a:pt x="100746" y="208381"/>
                </a:cubicBezTo>
                <a:cubicBezTo>
                  <a:pt x="88978" y="204267"/>
                  <a:pt x="81420" y="202162"/>
                  <a:pt x="78071" y="202066"/>
                </a:cubicBezTo>
                <a:cubicBezTo>
                  <a:pt x="75584" y="201971"/>
                  <a:pt x="73431" y="201038"/>
                  <a:pt x="71613" y="199268"/>
                </a:cubicBezTo>
                <a:cubicBezTo>
                  <a:pt x="69795" y="197498"/>
                  <a:pt x="68886" y="195369"/>
                  <a:pt x="68886" y="192881"/>
                </a:cubicBezTo>
                <a:lnTo>
                  <a:pt x="68886" y="100890"/>
                </a:lnTo>
                <a:cubicBezTo>
                  <a:pt x="68886" y="98498"/>
                  <a:pt x="69747" y="96417"/>
                  <a:pt x="71470" y="94647"/>
                </a:cubicBezTo>
                <a:cubicBezTo>
                  <a:pt x="73192" y="92877"/>
                  <a:pt x="75249" y="91896"/>
                  <a:pt x="77641" y="91705"/>
                </a:cubicBezTo>
                <a:cubicBezTo>
                  <a:pt x="79937" y="91514"/>
                  <a:pt x="83572" y="88691"/>
                  <a:pt x="88548" y="83238"/>
                </a:cubicBezTo>
                <a:cubicBezTo>
                  <a:pt x="93523" y="77784"/>
                  <a:pt x="98354" y="71996"/>
                  <a:pt x="103042" y="65873"/>
                </a:cubicBezTo>
                <a:cubicBezTo>
                  <a:pt x="109548" y="57549"/>
                  <a:pt x="114380" y="51808"/>
                  <a:pt x="117537" y="48651"/>
                </a:cubicBezTo>
                <a:cubicBezTo>
                  <a:pt x="119259" y="46929"/>
                  <a:pt x="120742" y="44633"/>
                  <a:pt x="121986" y="41762"/>
                </a:cubicBezTo>
                <a:cubicBezTo>
                  <a:pt x="123230" y="38892"/>
                  <a:pt x="124067" y="36572"/>
                  <a:pt x="124498" y="34802"/>
                </a:cubicBezTo>
                <a:cubicBezTo>
                  <a:pt x="124928" y="33032"/>
                  <a:pt x="125574" y="30138"/>
                  <a:pt x="126435" y="26120"/>
                </a:cubicBezTo>
                <a:cubicBezTo>
                  <a:pt x="127105" y="22388"/>
                  <a:pt x="127703" y="19470"/>
                  <a:pt x="128229" y="17365"/>
                </a:cubicBezTo>
                <a:cubicBezTo>
                  <a:pt x="128755" y="15260"/>
                  <a:pt x="129688" y="12773"/>
                  <a:pt x="131027" y="9903"/>
                </a:cubicBezTo>
                <a:cubicBezTo>
                  <a:pt x="132367" y="7032"/>
                  <a:pt x="133993" y="4640"/>
                  <a:pt x="135907" y="2727"/>
                </a:cubicBezTo>
                <a:cubicBezTo>
                  <a:pt x="137725" y="909"/>
                  <a:pt x="139877" y="0"/>
                  <a:pt x="142365"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srgbClr val="FF7259"/>
              </a:solidFill>
              <a:effectLst/>
              <a:uLnTx/>
              <a:uFillTx/>
              <a:latin typeface="Justus oldstyle"/>
              <a:ea typeface="+mn-ea"/>
              <a:cs typeface="+mn-cs"/>
            </a:endParaRPr>
          </a:p>
        </p:txBody>
      </p:sp>
      <p:sp>
        <p:nvSpPr>
          <p:cNvPr id="120" name="Freeform 119"/>
          <p:cNvSpPr/>
          <p:nvPr/>
        </p:nvSpPr>
        <p:spPr>
          <a:xfrm>
            <a:off x="3734787" y="4609873"/>
            <a:ext cx="202066" cy="220436"/>
          </a:xfrm>
          <a:custGeom>
            <a:avLst/>
            <a:gdLst/>
            <a:ahLst/>
            <a:cxnLst/>
            <a:rect l="l" t="t" r="r" b="b"/>
            <a:pathLst>
              <a:path w="202066" h="220436">
                <a:moveTo>
                  <a:pt x="49655" y="101033"/>
                </a:moveTo>
                <a:cubicBezTo>
                  <a:pt x="50516" y="101033"/>
                  <a:pt x="52525" y="102062"/>
                  <a:pt x="55683" y="104119"/>
                </a:cubicBezTo>
                <a:cubicBezTo>
                  <a:pt x="58840" y="106176"/>
                  <a:pt x="62404" y="108472"/>
                  <a:pt x="66374" y="111007"/>
                </a:cubicBezTo>
                <a:cubicBezTo>
                  <a:pt x="70345" y="113543"/>
                  <a:pt x="75511" y="115839"/>
                  <a:pt x="81874" y="117896"/>
                </a:cubicBezTo>
                <a:cubicBezTo>
                  <a:pt x="88236" y="119953"/>
                  <a:pt x="94622" y="120981"/>
                  <a:pt x="101033" y="120981"/>
                </a:cubicBezTo>
                <a:cubicBezTo>
                  <a:pt x="107443" y="120981"/>
                  <a:pt x="113829" y="119953"/>
                  <a:pt x="120192" y="117896"/>
                </a:cubicBezTo>
                <a:cubicBezTo>
                  <a:pt x="126554" y="115839"/>
                  <a:pt x="131720" y="113543"/>
                  <a:pt x="135691" y="111007"/>
                </a:cubicBezTo>
                <a:cubicBezTo>
                  <a:pt x="139662" y="108472"/>
                  <a:pt x="143225" y="106176"/>
                  <a:pt x="146383" y="104119"/>
                </a:cubicBezTo>
                <a:cubicBezTo>
                  <a:pt x="149540" y="102062"/>
                  <a:pt x="151549" y="101033"/>
                  <a:pt x="152410" y="101033"/>
                </a:cubicBezTo>
                <a:cubicBezTo>
                  <a:pt x="158246" y="101033"/>
                  <a:pt x="163580" y="101990"/>
                  <a:pt x="168412" y="103903"/>
                </a:cubicBezTo>
                <a:cubicBezTo>
                  <a:pt x="173244" y="105817"/>
                  <a:pt x="177334" y="108376"/>
                  <a:pt x="180682" y="111581"/>
                </a:cubicBezTo>
                <a:cubicBezTo>
                  <a:pt x="184031" y="114787"/>
                  <a:pt x="186997" y="118661"/>
                  <a:pt x="189580" y="123206"/>
                </a:cubicBezTo>
                <a:cubicBezTo>
                  <a:pt x="192163" y="127751"/>
                  <a:pt x="194220" y="132415"/>
                  <a:pt x="195751" y="137198"/>
                </a:cubicBezTo>
                <a:cubicBezTo>
                  <a:pt x="197282" y="141982"/>
                  <a:pt x="198550" y="147173"/>
                  <a:pt x="199554" y="152770"/>
                </a:cubicBezTo>
                <a:cubicBezTo>
                  <a:pt x="200559" y="158367"/>
                  <a:pt x="201229" y="163581"/>
                  <a:pt x="201563" y="168412"/>
                </a:cubicBezTo>
                <a:cubicBezTo>
                  <a:pt x="201898" y="173244"/>
                  <a:pt x="202066" y="178195"/>
                  <a:pt x="202066" y="183266"/>
                </a:cubicBezTo>
                <a:cubicBezTo>
                  <a:pt x="202066" y="194747"/>
                  <a:pt x="198574" y="203812"/>
                  <a:pt x="191589" y="210462"/>
                </a:cubicBezTo>
                <a:cubicBezTo>
                  <a:pt x="184605" y="217111"/>
                  <a:pt x="175324" y="220436"/>
                  <a:pt x="163748" y="220436"/>
                </a:cubicBezTo>
                <a:lnTo>
                  <a:pt x="38318" y="220436"/>
                </a:lnTo>
                <a:cubicBezTo>
                  <a:pt x="26741" y="220436"/>
                  <a:pt x="17460" y="217111"/>
                  <a:pt x="10476" y="210462"/>
                </a:cubicBezTo>
                <a:cubicBezTo>
                  <a:pt x="3492" y="203812"/>
                  <a:pt x="0" y="194747"/>
                  <a:pt x="0" y="183266"/>
                </a:cubicBezTo>
                <a:cubicBezTo>
                  <a:pt x="0" y="178195"/>
                  <a:pt x="167" y="173244"/>
                  <a:pt x="502" y="168412"/>
                </a:cubicBezTo>
                <a:cubicBezTo>
                  <a:pt x="837" y="163581"/>
                  <a:pt x="1507" y="158367"/>
                  <a:pt x="2511" y="152770"/>
                </a:cubicBezTo>
                <a:cubicBezTo>
                  <a:pt x="3516" y="147173"/>
                  <a:pt x="4783" y="141982"/>
                  <a:pt x="6314" y="137198"/>
                </a:cubicBezTo>
                <a:cubicBezTo>
                  <a:pt x="7845" y="132415"/>
                  <a:pt x="9902" y="127751"/>
                  <a:pt x="12485" y="123206"/>
                </a:cubicBezTo>
                <a:cubicBezTo>
                  <a:pt x="15068" y="118661"/>
                  <a:pt x="18034" y="114787"/>
                  <a:pt x="21383" y="111581"/>
                </a:cubicBezTo>
                <a:cubicBezTo>
                  <a:pt x="24732" y="108376"/>
                  <a:pt x="28822" y="105817"/>
                  <a:pt x="33653" y="103903"/>
                </a:cubicBezTo>
                <a:cubicBezTo>
                  <a:pt x="38485" y="101990"/>
                  <a:pt x="43819" y="101033"/>
                  <a:pt x="49655" y="101033"/>
                </a:cubicBezTo>
                <a:close/>
                <a:moveTo>
                  <a:pt x="101033" y="0"/>
                </a:moveTo>
                <a:cubicBezTo>
                  <a:pt x="116245" y="0"/>
                  <a:pt x="129233" y="5382"/>
                  <a:pt x="139996" y="16145"/>
                </a:cubicBezTo>
                <a:cubicBezTo>
                  <a:pt x="150760" y="26909"/>
                  <a:pt x="156142" y="39897"/>
                  <a:pt x="156142" y="55109"/>
                </a:cubicBezTo>
                <a:cubicBezTo>
                  <a:pt x="156142" y="70321"/>
                  <a:pt x="150760" y="83309"/>
                  <a:pt x="139996" y="94073"/>
                </a:cubicBezTo>
                <a:cubicBezTo>
                  <a:pt x="129233" y="104836"/>
                  <a:pt x="116245" y="110218"/>
                  <a:pt x="101033" y="110218"/>
                </a:cubicBezTo>
                <a:cubicBezTo>
                  <a:pt x="85820" y="110218"/>
                  <a:pt x="72832" y="104836"/>
                  <a:pt x="62069" y="94073"/>
                </a:cubicBezTo>
                <a:cubicBezTo>
                  <a:pt x="51305" y="83309"/>
                  <a:pt x="45924" y="70321"/>
                  <a:pt x="45924" y="55109"/>
                </a:cubicBezTo>
                <a:cubicBezTo>
                  <a:pt x="45924" y="39897"/>
                  <a:pt x="51305" y="26909"/>
                  <a:pt x="62069" y="16145"/>
                </a:cubicBezTo>
                <a:cubicBezTo>
                  <a:pt x="72832" y="5382"/>
                  <a:pt x="85820" y="0"/>
                  <a:pt x="101033" y="0"/>
                </a:cubicBezTo>
                <a:close/>
              </a:path>
            </a:pathLst>
          </a:custGeom>
          <a:solidFill>
            <a:schemeClr val="accent4"/>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srgbClr val="A86BAA"/>
              </a:solidFill>
              <a:effectLst/>
              <a:uLnTx/>
              <a:uFillTx/>
              <a:latin typeface="Justus oldstyle"/>
              <a:ea typeface="+mn-ea"/>
              <a:cs typeface="+mn-cs"/>
            </a:endParaRPr>
          </a:p>
        </p:txBody>
      </p:sp>
      <p:sp>
        <p:nvSpPr>
          <p:cNvPr id="123" name="Freeform 122"/>
          <p:cNvSpPr/>
          <p:nvPr/>
        </p:nvSpPr>
        <p:spPr>
          <a:xfrm>
            <a:off x="5285181" y="4619058"/>
            <a:ext cx="165327" cy="202066"/>
          </a:xfrm>
          <a:custGeom>
            <a:avLst/>
            <a:gdLst/>
            <a:ahLst/>
            <a:cxnLst/>
            <a:rect l="l" t="t" r="r" b="b"/>
            <a:pathLst>
              <a:path w="165327" h="202066">
                <a:moveTo>
                  <a:pt x="82663" y="174512"/>
                </a:moveTo>
                <a:cubicBezTo>
                  <a:pt x="80176" y="174512"/>
                  <a:pt x="78023" y="175421"/>
                  <a:pt x="76205" y="177239"/>
                </a:cubicBezTo>
                <a:cubicBezTo>
                  <a:pt x="74387" y="179056"/>
                  <a:pt x="73478" y="181209"/>
                  <a:pt x="73478" y="183697"/>
                </a:cubicBezTo>
                <a:cubicBezTo>
                  <a:pt x="73478" y="186184"/>
                  <a:pt x="74387" y="188337"/>
                  <a:pt x="76205" y="190155"/>
                </a:cubicBezTo>
                <a:cubicBezTo>
                  <a:pt x="78023" y="191973"/>
                  <a:pt x="80176" y="192881"/>
                  <a:pt x="82663" y="192881"/>
                </a:cubicBezTo>
                <a:cubicBezTo>
                  <a:pt x="85151" y="192881"/>
                  <a:pt x="87303" y="191973"/>
                  <a:pt x="89121" y="190155"/>
                </a:cubicBezTo>
                <a:cubicBezTo>
                  <a:pt x="90939" y="188337"/>
                  <a:pt x="91848" y="186184"/>
                  <a:pt x="91848" y="183697"/>
                </a:cubicBezTo>
                <a:cubicBezTo>
                  <a:pt x="91848" y="181209"/>
                  <a:pt x="90939" y="179056"/>
                  <a:pt x="89121" y="177239"/>
                </a:cubicBezTo>
                <a:cubicBezTo>
                  <a:pt x="87303" y="175421"/>
                  <a:pt x="85151" y="174512"/>
                  <a:pt x="82663" y="174512"/>
                </a:cubicBezTo>
                <a:close/>
                <a:moveTo>
                  <a:pt x="22962" y="18370"/>
                </a:moveTo>
                <a:cubicBezTo>
                  <a:pt x="21718" y="18370"/>
                  <a:pt x="20642" y="18824"/>
                  <a:pt x="19733" y="19733"/>
                </a:cubicBezTo>
                <a:cubicBezTo>
                  <a:pt x="18824" y="20642"/>
                  <a:pt x="18369" y="21718"/>
                  <a:pt x="18369" y="22962"/>
                </a:cubicBezTo>
                <a:lnTo>
                  <a:pt x="18369" y="160735"/>
                </a:lnTo>
                <a:cubicBezTo>
                  <a:pt x="18369" y="161978"/>
                  <a:pt x="18824" y="163055"/>
                  <a:pt x="19733" y="163964"/>
                </a:cubicBezTo>
                <a:cubicBezTo>
                  <a:pt x="20642" y="164873"/>
                  <a:pt x="21718" y="165327"/>
                  <a:pt x="22962" y="165327"/>
                </a:cubicBezTo>
                <a:lnTo>
                  <a:pt x="142364" y="165327"/>
                </a:lnTo>
                <a:cubicBezTo>
                  <a:pt x="143608" y="165327"/>
                  <a:pt x="144685" y="164873"/>
                  <a:pt x="145594" y="163964"/>
                </a:cubicBezTo>
                <a:cubicBezTo>
                  <a:pt x="146502" y="163055"/>
                  <a:pt x="146957" y="161978"/>
                  <a:pt x="146957" y="160735"/>
                </a:cubicBezTo>
                <a:lnTo>
                  <a:pt x="146957" y="22962"/>
                </a:lnTo>
                <a:cubicBezTo>
                  <a:pt x="146957" y="21718"/>
                  <a:pt x="146502" y="20642"/>
                  <a:pt x="145594" y="19733"/>
                </a:cubicBezTo>
                <a:cubicBezTo>
                  <a:pt x="144685" y="18824"/>
                  <a:pt x="143608" y="18370"/>
                  <a:pt x="142364" y="18370"/>
                </a:cubicBezTo>
                <a:close/>
                <a:moveTo>
                  <a:pt x="22962" y="0"/>
                </a:moveTo>
                <a:lnTo>
                  <a:pt x="142364" y="0"/>
                </a:lnTo>
                <a:cubicBezTo>
                  <a:pt x="148679" y="0"/>
                  <a:pt x="154085" y="2249"/>
                  <a:pt x="158581" y="6745"/>
                </a:cubicBezTo>
                <a:cubicBezTo>
                  <a:pt x="163078" y="11242"/>
                  <a:pt x="165327" y="16648"/>
                  <a:pt x="165327" y="22962"/>
                </a:cubicBezTo>
                <a:lnTo>
                  <a:pt x="165327" y="179104"/>
                </a:lnTo>
                <a:cubicBezTo>
                  <a:pt x="165327" y="185419"/>
                  <a:pt x="163078" y="190824"/>
                  <a:pt x="158581" y="195321"/>
                </a:cubicBezTo>
                <a:cubicBezTo>
                  <a:pt x="154085" y="199818"/>
                  <a:pt x="148679" y="202066"/>
                  <a:pt x="142364" y="202066"/>
                </a:cubicBezTo>
                <a:lnTo>
                  <a:pt x="22962" y="202066"/>
                </a:lnTo>
                <a:cubicBezTo>
                  <a:pt x="16647" y="202066"/>
                  <a:pt x="11242" y="199818"/>
                  <a:pt x="6745" y="195321"/>
                </a:cubicBezTo>
                <a:cubicBezTo>
                  <a:pt x="2248" y="190824"/>
                  <a:pt x="0" y="185419"/>
                  <a:pt x="0" y="179104"/>
                </a:cubicBezTo>
                <a:lnTo>
                  <a:pt x="0" y="22962"/>
                </a:lnTo>
                <a:cubicBezTo>
                  <a:pt x="0" y="16648"/>
                  <a:pt x="2248" y="11242"/>
                  <a:pt x="6745" y="6745"/>
                </a:cubicBezTo>
                <a:cubicBezTo>
                  <a:pt x="11242" y="2249"/>
                  <a:pt x="16647" y="0"/>
                  <a:pt x="22962" y="0"/>
                </a:cubicBezTo>
                <a:close/>
              </a:path>
            </a:pathLst>
          </a:custGeom>
          <a:solidFill>
            <a:schemeClr val="accent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srgbClr val="D2789F"/>
              </a:solidFill>
              <a:effectLst/>
              <a:uLnTx/>
              <a:uFillTx/>
              <a:latin typeface="Justus oldstyle"/>
              <a:ea typeface="+mn-ea"/>
              <a:cs typeface="+mn-cs"/>
            </a:endParaRPr>
          </a:p>
        </p:txBody>
      </p:sp>
      <p:sp>
        <p:nvSpPr>
          <p:cNvPr id="138" name="Freeform 137"/>
          <p:cNvSpPr/>
          <p:nvPr/>
        </p:nvSpPr>
        <p:spPr>
          <a:xfrm>
            <a:off x="6381649" y="4591504"/>
            <a:ext cx="293914" cy="257175"/>
          </a:xfrm>
          <a:custGeom>
            <a:avLst/>
            <a:gdLst/>
            <a:ahLst/>
            <a:cxnLst/>
            <a:rect l="l" t="t" r="r" b="b"/>
            <a:pathLst>
              <a:path w="293914" h="257175">
                <a:moveTo>
                  <a:pt x="247990" y="151549"/>
                </a:moveTo>
                <a:cubicBezTo>
                  <a:pt x="241675" y="151549"/>
                  <a:pt x="236270" y="153797"/>
                  <a:pt x="231773" y="158294"/>
                </a:cubicBezTo>
                <a:cubicBezTo>
                  <a:pt x="227276" y="162791"/>
                  <a:pt x="225028" y="168197"/>
                  <a:pt x="225028" y="174511"/>
                </a:cubicBezTo>
                <a:cubicBezTo>
                  <a:pt x="225028" y="180826"/>
                  <a:pt x="227276" y="186231"/>
                  <a:pt x="231773" y="190728"/>
                </a:cubicBezTo>
                <a:cubicBezTo>
                  <a:pt x="236270" y="195225"/>
                  <a:pt x="241675" y="197473"/>
                  <a:pt x="247990" y="197473"/>
                </a:cubicBezTo>
                <a:cubicBezTo>
                  <a:pt x="254304" y="197473"/>
                  <a:pt x="259710" y="195225"/>
                  <a:pt x="264207" y="190728"/>
                </a:cubicBezTo>
                <a:cubicBezTo>
                  <a:pt x="268704" y="186231"/>
                  <a:pt x="270952" y="180826"/>
                  <a:pt x="270952" y="174511"/>
                </a:cubicBezTo>
                <a:cubicBezTo>
                  <a:pt x="270952" y="168197"/>
                  <a:pt x="268704" y="162791"/>
                  <a:pt x="264207" y="158294"/>
                </a:cubicBezTo>
                <a:cubicBezTo>
                  <a:pt x="259710" y="153797"/>
                  <a:pt x="254304" y="151549"/>
                  <a:pt x="247990" y="151549"/>
                </a:cubicBezTo>
                <a:close/>
                <a:moveTo>
                  <a:pt x="45924" y="151549"/>
                </a:moveTo>
                <a:cubicBezTo>
                  <a:pt x="39609" y="151549"/>
                  <a:pt x="34204" y="153797"/>
                  <a:pt x="29707" y="158294"/>
                </a:cubicBezTo>
                <a:cubicBezTo>
                  <a:pt x="25210" y="162791"/>
                  <a:pt x="22962" y="168197"/>
                  <a:pt x="22962" y="174511"/>
                </a:cubicBezTo>
                <a:cubicBezTo>
                  <a:pt x="22962" y="180826"/>
                  <a:pt x="25210" y="186231"/>
                  <a:pt x="29707" y="190728"/>
                </a:cubicBezTo>
                <a:cubicBezTo>
                  <a:pt x="34204" y="195225"/>
                  <a:pt x="39609" y="197473"/>
                  <a:pt x="45924" y="197473"/>
                </a:cubicBezTo>
                <a:cubicBezTo>
                  <a:pt x="52238" y="197473"/>
                  <a:pt x="57644" y="195225"/>
                  <a:pt x="62141" y="190728"/>
                </a:cubicBezTo>
                <a:cubicBezTo>
                  <a:pt x="66638" y="186231"/>
                  <a:pt x="68886" y="180826"/>
                  <a:pt x="68886" y="174511"/>
                </a:cubicBezTo>
                <a:cubicBezTo>
                  <a:pt x="68886" y="168197"/>
                  <a:pt x="66638" y="162791"/>
                  <a:pt x="62141" y="158294"/>
                </a:cubicBezTo>
                <a:cubicBezTo>
                  <a:pt x="57644" y="153797"/>
                  <a:pt x="52238" y="151549"/>
                  <a:pt x="45924" y="151549"/>
                </a:cubicBezTo>
                <a:close/>
                <a:moveTo>
                  <a:pt x="91848" y="73478"/>
                </a:moveTo>
                <a:cubicBezTo>
                  <a:pt x="90987" y="73478"/>
                  <a:pt x="89982" y="73933"/>
                  <a:pt x="88834" y="74841"/>
                </a:cubicBezTo>
                <a:cubicBezTo>
                  <a:pt x="87686" y="75750"/>
                  <a:pt x="87016" y="76588"/>
                  <a:pt x="86825" y="77353"/>
                </a:cubicBezTo>
                <a:lnTo>
                  <a:pt x="74052" y="128587"/>
                </a:lnTo>
                <a:lnTo>
                  <a:pt x="219861" y="128587"/>
                </a:lnTo>
                <a:lnTo>
                  <a:pt x="207089" y="77353"/>
                </a:lnTo>
                <a:cubicBezTo>
                  <a:pt x="206897" y="76588"/>
                  <a:pt x="206228" y="75750"/>
                  <a:pt x="205080" y="74841"/>
                </a:cubicBezTo>
                <a:cubicBezTo>
                  <a:pt x="203931" y="73933"/>
                  <a:pt x="202927" y="73478"/>
                  <a:pt x="202066" y="73478"/>
                </a:cubicBezTo>
                <a:close/>
                <a:moveTo>
                  <a:pt x="114810" y="0"/>
                </a:moveTo>
                <a:lnTo>
                  <a:pt x="179104" y="0"/>
                </a:lnTo>
                <a:cubicBezTo>
                  <a:pt x="180443" y="0"/>
                  <a:pt x="181543" y="430"/>
                  <a:pt x="182405" y="1291"/>
                </a:cubicBezTo>
                <a:cubicBezTo>
                  <a:pt x="183266" y="2152"/>
                  <a:pt x="183696" y="3252"/>
                  <a:pt x="183696" y="4592"/>
                </a:cubicBezTo>
                <a:lnTo>
                  <a:pt x="183696" y="36739"/>
                </a:lnTo>
                <a:lnTo>
                  <a:pt x="202066" y="36739"/>
                </a:lnTo>
                <a:cubicBezTo>
                  <a:pt x="211442" y="36739"/>
                  <a:pt x="220005" y="39777"/>
                  <a:pt x="227755" y="45852"/>
                </a:cubicBezTo>
                <a:cubicBezTo>
                  <a:pt x="235504" y="51927"/>
                  <a:pt x="240479" y="59462"/>
                  <a:pt x="242680" y="68455"/>
                </a:cubicBezTo>
                <a:lnTo>
                  <a:pt x="257749" y="128587"/>
                </a:lnTo>
                <a:lnTo>
                  <a:pt x="261767" y="128587"/>
                </a:lnTo>
                <a:cubicBezTo>
                  <a:pt x="270665" y="128587"/>
                  <a:pt x="278247" y="131720"/>
                  <a:pt x="284514" y="137987"/>
                </a:cubicBezTo>
                <a:cubicBezTo>
                  <a:pt x="290781" y="144254"/>
                  <a:pt x="293914" y="151836"/>
                  <a:pt x="293914" y="160734"/>
                </a:cubicBezTo>
                <a:lnTo>
                  <a:pt x="293914" y="215843"/>
                </a:lnTo>
                <a:cubicBezTo>
                  <a:pt x="293914" y="217182"/>
                  <a:pt x="293483" y="218283"/>
                  <a:pt x="292622" y="219144"/>
                </a:cubicBezTo>
                <a:cubicBezTo>
                  <a:pt x="291761" y="220005"/>
                  <a:pt x="290661" y="220435"/>
                  <a:pt x="289322" y="220435"/>
                </a:cubicBezTo>
                <a:lnTo>
                  <a:pt x="275544" y="220435"/>
                </a:lnTo>
                <a:lnTo>
                  <a:pt x="275544" y="229620"/>
                </a:lnTo>
                <a:cubicBezTo>
                  <a:pt x="275544" y="237274"/>
                  <a:pt x="272865" y="243780"/>
                  <a:pt x="267508" y="249138"/>
                </a:cubicBezTo>
                <a:cubicBezTo>
                  <a:pt x="262150" y="254496"/>
                  <a:pt x="255644" y="257175"/>
                  <a:pt x="247990" y="257175"/>
                </a:cubicBezTo>
                <a:cubicBezTo>
                  <a:pt x="240336" y="257175"/>
                  <a:pt x="233830" y="254496"/>
                  <a:pt x="228472" y="249138"/>
                </a:cubicBezTo>
                <a:cubicBezTo>
                  <a:pt x="223114" y="243780"/>
                  <a:pt x="220435" y="237274"/>
                  <a:pt x="220435" y="229620"/>
                </a:cubicBezTo>
                <a:lnTo>
                  <a:pt x="220435" y="220435"/>
                </a:lnTo>
                <a:lnTo>
                  <a:pt x="73478" y="220435"/>
                </a:lnTo>
                <a:lnTo>
                  <a:pt x="73478" y="229620"/>
                </a:lnTo>
                <a:cubicBezTo>
                  <a:pt x="73478" y="237274"/>
                  <a:pt x="70799" y="243780"/>
                  <a:pt x="65442" y="249138"/>
                </a:cubicBezTo>
                <a:cubicBezTo>
                  <a:pt x="60084" y="254496"/>
                  <a:pt x="53578" y="257175"/>
                  <a:pt x="45924" y="257175"/>
                </a:cubicBezTo>
                <a:cubicBezTo>
                  <a:pt x="38270" y="257175"/>
                  <a:pt x="31764" y="254496"/>
                  <a:pt x="26406" y="249138"/>
                </a:cubicBezTo>
                <a:cubicBezTo>
                  <a:pt x="21048" y="243780"/>
                  <a:pt x="18369" y="237274"/>
                  <a:pt x="18369" y="229620"/>
                </a:cubicBezTo>
                <a:lnTo>
                  <a:pt x="18369" y="220435"/>
                </a:lnTo>
                <a:lnTo>
                  <a:pt x="4592" y="220435"/>
                </a:lnTo>
                <a:cubicBezTo>
                  <a:pt x="3253" y="220435"/>
                  <a:pt x="2152" y="220005"/>
                  <a:pt x="1291" y="219144"/>
                </a:cubicBezTo>
                <a:cubicBezTo>
                  <a:pt x="430" y="218283"/>
                  <a:pt x="0" y="217182"/>
                  <a:pt x="0" y="215843"/>
                </a:cubicBezTo>
                <a:lnTo>
                  <a:pt x="0" y="160734"/>
                </a:lnTo>
                <a:cubicBezTo>
                  <a:pt x="0" y="151836"/>
                  <a:pt x="3133" y="144254"/>
                  <a:pt x="9400" y="137987"/>
                </a:cubicBezTo>
                <a:cubicBezTo>
                  <a:pt x="15667" y="131720"/>
                  <a:pt x="23249" y="128587"/>
                  <a:pt x="32147" y="128587"/>
                </a:cubicBezTo>
                <a:lnTo>
                  <a:pt x="36165" y="128587"/>
                </a:lnTo>
                <a:lnTo>
                  <a:pt x="51234" y="68455"/>
                </a:lnTo>
                <a:cubicBezTo>
                  <a:pt x="53434" y="59462"/>
                  <a:pt x="58409" y="51927"/>
                  <a:pt x="66159" y="45852"/>
                </a:cubicBezTo>
                <a:cubicBezTo>
                  <a:pt x="73909" y="39777"/>
                  <a:pt x="82472" y="36739"/>
                  <a:pt x="91848" y="36739"/>
                </a:cubicBezTo>
                <a:lnTo>
                  <a:pt x="110218" y="36739"/>
                </a:lnTo>
                <a:lnTo>
                  <a:pt x="110218" y="4592"/>
                </a:lnTo>
                <a:cubicBezTo>
                  <a:pt x="110218" y="3252"/>
                  <a:pt x="110648" y="2152"/>
                  <a:pt x="111509" y="1291"/>
                </a:cubicBezTo>
                <a:cubicBezTo>
                  <a:pt x="112370" y="430"/>
                  <a:pt x="113471" y="0"/>
                  <a:pt x="114810"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srgbClr val="FF7259">
                  <a:lumMod val="75000"/>
                </a:srgbClr>
              </a:solidFill>
              <a:effectLst/>
              <a:uLnTx/>
              <a:uFillTx/>
              <a:latin typeface="Justus oldstyle"/>
              <a:ea typeface="+mn-ea"/>
              <a:cs typeface="+mn-cs"/>
            </a:endParaRPr>
          </a:p>
        </p:txBody>
      </p:sp>
      <p:sp>
        <p:nvSpPr>
          <p:cNvPr id="140" name="Freeform 139"/>
          <p:cNvSpPr/>
          <p:nvPr/>
        </p:nvSpPr>
        <p:spPr>
          <a:xfrm>
            <a:off x="7505164" y="4593800"/>
            <a:ext cx="183697" cy="252583"/>
          </a:xfrm>
          <a:custGeom>
            <a:avLst/>
            <a:gdLst/>
            <a:ahLst/>
            <a:cxnLst/>
            <a:rect l="l" t="t" r="r" b="b"/>
            <a:pathLst>
              <a:path w="183697" h="252583">
                <a:moveTo>
                  <a:pt x="64294" y="68886"/>
                </a:moveTo>
                <a:lnTo>
                  <a:pt x="119403" y="68886"/>
                </a:lnTo>
                <a:cubicBezTo>
                  <a:pt x="129257" y="68886"/>
                  <a:pt x="137677" y="74005"/>
                  <a:pt x="144661" y="84242"/>
                </a:cubicBezTo>
                <a:lnTo>
                  <a:pt x="181400" y="139351"/>
                </a:lnTo>
                <a:cubicBezTo>
                  <a:pt x="182931" y="141647"/>
                  <a:pt x="183697" y="144182"/>
                  <a:pt x="183697" y="146957"/>
                </a:cubicBezTo>
                <a:cubicBezTo>
                  <a:pt x="183697" y="150784"/>
                  <a:pt x="182357" y="154037"/>
                  <a:pt x="179678" y="156716"/>
                </a:cubicBezTo>
                <a:cubicBezTo>
                  <a:pt x="176999" y="159395"/>
                  <a:pt x="173746" y="160734"/>
                  <a:pt x="169919" y="160734"/>
                </a:cubicBezTo>
                <a:cubicBezTo>
                  <a:pt x="165040" y="160734"/>
                  <a:pt x="161213" y="158677"/>
                  <a:pt x="158438" y="154563"/>
                </a:cubicBezTo>
                <a:lnTo>
                  <a:pt x="125861" y="105625"/>
                </a:lnTo>
                <a:lnTo>
                  <a:pt x="119403" y="105625"/>
                </a:lnTo>
                <a:lnTo>
                  <a:pt x="119403" y="124569"/>
                </a:lnTo>
                <a:lnTo>
                  <a:pt x="154851" y="183553"/>
                </a:lnTo>
                <a:cubicBezTo>
                  <a:pt x="155712" y="184988"/>
                  <a:pt x="156142" y="186567"/>
                  <a:pt x="156142" y="188289"/>
                </a:cubicBezTo>
                <a:cubicBezTo>
                  <a:pt x="156142" y="190776"/>
                  <a:pt x="155233" y="192929"/>
                  <a:pt x="153415" y="194747"/>
                </a:cubicBezTo>
                <a:cubicBezTo>
                  <a:pt x="151598" y="196565"/>
                  <a:pt x="149445" y="197474"/>
                  <a:pt x="146957" y="197474"/>
                </a:cubicBezTo>
                <a:lnTo>
                  <a:pt x="119403" y="197474"/>
                </a:lnTo>
                <a:lnTo>
                  <a:pt x="119403" y="236509"/>
                </a:lnTo>
                <a:cubicBezTo>
                  <a:pt x="119403" y="240910"/>
                  <a:pt x="117824" y="244689"/>
                  <a:pt x="114667" y="247847"/>
                </a:cubicBezTo>
                <a:cubicBezTo>
                  <a:pt x="111510" y="251004"/>
                  <a:pt x="107731" y="252583"/>
                  <a:pt x="103329" y="252583"/>
                </a:cubicBezTo>
                <a:lnTo>
                  <a:pt x="80367" y="252583"/>
                </a:lnTo>
                <a:cubicBezTo>
                  <a:pt x="75966" y="252583"/>
                  <a:pt x="72187" y="251004"/>
                  <a:pt x="69030" y="247847"/>
                </a:cubicBezTo>
                <a:cubicBezTo>
                  <a:pt x="65873" y="244689"/>
                  <a:pt x="64294" y="240910"/>
                  <a:pt x="64294" y="236509"/>
                </a:cubicBezTo>
                <a:lnTo>
                  <a:pt x="64294" y="197474"/>
                </a:lnTo>
                <a:lnTo>
                  <a:pt x="36740" y="197474"/>
                </a:lnTo>
                <a:cubicBezTo>
                  <a:pt x="34252" y="197474"/>
                  <a:pt x="32099" y="196565"/>
                  <a:pt x="30281" y="194747"/>
                </a:cubicBezTo>
                <a:cubicBezTo>
                  <a:pt x="28464" y="192929"/>
                  <a:pt x="27555" y="190776"/>
                  <a:pt x="27555" y="188289"/>
                </a:cubicBezTo>
                <a:cubicBezTo>
                  <a:pt x="27555" y="186567"/>
                  <a:pt x="27985" y="184988"/>
                  <a:pt x="28846" y="183553"/>
                </a:cubicBezTo>
                <a:lnTo>
                  <a:pt x="64294" y="124569"/>
                </a:lnTo>
                <a:lnTo>
                  <a:pt x="64294" y="105625"/>
                </a:lnTo>
                <a:lnTo>
                  <a:pt x="57836" y="105625"/>
                </a:lnTo>
                <a:lnTo>
                  <a:pt x="25259" y="154563"/>
                </a:lnTo>
                <a:cubicBezTo>
                  <a:pt x="22484" y="158677"/>
                  <a:pt x="18657" y="160734"/>
                  <a:pt x="13777" y="160734"/>
                </a:cubicBezTo>
                <a:cubicBezTo>
                  <a:pt x="9950" y="160734"/>
                  <a:pt x="6698" y="159395"/>
                  <a:pt x="4019" y="156716"/>
                </a:cubicBezTo>
                <a:cubicBezTo>
                  <a:pt x="1340" y="154037"/>
                  <a:pt x="0" y="150784"/>
                  <a:pt x="0" y="146957"/>
                </a:cubicBezTo>
                <a:cubicBezTo>
                  <a:pt x="0" y="144182"/>
                  <a:pt x="766" y="141647"/>
                  <a:pt x="2296" y="139351"/>
                </a:cubicBezTo>
                <a:lnTo>
                  <a:pt x="39036" y="84242"/>
                </a:lnTo>
                <a:cubicBezTo>
                  <a:pt x="46020" y="74005"/>
                  <a:pt x="54439" y="68886"/>
                  <a:pt x="64294" y="68886"/>
                </a:cubicBezTo>
                <a:close/>
                <a:moveTo>
                  <a:pt x="91848" y="0"/>
                </a:moveTo>
                <a:cubicBezTo>
                  <a:pt x="100746" y="0"/>
                  <a:pt x="108329" y="3133"/>
                  <a:pt x="114595" y="9400"/>
                </a:cubicBezTo>
                <a:cubicBezTo>
                  <a:pt x="120862" y="15667"/>
                  <a:pt x="123995" y="23249"/>
                  <a:pt x="123995" y="32147"/>
                </a:cubicBezTo>
                <a:cubicBezTo>
                  <a:pt x="123995" y="41045"/>
                  <a:pt x="120862" y="48627"/>
                  <a:pt x="114595" y="54894"/>
                </a:cubicBezTo>
                <a:cubicBezTo>
                  <a:pt x="108329" y="61160"/>
                  <a:pt x="100746" y="64294"/>
                  <a:pt x="91848" y="64294"/>
                </a:cubicBezTo>
                <a:cubicBezTo>
                  <a:pt x="82951" y="64294"/>
                  <a:pt x="75368" y="61160"/>
                  <a:pt x="69102" y="54894"/>
                </a:cubicBezTo>
                <a:cubicBezTo>
                  <a:pt x="62835" y="48627"/>
                  <a:pt x="59702" y="41045"/>
                  <a:pt x="59702" y="32147"/>
                </a:cubicBezTo>
                <a:cubicBezTo>
                  <a:pt x="59702" y="23249"/>
                  <a:pt x="62835" y="15667"/>
                  <a:pt x="69102" y="9400"/>
                </a:cubicBezTo>
                <a:cubicBezTo>
                  <a:pt x="75368" y="3133"/>
                  <a:pt x="82951" y="0"/>
                  <a:pt x="91848" y="0"/>
                </a:cubicBezTo>
                <a:close/>
              </a:path>
            </a:pathLst>
          </a:custGeom>
          <a:solidFill>
            <a:schemeClr val="accent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srgbClr val="5182BA"/>
              </a:solidFill>
              <a:effectLst/>
              <a:uLnTx/>
              <a:uFillTx/>
              <a:latin typeface="Justus oldstyle"/>
              <a:ea typeface="+mn-ea"/>
              <a:cs typeface="+mn-cs"/>
            </a:endParaRPr>
          </a:p>
        </p:txBody>
      </p:sp>
      <p:sp>
        <p:nvSpPr>
          <p:cNvPr id="142" name="Freeform 141"/>
          <p:cNvSpPr/>
          <p:nvPr/>
        </p:nvSpPr>
        <p:spPr>
          <a:xfrm>
            <a:off x="8433527" y="4593800"/>
            <a:ext cx="146957" cy="252583"/>
          </a:xfrm>
          <a:custGeom>
            <a:avLst/>
            <a:gdLst/>
            <a:ahLst/>
            <a:cxnLst/>
            <a:rect l="l" t="t" r="r" b="b"/>
            <a:pathLst>
              <a:path w="146957" h="252583">
                <a:moveTo>
                  <a:pt x="27554" y="68886"/>
                </a:moveTo>
                <a:lnTo>
                  <a:pt x="119402" y="68886"/>
                </a:lnTo>
                <a:cubicBezTo>
                  <a:pt x="127056" y="68886"/>
                  <a:pt x="133562" y="71565"/>
                  <a:pt x="138920" y="76923"/>
                </a:cubicBezTo>
                <a:cubicBezTo>
                  <a:pt x="144278" y="82281"/>
                  <a:pt x="146957" y="88787"/>
                  <a:pt x="146957" y="96441"/>
                </a:cubicBezTo>
                <a:lnTo>
                  <a:pt x="146957" y="156142"/>
                </a:lnTo>
                <a:cubicBezTo>
                  <a:pt x="146957" y="159969"/>
                  <a:pt x="145617" y="163222"/>
                  <a:pt x="142938" y="165901"/>
                </a:cubicBezTo>
                <a:cubicBezTo>
                  <a:pt x="140259" y="168580"/>
                  <a:pt x="137006" y="169919"/>
                  <a:pt x="133179" y="169919"/>
                </a:cubicBezTo>
                <a:cubicBezTo>
                  <a:pt x="129352" y="169919"/>
                  <a:pt x="126099" y="168580"/>
                  <a:pt x="123421" y="165901"/>
                </a:cubicBezTo>
                <a:cubicBezTo>
                  <a:pt x="120742" y="163222"/>
                  <a:pt x="119402" y="159969"/>
                  <a:pt x="119402" y="156142"/>
                </a:cubicBezTo>
                <a:lnTo>
                  <a:pt x="119402" y="105625"/>
                </a:lnTo>
                <a:lnTo>
                  <a:pt x="110217" y="105625"/>
                </a:lnTo>
                <a:lnTo>
                  <a:pt x="110217" y="236509"/>
                </a:lnTo>
                <a:cubicBezTo>
                  <a:pt x="110217" y="240910"/>
                  <a:pt x="108639" y="244689"/>
                  <a:pt x="105481" y="247847"/>
                </a:cubicBezTo>
                <a:cubicBezTo>
                  <a:pt x="102324" y="251004"/>
                  <a:pt x="98545" y="252583"/>
                  <a:pt x="94144" y="252583"/>
                </a:cubicBezTo>
                <a:cubicBezTo>
                  <a:pt x="89743" y="252583"/>
                  <a:pt x="85964" y="251004"/>
                  <a:pt x="82806" y="247847"/>
                </a:cubicBezTo>
                <a:cubicBezTo>
                  <a:pt x="79649" y="244689"/>
                  <a:pt x="78070" y="240910"/>
                  <a:pt x="78070" y="236509"/>
                </a:cubicBezTo>
                <a:lnTo>
                  <a:pt x="78070" y="169919"/>
                </a:lnTo>
                <a:lnTo>
                  <a:pt x="68886" y="169919"/>
                </a:lnTo>
                <a:lnTo>
                  <a:pt x="68886" y="236509"/>
                </a:lnTo>
                <a:cubicBezTo>
                  <a:pt x="68886" y="240910"/>
                  <a:pt x="67307" y="244689"/>
                  <a:pt x="64150" y="247847"/>
                </a:cubicBezTo>
                <a:cubicBezTo>
                  <a:pt x="60992" y="251004"/>
                  <a:pt x="57213" y="252583"/>
                  <a:pt x="52812" y="252583"/>
                </a:cubicBezTo>
                <a:cubicBezTo>
                  <a:pt x="48411" y="252583"/>
                  <a:pt x="44632" y="251004"/>
                  <a:pt x="41475" y="247847"/>
                </a:cubicBezTo>
                <a:cubicBezTo>
                  <a:pt x="38317" y="244689"/>
                  <a:pt x="36739" y="240910"/>
                  <a:pt x="36739" y="236509"/>
                </a:cubicBezTo>
                <a:lnTo>
                  <a:pt x="36739" y="105625"/>
                </a:lnTo>
                <a:lnTo>
                  <a:pt x="27554" y="105625"/>
                </a:lnTo>
                <a:lnTo>
                  <a:pt x="27554" y="156142"/>
                </a:lnTo>
                <a:cubicBezTo>
                  <a:pt x="27554" y="159969"/>
                  <a:pt x="26215" y="163222"/>
                  <a:pt x="23536" y="165901"/>
                </a:cubicBezTo>
                <a:cubicBezTo>
                  <a:pt x="20857" y="168580"/>
                  <a:pt x="17604" y="169919"/>
                  <a:pt x="13777" y="169919"/>
                </a:cubicBezTo>
                <a:cubicBezTo>
                  <a:pt x="9950" y="169919"/>
                  <a:pt x="6697" y="168580"/>
                  <a:pt x="4018" y="165901"/>
                </a:cubicBezTo>
                <a:cubicBezTo>
                  <a:pt x="1339" y="163222"/>
                  <a:pt x="0" y="159969"/>
                  <a:pt x="0" y="156142"/>
                </a:cubicBezTo>
                <a:lnTo>
                  <a:pt x="0" y="96441"/>
                </a:lnTo>
                <a:cubicBezTo>
                  <a:pt x="0" y="88787"/>
                  <a:pt x="2678" y="82281"/>
                  <a:pt x="8036" y="76923"/>
                </a:cubicBezTo>
                <a:cubicBezTo>
                  <a:pt x="13394" y="71565"/>
                  <a:pt x="19900" y="68886"/>
                  <a:pt x="27554" y="68886"/>
                </a:cubicBezTo>
                <a:close/>
                <a:moveTo>
                  <a:pt x="73478" y="0"/>
                </a:moveTo>
                <a:cubicBezTo>
                  <a:pt x="82376" y="0"/>
                  <a:pt x="89958" y="3133"/>
                  <a:pt x="96225" y="9400"/>
                </a:cubicBezTo>
                <a:cubicBezTo>
                  <a:pt x="102492" y="15667"/>
                  <a:pt x="105625" y="23249"/>
                  <a:pt x="105625" y="32147"/>
                </a:cubicBezTo>
                <a:cubicBezTo>
                  <a:pt x="105625" y="41045"/>
                  <a:pt x="102492" y="48627"/>
                  <a:pt x="96225" y="54894"/>
                </a:cubicBezTo>
                <a:cubicBezTo>
                  <a:pt x="89958" y="61160"/>
                  <a:pt x="82376" y="64294"/>
                  <a:pt x="73478" y="64294"/>
                </a:cubicBezTo>
                <a:cubicBezTo>
                  <a:pt x="64580" y="64294"/>
                  <a:pt x="56998" y="61160"/>
                  <a:pt x="50731" y="54894"/>
                </a:cubicBezTo>
                <a:cubicBezTo>
                  <a:pt x="44465" y="48627"/>
                  <a:pt x="41331" y="41045"/>
                  <a:pt x="41331" y="32147"/>
                </a:cubicBezTo>
                <a:cubicBezTo>
                  <a:pt x="41331" y="23249"/>
                  <a:pt x="44465" y="15667"/>
                  <a:pt x="50731" y="9400"/>
                </a:cubicBezTo>
                <a:cubicBezTo>
                  <a:pt x="56998" y="3133"/>
                  <a:pt x="64580" y="0"/>
                  <a:pt x="73478" y="0"/>
                </a:cubicBezTo>
                <a:close/>
              </a:path>
            </a:pathLst>
          </a:custGeom>
          <a:solidFill>
            <a:schemeClr val="accent5"/>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srgbClr val="544B80"/>
              </a:solidFill>
              <a:effectLst/>
              <a:uLnTx/>
              <a:uFillTx/>
              <a:latin typeface="Justus oldstyle"/>
              <a:ea typeface="+mn-ea"/>
              <a:cs typeface="+mn-cs"/>
            </a:endParaRPr>
          </a:p>
        </p:txBody>
      </p:sp>
      <p:sp>
        <p:nvSpPr>
          <p:cNvPr id="144" name="Freeform 143"/>
          <p:cNvSpPr/>
          <p:nvPr/>
        </p:nvSpPr>
        <p:spPr>
          <a:xfrm>
            <a:off x="9579782" y="4605855"/>
            <a:ext cx="241532" cy="228473"/>
          </a:xfrm>
          <a:custGeom>
            <a:avLst/>
            <a:gdLst/>
            <a:ahLst/>
            <a:cxnLst/>
            <a:rect l="l" t="t" r="r" b="b"/>
            <a:pathLst>
              <a:path w="241532" h="228473">
                <a:moveTo>
                  <a:pt x="91848" y="27555"/>
                </a:moveTo>
                <a:cubicBezTo>
                  <a:pt x="84194" y="27555"/>
                  <a:pt x="77688" y="30234"/>
                  <a:pt x="72330" y="35591"/>
                </a:cubicBezTo>
                <a:cubicBezTo>
                  <a:pt x="66972" y="40949"/>
                  <a:pt x="64293" y="47455"/>
                  <a:pt x="64293" y="55109"/>
                </a:cubicBezTo>
                <a:cubicBezTo>
                  <a:pt x="64293" y="59127"/>
                  <a:pt x="65202" y="63098"/>
                  <a:pt x="67020" y="67021"/>
                </a:cubicBezTo>
                <a:cubicBezTo>
                  <a:pt x="63097" y="65203"/>
                  <a:pt x="59127" y="64294"/>
                  <a:pt x="55108" y="64294"/>
                </a:cubicBezTo>
                <a:cubicBezTo>
                  <a:pt x="47454" y="64294"/>
                  <a:pt x="40949" y="66973"/>
                  <a:pt x="35591" y="72331"/>
                </a:cubicBezTo>
                <a:cubicBezTo>
                  <a:pt x="30233" y="77688"/>
                  <a:pt x="27554" y="84194"/>
                  <a:pt x="27554" y="91848"/>
                </a:cubicBezTo>
                <a:cubicBezTo>
                  <a:pt x="27554" y="99502"/>
                  <a:pt x="30233" y="106008"/>
                  <a:pt x="35591" y="111366"/>
                </a:cubicBezTo>
                <a:cubicBezTo>
                  <a:pt x="40949" y="116724"/>
                  <a:pt x="47454" y="119403"/>
                  <a:pt x="55108" y="119403"/>
                </a:cubicBezTo>
                <a:cubicBezTo>
                  <a:pt x="62762" y="119403"/>
                  <a:pt x="69268" y="116724"/>
                  <a:pt x="74626" y="111366"/>
                </a:cubicBezTo>
                <a:cubicBezTo>
                  <a:pt x="79984" y="106008"/>
                  <a:pt x="82663" y="99502"/>
                  <a:pt x="82663" y="91848"/>
                </a:cubicBezTo>
                <a:cubicBezTo>
                  <a:pt x="82663" y="87830"/>
                  <a:pt x="81754" y="83860"/>
                  <a:pt x="79936" y="79937"/>
                </a:cubicBezTo>
                <a:cubicBezTo>
                  <a:pt x="83859" y="81755"/>
                  <a:pt x="87829" y="82664"/>
                  <a:pt x="91848" y="82664"/>
                </a:cubicBezTo>
                <a:cubicBezTo>
                  <a:pt x="99502" y="82664"/>
                  <a:pt x="106008" y="79985"/>
                  <a:pt x="111365" y="74627"/>
                </a:cubicBezTo>
                <a:cubicBezTo>
                  <a:pt x="116723" y="69269"/>
                  <a:pt x="119402" y="62763"/>
                  <a:pt x="119402" y="55109"/>
                </a:cubicBezTo>
                <a:cubicBezTo>
                  <a:pt x="119402" y="47455"/>
                  <a:pt x="116723" y="40949"/>
                  <a:pt x="111365" y="35591"/>
                </a:cubicBezTo>
                <a:cubicBezTo>
                  <a:pt x="106008" y="30234"/>
                  <a:pt x="99502" y="27555"/>
                  <a:pt x="91848" y="27555"/>
                </a:cubicBezTo>
                <a:close/>
                <a:moveTo>
                  <a:pt x="94144" y="0"/>
                </a:moveTo>
                <a:cubicBezTo>
                  <a:pt x="109739" y="0"/>
                  <a:pt x="122440" y="4904"/>
                  <a:pt x="132247" y="14710"/>
                </a:cubicBezTo>
                <a:cubicBezTo>
                  <a:pt x="142053" y="24517"/>
                  <a:pt x="146957" y="37218"/>
                  <a:pt x="146957" y="52813"/>
                </a:cubicBezTo>
                <a:cubicBezTo>
                  <a:pt x="146957" y="70896"/>
                  <a:pt x="140690" y="88356"/>
                  <a:pt x="128156" y="105195"/>
                </a:cubicBezTo>
                <a:lnTo>
                  <a:pt x="179104" y="156142"/>
                </a:lnTo>
                <a:lnTo>
                  <a:pt x="192881" y="142365"/>
                </a:lnTo>
                <a:cubicBezTo>
                  <a:pt x="192594" y="142078"/>
                  <a:pt x="191350" y="140906"/>
                  <a:pt x="189149" y="138849"/>
                </a:cubicBezTo>
                <a:cubicBezTo>
                  <a:pt x="186949" y="136792"/>
                  <a:pt x="185035" y="134950"/>
                  <a:pt x="183409" y="133324"/>
                </a:cubicBezTo>
                <a:cubicBezTo>
                  <a:pt x="181782" y="131697"/>
                  <a:pt x="180204" y="129951"/>
                  <a:pt x="178673" y="128085"/>
                </a:cubicBezTo>
                <a:cubicBezTo>
                  <a:pt x="177142" y="126220"/>
                  <a:pt x="176377" y="124856"/>
                  <a:pt x="176377" y="123995"/>
                </a:cubicBezTo>
                <a:cubicBezTo>
                  <a:pt x="176377" y="122369"/>
                  <a:pt x="178721" y="119211"/>
                  <a:pt x="183409" y="114523"/>
                </a:cubicBezTo>
                <a:cubicBezTo>
                  <a:pt x="188097" y="109835"/>
                  <a:pt x="191254" y="107491"/>
                  <a:pt x="192881" y="107491"/>
                </a:cubicBezTo>
                <a:cubicBezTo>
                  <a:pt x="194125" y="107491"/>
                  <a:pt x="195225" y="107970"/>
                  <a:pt x="196182" y="108926"/>
                </a:cubicBezTo>
                <a:cubicBezTo>
                  <a:pt x="196756" y="109500"/>
                  <a:pt x="198956" y="111629"/>
                  <a:pt x="202783" y="115313"/>
                </a:cubicBezTo>
                <a:cubicBezTo>
                  <a:pt x="206610" y="118996"/>
                  <a:pt x="210533" y="122799"/>
                  <a:pt x="214551" y="126722"/>
                </a:cubicBezTo>
                <a:cubicBezTo>
                  <a:pt x="218570" y="130645"/>
                  <a:pt x="222707" y="134759"/>
                  <a:pt x="226965" y="139064"/>
                </a:cubicBezTo>
                <a:cubicBezTo>
                  <a:pt x="231223" y="143369"/>
                  <a:pt x="234715" y="147101"/>
                  <a:pt x="237441" y="150258"/>
                </a:cubicBezTo>
                <a:cubicBezTo>
                  <a:pt x="240168" y="153415"/>
                  <a:pt x="241532" y="155377"/>
                  <a:pt x="241532" y="156142"/>
                </a:cubicBezTo>
                <a:cubicBezTo>
                  <a:pt x="241532" y="157769"/>
                  <a:pt x="239188" y="160926"/>
                  <a:pt x="234499" y="165614"/>
                </a:cubicBezTo>
                <a:cubicBezTo>
                  <a:pt x="229811" y="170302"/>
                  <a:pt x="226654" y="172646"/>
                  <a:pt x="225028" y="172646"/>
                </a:cubicBezTo>
                <a:cubicBezTo>
                  <a:pt x="224167" y="172646"/>
                  <a:pt x="222803" y="171881"/>
                  <a:pt x="220937" y="170350"/>
                </a:cubicBezTo>
                <a:cubicBezTo>
                  <a:pt x="219072" y="168819"/>
                  <a:pt x="217326" y="167240"/>
                  <a:pt x="215699" y="165614"/>
                </a:cubicBezTo>
                <a:cubicBezTo>
                  <a:pt x="214073" y="163987"/>
                  <a:pt x="212231" y="162074"/>
                  <a:pt x="210174" y="159873"/>
                </a:cubicBezTo>
                <a:cubicBezTo>
                  <a:pt x="208117" y="157673"/>
                  <a:pt x="206945" y="156429"/>
                  <a:pt x="206658" y="156142"/>
                </a:cubicBezTo>
                <a:lnTo>
                  <a:pt x="192881" y="169919"/>
                </a:lnTo>
                <a:lnTo>
                  <a:pt x="224454" y="201492"/>
                </a:lnTo>
                <a:cubicBezTo>
                  <a:pt x="227132" y="204171"/>
                  <a:pt x="228472" y="207424"/>
                  <a:pt x="228472" y="211251"/>
                </a:cubicBezTo>
                <a:cubicBezTo>
                  <a:pt x="228472" y="215269"/>
                  <a:pt x="226606" y="219144"/>
                  <a:pt x="222875" y="222876"/>
                </a:cubicBezTo>
                <a:cubicBezTo>
                  <a:pt x="219144" y="226607"/>
                  <a:pt x="215269" y="228473"/>
                  <a:pt x="211250" y="228473"/>
                </a:cubicBezTo>
                <a:cubicBezTo>
                  <a:pt x="207423" y="228473"/>
                  <a:pt x="204170" y="227133"/>
                  <a:pt x="201492" y="224454"/>
                </a:cubicBezTo>
                <a:lnTo>
                  <a:pt x="105194" y="128157"/>
                </a:lnTo>
                <a:cubicBezTo>
                  <a:pt x="88356" y="140691"/>
                  <a:pt x="70895" y="146957"/>
                  <a:pt x="52812" y="146957"/>
                </a:cubicBezTo>
                <a:cubicBezTo>
                  <a:pt x="37217" y="146957"/>
                  <a:pt x="24516" y="142054"/>
                  <a:pt x="14710" y="132247"/>
                </a:cubicBezTo>
                <a:cubicBezTo>
                  <a:pt x="4903" y="122441"/>
                  <a:pt x="0" y="109740"/>
                  <a:pt x="0" y="94145"/>
                </a:cubicBezTo>
                <a:cubicBezTo>
                  <a:pt x="0" y="78837"/>
                  <a:pt x="4544" y="63863"/>
                  <a:pt x="13633" y="49225"/>
                </a:cubicBezTo>
                <a:cubicBezTo>
                  <a:pt x="22722" y="34587"/>
                  <a:pt x="34586" y="22723"/>
                  <a:pt x="49224" y="13634"/>
                </a:cubicBezTo>
                <a:cubicBezTo>
                  <a:pt x="63863" y="4545"/>
                  <a:pt x="78836" y="0"/>
                  <a:pt x="94144" y="0"/>
                </a:cubicBezTo>
                <a:close/>
              </a:path>
            </a:pathLst>
          </a:custGeom>
          <a:solidFill>
            <a:schemeClr val="tx2">
              <a:lumMod val="7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srgbClr val="44546A">
                  <a:lumMod val="75000"/>
                </a:srgbClr>
              </a:solidFill>
              <a:effectLst/>
              <a:uLnTx/>
              <a:uFillTx/>
              <a:latin typeface="Justus oldstyle"/>
              <a:ea typeface="+mn-ea"/>
              <a:cs typeface="+mn-cs"/>
            </a:endParaRPr>
          </a:p>
        </p:txBody>
      </p:sp>
      <p:sp>
        <p:nvSpPr>
          <p:cNvPr id="146" name="Freeform 145"/>
          <p:cNvSpPr/>
          <p:nvPr/>
        </p:nvSpPr>
        <p:spPr>
          <a:xfrm>
            <a:off x="10682242" y="4609156"/>
            <a:ext cx="238806" cy="221871"/>
          </a:xfrm>
          <a:custGeom>
            <a:avLst/>
            <a:gdLst/>
            <a:ahLst/>
            <a:cxnLst/>
            <a:rect l="l" t="t" r="r" b="b"/>
            <a:pathLst>
              <a:path w="238806" h="221871">
                <a:moveTo>
                  <a:pt x="119403" y="136911"/>
                </a:moveTo>
                <a:lnTo>
                  <a:pt x="119547" y="137055"/>
                </a:lnTo>
                <a:lnTo>
                  <a:pt x="119690" y="136911"/>
                </a:lnTo>
                <a:lnTo>
                  <a:pt x="119690" y="137198"/>
                </a:lnTo>
                <a:lnTo>
                  <a:pt x="168915" y="177956"/>
                </a:lnTo>
                <a:lnTo>
                  <a:pt x="190011" y="164179"/>
                </a:lnTo>
                <a:lnTo>
                  <a:pt x="190011" y="179678"/>
                </a:lnTo>
                <a:lnTo>
                  <a:pt x="119690" y="221727"/>
                </a:lnTo>
                <a:lnTo>
                  <a:pt x="119690" y="221871"/>
                </a:lnTo>
                <a:lnTo>
                  <a:pt x="119547" y="221727"/>
                </a:lnTo>
                <a:lnTo>
                  <a:pt x="119403" y="221871"/>
                </a:lnTo>
                <a:lnTo>
                  <a:pt x="119403" y="221727"/>
                </a:lnTo>
                <a:lnTo>
                  <a:pt x="49225" y="179678"/>
                </a:lnTo>
                <a:lnTo>
                  <a:pt x="49225" y="164179"/>
                </a:lnTo>
                <a:lnTo>
                  <a:pt x="70322" y="177956"/>
                </a:lnTo>
                <a:lnTo>
                  <a:pt x="119403" y="137198"/>
                </a:lnTo>
                <a:close/>
                <a:moveTo>
                  <a:pt x="190298" y="84529"/>
                </a:moveTo>
                <a:lnTo>
                  <a:pt x="238806" y="123421"/>
                </a:lnTo>
                <a:lnTo>
                  <a:pt x="168628" y="169202"/>
                </a:lnTo>
                <a:lnTo>
                  <a:pt x="119403" y="128301"/>
                </a:lnTo>
                <a:close/>
                <a:moveTo>
                  <a:pt x="48508" y="84529"/>
                </a:moveTo>
                <a:lnTo>
                  <a:pt x="119403" y="128301"/>
                </a:lnTo>
                <a:lnTo>
                  <a:pt x="70322" y="169202"/>
                </a:lnTo>
                <a:lnTo>
                  <a:pt x="0" y="123421"/>
                </a:lnTo>
                <a:close/>
                <a:moveTo>
                  <a:pt x="168628" y="0"/>
                </a:moveTo>
                <a:lnTo>
                  <a:pt x="238806" y="45781"/>
                </a:lnTo>
                <a:lnTo>
                  <a:pt x="190298" y="84529"/>
                </a:lnTo>
                <a:lnTo>
                  <a:pt x="119403" y="40901"/>
                </a:lnTo>
                <a:close/>
                <a:moveTo>
                  <a:pt x="70322" y="0"/>
                </a:moveTo>
                <a:lnTo>
                  <a:pt x="119403" y="40901"/>
                </a:lnTo>
                <a:lnTo>
                  <a:pt x="48508" y="84529"/>
                </a:lnTo>
                <a:lnTo>
                  <a:pt x="0" y="45781"/>
                </a:lnTo>
                <a:close/>
              </a:path>
            </a:pathLst>
          </a:custGeom>
          <a:solidFill>
            <a:srgbClr val="333333"/>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0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81" name="矩形 80"/>
          <p:cNvSpPr/>
          <p:nvPr/>
        </p:nvSpPr>
        <p:spPr>
          <a:xfrm>
            <a:off x="3462983" y="196393"/>
            <a:ext cx="5266038" cy="652486"/>
          </a:xfrm>
          <a:prstGeom prst="rect">
            <a:avLst/>
          </a:prstGeom>
        </p:spPr>
        <p:txBody>
          <a:bodyPr wrap="square">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Justus oldstyle"/>
                <a:ea typeface="+mn-ea"/>
                <a:cs typeface="+mn-cs"/>
                <a:sym typeface="+mn-lt"/>
              </a:rPr>
              <a:t>输入本页标题</a:t>
            </a:r>
          </a:p>
        </p:txBody>
      </p:sp>
      <p:sp>
        <p:nvSpPr>
          <p:cNvPr id="82" name="矩形 81"/>
          <p:cNvSpPr/>
          <p:nvPr/>
        </p:nvSpPr>
        <p:spPr>
          <a:xfrm>
            <a:off x="2751345" y="742665"/>
            <a:ext cx="6689312" cy="3693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Lorem ipsum dolor sit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amet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consectetuer</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adipiscing</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elit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Aenean</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commodo</a:t>
            </a:r>
            <a:endParaRPr kumimoji="0" lang="zh-CN" altLang="en-US" sz="1467"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endParaRPr>
          </a:p>
        </p:txBody>
      </p:sp>
      <p:grpSp>
        <p:nvGrpSpPr>
          <p:cNvPr id="83" name="组合 82"/>
          <p:cNvGrpSpPr/>
          <p:nvPr/>
        </p:nvGrpSpPr>
        <p:grpSpPr>
          <a:xfrm flipV="1">
            <a:off x="5791264" y="1221935"/>
            <a:ext cx="609472" cy="69091"/>
            <a:chOff x="4180114" y="1373533"/>
            <a:chExt cx="1920550" cy="217715"/>
          </a:xfrm>
          <a:solidFill>
            <a:schemeClr val="accent1"/>
          </a:solidFill>
        </p:grpSpPr>
        <p:sp>
          <p:nvSpPr>
            <p:cNvPr id="84" name="椭圆 83"/>
            <p:cNvSpPr/>
            <p:nvPr/>
          </p:nvSpPr>
          <p:spPr>
            <a:xfrm>
              <a:off x="4180114"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85" name="椭圆 84"/>
            <p:cNvSpPr/>
            <p:nvPr/>
          </p:nvSpPr>
          <p:spPr>
            <a:xfrm>
              <a:off x="4520681"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86" name="椭圆 85"/>
            <p:cNvSpPr/>
            <p:nvPr/>
          </p:nvSpPr>
          <p:spPr>
            <a:xfrm>
              <a:off x="4861248"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87" name="椭圆 86"/>
            <p:cNvSpPr/>
            <p:nvPr/>
          </p:nvSpPr>
          <p:spPr>
            <a:xfrm>
              <a:off x="5201815"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89" name="椭圆 88"/>
            <p:cNvSpPr/>
            <p:nvPr/>
          </p:nvSpPr>
          <p:spPr>
            <a:xfrm>
              <a:off x="5542382"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95" name="椭圆 94"/>
            <p:cNvSpPr/>
            <p:nvPr/>
          </p:nvSpPr>
          <p:spPr>
            <a:xfrm>
              <a:off x="5882949"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grpSp>
    </p:spTree>
    <p:extLst>
      <p:ext uri="{BB962C8B-B14F-4D97-AF65-F5344CB8AC3E}">
        <p14:creationId xmlns:p14="http://schemas.microsoft.com/office/powerpoint/2010/main" val="26897754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11311710" y="550528"/>
            <a:ext cx="406719" cy="443223"/>
          </a:xfrm>
          <a:custGeom>
            <a:avLst/>
            <a:gdLst>
              <a:gd name="connsiteX0" fmla="*/ 0 w 427416"/>
              <a:gd name="connsiteY0" fmla="*/ 0 h 358106"/>
              <a:gd name="connsiteX1" fmla="*/ 26986 w 427416"/>
              <a:gd name="connsiteY1" fmla="*/ 0 h 358106"/>
              <a:gd name="connsiteX2" fmla="*/ 400430 w 427416"/>
              <a:gd name="connsiteY2" fmla="*/ 0 h 358106"/>
              <a:gd name="connsiteX3" fmla="*/ 427416 w 427416"/>
              <a:gd name="connsiteY3" fmla="*/ 0 h 358106"/>
              <a:gd name="connsiteX4" fmla="*/ 427416 w 427416"/>
              <a:gd name="connsiteY4" fmla="*/ 286485 h 358106"/>
              <a:gd name="connsiteX5" fmla="*/ 213708 w 427416"/>
              <a:gd name="connsiteY5" fmla="*/ 358106 h 358106"/>
              <a:gd name="connsiteX6" fmla="*/ 0 w 427416"/>
              <a:gd name="connsiteY6" fmla="*/ 286485 h 35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7416" h="358106">
                <a:moveTo>
                  <a:pt x="0" y="0"/>
                </a:moveTo>
                <a:lnTo>
                  <a:pt x="26986" y="0"/>
                </a:lnTo>
                <a:lnTo>
                  <a:pt x="400430" y="0"/>
                </a:lnTo>
                <a:lnTo>
                  <a:pt x="427416" y="0"/>
                </a:lnTo>
                <a:lnTo>
                  <a:pt x="427416" y="286485"/>
                </a:lnTo>
                <a:lnTo>
                  <a:pt x="213708" y="358106"/>
                </a:lnTo>
                <a:lnTo>
                  <a:pt x="0" y="286485"/>
                </a:lnTo>
                <a:close/>
              </a:path>
            </a:pathLst>
          </a:cu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13611BE-FBD3-4544-9197-1BFB9F036C74}" type="slidenum">
              <a:rPr kumimoji="0" lang="en-IN" sz="1000" b="0" i="0" u="none" strike="noStrike" kern="1200" cap="none" spc="0" normalizeH="0" baseline="0" noProof="0" smtClean="0">
                <a:ln>
                  <a:noFill/>
                </a:ln>
                <a:solidFill>
                  <a:prstClr val="white"/>
                </a:solidFill>
                <a:effectLst/>
                <a:uLnTx/>
                <a:uFillTx/>
                <a:latin typeface="Justus oldstyle"/>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IN" sz="1000" b="0" i="0" u="none" strike="noStrike" kern="1200" cap="none" spc="0" normalizeH="0" baseline="0" noProof="0" dirty="0">
              <a:ln>
                <a:noFill/>
              </a:ln>
              <a:solidFill>
                <a:prstClr val="white"/>
              </a:solidFill>
              <a:effectLst/>
              <a:uLnTx/>
              <a:uFillTx/>
              <a:latin typeface="Justus oldstyle"/>
              <a:ea typeface="+mn-ea"/>
              <a:cs typeface="+mn-cs"/>
            </a:endParaRPr>
          </a:p>
        </p:txBody>
      </p:sp>
      <p:graphicFrame>
        <p:nvGraphicFramePr>
          <p:cNvPr id="4" name="Diagram 3"/>
          <p:cNvGraphicFramePr/>
          <p:nvPr/>
        </p:nvGraphicFramePr>
        <p:xfrm>
          <a:off x="799583" y="1752898"/>
          <a:ext cx="10681932" cy="50223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6" name="AutoShape 48"/>
          <p:cNvSpPr>
            <a:spLocks noChangeAspect="1" noChangeArrowheads="1" noTextEdit="1"/>
          </p:cNvSpPr>
          <p:nvPr/>
        </p:nvSpPr>
        <p:spPr bwMode="auto">
          <a:xfrm>
            <a:off x="868232" y="2100263"/>
            <a:ext cx="2036763" cy="237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nvGrpSpPr>
          <p:cNvPr id="112" name="Group 111"/>
          <p:cNvGrpSpPr/>
          <p:nvPr/>
        </p:nvGrpSpPr>
        <p:grpSpPr>
          <a:xfrm>
            <a:off x="10346745" y="977849"/>
            <a:ext cx="1044618" cy="1497857"/>
            <a:chOff x="5289226" y="89886"/>
            <a:chExt cx="2220913" cy="3184525"/>
          </a:xfrm>
          <a:solidFill>
            <a:schemeClr val="accent5">
              <a:lumMod val="60000"/>
              <a:lumOff val="40000"/>
            </a:schemeClr>
          </a:solidFill>
        </p:grpSpPr>
        <p:sp>
          <p:nvSpPr>
            <p:cNvPr id="108" name="Freeform 88"/>
            <p:cNvSpPr>
              <a:spLocks noEditPoints="1"/>
            </p:cNvSpPr>
            <p:nvPr/>
          </p:nvSpPr>
          <p:spPr bwMode="auto">
            <a:xfrm>
              <a:off x="5411464" y="389924"/>
              <a:ext cx="820738" cy="811213"/>
            </a:xfrm>
            <a:custGeom>
              <a:avLst/>
              <a:gdLst>
                <a:gd name="T0" fmla="*/ 27 w 27"/>
                <a:gd name="T1" fmla="*/ 13 h 27"/>
                <a:gd name="T2" fmla="*/ 14 w 27"/>
                <a:gd name="T3" fmla="*/ 27 h 27"/>
                <a:gd name="T4" fmla="*/ 0 w 27"/>
                <a:gd name="T5" fmla="*/ 13 h 27"/>
                <a:gd name="T6" fmla="*/ 14 w 27"/>
                <a:gd name="T7" fmla="*/ 0 h 27"/>
                <a:gd name="T8" fmla="*/ 27 w 27"/>
                <a:gd name="T9" fmla="*/ 13 h 27"/>
                <a:gd name="T10" fmla="*/ 27 w 27"/>
                <a:gd name="T11" fmla="*/ 13 h 27"/>
                <a:gd name="T12" fmla="*/ 27 w 27"/>
                <a:gd name="T13" fmla="*/ 13 h 27"/>
              </a:gdLst>
              <a:ahLst/>
              <a:cxnLst>
                <a:cxn ang="0">
                  <a:pos x="T0" y="T1"/>
                </a:cxn>
                <a:cxn ang="0">
                  <a:pos x="T2" y="T3"/>
                </a:cxn>
                <a:cxn ang="0">
                  <a:pos x="T4" y="T5"/>
                </a:cxn>
                <a:cxn ang="0">
                  <a:pos x="T6" y="T7"/>
                </a:cxn>
                <a:cxn ang="0">
                  <a:pos x="T8" y="T9"/>
                </a:cxn>
                <a:cxn ang="0">
                  <a:pos x="T10" y="T11"/>
                </a:cxn>
                <a:cxn ang="0">
                  <a:pos x="T12" y="T13"/>
                </a:cxn>
              </a:cxnLst>
              <a:rect l="0" t="0" r="r" b="b"/>
              <a:pathLst>
                <a:path w="27" h="27">
                  <a:moveTo>
                    <a:pt x="27" y="13"/>
                  </a:moveTo>
                  <a:cubicBezTo>
                    <a:pt x="27" y="21"/>
                    <a:pt x="21" y="27"/>
                    <a:pt x="14" y="27"/>
                  </a:cubicBezTo>
                  <a:cubicBezTo>
                    <a:pt x="6" y="27"/>
                    <a:pt x="0" y="21"/>
                    <a:pt x="0" y="13"/>
                  </a:cubicBezTo>
                  <a:cubicBezTo>
                    <a:pt x="0" y="6"/>
                    <a:pt x="6" y="0"/>
                    <a:pt x="14" y="0"/>
                  </a:cubicBezTo>
                  <a:cubicBezTo>
                    <a:pt x="21" y="0"/>
                    <a:pt x="27" y="6"/>
                    <a:pt x="27" y="13"/>
                  </a:cubicBezTo>
                  <a:close/>
                  <a:moveTo>
                    <a:pt x="27" y="13"/>
                  </a:moveTo>
                  <a:cubicBezTo>
                    <a:pt x="27" y="13"/>
                    <a:pt x="27" y="13"/>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09" name="Freeform 89"/>
            <p:cNvSpPr>
              <a:spLocks noEditPoints="1"/>
            </p:cNvSpPr>
            <p:nvPr/>
          </p:nvSpPr>
          <p:spPr bwMode="auto">
            <a:xfrm>
              <a:off x="5289226" y="991586"/>
              <a:ext cx="1520825" cy="2282825"/>
            </a:xfrm>
            <a:custGeom>
              <a:avLst/>
              <a:gdLst>
                <a:gd name="T0" fmla="*/ 556 w 958"/>
                <a:gd name="T1" fmla="*/ 1324 h 1438"/>
                <a:gd name="T2" fmla="*/ 556 w 958"/>
                <a:gd name="T3" fmla="*/ 757 h 1438"/>
                <a:gd name="T4" fmla="*/ 575 w 958"/>
                <a:gd name="T5" fmla="*/ 757 h 1438"/>
                <a:gd name="T6" fmla="*/ 613 w 958"/>
                <a:gd name="T7" fmla="*/ 340 h 1438"/>
                <a:gd name="T8" fmla="*/ 958 w 958"/>
                <a:gd name="T9" fmla="*/ 132 h 1438"/>
                <a:gd name="T10" fmla="*/ 920 w 958"/>
                <a:gd name="T11" fmla="*/ 0 h 1438"/>
                <a:gd name="T12" fmla="*/ 556 w 958"/>
                <a:gd name="T13" fmla="*/ 170 h 1438"/>
                <a:gd name="T14" fmla="*/ 441 w 958"/>
                <a:gd name="T15" fmla="*/ 170 h 1438"/>
                <a:gd name="T16" fmla="*/ 345 w 958"/>
                <a:gd name="T17" fmla="*/ 283 h 1438"/>
                <a:gd name="T18" fmla="*/ 230 w 958"/>
                <a:gd name="T19" fmla="*/ 170 h 1438"/>
                <a:gd name="T20" fmla="*/ 39 w 958"/>
                <a:gd name="T21" fmla="*/ 208 h 1438"/>
                <a:gd name="T22" fmla="*/ 20 w 958"/>
                <a:gd name="T23" fmla="*/ 662 h 1438"/>
                <a:gd name="T24" fmla="*/ 96 w 958"/>
                <a:gd name="T25" fmla="*/ 662 h 1438"/>
                <a:gd name="T26" fmla="*/ 115 w 958"/>
                <a:gd name="T27" fmla="*/ 757 h 1438"/>
                <a:gd name="T28" fmla="*/ 115 w 958"/>
                <a:gd name="T29" fmla="*/ 757 h 1438"/>
                <a:gd name="T30" fmla="*/ 115 w 958"/>
                <a:gd name="T31" fmla="*/ 1324 h 1438"/>
                <a:gd name="T32" fmla="*/ 96 w 958"/>
                <a:gd name="T33" fmla="*/ 1324 h 1438"/>
                <a:gd name="T34" fmla="*/ 0 w 958"/>
                <a:gd name="T35" fmla="*/ 1343 h 1438"/>
                <a:gd name="T36" fmla="*/ 0 w 958"/>
                <a:gd name="T37" fmla="*/ 1438 h 1438"/>
                <a:gd name="T38" fmla="*/ 96 w 958"/>
                <a:gd name="T39" fmla="*/ 1438 h 1438"/>
                <a:gd name="T40" fmla="*/ 192 w 958"/>
                <a:gd name="T41" fmla="*/ 1419 h 1438"/>
                <a:gd name="T42" fmla="*/ 192 w 958"/>
                <a:gd name="T43" fmla="*/ 1438 h 1438"/>
                <a:gd name="T44" fmla="*/ 307 w 958"/>
                <a:gd name="T45" fmla="*/ 1438 h 1438"/>
                <a:gd name="T46" fmla="*/ 307 w 958"/>
                <a:gd name="T47" fmla="*/ 870 h 1438"/>
                <a:gd name="T48" fmla="*/ 383 w 958"/>
                <a:gd name="T49" fmla="*/ 870 h 1438"/>
                <a:gd name="T50" fmla="*/ 383 w 958"/>
                <a:gd name="T51" fmla="*/ 1438 h 1438"/>
                <a:gd name="T52" fmla="*/ 498 w 958"/>
                <a:gd name="T53" fmla="*/ 1438 h 1438"/>
                <a:gd name="T54" fmla="*/ 498 w 958"/>
                <a:gd name="T55" fmla="*/ 1419 h 1438"/>
                <a:gd name="T56" fmla="*/ 594 w 958"/>
                <a:gd name="T57" fmla="*/ 1438 h 1438"/>
                <a:gd name="T58" fmla="*/ 690 w 958"/>
                <a:gd name="T59" fmla="*/ 1438 h 1438"/>
                <a:gd name="T60" fmla="*/ 690 w 958"/>
                <a:gd name="T61" fmla="*/ 1343 h 1438"/>
                <a:gd name="T62" fmla="*/ 575 w 958"/>
                <a:gd name="T63" fmla="*/ 1324 h 1438"/>
                <a:gd name="T64" fmla="*/ 556 w 958"/>
                <a:gd name="T65" fmla="*/ 1324 h 1438"/>
                <a:gd name="T66" fmla="*/ 556 w 958"/>
                <a:gd name="T67" fmla="*/ 1324 h 1438"/>
                <a:gd name="T68" fmla="*/ 556 w 958"/>
                <a:gd name="T69" fmla="*/ 1324 h 1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8" h="1438">
                  <a:moveTo>
                    <a:pt x="556" y="1324"/>
                  </a:moveTo>
                  <a:lnTo>
                    <a:pt x="556" y="757"/>
                  </a:lnTo>
                  <a:lnTo>
                    <a:pt x="575" y="757"/>
                  </a:lnTo>
                  <a:lnTo>
                    <a:pt x="613" y="340"/>
                  </a:lnTo>
                  <a:lnTo>
                    <a:pt x="958" y="132"/>
                  </a:lnTo>
                  <a:lnTo>
                    <a:pt x="920" y="0"/>
                  </a:lnTo>
                  <a:lnTo>
                    <a:pt x="556" y="170"/>
                  </a:lnTo>
                  <a:lnTo>
                    <a:pt x="441" y="170"/>
                  </a:lnTo>
                  <a:lnTo>
                    <a:pt x="345" y="283"/>
                  </a:lnTo>
                  <a:lnTo>
                    <a:pt x="230" y="170"/>
                  </a:lnTo>
                  <a:lnTo>
                    <a:pt x="39" y="208"/>
                  </a:lnTo>
                  <a:lnTo>
                    <a:pt x="20" y="662"/>
                  </a:lnTo>
                  <a:lnTo>
                    <a:pt x="96" y="662"/>
                  </a:lnTo>
                  <a:lnTo>
                    <a:pt x="115" y="757"/>
                  </a:lnTo>
                  <a:lnTo>
                    <a:pt x="115" y="757"/>
                  </a:lnTo>
                  <a:lnTo>
                    <a:pt x="115" y="1324"/>
                  </a:lnTo>
                  <a:lnTo>
                    <a:pt x="96" y="1324"/>
                  </a:lnTo>
                  <a:lnTo>
                    <a:pt x="0" y="1343"/>
                  </a:lnTo>
                  <a:lnTo>
                    <a:pt x="0" y="1438"/>
                  </a:lnTo>
                  <a:lnTo>
                    <a:pt x="96" y="1438"/>
                  </a:lnTo>
                  <a:lnTo>
                    <a:pt x="192" y="1419"/>
                  </a:lnTo>
                  <a:lnTo>
                    <a:pt x="192" y="1438"/>
                  </a:lnTo>
                  <a:lnTo>
                    <a:pt x="307" y="1438"/>
                  </a:lnTo>
                  <a:lnTo>
                    <a:pt x="307" y="870"/>
                  </a:lnTo>
                  <a:lnTo>
                    <a:pt x="383" y="870"/>
                  </a:lnTo>
                  <a:lnTo>
                    <a:pt x="383" y="1438"/>
                  </a:lnTo>
                  <a:lnTo>
                    <a:pt x="498" y="1438"/>
                  </a:lnTo>
                  <a:lnTo>
                    <a:pt x="498" y="1419"/>
                  </a:lnTo>
                  <a:lnTo>
                    <a:pt x="594" y="1438"/>
                  </a:lnTo>
                  <a:lnTo>
                    <a:pt x="690" y="1438"/>
                  </a:lnTo>
                  <a:lnTo>
                    <a:pt x="690" y="1343"/>
                  </a:lnTo>
                  <a:lnTo>
                    <a:pt x="575" y="1324"/>
                  </a:lnTo>
                  <a:lnTo>
                    <a:pt x="556" y="1324"/>
                  </a:lnTo>
                  <a:close/>
                  <a:moveTo>
                    <a:pt x="556" y="1324"/>
                  </a:moveTo>
                  <a:lnTo>
                    <a:pt x="556" y="1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11" name="Freeform 91"/>
            <p:cNvSpPr>
              <a:spLocks noEditPoints="1"/>
            </p:cNvSpPr>
            <p:nvPr/>
          </p:nvSpPr>
          <p:spPr bwMode="auto">
            <a:xfrm>
              <a:off x="6292526" y="89886"/>
              <a:ext cx="1217613" cy="1320800"/>
            </a:xfrm>
            <a:custGeom>
              <a:avLst/>
              <a:gdLst>
                <a:gd name="T0" fmla="*/ 37 w 40"/>
                <a:gd name="T1" fmla="*/ 1 h 44"/>
                <a:gd name="T2" fmla="*/ 29 w 40"/>
                <a:gd name="T3" fmla="*/ 6 h 44"/>
                <a:gd name="T4" fmla="*/ 11 w 40"/>
                <a:gd name="T5" fmla="*/ 6 h 44"/>
                <a:gd name="T6" fmla="*/ 3 w 40"/>
                <a:gd name="T7" fmla="*/ 2 h 44"/>
                <a:gd name="T8" fmla="*/ 1 w 40"/>
                <a:gd name="T9" fmla="*/ 12 h 44"/>
                <a:gd name="T10" fmla="*/ 2 w 40"/>
                <a:gd name="T11" fmla="*/ 19 h 44"/>
                <a:gd name="T12" fmla="*/ 4 w 40"/>
                <a:gd name="T13" fmla="*/ 23 h 44"/>
                <a:gd name="T14" fmla="*/ 11 w 40"/>
                <a:gd name="T15" fmla="*/ 25 h 44"/>
                <a:gd name="T16" fmla="*/ 12 w 40"/>
                <a:gd name="T17" fmla="*/ 25 h 44"/>
                <a:gd name="T18" fmla="*/ 17 w 40"/>
                <a:gd name="T19" fmla="*/ 32 h 44"/>
                <a:gd name="T20" fmla="*/ 17 w 40"/>
                <a:gd name="T21" fmla="*/ 33 h 44"/>
                <a:gd name="T22" fmla="*/ 18 w 40"/>
                <a:gd name="T23" fmla="*/ 33 h 44"/>
                <a:gd name="T24" fmla="*/ 16 w 40"/>
                <a:gd name="T25" fmla="*/ 38 h 44"/>
                <a:gd name="T26" fmla="*/ 16 w 40"/>
                <a:gd name="T27" fmla="*/ 39 h 44"/>
                <a:gd name="T28" fmla="*/ 15 w 40"/>
                <a:gd name="T29" fmla="*/ 39 h 44"/>
                <a:gd name="T30" fmla="*/ 15 w 40"/>
                <a:gd name="T31" fmla="*/ 40 h 44"/>
                <a:gd name="T32" fmla="*/ 14 w 40"/>
                <a:gd name="T33" fmla="*/ 40 h 44"/>
                <a:gd name="T34" fmla="*/ 13 w 40"/>
                <a:gd name="T35" fmla="*/ 42 h 44"/>
                <a:gd name="T36" fmla="*/ 11 w 40"/>
                <a:gd name="T37" fmla="*/ 42 h 44"/>
                <a:gd name="T38" fmla="*/ 11 w 40"/>
                <a:gd name="T39" fmla="*/ 44 h 44"/>
                <a:gd name="T40" fmla="*/ 29 w 40"/>
                <a:gd name="T41" fmla="*/ 44 h 44"/>
                <a:gd name="T42" fmla="*/ 29 w 40"/>
                <a:gd name="T43" fmla="*/ 42 h 44"/>
                <a:gd name="T44" fmla="*/ 27 w 40"/>
                <a:gd name="T45" fmla="*/ 42 h 44"/>
                <a:gd name="T46" fmla="*/ 27 w 40"/>
                <a:gd name="T47" fmla="*/ 40 h 44"/>
                <a:gd name="T48" fmla="*/ 26 w 40"/>
                <a:gd name="T49" fmla="*/ 40 h 44"/>
                <a:gd name="T50" fmla="*/ 26 w 40"/>
                <a:gd name="T51" fmla="*/ 39 h 44"/>
                <a:gd name="T52" fmla="*/ 24 w 40"/>
                <a:gd name="T53" fmla="*/ 39 h 44"/>
                <a:gd name="T54" fmla="*/ 24 w 40"/>
                <a:gd name="T55" fmla="*/ 38 h 44"/>
                <a:gd name="T56" fmla="*/ 22 w 40"/>
                <a:gd name="T57" fmla="*/ 33 h 44"/>
                <a:gd name="T58" fmla="*/ 23 w 40"/>
                <a:gd name="T59" fmla="*/ 33 h 44"/>
                <a:gd name="T60" fmla="*/ 23 w 40"/>
                <a:gd name="T61" fmla="*/ 32 h 44"/>
                <a:gd name="T62" fmla="*/ 28 w 40"/>
                <a:gd name="T63" fmla="*/ 25 h 44"/>
                <a:gd name="T64" fmla="*/ 29 w 40"/>
                <a:gd name="T65" fmla="*/ 25 h 44"/>
                <a:gd name="T66" fmla="*/ 37 w 40"/>
                <a:gd name="T67" fmla="*/ 23 h 44"/>
                <a:gd name="T68" fmla="*/ 38 w 40"/>
                <a:gd name="T69" fmla="*/ 18 h 44"/>
                <a:gd name="T70" fmla="*/ 39 w 40"/>
                <a:gd name="T71" fmla="*/ 12 h 44"/>
                <a:gd name="T72" fmla="*/ 37 w 40"/>
                <a:gd name="T73" fmla="*/ 1 h 44"/>
                <a:gd name="T74" fmla="*/ 5 w 40"/>
                <a:gd name="T75" fmla="*/ 22 h 44"/>
                <a:gd name="T76" fmla="*/ 4 w 40"/>
                <a:gd name="T77" fmla="*/ 19 h 44"/>
                <a:gd name="T78" fmla="*/ 3 w 40"/>
                <a:gd name="T79" fmla="*/ 12 h 44"/>
                <a:gd name="T80" fmla="*/ 4 w 40"/>
                <a:gd name="T81" fmla="*/ 3 h 44"/>
                <a:gd name="T82" fmla="*/ 9 w 40"/>
                <a:gd name="T83" fmla="*/ 8 h 44"/>
                <a:gd name="T84" fmla="*/ 9 w 40"/>
                <a:gd name="T85" fmla="*/ 8 h 44"/>
                <a:gd name="T86" fmla="*/ 11 w 40"/>
                <a:gd name="T87" fmla="*/ 8 h 44"/>
                <a:gd name="T88" fmla="*/ 8 w 40"/>
                <a:gd name="T89" fmla="*/ 12 h 44"/>
                <a:gd name="T90" fmla="*/ 11 w 40"/>
                <a:gd name="T91" fmla="*/ 23 h 44"/>
                <a:gd name="T92" fmla="*/ 5 w 40"/>
                <a:gd name="T93" fmla="*/ 22 h 44"/>
                <a:gd name="T94" fmla="*/ 37 w 40"/>
                <a:gd name="T95" fmla="*/ 12 h 44"/>
                <a:gd name="T96" fmla="*/ 37 w 40"/>
                <a:gd name="T97" fmla="*/ 18 h 44"/>
                <a:gd name="T98" fmla="*/ 35 w 40"/>
                <a:gd name="T99" fmla="*/ 21 h 44"/>
                <a:gd name="T100" fmla="*/ 29 w 40"/>
                <a:gd name="T101" fmla="*/ 23 h 44"/>
                <a:gd name="T102" fmla="*/ 32 w 40"/>
                <a:gd name="T103" fmla="*/ 12 h 44"/>
                <a:gd name="T104" fmla="*/ 29 w 40"/>
                <a:gd name="T105" fmla="*/ 8 h 44"/>
                <a:gd name="T106" fmla="*/ 31 w 40"/>
                <a:gd name="T107" fmla="*/ 8 h 44"/>
                <a:gd name="T108" fmla="*/ 31 w 40"/>
                <a:gd name="T109" fmla="*/ 7 h 44"/>
                <a:gd name="T110" fmla="*/ 36 w 40"/>
                <a:gd name="T111" fmla="*/ 3 h 44"/>
                <a:gd name="T112" fmla="*/ 37 w 40"/>
                <a:gd name="T113" fmla="*/ 12 h 44"/>
                <a:gd name="T114" fmla="*/ 37 w 40"/>
                <a:gd name="T115" fmla="*/ 12 h 44"/>
                <a:gd name="T116" fmla="*/ 37 w 40"/>
                <a:gd name="T117"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 h="44">
                  <a:moveTo>
                    <a:pt x="37" y="1"/>
                  </a:moveTo>
                  <a:cubicBezTo>
                    <a:pt x="33" y="0"/>
                    <a:pt x="30" y="5"/>
                    <a:pt x="29" y="6"/>
                  </a:cubicBezTo>
                  <a:cubicBezTo>
                    <a:pt x="11" y="6"/>
                    <a:pt x="11" y="6"/>
                    <a:pt x="11" y="6"/>
                  </a:cubicBezTo>
                  <a:cubicBezTo>
                    <a:pt x="10" y="4"/>
                    <a:pt x="7" y="1"/>
                    <a:pt x="3" y="2"/>
                  </a:cubicBezTo>
                  <a:cubicBezTo>
                    <a:pt x="0" y="3"/>
                    <a:pt x="0" y="7"/>
                    <a:pt x="1" y="12"/>
                  </a:cubicBezTo>
                  <a:cubicBezTo>
                    <a:pt x="1" y="14"/>
                    <a:pt x="2" y="17"/>
                    <a:pt x="2" y="19"/>
                  </a:cubicBezTo>
                  <a:cubicBezTo>
                    <a:pt x="2" y="20"/>
                    <a:pt x="2" y="22"/>
                    <a:pt x="4" y="23"/>
                  </a:cubicBezTo>
                  <a:cubicBezTo>
                    <a:pt x="6" y="25"/>
                    <a:pt x="9" y="25"/>
                    <a:pt x="11" y="25"/>
                  </a:cubicBezTo>
                  <a:cubicBezTo>
                    <a:pt x="12" y="25"/>
                    <a:pt x="12" y="25"/>
                    <a:pt x="12" y="25"/>
                  </a:cubicBezTo>
                  <a:cubicBezTo>
                    <a:pt x="15" y="30"/>
                    <a:pt x="17" y="32"/>
                    <a:pt x="17" y="32"/>
                  </a:cubicBezTo>
                  <a:cubicBezTo>
                    <a:pt x="17" y="33"/>
                    <a:pt x="17" y="33"/>
                    <a:pt x="17" y="33"/>
                  </a:cubicBezTo>
                  <a:cubicBezTo>
                    <a:pt x="17" y="33"/>
                    <a:pt x="18" y="34"/>
                    <a:pt x="18" y="33"/>
                  </a:cubicBezTo>
                  <a:cubicBezTo>
                    <a:pt x="18" y="37"/>
                    <a:pt x="16" y="38"/>
                    <a:pt x="16" y="38"/>
                  </a:cubicBezTo>
                  <a:cubicBezTo>
                    <a:pt x="16" y="39"/>
                    <a:pt x="16" y="39"/>
                    <a:pt x="16" y="39"/>
                  </a:cubicBezTo>
                  <a:cubicBezTo>
                    <a:pt x="15" y="39"/>
                    <a:pt x="15" y="39"/>
                    <a:pt x="15" y="39"/>
                  </a:cubicBezTo>
                  <a:cubicBezTo>
                    <a:pt x="15" y="40"/>
                    <a:pt x="15" y="40"/>
                    <a:pt x="15" y="40"/>
                  </a:cubicBezTo>
                  <a:cubicBezTo>
                    <a:pt x="14" y="40"/>
                    <a:pt x="14" y="40"/>
                    <a:pt x="14" y="40"/>
                  </a:cubicBezTo>
                  <a:cubicBezTo>
                    <a:pt x="13" y="42"/>
                    <a:pt x="13" y="42"/>
                    <a:pt x="13" y="42"/>
                  </a:cubicBezTo>
                  <a:cubicBezTo>
                    <a:pt x="11" y="42"/>
                    <a:pt x="11" y="42"/>
                    <a:pt x="11" y="42"/>
                  </a:cubicBezTo>
                  <a:cubicBezTo>
                    <a:pt x="11" y="44"/>
                    <a:pt x="11" y="44"/>
                    <a:pt x="11" y="44"/>
                  </a:cubicBezTo>
                  <a:cubicBezTo>
                    <a:pt x="29" y="44"/>
                    <a:pt x="29" y="44"/>
                    <a:pt x="29" y="44"/>
                  </a:cubicBezTo>
                  <a:cubicBezTo>
                    <a:pt x="29" y="42"/>
                    <a:pt x="29" y="42"/>
                    <a:pt x="29" y="42"/>
                  </a:cubicBezTo>
                  <a:cubicBezTo>
                    <a:pt x="27" y="42"/>
                    <a:pt x="27" y="42"/>
                    <a:pt x="27" y="42"/>
                  </a:cubicBezTo>
                  <a:cubicBezTo>
                    <a:pt x="27" y="40"/>
                    <a:pt x="27" y="40"/>
                    <a:pt x="27" y="40"/>
                  </a:cubicBezTo>
                  <a:cubicBezTo>
                    <a:pt x="26" y="40"/>
                    <a:pt x="26" y="40"/>
                    <a:pt x="26" y="40"/>
                  </a:cubicBezTo>
                  <a:cubicBezTo>
                    <a:pt x="26" y="39"/>
                    <a:pt x="26" y="39"/>
                    <a:pt x="26" y="39"/>
                  </a:cubicBezTo>
                  <a:cubicBezTo>
                    <a:pt x="24" y="39"/>
                    <a:pt x="24" y="39"/>
                    <a:pt x="24" y="39"/>
                  </a:cubicBezTo>
                  <a:cubicBezTo>
                    <a:pt x="24" y="38"/>
                    <a:pt x="24" y="38"/>
                    <a:pt x="24" y="38"/>
                  </a:cubicBezTo>
                  <a:cubicBezTo>
                    <a:pt x="24" y="38"/>
                    <a:pt x="22" y="37"/>
                    <a:pt x="22" y="33"/>
                  </a:cubicBezTo>
                  <a:cubicBezTo>
                    <a:pt x="22" y="34"/>
                    <a:pt x="23" y="33"/>
                    <a:pt x="23" y="33"/>
                  </a:cubicBezTo>
                  <a:cubicBezTo>
                    <a:pt x="23" y="32"/>
                    <a:pt x="23" y="32"/>
                    <a:pt x="23" y="32"/>
                  </a:cubicBezTo>
                  <a:cubicBezTo>
                    <a:pt x="23" y="32"/>
                    <a:pt x="26" y="30"/>
                    <a:pt x="28" y="25"/>
                  </a:cubicBezTo>
                  <a:cubicBezTo>
                    <a:pt x="28" y="25"/>
                    <a:pt x="29" y="25"/>
                    <a:pt x="29" y="25"/>
                  </a:cubicBezTo>
                  <a:cubicBezTo>
                    <a:pt x="31" y="25"/>
                    <a:pt x="34" y="24"/>
                    <a:pt x="37" y="23"/>
                  </a:cubicBezTo>
                  <a:cubicBezTo>
                    <a:pt x="38" y="21"/>
                    <a:pt x="38" y="20"/>
                    <a:pt x="38" y="18"/>
                  </a:cubicBezTo>
                  <a:cubicBezTo>
                    <a:pt x="38" y="16"/>
                    <a:pt x="39" y="14"/>
                    <a:pt x="39" y="12"/>
                  </a:cubicBezTo>
                  <a:cubicBezTo>
                    <a:pt x="40" y="7"/>
                    <a:pt x="40" y="2"/>
                    <a:pt x="37" y="1"/>
                  </a:cubicBezTo>
                  <a:close/>
                  <a:moveTo>
                    <a:pt x="5" y="22"/>
                  </a:moveTo>
                  <a:cubicBezTo>
                    <a:pt x="4" y="21"/>
                    <a:pt x="4" y="20"/>
                    <a:pt x="4" y="19"/>
                  </a:cubicBezTo>
                  <a:cubicBezTo>
                    <a:pt x="4" y="17"/>
                    <a:pt x="3" y="14"/>
                    <a:pt x="3" y="12"/>
                  </a:cubicBezTo>
                  <a:cubicBezTo>
                    <a:pt x="2" y="8"/>
                    <a:pt x="2" y="4"/>
                    <a:pt x="4" y="3"/>
                  </a:cubicBezTo>
                  <a:cubicBezTo>
                    <a:pt x="7" y="3"/>
                    <a:pt x="9" y="8"/>
                    <a:pt x="9" y="8"/>
                  </a:cubicBezTo>
                  <a:cubicBezTo>
                    <a:pt x="9" y="8"/>
                    <a:pt x="9" y="8"/>
                    <a:pt x="9" y="8"/>
                  </a:cubicBezTo>
                  <a:cubicBezTo>
                    <a:pt x="11" y="8"/>
                    <a:pt x="11" y="8"/>
                    <a:pt x="11" y="8"/>
                  </a:cubicBezTo>
                  <a:cubicBezTo>
                    <a:pt x="11" y="10"/>
                    <a:pt x="10" y="11"/>
                    <a:pt x="8" y="12"/>
                  </a:cubicBezTo>
                  <a:cubicBezTo>
                    <a:pt x="9" y="16"/>
                    <a:pt x="10" y="20"/>
                    <a:pt x="11" y="23"/>
                  </a:cubicBezTo>
                  <a:cubicBezTo>
                    <a:pt x="10" y="23"/>
                    <a:pt x="7" y="23"/>
                    <a:pt x="5" y="22"/>
                  </a:cubicBezTo>
                  <a:close/>
                  <a:moveTo>
                    <a:pt x="37" y="12"/>
                  </a:moveTo>
                  <a:cubicBezTo>
                    <a:pt x="37" y="14"/>
                    <a:pt x="37" y="16"/>
                    <a:pt x="37" y="18"/>
                  </a:cubicBezTo>
                  <a:cubicBezTo>
                    <a:pt x="37" y="19"/>
                    <a:pt x="36" y="20"/>
                    <a:pt x="35" y="21"/>
                  </a:cubicBezTo>
                  <a:cubicBezTo>
                    <a:pt x="34" y="23"/>
                    <a:pt x="31" y="23"/>
                    <a:pt x="29" y="23"/>
                  </a:cubicBezTo>
                  <a:cubicBezTo>
                    <a:pt x="30" y="20"/>
                    <a:pt x="31" y="16"/>
                    <a:pt x="32" y="12"/>
                  </a:cubicBezTo>
                  <a:cubicBezTo>
                    <a:pt x="30" y="11"/>
                    <a:pt x="30" y="10"/>
                    <a:pt x="29" y="8"/>
                  </a:cubicBezTo>
                  <a:cubicBezTo>
                    <a:pt x="31" y="8"/>
                    <a:pt x="31" y="8"/>
                    <a:pt x="31" y="8"/>
                  </a:cubicBezTo>
                  <a:cubicBezTo>
                    <a:pt x="31" y="7"/>
                    <a:pt x="31" y="7"/>
                    <a:pt x="31" y="7"/>
                  </a:cubicBezTo>
                  <a:cubicBezTo>
                    <a:pt x="32" y="6"/>
                    <a:pt x="34" y="2"/>
                    <a:pt x="36" y="3"/>
                  </a:cubicBezTo>
                  <a:cubicBezTo>
                    <a:pt x="38" y="3"/>
                    <a:pt x="38" y="7"/>
                    <a:pt x="37" y="12"/>
                  </a:cubicBezTo>
                  <a:close/>
                  <a:moveTo>
                    <a:pt x="37" y="12"/>
                  </a:moveTo>
                  <a:cubicBezTo>
                    <a:pt x="37" y="12"/>
                    <a:pt x="37" y="12"/>
                    <a:pt x="37"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118" name="Group 117"/>
          <p:cNvGrpSpPr/>
          <p:nvPr/>
        </p:nvGrpSpPr>
        <p:grpSpPr>
          <a:xfrm rot="1957737">
            <a:off x="1244242" y="3412269"/>
            <a:ext cx="901634" cy="1491944"/>
            <a:chOff x="3315962" y="684072"/>
            <a:chExt cx="2805113" cy="4833938"/>
          </a:xfrm>
          <a:solidFill>
            <a:srgbClr val="F6B99F"/>
          </a:solidFill>
        </p:grpSpPr>
        <p:sp>
          <p:nvSpPr>
            <p:cNvPr id="116" name="Freeform 95"/>
            <p:cNvSpPr>
              <a:spLocks/>
            </p:cNvSpPr>
            <p:nvPr/>
          </p:nvSpPr>
          <p:spPr bwMode="auto">
            <a:xfrm>
              <a:off x="4095425" y="684072"/>
              <a:ext cx="828675" cy="827088"/>
            </a:xfrm>
            <a:custGeom>
              <a:avLst/>
              <a:gdLst>
                <a:gd name="T0" fmla="*/ 193 w 220"/>
                <a:gd name="T1" fmla="*/ 62 h 220"/>
                <a:gd name="T2" fmla="*/ 158 w 220"/>
                <a:gd name="T3" fmla="*/ 193 h 220"/>
                <a:gd name="T4" fmla="*/ 27 w 220"/>
                <a:gd name="T5" fmla="*/ 158 h 220"/>
                <a:gd name="T6" fmla="*/ 62 w 220"/>
                <a:gd name="T7" fmla="*/ 27 h 220"/>
                <a:gd name="T8" fmla="*/ 193 w 220"/>
                <a:gd name="T9" fmla="*/ 62 h 220"/>
              </a:gdLst>
              <a:ahLst/>
              <a:cxnLst>
                <a:cxn ang="0">
                  <a:pos x="T0" y="T1"/>
                </a:cxn>
                <a:cxn ang="0">
                  <a:pos x="T2" y="T3"/>
                </a:cxn>
                <a:cxn ang="0">
                  <a:pos x="T4" y="T5"/>
                </a:cxn>
                <a:cxn ang="0">
                  <a:pos x="T6" y="T7"/>
                </a:cxn>
                <a:cxn ang="0">
                  <a:pos x="T8" y="T9"/>
                </a:cxn>
              </a:cxnLst>
              <a:rect l="0" t="0" r="r" b="b"/>
              <a:pathLst>
                <a:path w="220" h="220">
                  <a:moveTo>
                    <a:pt x="193" y="62"/>
                  </a:moveTo>
                  <a:cubicBezTo>
                    <a:pt x="220" y="108"/>
                    <a:pt x="204" y="167"/>
                    <a:pt x="158" y="193"/>
                  </a:cubicBezTo>
                  <a:cubicBezTo>
                    <a:pt x="112" y="220"/>
                    <a:pt x="53" y="204"/>
                    <a:pt x="27" y="158"/>
                  </a:cubicBezTo>
                  <a:cubicBezTo>
                    <a:pt x="0" y="112"/>
                    <a:pt x="16" y="53"/>
                    <a:pt x="62" y="27"/>
                  </a:cubicBezTo>
                  <a:cubicBezTo>
                    <a:pt x="108" y="0"/>
                    <a:pt x="167" y="16"/>
                    <a:pt x="19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17" name="Freeform 96"/>
            <p:cNvSpPr>
              <a:spLocks/>
            </p:cNvSpPr>
            <p:nvPr/>
          </p:nvSpPr>
          <p:spPr bwMode="auto">
            <a:xfrm>
              <a:off x="3315962" y="1560372"/>
              <a:ext cx="2805113" cy="3957638"/>
            </a:xfrm>
            <a:custGeom>
              <a:avLst/>
              <a:gdLst>
                <a:gd name="T0" fmla="*/ 318 w 745"/>
                <a:gd name="T1" fmla="*/ 977 h 1053"/>
                <a:gd name="T2" fmla="*/ 331 w 745"/>
                <a:gd name="T3" fmla="*/ 465 h 1053"/>
                <a:gd name="T4" fmla="*/ 558 w 745"/>
                <a:gd name="T5" fmla="*/ 512 h 1053"/>
                <a:gd name="T6" fmla="*/ 613 w 745"/>
                <a:gd name="T7" fmla="*/ 708 h 1053"/>
                <a:gd name="T8" fmla="*/ 725 w 745"/>
                <a:gd name="T9" fmla="*/ 669 h 1053"/>
                <a:gd name="T10" fmla="*/ 667 w 745"/>
                <a:gd name="T11" fmla="*/ 463 h 1053"/>
                <a:gd name="T12" fmla="*/ 660 w 745"/>
                <a:gd name="T13" fmla="*/ 447 h 1053"/>
                <a:gd name="T14" fmla="*/ 628 w 745"/>
                <a:gd name="T15" fmla="*/ 412 h 1053"/>
                <a:gd name="T16" fmla="*/ 419 w 745"/>
                <a:gd name="T17" fmla="*/ 362 h 1053"/>
                <a:gd name="T18" fmla="*/ 414 w 745"/>
                <a:gd name="T19" fmla="*/ 185 h 1053"/>
                <a:gd name="T20" fmla="*/ 656 w 745"/>
                <a:gd name="T21" fmla="*/ 209 h 1053"/>
                <a:gd name="T22" fmla="*/ 628 w 745"/>
                <a:gd name="T23" fmla="*/ 101 h 1053"/>
                <a:gd name="T24" fmla="*/ 391 w 745"/>
                <a:gd name="T25" fmla="*/ 44 h 1053"/>
                <a:gd name="T26" fmla="*/ 239 w 745"/>
                <a:gd name="T27" fmla="*/ 39 h 1053"/>
                <a:gd name="T28" fmla="*/ 235 w 745"/>
                <a:gd name="T29" fmla="*/ 42 h 1053"/>
                <a:gd name="T30" fmla="*/ 56 w 745"/>
                <a:gd name="T31" fmla="*/ 163 h 1053"/>
                <a:gd name="T32" fmla="*/ 34 w 745"/>
                <a:gd name="T33" fmla="*/ 376 h 1053"/>
                <a:gd name="T34" fmla="*/ 146 w 745"/>
                <a:gd name="T35" fmla="*/ 377 h 1053"/>
                <a:gd name="T36" fmla="*/ 139 w 745"/>
                <a:gd name="T37" fmla="*/ 242 h 1053"/>
                <a:gd name="T38" fmla="*/ 213 w 745"/>
                <a:gd name="T39" fmla="*/ 192 h 1053"/>
                <a:gd name="T40" fmla="*/ 221 w 745"/>
                <a:gd name="T41" fmla="*/ 386 h 1053"/>
                <a:gd name="T42" fmla="*/ 201 w 745"/>
                <a:gd name="T43" fmla="*/ 972 h 1053"/>
                <a:gd name="T44" fmla="*/ 318 w 745"/>
                <a:gd name="T45" fmla="*/ 977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5" h="1053">
                  <a:moveTo>
                    <a:pt x="318" y="977"/>
                  </a:moveTo>
                  <a:cubicBezTo>
                    <a:pt x="335" y="853"/>
                    <a:pt x="323" y="605"/>
                    <a:pt x="331" y="465"/>
                  </a:cubicBezTo>
                  <a:cubicBezTo>
                    <a:pt x="341" y="472"/>
                    <a:pt x="497" y="490"/>
                    <a:pt x="558" y="512"/>
                  </a:cubicBezTo>
                  <a:cubicBezTo>
                    <a:pt x="576" y="577"/>
                    <a:pt x="595" y="643"/>
                    <a:pt x="613" y="708"/>
                  </a:cubicBezTo>
                  <a:cubicBezTo>
                    <a:pt x="633" y="782"/>
                    <a:pt x="745" y="742"/>
                    <a:pt x="725" y="669"/>
                  </a:cubicBezTo>
                  <a:cubicBezTo>
                    <a:pt x="705" y="600"/>
                    <a:pt x="686" y="531"/>
                    <a:pt x="667" y="463"/>
                  </a:cubicBezTo>
                  <a:cubicBezTo>
                    <a:pt x="665" y="457"/>
                    <a:pt x="663" y="452"/>
                    <a:pt x="660" y="447"/>
                  </a:cubicBezTo>
                  <a:cubicBezTo>
                    <a:pt x="657" y="432"/>
                    <a:pt x="647" y="419"/>
                    <a:pt x="628" y="412"/>
                  </a:cubicBezTo>
                  <a:cubicBezTo>
                    <a:pt x="560" y="385"/>
                    <a:pt x="490" y="368"/>
                    <a:pt x="419" y="362"/>
                  </a:cubicBezTo>
                  <a:cubicBezTo>
                    <a:pt x="416" y="303"/>
                    <a:pt x="415" y="244"/>
                    <a:pt x="414" y="185"/>
                  </a:cubicBezTo>
                  <a:cubicBezTo>
                    <a:pt x="488" y="218"/>
                    <a:pt x="568" y="231"/>
                    <a:pt x="656" y="209"/>
                  </a:cubicBezTo>
                  <a:cubicBezTo>
                    <a:pt x="727" y="193"/>
                    <a:pt x="699" y="84"/>
                    <a:pt x="628" y="101"/>
                  </a:cubicBezTo>
                  <a:cubicBezTo>
                    <a:pt x="539" y="122"/>
                    <a:pt x="462" y="95"/>
                    <a:pt x="391" y="44"/>
                  </a:cubicBezTo>
                  <a:cubicBezTo>
                    <a:pt x="353" y="2"/>
                    <a:pt x="279" y="0"/>
                    <a:pt x="239" y="39"/>
                  </a:cubicBezTo>
                  <a:cubicBezTo>
                    <a:pt x="238" y="40"/>
                    <a:pt x="236" y="41"/>
                    <a:pt x="235" y="42"/>
                  </a:cubicBezTo>
                  <a:cubicBezTo>
                    <a:pt x="175" y="82"/>
                    <a:pt x="116" y="123"/>
                    <a:pt x="56" y="163"/>
                  </a:cubicBezTo>
                  <a:cubicBezTo>
                    <a:pt x="0" y="201"/>
                    <a:pt x="31" y="318"/>
                    <a:pt x="34" y="376"/>
                  </a:cubicBezTo>
                  <a:cubicBezTo>
                    <a:pt x="38" y="448"/>
                    <a:pt x="150" y="449"/>
                    <a:pt x="146" y="377"/>
                  </a:cubicBezTo>
                  <a:cubicBezTo>
                    <a:pt x="144" y="332"/>
                    <a:pt x="141" y="287"/>
                    <a:pt x="139" y="242"/>
                  </a:cubicBezTo>
                  <a:cubicBezTo>
                    <a:pt x="164" y="225"/>
                    <a:pt x="188" y="209"/>
                    <a:pt x="213" y="192"/>
                  </a:cubicBezTo>
                  <a:cubicBezTo>
                    <a:pt x="213" y="249"/>
                    <a:pt x="219" y="379"/>
                    <a:pt x="221" y="386"/>
                  </a:cubicBezTo>
                  <a:cubicBezTo>
                    <a:pt x="220" y="429"/>
                    <a:pt x="216" y="767"/>
                    <a:pt x="201" y="972"/>
                  </a:cubicBezTo>
                  <a:cubicBezTo>
                    <a:pt x="204" y="1045"/>
                    <a:pt x="307" y="1053"/>
                    <a:pt x="318" y="9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sp>
        <p:nvSpPr>
          <p:cNvPr id="135" name="TextBox 134"/>
          <p:cNvSpPr txBox="1"/>
          <p:nvPr/>
        </p:nvSpPr>
        <p:spPr>
          <a:xfrm>
            <a:off x="539382" y="1851700"/>
            <a:ext cx="6212840" cy="107721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prstClr val="white">
                    <a:lumMod val="50000"/>
                  </a:prstClr>
                </a:solidFill>
                <a:effectLst/>
                <a:uLnTx/>
                <a:uFillTx/>
                <a:latin typeface="Justus oldstyle"/>
                <a:ea typeface="+mn-ea"/>
                <a:cs typeface="+mn-cs"/>
              </a:rPr>
              <a:t>"Sed ut perspiciatis unde omnis iste natus error sit with voluptatem accusantium doloremque of laudantium, totam rem aperiam, eaque ipsa quae ab illo inventore veritatis et quasi architecto beatae vitae dicta sunt explicabo. </a:t>
            </a:r>
          </a:p>
        </p:txBody>
      </p:sp>
      <p:graphicFrame>
        <p:nvGraphicFramePr>
          <p:cNvPr id="137" name="Chart 136"/>
          <p:cNvGraphicFramePr/>
          <p:nvPr/>
        </p:nvGraphicFramePr>
        <p:xfrm>
          <a:off x="8515350" y="4293782"/>
          <a:ext cx="3226366" cy="1859961"/>
        </p:xfrm>
        <a:graphic>
          <a:graphicData uri="http://schemas.openxmlformats.org/drawingml/2006/chart">
            <c:chart xmlns:c="http://schemas.openxmlformats.org/drawingml/2006/chart" xmlns:r="http://schemas.openxmlformats.org/officeDocument/2006/relationships" r:id="rId8"/>
          </a:graphicData>
        </a:graphic>
      </p:graphicFrame>
      <p:sp>
        <p:nvSpPr>
          <p:cNvPr id="14" name="矩形 13"/>
          <p:cNvSpPr/>
          <p:nvPr/>
        </p:nvSpPr>
        <p:spPr>
          <a:xfrm>
            <a:off x="3462983" y="196393"/>
            <a:ext cx="5266038" cy="652486"/>
          </a:xfrm>
          <a:prstGeom prst="rect">
            <a:avLst/>
          </a:prstGeom>
        </p:spPr>
        <p:txBody>
          <a:bodyPr wrap="square">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Justus oldstyle"/>
                <a:ea typeface="+mn-ea"/>
                <a:cs typeface="+mn-cs"/>
                <a:sym typeface="+mn-lt"/>
              </a:rPr>
              <a:t>输入本页标题</a:t>
            </a:r>
          </a:p>
        </p:txBody>
      </p:sp>
      <p:sp>
        <p:nvSpPr>
          <p:cNvPr id="15" name="矩形 14"/>
          <p:cNvSpPr/>
          <p:nvPr/>
        </p:nvSpPr>
        <p:spPr>
          <a:xfrm>
            <a:off x="3037369" y="742665"/>
            <a:ext cx="6117264" cy="3693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Lorem ipsum dolor sit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amet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consectetuer</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adipiscing</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elit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Aenean</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commodo</a:t>
            </a:r>
            <a:endParaRPr kumimoji="0" lang="zh-CN" altLang="en-US" sz="1467"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endParaRPr>
          </a:p>
        </p:txBody>
      </p:sp>
      <p:grpSp>
        <p:nvGrpSpPr>
          <p:cNvPr id="16" name="组合 15"/>
          <p:cNvGrpSpPr/>
          <p:nvPr/>
        </p:nvGrpSpPr>
        <p:grpSpPr>
          <a:xfrm flipV="1">
            <a:off x="5791264" y="1221935"/>
            <a:ext cx="609472" cy="69091"/>
            <a:chOff x="4180114" y="1373533"/>
            <a:chExt cx="1920550" cy="217715"/>
          </a:xfrm>
          <a:solidFill>
            <a:schemeClr val="accent1"/>
          </a:solidFill>
        </p:grpSpPr>
        <p:sp>
          <p:nvSpPr>
            <p:cNvPr id="17" name="椭圆 16"/>
            <p:cNvSpPr/>
            <p:nvPr/>
          </p:nvSpPr>
          <p:spPr>
            <a:xfrm>
              <a:off x="4180114"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18" name="椭圆 17"/>
            <p:cNvSpPr/>
            <p:nvPr/>
          </p:nvSpPr>
          <p:spPr>
            <a:xfrm>
              <a:off x="4520681"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19" name="椭圆 18"/>
            <p:cNvSpPr/>
            <p:nvPr/>
          </p:nvSpPr>
          <p:spPr>
            <a:xfrm>
              <a:off x="4861248"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20" name="椭圆 19"/>
            <p:cNvSpPr/>
            <p:nvPr/>
          </p:nvSpPr>
          <p:spPr>
            <a:xfrm>
              <a:off x="5201815"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21" name="椭圆 20"/>
            <p:cNvSpPr/>
            <p:nvPr/>
          </p:nvSpPr>
          <p:spPr>
            <a:xfrm>
              <a:off x="5542382"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22" name="椭圆 21"/>
            <p:cNvSpPr/>
            <p:nvPr/>
          </p:nvSpPr>
          <p:spPr>
            <a:xfrm>
              <a:off x="5882949"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grpSp>
    </p:spTree>
    <p:extLst>
      <p:ext uri="{BB962C8B-B14F-4D97-AF65-F5344CB8AC3E}">
        <p14:creationId xmlns:p14="http://schemas.microsoft.com/office/powerpoint/2010/main" val="23556966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Rounded Rectangle 178"/>
          <p:cNvSpPr/>
          <p:nvPr/>
        </p:nvSpPr>
        <p:spPr>
          <a:xfrm rot="16200000" flipV="1">
            <a:off x="7525348" y="3193913"/>
            <a:ext cx="612000" cy="2124496"/>
          </a:xfrm>
          <a:prstGeom prst="roundRect">
            <a:avLst>
              <a:gd name="adj" fmla="val 238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45%</a:t>
            </a:r>
          </a:p>
        </p:txBody>
      </p:sp>
      <p:sp>
        <p:nvSpPr>
          <p:cNvPr id="180" name="Rounded Rectangle 179"/>
          <p:cNvSpPr/>
          <p:nvPr/>
        </p:nvSpPr>
        <p:spPr>
          <a:xfrm rot="16200000" flipV="1">
            <a:off x="8232023" y="1708707"/>
            <a:ext cx="612000" cy="3537846"/>
          </a:xfrm>
          <a:prstGeom prst="roundRect">
            <a:avLst>
              <a:gd name="adj" fmla="val 238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75%</a:t>
            </a:r>
          </a:p>
        </p:txBody>
      </p:sp>
      <p:sp>
        <p:nvSpPr>
          <p:cNvPr id="181" name="Rounded Rectangle 180"/>
          <p:cNvSpPr/>
          <p:nvPr/>
        </p:nvSpPr>
        <p:spPr>
          <a:xfrm rot="16200000" flipV="1">
            <a:off x="8876284" y="285915"/>
            <a:ext cx="612000" cy="4826368"/>
          </a:xfrm>
          <a:prstGeom prst="roundRect">
            <a:avLst>
              <a:gd name="adj" fmla="val 238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100%</a:t>
            </a:r>
          </a:p>
        </p:txBody>
      </p:sp>
      <p:sp>
        <p:nvSpPr>
          <p:cNvPr id="182" name="Rounded Rectangle 181"/>
          <p:cNvSpPr/>
          <p:nvPr/>
        </p:nvSpPr>
        <p:spPr>
          <a:xfrm rot="16200000" flipV="1">
            <a:off x="7538219" y="323607"/>
            <a:ext cx="612000" cy="3193922"/>
          </a:xfrm>
          <a:prstGeom prst="roundRect">
            <a:avLst>
              <a:gd name="adj" fmla="val 238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70%</a:t>
            </a:r>
          </a:p>
        </p:txBody>
      </p:sp>
      <p:sp>
        <p:nvSpPr>
          <p:cNvPr id="183" name="Rounded Rectangle 182"/>
          <p:cNvSpPr/>
          <p:nvPr/>
        </p:nvSpPr>
        <p:spPr>
          <a:xfrm rot="16200000" flipV="1">
            <a:off x="7152566" y="4317398"/>
            <a:ext cx="612000" cy="1434589"/>
          </a:xfrm>
          <a:prstGeom prst="roundRect">
            <a:avLst>
              <a:gd name="adj" fmla="val 2381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08000" rIns="0" bIns="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30%</a:t>
            </a:r>
          </a:p>
        </p:txBody>
      </p:sp>
      <p:grpSp>
        <p:nvGrpSpPr>
          <p:cNvPr id="22" name="Group 21"/>
          <p:cNvGrpSpPr/>
          <p:nvPr/>
        </p:nvGrpSpPr>
        <p:grpSpPr>
          <a:xfrm>
            <a:off x="5186363" y="5378411"/>
            <a:ext cx="1739900" cy="1042988"/>
            <a:chOff x="5186363" y="5334000"/>
            <a:chExt cx="1739900" cy="1042988"/>
          </a:xfrm>
        </p:grpSpPr>
        <p:sp>
          <p:nvSpPr>
            <p:cNvPr id="8" name="Freeform 5"/>
            <p:cNvSpPr>
              <a:spLocks/>
            </p:cNvSpPr>
            <p:nvPr/>
          </p:nvSpPr>
          <p:spPr bwMode="auto">
            <a:xfrm>
              <a:off x="5268913" y="5334000"/>
              <a:ext cx="1571625" cy="1042988"/>
            </a:xfrm>
            <a:custGeom>
              <a:avLst/>
              <a:gdLst>
                <a:gd name="T0" fmla="*/ 990 w 990"/>
                <a:gd name="T1" fmla="*/ 0 h 657"/>
                <a:gd name="T2" fmla="*/ 495 w 990"/>
                <a:gd name="T3" fmla="*/ 0 h 657"/>
                <a:gd name="T4" fmla="*/ 0 w 990"/>
                <a:gd name="T5" fmla="*/ 0 h 657"/>
                <a:gd name="T6" fmla="*/ 0 w 990"/>
                <a:gd name="T7" fmla="*/ 254 h 657"/>
                <a:gd name="T8" fmla="*/ 105 w 990"/>
                <a:gd name="T9" fmla="*/ 437 h 657"/>
                <a:gd name="T10" fmla="*/ 180 w 990"/>
                <a:gd name="T11" fmla="*/ 437 h 657"/>
                <a:gd name="T12" fmla="*/ 180 w 990"/>
                <a:gd name="T13" fmla="*/ 542 h 657"/>
                <a:gd name="T14" fmla="*/ 247 w 990"/>
                <a:gd name="T15" fmla="*/ 657 h 657"/>
                <a:gd name="T16" fmla="*/ 495 w 990"/>
                <a:gd name="T17" fmla="*/ 657 h 657"/>
                <a:gd name="T18" fmla="*/ 743 w 990"/>
                <a:gd name="T19" fmla="*/ 657 h 657"/>
                <a:gd name="T20" fmla="*/ 808 w 990"/>
                <a:gd name="T21" fmla="*/ 542 h 657"/>
                <a:gd name="T22" fmla="*/ 808 w 990"/>
                <a:gd name="T23" fmla="*/ 437 h 657"/>
                <a:gd name="T24" fmla="*/ 887 w 990"/>
                <a:gd name="T25" fmla="*/ 437 h 657"/>
                <a:gd name="T26" fmla="*/ 990 w 990"/>
                <a:gd name="T27" fmla="*/ 254 h 657"/>
                <a:gd name="T28" fmla="*/ 990 w 990"/>
                <a:gd name="T29" fmla="*/ 0 h 657"/>
                <a:gd name="T30" fmla="*/ 990 w 990"/>
                <a:gd name="T31" fmla="*/ 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90" h="657">
                  <a:moveTo>
                    <a:pt x="990" y="0"/>
                  </a:moveTo>
                  <a:lnTo>
                    <a:pt x="495" y="0"/>
                  </a:lnTo>
                  <a:lnTo>
                    <a:pt x="0" y="0"/>
                  </a:lnTo>
                  <a:lnTo>
                    <a:pt x="0" y="254"/>
                  </a:lnTo>
                  <a:lnTo>
                    <a:pt x="105" y="437"/>
                  </a:lnTo>
                  <a:lnTo>
                    <a:pt x="180" y="437"/>
                  </a:lnTo>
                  <a:lnTo>
                    <a:pt x="180" y="542"/>
                  </a:lnTo>
                  <a:lnTo>
                    <a:pt x="247" y="657"/>
                  </a:lnTo>
                  <a:lnTo>
                    <a:pt x="495" y="657"/>
                  </a:lnTo>
                  <a:lnTo>
                    <a:pt x="743" y="657"/>
                  </a:lnTo>
                  <a:lnTo>
                    <a:pt x="808" y="542"/>
                  </a:lnTo>
                  <a:lnTo>
                    <a:pt x="808" y="437"/>
                  </a:lnTo>
                  <a:lnTo>
                    <a:pt x="887" y="437"/>
                  </a:lnTo>
                  <a:lnTo>
                    <a:pt x="990" y="254"/>
                  </a:lnTo>
                  <a:lnTo>
                    <a:pt x="990" y="0"/>
                  </a:lnTo>
                  <a:lnTo>
                    <a:pt x="990" y="0"/>
                  </a:lnTo>
                  <a:close/>
                </a:path>
              </a:pathLst>
            </a:custGeom>
            <a:solidFill>
              <a:srgbClr val="004D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9" name="Freeform 6"/>
            <p:cNvSpPr>
              <a:spLocks/>
            </p:cNvSpPr>
            <p:nvPr/>
          </p:nvSpPr>
          <p:spPr bwMode="auto">
            <a:xfrm>
              <a:off x="5268913" y="5334000"/>
              <a:ext cx="792163" cy="1042988"/>
            </a:xfrm>
            <a:custGeom>
              <a:avLst/>
              <a:gdLst>
                <a:gd name="T0" fmla="*/ 499 w 499"/>
                <a:gd name="T1" fmla="*/ 0 h 657"/>
                <a:gd name="T2" fmla="*/ 0 w 499"/>
                <a:gd name="T3" fmla="*/ 0 h 657"/>
                <a:gd name="T4" fmla="*/ 0 w 499"/>
                <a:gd name="T5" fmla="*/ 254 h 657"/>
                <a:gd name="T6" fmla="*/ 105 w 499"/>
                <a:gd name="T7" fmla="*/ 437 h 657"/>
                <a:gd name="T8" fmla="*/ 180 w 499"/>
                <a:gd name="T9" fmla="*/ 437 h 657"/>
                <a:gd name="T10" fmla="*/ 180 w 499"/>
                <a:gd name="T11" fmla="*/ 542 h 657"/>
                <a:gd name="T12" fmla="*/ 247 w 499"/>
                <a:gd name="T13" fmla="*/ 657 h 657"/>
                <a:gd name="T14" fmla="*/ 497 w 499"/>
                <a:gd name="T15" fmla="*/ 657 h 657"/>
                <a:gd name="T16" fmla="*/ 497 w 499"/>
                <a:gd name="T17" fmla="*/ 437 h 657"/>
                <a:gd name="T18" fmla="*/ 499 w 499"/>
                <a:gd name="T19" fmla="*/ 437 h 657"/>
                <a:gd name="T20" fmla="*/ 499 w 499"/>
                <a:gd name="T21" fmla="*/ 0 h 657"/>
                <a:gd name="T22" fmla="*/ 499 w 499"/>
                <a:gd name="T23" fmla="*/ 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9" h="657">
                  <a:moveTo>
                    <a:pt x="499" y="0"/>
                  </a:moveTo>
                  <a:lnTo>
                    <a:pt x="0" y="0"/>
                  </a:lnTo>
                  <a:lnTo>
                    <a:pt x="0" y="254"/>
                  </a:lnTo>
                  <a:lnTo>
                    <a:pt x="105" y="437"/>
                  </a:lnTo>
                  <a:lnTo>
                    <a:pt x="180" y="437"/>
                  </a:lnTo>
                  <a:lnTo>
                    <a:pt x="180" y="542"/>
                  </a:lnTo>
                  <a:lnTo>
                    <a:pt x="247" y="657"/>
                  </a:lnTo>
                  <a:lnTo>
                    <a:pt x="497" y="657"/>
                  </a:lnTo>
                  <a:lnTo>
                    <a:pt x="497" y="437"/>
                  </a:lnTo>
                  <a:lnTo>
                    <a:pt x="499" y="437"/>
                  </a:lnTo>
                  <a:lnTo>
                    <a:pt x="499" y="0"/>
                  </a:lnTo>
                  <a:lnTo>
                    <a:pt x="499" y="0"/>
                  </a:lnTo>
                  <a:close/>
                </a:path>
              </a:pathLst>
            </a:custGeom>
            <a:solidFill>
              <a:srgbClr val="003A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0" name="Freeform 7"/>
            <p:cNvSpPr>
              <a:spLocks/>
            </p:cNvSpPr>
            <p:nvPr/>
          </p:nvSpPr>
          <p:spPr bwMode="auto">
            <a:xfrm>
              <a:off x="5186363" y="5408613"/>
              <a:ext cx="1739900" cy="133350"/>
            </a:xfrm>
            <a:custGeom>
              <a:avLst/>
              <a:gdLst>
                <a:gd name="T0" fmla="*/ 0 w 487"/>
                <a:gd name="T1" fmla="*/ 18 h 37"/>
                <a:gd name="T2" fmla="*/ 18 w 487"/>
                <a:gd name="T3" fmla="*/ 37 h 37"/>
                <a:gd name="T4" fmla="*/ 469 w 487"/>
                <a:gd name="T5" fmla="*/ 37 h 37"/>
                <a:gd name="T6" fmla="*/ 487 w 487"/>
                <a:gd name="T7" fmla="*/ 18 h 37"/>
                <a:gd name="T8" fmla="*/ 487 w 487"/>
                <a:gd name="T9" fmla="*/ 18 h 37"/>
                <a:gd name="T10" fmla="*/ 469 w 487"/>
                <a:gd name="T11" fmla="*/ 0 h 37"/>
                <a:gd name="T12" fmla="*/ 18 w 487"/>
                <a:gd name="T13" fmla="*/ 0 h 37"/>
                <a:gd name="T14" fmla="*/ 0 w 487"/>
                <a:gd name="T15" fmla="*/ 18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7" h="37">
                  <a:moveTo>
                    <a:pt x="0" y="18"/>
                  </a:moveTo>
                  <a:cubicBezTo>
                    <a:pt x="0" y="29"/>
                    <a:pt x="8" y="37"/>
                    <a:pt x="18" y="37"/>
                  </a:cubicBezTo>
                  <a:cubicBezTo>
                    <a:pt x="469" y="37"/>
                    <a:pt x="469" y="37"/>
                    <a:pt x="469" y="37"/>
                  </a:cubicBezTo>
                  <a:cubicBezTo>
                    <a:pt x="478" y="37"/>
                    <a:pt x="487" y="29"/>
                    <a:pt x="487" y="18"/>
                  </a:cubicBezTo>
                  <a:cubicBezTo>
                    <a:pt x="487" y="18"/>
                    <a:pt x="487" y="18"/>
                    <a:pt x="487" y="18"/>
                  </a:cubicBezTo>
                  <a:cubicBezTo>
                    <a:pt x="487" y="8"/>
                    <a:pt x="478" y="0"/>
                    <a:pt x="469" y="0"/>
                  </a:cubicBezTo>
                  <a:cubicBezTo>
                    <a:pt x="18" y="0"/>
                    <a:pt x="18" y="0"/>
                    <a:pt x="18" y="0"/>
                  </a:cubicBezTo>
                  <a:cubicBezTo>
                    <a:pt x="8" y="0"/>
                    <a:pt x="0" y="8"/>
                    <a:pt x="0" y="18"/>
                  </a:cubicBezTo>
                  <a:close/>
                </a:path>
              </a:pathLst>
            </a:custGeom>
            <a:solidFill>
              <a:srgbClr val="002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1" name="Freeform 8"/>
            <p:cNvSpPr>
              <a:spLocks/>
            </p:cNvSpPr>
            <p:nvPr/>
          </p:nvSpPr>
          <p:spPr bwMode="auto">
            <a:xfrm>
              <a:off x="5186363" y="5408613"/>
              <a:ext cx="874713" cy="133350"/>
            </a:xfrm>
            <a:custGeom>
              <a:avLst/>
              <a:gdLst>
                <a:gd name="T0" fmla="*/ 18 w 245"/>
                <a:gd name="T1" fmla="*/ 0 h 37"/>
                <a:gd name="T2" fmla="*/ 245 w 245"/>
                <a:gd name="T3" fmla="*/ 0 h 37"/>
                <a:gd name="T4" fmla="*/ 245 w 245"/>
                <a:gd name="T5" fmla="*/ 37 h 37"/>
                <a:gd name="T6" fmla="*/ 18 w 245"/>
                <a:gd name="T7" fmla="*/ 37 h 37"/>
                <a:gd name="T8" fmla="*/ 0 w 245"/>
                <a:gd name="T9" fmla="*/ 18 h 37"/>
                <a:gd name="T10" fmla="*/ 18 w 245"/>
                <a:gd name="T11" fmla="*/ 0 h 37"/>
              </a:gdLst>
              <a:ahLst/>
              <a:cxnLst>
                <a:cxn ang="0">
                  <a:pos x="T0" y="T1"/>
                </a:cxn>
                <a:cxn ang="0">
                  <a:pos x="T2" y="T3"/>
                </a:cxn>
                <a:cxn ang="0">
                  <a:pos x="T4" y="T5"/>
                </a:cxn>
                <a:cxn ang="0">
                  <a:pos x="T6" y="T7"/>
                </a:cxn>
                <a:cxn ang="0">
                  <a:pos x="T8" y="T9"/>
                </a:cxn>
                <a:cxn ang="0">
                  <a:pos x="T10" y="T11"/>
                </a:cxn>
              </a:cxnLst>
              <a:rect l="0" t="0" r="r" b="b"/>
              <a:pathLst>
                <a:path w="245" h="37">
                  <a:moveTo>
                    <a:pt x="18" y="0"/>
                  </a:moveTo>
                  <a:cubicBezTo>
                    <a:pt x="245" y="0"/>
                    <a:pt x="245" y="0"/>
                    <a:pt x="245" y="0"/>
                  </a:cubicBezTo>
                  <a:cubicBezTo>
                    <a:pt x="245" y="37"/>
                    <a:pt x="245" y="37"/>
                    <a:pt x="245" y="37"/>
                  </a:cubicBezTo>
                  <a:cubicBezTo>
                    <a:pt x="18" y="37"/>
                    <a:pt x="18" y="37"/>
                    <a:pt x="18" y="37"/>
                  </a:cubicBezTo>
                  <a:cubicBezTo>
                    <a:pt x="8" y="37"/>
                    <a:pt x="0" y="29"/>
                    <a:pt x="0" y="18"/>
                  </a:cubicBezTo>
                  <a:cubicBezTo>
                    <a:pt x="0" y="8"/>
                    <a:pt x="8" y="0"/>
                    <a:pt x="18" y="0"/>
                  </a:cubicBezTo>
                  <a:close/>
                </a:path>
              </a:pathLst>
            </a:custGeom>
            <a:solidFill>
              <a:srgbClr val="00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2" name="Freeform 9"/>
            <p:cNvSpPr>
              <a:spLocks/>
            </p:cNvSpPr>
            <p:nvPr/>
          </p:nvSpPr>
          <p:spPr bwMode="auto">
            <a:xfrm>
              <a:off x="5186363" y="5673725"/>
              <a:ext cx="1739900" cy="131763"/>
            </a:xfrm>
            <a:custGeom>
              <a:avLst/>
              <a:gdLst>
                <a:gd name="T0" fmla="*/ 0 w 487"/>
                <a:gd name="T1" fmla="*/ 18 h 37"/>
                <a:gd name="T2" fmla="*/ 18 w 487"/>
                <a:gd name="T3" fmla="*/ 37 h 37"/>
                <a:gd name="T4" fmla="*/ 469 w 487"/>
                <a:gd name="T5" fmla="*/ 37 h 37"/>
                <a:gd name="T6" fmla="*/ 487 w 487"/>
                <a:gd name="T7" fmla="*/ 18 h 37"/>
                <a:gd name="T8" fmla="*/ 487 w 487"/>
                <a:gd name="T9" fmla="*/ 18 h 37"/>
                <a:gd name="T10" fmla="*/ 469 w 487"/>
                <a:gd name="T11" fmla="*/ 0 h 37"/>
                <a:gd name="T12" fmla="*/ 18 w 487"/>
                <a:gd name="T13" fmla="*/ 0 h 37"/>
                <a:gd name="T14" fmla="*/ 0 w 487"/>
                <a:gd name="T15" fmla="*/ 18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7" h="37">
                  <a:moveTo>
                    <a:pt x="0" y="18"/>
                  </a:moveTo>
                  <a:cubicBezTo>
                    <a:pt x="0" y="29"/>
                    <a:pt x="8" y="37"/>
                    <a:pt x="18" y="37"/>
                  </a:cubicBezTo>
                  <a:cubicBezTo>
                    <a:pt x="469" y="37"/>
                    <a:pt x="469" y="37"/>
                    <a:pt x="469" y="37"/>
                  </a:cubicBezTo>
                  <a:cubicBezTo>
                    <a:pt x="478" y="37"/>
                    <a:pt x="487" y="29"/>
                    <a:pt x="487" y="18"/>
                  </a:cubicBezTo>
                  <a:cubicBezTo>
                    <a:pt x="487" y="18"/>
                    <a:pt x="487" y="18"/>
                    <a:pt x="487" y="18"/>
                  </a:cubicBezTo>
                  <a:cubicBezTo>
                    <a:pt x="487" y="8"/>
                    <a:pt x="478" y="0"/>
                    <a:pt x="469" y="0"/>
                  </a:cubicBezTo>
                  <a:cubicBezTo>
                    <a:pt x="18" y="0"/>
                    <a:pt x="18" y="0"/>
                    <a:pt x="18" y="0"/>
                  </a:cubicBezTo>
                  <a:cubicBezTo>
                    <a:pt x="8" y="0"/>
                    <a:pt x="0" y="8"/>
                    <a:pt x="0" y="18"/>
                  </a:cubicBezTo>
                  <a:close/>
                </a:path>
              </a:pathLst>
            </a:custGeom>
            <a:solidFill>
              <a:srgbClr val="002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3" name="Freeform 10"/>
            <p:cNvSpPr>
              <a:spLocks/>
            </p:cNvSpPr>
            <p:nvPr/>
          </p:nvSpPr>
          <p:spPr bwMode="auto">
            <a:xfrm>
              <a:off x="5186363" y="5673725"/>
              <a:ext cx="874713" cy="131763"/>
            </a:xfrm>
            <a:custGeom>
              <a:avLst/>
              <a:gdLst>
                <a:gd name="T0" fmla="*/ 18 w 245"/>
                <a:gd name="T1" fmla="*/ 0 h 37"/>
                <a:gd name="T2" fmla="*/ 245 w 245"/>
                <a:gd name="T3" fmla="*/ 0 h 37"/>
                <a:gd name="T4" fmla="*/ 245 w 245"/>
                <a:gd name="T5" fmla="*/ 37 h 37"/>
                <a:gd name="T6" fmla="*/ 18 w 245"/>
                <a:gd name="T7" fmla="*/ 37 h 37"/>
                <a:gd name="T8" fmla="*/ 0 w 245"/>
                <a:gd name="T9" fmla="*/ 18 h 37"/>
                <a:gd name="T10" fmla="*/ 18 w 245"/>
                <a:gd name="T11" fmla="*/ 0 h 37"/>
              </a:gdLst>
              <a:ahLst/>
              <a:cxnLst>
                <a:cxn ang="0">
                  <a:pos x="T0" y="T1"/>
                </a:cxn>
                <a:cxn ang="0">
                  <a:pos x="T2" y="T3"/>
                </a:cxn>
                <a:cxn ang="0">
                  <a:pos x="T4" y="T5"/>
                </a:cxn>
                <a:cxn ang="0">
                  <a:pos x="T6" y="T7"/>
                </a:cxn>
                <a:cxn ang="0">
                  <a:pos x="T8" y="T9"/>
                </a:cxn>
                <a:cxn ang="0">
                  <a:pos x="T10" y="T11"/>
                </a:cxn>
              </a:cxnLst>
              <a:rect l="0" t="0" r="r" b="b"/>
              <a:pathLst>
                <a:path w="245" h="37">
                  <a:moveTo>
                    <a:pt x="18" y="0"/>
                  </a:moveTo>
                  <a:cubicBezTo>
                    <a:pt x="245" y="0"/>
                    <a:pt x="245" y="0"/>
                    <a:pt x="245" y="0"/>
                  </a:cubicBezTo>
                  <a:cubicBezTo>
                    <a:pt x="245" y="37"/>
                    <a:pt x="245" y="37"/>
                    <a:pt x="245" y="37"/>
                  </a:cubicBezTo>
                  <a:cubicBezTo>
                    <a:pt x="18" y="37"/>
                    <a:pt x="18" y="37"/>
                    <a:pt x="18" y="37"/>
                  </a:cubicBezTo>
                  <a:cubicBezTo>
                    <a:pt x="8" y="37"/>
                    <a:pt x="0" y="29"/>
                    <a:pt x="0" y="18"/>
                  </a:cubicBezTo>
                  <a:cubicBezTo>
                    <a:pt x="0" y="8"/>
                    <a:pt x="8" y="0"/>
                    <a:pt x="18" y="0"/>
                  </a:cubicBezTo>
                  <a:close/>
                </a:path>
              </a:pathLst>
            </a:custGeom>
            <a:solidFill>
              <a:srgbClr val="00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4" name="Freeform 11"/>
            <p:cNvSpPr>
              <a:spLocks/>
            </p:cNvSpPr>
            <p:nvPr/>
          </p:nvSpPr>
          <p:spPr bwMode="auto">
            <a:xfrm>
              <a:off x="5340350" y="5973763"/>
              <a:ext cx="1428750" cy="111125"/>
            </a:xfrm>
            <a:custGeom>
              <a:avLst/>
              <a:gdLst>
                <a:gd name="T0" fmla="*/ 0 w 400"/>
                <a:gd name="T1" fmla="*/ 15 h 31"/>
                <a:gd name="T2" fmla="*/ 15 w 400"/>
                <a:gd name="T3" fmla="*/ 31 h 31"/>
                <a:gd name="T4" fmla="*/ 386 w 400"/>
                <a:gd name="T5" fmla="*/ 31 h 31"/>
                <a:gd name="T6" fmla="*/ 400 w 400"/>
                <a:gd name="T7" fmla="*/ 15 h 31"/>
                <a:gd name="T8" fmla="*/ 400 w 400"/>
                <a:gd name="T9" fmla="*/ 15 h 31"/>
                <a:gd name="T10" fmla="*/ 386 w 400"/>
                <a:gd name="T11" fmla="*/ 0 h 31"/>
                <a:gd name="T12" fmla="*/ 15 w 400"/>
                <a:gd name="T13" fmla="*/ 0 h 31"/>
                <a:gd name="T14" fmla="*/ 0 w 400"/>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31">
                  <a:moveTo>
                    <a:pt x="0" y="15"/>
                  </a:moveTo>
                  <a:cubicBezTo>
                    <a:pt x="0" y="24"/>
                    <a:pt x="6" y="31"/>
                    <a:pt x="15" y="31"/>
                  </a:cubicBezTo>
                  <a:cubicBezTo>
                    <a:pt x="386" y="31"/>
                    <a:pt x="386" y="31"/>
                    <a:pt x="386" y="31"/>
                  </a:cubicBezTo>
                  <a:cubicBezTo>
                    <a:pt x="394" y="31"/>
                    <a:pt x="400" y="24"/>
                    <a:pt x="400" y="15"/>
                  </a:cubicBezTo>
                  <a:cubicBezTo>
                    <a:pt x="400" y="15"/>
                    <a:pt x="400" y="15"/>
                    <a:pt x="400" y="15"/>
                  </a:cubicBezTo>
                  <a:cubicBezTo>
                    <a:pt x="400" y="7"/>
                    <a:pt x="394" y="0"/>
                    <a:pt x="386" y="0"/>
                  </a:cubicBezTo>
                  <a:cubicBezTo>
                    <a:pt x="15" y="0"/>
                    <a:pt x="15" y="0"/>
                    <a:pt x="15" y="0"/>
                  </a:cubicBezTo>
                  <a:cubicBezTo>
                    <a:pt x="6" y="0"/>
                    <a:pt x="0" y="7"/>
                    <a:pt x="0" y="15"/>
                  </a:cubicBezTo>
                  <a:close/>
                </a:path>
              </a:pathLst>
            </a:custGeom>
            <a:solidFill>
              <a:srgbClr val="002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5" name="Freeform 12"/>
            <p:cNvSpPr>
              <a:spLocks/>
            </p:cNvSpPr>
            <p:nvPr/>
          </p:nvSpPr>
          <p:spPr bwMode="auto">
            <a:xfrm>
              <a:off x="5340350" y="5973763"/>
              <a:ext cx="720725" cy="111125"/>
            </a:xfrm>
            <a:custGeom>
              <a:avLst/>
              <a:gdLst>
                <a:gd name="T0" fmla="*/ 15 w 202"/>
                <a:gd name="T1" fmla="*/ 0 h 31"/>
                <a:gd name="T2" fmla="*/ 202 w 202"/>
                <a:gd name="T3" fmla="*/ 0 h 31"/>
                <a:gd name="T4" fmla="*/ 202 w 202"/>
                <a:gd name="T5" fmla="*/ 31 h 31"/>
                <a:gd name="T6" fmla="*/ 15 w 202"/>
                <a:gd name="T7" fmla="*/ 31 h 31"/>
                <a:gd name="T8" fmla="*/ 0 w 202"/>
                <a:gd name="T9" fmla="*/ 15 h 31"/>
                <a:gd name="T10" fmla="*/ 15 w 202"/>
                <a:gd name="T11" fmla="*/ 0 h 31"/>
              </a:gdLst>
              <a:ahLst/>
              <a:cxnLst>
                <a:cxn ang="0">
                  <a:pos x="T0" y="T1"/>
                </a:cxn>
                <a:cxn ang="0">
                  <a:pos x="T2" y="T3"/>
                </a:cxn>
                <a:cxn ang="0">
                  <a:pos x="T4" y="T5"/>
                </a:cxn>
                <a:cxn ang="0">
                  <a:pos x="T6" y="T7"/>
                </a:cxn>
                <a:cxn ang="0">
                  <a:pos x="T8" y="T9"/>
                </a:cxn>
                <a:cxn ang="0">
                  <a:pos x="T10" y="T11"/>
                </a:cxn>
              </a:cxnLst>
              <a:rect l="0" t="0" r="r" b="b"/>
              <a:pathLst>
                <a:path w="202" h="31">
                  <a:moveTo>
                    <a:pt x="15" y="0"/>
                  </a:moveTo>
                  <a:cubicBezTo>
                    <a:pt x="202" y="0"/>
                    <a:pt x="202" y="0"/>
                    <a:pt x="202" y="0"/>
                  </a:cubicBezTo>
                  <a:cubicBezTo>
                    <a:pt x="202" y="31"/>
                    <a:pt x="202" y="31"/>
                    <a:pt x="202" y="31"/>
                  </a:cubicBezTo>
                  <a:cubicBezTo>
                    <a:pt x="15" y="31"/>
                    <a:pt x="15" y="31"/>
                    <a:pt x="15" y="31"/>
                  </a:cubicBezTo>
                  <a:cubicBezTo>
                    <a:pt x="6" y="31"/>
                    <a:pt x="0" y="24"/>
                    <a:pt x="0" y="15"/>
                  </a:cubicBezTo>
                  <a:cubicBezTo>
                    <a:pt x="0" y="7"/>
                    <a:pt x="6" y="0"/>
                    <a:pt x="15" y="0"/>
                  </a:cubicBezTo>
                  <a:close/>
                </a:path>
              </a:pathLst>
            </a:custGeom>
            <a:solidFill>
              <a:srgbClr val="001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sp>
        <p:nvSpPr>
          <p:cNvPr id="17" name="Freeform 13"/>
          <p:cNvSpPr>
            <a:spLocks/>
          </p:cNvSpPr>
          <p:nvPr/>
        </p:nvSpPr>
        <p:spPr bwMode="auto">
          <a:xfrm>
            <a:off x="5118100" y="4706899"/>
            <a:ext cx="1879600" cy="674688"/>
          </a:xfrm>
          <a:custGeom>
            <a:avLst/>
            <a:gdLst>
              <a:gd name="T0" fmla="*/ 0 w 526"/>
              <a:gd name="T1" fmla="*/ 4 h 189"/>
              <a:gd name="T2" fmla="*/ 42 w 526"/>
              <a:gd name="T3" fmla="*/ 189 h 189"/>
              <a:gd name="T4" fmla="*/ 262 w 526"/>
              <a:gd name="T5" fmla="*/ 189 h 189"/>
              <a:gd name="T6" fmla="*/ 482 w 526"/>
              <a:gd name="T7" fmla="*/ 189 h 189"/>
              <a:gd name="T8" fmla="*/ 526 w 526"/>
              <a:gd name="T9" fmla="*/ 0 h 189"/>
              <a:gd name="T10" fmla="*/ 0 w 526"/>
              <a:gd name="T11" fmla="*/ 4 h 189"/>
            </a:gdLst>
            <a:ahLst/>
            <a:cxnLst>
              <a:cxn ang="0">
                <a:pos x="T0" y="T1"/>
              </a:cxn>
              <a:cxn ang="0">
                <a:pos x="T2" y="T3"/>
              </a:cxn>
              <a:cxn ang="0">
                <a:pos x="T4" y="T5"/>
              </a:cxn>
              <a:cxn ang="0">
                <a:pos x="T6" y="T7"/>
              </a:cxn>
              <a:cxn ang="0">
                <a:pos x="T8" y="T9"/>
              </a:cxn>
              <a:cxn ang="0">
                <a:pos x="T10" y="T11"/>
              </a:cxn>
            </a:cxnLst>
            <a:rect l="0" t="0" r="r" b="b"/>
            <a:pathLst>
              <a:path w="526" h="189">
                <a:moveTo>
                  <a:pt x="0" y="4"/>
                </a:moveTo>
                <a:cubicBezTo>
                  <a:pt x="51" y="130"/>
                  <a:pt x="42" y="189"/>
                  <a:pt x="42" y="189"/>
                </a:cubicBezTo>
                <a:cubicBezTo>
                  <a:pt x="42" y="189"/>
                  <a:pt x="42" y="189"/>
                  <a:pt x="262" y="189"/>
                </a:cubicBezTo>
                <a:cubicBezTo>
                  <a:pt x="262" y="189"/>
                  <a:pt x="262" y="189"/>
                  <a:pt x="482" y="189"/>
                </a:cubicBezTo>
                <a:cubicBezTo>
                  <a:pt x="482" y="189"/>
                  <a:pt x="473" y="128"/>
                  <a:pt x="526" y="0"/>
                </a:cubicBezTo>
                <a:cubicBezTo>
                  <a:pt x="367" y="28"/>
                  <a:pt x="184" y="38"/>
                  <a:pt x="0" y="4"/>
                </a:cubicBezTo>
                <a:close/>
              </a:path>
            </a:pathLst>
          </a:custGeom>
          <a:solidFill>
            <a:schemeClr val="accent6"/>
          </a:solidFill>
          <a:ln>
            <a:noFill/>
          </a:ln>
        </p:spPr>
        <p:txBody>
          <a:bodyPr vert="horz" wrap="square" lIns="0" tIns="3600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3600" b="0" i="0" u="none" strike="noStrike" kern="1200" cap="none" spc="0" normalizeH="0" baseline="0" noProof="0" dirty="0">
                <a:ln>
                  <a:noFill/>
                </a:ln>
                <a:solidFill>
                  <a:prstClr val="white"/>
                </a:solidFill>
                <a:effectLst/>
                <a:uLnTx/>
                <a:uFillTx/>
                <a:latin typeface="Justus oldstyle"/>
                <a:ea typeface="+mn-ea"/>
                <a:cs typeface="+mn-cs"/>
              </a:rPr>
              <a:t>E</a:t>
            </a:r>
          </a:p>
        </p:txBody>
      </p:sp>
      <p:sp>
        <p:nvSpPr>
          <p:cNvPr id="18" name="Freeform 14"/>
          <p:cNvSpPr>
            <a:spLocks/>
          </p:cNvSpPr>
          <p:nvPr/>
        </p:nvSpPr>
        <p:spPr bwMode="auto">
          <a:xfrm>
            <a:off x="4803775" y="1552536"/>
            <a:ext cx="2498725" cy="839788"/>
          </a:xfrm>
          <a:custGeom>
            <a:avLst/>
            <a:gdLst>
              <a:gd name="T0" fmla="*/ 699 w 699"/>
              <a:gd name="T1" fmla="*/ 169 h 235"/>
              <a:gd name="T2" fmla="*/ 350 w 699"/>
              <a:gd name="T3" fmla="*/ 0 h 235"/>
              <a:gd name="T4" fmla="*/ 0 w 699"/>
              <a:gd name="T5" fmla="*/ 170 h 235"/>
              <a:gd name="T6" fmla="*/ 699 w 699"/>
              <a:gd name="T7" fmla="*/ 169 h 235"/>
            </a:gdLst>
            <a:ahLst/>
            <a:cxnLst>
              <a:cxn ang="0">
                <a:pos x="T0" y="T1"/>
              </a:cxn>
              <a:cxn ang="0">
                <a:pos x="T2" y="T3"/>
              </a:cxn>
              <a:cxn ang="0">
                <a:pos x="T4" y="T5"/>
              </a:cxn>
              <a:cxn ang="0">
                <a:pos x="T6" y="T7"/>
              </a:cxn>
            </a:cxnLst>
            <a:rect l="0" t="0" r="r" b="b"/>
            <a:pathLst>
              <a:path w="699" h="235">
                <a:moveTo>
                  <a:pt x="699" y="169"/>
                </a:moveTo>
                <a:cubicBezTo>
                  <a:pt x="618" y="66"/>
                  <a:pt x="491" y="0"/>
                  <a:pt x="350" y="0"/>
                </a:cubicBezTo>
                <a:cubicBezTo>
                  <a:pt x="207" y="0"/>
                  <a:pt x="81" y="67"/>
                  <a:pt x="0" y="170"/>
                </a:cubicBezTo>
                <a:cubicBezTo>
                  <a:pt x="247" y="235"/>
                  <a:pt x="498" y="213"/>
                  <a:pt x="699" y="169"/>
                </a:cubicBezTo>
                <a:close/>
              </a:path>
            </a:pathLst>
          </a:custGeom>
          <a:solidFill>
            <a:schemeClr val="accent1"/>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3600" b="0" i="0" u="none" strike="noStrike" kern="1200" cap="none" spc="0" normalizeH="0" baseline="0" noProof="0" dirty="0">
                <a:ln>
                  <a:noFill/>
                </a:ln>
                <a:solidFill>
                  <a:prstClr val="white"/>
                </a:solidFill>
                <a:effectLst/>
                <a:uLnTx/>
                <a:uFillTx/>
                <a:latin typeface="Justus oldstyle"/>
                <a:ea typeface="+mn-ea"/>
                <a:cs typeface="+mn-cs"/>
              </a:rPr>
              <a:t>A</a:t>
            </a:r>
          </a:p>
        </p:txBody>
      </p:sp>
      <p:sp>
        <p:nvSpPr>
          <p:cNvPr id="19" name="Freeform 15"/>
          <p:cNvSpPr>
            <a:spLocks/>
          </p:cNvSpPr>
          <p:nvPr/>
        </p:nvSpPr>
        <p:spPr bwMode="auto">
          <a:xfrm>
            <a:off x="4481513" y="2146261"/>
            <a:ext cx="3149600" cy="1143000"/>
          </a:xfrm>
          <a:custGeom>
            <a:avLst/>
            <a:gdLst>
              <a:gd name="T0" fmla="*/ 90 w 881"/>
              <a:gd name="T1" fmla="*/ 1 h 320"/>
              <a:gd name="T2" fmla="*/ 0 w 881"/>
              <a:gd name="T3" fmla="*/ 210 h 320"/>
              <a:gd name="T4" fmla="*/ 881 w 881"/>
              <a:gd name="T5" fmla="*/ 214 h 320"/>
              <a:gd name="T6" fmla="*/ 789 w 881"/>
              <a:gd name="T7" fmla="*/ 0 h 320"/>
              <a:gd name="T8" fmla="*/ 90 w 881"/>
              <a:gd name="T9" fmla="*/ 1 h 320"/>
            </a:gdLst>
            <a:ahLst/>
            <a:cxnLst>
              <a:cxn ang="0">
                <a:pos x="T0" y="T1"/>
              </a:cxn>
              <a:cxn ang="0">
                <a:pos x="T2" y="T3"/>
              </a:cxn>
              <a:cxn ang="0">
                <a:pos x="T4" y="T5"/>
              </a:cxn>
              <a:cxn ang="0">
                <a:pos x="T6" y="T7"/>
              </a:cxn>
              <a:cxn ang="0">
                <a:pos x="T8" y="T9"/>
              </a:cxn>
            </a:cxnLst>
            <a:rect l="0" t="0" r="r" b="b"/>
            <a:pathLst>
              <a:path w="881" h="320">
                <a:moveTo>
                  <a:pt x="90" y="1"/>
                </a:moveTo>
                <a:cubicBezTo>
                  <a:pt x="43" y="61"/>
                  <a:pt x="11" y="132"/>
                  <a:pt x="0" y="210"/>
                </a:cubicBezTo>
                <a:cubicBezTo>
                  <a:pt x="315" y="320"/>
                  <a:pt x="645" y="277"/>
                  <a:pt x="881" y="214"/>
                </a:cubicBezTo>
                <a:cubicBezTo>
                  <a:pt x="870" y="134"/>
                  <a:pt x="837" y="60"/>
                  <a:pt x="789" y="0"/>
                </a:cubicBezTo>
                <a:cubicBezTo>
                  <a:pt x="588" y="44"/>
                  <a:pt x="337" y="66"/>
                  <a:pt x="90" y="1"/>
                </a:cubicBezTo>
                <a:close/>
              </a:path>
            </a:pathLst>
          </a:custGeom>
          <a:solidFill>
            <a:schemeClr val="accent2"/>
          </a:solidFill>
          <a:ln>
            <a:noFill/>
          </a:ln>
        </p:spPr>
        <p:txBody>
          <a:bodyPr vert="horz" wrap="square" lIns="0" tIns="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3600" b="0" i="0" u="none" strike="noStrike" kern="1200" cap="none" spc="0" normalizeH="0" baseline="0" noProof="0" dirty="0">
                <a:ln>
                  <a:noFill/>
                </a:ln>
                <a:solidFill>
                  <a:prstClr val="white"/>
                </a:solidFill>
                <a:effectLst/>
                <a:uLnTx/>
                <a:uFillTx/>
                <a:latin typeface="Justus oldstyle"/>
                <a:ea typeface="+mn-ea"/>
                <a:cs typeface="+mn-cs"/>
              </a:rPr>
              <a:t>B</a:t>
            </a:r>
          </a:p>
        </p:txBody>
      </p:sp>
      <p:sp>
        <p:nvSpPr>
          <p:cNvPr id="20" name="Freeform 16"/>
          <p:cNvSpPr>
            <a:spLocks/>
          </p:cNvSpPr>
          <p:nvPr/>
        </p:nvSpPr>
        <p:spPr bwMode="auto">
          <a:xfrm>
            <a:off x="4464050" y="2887624"/>
            <a:ext cx="3181350" cy="1206500"/>
          </a:xfrm>
          <a:custGeom>
            <a:avLst/>
            <a:gdLst>
              <a:gd name="T0" fmla="*/ 5 w 890"/>
              <a:gd name="T1" fmla="*/ 0 h 338"/>
              <a:gd name="T2" fmla="*/ 0 w 890"/>
              <a:gd name="T3" fmla="*/ 65 h 338"/>
              <a:gd name="T4" fmla="*/ 40 w 890"/>
              <a:gd name="T5" fmla="*/ 248 h 338"/>
              <a:gd name="T6" fmla="*/ 849 w 890"/>
              <a:gd name="T7" fmla="*/ 249 h 338"/>
              <a:gd name="T8" fmla="*/ 890 w 890"/>
              <a:gd name="T9" fmla="*/ 65 h 338"/>
              <a:gd name="T10" fmla="*/ 886 w 890"/>
              <a:gd name="T11" fmla="*/ 4 h 338"/>
              <a:gd name="T12" fmla="*/ 5 w 890"/>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890" h="338">
                <a:moveTo>
                  <a:pt x="5" y="0"/>
                </a:moveTo>
                <a:cubicBezTo>
                  <a:pt x="2" y="21"/>
                  <a:pt x="0" y="43"/>
                  <a:pt x="0" y="65"/>
                </a:cubicBezTo>
                <a:cubicBezTo>
                  <a:pt x="0" y="130"/>
                  <a:pt x="15" y="192"/>
                  <a:pt x="40" y="248"/>
                </a:cubicBezTo>
                <a:cubicBezTo>
                  <a:pt x="329" y="338"/>
                  <a:pt x="625" y="305"/>
                  <a:pt x="849" y="249"/>
                </a:cubicBezTo>
                <a:cubicBezTo>
                  <a:pt x="875" y="193"/>
                  <a:pt x="890" y="131"/>
                  <a:pt x="890" y="65"/>
                </a:cubicBezTo>
                <a:cubicBezTo>
                  <a:pt x="890" y="44"/>
                  <a:pt x="889" y="24"/>
                  <a:pt x="886" y="4"/>
                </a:cubicBezTo>
                <a:cubicBezTo>
                  <a:pt x="650" y="67"/>
                  <a:pt x="320" y="110"/>
                  <a:pt x="5" y="0"/>
                </a:cubicBezTo>
                <a:close/>
              </a:path>
            </a:pathLst>
          </a:custGeom>
          <a:solidFill>
            <a:schemeClr val="accent3"/>
          </a:solidFill>
          <a:ln>
            <a:noFill/>
          </a:ln>
        </p:spPr>
        <p:txBody>
          <a:bodyPr vert="horz" wrap="square" lIns="0" tIns="3600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3600" b="0" i="0" u="none" strike="noStrike" kern="1200" cap="none" spc="0" normalizeH="0" baseline="0" noProof="0" dirty="0">
                <a:ln>
                  <a:noFill/>
                </a:ln>
                <a:solidFill>
                  <a:prstClr val="white"/>
                </a:solidFill>
                <a:effectLst/>
                <a:uLnTx/>
                <a:uFillTx/>
                <a:latin typeface="Justus oldstyle"/>
                <a:ea typeface="+mn-ea"/>
                <a:cs typeface="+mn-cs"/>
              </a:rPr>
              <a:t>C</a:t>
            </a:r>
          </a:p>
        </p:txBody>
      </p:sp>
      <p:sp>
        <p:nvSpPr>
          <p:cNvPr id="21" name="Freeform 17"/>
          <p:cNvSpPr>
            <a:spLocks/>
          </p:cNvSpPr>
          <p:nvPr/>
        </p:nvSpPr>
        <p:spPr bwMode="auto">
          <a:xfrm>
            <a:off x="4606925" y="3763924"/>
            <a:ext cx="2890838" cy="1085850"/>
          </a:xfrm>
          <a:custGeom>
            <a:avLst/>
            <a:gdLst>
              <a:gd name="T0" fmla="*/ 0 w 809"/>
              <a:gd name="T1" fmla="*/ 0 h 304"/>
              <a:gd name="T2" fmla="*/ 23 w 809"/>
              <a:gd name="T3" fmla="*/ 44 h 304"/>
              <a:gd name="T4" fmla="*/ 22 w 809"/>
              <a:gd name="T5" fmla="*/ 44 h 304"/>
              <a:gd name="T6" fmla="*/ 143 w 809"/>
              <a:gd name="T7" fmla="*/ 271 h 304"/>
              <a:gd name="T8" fmla="*/ 669 w 809"/>
              <a:gd name="T9" fmla="*/ 267 h 304"/>
              <a:gd name="T10" fmla="*/ 789 w 809"/>
              <a:gd name="T11" fmla="*/ 44 h 304"/>
              <a:gd name="T12" fmla="*/ 787 w 809"/>
              <a:gd name="T13" fmla="*/ 44 h 304"/>
              <a:gd name="T14" fmla="*/ 809 w 809"/>
              <a:gd name="T15" fmla="*/ 2 h 304"/>
              <a:gd name="T16" fmla="*/ 0 w 809"/>
              <a:gd name="T17"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9" h="304">
                <a:moveTo>
                  <a:pt x="0" y="0"/>
                </a:moveTo>
                <a:cubicBezTo>
                  <a:pt x="7" y="15"/>
                  <a:pt x="15" y="28"/>
                  <a:pt x="23" y="44"/>
                </a:cubicBezTo>
                <a:cubicBezTo>
                  <a:pt x="22" y="44"/>
                  <a:pt x="22" y="44"/>
                  <a:pt x="22" y="44"/>
                </a:cubicBezTo>
                <a:cubicBezTo>
                  <a:pt x="81" y="136"/>
                  <a:pt x="119" y="211"/>
                  <a:pt x="143" y="271"/>
                </a:cubicBezTo>
                <a:cubicBezTo>
                  <a:pt x="327" y="304"/>
                  <a:pt x="510" y="294"/>
                  <a:pt x="669" y="267"/>
                </a:cubicBezTo>
                <a:cubicBezTo>
                  <a:pt x="693" y="207"/>
                  <a:pt x="731" y="132"/>
                  <a:pt x="789" y="44"/>
                </a:cubicBezTo>
                <a:cubicBezTo>
                  <a:pt x="789" y="44"/>
                  <a:pt x="789" y="44"/>
                  <a:pt x="787" y="44"/>
                </a:cubicBezTo>
                <a:cubicBezTo>
                  <a:pt x="795" y="28"/>
                  <a:pt x="803" y="16"/>
                  <a:pt x="809" y="2"/>
                </a:cubicBezTo>
                <a:cubicBezTo>
                  <a:pt x="585" y="57"/>
                  <a:pt x="289" y="90"/>
                  <a:pt x="0" y="0"/>
                </a:cubicBezTo>
                <a:close/>
              </a:path>
            </a:pathLst>
          </a:custGeom>
          <a:solidFill>
            <a:schemeClr val="accent4"/>
          </a:solidFill>
          <a:ln>
            <a:noFill/>
          </a:ln>
        </p:spPr>
        <p:txBody>
          <a:bodyPr vert="horz" wrap="square" lIns="0" tIns="108000" rIns="0" bIns="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3600" b="0" i="0" u="none" strike="noStrike" kern="1200" cap="none" spc="0" normalizeH="0" baseline="0" noProof="0" dirty="0">
                <a:ln>
                  <a:noFill/>
                </a:ln>
                <a:solidFill>
                  <a:prstClr val="white"/>
                </a:solidFill>
                <a:effectLst/>
                <a:uLnTx/>
                <a:uFillTx/>
                <a:latin typeface="Justus oldstyle"/>
                <a:ea typeface="+mn-ea"/>
                <a:cs typeface="+mn-cs"/>
              </a:rPr>
              <a:t>D</a:t>
            </a:r>
          </a:p>
        </p:txBody>
      </p:sp>
      <p:grpSp>
        <p:nvGrpSpPr>
          <p:cNvPr id="31" name="Group 30"/>
          <p:cNvGrpSpPr/>
          <p:nvPr/>
        </p:nvGrpSpPr>
        <p:grpSpPr>
          <a:xfrm>
            <a:off x="4145425" y="3076716"/>
            <a:ext cx="614568" cy="614976"/>
            <a:chOff x="7302500" y="3032305"/>
            <a:chExt cx="614568" cy="614976"/>
          </a:xfrm>
        </p:grpSpPr>
        <p:sp>
          <p:nvSpPr>
            <p:cNvPr id="163" name="Oval 162"/>
            <p:cNvSpPr/>
            <p:nvPr/>
          </p:nvSpPr>
          <p:spPr>
            <a:xfrm>
              <a:off x="7334238" y="3064980"/>
              <a:ext cx="551094" cy="549627"/>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64" name="Oval 163"/>
            <p:cNvSpPr/>
            <p:nvPr/>
          </p:nvSpPr>
          <p:spPr>
            <a:xfrm>
              <a:off x="7302500" y="3032305"/>
              <a:ext cx="614568" cy="614976"/>
            </a:xfrm>
            <a:prstGeom prst="ellipse">
              <a:avLst/>
            </a:prstGeom>
            <a:noFill/>
            <a:ln w="3175">
              <a:solidFill>
                <a:schemeClr val="bg1">
                  <a:lumMod val="85000"/>
                  <a:alpha val="67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71" name="Freeform 130"/>
            <p:cNvSpPr>
              <a:spLocks/>
            </p:cNvSpPr>
            <p:nvPr/>
          </p:nvSpPr>
          <p:spPr bwMode="auto">
            <a:xfrm>
              <a:off x="7534179" y="3189287"/>
              <a:ext cx="164703" cy="329407"/>
            </a:xfrm>
            <a:custGeom>
              <a:avLst/>
              <a:gdLst>
                <a:gd name="T0" fmla="*/ 40 w 60"/>
                <a:gd name="T1" fmla="*/ 40 h 120"/>
                <a:gd name="T2" fmla="*/ 40 w 60"/>
                <a:gd name="T3" fmla="*/ 28 h 120"/>
                <a:gd name="T4" fmla="*/ 50 w 60"/>
                <a:gd name="T5" fmla="*/ 20 h 120"/>
                <a:gd name="T6" fmla="*/ 60 w 60"/>
                <a:gd name="T7" fmla="*/ 20 h 120"/>
                <a:gd name="T8" fmla="*/ 60 w 60"/>
                <a:gd name="T9" fmla="*/ 0 h 120"/>
                <a:gd name="T10" fmla="*/ 44 w 60"/>
                <a:gd name="T11" fmla="*/ 0 h 120"/>
                <a:gd name="T12" fmla="*/ 16 w 60"/>
                <a:gd name="T13" fmla="*/ 28 h 120"/>
                <a:gd name="T14" fmla="*/ 16 w 60"/>
                <a:gd name="T15" fmla="*/ 40 h 120"/>
                <a:gd name="T16" fmla="*/ 0 w 60"/>
                <a:gd name="T17" fmla="*/ 40 h 120"/>
                <a:gd name="T18" fmla="*/ 0 w 60"/>
                <a:gd name="T19" fmla="*/ 60 h 120"/>
                <a:gd name="T20" fmla="*/ 16 w 60"/>
                <a:gd name="T21" fmla="*/ 60 h 120"/>
                <a:gd name="T22" fmla="*/ 16 w 60"/>
                <a:gd name="T23" fmla="*/ 120 h 120"/>
                <a:gd name="T24" fmla="*/ 40 w 60"/>
                <a:gd name="T25" fmla="*/ 120 h 120"/>
                <a:gd name="T26" fmla="*/ 40 w 60"/>
                <a:gd name="T27" fmla="*/ 60 h 120"/>
                <a:gd name="T28" fmla="*/ 58 w 60"/>
                <a:gd name="T29" fmla="*/ 60 h 120"/>
                <a:gd name="T30" fmla="*/ 60 w 60"/>
                <a:gd name="T31" fmla="*/ 40 h 120"/>
                <a:gd name="T32" fmla="*/ 40 w 60"/>
                <a:gd name="T33" fmla="*/ 4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 h="120">
                  <a:moveTo>
                    <a:pt x="40" y="40"/>
                  </a:moveTo>
                  <a:cubicBezTo>
                    <a:pt x="40" y="28"/>
                    <a:pt x="40" y="28"/>
                    <a:pt x="40" y="28"/>
                  </a:cubicBezTo>
                  <a:cubicBezTo>
                    <a:pt x="40" y="23"/>
                    <a:pt x="41" y="20"/>
                    <a:pt x="50" y="20"/>
                  </a:cubicBezTo>
                  <a:cubicBezTo>
                    <a:pt x="60" y="20"/>
                    <a:pt x="60" y="20"/>
                    <a:pt x="60" y="20"/>
                  </a:cubicBezTo>
                  <a:cubicBezTo>
                    <a:pt x="60" y="0"/>
                    <a:pt x="60" y="0"/>
                    <a:pt x="60" y="0"/>
                  </a:cubicBezTo>
                  <a:cubicBezTo>
                    <a:pt x="44" y="0"/>
                    <a:pt x="44" y="0"/>
                    <a:pt x="44" y="0"/>
                  </a:cubicBezTo>
                  <a:cubicBezTo>
                    <a:pt x="24" y="0"/>
                    <a:pt x="16" y="13"/>
                    <a:pt x="16" y="28"/>
                  </a:cubicBezTo>
                  <a:cubicBezTo>
                    <a:pt x="16" y="40"/>
                    <a:pt x="16" y="40"/>
                    <a:pt x="16" y="40"/>
                  </a:cubicBezTo>
                  <a:cubicBezTo>
                    <a:pt x="0" y="40"/>
                    <a:pt x="0" y="40"/>
                    <a:pt x="0" y="40"/>
                  </a:cubicBezTo>
                  <a:cubicBezTo>
                    <a:pt x="0" y="60"/>
                    <a:pt x="0" y="60"/>
                    <a:pt x="0" y="60"/>
                  </a:cubicBezTo>
                  <a:cubicBezTo>
                    <a:pt x="16" y="60"/>
                    <a:pt x="16" y="60"/>
                    <a:pt x="16" y="60"/>
                  </a:cubicBezTo>
                  <a:cubicBezTo>
                    <a:pt x="16" y="120"/>
                    <a:pt x="16" y="120"/>
                    <a:pt x="16" y="120"/>
                  </a:cubicBezTo>
                  <a:cubicBezTo>
                    <a:pt x="40" y="120"/>
                    <a:pt x="40" y="120"/>
                    <a:pt x="40" y="120"/>
                  </a:cubicBezTo>
                  <a:cubicBezTo>
                    <a:pt x="40" y="60"/>
                    <a:pt x="40" y="60"/>
                    <a:pt x="40" y="60"/>
                  </a:cubicBezTo>
                  <a:cubicBezTo>
                    <a:pt x="58" y="60"/>
                    <a:pt x="58" y="60"/>
                    <a:pt x="58" y="60"/>
                  </a:cubicBezTo>
                  <a:cubicBezTo>
                    <a:pt x="60" y="40"/>
                    <a:pt x="60" y="40"/>
                    <a:pt x="60" y="40"/>
                  </a:cubicBezTo>
                  <a:lnTo>
                    <a:pt x="40" y="4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30" name="Group 29"/>
          <p:cNvGrpSpPr/>
          <p:nvPr/>
        </p:nvGrpSpPr>
        <p:grpSpPr>
          <a:xfrm>
            <a:off x="4914209" y="1441066"/>
            <a:ext cx="614568" cy="614976"/>
            <a:chOff x="6840538" y="1454359"/>
            <a:chExt cx="614568" cy="614976"/>
          </a:xfrm>
        </p:grpSpPr>
        <p:sp>
          <p:nvSpPr>
            <p:cNvPr id="157" name="Oval 156"/>
            <p:cNvSpPr/>
            <p:nvPr/>
          </p:nvSpPr>
          <p:spPr>
            <a:xfrm>
              <a:off x="6872276" y="1487034"/>
              <a:ext cx="551094" cy="549627"/>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58" name="Oval 157"/>
            <p:cNvSpPr/>
            <p:nvPr/>
          </p:nvSpPr>
          <p:spPr>
            <a:xfrm>
              <a:off x="6840538" y="1454359"/>
              <a:ext cx="614568" cy="614976"/>
            </a:xfrm>
            <a:prstGeom prst="ellipse">
              <a:avLst/>
            </a:prstGeom>
            <a:noFill/>
            <a:ln w="3175">
              <a:solidFill>
                <a:schemeClr val="bg1">
                  <a:lumMod val="85000"/>
                  <a:alpha val="67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76" name="Freeform 191"/>
            <p:cNvSpPr>
              <a:spLocks noEditPoints="1"/>
            </p:cNvSpPr>
            <p:nvPr/>
          </p:nvSpPr>
          <p:spPr bwMode="auto">
            <a:xfrm>
              <a:off x="7027661" y="1643791"/>
              <a:ext cx="252716" cy="251693"/>
            </a:xfrm>
            <a:custGeom>
              <a:avLst/>
              <a:gdLst>
                <a:gd name="T0" fmla="*/ 92 w 104"/>
                <a:gd name="T1" fmla="*/ 44 h 104"/>
                <a:gd name="T2" fmla="*/ 83 w 104"/>
                <a:gd name="T3" fmla="*/ 44 h 104"/>
                <a:gd name="T4" fmla="*/ 84 w 104"/>
                <a:gd name="T5" fmla="*/ 52 h 104"/>
                <a:gd name="T6" fmla="*/ 52 w 104"/>
                <a:gd name="T7" fmla="*/ 84 h 104"/>
                <a:gd name="T8" fmla="*/ 20 w 104"/>
                <a:gd name="T9" fmla="*/ 52 h 104"/>
                <a:gd name="T10" fmla="*/ 21 w 104"/>
                <a:gd name="T11" fmla="*/ 44 h 104"/>
                <a:gd name="T12" fmla="*/ 12 w 104"/>
                <a:gd name="T13" fmla="*/ 44 h 104"/>
                <a:gd name="T14" fmla="*/ 12 w 104"/>
                <a:gd name="T15" fmla="*/ 88 h 104"/>
                <a:gd name="T16" fmla="*/ 16 w 104"/>
                <a:gd name="T17" fmla="*/ 92 h 104"/>
                <a:gd name="T18" fmla="*/ 88 w 104"/>
                <a:gd name="T19" fmla="*/ 92 h 104"/>
                <a:gd name="T20" fmla="*/ 92 w 104"/>
                <a:gd name="T21" fmla="*/ 88 h 104"/>
                <a:gd name="T22" fmla="*/ 92 w 104"/>
                <a:gd name="T23" fmla="*/ 44 h 104"/>
                <a:gd name="T24" fmla="*/ 92 w 104"/>
                <a:gd name="T25" fmla="*/ 16 h 104"/>
                <a:gd name="T26" fmla="*/ 88 w 104"/>
                <a:gd name="T27" fmla="*/ 12 h 104"/>
                <a:gd name="T28" fmla="*/ 76 w 104"/>
                <a:gd name="T29" fmla="*/ 12 h 104"/>
                <a:gd name="T30" fmla="*/ 72 w 104"/>
                <a:gd name="T31" fmla="*/ 16 h 104"/>
                <a:gd name="T32" fmla="*/ 72 w 104"/>
                <a:gd name="T33" fmla="*/ 28 h 104"/>
                <a:gd name="T34" fmla="*/ 76 w 104"/>
                <a:gd name="T35" fmla="*/ 32 h 104"/>
                <a:gd name="T36" fmla="*/ 88 w 104"/>
                <a:gd name="T37" fmla="*/ 32 h 104"/>
                <a:gd name="T38" fmla="*/ 92 w 104"/>
                <a:gd name="T39" fmla="*/ 28 h 104"/>
                <a:gd name="T40" fmla="*/ 92 w 104"/>
                <a:gd name="T41" fmla="*/ 16 h 104"/>
                <a:gd name="T42" fmla="*/ 52 w 104"/>
                <a:gd name="T43" fmla="*/ 32 h 104"/>
                <a:gd name="T44" fmla="*/ 32 w 104"/>
                <a:gd name="T45" fmla="*/ 52 h 104"/>
                <a:gd name="T46" fmla="*/ 52 w 104"/>
                <a:gd name="T47" fmla="*/ 72 h 104"/>
                <a:gd name="T48" fmla="*/ 72 w 104"/>
                <a:gd name="T49" fmla="*/ 52 h 104"/>
                <a:gd name="T50" fmla="*/ 52 w 104"/>
                <a:gd name="T51" fmla="*/ 32 h 104"/>
                <a:gd name="T52" fmla="*/ 92 w 104"/>
                <a:gd name="T53" fmla="*/ 104 h 104"/>
                <a:gd name="T54" fmla="*/ 12 w 104"/>
                <a:gd name="T55" fmla="*/ 104 h 104"/>
                <a:gd name="T56" fmla="*/ 0 w 104"/>
                <a:gd name="T57" fmla="*/ 92 h 104"/>
                <a:gd name="T58" fmla="*/ 0 w 104"/>
                <a:gd name="T59" fmla="*/ 12 h 104"/>
                <a:gd name="T60" fmla="*/ 12 w 104"/>
                <a:gd name="T61" fmla="*/ 0 h 104"/>
                <a:gd name="T62" fmla="*/ 92 w 104"/>
                <a:gd name="T63" fmla="*/ 0 h 104"/>
                <a:gd name="T64" fmla="*/ 104 w 104"/>
                <a:gd name="T65" fmla="*/ 12 h 104"/>
                <a:gd name="T66" fmla="*/ 104 w 104"/>
                <a:gd name="T67" fmla="*/ 92 h 104"/>
                <a:gd name="T68" fmla="*/ 92 w 104"/>
                <a:gd name="T6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 h="104">
                  <a:moveTo>
                    <a:pt x="92" y="44"/>
                  </a:moveTo>
                  <a:cubicBezTo>
                    <a:pt x="83" y="44"/>
                    <a:pt x="83" y="44"/>
                    <a:pt x="83" y="44"/>
                  </a:cubicBezTo>
                  <a:cubicBezTo>
                    <a:pt x="84" y="47"/>
                    <a:pt x="84" y="49"/>
                    <a:pt x="84" y="52"/>
                  </a:cubicBezTo>
                  <a:cubicBezTo>
                    <a:pt x="84" y="70"/>
                    <a:pt x="70" y="84"/>
                    <a:pt x="52" y="84"/>
                  </a:cubicBezTo>
                  <a:cubicBezTo>
                    <a:pt x="34" y="84"/>
                    <a:pt x="20" y="70"/>
                    <a:pt x="20" y="52"/>
                  </a:cubicBezTo>
                  <a:cubicBezTo>
                    <a:pt x="20" y="49"/>
                    <a:pt x="20" y="47"/>
                    <a:pt x="21" y="44"/>
                  </a:cubicBezTo>
                  <a:cubicBezTo>
                    <a:pt x="12" y="44"/>
                    <a:pt x="12" y="44"/>
                    <a:pt x="12" y="44"/>
                  </a:cubicBezTo>
                  <a:cubicBezTo>
                    <a:pt x="12" y="88"/>
                    <a:pt x="12" y="88"/>
                    <a:pt x="12" y="88"/>
                  </a:cubicBezTo>
                  <a:cubicBezTo>
                    <a:pt x="12" y="90"/>
                    <a:pt x="14" y="92"/>
                    <a:pt x="16" y="92"/>
                  </a:cubicBezTo>
                  <a:cubicBezTo>
                    <a:pt x="88" y="92"/>
                    <a:pt x="88" y="92"/>
                    <a:pt x="88" y="92"/>
                  </a:cubicBezTo>
                  <a:cubicBezTo>
                    <a:pt x="90" y="92"/>
                    <a:pt x="92" y="90"/>
                    <a:pt x="92" y="88"/>
                  </a:cubicBezTo>
                  <a:lnTo>
                    <a:pt x="92" y="44"/>
                  </a:lnTo>
                  <a:close/>
                  <a:moveTo>
                    <a:pt x="92" y="16"/>
                  </a:moveTo>
                  <a:cubicBezTo>
                    <a:pt x="92" y="14"/>
                    <a:pt x="90" y="12"/>
                    <a:pt x="88" y="12"/>
                  </a:cubicBezTo>
                  <a:cubicBezTo>
                    <a:pt x="76" y="12"/>
                    <a:pt x="76" y="12"/>
                    <a:pt x="76" y="12"/>
                  </a:cubicBezTo>
                  <a:cubicBezTo>
                    <a:pt x="74" y="12"/>
                    <a:pt x="72" y="14"/>
                    <a:pt x="72" y="16"/>
                  </a:cubicBezTo>
                  <a:cubicBezTo>
                    <a:pt x="72" y="28"/>
                    <a:pt x="72" y="28"/>
                    <a:pt x="72" y="28"/>
                  </a:cubicBezTo>
                  <a:cubicBezTo>
                    <a:pt x="72" y="30"/>
                    <a:pt x="74" y="32"/>
                    <a:pt x="76" y="32"/>
                  </a:cubicBezTo>
                  <a:cubicBezTo>
                    <a:pt x="88" y="32"/>
                    <a:pt x="88" y="32"/>
                    <a:pt x="88" y="32"/>
                  </a:cubicBezTo>
                  <a:cubicBezTo>
                    <a:pt x="90" y="32"/>
                    <a:pt x="92" y="30"/>
                    <a:pt x="92" y="28"/>
                  </a:cubicBezTo>
                  <a:lnTo>
                    <a:pt x="92" y="16"/>
                  </a:lnTo>
                  <a:close/>
                  <a:moveTo>
                    <a:pt x="52" y="32"/>
                  </a:moveTo>
                  <a:cubicBezTo>
                    <a:pt x="41" y="32"/>
                    <a:pt x="32" y="41"/>
                    <a:pt x="32" y="52"/>
                  </a:cubicBezTo>
                  <a:cubicBezTo>
                    <a:pt x="32" y="63"/>
                    <a:pt x="41" y="72"/>
                    <a:pt x="52" y="72"/>
                  </a:cubicBezTo>
                  <a:cubicBezTo>
                    <a:pt x="63" y="72"/>
                    <a:pt x="72" y="63"/>
                    <a:pt x="72" y="52"/>
                  </a:cubicBezTo>
                  <a:cubicBezTo>
                    <a:pt x="72" y="41"/>
                    <a:pt x="63" y="32"/>
                    <a:pt x="52" y="32"/>
                  </a:cubicBezTo>
                  <a:moveTo>
                    <a:pt x="92" y="104"/>
                  </a:moveTo>
                  <a:cubicBezTo>
                    <a:pt x="12" y="104"/>
                    <a:pt x="12" y="104"/>
                    <a:pt x="12" y="104"/>
                  </a:cubicBezTo>
                  <a:cubicBezTo>
                    <a:pt x="5" y="104"/>
                    <a:pt x="0" y="99"/>
                    <a:pt x="0" y="92"/>
                  </a:cubicBezTo>
                  <a:cubicBezTo>
                    <a:pt x="0" y="12"/>
                    <a:pt x="0" y="12"/>
                    <a:pt x="0" y="12"/>
                  </a:cubicBezTo>
                  <a:cubicBezTo>
                    <a:pt x="0" y="5"/>
                    <a:pt x="5" y="0"/>
                    <a:pt x="12" y="0"/>
                  </a:cubicBezTo>
                  <a:cubicBezTo>
                    <a:pt x="92" y="0"/>
                    <a:pt x="92" y="0"/>
                    <a:pt x="92" y="0"/>
                  </a:cubicBezTo>
                  <a:cubicBezTo>
                    <a:pt x="99" y="0"/>
                    <a:pt x="104" y="5"/>
                    <a:pt x="104" y="12"/>
                  </a:cubicBezTo>
                  <a:cubicBezTo>
                    <a:pt x="104" y="92"/>
                    <a:pt x="104" y="92"/>
                    <a:pt x="104" y="92"/>
                  </a:cubicBezTo>
                  <a:cubicBezTo>
                    <a:pt x="104" y="99"/>
                    <a:pt x="99" y="104"/>
                    <a:pt x="92" y="104"/>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32" name="Group 31"/>
          <p:cNvGrpSpPr/>
          <p:nvPr/>
        </p:nvGrpSpPr>
        <p:grpSpPr>
          <a:xfrm>
            <a:off x="4299641" y="2209455"/>
            <a:ext cx="614568" cy="614976"/>
            <a:chOff x="4299641" y="2165044"/>
            <a:chExt cx="614568" cy="614976"/>
          </a:xfrm>
        </p:grpSpPr>
        <p:sp>
          <p:nvSpPr>
            <p:cNvPr id="160" name="Oval 159"/>
            <p:cNvSpPr/>
            <p:nvPr/>
          </p:nvSpPr>
          <p:spPr>
            <a:xfrm>
              <a:off x="4331379" y="2197719"/>
              <a:ext cx="551094" cy="549627"/>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61" name="Oval 160"/>
            <p:cNvSpPr/>
            <p:nvPr/>
          </p:nvSpPr>
          <p:spPr>
            <a:xfrm>
              <a:off x="4299641" y="2165044"/>
              <a:ext cx="614568" cy="614976"/>
            </a:xfrm>
            <a:prstGeom prst="ellipse">
              <a:avLst/>
            </a:prstGeom>
            <a:noFill/>
            <a:ln w="3175">
              <a:solidFill>
                <a:schemeClr val="bg1">
                  <a:lumMod val="85000"/>
                  <a:alpha val="67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77" name="Freeform 192"/>
            <p:cNvSpPr>
              <a:spLocks noEditPoints="1"/>
            </p:cNvSpPr>
            <p:nvPr/>
          </p:nvSpPr>
          <p:spPr bwMode="auto">
            <a:xfrm>
              <a:off x="4464050" y="2368550"/>
              <a:ext cx="247340" cy="247340"/>
            </a:xfrm>
            <a:custGeom>
              <a:avLst/>
              <a:gdLst>
                <a:gd name="T0" fmla="*/ 96 w 104"/>
                <a:gd name="T1" fmla="*/ 0 h 104"/>
                <a:gd name="T2" fmla="*/ 8 w 104"/>
                <a:gd name="T3" fmla="*/ 0 h 104"/>
                <a:gd name="T4" fmla="*/ 0 w 104"/>
                <a:gd name="T5" fmla="*/ 8 h 104"/>
                <a:gd name="T6" fmla="*/ 0 w 104"/>
                <a:gd name="T7" fmla="*/ 96 h 104"/>
                <a:gd name="T8" fmla="*/ 8 w 104"/>
                <a:gd name="T9" fmla="*/ 104 h 104"/>
                <a:gd name="T10" fmla="*/ 96 w 104"/>
                <a:gd name="T11" fmla="*/ 104 h 104"/>
                <a:gd name="T12" fmla="*/ 104 w 104"/>
                <a:gd name="T13" fmla="*/ 96 h 104"/>
                <a:gd name="T14" fmla="*/ 104 w 104"/>
                <a:gd name="T15" fmla="*/ 8 h 104"/>
                <a:gd name="T16" fmla="*/ 96 w 104"/>
                <a:gd name="T17" fmla="*/ 0 h 104"/>
                <a:gd name="T18" fmla="*/ 32 w 104"/>
                <a:gd name="T19" fmla="*/ 88 h 104"/>
                <a:gd name="T20" fmla="*/ 16 w 104"/>
                <a:gd name="T21" fmla="*/ 88 h 104"/>
                <a:gd name="T22" fmla="*/ 16 w 104"/>
                <a:gd name="T23" fmla="*/ 40 h 104"/>
                <a:gd name="T24" fmla="*/ 32 w 104"/>
                <a:gd name="T25" fmla="*/ 40 h 104"/>
                <a:gd name="T26" fmla="*/ 32 w 104"/>
                <a:gd name="T27" fmla="*/ 88 h 104"/>
                <a:gd name="T28" fmla="*/ 24 w 104"/>
                <a:gd name="T29" fmla="*/ 34 h 104"/>
                <a:gd name="T30" fmla="*/ 14 w 104"/>
                <a:gd name="T31" fmla="*/ 24 h 104"/>
                <a:gd name="T32" fmla="*/ 24 w 104"/>
                <a:gd name="T33" fmla="*/ 14 h 104"/>
                <a:gd name="T34" fmla="*/ 34 w 104"/>
                <a:gd name="T35" fmla="*/ 24 h 104"/>
                <a:gd name="T36" fmla="*/ 24 w 104"/>
                <a:gd name="T37" fmla="*/ 34 h 104"/>
                <a:gd name="T38" fmla="*/ 88 w 104"/>
                <a:gd name="T39" fmla="*/ 88 h 104"/>
                <a:gd name="T40" fmla="*/ 72 w 104"/>
                <a:gd name="T41" fmla="*/ 88 h 104"/>
                <a:gd name="T42" fmla="*/ 72 w 104"/>
                <a:gd name="T43" fmla="*/ 64 h 104"/>
                <a:gd name="T44" fmla="*/ 64 w 104"/>
                <a:gd name="T45" fmla="*/ 51 h 104"/>
                <a:gd name="T46" fmla="*/ 56 w 104"/>
                <a:gd name="T47" fmla="*/ 64 h 104"/>
                <a:gd name="T48" fmla="*/ 56 w 104"/>
                <a:gd name="T49" fmla="*/ 88 h 104"/>
                <a:gd name="T50" fmla="*/ 40 w 104"/>
                <a:gd name="T51" fmla="*/ 88 h 104"/>
                <a:gd name="T52" fmla="*/ 40 w 104"/>
                <a:gd name="T53" fmla="*/ 40 h 104"/>
                <a:gd name="T54" fmla="*/ 56 w 104"/>
                <a:gd name="T55" fmla="*/ 40 h 104"/>
                <a:gd name="T56" fmla="*/ 56 w 104"/>
                <a:gd name="T57" fmla="*/ 46 h 104"/>
                <a:gd name="T58" fmla="*/ 57 w 104"/>
                <a:gd name="T59" fmla="*/ 46 h 104"/>
                <a:gd name="T60" fmla="*/ 70 w 104"/>
                <a:gd name="T61" fmla="*/ 39 h 104"/>
                <a:gd name="T62" fmla="*/ 88 w 104"/>
                <a:gd name="T63" fmla="*/ 60 h 104"/>
                <a:gd name="T64" fmla="*/ 88 w 104"/>
                <a:gd name="T65" fmla="*/ 8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 h="104">
                  <a:moveTo>
                    <a:pt x="96" y="0"/>
                  </a:moveTo>
                  <a:cubicBezTo>
                    <a:pt x="8" y="0"/>
                    <a:pt x="8" y="0"/>
                    <a:pt x="8" y="0"/>
                  </a:cubicBezTo>
                  <a:cubicBezTo>
                    <a:pt x="3" y="0"/>
                    <a:pt x="0" y="3"/>
                    <a:pt x="0" y="8"/>
                  </a:cubicBezTo>
                  <a:cubicBezTo>
                    <a:pt x="0" y="96"/>
                    <a:pt x="0" y="96"/>
                    <a:pt x="0" y="96"/>
                  </a:cubicBezTo>
                  <a:cubicBezTo>
                    <a:pt x="0" y="101"/>
                    <a:pt x="3" y="104"/>
                    <a:pt x="8" y="104"/>
                  </a:cubicBezTo>
                  <a:cubicBezTo>
                    <a:pt x="96" y="104"/>
                    <a:pt x="96" y="104"/>
                    <a:pt x="96" y="104"/>
                  </a:cubicBezTo>
                  <a:cubicBezTo>
                    <a:pt x="101" y="104"/>
                    <a:pt x="104" y="101"/>
                    <a:pt x="104" y="96"/>
                  </a:cubicBezTo>
                  <a:cubicBezTo>
                    <a:pt x="104" y="8"/>
                    <a:pt x="104" y="8"/>
                    <a:pt x="104" y="8"/>
                  </a:cubicBezTo>
                  <a:cubicBezTo>
                    <a:pt x="104" y="3"/>
                    <a:pt x="101" y="0"/>
                    <a:pt x="96" y="0"/>
                  </a:cubicBezTo>
                  <a:close/>
                  <a:moveTo>
                    <a:pt x="32" y="88"/>
                  </a:moveTo>
                  <a:cubicBezTo>
                    <a:pt x="16" y="88"/>
                    <a:pt x="16" y="88"/>
                    <a:pt x="16" y="88"/>
                  </a:cubicBezTo>
                  <a:cubicBezTo>
                    <a:pt x="16" y="40"/>
                    <a:pt x="16" y="40"/>
                    <a:pt x="16" y="40"/>
                  </a:cubicBezTo>
                  <a:cubicBezTo>
                    <a:pt x="32" y="40"/>
                    <a:pt x="32" y="40"/>
                    <a:pt x="32" y="40"/>
                  </a:cubicBezTo>
                  <a:lnTo>
                    <a:pt x="32" y="88"/>
                  </a:lnTo>
                  <a:close/>
                  <a:moveTo>
                    <a:pt x="24" y="34"/>
                  </a:moveTo>
                  <a:cubicBezTo>
                    <a:pt x="19" y="34"/>
                    <a:pt x="14" y="29"/>
                    <a:pt x="14" y="24"/>
                  </a:cubicBezTo>
                  <a:cubicBezTo>
                    <a:pt x="14" y="19"/>
                    <a:pt x="19" y="14"/>
                    <a:pt x="24" y="14"/>
                  </a:cubicBezTo>
                  <a:cubicBezTo>
                    <a:pt x="29" y="14"/>
                    <a:pt x="34" y="19"/>
                    <a:pt x="34" y="24"/>
                  </a:cubicBezTo>
                  <a:cubicBezTo>
                    <a:pt x="34" y="29"/>
                    <a:pt x="29" y="34"/>
                    <a:pt x="24" y="34"/>
                  </a:cubicBezTo>
                  <a:close/>
                  <a:moveTo>
                    <a:pt x="88" y="88"/>
                  </a:moveTo>
                  <a:cubicBezTo>
                    <a:pt x="72" y="88"/>
                    <a:pt x="72" y="88"/>
                    <a:pt x="72" y="88"/>
                  </a:cubicBezTo>
                  <a:cubicBezTo>
                    <a:pt x="72" y="64"/>
                    <a:pt x="72" y="64"/>
                    <a:pt x="72" y="64"/>
                  </a:cubicBezTo>
                  <a:cubicBezTo>
                    <a:pt x="72" y="58"/>
                    <a:pt x="70" y="51"/>
                    <a:pt x="64" y="51"/>
                  </a:cubicBezTo>
                  <a:cubicBezTo>
                    <a:pt x="58" y="51"/>
                    <a:pt x="56" y="58"/>
                    <a:pt x="56" y="64"/>
                  </a:cubicBezTo>
                  <a:cubicBezTo>
                    <a:pt x="56" y="88"/>
                    <a:pt x="56" y="88"/>
                    <a:pt x="56" y="88"/>
                  </a:cubicBezTo>
                  <a:cubicBezTo>
                    <a:pt x="40" y="88"/>
                    <a:pt x="40" y="88"/>
                    <a:pt x="40" y="88"/>
                  </a:cubicBezTo>
                  <a:cubicBezTo>
                    <a:pt x="40" y="40"/>
                    <a:pt x="40" y="40"/>
                    <a:pt x="40" y="40"/>
                  </a:cubicBezTo>
                  <a:cubicBezTo>
                    <a:pt x="56" y="40"/>
                    <a:pt x="56" y="40"/>
                    <a:pt x="56" y="40"/>
                  </a:cubicBezTo>
                  <a:cubicBezTo>
                    <a:pt x="56" y="46"/>
                    <a:pt x="56" y="46"/>
                    <a:pt x="56" y="46"/>
                  </a:cubicBezTo>
                  <a:cubicBezTo>
                    <a:pt x="57" y="46"/>
                    <a:pt x="57" y="46"/>
                    <a:pt x="57" y="46"/>
                  </a:cubicBezTo>
                  <a:cubicBezTo>
                    <a:pt x="59" y="42"/>
                    <a:pt x="64" y="39"/>
                    <a:pt x="70" y="39"/>
                  </a:cubicBezTo>
                  <a:cubicBezTo>
                    <a:pt x="85" y="39"/>
                    <a:pt x="88" y="48"/>
                    <a:pt x="88" y="60"/>
                  </a:cubicBezTo>
                  <a:lnTo>
                    <a:pt x="88" y="8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33" name="Group 32"/>
          <p:cNvGrpSpPr/>
          <p:nvPr/>
        </p:nvGrpSpPr>
        <p:grpSpPr>
          <a:xfrm>
            <a:off x="4575189" y="3999361"/>
            <a:ext cx="614568" cy="614976"/>
            <a:chOff x="4575189" y="3954950"/>
            <a:chExt cx="614568" cy="614976"/>
          </a:xfrm>
        </p:grpSpPr>
        <p:sp>
          <p:nvSpPr>
            <p:cNvPr id="166" name="Oval 165"/>
            <p:cNvSpPr/>
            <p:nvPr/>
          </p:nvSpPr>
          <p:spPr>
            <a:xfrm>
              <a:off x="4606927" y="3987625"/>
              <a:ext cx="551094" cy="549627"/>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67" name="Oval 166"/>
            <p:cNvSpPr/>
            <p:nvPr/>
          </p:nvSpPr>
          <p:spPr>
            <a:xfrm>
              <a:off x="4575189" y="3954950"/>
              <a:ext cx="614568" cy="614976"/>
            </a:xfrm>
            <a:prstGeom prst="ellipse">
              <a:avLst/>
            </a:prstGeom>
            <a:noFill/>
            <a:ln w="3175">
              <a:solidFill>
                <a:schemeClr val="bg1">
                  <a:lumMod val="85000"/>
                  <a:alpha val="67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72" name="Freeform 131"/>
            <p:cNvSpPr>
              <a:spLocks/>
            </p:cNvSpPr>
            <p:nvPr/>
          </p:nvSpPr>
          <p:spPr bwMode="auto">
            <a:xfrm>
              <a:off x="4731887" y="4159454"/>
              <a:ext cx="317500" cy="258536"/>
            </a:xfrm>
            <a:custGeom>
              <a:avLst/>
              <a:gdLst>
                <a:gd name="T0" fmla="*/ 118 w 118"/>
                <a:gd name="T1" fmla="*/ 11 h 96"/>
                <a:gd name="T2" fmla="*/ 104 w 118"/>
                <a:gd name="T3" fmla="*/ 15 h 96"/>
                <a:gd name="T4" fmla="*/ 115 w 118"/>
                <a:gd name="T5" fmla="*/ 2 h 96"/>
                <a:gd name="T6" fmla="*/ 99 w 118"/>
                <a:gd name="T7" fmla="*/ 8 h 96"/>
                <a:gd name="T8" fmla="*/ 82 w 118"/>
                <a:gd name="T9" fmla="*/ 0 h 96"/>
                <a:gd name="T10" fmla="*/ 57 w 118"/>
                <a:gd name="T11" fmla="*/ 24 h 96"/>
                <a:gd name="T12" fmla="*/ 58 w 118"/>
                <a:gd name="T13" fmla="*/ 30 h 96"/>
                <a:gd name="T14" fmla="*/ 8 w 118"/>
                <a:gd name="T15" fmla="*/ 4 h 96"/>
                <a:gd name="T16" fmla="*/ 5 w 118"/>
                <a:gd name="T17" fmla="*/ 17 h 96"/>
                <a:gd name="T18" fmla="*/ 16 w 118"/>
                <a:gd name="T19" fmla="*/ 37 h 96"/>
                <a:gd name="T20" fmla="*/ 5 w 118"/>
                <a:gd name="T21" fmla="*/ 34 h 96"/>
                <a:gd name="T22" fmla="*/ 5 w 118"/>
                <a:gd name="T23" fmla="*/ 34 h 96"/>
                <a:gd name="T24" fmla="*/ 24 w 118"/>
                <a:gd name="T25" fmla="*/ 58 h 96"/>
                <a:gd name="T26" fmla="*/ 18 w 118"/>
                <a:gd name="T27" fmla="*/ 59 h 96"/>
                <a:gd name="T28" fmla="*/ 13 w 118"/>
                <a:gd name="T29" fmla="*/ 58 h 96"/>
                <a:gd name="T30" fmla="*/ 36 w 118"/>
                <a:gd name="T31" fmla="*/ 75 h 96"/>
                <a:gd name="T32" fmla="*/ 6 w 118"/>
                <a:gd name="T33" fmla="*/ 85 h 96"/>
                <a:gd name="T34" fmla="*/ 0 w 118"/>
                <a:gd name="T35" fmla="*/ 85 h 96"/>
                <a:gd name="T36" fmla="*/ 37 w 118"/>
                <a:gd name="T37" fmla="*/ 96 h 96"/>
                <a:gd name="T38" fmla="*/ 106 w 118"/>
                <a:gd name="T39" fmla="*/ 27 h 96"/>
                <a:gd name="T40" fmla="*/ 106 w 118"/>
                <a:gd name="T41" fmla="*/ 24 h 96"/>
                <a:gd name="T42" fmla="*/ 118 w 118"/>
                <a:gd name="T43"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 h="96">
                  <a:moveTo>
                    <a:pt x="118" y="11"/>
                  </a:moveTo>
                  <a:cubicBezTo>
                    <a:pt x="114" y="13"/>
                    <a:pt x="109" y="15"/>
                    <a:pt x="104" y="15"/>
                  </a:cubicBezTo>
                  <a:cubicBezTo>
                    <a:pt x="109" y="12"/>
                    <a:pt x="113" y="7"/>
                    <a:pt x="115" y="2"/>
                  </a:cubicBezTo>
                  <a:cubicBezTo>
                    <a:pt x="110" y="5"/>
                    <a:pt x="105" y="7"/>
                    <a:pt x="99" y="8"/>
                  </a:cubicBezTo>
                  <a:cubicBezTo>
                    <a:pt x="95" y="3"/>
                    <a:pt x="89" y="0"/>
                    <a:pt x="82" y="0"/>
                  </a:cubicBezTo>
                  <a:cubicBezTo>
                    <a:pt x="68" y="0"/>
                    <a:pt x="57" y="11"/>
                    <a:pt x="57" y="24"/>
                  </a:cubicBezTo>
                  <a:cubicBezTo>
                    <a:pt x="57" y="26"/>
                    <a:pt x="58" y="28"/>
                    <a:pt x="58" y="30"/>
                  </a:cubicBezTo>
                  <a:cubicBezTo>
                    <a:pt x="38" y="29"/>
                    <a:pt x="20" y="19"/>
                    <a:pt x="8" y="4"/>
                  </a:cubicBezTo>
                  <a:cubicBezTo>
                    <a:pt x="6" y="8"/>
                    <a:pt x="5" y="12"/>
                    <a:pt x="5" y="17"/>
                  </a:cubicBezTo>
                  <a:cubicBezTo>
                    <a:pt x="5" y="25"/>
                    <a:pt x="9" y="32"/>
                    <a:pt x="16" y="37"/>
                  </a:cubicBezTo>
                  <a:cubicBezTo>
                    <a:pt x="12" y="37"/>
                    <a:pt x="8" y="36"/>
                    <a:pt x="5" y="34"/>
                  </a:cubicBezTo>
                  <a:cubicBezTo>
                    <a:pt x="5" y="34"/>
                    <a:pt x="5" y="34"/>
                    <a:pt x="5" y="34"/>
                  </a:cubicBezTo>
                  <a:cubicBezTo>
                    <a:pt x="5" y="46"/>
                    <a:pt x="13" y="56"/>
                    <a:pt x="24" y="58"/>
                  </a:cubicBezTo>
                  <a:cubicBezTo>
                    <a:pt x="22" y="58"/>
                    <a:pt x="20" y="59"/>
                    <a:pt x="18" y="59"/>
                  </a:cubicBezTo>
                  <a:cubicBezTo>
                    <a:pt x="16" y="59"/>
                    <a:pt x="15" y="59"/>
                    <a:pt x="13" y="58"/>
                  </a:cubicBezTo>
                  <a:cubicBezTo>
                    <a:pt x="16" y="68"/>
                    <a:pt x="25" y="75"/>
                    <a:pt x="36" y="75"/>
                  </a:cubicBezTo>
                  <a:cubicBezTo>
                    <a:pt x="28" y="82"/>
                    <a:pt x="17" y="85"/>
                    <a:pt x="6" y="85"/>
                  </a:cubicBezTo>
                  <a:cubicBezTo>
                    <a:pt x="4" y="85"/>
                    <a:pt x="2" y="85"/>
                    <a:pt x="0" y="85"/>
                  </a:cubicBezTo>
                  <a:cubicBezTo>
                    <a:pt x="11" y="92"/>
                    <a:pt x="23" y="96"/>
                    <a:pt x="37" y="96"/>
                  </a:cubicBezTo>
                  <a:cubicBezTo>
                    <a:pt x="82" y="96"/>
                    <a:pt x="106" y="59"/>
                    <a:pt x="106" y="27"/>
                  </a:cubicBezTo>
                  <a:cubicBezTo>
                    <a:pt x="106" y="26"/>
                    <a:pt x="106" y="25"/>
                    <a:pt x="106" y="24"/>
                  </a:cubicBezTo>
                  <a:cubicBezTo>
                    <a:pt x="111" y="21"/>
                    <a:pt x="115" y="16"/>
                    <a:pt x="118" y="11"/>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34" name="Group 33"/>
          <p:cNvGrpSpPr/>
          <p:nvPr/>
        </p:nvGrpSpPr>
        <p:grpSpPr>
          <a:xfrm>
            <a:off x="4869773" y="4782612"/>
            <a:ext cx="614568" cy="614976"/>
            <a:chOff x="6633164" y="4727756"/>
            <a:chExt cx="614568" cy="614976"/>
          </a:xfrm>
        </p:grpSpPr>
        <p:sp>
          <p:nvSpPr>
            <p:cNvPr id="169" name="Oval 168"/>
            <p:cNvSpPr/>
            <p:nvPr/>
          </p:nvSpPr>
          <p:spPr>
            <a:xfrm>
              <a:off x="6664902" y="4760431"/>
              <a:ext cx="551094" cy="549627"/>
            </a:xfrm>
            <a:prstGeom prst="ellipse">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70" name="Oval 169"/>
            <p:cNvSpPr/>
            <p:nvPr/>
          </p:nvSpPr>
          <p:spPr>
            <a:xfrm>
              <a:off x="6633164" y="4727756"/>
              <a:ext cx="614568" cy="614976"/>
            </a:xfrm>
            <a:prstGeom prst="ellipse">
              <a:avLst/>
            </a:prstGeom>
            <a:noFill/>
            <a:ln w="3175">
              <a:solidFill>
                <a:schemeClr val="bg1">
                  <a:lumMod val="85000"/>
                  <a:alpha val="67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78" name="Freeform 135"/>
            <p:cNvSpPr>
              <a:spLocks/>
            </p:cNvSpPr>
            <p:nvPr/>
          </p:nvSpPr>
          <p:spPr bwMode="auto">
            <a:xfrm>
              <a:off x="6769100" y="4960454"/>
              <a:ext cx="343002" cy="192939"/>
            </a:xfrm>
            <a:custGeom>
              <a:avLst/>
              <a:gdLst>
                <a:gd name="T0" fmla="*/ 64 w 135"/>
                <a:gd name="T1" fmla="*/ 75 h 76"/>
                <a:gd name="T2" fmla="*/ 72 w 135"/>
                <a:gd name="T3" fmla="*/ 75 h 76"/>
                <a:gd name="T4" fmla="*/ 76 w 135"/>
                <a:gd name="T5" fmla="*/ 73 h 76"/>
                <a:gd name="T6" fmla="*/ 77 w 135"/>
                <a:gd name="T7" fmla="*/ 70 h 76"/>
                <a:gd name="T8" fmla="*/ 82 w 135"/>
                <a:gd name="T9" fmla="*/ 58 h 76"/>
                <a:gd name="T10" fmla="*/ 99 w 135"/>
                <a:gd name="T11" fmla="*/ 72 h 76"/>
                <a:gd name="T12" fmla="*/ 108 w 135"/>
                <a:gd name="T13" fmla="*/ 75 h 76"/>
                <a:gd name="T14" fmla="*/ 126 w 135"/>
                <a:gd name="T15" fmla="*/ 75 h 76"/>
                <a:gd name="T16" fmla="*/ 131 w 135"/>
                <a:gd name="T17" fmla="*/ 67 h 76"/>
                <a:gd name="T18" fmla="*/ 118 w 135"/>
                <a:gd name="T19" fmla="*/ 52 h 76"/>
                <a:gd name="T20" fmla="*/ 121 w 135"/>
                <a:gd name="T21" fmla="*/ 25 h 76"/>
                <a:gd name="T22" fmla="*/ 132 w 135"/>
                <a:gd name="T23" fmla="*/ 5 h 76"/>
                <a:gd name="T24" fmla="*/ 125 w 135"/>
                <a:gd name="T25" fmla="*/ 3 h 76"/>
                <a:gd name="T26" fmla="*/ 105 w 135"/>
                <a:gd name="T27" fmla="*/ 3 h 76"/>
                <a:gd name="T28" fmla="*/ 102 w 135"/>
                <a:gd name="T29" fmla="*/ 4 h 76"/>
                <a:gd name="T30" fmla="*/ 101 w 135"/>
                <a:gd name="T31" fmla="*/ 6 h 76"/>
                <a:gd name="T32" fmla="*/ 93 w 135"/>
                <a:gd name="T33" fmla="*/ 21 h 76"/>
                <a:gd name="T34" fmla="*/ 79 w 135"/>
                <a:gd name="T35" fmla="*/ 36 h 76"/>
                <a:gd name="T36" fmla="*/ 77 w 135"/>
                <a:gd name="T37" fmla="*/ 23 h 76"/>
                <a:gd name="T38" fmla="*/ 73 w 135"/>
                <a:gd name="T39" fmla="*/ 1 h 76"/>
                <a:gd name="T40" fmla="*/ 63 w 135"/>
                <a:gd name="T41" fmla="*/ 0 h 76"/>
                <a:gd name="T42" fmla="*/ 47 w 135"/>
                <a:gd name="T43" fmla="*/ 2 h 76"/>
                <a:gd name="T44" fmla="*/ 44 w 135"/>
                <a:gd name="T45" fmla="*/ 5 h 76"/>
                <a:gd name="T46" fmla="*/ 50 w 135"/>
                <a:gd name="T47" fmla="*/ 8 h 76"/>
                <a:gd name="T48" fmla="*/ 52 w 135"/>
                <a:gd name="T49" fmla="*/ 17 h 76"/>
                <a:gd name="T50" fmla="*/ 49 w 135"/>
                <a:gd name="T51" fmla="*/ 36 h 76"/>
                <a:gd name="T52" fmla="*/ 35 w 135"/>
                <a:gd name="T53" fmla="*/ 21 h 76"/>
                <a:gd name="T54" fmla="*/ 28 w 135"/>
                <a:gd name="T55" fmla="*/ 7 h 76"/>
                <a:gd name="T56" fmla="*/ 26 w 135"/>
                <a:gd name="T57" fmla="*/ 4 h 76"/>
                <a:gd name="T58" fmla="*/ 23 w 135"/>
                <a:gd name="T59" fmla="*/ 3 h 76"/>
                <a:gd name="T60" fmla="*/ 4 w 135"/>
                <a:gd name="T61" fmla="*/ 3 h 76"/>
                <a:gd name="T62" fmla="*/ 0 w 135"/>
                <a:gd name="T63" fmla="*/ 5 h 76"/>
                <a:gd name="T64" fmla="*/ 0 w 135"/>
                <a:gd name="T65" fmla="*/ 8 h 76"/>
                <a:gd name="T66" fmla="*/ 32 w 135"/>
                <a:gd name="T67" fmla="*/ 60 h 76"/>
                <a:gd name="T68" fmla="*/ 64 w 135"/>
                <a:gd name="T69"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76">
                  <a:moveTo>
                    <a:pt x="64" y="75"/>
                  </a:moveTo>
                  <a:cubicBezTo>
                    <a:pt x="72" y="75"/>
                    <a:pt x="72" y="75"/>
                    <a:pt x="72" y="75"/>
                  </a:cubicBezTo>
                  <a:cubicBezTo>
                    <a:pt x="72" y="75"/>
                    <a:pt x="75" y="74"/>
                    <a:pt x="76" y="73"/>
                  </a:cubicBezTo>
                  <a:cubicBezTo>
                    <a:pt x="77" y="72"/>
                    <a:pt x="77" y="70"/>
                    <a:pt x="77" y="70"/>
                  </a:cubicBezTo>
                  <a:cubicBezTo>
                    <a:pt x="77" y="70"/>
                    <a:pt x="77" y="59"/>
                    <a:pt x="82" y="58"/>
                  </a:cubicBezTo>
                  <a:cubicBezTo>
                    <a:pt x="87" y="56"/>
                    <a:pt x="93" y="68"/>
                    <a:pt x="99" y="72"/>
                  </a:cubicBezTo>
                  <a:cubicBezTo>
                    <a:pt x="104" y="76"/>
                    <a:pt x="108" y="75"/>
                    <a:pt x="108" y="75"/>
                  </a:cubicBezTo>
                  <a:cubicBezTo>
                    <a:pt x="126" y="75"/>
                    <a:pt x="126" y="75"/>
                    <a:pt x="126" y="75"/>
                  </a:cubicBezTo>
                  <a:cubicBezTo>
                    <a:pt x="126" y="75"/>
                    <a:pt x="135" y="74"/>
                    <a:pt x="131" y="67"/>
                  </a:cubicBezTo>
                  <a:cubicBezTo>
                    <a:pt x="130" y="66"/>
                    <a:pt x="128" y="62"/>
                    <a:pt x="118" y="52"/>
                  </a:cubicBezTo>
                  <a:cubicBezTo>
                    <a:pt x="107" y="41"/>
                    <a:pt x="108" y="43"/>
                    <a:pt x="121" y="25"/>
                  </a:cubicBezTo>
                  <a:cubicBezTo>
                    <a:pt x="129" y="15"/>
                    <a:pt x="133" y="8"/>
                    <a:pt x="132" y="5"/>
                  </a:cubicBezTo>
                  <a:cubicBezTo>
                    <a:pt x="131" y="3"/>
                    <a:pt x="125" y="3"/>
                    <a:pt x="125" y="3"/>
                  </a:cubicBezTo>
                  <a:cubicBezTo>
                    <a:pt x="105" y="3"/>
                    <a:pt x="105" y="3"/>
                    <a:pt x="105" y="3"/>
                  </a:cubicBezTo>
                  <a:cubicBezTo>
                    <a:pt x="105" y="3"/>
                    <a:pt x="103" y="3"/>
                    <a:pt x="102" y="4"/>
                  </a:cubicBezTo>
                  <a:cubicBezTo>
                    <a:pt x="101" y="4"/>
                    <a:pt x="101" y="6"/>
                    <a:pt x="101" y="6"/>
                  </a:cubicBezTo>
                  <a:cubicBezTo>
                    <a:pt x="101" y="6"/>
                    <a:pt x="97" y="14"/>
                    <a:pt x="93" y="21"/>
                  </a:cubicBezTo>
                  <a:cubicBezTo>
                    <a:pt x="84" y="36"/>
                    <a:pt x="81" y="37"/>
                    <a:pt x="79" y="36"/>
                  </a:cubicBezTo>
                  <a:cubicBezTo>
                    <a:pt x="76" y="34"/>
                    <a:pt x="77" y="28"/>
                    <a:pt x="77" y="23"/>
                  </a:cubicBezTo>
                  <a:cubicBezTo>
                    <a:pt x="77" y="8"/>
                    <a:pt x="79" y="2"/>
                    <a:pt x="73" y="1"/>
                  </a:cubicBezTo>
                  <a:cubicBezTo>
                    <a:pt x="70" y="0"/>
                    <a:pt x="69" y="0"/>
                    <a:pt x="63" y="0"/>
                  </a:cubicBezTo>
                  <a:cubicBezTo>
                    <a:pt x="56" y="0"/>
                    <a:pt x="50" y="0"/>
                    <a:pt x="47" y="2"/>
                  </a:cubicBezTo>
                  <a:cubicBezTo>
                    <a:pt x="45" y="3"/>
                    <a:pt x="43" y="5"/>
                    <a:pt x="44" y="5"/>
                  </a:cubicBezTo>
                  <a:cubicBezTo>
                    <a:pt x="45" y="5"/>
                    <a:pt x="48" y="6"/>
                    <a:pt x="50" y="8"/>
                  </a:cubicBezTo>
                  <a:cubicBezTo>
                    <a:pt x="52" y="11"/>
                    <a:pt x="52" y="17"/>
                    <a:pt x="52" y="17"/>
                  </a:cubicBezTo>
                  <a:cubicBezTo>
                    <a:pt x="52" y="17"/>
                    <a:pt x="53" y="34"/>
                    <a:pt x="49" y="36"/>
                  </a:cubicBezTo>
                  <a:cubicBezTo>
                    <a:pt x="46" y="38"/>
                    <a:pt x="43" y="35"/>
                    <a:pt x="35" y="21"/>
                  </a:cubicBezTo>
                  <a:cubicBezTo>
                    <a:pt x="31" y="14"/>
                    <a:pt x="28" y="7"/>
                    <a:pt x="28" y="7"/>
                  </a:cubicBezTo>
                  <a:cubicBezTo>
                    <a:pt x="28" y="7"/>
                    <a:pt x="27" y="5"/>
                    <a:pt x="26" y="4"/>
                  </a:cubicBezTo>
                  <a:cubicBezTo>
                    <a:pt x="25" y="3"/>
                    <a:pt x="23" y="3"/>
                    <a:pt x="23" y="3"/>
                  </a:cubicBezTo>
                  <a:cubicBezTo>
                    <a:pt x="4" y="3"/>
                    <a:pt x="4" y="3"/>
                    <a:pt x="4" y="3"/>
                  </a:cubicBezTo>
                  <a:cubicBezTo>
                    <a:pt x="4" y="3"/>
                    <a:pt x="1" y="3"/>
                    <a:pt x="0" y="5"/>
                  </a:cubicBezTo>
                  <a:cubicBezTo>
                    <a:pt x="0" y="6"/>
                    <a:pt x="0" y="8"/>
                    <a:pt x="0" y="8"/>
                  </a:cubicBezTo>
                  <a:cubicBezTo>
                    <a:pt x="0" y="8"/>
                    <a:pt x="15" y="42"/>
                    <a:pt x="32" y="60"/>
                  </a:cubicBezTo>
                  <a:cubicBezTo>
                    <a:pt x="47" y="76"/>
                    <a:pt x="64" y="75"/>
                    <a:pt x="64" y="7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sp>
        <p:nvSpPr>
          <p:cNvPr id="186" name="TextBox 185"/>
          <p:cNvSpPr txBox="1"/>
          <p:nvPr/>
        </p:nvSpPr>
        <p:spPr>
          <a:xfrm>
            <a:off x="863315" y="1832829"/>
            <a:ext cx="2959035" cy="400110"/>
          </a:xfrm>
          <a:prstGeom prst="rect">
            <a:avLst/>
          </a:prstGeom>
          <a:noFill/>
        </p:spPr>
        <p:txBody>
          <a:bodyPr wrap="square" lIns="0" tIns="0" rIns="0" bIns="0" rtlCol="0" anchor="t"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300" b="0" i="0" u="none" strike="noStrike" kern="1200" cap="none" spc="0" normalizeH="0" baseline="0" noProof="0" dirty="0">
                <a:ln>
                  <a:noFill/>
                </a:ln>
                <a:solidFill>
                  <a:prstClr val="black">
                    <a:lumMod val="65000"/>
                    <a:lumOff val="35000"/>
                  </a:prstClr>
                </a:solidFill>
                <a:effectLst/>
                <a:uLnTx/>
                <a:uFillTx/>
                <a:latin typeface="Justus oldstyle"/>
                <a:ea typeface="Lato Light" panose="020F0502020204030203" pitchFamily="34" charset="0"/>
                <a:cs typeface="Lato Light" panose="020F0502020204030203" pitchFamily="34" charset="0"/>
              </a:rPr>
              <a:t>"On the other hand, we denounce with righteous indignation and</a:t>
            </a:r>
          </a:p>
        </p:txBody>
      </p:sp>
      <p:sp>
        <p:nvSpPr>
          <p:cNvPr id="187" name="Title 1"/>
          <p:cNvSpPr txBox="1">
            <a:spLocks/>
          </p:cNvSpPr>
          <p:nvPr/>
        </p:nvSpPr>
        <p:spPr>
          <a:xfrm>
            <a:off x="863315" y="1614568"/>
            <a:ext cx="2959035" cy="221599"/>
          </a:xfrm>
          <a:prstGeom prst="rect">
            <a:avLst/>
          </a:prstGeom>
        </p:spPr>
        <p:txBody>
          <a:bodyPr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IN" sz="1600" b="0" i="0" u="none" strike="noStrike" kern="1200" cap="none" spc="0" normalizeH="0" baseline="0" noProof="0" dirty="0">
                <a:ln>
                  <a:noFill/>
                </a:ln>
                <a:solidFill>
                  <a:prstClr val="black">
                    <a:lumMod val="65000"/>
                    <a:lumOff val="35000"/>
                  </a:prstClr>
                </a:solidFill>
                <a:effectLst/>
                <a:uLnTx/>
                <a:uFillTx/>
                <a:latin typeface="Justus Bold"/>
                <a:ea typeface="Lato Light" panose="020F0502020204030203" pitchFamily="34" charset="0"/>
                <a:cs typeface="Lato Light" panose="020F0502020204030203" pitchFamily="34" charset="0"/>
              </a:rPr>
              <a:t>Instagram</a:t>
            </a:r>
          </a:p>
        </p:txBody>
      </p:sp>
      <p:sp>
        <p:nvSpPr>
          <p:cNvPr id="188" name="TextBox 187"/>
          <p:cNvSpPr txBox="1"/>
          <p:nvPr/>
        </p:nvSpPr>
        <p:spPr>
          <a:xfrm>
            <a:off x="863315" y="2774783"/>
            <a:ext cx="2959035" cy="400110"/>
          </a:xfrm>
          <a:prstGeom prst="rect">
            <a:avLst/>
          </a:prstGeom>
          <a:noFill/>
        </p:spPr>
        <p:txBody>
          <a:bodyPr wrap="square" lIns="0" tIns="0" rIns="0" bIns="0" rtlCol="0" anchor="t"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300" b="0" i="0" u="none" strike="noStrike" kern="1200" cap="none" spc="0" normalizeH="0" baseline="0" noProof="0" dirty="0">
                <a:ln>
                  <a:noFill/>
                </a:ln>
                <a:solidFill>
                  <a:prstClr val="black">
                    <a:lumMod val="65000"/>
                    <a:lumOff val="35000"/>
                  </a:prstClr>
                </a:solidFill>
                <a:effectLst/>
                <a:uLnTx/>
                <a:uFillTx/>
                <a:latin typeface="Justus oldstyle"/>
                <a:ea typeface="Lato Light" panose="020F0502020204030203" pitchFamily="34" charset="0"/>
                <a:cs typeface="Lato Light" panose="020F0502020204030203" pitchFamily="34" charset="0"/>
              </a:rPr>
              <a:t>"On the other hand, we denounce with righteous indignation and</a:t>
            </a:r>
          </a:p>
        </p:txBody>
      </p:sp>
      <p:sp>
        <p:nvSpPr>
          <p:cNvPr id="189" name="Title 1"/>
          <p:cNvSpPr txBox="1">
            <a:spLocks/>
          </p:cNvSpPr>
          <p:nvPr/>
        </p:nvSpPr>
        <p:spPr>
          <a:xfrm>
            <a:off x="863315" y="2556522"/>
            <a:ext cx="2959035" cy="221599"/>
          </a:xfrm>
          <a:prstGeom prst="rect">
            <a:avLst/>
          </a:prstGeom>
        </p:spPr>
        <p:txBody>
          <a:bodyPr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IN" sz="1600" b="0" i="0" u="none" strike="noStrike" kern="1200" cap="none" spc="0" normalizeH="0" baseline="0" noProof="0" dirty="0">
                <a:ln>
                  <a:noFill/>
                </a:ln>
                <a:solidFill>
                  <a:prstClr val="black">
                    <a:lumMod val="65000"/>
                    <a:lumOff val="35000"/>
                  </a:prstClr>
                </a:solidFill>
                <a:effectLst/>
                <a:uLnTx/>
                <a:uFillTx/>
                <a:latin typeface="Justus Bold"/>
                <a:ea typeface="Lato Light" panose="020F0502020204030203" pitchFamily="34" charset="0"/>
                <a:cs typeface="Lato Light" panose="020F0502020204030203" pitchFamily="34" charset="0"/>
              </a:rPr>
              <a:t>In Websites</a:t>
            </a:r>
          </a:p>
        </p:txBody>
      </p:sp>
      <p:sp>
        <p:nvSpPr>
          <p:cNvPr id="190" name="TextBox 189"/>
          <p:cNvSpPr txBox="1"/>
          <p:nvPr/>
        </p:nvSpPr>
        <p:spPr>
          <a:xfrm>
            <a:off x="863315" y="3729624"/>
            <a:ext cx="2959035" cy="400110"/>
          </a:xfrm>
          <a:prstGeom prst="rect">
            <a:avLst/>
          </a:prstGeom>
          <a:noFill/>
        </p:spPr>
        <p:txBody>
          <a:bodyPr wrap="square" lIns="0" tIns="0" rIns="0" bIns="0" rtlCol="0" anchor="t"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300" b="0" i="0" u="none" strike="noStrike" kern="1200" cap="none" spc="0" normalizeH="0" baseline="0" noProof="0" dirty="0">
                <a:ln>
                  <a:noFill/>
                </a:ln>
                <a:solidFill>
                  <a:prstClr val="black">
                    <a:lumMod val="65000"/>
                    <a:lumOff val="35000"/>
                  </a:prstClr>
                </a:solidFill>
                <a:effectLst/>
                <a:uLnTx/>
                <a:uFillTx/>
                <a:latin typeface="Justus oldstyle"/>
                <a:ea typeface="Lato Light" panose="020F0502020204030203" pitchFamily="34" charset="0"/>
                <a:cs typeface="Lato Light" panose="020F0502020204030203" pitchFamily="34" charset="0"/>
              </a:rPr>
              <a:t>"On the other hand, we denounce with righteous indignation and</a:t>
            </a:r>
          </a:p>
        </p:txBody>
      </p:sp>
      <p:sp>
        <p:nvSpPr>
          <p:cNvPr id="191" name="Title 1"/>
          <p:cNvSpPr txBox="1">
            <a:spLocks/>
          </p:cNvSpPr>
          <p:nvPr/>
        </p:nvSpPr>
        <p:spPr>
          <a:xfrm>
            <a:off x="863315" y="3511363"/>
            <a:ext cx="2959035" cy="221599"/>
          </a:xfrm>
          <a:prstGeom prst="rect">
            <a:avLst/>
          </a:prstGeom>
        </p:spPr>
        <p:txBody>
          <a:bodyPr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IN" sz="1600" b="0" i="0" u="none" strike="noStrike" kern="1200" cap="none" spc="0" normalizeH="0" baseline="0" noProof="0" dirty="0">
                <a:ln>
                  <a:noFill/>
                </a:ln>
                <a:solidFill>
                  <a:prstClr val="black">
                    <a:lumMod val="65000"/>
                    <a:lumOff val="35000"/>
                  </a:prstClr>
                </a:solidFill>
                <a:effectLst/>
                <a:uLnTx/>
                <a:uFillTx/>
                <a:latin typeface="Justus Bold"/>
                <a:ea typeface="Lato Light" panose="020F0502020204030203" pitchFamily="34" charset="0"/>
                <a:cs typeface="Lato Light" panose="020F0502020204030203" pitchFamily="34" charset="0"/>
              </a:rPr>
              <a:t>Facebook</a:t>
            </a:r>
          </a:p>
        </p:txBody>
      </p:sp>
      <p:sp>
        <p:nvSpPr>
          <p:cNvPr id="192" name="TextBox 191"/>
          <p:cNvSpPr txBox="1"/>
          <p:nvPr/>
        </p:nvSpPr>
        <p:spPr>
          <a:xfrm>
            <a:off x="863315" y="4675023"/>
            <a:ext cx="2959035" cy="400110"/>
          </a:xfrm>
          <a:prstGeom prst="rect">
            <a:avLst/>
          </a:prstGeom>
          <a:noFill/>
        </p:spPr>
        <p:txBody>
          <a:bodyPr wrap="square" lIns="0" tIns="0" rIns="0" bIns="0" rtlCol="0" anchor="t"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300" b="0" i="0" u="none" strike="noStrike" kern="1200" cap="none" spc="0" normalizeH="0" baseline="0" noProof="0" dirty="0">
                <a:ln>
                  <a:noFill/>
                </a:ln>
                <a:solidFill>
                  <a:prstClr val="black">
                    <a:lumMod val="65000"/>
                    <a:lumOff val="35000"/>
                  </a:prstClr>
                </a:solidFill>
                <a:effectLst/>
                <a:uLnTx/>
                <a:uFillTx/>
                <a:latin typeface="Justus oldstyle"/>
                <a:ea typeface="Lato Light" panose="020F0502020204030203" pitchFamily="34" charset="0"/>
                <a:cs typeface="Lato Light" panose="020F0502020204030203" pitchFamily="34" charset="0"/>
              </a:rPr>
              <a:t>"On the other hand, we denounce with righteous indignation and</a:t>
            </a:r>
          </a:p>
        </p:txBody>
      </p:sp>
      <p:sp>
        <p:nvSpPr>
          <p:cNvPr id="193" name="Title 1"/>
          <p:cNvSpPr txBox="1">
            <a:spLocks/>
          </p:cNvSpPr>
          <p:nvPr/>
        </p:nvSpPr>
        <p:spPr>
          <a:xfrm>
            <a:off x="863315" y="4456762"/>
            <a:ext cx="2959035" cy="221599"/>
          </a:xfrm>
          <a:prstGeom prst="rect">
            <a:avLst/>
          </a:prstGeom>
        </p:spPr>
        <p:txBody>
          <a:bodyPr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IN" sz="1600" b="0" i="0" u="none" strike="noStrike" kern="1200" cap="none" spc="0" normalizeH="0" baseline="0" noProof="0" dirty="0">
                <a:ln>
                  <a:noFill/>
                </a:ln>
                <a:solidFill>
                  <a:prstClr val="black">
                    <a:lumMod val="65000"/>
                    <a:lumOff val="35000"/>
                  </a:prstClr>
                </a:solidFill>
                <a:effectLst/>
                <a:uLnTx/>
                <a:uFillTx/>
                <a:latin typeface="Justus Bold"/>
                <a:ea typeface="Lato Light" panose="020F0502020204030203" pitchFamily="34" charset="0"/>
                <a:cs typeface="Lato Light" panose="020F0502020204030203" pitchFamily="34" charset="0"/>
              </a:rPr>
              <a:t>Twitter</a:t>
            </a:r>
          </a:p>
        </p:txBody>
      </p:sp>
      <p:sp>
        <p:nvSpPr>
          <p:cNvPr id="194" name="TextBox 193"/>
          <p:cNvSpPr txBox="1"/>
          <p:nvPr/>
        </p:nvSpPr>
        <p:spPr>
          <a:xfrm>
            <a:off x="863315" y="5729189"/>
            <a:ext cx="2959035" cy="400110"/>
          </a:xfrm>
          <a:prstGeom prst="rect">
            <a:avLst/>
          </a:prstGeom>
          <a:noFill/>
        </p:spPr>
        <p:txBody>
          <a:bodyPr wrap="square" lIns="0" tIns="0" rIns="0" bIns="0" rtlCol="0" anchor="t"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IN" sz="1300" b="0" i="0" u="none" strike="noStrike" kern="1200" cap="none" spc="0" normalizeH="0" baseline="0" noProof="0" dirty="0">
                <a:ln>
                  <a:noFill/>
                </a:ln>
                <a:solidFill>
                  <a:prstClr val="black">
                    <a:lumMod val="65000"/>
                    <a:lumOff val="35000"/>
                  </a:prstClr>
                </a:solidFill>
                <a:effectLst/>
                <a:uLnTx/>
                <a:uFillTx/>
                <a:latin typeface="Justus oldstyle"/>
                <a:ea typeface="Lato Light" panose="020F0502020204030203" pitchFamily="34" charset="0"/>
                <a:cs typeface="Lato Light" panose="020F0502020204030203" pitchFamily="34" charset="0"/>
              </a:rPr>
              <a:t>"On the other hand, we denounce with righteous indignation and</a:t>
            </a:r>
          </a:p>
        </p:txBody>
      </p:sp>
      <p:sp>
        <p:nvSpPr>
          <p:cNvPr id="195" name="Title 1"/>
          <p:cNvSpPr txBox="1">
            <a:spLocks/>
          </p:cNvSpPr>
          <p:nvPr/>
        </p:nvSpPr>
        <p:spPr>
          <a:xfrm>
            <a:off x="863315" y="5510928"/>
            <a:ext cx="2959035" cy="221599"/>
          </a:xfrm>
          <a:prstGeom prst="rect">
            <a:avLst/>
          </a:prstGeom>
        </p:spPr>
        <p:txBody>
          <a:bodyPr lIns="0" tIns="0" rIns="0" bIns="0" anchor="ctr" anchorCtr="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IN" sz="1600" b="0" i="0" u="none" strike="noStrike" kern="1200" cap="none" spc="0" normalizeH="0" baseline="0" noProof="0" dirty="0">
                <a:ln>
                  <a:noFill/>
                </a:ln>
                <a:solidFill>
                  <a:prstClr val="black">
                    <a:lumMod val="65000"/>
                    <a:lumOff val="35000"/>
                  </a:prstClr>
                </a:solidFill>
                <a:effectLst/>
                <a:uLnTx/>
                <a:uFillTx/>
                <a:latin typeface="Justus Bold"/>
                <a:ea typeface="Lato Light" panose="020F0502020204030203" pitchFamily="34" charset="0"/>
                <a:cs typeface="Lato Light" panose="020F0502020204030203" pitchFamily="34" charset="0"/>
              </a:rPr>
              <a:t>VK keyword</a:t>
            </a:r>
          </a:p>
        </p:txBody>
      </p:sp>
      <p:sp>
        <p:nvSpPr>
          <p:cNvPr id="51" name="矩形 50"/>
          <p:cNvSpPr/>
          <p:nvPr/>
        </p:nvSpPr>
        <p:spPr>
          <a:xfrm>
            <a:off x="3462983" y="196393"/>
            <a:ext cx="5266038" cy="652486"/>
          </a:xfrm>
          <a:prstGeom prst="rect">
            <a:avLst/>
          </a:prstGeom>
        </p:spPr>
        <p:txBody>
          <a:bodyPr wrap="square">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Justus oldstyle"/>
                <a:ea typeface="+mn-ea"/>
                <a:cs typeface="+mn-cs"/>
                <a:sym typeface="+mn-lt"/>
              </a:rPr>
              <a:t>输入本页标题</a:t>
            </a:r>
          </a:p>
        </p:txBody>
      </p:sp>
      <p:sp>
        <p:nvSpPr>
          <p:cNvPr id="52" name="矩形 51"/>
          <p:cNvSpPr/>
          <p:nvPr/>
        </p:nvSpPr>
        <p:spPr>
          <a:xfrm>
            <a:off x="2452579" y="742665"/>
            <a:ext cx="7286844" cy="3693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Lorem ipsum dolor sit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amet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consectetuer</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adipiscing</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elit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Aenean</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commodo</a:t>
            </a:r>
            <a:endParaRPr kumimoji="0" lang="zh-CN" altLang="en-US" sz="1467"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endParaRPr>
          </a:p>
        </p:txBody>
      </p:sp>
      <p:grpSp>
        <p:nvGrpSpPr>
          <p:cNvPr id="53" name="组合 52"/>
          <p:cNvGrpSpPr/>
          <p:nvPr/>
        </p:nvGrpSpPr>
        <p:grpSpPr>
          <a:xfrm flipV="1">
            <a:off x="5791264" y="1221935"/>
            <a:ext cx="609472" cy="69091"/>
            <a:chOff x="4180114" y="1373533"/>
            <a:chExt cx="1920550" cy="217715"/>
          </a:xfrm>
          <a:solidFill>
            <a:schemeClr val="accent1"/>
          </a:solidFill>
        </p:grpSpPr>
        <p:sp>
          <p:nvSpPr>
            <p:cNvPr id="54" name="椭圆 53"/>
            <p:cNvSpPr/>
            <p:nvPr/>
          </p:nvSpPr>
          <p:spPr>
            <a:xfrm>
              <a:off x="4180114"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5" name="椭圆 54"/>
            <p:cNvSpPr/>
            <p:nvPr/>
          </p:nvSpPr>
          <p:spPr>
            <a:xfrm>
              <a:off x="4520681"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6" name="椭圆 55"/>
            <p:cNvSpPr/>
            <p:nvPr/>
          </p:nvSpPr>
          <p:spPr>
            <a:xfrm>
              <a:off x="4861248"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7" name="椭圆 56"/>
            <p:cNvSpPr/>
            <p:nvPr/>
          </p:nvSpPr>
          <p:spPr>
            <a:xfrm>
              <a:off x="5201815"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8" name="椭圆 57"/>
            <p:cNvSpPr/>
            <p:nvPr/>
          </p:nvSpPr>
          <p:spPr>
            <a:xfrm>
              <a:off x="5542382"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9" name="椭圆 58"/>
            <p:cNvSpPr/>
            <p:nvPr/>
          </p:nvSpPr>
          <p:spPr>
            <a:xfrm>
              <a:off x="5882949"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grpSp>
    </p:spTree>
    <p:extLst>
      <p:ext uri="{BB962C8B-B14F-4D97-AF65-F5344CB8AC3E}">
        <p14:creationId xmlns:p14="http://schemas.microsoft.com/office/powerpoint/2010/main" val="26295035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 xmlns:a16="http://schemas.microsoft.com/office/drawing/2014/main" id="{BEF48717-620F-47A6-A9EB-2401A141E673}"/>
              </a:ext>
            </a:extLst>
          </p:cNvPr>
          <p:cNvSpPr txBox="1"/>
          <p:nvPr/>
        </p:nvSpPr>
        <p:spPr>
          <a:xfrm>
            <a:off x="4090482" y="2870652"/>
            <a:ext cx="4011034" cy="748988"/>
          </a:xfrm>
          <a:prstGeom prst="rect">
            <a:avLst/>
          </a:prstGeom>
          <a:noFill/>
        </p:spPr>
        <p:txBody>
          <a:bodyPr wrap="none" rtlCol="0">
            <a:spAutoFit/>
          </a:bodyPr>
          <a:lstStyle/>
          <a:p>
            <a:pPr algn="ctr"/>
            <a:r>
              <a:rPr lang="zh-CN" altLang="en-US" sz="4267" b="1" dirty="0">
                <a:cs typeface="+mn-ea"/>
                <a:sym typeface="+mn-lt"/>
              </a:rPr>
              <a:t>感谢大家的支持</a:t>
            </a:r>
          </a:p>
        </p:txBody>
      </p:sp>
      <p:sp>
        <p:nvSpPr>
          <p:cNvPr id="13" name="文本框 12">
            <a:extLst>
              <a:ext uri="{FF2B5EF4-FFF2-40B4-BE49-F238E27FC236}">
                <a16:creationId xmlns="" xmlns:a16="http://schemas.microsoft.com/office/drawing/2014/main" id="{9DEA71A8-304F-488C-8A3A-E15BA0721CFE}"/>
              </a:ext>
            </a:extLst>
          </p:cNvPr>
          <p:cNvSpPr txBox="1"/>
          <p:nvPr/>
        </p:nvSpPr>
        <p:spPr>
          <a:xfrm>
            <a:off x="3384882" y="3650352"/>
            <a:ext cx="5422235" cy="300210"/>
          </a:xfrm>
          <a:prstGeom prst="rect">
            <a:avLst/>
          </a:prstGeom>
          <a:noFill/>
        </p:spPr>
        <p:txBody>
          <a:bodyPr wrap="square" rtlCol="0">
            <a:spAutoFit/>
          </a:bodyPr>
          <a:lstStyle/>
          <a:p>
            <a:pPr algn="dist"/>
            <a:r>
              <a:rPr lang="en-US" altLang="zh-CN" sz="1351" dirty="0">
                <a:cs typeface="+mn-ea"/>
                <a:sym typeface="+mn-lt"/>
              </a:rPr>
              <a:t>The Simple Business Plan Report Design</a:t>
            </a:r>
          </a:p>
        </p:txBody>
      </p:sp>
      <p:cxnSp>
        <p:nvCxnSpPr>
          <p:cNvPr id="14" name="直接连接符 13">
            <a:extLst>
              <a:ext uri="{FF2B5EF4-FFF2-40B4-BE49-F238E27FC236}">
                <a16:creationId xmlns="" xmlns:a16="http://schemas.microsoft.com/office/drawing/2014/main" id="{706829FF-E49E-4401-9468-8BE6A6152F99}"/>
              </a:ext>
            </a:extLst>
          </p:cNvPr>
          <p:cNvCxnSpPr/>
          <p:nvPr/>
        </p:nvCxnSpPr>
        <p:spPr>
          <a:xfrm>
            <a:off x="5895665" y="4124116"/>
            <a:ext cx="400669"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23C33EC-B89D-4AB8-92E6-B66168C790DA}"/>
              </a:ext>
            </a:extLst>
          </p:cNvPr>
          <p:cNvSpPr/>
          <p:nvPr/>
        </p:nvSpPr>
        <p:spPr>
          <a:xfrm>
            <a:off x="3825179" y="4146478"/>
            <a:ext cx="4541640" cy="705258"/>
          </a:xfrm>
          <a:prstGeom prst="rect">
            <a:avLst/>
          </a:prstGeom>
        </p:spPr>
        <p:txBody>
          <a:bodyPr wrap="square">
            <a:spAutoFit/>
          </a:bodyPr>
          <a:lstStyle/>
          <a:p>
            <a:pPr algn="ctr">
              <a:lnSpc>
                <a:spcPct val="150000"/>
              </a:lnSpc>
            </a:pPr>
            <a:r>
              <a:rPr lang="en-US" altLang="zh-CN" sz="1400" dirty="0">
                <a:cs typeface="+mn-ea"/>
                <a:sym typeface="+mn-lt"/>
              </a:rPr>
              <a:t>Lorem ipsum dolor sit </a:t>
            </a:r>
            <a:r>
              <a:rPr lang="en-US" altLang="zh-CN" sz="1400" dirty="0" err="1">
                <a:cs typeface="+mn-ea"/>
                <a:sym typeface="+mn-lt"/>
              </a:rPr>
              <a:t>amet</a:t>
            </a:r>
            <a:r>
              <a:rPr lang="en-US" altLang="zh-CN" sz="1400" dirty="0">
                <a:cs typeface="+mn-ea"/>
                <a:sym typeface="+mn-lt"/>
              </a:rPr>
              <a:t>, </a:t>
            </a:r>
            <a:r>
              <a:rPr lang="en-US" altLang="zh-CN" sz="1400" dirty="0" err="1">
                <a:cs typeface="+mn-ea"/>
                <a:sym typeface="+mn-lt"/>
              </a:rPr>
              <a:t>consectetuer</a:t>
            </a:r>
            <a:r>
              <a:rPr lang="en-US" altLang="zh-CN" sz="1400" dirty="0">
                <a:cs typeface="+mn-ea"/>
                <a:sym typeface="+mn-lt"/>
              </a:rPr>
              <a:t> </a:t>
            </a:r>
            <a:r>
              <a:rPr lang="en-US" altLang="zh-CN" sz="1400" dirty="0" err="1">
                <a:cs typeface="+mn-ea"/>
                <a:sym typeface="+mn-lt"/>
              </a:rPr>
              <a:t>adipiscing</a:t>
            </a:r>
            <a:r>
              <a:rPr lang="en-US" altLang="zh-CN" sz="1400" dirty="0">
                <a:cs typeface="+mn-ea"/>
                <a:sym typeface="+mn-lt"/>
              </a:rPr>
              <a:t> </a:t>
            </a:r>
            <a:r>
              <a:rPr lang="en-US" altLang="zh-CN" sz="1400" dirty="0" err="1">
                <a:cs typeface="+mn-ea"/>
                <a:sym typeface="+mn-lt"/>
              </a:rPr>
              <a:t>elit</a:t>
            </a:r>
            <a:r>
              <a:rPr lang="en-US" altLang="zh-CN" sz="1400" dirty="0">
                <a:cs typeface="+mn-ea"/>
                <a:sym typeface="+mn-lt"/>
              </a:rPr>
              <a:t>. </a:t>
            </a:r>
            <a:r>
              <a:rPr lang="en-US" altLang="zh-CN" sz="1400" dirty="0" err="1">
                <a:cs typeface="+mn-ea"/>
                <a:sym typeface="+mn-lt"/>
              </a:rPr>
              <a:t>Aenean</a:t>
            </a:r>
            <a:r>
              <a:rPr lang="en-US" altLang="zh-CN" sz="1400" dirty="0">
                <a:cs typeface="+mn-ea"/>
                <a:sym typeface="+mn-lt"/>
              </a:rPr>
              <a:t> </a:t>
            </a:r>
            <a:r>
              <a:rPr lang="en-US" altLang="zh-CN" sz="1400" dirty="0" err="1">
                <a:cs typeface="+mn-ea"/>
                <a:sym typeface="+mn-lt"/>
              </a:rPr>
              <a:t>commodo</a:t>
            </a:r>
            <a:r>
              <a:rPr lang="en-US" altLang="zh-CN" sz="1400" dirty="0">
                <a:cs typeface="+mn-ea"/>
                <a:sym typeface="+mn-lt"/>
              </a:rPr>
              <a:t> ligula </a:t>
            </a:r>
            <a:r>
              <a:rPr lang="en-US" altLang="zh-CN" sz="1400" dirty="0" err="1">
                <a:cs typeface="+mn-ea"/>
                <a:sym typeface="+mn-lt"/>
              </a:rPr>
              <a:t>eget</a:t>
            </a:r>
            <a:r>
              <a:rPr lang="en-US" altLang="zh-CN" sz="1400" dirty="0">
                <a:cs typeface="+mn-ea"/>
                <a:sym typeface="+mn-lt"/>
              </a:rPr>
              <a:t> dolor. Lorem </a:t>
            </a:r>
            <a:endParaRPr lang="zh-CN" altLang="en-US" sz="1400" dirty="0">
              <a:cs typeface="+mn-ea"/>
              <a:sym typeface="+mn-lt"/>
            </a:endParaRPr>
          </a:p>
        </p:txBody>
      </p:sp>
      <p:sp>
        <p:nvSpPr>
          <p:cNvPr id="16" name="矩形 15">
            <a:extLst>
              <a:ext uri="{FF2B5EF4-FFF2-40B4-BE49-F238E27FC236}">
                <a16:creationId xmlns="" xmlns:a16="http://schemas.microsoft.com/office/drawing/2014/main" id="{48A8E923-B24C-4453-A489-69B0B70A68E4}"/>
              </a:ext>
            </a:extLst>
          </p:cNvPr>
          <p:cNvSpPr/>
          <p:nvPr/>
        </p:nvSpPr>
        <p:spPr>
          <a:xfrm>
            <a:off x="5207776" y="1854989"/>
            <a:ext cx="1776447" cy="1015663"/>
          </a:xfrm>
          <a:prstGeom prst="rect">
            <a:avLst/>
          </a:prstGeom>
        </p:spPr>
        <p:txBody>
          <a:bodyPr wrap="none">
            <a:spAutoFit/>
          </a:bodyPr>
          <a:lstStyle/>
          <a:p>
            <a:pPr algn="ctr"/>
            <a:r>
              <a:rPr lang="en-US" altLang="zh-CN" sz="6000" b="1" dirty="0">
                <a:cs typeface="+mn-ea"/>
                <a:sym typeface="+mn-lt"/>
              </a:rPr>
              <a:t>202X</a:t>
            </a:r>
          </a:p>
        </p:txBody>
      </p:sp>
    </p:spTree>
    <p:extLst>
      <p:ext uri="{BB962C8B-B14F-4D97-AF65-F5344CB8AC3E}">
        <p14:creationId xmlns:p14="http://schemas.microsoft.com/office/powerpoint/2010/main" val="35335504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B8A07D7-4E73-47CB-91D5-D93379BF2BE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666813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23877D68-910F-4A94-B639-F606BFB719C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矩形 7">
            <a:extLst>
              <a:ext uri="{FF2B5EF4-FFF2-40B4-BE49-F238E27FC236}">
                <a16:creationId xmlns="" xmlns:a16="http://schemas.microsoft.com/office/drawing/2014/main" id="{362AFBE1-7BA4-473C-B42A-E10525909851}"/>
              </a:ext>
            </a:extLst>
          </p:cNvPr>
          <p:cNvSpPr/>
          <p:nvPr/>
        </p:nvSpPr>
        <p:spPr>
          <a:xfrm>
            <a:off x="925193" y="5593488"/>
            <a:ext cx="7256167" cy="461665"/>
          </a:xfrm>
          <a:prstGeom prst="rect">
            <a:avLst/>
          </a:prstGeom>
          <a:solidFill>
            <a:srgbClr val="F4664E"/>
          </a:solidFill>
          <a:ln w="12700" cap="flat" cmpd="sng" algn="ctr">
            <a:noFill/>
            <a:prstDash val="solid"/>
            <a:miter lim="800000"/>
          </a:ln>
          <a:effectLst/>
        </p:spPr>
        <p:txBody>
          <a:bodyPr rtlCol="0" anchor="ctr"/>
          <a:lstStyle/>
          <a:p>
            <a:pPr algn="dist" defTabSz="914377">
              <a:defRPr/>
            </a:pPr>
            <a:r>
              <a:rPr lang="zh-CN" altLang="en-US" sz="1600" b="1" kern="0" spc="300" dirty="0">
                <a:solidFill>
                  <a:srgbClr val="000000"/>
                </a:solidFill>
                <a:latin typeface="Calibri"/>
                <a:ea typeface="微软雅黑"/>
              </a:rPr>
              <a:t>微信扫描二维码，回复</a:t>
            </a:r>
            <a:r>
              <a:rPr lang="zh-CN" altLang="en-US" sz="1600" b="1" dirty="0">
                <a:solidFill>
                  <a:srgbClr val="0D0D0D"/>
                </a:solidFill>
                <a:latin typeface="Calibri"/>
                <a:ea typeface="微软雅黑"/>
              </a:rPr>
              <a:t>「</a:t>
            </a:r>
            <a:r>
              <a:rPr lang="zh-CN" altLang="en-US" sz="2000" b="1" kern="0" spc="300" dirty="0">
                <a:solidFill>
                  <a:srgbClr val="FFFF00"/>
                </a:solidFill>
                <a:effectLst>
                  <a:outerShdw blurRad="63500" sx="102000" sy="102000" algn="ctr" rotWithShape="0">
                    <a:prstClr val="black">
                      <a:alpha val="40000"/>
                    </a:prstClr>
                  </a:outerShdw>
                </a:effectLst>
                <a:latin typeface="Calibri"/>
                <a:ea typeface="微软雅黑"/>
              </a:rPr>
              <a:t>限时大礼包</a:t>
            </a:r>
            <a:r>
              <a:rPr lang="zh-CN" altLang="en-US" sz="1600" b="1" dirty="0">
                <a:solidFill>
                  <a:srgbClr val="0D0D0D"/>
                </a:solidFill>
                <a:latin typeface="Calibri"/>
                <a:ea typeface="微软雅黑"/>
              </a:rPr>
              <a:t>」</a:t>
            </a:r>
            <a:r>
              <a:rPr lang="zh-CN" altLang="en-US" sz="1600" b="1" kern="0" spc="300" dirty="0">
                <a:solidFill>
                  <a:srgbClr val="000000"/>
                </a:solidFill>
                <a:latin typeface="Calibri"/>
                <a:ea typeface="微软雅黑"/>
              </a:rPr>
              <a:t>免费领取大礼包</a:t>
            </a:r>
          </a:p>
        </p:txBody>
      </p:sp>
      <p:sp>
        <p:nvSpPr>
          <p:cNvPr id="9" name="文本框 8">
            <a:extLst>
              <a:ext uri="{FF2B5EF4-FFF2-40B4-BE49-F238E27FC236}">
                <a16:creationId xmlns="" xmlns:a16="http://schemas.microsoft.com/office/drawing/2014/main" id="{FF216972-8392-49E6-AE42-C1AE188A3A0A}"/>
              </a:ext>
            </a:extLst>
          </p:cNvPr>
          <p:cNvSpPr txBox="1"/>
          <p:nvPr/>
        </p:nvSpPr>
        <p:spPr>
          <a:xfrm>
            <a:off x="851648" y="6127788"/>
            <a:ext cx="5701552" cy="400110"/>
          </a:xfrm>
          <a:prstGeom prst="rect">
            <a:avLst/>
          </a:prstGeom>
          <a:noFill/>
        </p:spPr>
        <p:txBody>
          <a:bodyPr wrap="square" rtlCol="0">
            <a:spAutoFit/>
          </a:bodyPr>
          <a:lstStyle/>
          <a:p>
            <a:pPr algn="dist" defTabSz="457189">
              <a:defRPr/>
            </a:pPr>
            <a:r>
              <a:rPr lang="zh-CN" altLang="en-US" sz="1600" i="1" kern="0" spc="300" dirty="0">
                <a:solidFill>
                  <a:srgbClr val="000000"/>
                </a:solidFill>
                <a:latin typeface="Calibri"/>
                <a:ea typeface="微软雅黑"/>
              </a:rPr>
              <a:t>回复</a:t>
            </a:r>
            <a:r>
              <a:rPr lang="zh-CN" altLang="en-US" sz="1600" i="1" dirty="0">
                <a:solidFill>
                  <a:srgbClr val="0D0D0D"/>
                </a:solidFill>
                <a:latin typeface="Calibri"/>
                <a:ea typeface="微软雅黑"/>
              </a:rPr>
              <a:t>「</a:t>
            </a:r>
            <a:r>
              <a:rPr lang="en-US" altLang="zh-CN" sz="2000" b="1" i="1" kern="0" spc="300" dirty="0">
                <a:solidFill>
                  <a:srgbClr val="F4664E"/>
                </a:solidFill>
                <a:latin typeface="Calibri"/>
                <a:ea typeface="微软雅黑"/>
              </a:rPr>
              <a:t>202101</a:t>
            </a:r>
            <a:r>
              <a:rPr lang="zh-CN" altLang="en-US" sz="1600" i="1" dirty="0">
                <a:solidFill>
                  <a:srgbClr val="0D0D0D"/>
                </a:solidFill>
                <a:latin typeface="Calibri"/>
                <a:ea typeface="微软雅黑"/>
              </a:rPr>
              <a:t>」</a:t>
            </a:r>
            <a:r>
              <a:rPr lang="zh-CN" altLang="en-US" sz="1600" i="1" kern="0" spc="300" dirty="0">
                <a:solidFill>
                  <a:srgbClr val="000000"/>
                </a:solidFill>
                <a:latin typeface="Calibri"/>
                <a:ea typeface="微软雅黑"/>
              </a:rPr>
              <a:t>，获取本模板完整版</a:t>
            </a:r>
            <a:r>
              <a:rPr lang="en-US" altLang="zh-CN" sz="1867" b="1" i="1" kern="0" spc="300" dirty="0">
                <a:solidFill>
                  <a:srgbClr val="000000"/>
                </a:solidFill>
                <a:latin typeface="Calibri"/>
                <a:ea typeface="微软雅黑"/>
              </a:rPr>
              <a:t>30</a:t>
            </a:r>
            <a:r>
              <a:rPr lang="zh-CN" altLang="en-US" sz="1600" i="1" kern="0" spc="300" dirty="0">
                <a:solidFill>
                  <a:srgbClr val="000000"/>
                </a:solidFill>
                <a:latin typeface="Calibri"/>
                <a:ea typeface="微软雅黑"/>
              </a:rPr>
              <a:t>页</a:t>
            </a:r>
            <a:endParaRPr lang="zh-CN" altLang="en-US" sz="1600" i="1" kern="0" dirty="0">
              <a:solidFill>
                <a:srgbClr val="000000"/>
              </a:solidFill>
              <a:latin typeface="Calibri"/>
              <a:ea typeface="微软雅黑"/>
            </a:endParaRPr>
          </a:p>
        </p:txBody>
      </p:sp>
    </p:spTree>
    <p:extLst>
      <p:ext uri="{BB962C8B-B14F-4D97-AF65-F5344CB8AC3E}">
        <p14:creationId xmlns:p14="http://schemas.microsoft.com/office/powerpoint/2010/main" val="26633667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97773085-E7FA-42A6-B5B4-8EBC64426D9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709399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27863" y="3244334"/>
            <a:ext cx="4914230" cy="1200329"/>
          </a:xfrm>
          <a:prstGeom prst="rect">
            <a:avLst/>
          </a:prstGeom>
        </p:spPr>
        <p:txBody>
          <a:bodyPr wrap="none">
            <a:spAutoFit/>
          </a:bodyPr>
          <a:lstStyle/>
          <a:p>
            <a:r>
              <a:rPr lang="en-US" altLang="zh-CN" dirty="0" err="1">
                <a:hlinkClick r:id="rId2"/>
              </a:rPr>
              <a:t>kevin</a:t>
            </a:r>
            <a:r>
              <a:rPr lang="zh-CN" altLang="en-US" dirty="0">
                <a:hlinkClick r:id="rId2"/>
              </a:rPr>
              <a:t>刘</a:t>
            </a:r>
            <a:r>
              <a:rPr lang="zh-CN" altLang="en-US" dirty="0" smtClean="0">
                <a:hlinkClick r:id="rId2"/>
              </a:rPr>
              <a:t>匠</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321786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5"/>
          <p:cNvSpPr txBox="1">
            <a:spLocks noChangeArrowheads="1"/>
          </p:cNvSpPr>
          <p:nvPr/>
        </p:nvSpPr>
        <p:spPr bwMode="auto">
          <a:xfrm>
            <a:off x="2682200" y="2777168"/>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3200" dirty="0">
                <a:latin typeface="+mn-lt"/>
                <a:ea typeface="+mn-ea"/>
                <a:cs typeface="+mn-ea"/>
                <a:sym typeface="+mn-lt"/>
              </a:rPr>
              <a:t>演示目录</a:t>
            </a:r>
          </a:p>
        </p:txBody>
      </p:sp>
      <p:sp>
        <p:nvSpPr>
          <p:cNvPr id="29" name="矩形 28"/>
          <p:cNvSpPr/>
          <p:nvPr/>
        </p:nvSpPr>
        <p:spPr>
          <a:xfrm>
            <a:off x="2220812" y="3436704"/>
            <a:ext cx="2748917" cy="707758"/>
          </a:xfrm>
          <a:prstGeom prst="rect">
            <a:avLst/>
          </a:prstGeom>
        </p:spPr>
        <p:txBody>
          <a:bodyPr wrap="square">
            <a:spAutoFit/>
          </a:bodyPr>
          <a:lstStyle/>
          <a:p>
            <a:pPr algn="ctr">
              <a:lnSpc>
                <a:spcPct val="150000"/>
              </a:lnSpc>
            </a:pPr>
            <a:r>
              <a:rPr lang="en-US" altLang="zh-CN" sz="1333" dirty="0">
                <a:cs typeface="+mn-ea"/>
                <a:sym typeface="+mn-lt"/>
              </a:rPr>
              <a:t>Success Always Belongs For Those Who Are Prepared</a:t>
            </a:r>
          </a:p>
        </p:txBody>
      </p:sp>
      <p:cxnSp>
        <p:nvCxnSpPr>
          <p:cNvPr id="30" name="直接连接符 29"/>
          <p:cNvCxnSpPr/>
          <p:nvPr/>
        </p:nvCxnSpPr>
        <p:spPr>
          <a:xfrm>
            <a:off x="3359264" y="3429000"/>
            <a:ext cx="472013"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6969483" y="1052379"/>
            <a:ext cx="309340" cy="309340"/>
          </a:xfrm>
          <a:prstGeom prst="ellipse">
            <a:avLst/>
          </a:prstGeom>
          <a:solidFill>
            <a:schemeClr val="accent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2" name="椭圆 21"/>
          <p:cNvSpPr/>
          <p:nvPr/>
        </p:nvSpPr>
        <p:spPr>
          <a:xfrm>
            <a:off x="6969482" y="2465719"/>
            <a:ext cx="309340" cy="309340"/>
          </a:xfrm>
          <a:prstGeom prst="ellipse">
            <a:avLst/>
          </a:prstGeom>
          <a:solidFill>
            <a:schemeClr val="accent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2" name="矩形 41"/>
          <p:cNvSpPr/>
          <p:nvPr/>
        </p:nvSpPr>
        <p:spPr>
          <a:xfrm>
            <a:off x="7429685" y="951349"/>
            <a:ext cx="1922321" cy="379656"/>
          </a:xfrm>
          <a:prstGeom prst="rect">
            <a:avLst/>
          </a:prstGeom>
        </p:spPr>
        <p:txBody>
          <a:bodyPr wrap="none">
            <a:spAutoFit/>
          </a:bodyPr>
          <a:lstStyle/>
          <a:p>
            <a:r>
              <a:rPr lang="en-US" altLang="zh-CN" sz="1867">
                <a:solidFill>
                  <a:schemeClr val="accent1"/>
                </a:solidFill>
                <a:cs typeface="+mn-ea"/>
                <a:sym typeface="+mn-lt"/>
              </a:rPr>
              <a:t>01.</a:t>
            </a:r>
            <a:r>
              <a:rPr lang="zh-CN" altLang="en-US" sz="1867">
                <a:solidFill>
                  <a:schemeClr val="accent1"/>
                </a:solidFill>
                <a:cs typeface="+mn-ea"/>
                <a:sym typeface="+mn-lt"/>
              </a:rPr>
              <a:t>输入</a:t>
            </a:r>
            <a:r>
              <a:rPr lang="zh-CN" altLang="en-US" sz="1867" dirty="0">
                <a:solidFill>
                  <a:schemeClr val="accent1"/>
                </a:solidFill>
                <a:cs typeface="+mn-ea"/>
                <a:sym typeface="+mn-lt"/>
              </a:rPr>
              <a:t>章节标题</a:t>
            </a:r>
            <a:endParaRPr lang="zh-CN" altLang="en-US" sz="2400" dirty="0">
              <a:solidFill>
                <a:schemeClr val="accent1"/>
              </a:solidFill>
              <a:cs typeface="+mn-ea"/>
              <a:sym typeface="+mn-lt"/>
            </a:endParaRPr>
          </a:p>
        </p:txBody>
      </p:sp>
      <p:sp>
        <p:nvSpPr>
          <p:cNvPr id="43" name="矩形 42"/>
          <p:cNvSpPr/>
          <p:nvPr/>
        </p:nvSpPr>
        <p:spPr>
          <a:xfrm>
            <a:off x="7430296" y="1258421"/>
            <a:ext cx="3334397" cy="617733"/>
          </a:xfrm>
          <a:prstGeom prst="rect">
            <a:avLst/>
          </a:prstGeom>
        </p:spPr>
        <p:txBody>
          <a:bodyPr wrap="square">
            <a:spAutoFit/>
          </a:bodyPr>
          <a:lstStyle/>
          <a:p>
            <a:pPr>
              <a:lnSpc>
                <a:spcPct val="150000"/>
              </a:lnSpc>
            </a:pPr>
            <a:r>
              <a:rPr lang="en-US" altLang="zh-CN" sz="1200" dirty="0">
                <a:cs typeface="+mn-ea"/>
                <a:sym typeface="+mn-lt"/>
              </a:rPr>
              <a:t>Lorem ipsum dolor sit </a:t>
            </a:r>
            <a:r>
              <a:rPr lang="en-US" altLang="zh-CN" sz="1200" dirty="0" err="1">
                <a:cs typeface="+mn-ea"/>
                <a:sym typeface="+mn-lt"/>
              </a:rPr>
              <a:t>amet</a:t>
            </a:r>
            <a:r>
              <a:rPr lang="en-US" altLang="zh-CN" sz="1200" dirty="0">
                <a:cs typeface="+mn-ea"/>
                <a:sym typeface="+mn-lt"/>
              </a:rPr>
              <a:t>, </a:t>
            </a:r>
            <a:r>
              <a:rPr lang="en-US" altLang="zh-CN" sz="1200" dirty="0" err="1">
                <a:cs typeface="+mn-ea"/>
                <a:sym typeface="+mn-lt"/>
              </a:rPr>
              <a:t>consectetur</a:t>
            </a:r>
            <a:r>
              <a:rPr lang="en-US" altLang="zh-CN" sz="1200" dirty="0">
                <a:cs typeface="+mn-ea"/>
                <a:sym typeface="+mn-lt"/>
              </a:rPr>
              <a:t> </a:t>
            </a:r>
            <a:r>
              <a:rPr lang="en-US" altLang="zh-CN" sz="1200" dirty="0" err="1">
                <a:cs typeface="+mn-ea"/>
                <a:sym typeface="+mn-lt"/>
              </a:rPr>
              <a:t>adipiscing</a:t>
            </a:r>
            <a:r>
              <a:rPr lang="en-US" altLang="zh-CN" sz="1200" dirty="0">
                <a:cs typeface="+mn-ea"/>
                <a:sym typeface="+mn-lt"/>
              </a:rPr>
              <a:t> </a:t>
            </a:r>
            <a:r>
              <a:rPr lang="en-US" altLang="zh-CN" sz="1200" dirty="0" err="1">
                <a:cs typeface="+mn-ea"/>
                <a:sym typeface="+mn-lt"/>
              </a:rPr>
              <a:t>elit</a:t>
            </a:r>
            <a:endParaRPr lang="zh-CN" altLang="en-US" sz="1467" dirty="0">
              <a:cs typeface="+mn-ea"/>
              <a:sym typeface="+mn-lt"/>
            </a:endParaRPr>
          </a:p>
        </p:txBody>
      </p:sp>
      <p:sp>
        <p:nvSpPr>
          <p:cNvPr id="45" name="矩形 44"/>
          <p:cNvSpPr/>
          <p:nvPr/>
        </p:nvSpPr>
        <p:spPr>
          <a:xfrm>
            <a:off x="7429685" y="2350281"/>
            <a:ext cx="1922321" cy="379656"/>
          </a:xfrm>
          <a:prstGeom prst="rect">
            <a:avLst/>
          </a:prstGeom>
        </p:spPr>
        <p:txBody>
          <a:bodyPr wrap="none">
            <a:spAutoFit/>
          </a:bodyPr>
          <a:lstStyle/>
          <a:p>
            <a:r>
              <a:rPr lang="en-US" altLang="zh-CN" sz="1867" dirty="0">
                <a:solidFill>
                  <a:schemeClr val="accent1"/>
                </a:solidFill>
                <a:cs typeface="+mn-ea"/>
                <a:sym typeface="+mn-lt"/>
              </a:rPr>
              <a:t>02.</a:t>
            </a:r>
            <a:r>
              <a:rPr lang="zh-CN" altLang="en-US" sz="1867" dirty="0">
                <a:solidFill>
                  <a:schemeClr val="accent1"/>
                </a:solidFill>
                <a:cs typeface="+mn-ea"/>
                <a:sym typeface="+mn-lt"/>
              </a:rPr>
              <a:t>输入章节标题</a:t>
            </a:r>
            <a:endParaRPr lang="zh-CN" altLang="en-US" sz="2400" dirty="0">
              <a:solidFill>
                <a:schemeClr val="accent1"/>
              </a:solidFill>
              <a:cs typeface="+mn-ea"/>
              <a:sym typeface="+mn-lt"/>
            </a:endParaRPr>
          </a:p>
        </p:txBody>
      </p:sp>
      <p:sp>
        <p:nvSpPr>
          <p:cNvPr id="46" name="矩形 45"/>
          <p:cNvSpPr/>
          <p:nvPr/>
        </p:nvSpPr>
        <p:spPr>
          <a:xfrm>
            <a:off x="7430296" y="2657353"/>
            <a:ext cx="3334397" cy="617733"/>
          </a:xfrm>
          <a:prstGeom prst="rect">
            <a:avLst/>
          </a:prstGeom>
        </p:spPr>
        <p:txBody>
          <a:bodyPr wrap="square">
            <a:spAutoFit/>
          </a:bodyPr>
          <a:lstStyle/>
          <a:p>
            <a:pPr>
              <a:lnSpc>
                <a:spcPct val="150000"/>
              </a:lnSpc>
            </a:pPr>
            <a:r>
              <a:rPr lang="en-US" altLang="zh-CN" sz="1200" dirty="0">
                <a:cs typeface="+mn-ea"/>
                <a:sym typeface="+mn-lt"/>
              </a:rPr>
              <a:t>Lorem ipsum dolor sit </a:t>
            </a:r>
            <a:r>
              <a:rPr lang="en-US" altLang="zh-CN" sz="1200" dirty="0" err="1">
                <a:cs typeface="+mn-ea"/>
                <a:sym typeface="+mn-lt"/>
              </a:rPr>
              <a:t>amet</a:t>
            </a:r>
            <a:r>
              <a:rPr lang="en-US" altLang="zh-CN" sz="1200" dirty="0">
                <a:cs typeface="+mn-ea"/>
                <a:sym typeface="+mn-lt"/>
              </a:rPr>
              <a:t>, </a:t>
            </a:r>
            <a:r>
              <a:rPr lang="en-US" altLang="zh-CN" sz="1200" dirty="0" err="1">
                <a:cs typeface="+mn-ea"/>
                <a:sym typeface="+mn-lt"/>
              </a:rPr>
              <a:t>consectetur</a:t>
            </a:r>
            <a:r>
              <a:rPr lang="en-US" altLang="zh-CN" sz="1200" dirty="0">
                <a:cs typeface="+mn-ea"/>
                <a:sym typeface="+mn-lt"/>
              </a:rPr>
              <a:t> </a:t>
            </a:r>
            <a:r>
              <a:rPr lang="en-US" altLang="zh-CN" sz="1200" dirty="0" err="1">
                <a:cs typeface="+mn-ea"/>
                <a:sym typeface="+mn-lt"/>
              </a:rPr>
              <a:t>adipiscing</a:t>
            </a:r>
            <a:r>
              <a:rPr lang="en-US" altLang="zh-CN" sz="1200" dirty="0">
                <a:cs typeface="+mn-ea"/>
                <a:sym typeface="+mn-lt"/>
              </a:rPr>
              <a:t> </a:t>
            </a:r>
            <a:r>
              <a:rPr lang="en-US" altLang="zh-CN" sz="1200" dirty="0" err="1">
                <a:cs typeface="+mn-ea"/>
                <a:sym typeface="+mn-lt"/>
              </a:rPr>
              <a:t>elit</a:t>
            </a:r>
            <a:endParaRPr lang="zh-CN" altLang="en-US" sz="1467" dirty="0">
              <a:cs typeface="+mn-ea"/>
              <a:sym typeface="+mn-lt"/>
            </a:endParaRPr>
          </a:p>
        </p:txBody>
      </p:sp>
      <p:sp>
        <p:nvSpPr>
          <p:cNvPr id="47" name="椭圆 46"/>
          <p:cNvSpPr/>
          <p:nvPr/>
        </p:nvSpPr>
        <p:spPr>
          <a:xfrm>
            <a:off x="6969482" y="3808786"/>
            <a:ext cx="309340" cy="309340"/>
          </a:xfrm>
          <a:prstGeom prst="ellipse">
            <a:avLst/>
          </a:prstGeom>
          <a:solidFill>
            <a:schemeClr val="accent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9" name="矩形 48"/>
          <p:cNvSpPr/>
          <p:nvPr/>
        </p:nvSpPr>
        <p:spPr>
          <a:xfrm>
            <a:off x="7429685" y="3693348"/>
            <a:ext cx="1922321" cy="379656"/>
          </a:xfrm>
          <a:prstGeom prst="rect">
            <a:avLst/>
          </a:prstGeom>
        </p:spPr>
        <p:txBody>
          <a:bodyPr wrap="none">
            <a:spAutoFit/>
          </a:bodyPr>
          <a:lstStyle/>
          <a:p>
            <a:r>
              <a:rPr lang="en-US" altLang="zh-CN" sz="1867" dirty="0">
                <a:solidFill>
                  <a:schemeClr val="accent1"/>
                </a:solidFill>
                <a:cs typeface="+mn-ea"/>
                <a:sym typeface="+mn-lt"/>
              </a:rPr>
              <a:t>03.</a:t>
            </a:r>
            <a:r>
              <a:rPr lang="zh-CN" altLang="en-US" sz="1867" dirty="0">
                <a:solidFill>
                  <a:schemeClr val="accent1"/>
                </a:solidFill>
                <a:cs typeface="+mn-ea"/>
                <a:sym typeface="+mn-lt"/>
              </a:rPr>
              <a:t>输入章节标题</a:t>
            </a:r>
            <a:endParaRPr lang="zh-CN" altLang="en-US" sz="2400" dirty="0">
              <a:solidFill>
                <a:schemeClr val="accent1"/>
              </a:solidFill>
              <a:cs typeface="+mn-ea"/>
              <a:sym typeface="+mn-lt"/>
            </a:endParaRPr>
          </a:p>
        </p:txBody>
      </p:sp>
      <p:sp>
        <p:nvSpPr>
          <p:cNvPr id="50" name="矩形 49"/>
          <p:cNvSpPr/>
          <p:nvPr/>
        </p:nvSpPr>
        <p:spPr>
          <a:xfrm>
            <a:off x="7430296" y="4000419"/>
            <a:ext cx="3334397" cy="617733"/>
          </a:xfrm>
          <a:prstGeom prst="rect">
            <a:avLst/>
          </a:prstGeom>
        </p:spPr>
        <p:txBody>
          <a:bodyPr wrap="square">
            <a:spAutoFit/>
          </a:bodyPr>
          <a:lstStyle/>
          <a:p>
            <a:pPr>
              <a:lnSpc>
                <a:spcPct val="150000"/>
              </a:lnSpc>
            </a:pPr>
            <a:r>
              <a:rPr lang="en-US" altLang="zh-CN" sz="1200">
                <a:cs typeface="+mn-ea"/>
                <a:sym typeface="+mn-lt"/>
              </a:rPr>
              <a:t>Lorem ipsum dolor sit </a:t>
            </a:r>
            <a:r>
              <a:rPr lang="en-US" altLang="zh-CN" sz="1200" dirty="0" err="1">
                <a:cs typeface="+mn-ea"/>
                <a:sym typeface="+mn-lt"/>
              </a:rPr>
              <a:t>amet</a:t>
            </a:r>
            <a:r>
              <a:rPr lang="en-US" altLang="zh-CN" sz="1200" dirty="0">
                <a:cs typeface="+mn-ea"/>
                <a:sym typeface="+mn-lt"/>
              </a:rPr>
              <a:t>, </a:t>
            </a:r>
            <a:r>
              <a:rPr lang="en-US" altLang="zh-CN" sz="1200" dirty="0" err="1">
                <a:cs typeface="+mn-ea"/>
                <a:sym typeface="+mn-lt"/>
              </a:rPr>
              <a:t>consectetur</a:t>
            </a:r>
            <a:r>
              <a:rPr lang="en-US" altLang="zh-CN" sz="1200" dirty="0">
                <a:cs typeface="+mn-ea"/>
                <a:sym typeface="+mn-lt"/>
              </a:rPr>
              <a:t> </a:t>
            </a:r>
            <a:r>
              <a:rPr lang="en-US" altLang="zh-CN" sz="1200" dirty="0" err="1">
                <a:cs typeface="+mn-ea"/>
                <a:sym typeface="+mn-lt"/>
              </a:rPr>
              <a:t>adipiscing</a:t>
            </a:r>
            <a:r>
              <a:rPr lang="en-US" altLang="zh-CN" sz="1200" dirty="0">
                <a:cs typeface="+mn-ea"/>
                <a:sym typeface="+mn-lt"/>
              </a:rPr>
              <a:t> </a:t>
            </a:r>
            <a:r>
              <a:rPr lang="en-US" altLang="zh-CN" sz="1200" dirty="0" err="1">
                <a:cs typeface="+mn-ea"/>
                <a:sym typeface="+mn-lt"/>
              </a:rPr>
              <a:t>elit</a:t>
            </a:r>
            <a:endParaRPr lang="zh-CN" altLang="en-US" sz="1467" dirty="0">
              <a:cs typeface="+mn-ea"/>
              <a:sym typeface="+mn-lt"/>
            </a:endParaRPr>
          </a:p>
        </p:txBody>
      </p:sp>
      <p:sp>
        <p:nvSpPr>
          <p:cNvPr id="51" name="椭圆 50"/>
          <p:cNvSpPr/>
          <p:nvPr/>
        </p:nvSpPr>
        <p:spPr>
          <a:xfrm>
            <a:off x="6969482" y="5113266"/>
            <a:ext cx="309340" cy="309340"/>
          </a:xfrm>
          <a:prstGeom prst="ellipse">
            <a:avLst/>
          </a:prstGeom>
          <a:solidFill>
            <a:schemeClr val="accent1"/>
          </a:solid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3" name="矩形 52"/>
          <p:cNvSpPr/>
          <p:nvPr/>
        </p:nvSpPr>
        <p:spPr>
          <a:xfrm>
            <a:off x="7429685" y="4997828"/>
            <a:ext cx="1922321" cy="379656"/>
          </a:xfrm>
          <a:prstGeom prst="rect">
            <a:avLst/>
          </a:prstGeom>
        </p:spPr>
        <p:txBody>
          <a:bodyPr wrap="none">
            <a:spAutoFit/>
          </a:bodyPr>
          <a:lstStyle/>
          <a:p>
            <a:r>
              <a:rPr lang="en-US" altLang="zh-CN" sz="1867" dirty="0">
                <a:solidFill>
                  <a:schemeClr val="accent1"/>
                </a:solidFill>
                <a:cs typeface="+mn-ea"/>
                <a:sym typeface="+mn-lt"/>
              </a:rPr>
              <a:t>04.</a:t>
            </a:r>
            <a:r>
              <a:rPr lang="zh-CN" altLang="en-US" sz="1867" dirty="0">
                <a:solidFill>
                  <a:schemeClr val="accent1"/>
                </a:solidFill>
                <a:cs typeface="+mn-ea"/>
                <a:sym typeface="+mn-lt"/>
              </a:rPr>
              <a:t>输入章节标题</a:t>
            </a:r>
            <a:endParaRPr lang="zh-CN" altLang="en-US" sz="2400" dirty="0">
              <a:solidFill>
                <a:schemeClr val="accent1"/>
              </a:solidFill>
              <a:cs typeface="+mn-ea"/>
              <a:sym typeface="+mn-lt"/>
            </a:endParaRPr>
          </a:p>
        </p:txBody>
      </p:sp>
      <p:sp>
        <p:nvSpPr>
          <p:cNvPr id="54" name="矩形 53"/>
          <p:cNvSpPr/>
          <p:nvPr/>
        </p:nvSpPr>
        <p:spPr>
          <a:xfrm>
            <a:off x="7430296" y="5304899"/>
            <a:ext cx="3334397" cy="617733"/>
          </a:xfrm>
          <a:prstGeom prst="rect">
            <a:avLst/>
          </a:prstGeom>
        </p:spPr>
        <p:txBody>
          <a:bodyPr wrap="square">
            <a:spAutoFit/>
          </a:bodyPr>
          <a:lstStyle/>
          <a:p>
            <a:pPr>
              <a:lnSpc>
                <a:spcPct val="150000"/>
              </a:lnSpc>
            </a:pPr>
            <a:r>
              <a:rPr lang="en-US" altLang="zh-CN" sz="1200">
                <a:cs typeface="+mn-ea"/>
                <a:sym typeface="+mn-lt"/>
              </a:rPr>
              <a:t>Lorem ipsum dolor sit </a:t>
            </a:r>
            <a:r>
              <a:rPr lang="en-US" altLang="zh-CN" sz="1200" dirty="0" err="1">
                <a:cs typeface="+mn-ea"/>
                <a:sym typeface="+mn-lt"/>
              </a:rPr>
              <a:t>amet</a:t>
            </a:r>
            <a:r>
              <a:rPr lang="en-US" altLang="zh-CN" sz="1200" dirty="0">
                <a:cs typeface="+mn-ea"/>
                <a:sym typeface="+mn-lt"/>
              </a:rPr>
              <a:t>, </a:t>
            </a:r>
            <a:r>
              <a:rPr lang="en-US" altLang="zh-CN" sz="1200" dirty="0" err="1">
                <a:cs typeface="+mn-ea"/>
                <a:sym typeface="+mn-lt"/>
              </a:rPr>
              <a:t>consectetur</a:t>
            </a:r>
            <a:r>
              <a:rPr lang="en-US" altLang="zh-CN" sz="1200" dirty="0">
                <a:cs typeface="+mn-ea"/>
                <a:sym typeface="+mn-lt"/>
              </a:rPr>
              <a:t> </a:t>
            </a:r>
            <a:r>
              <a:rPr lang="en-US" altLang="zh-CN" sz="1200" dirty="0" err="1">
                <a:cs typeface="+mn-ea"/>
                <a:sym typeface="+mn-lt"/>
              </a:rPr>
              <a:t>adipiscing</a:t>
            </a:r>
            <a:r>
              <a:rPr lang="en-US" altLang="zh-CN" sz="1200" dirty="0">
                <a:cs typeface="+mn-ea"/>
                <a:sym typeface="+mn-lt"/>
              </a:rPr>
              <a:t> </a:t>
            </a:r>
            <a:r>
              <a:rPr lang="en-US" altLang="zh-CN" sz="1200" dirty="0" err="1">
                <a:cs typeface="+mn-ea"/>
                <a:sym typeface="+mn-lt"/>
              </a:rPr>
              <a:t>elit</a:t>
            </a:r>
            <a:endParaRPr lang="zh-CN" altLang="en-US" sz="1467" dirty="0">
              <a:cs typeface="+mn-ea"/>
              <a:sym typeface="+mn-lt"/>
            </a:endParaRPr>
          </a:p>
        </p:txBody>
      </p:sp>
    </p:spTree>
    <p:extLst>
      <p:ext uri="{BB962C8B-B14F-4D97-AF65-F5344CB8AC3E}">
        <p14:creationId xmlns:p14="http://schemas.microsoft.com/office/powerpoint/2010/main" val="37814399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7"/>
          <p:cNvSpPr txBox="1">
            <a:spLocks noChangeArrowheads="1"/>
          </p:cNvSpPr>
          <p:nvPr/>
        </p:nvSpPr>
        <p:spPr bwMode="auto">
          <a:xfrm>
            <a:off x="4624804" y="2534289"/>
            <a:ext cx="29424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latin typeface="+mn-lt"/>
                <a:ea typeface="+mn-ea"/>
                <a:cs typeface="+mn-ea"/>
                <a:sym typeface="+mn-lt"/>
              </a:rPr>
              <a:t>ADD YOUR TEXT</a:t>
            </a:r>
            <a:endParaRPr lang="zh-CN" altLang="en-US" sz="3200" b="1" dirty="0">
              <a:latin typeface="+mn-lt"/>
              <a:ea typeface="+mn-ea"/>
              <a:cs typeface="+mn-ea"/>
              <a:sym typeface="+mn-lt"/>
            </a:endParaRPr>
          </a:p>
        </p:txBody>
      </p:sp>
      <p:sp>
        <p:nvSpPr>
          <p:cNvPr id="8" name="矩形 7"/>
          <p:cNvSpPr/>
          <p:nvPr/>
        </p:nvSpPr>
        <p:spPr>
          <a:xfrm>
            <a:off x="3019074" y="3149841"/>
            <a:ext cx="6153853" cy="617733"/>
          </a:xfrm>
          <a:prstGeom prst="rect">
            <a:avLst/>
          </a:prstGeom>
          <a:noFill/>
        </p:spPr>
        <p:txBody>
          <a:bodyPr wrap="square">
            <a:spAutoFit/>
          </a:bodyPr>
          <a:lstStyle/>
          <a:p>
            <a:pPr algn="ctr" eaLnBrk="1" hangingPunct="1">
              <a:lnSpc>
                <a:spcPct val="150000"/>
              </a:lnSpc>
            </a:pPr>
            <a:r>
              <a:rPr lang="en-US" altLang="zh-CN" sz="1200" dirty="0">
                <a:cs typeface="+mn-ea"/>
                <a:sym typeface="+mn-lt"/>
              </a:rPr>
              <a:t>There are many variations of passages of lorem ipsum available, but the majority suffered </a:t>
            </a:r>
            <a:r>
              <a:rPr lang="en-US" altLang="zh-CN" sz="1200" dirty="0" err="1">
                <a:cs typeface="+mn-ea"/>
                <a:sym typeface="+mn-lt"/>
              </a:rPr>
              <a:t>alteration;There</a:t>
            </a:r>
            <a:r>
              <a:rPr lang="en-US" altLang="zh-CN" sz="1200" dirty="0">
                <a:cs typeface="+mn-ea"/>
                <a:sym typeface="+mn-lt"/>
              </a:rPr>
              <a:t> are many variations of passages of lorem ipsum available</a:t>
            </a:r>
          </a:p>
        </p:txBody>
      </p:sp>
      <p:cxnSp>
        <p:nvCxnSpPr>
          <p:cNvPr id="9" name="直接连接符 8"/>
          <p:cNvCxnSpPr/>
          <p:nvPr/>
        </p:nvCxnSpPr>
        <p:spPr>
          <a:xfrm>
            <a:off x="5899809" y="3183353"/>
            <a:ext cx="392385"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矩形: 圆角 9"/>
          <p:cNvSpPr/>
          <p:nvPr/>
        </p:nvSpPr>
        <p:spPr>
          <a:xfrm>
            <a:off x="5252837" y="3871998"/>
            <a:ext cx="1686327" cy="442828"/>
          </a:xfrm>
          <a:prstGeom prst="roundRect">
            <a:avLst>
              <a:gd name="adj" fmla="val 3424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7" dirty="0">
                <a:solidFill>
                  <a:schemeClr val="tx1"/>
                </a:solidFill>
                <a:cs typeface="+mn-ea"/>
                <a:sym typeface="+mn-lt"/>
              </a:rPr>
              <a:t>第一章</a:t>
            </a:r>
          </a:p>
        </p:txBody>
      </p:sp>
    </p:spTree>
    <p:extLst>
      <p:ext uri="{BB962C8B-B14F-4D97-AF65-F5344CB8AC3E}">
        <p14:creationId xmlns:p14="http://schemas.microsoft.com/office/powerpoint/2010/main" val="7671597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656944" y="1661705"/>
            <a:ext cx="2456613" cy="3918907"/>
          </a:xfrm>
          <a:prstGeom prst="roundRect">
            <a:avLst>
              <a:gd name="adj" fmla="val 8873"/>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24" name="Rounded Rectangle 23"/>
          <p:cNvSpPr/>
          <p:nvPr/>
        </p:nvSpPr>
        <p:spPr>
          <a:xfrm>
            <a:off x="3462982" y="1661705"/>
            <a:ext cx="2456613" cy="3918907"/>
          </a:xfrm>
          <a:prstGeom prst="roundRect">
            <a:avLst>
              <a:gd name="adj" fmla="val 8873"/>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62" name="Rounded Rectangle 61"/>
          <p:cNvSpPr/>
          <p:nvPr/>
        </p:nvSpPr>
        <p:spPr>
          <a:xfrm>
            <a:off x="6272407" y="1661705"/>
            <a:ext cx="2456613" cy="3918907"/>
          </a:xfrm>
          <a:prstGeom prst="roundRect">
            <a:avLst>
              <a:gd name="adj" fmla="val 8873"/>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68" name="Rounded Rectangle 67"/>
          <p:cNvSpPr/>
          <p:nvPr/>
        </p:nvSpPr>
        <p:spPr>
          <a:xfrm>
            <a:off x="9078444" y="1661705"/>
            <a:ext cx="2456613" cy="3918907"/>
          </a:xfrm>
          <a:prstGeom prst="roundRect">
            <a:avLst>
              <a:gd name="adj" fmla="val 8873"/>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pic>
        <p:nvPicPr>
          <p:cNvPr id="3" name="图片占位符 2"/>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a:stretch>
            <a:fillRect/>
          </a:stretch>
        </p:blipFill>
        <p:spPr/>
      </p:pic>
      <p:pic>
        <p:nvPicPr>
          <p:cNvPr id="5" name="图片占位符 4"/>
          <p:cNvPicPr>
            <a:picLocks noGrp="1" noChangeAspect="1"/>
          </p:cNvPicPr>
          <p:nvPr>
            <p:ph type="pic" sz="quarter" idx="17"/>
          </p:nvPr>
        </p:nvPicPr>
        <p:blipFill>
          <a:blip r:embed="rId4" cstate="email">
            <a:extLst>
              <a:ext uri="{28A0092B-C50C-407E-A947-70E740481C1C}">
                <a14:useLocalDpi xmlns:a14="http://schemas.microsoft.com/office/drawing/2010/main"/>
              </a:ext>
            </a:extLst>
          </a:blip>
          <a:srcRect/>
          <a:stretch>
            <a:fillRect/>
          </a:stretch>
        </p:blipFill>
        <p:spPr/>
      </p:pic>
      <p:pic>
        <p:nvPicPr>
          <p:cNvPr id="8" name="图片占位符 7"/>
          <p:cNvPicPr>
            <a:picLocks noGrp="1" noChangeAspect="1"/>
          </p:cNvPicPr>
          <p:nvPr>
            <p:ph type="pic" sz="quarter" idx="18"/>
          </p:nvPr>
        </p:nvPicPr>
        <p:blipFill>
          <a:blip r:embed="rId5" cstate="email">
            <a:extLst>
              <a:ext uri="{28A0092B-C50C-407E-A947-70E740481C1C}">
                <a14:useLocalDpi xmlns:a14="http://schemas.microsoft.com/office/drawing/2010/main"/>
              </a:ext>
            </a:extLst>
          </a:blip>
          <a:srcRect/>
          <a:stretch>
            <a:fillRect/>
          </a:stretch>
        </p:blipFill>
        <p:spPr/>
      </p:pic>
      <p:pic>
        <p:nvPicPr>
          <p:cNvPr id="10" name="图片占位符 9"/>
          <p:cNvPicPr>
            <a:picLocks noGrp="1" noChangeAspect="1"/>
          </p:cNvPicPr>
          <p:nvPr>
            <p:ph type="pic" sz="quarter" idx="19"/>
          </p:nvPr>
        </p:nvPicPr>
        <p:blipFill>
          <a:blip r:embed="rId6" cstate="email">
            <a:extLst>
              <a:ext uri="{28A0092B-C50C-407E-A947-70E740481C1C}">
                <a14:useLocalDpi xmlns:a14="http://schemas.microsoft.com/office/drawing/2010/main"/>
              </a:ext>
            </a:extLst>
          </a:blip>
          <a:srcRect/>
          <a:stretch>
            <a:fillRect/>
          </a:stretch>
        </p:blipFill>
        <p:spPr/>
      </p:pic>
      <p:sp>
        <p:nvSpPr>
          <p:cNvPr id="15" name="TextBox 14"/>
          <p:cNvSpPr txBox="1"/>
          <p:nvPr/>
        </p:nvSpPr>
        <p:spPr>
          <a:xfrm>
            <a:off x="831115" y="3796850"/>
            <a:ext cx="2094007" cy="2215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600" b="0" i="0" u="none" strike="noStrike" kern="1200" cap="none" spc="0" normalizeH="0" baseline="0" noProof="0" dirty="0">
                <a:ln>
                  <a:noFill/>
                </a:ln>
                <a:solidFill>
                  <a:prstClr val="white"/>
                </a:solidFill>
                <a:effectLst/>
                <a:uLnTx/>
                <a:uFillTx/>
                <a:latin typeface="Justus Bold"/>
                <a:ea typeface="+mn-ea"/>
                <a:cs typeface="+mn-cs"/>
              </a:rPr>
              <a:t>Ashley Kayla</a:t>
            </a:r>
          </a:p>
        </p:txBody>
      </p:sp>
      <p:sp>
        <p:nvSpPr>
          <p:cNvPr id="16" name="TextBox 15"/>
          <p:cNvSpPr txBox="1"/>
          <p:nvPr/>
        </p:nvSpPr>
        <p:spPr>
          <a:xfrm>
            <a:off x="1196545" y="4044507"/>
            <a:ext cx="1363147" cy="1384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000" b="0" i="0" u="none" strike="noStrike" kern="1200" cap="none" spc="0" normalizeH="0" baseline="0" noProof="0" dirty="0">
                <a:ln>
                  <a:noFill/>
                </a:ln>
                <a:solidFill>
                  <a:prstClr val="white"/>
                </a:solidFill>
                <a:effectLst/>
                <a:uLnTx/>
                <a:uFillTx/>
                <a:latin typeface="Justus oldstyle"/>
                <a:ea typeface="+mn-ea"/>
                <a:cs typeface="+mn-cs"/>
              </a:rPr>
              <a:t>CEO- &amp; Co Founder</a:t>
            </a:r>
          </a:p>
        </p:txBody>
      </p:sp>
      <p:sp>
        <p:nvSpPr>
          <p:cNvPr id="17" name="TextBox 16"/>
          <p:cNvSpPr txBox="1"/>
          <p:nvPr/>
        </p:nvSpPr>
        <p:spPr>
          <a:xfrm>
            <a:off x="831115" y="4396544"/>
            <a:ext cx="2094007" cy="97257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IN" sz="1100" b="0" i="0" u="none" strike="noStrike" kern="1200" cap="none" spc="0" normalizeH="0" baseline="0" noProof="0" dirty="0">
                <a:ln>
                  <a:noFill/>
                </a:ln>
                <a:solidFill>
                  <a:prstClr val="white"/>
                </a:solidFill>
                <a:effectLst/>
                <a:uLnTx/>
                <a:uFillTx/>
                <a:latin typeface="Justus oldstyle"/>
                <a:ea typeface="+mn-ea"/>
                <a:cs typeface="+mn-cs"/>
              </a:rPr>
              <a:t>Contrary to popular belief, Lorem Ipsum is not simply random text. It has roots in a piece of classical Latin</a:t>
            </a:r>
          </a:p>
        </p:txBody>
      </p:sp>
      <p:cxnSp>
        <p:nvCxnSpPr>
          <p:cNvPr id="19" name="Straight Connector 18"/>
          <p:cNvCxnSpPr/>
          <p:nvPr/>
        </p:nvCxnSpPr>
        <p:spPr>
          <a:xfrm>
            <a:off x="961991" y="4320540"/>
            <a:ext cx="1832256" cy="0"/>
          </a:xfrm>
          <a:prstGeom prst="line">
            <a:avLst/>
          </a:prstGeom>
          <a:ln>
            <a:solidFill>
              <a:schemeClr val="tx2">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3637153" y="1927426"/>
            <a:ext cx="2094007" cy="2215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600" b="0" i="0" u="none" strike="noStrike" kern="1200" cap="none" spc="0" normalizeH="0" baseline="0" noProof="0" dirty="0">
                <a:ln>
                  <a:noFill/>
                </a:ln>
                <a:solidFill>
                  <a:prstClr val="white"/>
                </a:solidFill>
                <a:effectLst/>
                <a:uLnTx/>
                <a:uFillTx/>
                <a:latin typeface="Justus Bold"/>
                <a:ea typeface="+mn-ea"/>
                <a:cs typeface="+mn-cs"/>
              </a:rPr>
              <a:t>Ashley Kayla</a:t>
            </a:r>
          </a:p>
        </p:txBody>
      </p:sp>
      <p:sp>
        <p:nvSpPr>
          <p:cNvPr id="27" name="TextBox 26"/>
          <p:cNvSpPr txBox="1"/>
          <p:nvPr/>
        </p:nvSpPr>
        <p:spPr>
          <a:xfrm>
            <a:off x="4002581" y="2175084"/>
            <a:ext cx="1363147" cy="1384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000" b="0" i="0" u="none" strike="noStrike" kern="1200" cap="none" spc="0" normalizeH="0" baseline="0" noProof="0" dirty="0">
                <a:ln>
                  <a:noFill/>
                </a:ln>
                <a:solidFill>
                  <a:prstClr val="white"/>
                </a:solidFill>
                <a:effectLst/>
                <a:uLnTx/>
                <a:uFillTx/>
                <a:latin typeface="Justus oldstyle"/>
                <a:ea typeface="+mn-ea"/>
                <a:cs typeface="+mn-cs"/>
              </a:rPr>
              <a:t>Marketing</a:t>
            </a:r>
          </a:p>
        </p:txBody>
      </p:sp>
      <p:sp>
        <p:nvSpPr>
          <p:cNvPr id="28" name="TextBox 27"/>
          <p:cNvSpPr txBox="1"/>
          <p:nvPr/>
        </p:nvSpPr>
        <p:spPr>
          <a:xfrm>
            <a:off x="3637153" y="2527120"/>
            <a:ext cx="2094007" cy="97257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IN" sz="1100" b="0" i="0" u="none" strike="noStrike" kern="1200" cap="none" spc="0" normalizeH="0" baseline="0" noProof="0" dirty="0">
                <a:ln>
                  <a:noFill/>
                </a:ln>
                <a:solidFill>
                  <a:prstClr val="white"/>
                </a:solidFill>
                <a:effectLst/>
                <a:uLnTx/>
                <a:uFillTx/>
                <a:latin typeface="Justus oldstyle"/>
                <a:ea typeface="+mn-ea"/>
                <a:cs typeface="+mn-cs"/>
              </a:rPr>
              <a:t>Contrary to popular belief, Lorem Ipsum is not simply random text. It has roots in a piece of classical Latin</a:t>
            </a:r>
          </a:p>
        </p:txBody>
      </p:sp>
      <p:cxnSp>
        <p:nvCxnSpPr>
          <p:cNvPr id="29" name="Straight Connector 28"/>
          <p:cNvCxnSpPr/>
          <p:nvPr/>
        </p:nvCxnSpPr>
        <p:spPr>
          <a:xfrm>
            <a:off x="3815437" y="2451116"/>
            <a:ext cx="1902747" cy="0"/>
          </a:xfrm>
          <a:prstGeom prst="line">
            <a:avLst/>
          </a:prstGeom>
          <a:ln>
            <a:solidFill>
              <a:schemeClr val="accent1">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1397181" y="5461935"/>
            <a:ext cx="269724" cy="269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48" name="Oval 47"/>
          <p:cNvSpPr/>
          <p:nvPr/>
        </p:nvSpPr>
        <p:spPr>
          <a:xfrm>
            <a:off x="1746605" y="5461935"/>
            <a:ext cx="269724" cy="2697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49" name="Oval 48"/>
          <p:cNvSpPr/>
          <p:nvPr/>
        </p:nvSpPr>
        <p:spPr>
          <a:xfrm>
            <a:off x="2089333" y="5461935"/>
            <a:ext cx="269724" cy="26972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3" name="Freeform 86"/>
          <p:cNvSpPr>
            <a:spLocks/>
          </p:cNvSpPr>
          <p:nvPr/>
        </p:nvSpPr>
        <p:spPr bwMode="auto">
          <a:xfrm>
            <a:off x="1501088" y="5537663"/>
            <a:ext cx="61913" cy="118269"/>
          </a:xfrm>
          <a:custGeom>
            <a:avLst/>
            <a:gdLst>
              <a:gd name="T0" fmla="*/ 80 w 80"/>
              <a:gd name="T1" fmla="*/ 25 h 153"/>
              <a:gd name="T2" fmla="*/ 65 w 80"/>
              <a:gd name="T3" fmla="*/ 25 h 153"/>
              <a:gd name="T4" fmla="*/ 52 w 80"/>
              <a:gd name="T5" fmla="*/ 38 h 153"/>
              <a:gd name="T6" fmla="*/ 52 w 80"/>
              <a:gd name="T7" fmla="*/ 56 h 153"/>
              <a:gd name="T8" fmla="*/ 79 w 80"/>
              <a:gd name="T9" fmla="*/ 56 h 153"/>
              <a:gd name="T10" fmla="*/ 75 w 80"/>
              <a:gd name="T11" fmla="*/ 83 h 153"/>
              <a:gd name="T12" fmla="*/ 52 w 80"/>
              <a:gd name="T13" fmla="*/ 83 h 153"/>
              <a:gd name="T14" fmla="*/ 52 w 80"/>
              <a:gd name="T15" fmla="*/ 153 h 153"/>
              <a:gd name="T16" fmla="*/ 24 w 80"/>
              <a:gd name="T17" fmla="*/ 153 h 153"/>
              <a:gd name="T18" fmla="*/ 24 w 80"/>
              <a:gd name="T19" fmla="*/ 83 h 153"/>
              <a:gd name="T20" fmla="*/ 0 w 80"/>
              <a:gd name="T21" fmla="*/ 83 h 153"/>
              <a:gd name="T22" fmla="*/ 0 w 80"/>
              <a:gd name="T23" fmla="*/ 56 h 153"/>
              <a:gd name="T24" fmla="*/ 24 w 80"/>
              <a:gd name="T25" fmla="*/ 56 h 153"/>
              <a:gd name="T26" fmla="*/ 24 w 80"/>
              <a:gd name="T27" fmla="*/ 36 h 153"/>
              <a:gd name="T28" fmla="*/ 59 w 80"/>
              <a:gd name="T29" fmla="*/ 0 h 153"/>
              <a:gd name="T30" fmla="*/ 80 w 80"/>
              <a:gd name="T31" fmla="*/ 1 h 153"/>
              <a:gd name="T32" fmla="*/ 80 w 80"/>
              <a:gd name="T33" fmla="*/ 2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3">
                <a:moveTo>
                  <a:pt x="80" y="25"/>
                </a:moveTo>
                <a:cubicBezTo>
                  <a:pt x="65" y="25"/>
                  <a:pt x="65" y="25"/>
                  <a:pt x="65" y="25"/>
                </a:cubicBezTo>
                <a:cubicBezTo>
                  <a:pt x="54" y="25"/>
                  <a:pt x="52" y="31"/>
                  <a:pt x="52" y="38"/>
                </a:cubicBezTo>
                <a:cubicBezTo>
                  <a:pt x="52" y="56"/>
                  <a:pt x="52" y="56"/>
                  <a:pt x="52" y="56"/>
                </a:cubicBezTo>
                <a:cubicBezTo>
                  <a:pt x="79" y="56"/>
                  <a:pt x="79" y="56"/>
                  <a:pt x="79" y="56"/>
                </a:cubicBezTo>
                <a:cubicBezTo>
                  <a:pt x="75" y="83"/>
                  <a:pt x="75" y="83"/>
                  <a:pt x="75" y="83"/>
                </a:cubicBezTo>
                <a:cubicBezTo>
                  <a:pt x="52" y="83"/>
                  <a:pt x="52" y="83"/>
                  <a:pt x="52" y="83"/>
                </a:cubicBezTo>
                <a:cubicBezTo>
                  <a:pt x="52" y="153"/>
                  <a:pt x="52" y="153"/>
                  <a:pt x="52" y="153"/>
                </a:cubicBezTo>
                <a:cubicBezTo>
                  <a:pt x="24" y="153"/>
                  <a:pt x="24" y="153"/>
                  <a:pt x="24" y="153"/>
                </a:cubicBezTo>
                <a:cubicBezTo>
                  <a:pt x="24" y="83"/>
                  <a:pt x="24" y="83"/>
                  <a:pt x="24" y="83"/>
                </a:cubicBezTo>
                <a:cubicBezTo>
                  <a:pt x="0" y="83"/>
                  <a:pt x="0" y="83"/>
                  <a:pt x="0" y="83"/>
                </a:cubicBezTo>
                <a:cubicBezTo>
                  <a:pt x="0" y="56"/>
                  <a:pt x="0" y="56"/>
                  <a:pt x="0" y="56"/>
                </a:cubicBezTo>
                <a:cubicBezTo>
                  <a:pt x="24" y="56"/>
                  <a:pt x="24" y="56"/>
                  <a:pt x="24" y="56"/>
                </a:cubicBezTo>
                <a:cubicBezTo>
                  <a:pt x="24" y="36"/>
                  <a:pt x="24" y="36"/>
                  <a:pt x="24" y="36"/>
                </a:cubicBezTo>
                <a:cubicBezTo>
                  <a:pt x="24" y="12"/>
                  <a:pt x="38" y="0"/>
                  <a:pt x="59" y="0"/>
                </a:cubicBezTo>
                <a:cubicBezTo>
                  <a:pt x="69" y="0"/>
                  <a:pt x="77" y="0"/>
                  <a:pt x="80" y="1"/>
                </a:cubicBezTo>
                <a:lnTo>
                  <a:pt x="80"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4" name="Freeform 88"/>
          <p:cNvSpPr>
            <a:spLocks/>
          </p:cNvSpPr>
          <p:nvPr/>
        </p:nvSpPr>
        <p:spPr bwMode="auto">
          <a:xfrm>
            <a:off x="1810625" y="5538927"/>
            <a:ext cx="141683" cy="115741"/>
          </a:xfrm>
          <a:custGeom>
            <a:avLst/>
            <a:gdLst>
              <a:gd name="T0" fmla="*/ 130 w 145"/>
              <a:gd name="T1" fmla="*/ 30 h 119"/>
              <a:gd name="T2" fmla="*/ 131 w 145"/>
              <a:gd name="T3" fmla="*/ 34 h 119"/>
              <a:gd name="T4" fmla="*/ 46 w 145"/>
              <a:gd name="T5" fmla="*/ 119 h 119"/>
              <a:gd name="T6" fmla="*/ 0 w 145"/>
              <a:gd name="T7" fmla="*/ 105 h 119"/>
              <a:gd name="T8" fmla="*/ 7 w 145"/>
              <a:gd name="T9" fmla="*/ 106 h 119"/>
              <a:gd name="T10" fmla="*/ 44 w 145"/>
              <a:gd name="T11" fmla="*/ 93 h 119"/>
              <a:gd name="T12" fmla="*/ 16 w 145"/>
              <a:gd name="T13" fmla="*/ 72 h 119"/>
              <a:gd name="T14" fmla="*/ 22 w 145"/>
              <a:gd name="T15" fmla="*/ 73 h 119"/>
              <a:gd name="T16" fmla="*/ 30 w 145"/>
              <a:gd name="T17" fmla="*/ 72 h 119"/>
              <a:gd name="T18" fmla="*/ 6 w 145"/>
              <a:gd name="T19" fmla="*/ 42 h 119"/>
              <a:gd name="T20" fmla="*/ 6 w 145"/>
              <a:gd name="T21" fmla="*/ 42 h 119"/>
              <a:gd name="T22" fmla="*/ 19 w 145"/>
              <a:gd name="T23" fmla="*/ 46 h 119"/>
              <a:gd name="T24" fmla="*/ 6 w 145"/>
              <a:gd name="T25" fmla="*/ 21 h 119"/>
              <a:gd name="T26" fmla="*/ 10 w 145"/>
              <a:gd name="T27" fmla="*/ 6 h 119"/>
              <a:gd name="T28" fmla="*/ 71 w 145"/>
              <a:gd name="T29" fmla="*/ 37 h 119"/>
              <a:gd name="T30" fmla="*/ 71 w 145"/>
              <a:gd name="T31" fmla="*/ 30 h 119"/>
              <a:gd name="T32" fmla="*/ 101 w 145"/>
              <a:gd name="T33" fmla="*/ 0 h 119"/>
              <a:gd name="T34" fmla="*/ 122 w 145"/>
              <a:gd name="T35" fmla="*/ 10 h 119"/>
              <a:gd name="T36" fmla="*/ 141 w 145"/>
              <a:gd name="T37" fmla="*/ 2 h 119"/>
              <a:gd name="T38" fmla="*/ 128 w 145"/>
              <a:gd name="T39" fmla="*/ 19 h 119"/>
              <a:gd name="T40" fmla="*/ 145 w 145"/>
              <a:gd name="T41" fmla="*/ 14 h 119"/>
              <a:gd name="T42" fmla="*/ 130 w 145"/>
              <a:gd name="T4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19">
                <a:moveTo>
                  <a:pt x="130" y="30"/>
                </a:moveTo>
                <a:cubicBezTo>
                  <a:pt x="131" y="31"/>
                  <a:pt x="131" y="32"/>
                  <a:pt x="131" y="34"/>
                </a:cubicBezTo>
                <a:cubicBezTo>
                  <a:pt x="131" y="73"/>
                  <a:pt x="100" y="119"/>
                  <a:pt x="46" y="119"/>
                </a:cubicBezTo>
                <a:cubicBezTo>
                  <a:pt x="29" y="119"/>
                  <a:pt x="13" y="114"/>
                  <a:pt x="0" y="105"/>
                </a:cubicBezTo>
                <a:cubicBezTo>
                  <a:pt x="2" y="105"/>
                  <a:pt x="4" y="106"/>
                  <a:pt x="7" y="106"/>
                </a:cubicBezTo>
                <a:cubicBezTo>
                  <a:pt x="21" y="106"/>
                  <a:pt x="34" y="101"/>
                  <a:pt x="44" y="93"/>
                </a:cubicBezTo>
                <a:cubicBezTo>
                  <a:pt x="31" y="92"/>
                  <a:pt x="20" y="84"/>
                  <a:pt x="16" y="72"/>
                </a:cubicBezTo>
                <a:cubicBezTo>
                  <a:pt x="18" y="72"/>
                  <a:pt x="20" y="73"/>
                  <a:pt x="22" y="73"/>
                </a:cubicBezTo>
                <a:cubicBezTo>
                  <a:pt x="24" y="73"/>
                  <a:pt x="27" y="72"/>
                  <a:pt x="30" y="72"/>
                </a:cubicBezTo>
                <a:cubicBezTo>
                  <a:pt x="16" y="69"/>
                  <a:pt x="6" y="57"/>
                  <a:pt x="6" y="42"/>
                </a:cubicBezTo>
                <a:cubicBezTo>
                  <a:pt x="6" y="42"/>
                  <a:pt x="6" y="42"/>
                  <a:pt x="6" y="42"/>
                </a:cubicBezTo>
                <a:cubicBezTo>
                  <a:pt x="10" y="44"/>
                  <a:pt x="14" y="45"/>
                  <a:pt x="19" y="46"/>
                </a:cubicBezTo>
                <a:cubicBezTo>
                  <a:pt x="11" y="40"/>
                  <a:pt x="6" y="31"/>
                  <a:pt x="6" y="21"/>
                </a:cubicBezTo>
                <a:cubicBezTo>
                  <a:pt x="6" y="15"/>
                  <a:pt x="7" y="10"/>
                  <a:pt x="10" y="6"/>
                </a:cubicBezTo>
                <a:cubicBezTo>
                  <a:pt x="25" y="24"/>
                  <a:pt x="47" y="36"/>
                  <a:pt x="71" y="37"/>
                </a:cubicBezTo>
                <a:cubicBezTo>
                  <a:pt x="71" y="35"/>
                  <a:pt x="71" y="32"/>
                  <a:pt x="71" y="30"/>
                </a:cubicBezTo>
                <a:cubicBezTo>
                  <a:pt x="71" y="14"/>
                  <a:pt x="84" y="0"/>
                  <a:pt x="101" y="0"/>
                </a:cubicBezTo>
                <a:cubicBezTo>
                  <a:pt x="109" y="0"/>
                  <a:pt x="117" y="4"/>
                  <a:pt x="122" y="10"/>
                </a:cubicBezTo>
                <a:cubicBezTo>
                  <a:pt x="129" y="8"/>
                  <a:pt x="136" y="6"/>
                  <a:pt x="141" y="2"/>
                </a:cubicBezTo>
                <a:cubicBezTo>
                  <a:pt x="139" y="9"/>
                  <a:pt x="134" y="15"/>
                  <a:pt x="128" y="19"/>
                </a:cubicBezTo>
                <a:cubicBezTo>
                  <a:pt x="134" y="18"/>
                  <a:pt x="140" y="17"/>
                  <a:pt x="145" y="14"/>
                </a:cubicBezTo>
                <a:cubicBezTo>
                  <a:pt x="141" y="20"/>
                  <a:pt x="136" y="26"/>
                  <a:pt x="130"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5" name="Freeform 98"/>
          <p:cNvSpPr>
            <a:spLocks noEditPoints="1"/>
          </p:cNvSpPr>
          <p:nvPr/>
        </p:nvSpPr>
        <p:spPr bwMode="auto">
          <a:xfrm>
            <a:off x="2166361" y="5536112"/>
            <a:ext cx="115667" cy="121368"/>
          </a:xfrm>
          <a:custGeom>
            <a:avLst/>
            <a:gdLst>
              <a:gd name="T0" fmla="*/ 93 w 146"/>
              <a:gd name="T1" fmla="*/ 115 h 153"/>
              <a:gd name="T2" fmla="*/ 89 w 146"/>
              <a:gd name="T3" fmla="*/ 131 h 153"/>
              <a:gd name="T4" fmla="*/ 42 w 146"/>
              <a:gd name="T5" fmla="*/ 153 h 153"/>
              <a:gd name="T6" fmla="*/ 3 w 146"/>
              <a:gd name="T7" fmla="*/ 137 h 153"/>
              <a:gd name="T8" fmla="*/ 0 w 146"/>
              <a:gd name="T9" fmla="*/ 125 h 153"/>
              <a:gd name="T10" fmla="*/ 15 w 146"/>
              <a:gd name="T11" fmla="*/ 100 h 153"/>
              <a:gd name="T12" fmla="*/ 52 w 146"/>
              <a:gd name="T13" fmla="*/ 91 h 153"/>
              <a:gd name="T14" fmla="*/ 47 w 146"/>
              <a:gd name="T15" fmla="*/ 77 h 153"/>
              <a:gd name="T16" fmla="*/ 48 w 146"/>
              <a:gd name="T17" fmla="*/ 70 h 153"/>
              <a:gd name="T18" fmla="*/ 42 w 146"/>
              <a:gd name="T19" fmla="*/ 70 h 153"/>
              <a:gd name="T20" fmla="*/ 10 w 146"/>
              <a:gd name="T21" fmla="*/ 38 h 153"/>
              <a:gd name="T22" fmla="*/ 22 w 146"/>
              <a:gd name="T23" fmla="*/ 12 h 153"/>
              <a:gd name="T24" fmla="*/ 59 w 146"/>
              <a:gd name="T25" fmla="*/ 0 h 153"/>
              <a:gd name="T26" fmla="*/ 98 w 146"/>
              <a:gd name="T27" fmla="*/ 0 h 153"/>
              <a:gd name="T28" fmla="*/ 85 w 146"/>
              <a:gd name="T29" fmla="*/ 8 h 153"/>
              <a:gd name="T30" fmla="*/ 73 w 146"/>
              <a:gd name="T31" fmla="*/ 8 h 153"/>
              <a:gd name="T32" fmla="*/ 87 w 146"/>
              <a:gd name="T33" fmla="*/ 35 h 153"/>
              <a:gd name="T34" fmla="*/ 65 w 146"/>
              <a:gd name="T35" fmla="*/ 73 h 153"/>
              <a:gd name="T36" fmla="*/ 93 w 146"/>
              <a:gd name="T37" fmla="*/ 115 h 153"/>
              <a:gd name="T38" fmla="*/ 80 w 146"/>
              <a:gd name="T39" fmla="*/ 123 h 153"/>
              <a:gd name="T40" fmla="*/ 59 w 146"/>
              <a:gd name="T41" fmla="*/ 97 h 153"/>
              <a:gd name="T42" fmla="*/ 55 w 146"/>
              <a:gd name="T43" fmla="*/ 97 h 153"/>
              <a:gd name="T44" fmla="*/ 17 w 146"/>
              <a:gd name="T45" fmla="*/ 120 h 153"/>
              <a:gd name="T46" fmla="*/ 52 w 146"/>
              <a:gd name="T47" fmla="*/ 145 h 153"/>
              <a:gd name="T48" fmla="*/ 80 w 146"/>
              <a:gd name="T49" fmla="*/ 123 h 153"/>
              <a:gd name="T50" fmla="*/ 65 w 146"/>
              <a:gd name="T51" fmla="*/ 59 h 153"/>
              <a:gd name="T52" fmla="*/ 70 w 146"/>
              <a:gd name="T53" fmla="*/ 44 h 153"/>
              <a:gd name="T54" fmla="*/ 45 w 146"/>
              <a:gd name="T55" fmla="*/ 7 h 153"/>
              <a:gd name="T56" fmla="*/ 31 w 146"/>
              <a:gd name="T57" fmla="*/ 14 h 153"/>
              <a:gd name="T58" fmla="*/ 27 w 146"/>
              <a:gd name="T59" fmla="*/ 29 h 153"/>
              <a:gd name="T60" fmla="*/ 51 w 146"/>
              <a:gd name="T61" fmla="*/ 64 h 153"/>
              <a:gd name="T62" fmla="*/ 65 w 146"/>
              <a:gd name="T63" fmla="*/ 59 h 153"/>
              <a:gd name="T64" fmla="*/ 146 w 146"/>
              <a:gd name="T65" fmla="*/ 64 h 153"/>
              <a:gd name="T66" fmla="*/ 146 w 146"/>
              <a:gd name="T67" fmla="*/ 74 h 153"/>
              <a:gd name="T68" fmla="*/ 126 w 146"/>
              <a:gd name="T69" fmla="*/ 74 h 153"/>
              <a:gd name="T70" fmla="*/ 126 w 146"/>
              <a:gd name="T71" fmla="*/ 94 h 153"/>
              <a:gd name="T72" fmla="*/ 117 w 146"/>
              <a:gd name="T73" fmla="*/ 94 h 153"/>
              <a:gd name="T74" fmla="*/ 117 w 146"/>
              <a:gd name="T75" fmla="*/ 74 h 153"/>
              <a:gd name="T76" fmla="*/ 97 w 146"/>
              <a:gd name="T77" fmla="*/ 74 h 153"/>
              <a:gd name="T78" fmla="*/ 97 w 146"/>
              <a:gd name="T79" fmla="*/ 64 h 153"/>
              <a:gd name="T80" fmla="*/ 117 w 146"/>
              <a:gd name="T81" fmla="*/ 64 h 153"/>
              <a:gd name="T82" fmla="*/ 117 w 146"/>
              <a:gd name="T83" fmla="*/ 44 h 153"/>
              <a:gd name="T84" fmla="*/ 126 w 146"/>
              <a:gd name="T85" fmla="*/ 44 h 153"/>
              <a:gd name="T86" fmla="*/ 126 w 146"/>
              <a:gd name="T87" fmla="*/ 64 h 153"/>
              <a:gd name="T88" fmla="*/ 146 w 146"/>
              <a:gd name="T8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53">
                <a:moveTo>
                  <a:pt x="93" y="115"/>
                </a:moveTo>
                <a:cubicBezTo>
                  <a:pt x="93" y="121"/>
                  <a:pt x="92" y="127"/>
                  <a:pt x="89" y="131"/>
                </a:cubicBezTo>
                <a:cubicBezTo>
                  <a:pt x="80" y="148"/>
                  <a:pt x="60" y="153"/>
                  <a:pt x="42" y="153"/>
                </a:cubicBezTo>
                <a:cubicBezTo>
                  <a:pt x="28" y="153"/>
                  <a:pt x="11" y="150"/>
                  <a:pt x="3" y="137"/>
                </a:cubicBezTo>
                <a:cubicBezTo>
                  <a:pt x="1" y="133"/>
                  <a:pt x="0" y="129"/>
                  <a:pt x="0" y="125"/>
                </a:cubicBezTo>
                <a:cubicBezTo>
                  <a:pt x="0" y="114"/>
                  <a:pt x="6" y="106"/>
                  <a:pt x="15" y="100"/>
                </a:cubicBezTo>
                <a:cubicBezTo>
                  <a:pt x="26" y="94"/>
                  <a:pt x="40" y="92"/>
                  <a:pt x="52" y="91"/>
                </a:cubicBezTo>
                <a:cubicBezTo>
                  <a:pt x="49" y="87"/>
                  <a:pt x="47" y="83"/>
                  <a:pt x="47" y="77"/>
                </a:cubicBezTo>
                <a:cubicBezTo>
                  <a:pt x="47" y="74"/>
                  <a:pt x="47" y="72"/>
                  <a:pt x="48" y="70"/>
                </a:cubicBezTo>
                <a:cubicBezTo>
                  <a:pt x="46" y="70"/>
                  <a:pt x="44" y="70"/>
                  <a:pt x="42" y="70"/>
                </a:cubicBezTo>
                <a:cubicBezTo>
                  <a:pt x="24" y="70"/>
                  <a:pt x="10" y="57"/>
                  <a:pt x="10" y="38"/>
                </a:cubicBezTo>
                <a:cubicBezTo>
                  <a:pt x="10" y="28"/>
                  <a:pt x="15" y="18"/>
                  <a:pt x="22" y="12"/>
                </a:cubicBezTo>
                <a:cubicBezTo>
                  <a:pt x="32" y="3"/>
                  <a:pt x="46" y="0"/>
                  <a:pt x="59" y="0"/>
                </a:cubicBezTo>
                <a:cubicBezTo>
                  <a:pt x="98" y="0"/>
                  <a:pt x="98" y="0"/>
                  <a:pt x="98" y="0"/>
                </a:cubicBezTo>
                <a:cubicBezTo>
                  <a:pt x="85" y="8"/>
                  <a:pt x="85" y="8"/>
                  <a:pt x="85" y="8"/>
                </a:cubicBezTo>
                <a:cubicBezTo>
                  <a:pt x="73" y="8"/>
                  <a:pt x="73" y="8"/>
                  <a:pt x="73" y="8"/>
                </a:cubicBezTo>
                <a:cubicBezTo>
                  <a:pt x="82" y="15"/>
                  <a:pt x="87" y="23"/>
                  <a:pt x="87" y="35"/>
                </a:cubicBezTo>
                <a:cubicBezTo>
                  <a:pt x="87" y="59"/>
                  <a:pt x="65" y="61"/>
                  <a:pt x="65" y="73"/>
                </a:cubicBezTo>
                <a:cubicBezTo>
                  <a:pt x="65" y="85"/>
                  <a:pt x="93" y="89"/>
                  <a:pt x="93" y="115"/>
                </a:cubicBezTo>
                <a:close/>
                <a:moveTo>
                  <a:pt x="80" y="123"/>
                </a:moveTo>
                <a:cubicBezTo>
                  <a:pt x="80" y="111"/>
                  <a:pt x="68" y="103"/>
                  <a:pt x="59" y="97"/>
                </a:cubicBezTo>
                <a:cubicBezTo>
                  <a:pt x="58" y="97"/>
                  <a:pt x="56" y="97"/>
                  <a:pt x="55" y="97"/>
                </a:cubicBezTo>
                <a:cubicBezTo>
                  <a:pt x="40" y="97"/>
                  <a:pt x="17" y="101"/>
                  <a:pt x="17" y="120"/>
                </a:cubicBezTo>
                <a:cubicBezTo>
                  <a:pt x="17" y="139"/>
                  <a:pt x="37" y="145"/>
                  <a:pt x="52" y="145"/>
                </a:cubicBezTo>
                <a:cubicBezTo>
                  <a:pt x="65" y="145"/>
                  <a:pt x="80" y="139"/>
                  <a:pt x="80" y="123"/>
                </a:cubicBezTo>
                <a:close/>
                <a:moveTo>
                  <a:pt x="65" y="59"/>
                </a:moveTo>
                <a:cubicBezTo>
                  <a:pt x="69" y="55"/>
                  <a:pt x="70" y="50"/>
                  <a:pt x="70" y="44"/>
                </a:cubicBezTo>
                <a:cubicBezTo>
                  <a:pt x="70" y="30"/>
                  <a:pt x="62" y="7"/>
                  <a:pt x="45" y="7"/>
                </a:cubicBezTo>
                <a:cubicBezTo>
                  <a:pt x="40" y="7"/>
                  <a:pt x="34" y="10"/>
                  <a:pt x="31" y="14"/>
                </a:cubicBezTo>
                <a:cubicBezTo>
                  <a:pt x="28" y="18"/>
                  <a:pt x="27" y="23"/>
                  <a:pt x="27" y="29"/>
                </a:cubicBezTo>
                <a:cubicBezTo>
                  <a:pt x="27" y="42"/>
                  <a:pt x="35" y="64"/>
                  <a:pt x="51" y="64"/>
                </a:cubicBezTo>
                <a:cubicBezTo>
                  <a:pt x="56" y="64"/>
                  <a:pt x="61" y="62"/>
                  <a:pt x="65" y="59"/>
                </a:cubicBezTo>
                <a:close/>
                <a:moveTo>
                  <a:pt x="146" y="64"/>
                </a:moveTo>
                <a:cubicBezTo>
                  <a:pt x="146" y="74"/>
                  <a:pt x="146" y="74"/>
                  <a:pt x="146" y="74"/>
                </a:cubicBezTo>
                <a:cubicBezTo>
                  <a:pt x="126" y="74"/>
                  <a:pt x="126" y="74"/>
                  <a:pt x="126" y="74"/>
                </a:cubicBezTo>
                <a:cubicBezTo>
                  <a:pt x="126" y="94"/>
                  <a:pt x="126" y="94"/>
                  <a:pt x="126" y="94"/>
                </a:cubicBezTo>
                <a:cubicBezTo>
                  <a:pt x="117" y="94"/>
                  <a:pt x="117" y="94"/>
                  <a:pt x="117" y="94"/>
                </a:cubicBezTo>
                <a:cubicBezTo>
                  <a:pt x="117" y="74"/>
                  <a:pt x="117" y="74"/>
                  <a:pt x="117" y="74"/>
                </a:cubicBezTo>
                <a:cubicBezTo>
                  <a:pt x="97" y="74"/>
                  <a:pt x="97" y="74"/>
                  <a:pt x="97" y="74"/>
                </a:cubicBezTo>
                <a:cubicBezTo>
                  <a:pt x="97" y="64"/>
                  <a:pt x="97" y="64"/>
                  <a:pt x="97" y="64"/>
                </a:cubicBezTo>
                <a:cubicBezTo>
                  <a:pt x="117" y="64"/>
                  <a:pt x="117" y="64"/>
                  <a:pt x="117" y="64"/>
                </a:cubicBezTo>
                <a:cubicBezTo>
                  <a:pt x="117" y="44"/>
                  <a:pt x="117" y="44"/>
                  <a:pt x="117" y="44"/>
                </a:cubicBezTo>
                <a:cubicBezTo>
                  <a:pt x="126" y="44"/>
                  <a:pt x="126" y="44"/>
                  <a:pt x="126" y="44"/>
                </a:cubicBezTo>
                <a:cubicBezTo>
                  <a:pt x="126" y="64"/>
                  <a:pt x="126" y="64"/>
                  <a:pt x="126" y="64"/>
                </a:cubicBezTo>
                <a:lnTo>
                  <a:pt x="146"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6" name="Oval 55"/>
          <p:cNvSpPr/>
          <p:nvPr/>
        </p:nvSpPr>
        <p:spPr>
          <a:xfrm>
            <a:off x="4216581" y="5461935"/>
            <a:ext cx="269724" cy="269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7" name="Oval 56"/>
          <p:cNvSpPr/>
          <p:nvPr/>
        </p:nvSpPr>
        <p:spPr>
          <a:xfrm>
            <a:off x="4566005" y="5461935"/>
            <a:ext cx="269724" cy="2697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8" name="Oval 57"/>
          <p:cNvSpPr/>
          <p:nvPr/>
        </p:nvSpPr>
        <p:spPr>
          <a:xfrm>
            <a:off x="4908733" y="5461935"/>
            <a:ext cx="269724" cy="26972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9" name="Freeform 86"/>
          <p:cNvSpPr>
            <a:spLocks/>
          </p:cNvSpPr>
          <p:nvPr/>
        </p:nvSpPr>
        <p:spPr bwMode="auto">
          <a:xfrm>
            <a:off x="4320488" y="5537663"/>
            <a:ext cx="61913" cy="118269"/>
          </a:xfrm>
          <a:custGeom>
            <a:avLst/>
            <a:gdLst>
              <a:gd name="T0" fmla="*/ 80 w 80"/>
              <a:gd name="T1" fmla="*/ 25 h 153"/>
              <a:gd name="T2" fmla="*/ 65 w 80"/>
              <a:gd name="T3" fmla="*/ 25 h 153"/>
              <a:gd name="T4" fmla="*/ 52 w 80"/>
              <a:gd name="T5" fmla="*/ 38 h 153"/>
              <a:gd name="T6" fmla="*/ 52 w 80"/>
              <a:gd name="T7" fmla="*/ 56 h 153"/>
              <a:gd name="T8" fmla="*/ 79 w 80"/>
              <a:gd name="T9" fmla="*/ 56 h 153"/>
              <a:gd name="T10" fmla="*/ 75 w 80"/>
              <a:gd name="T11" fmla="*/ 83 h 153"/>
              <a:gd name="T12" fmla="*/ 52 w 80"/>
              <a:gd name="T13" fmla="*/ 83 h 153"/>
              <a:gd name="T14" fmla="*/ 52 w 80"/>
              <a:gd name="T15" fmla="*/ 153 h 153"/>
              <a:gd name="T16" fmla="*/ 24 w 80"/>
              <a:gd name="T17" fmla="*/ 153 h 153"/>
              <a:gd name="T18" fmla="*/ 24 w 80"/>
              <a:gd name="T19" fmla="*/ 83 h 153"/>
              <a:gd name="T20" fmla="*/ 0 w 80"/>
              <a:gd name="T21" fmla="*/ 83 h 153"/>
              <a:gd name="T22" fmla="*/ 0 w 80"/>
              <a:gd name="T23" fmla="*/ 56 h 153"/>
              <a:gd name="T24" fmla="*/ 24 w 80"/>
              <a:gd name="T25" fmla="*/ 56 h 153"/>
              <a:gd name="T26" fmla="*/ 24 w 80"/>
              <a:gd name="T27" fmla="*/ 36 h 153"/>
              <a:gd name="T28" fmla="*/ 59 w 80"/>
              <a:gd name="T29" fmla="*/ 0 h 153"/>
              <a:gd name="T30" fmla="*/ 80 w 80"/>
              <a:gd name="T31" fmla="*/ 1 h 153"/>
              <a:gd name="T32" fmla="*/ 80 w 80"/>
              <a:gd name="T33" fmla="*/ 2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3">
                <a:moveTo>
                  <a:pt x="80" y="25"/>
                </a:moveTo>
                <a:cubicBezTo>
                  <a:pt x="65" y="25"/>
                  <a:pt x="65" y="25"/>
                  <a:pt x="65" y="25"/>
                </a:cubicBezTo>
                <a:cubicBezTo>
                  <a:pt x="54" y="25"/>
                  <a:pt x="52" y="31"/>
                  <a:pt x="52" y="38"/>
                </a:cubicBezTo>
                <a:cubicBezTo>
                  <a:pt x="52" y="56"/>
                  <a:pt x="52" y="56"/>
                  <a:pt x="52" y="56"/>
                </a:cubicBezTo>
                <a:cubicBezTo>
                  <a:pt x="79" y="56"/>
                  <a:pt x="79" y="56"/>
                  <a:pt x="79" y="56"/>
                </a:cubicBezTo>
                <a:cubicBezTo>
                  <a:pt x="75" y="83"/>
                  <a:pt x="75" y="83"/>
                  <a:pt x="75" y="83"/>
                </a:cubicBezTo>
                <a:cubicBezTo>
                  <a:pt x="52" y="83"/>
                  <a:pt x="52" y="83"/>
                  <a:pt x="52" y="83"/>
                </a:cubicBezTo>
                <a:cubicBezTo>
                  <a:pt x="52" y="153"/>
                  <a:pt x="52" y="153"/>
                  <a:pt x="52" y="153"/>
                </a:cubicBezTo>
                <a:cubicBezTo>
                  <a:pt x="24" y="153"/>
                  <a:pt x="24" y="153"/>
                  <a:pt x="24" y="153"/>
                </a:cubicBezTo>
                <a:cubicBezTo>
                  <a:pt x="24" y="83"/>
                  <a:pt x="24" y="83"/>
                  <a:pt x="24" y="83"/>
                </a:cubicBezTo>
                <a:cubicBezTo>
                  <a:pt x="0" y="83"/>
                  <a:pt x="0" y="83"/>
                  <a:pt x="0" y="83"/>
                </a:cubicBezTo>
                <a:cubicBezTo>
                  <a:pt x="0" y="56"/>
                  <a:pt x="0" y="56"/>
                  <a:pt x="0" y="56"/>
                </a:cubicBezTo>
                <a:cubicBezTo>
                  <a:pt x="24" y="56"/>
                  <a:pt x="24" y="56"/>
                  <a:pt x="24" y="56"/>
                </a:cubicBezTo>
                <a:cubicBezTo>
                  <a:pt x="24" y="36"/>
                  <a:pt x="24" y="36"/>
                  <a:pt x="24" y="36"/>
                </a:cubicBezTo>
                <a:cubicBezTo>
                  <a:pt x="24" y="12"/>
                  <a:pt x="38" y="0"/>
                  <a:pt x="59" y="0"/>
                </a:cubicBezTo>
                <a:cubicBezTo>
                  <a:pt x="69" y="0"/>
                  <a:pt x="77" y="0"/>
                  <a:pt x="80" y="1"/>
                </a:cubicBezTo>
                <a:lnTo>
                  <a:pt x="80"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60" name="Freeform 88"/>
          <p:cNvSpPr>
            <a:spLocks/>
          </p:cNvSpPr>
          <p:nvPr/>
        </p:nvSpPr>
        <p:spPr bwMode="auto">
          <a:xfrm>
            <a:off x="4630025" y="5538927"/>
            <a:ext cx="141683" cy="115741"/>
          </a:xfrm>
          <a:custGeom>
            <a:avLst/>
            <a:gdLst>
              <a:gd name="T0" fmla="*/ 130 w 145"/>
              <a:gd name="T1" fmla="*/ 30 h 119"/>
              <a:gd name="T2" fmla="*/ 131 w 145"/>
              <a:gd name="T3" fmla="*/ 34 h 119"/>
              <a:gd name="T4" fmla="*/ 46 w 145"/>
              <a:gd name="T5" fmla="*/ 119 h 119"/>
              <a:gd name="T6" fmla="*/ 0 w 145"/>
              <a:gd name="T7" fmla="*/ 105 h 119"/>
              <a:gd name="T8" fmla="*/ 7 w 145"/>
              <a:gd name="T9" fmla="*/ 106 h 119"/>
              <a:gd name="T10" fmla="*/ 44 w 145"/>
              <a:gd name="T11" fmla="*/ 93 h 119"/>
              <a:gd name="T12" fmla="*/ 16 w 145"/>
              <a:gd name="T13" fmla="*/ 72 h 119"/>
              <a:gd name="T14" fmla="*/ 22 w 145"/>
              <a:gd name="T15" fmla="*/ 73 h 119"/>
              <a:gd name="T16" fmla="*/ 30 w 145"/>
              <a:gd name="T17" fmla="*/ 72 h 119"/>
              <a:gd name="T18" fmla="*/ 6 w 145"/>
              <a:gd name="T19" fmla="*/ 42 h 119"/>
              <a:gd name="T20" fmla="*/ 6 w 145"/>
              <a:gd name="T21" fmla="*/ 42 h 119"/>
              <a:gd name="T22" fmla="*/ 19 w 145"/>
              <a:gd name="T23" fmla="*/ 46 h 119"/>
              <a:gd name="T24" fmla="*/ 6 w 145"/>
              <a:gd name="T25" fmla="*/ 21 h 119"/>
              <a:gd name="T26" fmla="*/ 10 w 145"/>
              <a:gd name="T27" fmla="*/ 6 h 119"/>
              <a:gd name="T28" fmla="*/ 71 w 145"/>
              <a:gd name="T29" fmla="*/ 37 h 119"/>
              <a:gd name="T30" fmla="*/ 71 w 145"/>
              <a:gd name="T31" fmla="*/ 30 h 119"/>
              <a:gd name="T32" fmla="*/ 101 w 145"/>
              <a:gd name="T33" fmla="*/ 0 h 119"/>
              <a:gd name="T34" fmla="*/ 122 w 145"/>
              <a:gd name="T35" fmla="*/ 10 h 119"/>
              <a:gd name="T36" fmla="*/ 141 w 145"/>
              <a:gd name="T37" fmla="*/ 2 h 119"/>
              <a:gd name="T38" fmla="*/ 128 w 145"/>
              <a:gd name="T39" fmla="*/ 19 h 119"/>
              <a:gd name="T40" fmla="*/ 145 w 145"/>
              <a:gd name="T41" fmla="*/ 14 h 119"/>
              <a:gd name="T42" fmla="*/ 130 w 145"/>
              <a:gd name="T4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19">
                <a:moveTo>
                  <a:pt x="130" y="30"/>
                </a:moveTo>
                <a:cubicBezTo>
                  <a:pt x="131" y="31"/>
                  <a:pt x="131" y="32"/>
                  <a:pt x="131" y="34"/>
                </a:cubicBezTo>
                <a:cubicBezTo>
                  <a:pt x="131" y="73"/>
                  <a:pt x="100" y="119"/>
                  <a:pt x="46" y="119"/>
                </a:cubicBezTo>
                <a:cubicBezTo>
                  <a:pt x="29" y="119"/>
                  <a:pt x="13" y="114"/>
                  <a:pt x="0" y="105"/>
                </a:cubicBezTo>
                <a:cubicBezTo>
                  <a:pt x="2" y="105"/>
                  <a:pt x="4" y="106"/>
                  <a:pt x="7" y="106"/>
                </a:cubicBezTo>
                <a:cubicBezTo>
                  <a:pt x="21" y="106"/>
                  <a:pt x="34" y="101"/>
                  <a:pt x="44" y="93"/>
                </a:cubicBezTo>
                <a:cubicBezTo>
                  <a:pt x="31" y="92"/>
                  <a:pt x="20" y="84"/>
                  <a:pt x="16" y="72"/>
                </a:cubicBezTo>
                <a:cubicBezTo>
                  <a:pt x="18" y="72"/>
                  <a:pt x="20" y="73"/>
                  <a:pt x="22" y="73"/>
                </a:cubicBezTo>
                <a:cubicBezTo>
                  <a:pt x="24" y="73"/>
                  <a:pt x="27" y="72"/>
                  <a:pt x="30" y="72"/>
                </a:cubicBezTo>
                <a:cubicBezTo>
                  <a:pt x="16" y="69"/>
                  <a:pt x="6" y="57"/>
                  <a:pt x="6" y="42"/>
                </a:cubicBezTo>
                <a:cubicBezTo>
                  <a:pt x="6" y="42"/>
                  <a:pt x="6" y="42"/>
                  <a:pt x="6" y="42"/>
                </a:cubicBezTo>
                <a:cubicBezTo>
                  <a:pt x="10" y="44"/>
                  <a:pt x="14" y="45"/>
                  <a:pt x="19" y="46"/>
                </a:cubicBezTo>
                <a:cubicBezTo>
                  <a:pt x="11" y="40"/>
                  <a:pt x="6" y="31"/>
                  <a:pt x="6" y="21"/>
                </a:cubicBezTo>
                <a:cubicBezTo>
                  <a:pt x="6" y="15"/>
                  <a:pt x="7" y="10"/>
                  <a:pt x="10" y="6"/>
                </a:cubicBezTo>
                <a:cubicBezTo>
                  <a:pt x="25" y="24"/>
                  <a:pt x="47" y="36"/>
                  <a:pt x="71" y="37"/>
                </a:cubicBezTo>
                <a:cubicBezTo>
                  <a:pt x="71" y="35"/>
                  <a:pt x="71" y="32"/>
                  <a:pt x="71" y="30"/>
                </a:cubicBezTo>
                <a:cubicBezTo>
                  <a:pt x="71" y="14"/>
                  <a:pt x="84" y="0"/>
                  <a:pt x="101" y="0"/>
                </a:cubicBezTo>
                <a:cubicBezTo>
                  <a:pt x="109" y="0"/>
                  <a:pt x="117" y="4"/>
                  <a:pt x="122" y="10"/>
                </a:cubicBezTo>
                <a:cubicBezTo>
                  <a:pt x="129" y="8"/>
                  <a:pt x="136" y="6"/>
                  <a:pt x="141" y="2"/>
                </a:cubicBezTo>
                <a:cubicBezTo>
                  <a:pt x="139" y="9"/>
                  <a:pt x="134" y="15"/>
                  <a:pt x="128" y="19"/>
                </a:cubicBezTo>
                <a:cubicBezTo>
                  <a:pt x="134" y="18"/>
                  <a:pt x="140" y="17"/>
                  <a:pt x="145" y="14"/>
                </a:cubicBezTo>
                <a:cubicBezTo>
                  <a:pt x="141" y="20"/>
                  <a:pt x="136" y="26"/>
                  <a:pt x="130"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61" name="Freeform 98"/>
          <p:cNvSpPr>
            <a:spLocks noEditPoints="1"/>
          </p:cNvSpPr>
          <p:nvPr/>
        </p:nvSpPr>
        <p:spPr bwMode="auto">
          <a:xfrm>
            <a:off x="4985761" y="5536112"/>
            <a:ext cx="115667" cy="121368"/>
          </a:xfrm>
          <a:custGeom>
            <a:avLst/>
            <a:gdLst>
              <a:gd name="T0" fmla="*/ 93 w 146"/>
              <a:gd name="T1" fmla="*/ 115 h 153"/>
              <a:gd name="T2" fmla="*/ 89 w 146"/>
              <a:gd name="T3" fmla="*/ 131 h 153"/>
              <a:gd name="T4" fmla="*/ 42 w 146"/>
              <a:gd name="T5" fmla="*/ 153 h 153"/>
              <a:gd name="T6" fmla="*/ 3 w 146"/>
              <a:gd name="T7" fmla="*/ 137 h 153"/>
              <a:gd name="T8" fmla="*/ 0 w 146"/>
              <a:gd name="T9" fmla="*/ 125 h 153"/>
              <a:gd name="T10" fmla="*/ 15 w 146"/>
              <a:gd name="T11" fmla="*/ 100 h 153"/>
              <a:gd name="T12" fmla="*/ 52 w 146"/>
              <a:gd name="T13" fmla="*/ 91 h 153"/>
              <a:gd name="T14" fmla="*/ 47 w 146"/>
              <a:gd name="T15" fmla="*/ 77 h 153"/>
              <a:gd name="T16" fmla="*/ 48 w 146"/>
              <a:gd name="T17" fmla="*/ 70 h 153"/>
              <a:gd name="T18" fmla="*/ 42 w 146"/>
              <a:gd name="T19" fmla="*/ 70 h 153"/>
              <a:gd name="T20" fmla="*/ 10 w 146"/>
              <a:gd name="T21" fmla="*/ 38 h 153"/>
              <a:gd name="T22" fmla="*/ 22 w 146"/>
              <a:gd name="T23" fmla="*/ 12 h 153"/>
              <a:gd name="T24" fmla="*/ 59 w 146"/>
              <a:gd name="T25" fmla="*/ 0 h 153"/>
              <a:gd name="T26" fmla="*/ 98 w 146"/>
              <a:gd name="T27" fmla="*/ 0 h 153"/>
              <a:gd name="T28" fmla="*/ 85 w 146"/>
              <a:gd name="T29" fmla="*/ 8 h 153"/>
              <a:gd name="T30" fmla="*/ 73 w 146"/>
              <a:gd name="T31" fmla="*/ 8 h 153"/>
              <a:gd name="T32" fmla="*/ 87 w 146"/>
              <a:gd name="T33" fmla="*/ 35 h 153"/>
              <a:gd name="T34" fmla="*/ 65 w 146"/>
              <a:gd name="T35" fmla="*/ 73 h 153"/>
              <a:gd name="T36" fmla="*/ 93 w 146"/>
              <a:gd name="T37" fmla="*/ 115 h 153"/>
              <a:gd name="T38" fmla="*/ 80 w 146"/>
              <a:gd name="T39" fmla="*/ 123 h 153"/>
              <a:gd name="T40" fmla="*/ 59 w 146"/>
              <a:gd name="T41" fmla="*/ 97 h 153"/>
              <a:gd name="T42" fmla="*/ 55 w 146"/>
              <a:gd name="T43" fmla="*/ 97 h 153"/>
              <a:gd name="T44" fmla="*/ 17 w 146"/>
              <a:gd name="T45" fmla="*/ 120 h 153"/>
              <a:gd name="T46" fmla="*/ 52 w 146"/>
              <a:gd name="T47" fmla="*/ 145 h 153"/>
              <a:gd name="T48" fmla="*/ 80 w 146"/>
              <a:gd name="T49" fmla="*/ 123 h 153"/>
              <a:gd name="T50" fmla="*/ 65 w 146"/>
              <a:gd name="T51" fmla="*/ 59 h 153"/>
              <a:gd name="T52" fmla="*/ 70 w 146"/>
              <a:gd name="T53" fmla="*/ 44 h 153"/>
              <a:gd name="T54" fmla="*/ 45 w 146"/>
              <a:gd name="T55" fmla="*/ 7 h 153"/>
              <a:gd name="T56" fmla="*/ 31 w 146"/>
              <a:gd name="T57" fmla="*/ 14 h 153"/>
              <a:gd name="T58" fmla="*/ 27 w 146"/>
              <a:gd name="T59" fmla="*/ 29 h 153"/>
              <a:gd name="T60" fmla="*/ 51 w 146"/>
              <a:gd name="T61" fmla="*/ 64 h 153"/>
              <a:gd name="T62" fmla="*/ 65 w 146"/>
              <a:gd name="T63" fmla="*/ 59 h 153"/>
              <a:gd name="T64" fmla="*/ 146 w 146"/>
              <a:gd name="T65" fmla="*/ 64 h 153"/>
              <a:gd name="T66" fmla="*/ 146 w 146"/>
              <a:gd name="T67" fmla="*/ 74 h 153"/>
              <a:gd name="T68" fmla="*/ 126 w 146"/>
              <a:gd name="T69" fmla="*/ 74 h 153"/>
              <a:gd name="T70" fmla="*/ 126 w 146"/>
              <a:gd name="T71" fmla="*/ 94 h 153"/>
              <a:gd name="T72" fmla="*/ 117 w 146"/>
              <a:gd name="T73" fmla="*/ 94 h 153"/>
              <a:gd name="T74" fmla="*/ 117 w 146"/>
              <a:gd name="T75" fmla="*/ 74 h 153"/>
              <a:gd name="T76" fmla="*/ 97 w 146"/>
              <a:gd name="T77" fmla="*/ 74 h 153"/>
              <a:gd name="T78" fmla="*/ 97 w 146"/>
              <a:gd name="T79" fmla="*/ 64 h 153"/>
              <a:gd name="T80" fmla="*/ 117 w 146"/>
              <a:gd name="T81" fmla="*/ 64 h 153"/>
              <a:gd name="T82" fmla="*/ 117 w 146"/>
              <a:gd name="T83" fmla="*/ 44 h 153"/>
              <a:gd name="T84" fmla="*/ 126 w 146"/>
              <a:gd name="T85" fmla="*/ 44 h 153"/>
              <a:gd name="T86" fmla="*/ 126 w 146"/>
              <a:gd name="T87" fmla="*/ 64 h 153"/>
              <a:gd name="T88" fmla="*/ 146 w 146"/>
              <a:gd name="T8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53">
                <a:moveTo>
                  <a:pt x="93" y="115"/>
                </a:moveTo>
                <a:cubicBezTo>
                  <a:pt x="93" y="121"/>
                  <a:pt x="92" y="127"/>
                  <a:pt x="89" y="131"/>
                </a:cubicBezTo>
                <a:cubicBezTo>
                  <a:pt x="80" y="148"/>
                  <a:pt x="60" y="153"/>
                  <a:pt x="42" y="153"/>
                </a:cubicBezTo>
                <a:cubicBezTo>
                  <a:pt x="28" y="153"/>
                  <a:pt x="11" y="150"/>
                  <a:pt x="3" y="137"/>
                </a:cubicBezTo>
                <a:cubicBezTo>
                  <a:pt x="1" y="133"/>
                  <a:pt x="0" y="129"/>
                  <a:pt x="0" y="125"/>
                </a:cubicBezTo>
                <a:cubicBezTo>
                  <a:pt x="0" y="114"/>
                  <a:pt x="6" y="106"/>
                  <a:pt x="15" y="100"/>
                </a:cubicBezTo>
                <a:cubicBezTo>
                  <a:pt x="26" y="94"/>
                  <a:pt x="40" y="92"/>
                  <a:pt x="52" y="91"/>
                </a:cubicBezTo>
                <a:cubicBezTo>
                  <a:pt x="49" y="87"/>
                  <a:pt x="47" y="83"/>
                  <a:pt x="47" y="77"/>
                </a:cubicBezTo>
                <a:cubicBezTo>
                  <a:pt x="47" y="74"/>
                  <a:pt x="47" y="72"/>
                  <a:pt x="48" y="70"/>
                </a:cubicBezTo>
                <a:cubicBezTo>
                  <a:pt x="46" y="70"/>
                  <a:pt x="44" y="70"/>
                  <a:pt x="42" y="70"/>
                </a:cubicBezTo>
                <a:cubicBezTo>
                  <a:pt x="24" y="70"/>
                  <a:pt x="10" y="57"/>
                  <a:pt x="10" y="38"/>
                </a:cubicBezTo>
                <a:cubicBezTo>
                  <a:pt x="10" y="28"/>
                  <a:pt x="15" y="18"/>
                  <a:pt x="22" y="12"/>
                </a:cubicBezTo>
                <a:cubicBezTo>
                  <a:pt x="32" y="3"/>
                  <a:pt x="46" y="0"/>
                  <a:pt x="59" y="0"/>
                </a:cubicBezTo>
                <a:cubicBezTo>
                  <a:pt x="98" y="0"/>
                  <a:pt x="98" y="0"/>
                  <a:pt x="98" y="0"/>
                </a:cubicBezTo>
                <a:cubicBezTo>
                  <a:pt x="85" y="8"/>
                  <a:pt x="85" y="8"/>
                  <a:pt x="85" y="8"/>
                </a:cubicBezTo>
                <a:cubicBezTo>
                  <a:pt x="73" y="8"/>
                  <a:pt x="73" y="8"/>
                  <a:pt x="73" y="8"/>
                </a:cubicBezTo>
                <a:cubicBezTo>
                  <a:pt x="82" y="15"/>
                  <a:pt x="87" y="23"/>
                  <a:pt x="87" y="35"/>
                </a:cubicBezTo>
                <a:cubicBezTo>
                  <a:pt x="87" y="59"/>
                  <a:pt x="65" y="61"/>
                  <a:pt x="65" y="73"/>
                </a:cubicBezTo>
                <a:cubicBezTo>
                  <a:pt x="65" y="85"/>
                  <a:pt x="93" y="89"/>
                  <a:pt x="93" y="115"/>
                </a:cubicBezTo>
                <a:close/>
                <a:moveTo>
                  <a:pt x="80" y="123"/>
                </a:moveTo>
                <a:cubicBezTo>
                  <a:pt x="80" y="111"/>
                  <a:pt x="68" y="103"/>
                  <a:pt x="59" y="97"/>
                </a:cubicBezTo>
                <a:cubicBezTo>
                  <a:pt x="58" y="97"/>
                  <a:pt x="56" y="97"/>
                  <a:pt x="55" y="97"/>
                </a:cubicBezTo>
                <a:cubicBezTo>
                  <a:pt x="40" y="97"/>
                  <a:pt x="17" y="101"/>
                  <a:pt x="17" y="120"/>
                </a:cubicBezTo>
                <a:cubicBezTo>
                  <a:pt x="17" y="139"/>
                  <a:pt x="37" y="145"/>
                  <a:pt x="52" y="145"/>
                </a:cubicBezTo>
                <a:cubicBezTo>
                  <a:pt x="65" y="145"/>
                  <a:pt x="80" y="139"/>
                  <a:pt x="80" y="123"/>
                </a:cubicBezTo>
                <a:close/>
                <a:moveTo>
                  <a:pt x="65" y="59"/>
                </a:moveTo>
                <a:cubicBezTo>
                  <a:pt x="69" y="55"/>
                  <a:pt x="70" y="50"/>
                  <a:pt x="70" y="44"/>
                </a:cubicBezTo>
                <a:cubicBezTo>
                  <a:pt x="70" y="30"/>
                  <a:pt x="62" y="7"/>
                  <a:pt x="45" y="7"/>
                </a:cubicBezTo>
                <a:cubicBezTo>
                  <a:pt x="40" y="7"/>
                  <a:pt x="34" y="10"/>
                  <a:pt x="31" y="14"/>
                </a:cubicBezTo>
                <a:cubicBezTo>
                  <a:pt x="28" y="18"/>
                  <a:pt x="27" y="23"/>
                  <a:pt x="27" y="29"/>
                </a:cubicBezTo>
                <a:cubicBezTo>
                  <a:pt x="27" y="42"/>
                  <a:pt x="35" y="64"/>
                  <a:pt x="51" y="64"/>
                </a:cubicBezTo>
                <a:cubicBezTo>
                  <a:pt x="56" y="64"/>
                  <a:pt x="61" y="62"/>
                  <a:pt x="65" y="59"/>
                </a:cubicBezTo>
                <a:close/>
                <a:moveTo>
                  <a:pt x="146" y="64"/>
                </a:moveTo>
                <a:cubicBezTo>
                  <a:pt x="146" y="74"/>
                  <a:pt x="146" y="74"/>
                  <a:pt x="146" y="74"/>
                </a:cubicBezTo>
                <a:cubicBezTo>
                  <a:pt x="126" y="74"/>
                  <a:pt x="126" y="74"/>
                  <a:pt x="126" y="74"/>
                </a:cubicBezTo>
                <a:cubicBezTo>
                  <a:pt x="126" y="94"/>
                  <a:pt x="126" y="94"/>
                  <a:pt x="126" y="94"/>
                </a:cubicBezTo>
                <a:cubicBezTo>
                  <a:pt x="117" y="94"/>
                  <a:pt x="117" y="94"/>
                  <a:pt x="117" y="94"/>
                </a:cubicBezTo>
                <a:cubicBezTo>
                  <a:pt x="117" y="74"/>
                  <a:pt x="117" y="74"/>
                  <a:pt x="117" y="74"/>
                </a:cubicBezTo>
                <a:cubicBezTo>
                  <a:pt x="97" y="74"/>
                  <a:pt x="97" y="74"/>
                  <a:pt x="97" y="74"/>
                </a:cubicBezTo>
                <a:cubicBezTo>
                  <a:pt x="97" y="64"/>
                  <a:pt x="97" y="64"/>
                  <a:pt x="97" y="64"/>
                </a:cubicBezTo>
                <a:cubicBezTo>
                  <a:pt x="117" y="64"/>
                  <a:pt x="117" y="64"/>
                  <a:pt x="117" y="64"/>
                </a:cubicBezTo>
                <a:cubicBezTo>
                  <a:pt x="117" y="44"/>
                  <a:pt x="117" y="44"/>
                  <a:pt x="117" y="44"/>
                </a:cubicBezTo>
                <a:cubicBezTo>
                  <a:pt x="126" y="44"/>
                  <a:pt x="126" y="44"/>
                  <a:pt x="126" y="44"/>
                </a:cubicBezTo>
                <a:cubicBezTo>
                  <a:pt x="126" y="64"/>
                  <a:pt x="126" y="64"/>
                  <a:pt x="126" y="64"/>
                </a:cubicBezTo>
                <a:lnTo>
                  <a:pt x="146"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64" name="TextBox 63"/>
          <p:cNvSpPr txBox="1"/>
          <p:nvPr/>
        </p:nvSpPr>
        <p:spPr>
          <a:xfrm>
            <a:off x="6446578" y="3796850"/>
            <a:ext cx="2094007" cy="2215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600" b="0" i="0" u="none" strike="noStrike" kern="1200" cap="none" spc="0" normalizeH="0" baseline="0" noProof="0" dirty="0">
                <a:ln>
                  <a:noFill/>
                </a:ln>
                <a:solidFill>
                  <a:prstClr val="white"/>
                </a:solidFill>
                <a:effectLst/>
                <a:uLnTx/>
                <a:uFillTx/>
                <a:latin typeface="Justus Bold"/>
                <a:ea typeface="+mn-ea"/>
                <a:cs typeface="+mn-cs"/>
              </a:rPr>
              <a:t>Ashley Kayla</a:t>
            </a:r>
          </a:p>
        </p:txBody>
      </p:sp>
      <p:sp>
        <p:nvSpPr>
          <p:cNvPr id="65" name="TextBox 64"/>
          <p:cNvSpPr txBox="1"/>
          <p:nvPr/>
        </p:nvSpPr>
        <p:spPr>
          <a:xfrm>
            <a:off x="6812007" y="4044507"/>
            <a:ext cx="1363147" cy="1384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000" b="0" i="0" u="none" strike="noStrike" kern="1200" cap="none" spc="0" normalizeH="0" baseline="0" noProof="0" dirty="0">
                <a:ln>
                  <a:noFill/>
                </a:ln>
                <a:solidFill>
                  <a:prstClr val="white"/>
                </a:solidFill>
                <a:effectLst/>
                <a:uLnTx/>
                <a:uFillTx/>
                <a:latin typeface="Justus oldstyle"/>
                <a:ea typeface="+mn-ea"/>
                <a:cs typeface="+mn-cs"/>
              </a:rPr>
              <a:t>CEO- &amp; Co Founder</a:t>
            </a:r>
          </a:p>
        </p:txBody>
      </p:sp>
      <p:sp>
        <p:nvSpPr>
          <p:cNvPr id="66" name="TextBox 65"/>
          <p:cNvSpPr txBox="1"/>
          <p:nvPr/>
        </p:nvSpPr>
        <p:spPr>
          <a:xfrm>
            <a:off x="6446578" y="4396544"/>
            <a:ext cx="2094007" cy="97257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IN" sz="1100" b="0" i="0" u="none" strike="noStrike" kern="1200" cap="none" spc="0" normalizeH="0" baseline="0" noProof="0" dirty="0">
                <a:ln>
                  <a:noFill/>
                </a:ln>
                <a:solidFill>
                  <a:prstClr val="white"/>
                </a:solidFill>
                <a:effectLst/>
                <a:uLnTx/>
                <a:uFillTx/>
                <a:latin typeface="Justus oldstyle"/>
                <a:ea typeface="+mn-ea"/>
                <a:cs typeface="+mn-cs"/>
              </a:rPr>
              <a:t>Contrary to popular belief, Lorem Ipsum is not simply random text. It has roots in a piece of classical Latin</a:t>
            </a:r>
          </a:p>
        </p:txBody>
      </p:sp>
      <p:cxnSp>
        <p:nvCxnSpPr>
          <p:cNvPr id="67" name="Straight Connector 66"/>
          <p:cNvCxnSpPr/>
          <p:nvPr/>
        </p:nvCxnSpPr>
        <p:spPr>
          <a:xfrm>
            <a:off x="6561246" y="4320540"/>
            <a:ext cx="1878935" cy="0"/>
          </a:xfrm>
          <a:prstGeom prst="line">
            <a:avLst/>
          </a:prstGeom>
          <a:ln>
            <a:solidFill>
              <a:schemeClr val="accent4">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9252614" y="1927426"/>
            <a:ext cx="2094007" cy="2215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600" b="0" i="0" u="none" strike="noStrike" kern="1200" cap="none" spc="0" normalizeH="0" baseline="0" noProof="0" dirty="0">
                <a:ln>
                  <a:noFill/>
                </a:ln>
                <a:solidFill>
                  <a:prstClr val="white"/>
                </a:solidFill>
                <a:effectLst/>
                <a:uLnTx/>
                <a:uFillTx/>
                <a:latin typeface="Justus Bold"/>
                <a:ea typeface="+mn-ea"/>
                <a:cs typeface="+mn-cs"/>
              </a:rPr>
              <a:t>Daniel Jacob</a:t>
            </a:r>
          </a:p>
        </p:txBody>
      </p:sp>
      <p:sp>
        <p:nvSpPr>
          <p:cNvPr id="70" name="TextBox 69"/>
          <p:cNvSpPr txBox="1"/>
          <p:nvPr/>
        </p:nvSpPr>
        <p:spPr>
          <a:xfrm>
            <a:off x="9618044" y="2175084"/>
            <a:ext cx="1363147" cy="1384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000" b="0" i="0" u="none" strike="noStrike" kern="1200" cap="none" spc="0" normalizeH="0" baseline="0" noProof="0" dirty="0">
                <a:ln>
                  <a:noFill/>
                </a:ln>
                <a:solidFill>
                  <a:prstClr val="white"/>
                </a:solidFill>
                <a:effectLst/>
                <a:uLnTx/>
                <a:uFillTx/>
                <a:latin typeface="Justus oldstyle"/>
                <a:ea typeface="+mn-ea"/>
                <a:cs typeface="+mn-cs"/>
              </a:rPr>
              <a:t>Marketing</a:t>
            </a:r>
          </a:p>
        </p:txBody>
      </p:sp>
      <p:sp>
        <p:nvSpPr>
          <p:cNvPr id="71" name="TextBox 70"/>
          <p:cNvSpPr txBox="1"/>
          <p:nvPr/>
        </p:nvSpPr>
        <p:spPr>
          <a:xfrm>
            <a:off x="9252614" y="2527120"/>
            <a:ext cx="2094007" cy="97257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IN" sz="1100" b="0" i="0" u="none" strike="noStrike" kern="1200" cap="none" spc="0" normalizeH="0" baseline="0" noProof="0" dirty="0">
                <a:ln>
                  <a:noFill/>
                </a:ln>
                <a:solidFill>
                  <a:prstClr val="white"/>
                </a:solidFill>
                <a:effectLst/>
                <a:uLnTx/>
                <a:uFillTx/>
                <a:latin typeface="Justus oldstyle"/>
                <a:ea typeface="+mn-ea"/>
                <a:cs typeface="+mn-cs"/>
              </a:rPr>
              <a:t>Contrary to popular belief, Lorem Ipsum is not simply random text. It has roots in a piece of classical Latin</a:t>
            </a:r>
          </a:p>
        </p:txBody>
      </p:sp>
      <p:cxnSp>
        <p:nvCxnSpPr>
          <p:cNvPr id="72" name="Straight Connector 71"/>
          <p:cNvCxnSpPr/>
          <p:nvPr/>
        </p:nvCxnSpPr>
        <p:spPr>
          <a:xfrm>
            <a:off x="9466709" y="2451116"/>
            <a:ext cx="1781505" cy="0"/>
          </a:xfrm>
          <a:prstGeom prst="line">
            <a:avLst/>
          </a:prstGeom>
          <a:ln>
            <a:solidFill>
              <a:schemeClr val="accent6">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73" name="Oval 72"/>
          <p:cNvSpPr/>
          <p:nvPr/>
        </p:nvSpPr>
        <p:spPr>
          <a:xfrm>
            <a:off x="7012643" y="5461935"/>
            <a:ext cx="269724" cy="269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74" name="Oval 73"/>
          <p:cNvSpPr/>
          <p:nvPr/>
        </p:nvSpPr>
        <p:spPr>
          <a:xfrm>
            <a:off x="7362067" y="5461935"/>
            <a:ext cx="269724" cy="2697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75" name="Oval 74"/>
          <p:cNvSpPr/>
          <p:nvPr/>
        </p:nvSpPr>
        <p:spPr>
          <a:xfrm>
            <a:off x="7704795" y="5461935"/>
            <a:ext cx="269724" cy="26972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77" name="Freeform 86"/>
          <p:cNvSpPr>
            <a:spLocks/>
          </p:cNvSpPr>
          <p:nvPr/>
        </p:nvSpPr>
        <p:spPr bwMode="auto">
          <a:xfrm>
            <a:off x="7116549" y="5537663"/>
            <a:ext cx="61913" cy="118269"/>
          </a:xfrm>
          <a:custGeom>
            <a:avLst/>
            <a:gdLst>
              <a:gd name="T0" fmla="*/ 80 w 80"/>
              <a:gd name="T1" fmla="*/ 25 h 153"/>
              <a:gd name="T2" fmla="*/ 65 w 80"/>
              <a:gd name="T3" fmla="*/ 25 h 153"/>
              <a:gd name="T4" fmla="*/ 52 w 80"/>
              <a:gd name="T5" fmla="*/ 38 h 153"/>
              <a:gd name="T6" fmla="*/ 52 w 80"/>
              <a:gd name="T7" fmla="*/ 56 h 153"/>
              <a:gd name="T8" fmla="*/ 79 w 80"/>
              <a:gd name="T9" fmla="*/ 56 h 153"/>
              <a:gd name="T10" fmla="*/ 75 w 80"/>
              <a:gd name="T11" fmla="*/ 83 h 153"/>
              <a:gd name="T12" fmla="*/ 52 w 80"/>
              <a:gd name="T13" fmla="*/ 83 h 153"/>
              <a:gd name="T14" fmla="*/ 52 w 80"/>
              <a:gd name="T15" fmla="*/ 153 h 153"/>
              <a:gd name="T16" fmla="*/ 24 w 80"/>
              <a:gd name="T17" fmla="*/ 153 h 153"/>
              <a:gd name="T18" fmla="*/ 24 w 80"/>
              <a:gd name="T19" fmla="*/ 83 h 153"/>
              <a:gd name="T20" fmla="*/ 0 w 80"/>
              <a:gd name="T21" fmla="*/ 83 h 153"/>
              <a:gd name="T22" fmla="*/ 0 w 80"/>
              <a:gd name="T23" fmla="*/ 56 h 153"/>
              <a:gd name="T24" fmla="*/ 24 w 80"/>
              <a:gd name="T25" fmla="*/ 56 h 153"/>
              <a:gd name="T26" fmla="*/ 24 w 80"/>
              <a:gd name="T27" fmla="*/ 36 h 153"/>
              <a:gd name="T28" fmla="*/ 59 w 80"/>
              <a:gd name="T29" fmla="*/ 0 h 153"/>
              <a:gd name="T30" fmla="*/ 80 w 80"/>
              <a:gd name="T31" fmla="*/ 1 h 153"/>
              <a:gd name="T32" fmla="*/ 80 w 80"/>
              <a:gd name="T33" fmla="*/ 2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3">
                <a:moveTo>
                  <a:pt x="80" y="25"/>
                </a:moveTo>
                <a:cubicBezTo>
                  <a:pt x="65" y="25"/>
                  <a:pt x="65" y="25"/>
                  <a:pt x="65" y="25"/>
                </a:cubicBezTo>
                <a:cubicBezTo>
                  <a:pt x="54" y="25"/>
                  <a:pt x="52" y="31"/>
                  <a:pt x="52" y="38"/>
                </a:cubicBezTo>
                <a:cubicBezTo>
                  <a:pt x="52" y="56"/>
                  <a:pt x="52" y="56"/>
                  <a:pt x="52" y="56"/>
                </a:cubicBezTo>
                <a:cubicBezTo>
                  <a:pt x="79" y="56"/>
                  <a:pt x="79" y="56"/>
                  <a:pt x="79" y="56"/>
                </a:cubicBezTo>
                <a:cubicBezTo>
                  <a:pt x="75" y="83"/>
                  <a:pt x="75" y="83"/>
                  <a:pt x="75" y="83"/>
                </a:cubicBezTo>
                <a:cubicBezTo>
                  <a:pt x="52" y="83"/>
                  <a:pt x="52" y="83"/>
                  <a:pt x="52" y="83"/>
                </a:cubicBezTo>
                <a:cubicBezTo>
                  <a:pt x="52" y="153"/>
                  <a:pt x="52" y="153"/>
                  <a:pt x="52" y="153"/>
                </a:cubicBezTo>
                <a:cubicBezTo>
                  <a:pt x="24" y="153"/>
                  <a:pt x="24" y="153"/>
                  <a:pt x="24" y="153"/>
                </a:cubicBezTo>
                <a:cubicBezTo>
                  <a:pt x="24" y="83"/>
                  <a:pt x="24" y="83"/>
                  <a:pt x="24" y="83"/>
                </a:cubicBezTo>
                <a:cubicBezTo>
                  <a:pt x="0" y="83"/>
                  <a:pt x="0" y="83"/>
                  <a:pt x="0" y="83"/>
                </a:cubicBezTo>
                <a:cubicBezTo>
                  <a:pt x="0" y="56"/>
                  <a:pt x="0" y="56"/>
                  <a:pt x="0" y="56"/>
                </a:cubicBezTo>
                <a:cubicBezTo>
                  <a:pt x="24" y="56"/>
                  <a:pt x="24" y="56"/>
                  <a:pt x="24" y="56"/>
                </a:cubicBezTo>
                <a:cubicBezTo>
                  <a:pt x="24" y="36"/>
                  <a:pt x="24" y="36"/>
                  <a:pt x="24" y="36"/>
                </a:cubicBezTo>
                <a:cubicBezTo>
                  <a:pt x="24" y="12"/>
                  <a:pt x="38" y="0"/>
                  <a:pt x="59" y="0"/>
                </a:cubicBezTo>
                <a:cubicBezTo>
                  <a:pt x="69" y="0"/>
                  <a:pt x="77" y="0"/>
                  <a:pt x="80" y="1"/>
                </a:cubicBezTo>
                <a:lnTo>
                  <a:pt x="80"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78" name="Freeform 88"/>
          <p:cNvSpPr>
            <a:spLocks/>
          </p:cNvSpPr>
          <p:nvPr/>
        </p:nvSpPr>
        <p:spPr bwMode="auto">
          <a:xfrm>
            <a:off x="7426088" y="5538927"/>
            <a:ext cx="141683" cy="115741"/>
          </a:xfrm>
          <a:custGeom>
            <a:avLst/>
            <a:gdLst>
              <a:gd name="T0" fmla="*/ 130 w 145"/>
              <a:gd name="T1" fmla="*/ 30 h 119"/>
              <a:gd name="T2" fmla="*/ 131 w 145"/>
              <a:gd name="T3" fmla="*/ 34 h 119"/>
              <a:gd name="T4" fmla="*/ 46 w 145"/>
              <a:gd name="T5" fmla="*/ 119 h 119"/>
              <a:gd name="T6" fmla="*/ 0 w 145"/>
              <a:gd name="T7" fmla="*/ 105 h 119"/>
              <a:gd name="T8" fmla="*/ 7 w 145"/>
              <a:gd name="T9" fmla="*/ 106 h 119"/>
              <a:gd name="T10" fmla="*/ 44 w 145"/>
              <a:gd name="T11" fmla="*/ 93 h 119"/>
              <a:gd name="T12" fmla="*/ 16 w 145"/>
              <a:gd name="T13" fmla="*/ 72 h 119"/>
              <a:gd name="T14" fmla="*/ 22 w 145"/>
              <a:gd name="T15" fmla="*/ 73 h 119"/>
              <a:gd name="T16" fmla="*/ 30 w 145"/>
              <a:gd name="T17" fmla="*/ 72 h 119"/>
              <a:gd name="T18" fmla="*/ 6 w 145"/>
              <a:gd name="T19" fmla="*/ 42 h 119"/>
              <a:gd name="T20" fmla="*/ 6 w 145"/>
              <a:gd name="T21" fmla="*/ 42 h 119"/>
              <a:gd name="T22" fmla="*/ 19 w 145"/>
              <a:gd name="T23" fmla="*/ 46 h 119"/>
              <a:gd name="T24" fmla="*/ 6 w 145"/>
              <a:gd name="T25" fmla="*/ 21 h 119"/>
              <a:gd name="T26" fmla="*/ 10 w 145"/>
              <a:gd name="T27" fmla="*/ 6 h 119"/>
              <a:gd name="T28" fmla="*/ 71 w 145"/>
              <a:gd name="T29" fmla="*/ 37 h 119"/>
              <a:gd name="T30" fmla="*/ 71 w 145"/>
              <a:gd name="T31" fmla="*/ 30 h 119"/>
              <a:gd name="T32" fmla="*/ 101 w 145"/>
              <a:gd name="T33" fmla="*/ 0 h 119"/>
              <a:gd name="T34" fmla="*/ 122 w 145"/>
              <a:gd name="T35" fmla="*/ 10 h 119"/>
              <a:gd name="T36" fmla="*/ 141 w 145"/>
              <a:gd name="T37" fmla="*/ 2 h 119"/>
              <a:gd name="T38" fmla="*/ 128 w 145"/>
              <a:gd name="T39" fmla="*/ 19 h 119"/>
              <a:gd name="T40" fmla="*/ 145 w 145"/>
              <a:gd name="T41" fmla="*/ 14 h 119"/>
              <a:gd name="T42" fmla="*/ 130 w 145"/>
              <a:gd name="T4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19">
                <a:moveTo>
                  <a:pt x="130" y="30"/>
                </a:moveTo>
                <a:cubicBezTo>
                  <a:pt x="131" y="31"/>
                  <a:pt x="131" y="32"/>
                  <a:pt x="131" y="34"/>
                </a:cubicBezTo>
                <a:cubicBezTo>
                  <a:pt x="131" y="73"/>
                  <a:pt x="100" y="119"/>
                  <a:pt x="46" y="119"/>
                </a:cubicBezTo>
                <a:cubicBezTo>
                  <a:pt x="29" y="119"/>
                  <a:pt x="13" y="114"/>
                  <a:pt x="0" y="105"/>
                </a:cubicBezTo>
                <a:cubicBezTo>
                  <a:pt x="2" y="105"/>
                  <a:pt x="4" y="106"/>
                  <a:pt x="7" y="106"/>
                </a:cubicBezTo>
                <a:cubicBezTo>
                  <a:pt x="21" y="106"/>
                  <a:pt x="34" y="101"/>
                  <a:pt x="44" y="93"/>
                </a:cubicBezTo>
                <a:cubicBezTo>
                  <a:pt x="31" y="92"/>
                  <a:pt x="20" y="84"/>
                  <a:pt x="16" y="72"/>
                </a:cubicBezTo>
                <a:cubicBezTo>
                  <a:pt x="18" y="72"/>
                  <a:pt x="20" y="73"/>
                  <a:pt x="22" y="73"/>
                </a:cubicBezTo>
                <a:cubicBezTo>
                  <a:pt x="24" y="73"/>
                  <a:pt x="27" y="72"/>
                  <a:pt x="30" y="72"/>
                </a:cubicBezTo>
                <a:cubicBezTo>
                  <a:pt x="16" y="69"/>
                  <a:pt x="6" y="57"/>
                  <a:pt x="6" y="42"/>
                </a:cubicBezTo>
                <a:cubicBezTo>
                  <a:pt x="6" y="42"/>
                  <a:pt x="6" y="42"/>
                  <a:pt x="6" y="42"/>
                </a:cubicBezTo>
                <a:cubicBezTo>
                  <a:pt x="10" y="44"/>
                  <a:pt x="14" y="45"/>
                  <a:pt x="19" y="46"/>
                </a:cubicBezTo>
                <a:cubicBezTo>
                  <a:pt x="11" y="40"/>
                  <a:pt x="6" y="31"/>
                  <a:pt x="6" y="21"/>
                </a:cubicBezTo>
                <a:cubicBezTo>
                  <a:pt x="6" y="15"/>
                  <a:pt x="7" y="10"/>
                  <a:pt x="10" y="6"/>
                </a:cubicBezTo>
                <a:cubicBezTo>
                  <a:pt x="25" y="24"/>
                  <a:pt x="47" y="36"/>
                  <a:pt x="71" y="37"/>
                </a:cubicBezTo>
                <a:cubicBezTo>
                  <a:pt x="71" y="35"/>
                  <a:pt x="71" y="32"/>
                  <a:pt x="71" y="30"/>
                </a:cubicBezTo>
                <a:cubicBezTo>
                  <a:pt x="71" y="14"/>
                  <a:pt x="84" y="0"/>
                  <a:pt x="101" y="0"/>
                </a:cubicBezTo>
                <a:cubicBezTo>
                  <a:pt x="109" y="0"/>
                  <a:pt x="117" y="4"/>
                  <a:pt x="122" y="10"/>
                </a:cubicBezTo>
                <a:cubicBezTo>
                  <a:pt x="129" y="8"/>
                  <a:pt x="136" y="6"/>
                  <a:pt x="141" y="2"/>
                </a:cubicBezTo>
                <a:cubicBezTo>
                  <a:pt x="139" y="9"/>
                  <a:pt x="134" y="15"/>
                  <a:pt x="128" y="19"/>
                </a:cubicBezTo>
                <a:cubicBezTo>
                  <a:pt x="134" y="18"/>
                  <a:pt x="140" y="17"/>
                  <a:pt x="145" y="14"/>
                </a:cubicBezTo>
                <a:cubicBezTo>
                  <a:pt x="141" y="20"/>
                  <a:pt x="136" y="26"/>
                  <a:pt x="130"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79" name="Freeform 98"/>
          <p:cNvSpPr>
            <a:spLocks noEditPoints="1"/>
          </p:cNvSpPr>
          <p:nvPr/>
        </p:nvSpPr>
        <p:spPr bwMode="auto">
          <a:xfrm>
            <a:off x="7781823" y="5536112"/>
            <a:ext cx="115667" cy="121368"/>
          </a:xfrm>
          <a:custGeom>
            <a:avLst/>
            <a:gdLst>
              <a:gd name="T0" fmla="*/ 93 w 146"/>
              <a:gd name="T1" fmla="*/ 115 h 153"/>
              <a:gd name="T2" fmla="*/ 89 w 146"/>
              <a:gd name="T3" fmla="*/ 131 h 153"/>
              <a:gd name="T4" fmla="*/ 42 w 146"/>
              <a:gd name="T5" fmla="*/ 153 h 153"/>
              <a:gd name="T6" fmla="*/ 3 w 146"/>
              <a:gd name="T7" fmla="*/ 137 h 153"/>
              <a:gd name="T8" fmla="*/ 0 w 146"/>
              <a:gd name="T9" fmla="*/ 125 h 153"/>
              <a:gd name="T10" fmla="*/ 15 w 146"/>
              <a:gd name="T11" fmla="*/ 100 h 153"/>
              <a:gd name="T12" fmla="*/ 52 w 146"/>
              <a:gd name="T13" fmla="*/ 91 h 153"/>
              <a:gd name="T14" fmla="*/ 47 w 146"/>
              <a:gd name="T15" fmla="*/ 77 h 153"/>
              <a:gd name="T16" fmla="*/ 48 w 146"/>
              <a:gd name="T17" fmla="*/ 70 h 153"/>
              <a:gd name="T18" fmla="*/ 42 w 146"/>
              <a:gd name="T19" fmla="*/ 70 h 153"/>
              <a:gd name="T20" fmla="*/ 10 w 146"/>
              <a:gd name="T21" fmla="*/ 38 h 153"/>
              <a:gd name="T22" fmla="*/ 22 w 146"/>
              <a:gd name="T23" fmla="*/ 12 h 153"/>
              <a:gd name="T24" fmla="*/ 59 w 146"/>
              <a:gd name="T25" fmla="*/ 0 h 153"/>
              <a:gd name="T26" fmla="*/ 98 w 146"/>
              <a:gd name="T27" fmla="*/ 0 h 153"/>
              <a:gd name="T28" fmla="*/ 85 w 146"/>
              <a:gd name="T29" fmla="*/ 8 h 153"/>
              <a:gd name="T30" fmla="*/ 73 w 146"/>
              <a:gd name="T31" fmla="*/ 8 h 153"/>
              <a:gd name="T32" fmla="*/ 87 w 146"/>
              <a:gd name="T33" fmla="*/ 35 h 153"/>
              <a:gd name="T34" fmla="*/ 65 w 146"/>
              <a:gd name="T35" fmla="*/ 73 h 153"/>
              <a:gd name="T36" fmla="*/ 93 w 146"/>
              <a:gd name="T37" fmla="*/ 115 h 153"/>
              <a:gd name="T38" fmla="*/ 80 w 146"/>
              <a:gd name="T39" fmla="*/ 123 h 153"/>
              <a:gd name="T40" fmla="*/ 59 w 146"/>
              <a:gd name="T41" fmla="*/ 97 h 153"/>
              <a:gd name="T42" fmla="*/ 55 w 146"/>
              <a:gd name="T43" fmla="*/ 97 h 153"/>
              <a:gd name="T44" fmla="*/ 17 w 146"/>
              <a:gd name="T45" fmla="*/ 120 h 153"/>
              <a:gd name="T46" fmla="*/ 52 w 146"/>
              <a:gd name="T47" fmla="*/ 145 h 153"/>
              <a:gd name="T48" fmla="*/ 80 w 146"/>
              <a:gd name="T49" fmla="*/ 123 h 153"/>
              <a:gd name="T50" fmla="*/ 65 w 146"/>
              <a:gd name="T51" fmla="*/ 59 h 153"/>
              <a:gd name="T52" fmla="*/ 70 w 146"/>
              <a:gd name="T53" fmla="*/ 44 h 153"/>
              <a:gd name="T54" fmla="*/ 45 w 146"/>
              <a:gd name="T55" fmla="*/ 7 h 153"/>
              <a:gd name="T56" fmla="*/ 31 w 146"/>
              <a:gd name="T57" fmla="*/ 14 h 153"/>
              <a:gd name="T58" fmla="*/ 27 w 146"/>
              <a:gd name="T59" fmla="*/ 29 h 153"/>
              <a:gd name="T60" fmla="*/ 51 w 146"/>
              <a:gd name="T61" fmla="*/ 64 h 153"/>
              <a:gd name="T62" fmla="*/ 65 w 146"/>
              <a:gd name="T63" fmla="*/ 59 h 153"/>
              <a:gd name="T64" fmla="*/ 146 w 146"/>
              <a:gd name="T65" fmla="*/ 64 h 153"/>
              <a:gd name="T66" fmla="*/ 146 w 146"/>
              <a:gd name="T67" fmla="*/ 74 h 153"/>
              <a:gd name="T68" fmla="*/ 126 w 146"/>
              <a:gd name="T69" fmla="*/ 74 h 153"/>
              <a:gd name="T70" fmla="*/ 126 w 146"/>
              <a:gd name="T71" fmla="*/ 94 h 153"/>
              <a:gd name="T72" fmla="*/ 117 w 146"/>
              <a:gd name="T73" fmla="*/ 94 h 153"/>
              <a:gd name="T74" fmla="*/ 117 w 146"/>
              <a:gd name="T75" fmla="*/ 74 h 153"/>
              <a:gd name="T76" fmla="*/ 97 w 146"/>
              <a:gd name="T77" fmla="*/ 74 h 153"/>
              <a:gd name="T78" fmla="*/ 97 w 146"/>
              <a:gd name="T79" fmla="*/ 64 h 153"/>
              <a:gd name="T80" fmla="*/ 117 w 146"/>
              <a:gd name="T81" fmla="*/ 64 h 153"/>
              <a:gd name="T82" fmla="*/ 117 w 146"/>
              <a:gd name="T83" fmla="*/ 44 h 153"/>
              <a:gd name="T84" fmla="*/ 126 w 146"/>
              <a:gd name="T85" fmla="*/ 44 h 153"/>
              <a:gd name="T86" fmla="*/ 126 w 146"/>
              <a:gd name="T87" fmla="*/ 64 h 153"/>
              <a:gd name="T88" fmla="*/ 146 w 146"/>
              <a:gd name="T8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53">
                <a:moveTo>
                  <a:pt x="93" y="115"/>
                </a:moveTo>
                <a:cubicBezTo>
                  <a:pt x="93" y="121"/>
                  <a:pt x="92" y="127"/>
                  <a:pt x="89" y="131"/>
                </a:cubicBezTo>
                <a:cubicBezTo>
                  <a:pt x="80" y="148"/>
                  <a:pt x="60" y="153"/>
                  <a:pt x="42" y="153"/>
                </a:cubicBezTo>
                <a:cubicBezTo>
                  <a:pt x="28" y="153"/>
                  <a:pt x="11" y="150"/>
                  <a:pt x="3" y="137"/>
                </a:cubicBezTo>
                <a:cubicBezTo>
                  <a:pt x="1" y="133"/>
                  <a:pt x="0" y="129"/>
                  <a:pt x="0" y="125"/>
                </a:cubicBezTo>
                <a:cubicBezTo>
                  <a:pt x="0" y="114"/>
                  <a:pt x="6" y="106"/>
                  <a:pt x="15" y="100"/>
                </a:cubicBezTo>
                <a:cubicBezTo>
                  <a:pt x="26" y="94"/>
                  <a:pt x="40" y="92"/>
                  <a:pt x="52" y="91"/>
                </a:cubicBezTo>
                <a:cubicBezTo>
                  <a:pt x="49" y="87"/>
                  <a:pt x="47" y="83"/>
                  <a:pt x="47" y="77"/>
                </a:cubicBezTo>
                <a:cubicBezTo>
                  <a:pt x="47" y="74"/>
                  <a:pt x="47" y="72"/>
                  <a:pt x="48" y="70"/>
                </a:cubicBezTo>
                <a:cubicBezTo>
                  <a:pt x="46" y="70"/>
                  <a:pt x="44" y="70"/>
                  <a:pt x="42" y="70"/>
                </a:cubicBezTo>
                <a:cubicBezTo>
                  <a:pt x="24" y="70"/>
                  <a:pt x="10" y="57"/>
                  <a:pt x="10" y="38"/>
                </a:cubicBezTo>
                <a:cubicBezTo>
                  <a:pt x="10" y="28"/>
                  <a:pt x="15" y="18"/>
                  <a:pt x="22" y="12"/>
                </a:cubicBezTo>
                <a:cubicBezTo>
                  <a:pt x="32" y="3"/>
                  <a:pt x="46" y="0"/>
                  <a:pt x="59" y="0"/>
                </a:cubicBezTo>
                <a:cubicBezTo>
                  <a:pt x="98" y="0"/>
                  <a:pt x="98" y="0"/>
                  <a:pt x="98" y="0"/>
                </a:cubicBezTo>
                <a:cubicBezTo>
                  <a:pt x="85" y="8"/>
                  <a:pt x="85" y="8"/>
                  <a:pt x="85" y="8"/>
                </a:cubicBezTo>
                <a:cubicBezTo>
                  <a:pt x="73" y="8"/>
                  <a:pt x="73" y="8"/>
                  <a:pt x="73" y="8"/>
                </a:cubicBezTo>
                <a:cubicBezTo>
                  <a:pt x="82" y="15"/>
                  <a:pt x="87" y="23"/>
                  <a:pt x="87" y="35"/>
                </a:cubicBezTo>
                <a:cubicBezTo>
                  <a:pt x="87" y="59"/>
                  <a:pt x="65" y="61"/>
                  <a:pt x="65" y="73"/>
                </a:cubicBezTo>
                <a:cubicBezTo>
                  <a:pt x="65" y="85"/>
                  <a:pt x="93" y="89"/>
                  <a:pt x="93" y="115"/>
                </a:cubicBezTo>
                <a:close/>
                <a:moveTo>
                  <a:pt x="80" y="123"/>
                </a:moveTo>
                <a:cubicBezTo>
                  <a:pt x="80" y="111"/>
                  <a:pt x="68" y="103"/>
                  <a:pt x="59" y="97"/>
                </a:cubicBezTo>
                <a:cubicBezTo>
                  <a:pt x="58" y="97"/>
                  <a:pt x="56" y="97"/>
                  <a:pt x="55" y="97"/>
                </a:cubicBezTo>
                <a:cubicBezTo>
                  <a:pt x="40" y="97"/>
                  <a:pt x="17" y="101"/>
                  <a:pt x="17" y="120"/>
                </a:cubicBezTo>
                <a:cubicBezTo>
                  <a:pt x="17" y="139"/>
                  <a:pt x="37" y="145"/>
                  <a:pt x="52" y="145"/>
                </a:cubicBezTo>
                <a:cubicBezTo>
                  <a:pt x="65" y="145"/>
                  <a:pt x="80" y="139"/>
                  <a:pt x="80" y="123"/>
                </a:cubicBezTo>
                <a:close/>
                <a:moveTo>
                  <a:pt x="65" y="59"/>
                </a:moveTo>
                <a:cubicBezTo>
                  <a:pt x="69" y="55"/>
                  <a:pt x="70" y="50"/>
                  <a:pt x="70" y="44"/>
                </a:cubicBezTo>
                <a:cubicBezTo>
                  <a:pt x="70" y="30"/>
                  <a:pt x="62" y="7"/>
                  <a:pt x="45" y="7"/>
                </a:cubicBezTo>
                <a:cubicBezTo>
                  <a:pt x="40" y="7"/>
                  <a:pt x="34" y="10"/>
                  <a:pt x="31" y="14"/>
                </a:cubicBezTo>
                <a:cubicBezTo>
                  <a:pt x="28" y="18"/>
                  <a:pt x="27" y="23"/>
                  <a:pt x="27" y="29"/>
                </a:cubicBezTo>
                <a:cubicBezTo>
                  <a:pt x="27" y="42"/>
                  <a:pt x="35" y="64"/>
                  <a:pt x="51" y="64"/>
                </a:cubicBezTo>
                <a:cubicBezTo>
                  <a:pt x="56" y="64"/>
                  <a:pt x="61" y="62"/>
                  <a:pt x="65" y="59"/>
                </a:cubicBezTo>
                <a:close/>
                <a:moveTo>
                  <a:pt x="146" y="64"/>
                </a:moveTo>
                <a:cubicBezTo>
                  <a:pt x="146" y="74"/>
                  <a:pt x="146" y="74"/>
                  <a:pt x="146" y="74"/>
                </a:cubicBezTo>
                <a:cubicBezTo>
                  <a:pt x="126" y="74"/>
                  <a:pt x="126" y="74"/>
                  <a:pt x="126" y="74"/>
                </a:cubicBezTo>
                <a:cubicBezTo>
                  <a:pt x="126" y="94"/>
                  <a:pt x="126" y="94"/>
                  <a:pt x="126" y="94"/>
                </a:cubicBezTo>
                <a:cubicBezTo>
                  <a:pt x="117" y="94"/>
                  <a:pt x="117" y="94"/>
                  <a:pt x="117" y="94"/>
                </a:cubicBezTo>
                <a:cubicBezTo>
                  <a:pt x="117" y="74"/>
                  <a:pt x="117" y="74"/>
                  <a:pt x="117" y="74"/>
                </a:cubicBezTo>
                <a:cubicBezTo>
                  <a:pt x="97" y="74"/>
                  <a:pt x="97" y="74"/>
                  <a:pt x="97" y="74"/>
                </a:cubicBezTo>
                <a:cubicBezTo>
                  <a:pt x="97" y="64"/>
                  <a:pt x="97" y="64"/>
                  <a:pt x="97" y="64"/>
                </a:cubicBezTo>
                <a:cubicBezTo>
                  <a:pt x="117" y="64"/>
                  <a:pt x="117" y="64"/>
                  <a:pt x="117" y="64"/>
                </a:cubicBezTo>
                <a:cubicBezTo>
                  <a:pt x="117" y="44"/>
                  <a:pt x="117" y="44"/>
                  <a:pt x="117" y="44"/>
                </a:cubicBezTo>
                <a:cubicBezTo>
                  <a:pt x="126" y="44"/>
                  <a:pt x="126" y="44"/>
                  <a:pt x="126" y="44"/>
                </a:cubicBezTo>
                <a:cubicBezTo>
                  <a:pt x="126" y="64"/>
                  <a:pt x="126" y="64"/>
                  <a:pt x="126" y="64"/>
                </a:cubicBezTo>
                <a:lnTo>
                  <a:pt x="146"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80" name="Oval 79"/>
          <p:cNvSpPr/>
          <p:nvPr/>
        </p:nvSpPr>
        <p:spPr>
          <a:xfrm>
            <a:off x="9832043" y="5461935"/>
            <a:ext cx="269724" cy="269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81" name="Oval 80"/>
          <p:cNvSpPr/>
          <p:nvPr/>
        </p:nvSpPr>
        <p:spPr>
          <a:xfrm>
            <a:off x="10181467" y="5461935"/>
            <a:ext cx="269724" cy="2697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82" name="Oval 81"/>
          <p:cNvSpPr/>
          <p:nvPr/>
        </p:nvSpPr>
        <p:spPr>
          <a:xfrm>
            <a:off x="10524195" y="5461935"/>
            <a:ext cx="269724" cy="26972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83" name="Freeform 86"/>
          <p:cNvSpPr>
            <a:spLocks/>
          </p:cNvSpPr>
          <p:nvPr/>
        </p:nvSpPr>
        <p:spPr bwMode="auto">
          <a:xfrm>
            <a:off x="9935949" y="5537663"/>
            <a:ext cx="61913" cy="118269"/>
          </a:xfrm>
          <a:custGeom>
            <a:avLst/>
            <a:gdLst>
              <a:gd name="T0" fmla="*/ 80 w 80"/>
              <a:gd name="T1" fmla="*/ 25 h 153"/>
              <a:gd name="T2" fmla="*/ 65 w 80"/>
              <a:gd name="T3" fmla="*/ 25 h 153"/>
              <a:gd name="T4" fmla="*/ 52 w 80"/>
              <a:gd name="T5" fmla="*/ 38 h 153"/>
              <a:gd name="T6" fmla="*/ 52 w 80"/>
              <a:gd name="T7" fmla="*/ 56 h 153"/>
              <a:gd name="T8" fmla="*/ 79 w 80"/>
              <a:gd name="T9" fmla="*/ 56 h 153"/>
              <a:gd name="T10" fmla="*/ 75 w 80"/>
              <a:gd name="T11" fmla="*/ 83 h 153"/>
              <a:gd name="T12" fmla="*/ 52 w 80"/>
              <a:gd name="T13" fmla="*/ 83 h 153"/>
              <a:gd name="T14" fmla="*/ 52 w 80"/>
              <a:gd name="T15" fmla="*/ 153 h 153"/>
              <a:gd name="T16" fmla="*/ 24 w 80"/>
              <a:gd name="T17" fmla="*/ 153 h 153"/>
              <a:gd name="T18" fmla="*/ 24 w 80"/>
              <a:gd name="T19" fmla="*/ 83 h 153"/>
              <a:gd name="T20" fmla="*/ 0 w 80"/>
              <a:gd name="T21" fmla="*/ 83 h 153"/>
              <a:gd name="T22" fmla="*/ 0 w 80"/>
              <a:gd name="T23" fmla="*/ 56 h 153"/>
              <a:gd name="T24" fmla="*/ 24 w 80"/>
              <a:gd name="T25" fmla="*/ 56 h 153"/>
              <a:gd name="T26" fmla="*/ 24 w 80"/>
              <a:gd name="T27" fmla="*/ 36 h 153"/>
              <a:gd name="T28" fmla="*/ 59 w 80"/>
              <a:gd name="T29" fmla="*/ 0 h 153"/>
              <a:gd name="T30" fmla="*/ 80 w 80"/>
              <a:gd name="T31" fmla="*/ 1 h 153"/>
              <a:gd name="T32" fmla="*/ 80 w 80"/>
              <a:gd name="T33" fmla="*/ 2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3">
                <a:moveTo>
                  <a:pt x="80" y="25"/>
                </a:moveTo>
                <a:cubicBezTo>
                  <a:pt x="65" y="25"/>
                  <a:pt x="65" y="25"/>
                  <a:pt x="65" y="25"/>
                </a:cubicBezTo>
                <a:cubicBezTo>
                  <a:pt x="54" y="25"/>
                  <a:pt x="52" y="31"/>
                  <a:pt x="52" y="38"/>
                </a:cubicBezTo>
                <a:cubicBezTo>
                  <a:pt x="52" y="56"/>
                  <a:pt x="52" y="56"/>
                  <a:pt x="52" y="56"/>
                </a:cubicBezTo>
                <a:cubicBezTo>
                  <a:pt x="79" y="56"/>
                  <a:pt x="79" y="56"/>
                  <a:pt x="79" y="56"/>
                </a:cubicBezTo>
                <a:cubicBezTo>
                  <a:pt x="75" y="83"/>
                  <a:pt x="75" y="83"/>
                  <a:pt x="75" y="83"/>
                </a:cubicBezTo>
                <a:cubicBezTo>
                  <a:pt x="52" y="83"/>
                  <a:pt x="52" y="83"/>
                  <a:pt x="52" y="83"/>
                </a:cubicBezTo>
                <a:cubicBezTo>
                  <a:pt x="52" y="153"/>
                  <a:pt x="52" y="153"/>
                  <a:pt x="52" y="153"/>
                </a:cubicBezTo>
                <a:cubicBezTo>
                  <a:pt x="24" y="153"/>
                  <a:pt x="24" y="153"/>
                  <a:pt x="24" y="153"/>
                </a:cubicBezTo>
                <a:cubicBezTo>
                  <a:pt x="24" y="83"/>
                  <a:pt x="24" y="83"/>
                  <a:pt x="24" y="83"/>
                </a:cubicBezTo>
                <a:cubicBezTo>
                  <a:pt x="0" y="83"/>
                  <a:pt x="0" y="83"/>
                  <a:pt x="0" y="83"/>
                </a:cubicBezTo>
                <a:cubicBezTo>
                  <a:pt x="0" y="56"/>
                  <a:pt x="0" y="56"/>
                  <a:pt x="0" y="56"/>
                </a:cubicBezTo>
                <a:cubicBezTo>
                  <a:pt x="24" y="56"/>
                  <a:pt x="24" y="56"/>
                  <a:pt x="24" y="56"/>
                </a:cubicBezTo>
                <a:cubicBezTo>
                  <a:pt x="24" y="36"/>
                  <a:pt x="24" y="36"/>
                  <a:pt x="24" y="36"/>
                </a:cubicBezTo>
                <a:cubicBezTo>
                  <a:pt x="24" y="12"/>
                  <a:pt x="38" y="0"/>
                  <a:pt x="59" y="0"/>
                </a:cubicBezTo>
                <a:cubicBezTo>
                  <a:pt x="69" y="0"/>
                  <a:pt x="77" y="0"/>
                  <a:pt x="80" y="1"/>
                </a:cubicBezTo>
                <a:lnTo>
                  <a:pt x="80"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84" name="Freeform 88"/>
          <p:cNvSpPr>
            <a:spLocks/>
          </p:cNvSpPr>
          <p:nvPr/>
        </p:nvSpPr>
        <p:spPr bwMode="auto">
          <a:xfrm>
            <a:off x="10245488" y="5538927"/>
            <a:ext cx="141683" cy="115741"/>
          </a:xfrm>
          <a:custGeom>
            <a:avLst/>
            <a:gdLst>
              <a:gd name="T0" fmla="*/ 130 w 145"/>
              <a:gd name="T1" fmla="*/ 30 h 119"/>
              <a:gd name="T2" fmla="*/ 131 w 145"/>
              <a:gd name="T3" fmla="*/ 34 h 119"/>
              <a:gd name="T4" fmla="*/ 46 w 145"/>
              <a:gd name="T5" fmla="*/ 119 h 119"/>
              <a:gd name="T6" fmla="*/ 0 w 145"/>
              <a:gd name="T7" fmla="*/ 105 h 119"/>
              <a:gd name="T8" fmla="*/ 7 w 145"/>
              <a:gd name="T9" fmla="*/ 106 h 119"/>
              <a:gd name="T10" fmla="*/ 44 w 145"/>
              <a:gd name="T11" fmla="*/ 93 h 119"/>
              <a:gd name="T12" fmla="*/ 16 w 145"/>
              <a:gd name="T13" fmla="*/ 72 h 119"/>
              <a:gd name="T14" fmla="*/ 22 w 145"/>
              <a:gd name="T15" fmla="*/ 73 h 119"/>
              <a:gd name="T16" fmla="*/ 30 w 145"/>
              <a:gd name="T17" fmla="*/ 72 h 119"/>
              <a:gd name="T18" fmla="*/ 6 w 145"/>
              <a:gd name="T19" fmla="*/ 42 h 119"/>
              <a:gd name="T20" fmla="*/ 6 w 145"/>
              <a:gd name="T21" fmla="*/ 42 h 119"/>
              <a:gd name="T22" fmla="*/ 19 w 145"/>
              <a:gd name="T23" fmla="*/ 46 h 119"/>
              <a:gd name="T24" fmla="*/ 6 w 145"/>
              <a:gd name="T25" fmla="*/ 21 h 119"/>
              <a:gd name="T26" fmla="*/ 10 w 145"/>
              <a:gd name="T27" fmla="*/ 6 h 119"/>
              <a:gd name="T28" fmla="*/ 71 w 145"/>
              <a:gd name="T29" fmla="*/ 37 h 119"/>
              <a:gd name="T30" fmla="*/ 71 w 145"/>
              <a:gd name="T31" fmla="*/ 30 h 119"/>
              <a:gd name="T32" fmla="*/ 101 w 145"/>
              <a:gd name="T33" fmla="*/ 0 h 119"/>
              <a:gd name="T34" fmla="*/ 122 w 145"/>
              <a:gd name="T35" fmla="*/ 10 h 119"/>
              <a:gd name="T36" fmla="*/ 141 w 145"/>
              <a:gd name="T37" fmla="*/ 2 h 119"/>
              <a:gd name="T38" fmla="*/ 128 w 145"/>
              <a:gd name="T39" fmla="*/ 19 h 119"/>
              <a:gd name="T40" fmla="*/ 145 w 145"/>
              <a:gd name="T41" fmla="*/ 14 h 119"/>
              <a:gd name="T42" fmla="*/ 130 w 145"/>
              <a:gd name="T4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19">
                <a:moveTo>
                  <a:pt x="130" y="30"/>
                </a:moveTo>
                <a:cubicBezTo>
                  <a:pt x="131" y="31"/>
                  <a:pt x="131" y="32"/>
                  <a:pt x="131" y="34"/>
                </a:cubicBezTo>
                <a:cubicBezTo>
                  <a:pt x="131" y="73"/>
                  <a:pt x="100" y="119"/>
                  <a:pt x="46" y="119"/>
                </a:cubicBezTo>
                <a:cubicBezTo>
                  <a:pt x="29" y="119"/>
                  <a:pt x="13" y="114"/>
                  <a:pt x="0" y="105"/>
                </a:cubicBezTo>
                <a:cubicBezTo>
                  <a:pt x="2" y="105"/>
                  <a:pt x="4" y="106"/>
                  <a:pt x="7" y="106"/>
                </a:cubicBezTo>
                <a:cubicBezTo>
                  <a:pt x="21" y="106"/>
                  <a:pt x="34" y="101"/>
                  <a:pt x="44" y="93"/>
                </a:cubicBezTo>
                <a:cubicBezTo>
                  <a:pt x="31" y="92"/>
                  <a:pt x="20" y="84"/>
                  <a:pt x="16" y="72"/>
                </a:cubicBezTo>
                <a:cubicBezTo>
                  <a:pt x="18" y="72"/>
                  <a:pt x="20" y="73"/>
                  <a:pt x="22" y="73"/>
                </a:cubicBezTo>
                <a:cubicBezTo>
                  <a:pt x="24" y="73"/>
                  <a:pt x="27" y="72"/>
                  <a:pt x="30" y="72"/>
                </a:cubicBezTo>
                <a:cubicBezTo>
                  <a:pt x="16" y="69"/>
                  <a:pt x="6" y="57"/>
                  <a:pt x="6" y="42"/>
                </a:cubicBezTo>
                <a:cubicBezTo>
                  <a:pt x="6" y="42"/>
                  <a:pt x="6" y="42"/>
                  <a:pt x="6" y="42"/>
                </a:cubicBezTo>
                <a:cubicBezTo>
                  <a:pt x="10" y="44"/>
                  <a:pt x="14" y="45"/>
                  <a:pt x="19" y="46"/>
                </a:cubicBezTo>
                <a:cubicBezTo>
                  <a:pt x="11" y="40"/>
                  <a:pt x="6" y="31"/>
                  <a:pt x="6" y="21"/>
                </a:cubicBezTo>
                <a:cubicBezTo>
                  <a:pt x="6" y="15"/>
                  <a:pt x="7" y="10"/>
                  <a:pt x="10" y="6"/>
                </a:cubicBezTo>
                <a:cubicBezTo>
                  <a:pt x="25" y="24"/>
                  <a:pt x="47" y="36"/>
                  <a:pt x="71" y="37"/>
                </a:cubicBezTo>
                <a:cubicBezTo>
                  <a:pt x="71" y="35"/>
                  <a:pt x="71" y="32"/>
                  <a:pt x="71" y="30"/>
                </a:cubicBezTo>
                <a:cubicBezTo>
                  <a:pt x="71" y="14"/>
                  <a:pt x="84" y="0"/>
                  <a:pt x="101" y="0"/>
                </a:cubicBezTo>
                <a:cubicBezTo>
                  <a:pt x="109" y="0"/>
                  <a:pt x="117" y="4"/>
                  <a:pt x="122" y="10"/>
                </a:cubicBezTo>
                <a:cubicBezTo>
                  <a:pt x="129" y="8"/>
                  <a:pt x="136" y="6"/>
                  <a:pt x="141" y="2"/>
                </a:cubicBezTo>
                <a:cubicBezTo>
                  <a:pt x="139" y="9"/>
                  <a:pt x="134" y="15"/>
                  <a:pt x="128" y="19"/>
                </a:cubicBezTo>
                <a:cubicBezTo>
                  <a:pt x="134" y="18"/>
                  <a:pt x="140" y="17"/>
                  <a:pt x="145" y="14"/>
                </a:cubicBezTo>
                <a:cubicBezTo>
                  <a:pt x="141" y="20"/>
                  <a:pt x="136" y="26"/>
                  <a:pt x="130"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85" name="Freeform 98"/>
          <p:cNvSpPr>
            <a:spLocks noEditPoints="1"/>
          </p:cNvSpPr>
          <p:nvPr/>
        </p:nvSpPr>
        <p:spPr bwMode="auto">
          <a:xfrm>
            <a:off x="10601223" y="5536112"/>
            <a:ext cx="115667" cy="121368"/>
          </a:xfrm>
          <a:custGeom>
            <a:avLst/>
            <a:gdLst>
              <a:gd name="T0" fmla="*/ 93 w 146"/>
              <a:gd name="T1" fmla="*/ 115 h 153"/>
              <a:gd name="T2" fmla="*/ 89 w 146"/>
              <a:gd name="T3" fmla="*/ 131 h 153"/>
              <a:gd name="T4" fmla="*/ 42 w 146"/>
              <a:gd name="T5" fmla="*/ 153 h 153"/>
              <a:gd name="T6" fmla="*/ 3 w 146"/>
              <a:gd name="T7" fmla="*/ 137 h 153"/>
              <a:gd name="T8" fmla="*/ 0 w 146"/>
              <a:gd name="T9" fmla="*/ 125 h 153"/>
              <a:gd name="T10" fmla="*/ 15 w 146"/>
              <a:gd name="T11" fmla="*/ 100 h 153"/>
              <a:gd name="T12" fmla="*/ 52 w 146"/>
              <a:gd name="T13" fmla="*/ 91 h 153"/>
              <a:gd name="T14" fmla="*/ 47 w 146"/>
              <a:gd name="T15" fmla="*/ 77 h 153"/>
              <a:gd name="T16" fmla="*/ 48 w 146"/>
              <a:gd name="T17" fmla="*/ 70 h 153"/>
              <a:gd name="T18" fmla="*/ 42 w 146"/>
              <a:gd name="T19" fmla="*/ 70 h 153"/>
              <a:gd name="T20" fmla="*/ 10 w 146"/>
              <a:gd name="T21" fmla="*/ 38 h 153"/>
              <a:gd name="T22" fmla="*/ 22 w 146"/>
              <a:gd name="T23" fmla="*/ 12 h 153"/>
              <a:gd name="T24" fmla="*/ 59 w 146"/>
              <a:gd name="T25" fmla="*/ 0 h 153"/>
              <a:gd name="T26" fmla="*/ 98 w 146"/>
              <a:gd name="T27" fmla="*/ 0 h 153"/>
              <a:gd name="T28" fmla="*/ 85 w 146"/>
              <a:gd name="T29" fmla="*/ 8 h 153"/>
              <a:gd name="T30" fmla="*/ 73 w 146"/>
              <a:gd name="T31" fmla="*/ 8 h 153"/>
              <a:gd name="T32" fmla="*/ 87 w 146"/>
              <a:gd name="T33" fmla="*/ 35 h 153"/>
              <a:gd name="T34" fmla="*/ 65 w 146"/>
              <a:gd name="T35" fmla="*/ 73 h 153"/>
              <a:gd name="T36" fmla="*/ 93 w 146"/>
              <a:gd name="T37" fmla="*/ 115 h 153"/>
              <a:gd name="T38" fmla="*/ 80 w 146"/>
              <a:gd name="T39" fmla="*/ 123 h 153"/>
              <a:gd name="T40" fmla="*/ 59 w 146"/>
              <a:gd name="T41" fmla="*/ 97 h 153"/>
              <a:gd name="T42" fmla="*/ 55 w 146"/>
              <a:gd name="T43" fmla="*/ 97 h 153"/>
              <a:gd name="T44" fmla="*/ 17 w 146"/>
              <a:gd name="T45" fmla="*/ 120 h 153"/>
              <a:gd name="T46" fmla="*/ 52 w 146"/>
              <a:gd name="T47" fmla="*/ 145 h 153"/>
              <a:gd name="T48" fmla="*/ 80 w 146"/>
              <a:gd name="T49" fmla="*/ 123 h 153"/>
              <a:gd name="T50" fmla="*/ 65 w 146"/>
              <a:gd name="T51" fmla="*/ 59 h 153"/>
              <a:gd name="T52" fmla="*/ 70 w 146"/>
              <a:gd name="T53" fmla="*/ 44 h 153"/>
              <a:gd name="T54" fmla="*/ 45 w 146"/>
              <a:gd name="T55" fmla="*/ 7 h 153"/>
              <a:gd name="T56" fmla="*/ 31 w 146"/>
              <a:gd name="T57" fmla="*/ 14 h 153"/>
              <a:gd name="T58" fmla="*/ 27 w 146"/>
              <a:gd name="T59" fmla="*/ 29 h 153"/>
              <a:gd name="T60" fmla="*/ 51 w 146"/>
              <a:gd name="T61" fmla="*/ 64 h 153"/>
              <a:gd name="T62" fmla="*/ 65 w 146"/>
              <a:gd name="T63" fmla="*/ 59 h 153"/>
              <a:gd name="T64" fmla="*/ 146 w 146"/>
              <a:gd name="T65" fmla="*/ 64 h 153"/>
              <a:gd name="T66" fmla="*/ 146 w 146"/>
              <a:gd name="T67" fmla="*/ 74 h 153"/>
              <a:gd name="T68" fmla="*/ 126 w 146"/>
              <a:gd name="T69" fmla="*/ 74 h 153"/>
              <a:gd name="T70" fmla="*/ 126 w 146"/>
              <a:gd name="T71" fmla="*/ 94 h 153"/>
              <a:gd name="T72" fmla="*/ 117 w 146"/>
              <a:gd name="T73" fmla="*/ 94 h 153"/>
              <a:gd name="T74" fmla="*/ 117 w 146"/>
              <a:gd name="T75" fmla="*/ 74 h 153"/>
              <a:gd name="T76" fmla="*/ 97 w 146"/>
              <a:gd name="T77" fmla="*/ 74 h 153"/>
              <a:gd name="T78" fmla="*/ 97 w 146"/>
              <a:gd name="T79" fmla="*/ 64 h 153"/>
              <a:gd name="T80" fmla="*/ 117 w 146"/>
              <a:gd name="T81" fmla="*/ 64 h 153"/>
              <a:gd name="T82" fmla="*/ 117 w 146"/>
              <a:gd name="T83" fmla="*/ 44 h 153"/>
              <a:gd name="T84" fmla="*/ 126 w 146"/>
              <a:gd name="T85" fmla="*/ 44 h 153"/>
              <a:gd name="T86" fmla="*/ 126 w 146"/>
              <a:gd name="T87" fmla="*/ 64 h 153"/>
              <a:gd name="T88" fmla="*/ 146 w 146"/>
              <a:gd name="T8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53">
                <a:moveTo>
                  <a:pt x="93" y="115"/>
                </a:moveTo>
                <a:cubicBezTo>
                  <a:pt x="93" y="121"/>
                  <a:pt x="92" y="127"/>
                  <a:pt x="89" y="131"/>
                </a:cubicBezTo>
                <a:cubicBezTo>
                  <a:pt x="80" y="148"/>
                  <a:pt x="60" y="153"/>
                  <a:pt x="42" y="153"/>
                </a:cubicBezTo>
                <a:cubicBezTo>
                  <a:pt x="28" y="153"/>
                  <a:pt x="11" y="150"/>
                  <a:pt x="3" y="137"/>
                </a:cubicBezTo>
                <a:cubicBezTo>
                  <a:pt x="1" y="133"/>
                  <a:pt x="0" y="129"/>
                  <a:pt x="0" y="125"/>
                </a:cubicBezTo>
                <a:cubicBezTo>
                  <a:pt x="0" y="114"/>
                  <a:pt x="6" y="106"/>
                  <a:pt x="15" y="100"/>
                </a:cubicBezTo>
                <a:cubicBezTo>
                  <a:pt x="26" y="94"/>
                  <a:pt x="40" y="92"/>
                  <a:pt x="52" y="91"/>
                </a:cubicBezTo>
                <a:cubicBezTo>
                  <a:pt x="49" y="87"/>
                  <a:pt x="47" y="83"/>
                  <a:pt x="47" y="77"/>
                </a:cubicBezTo>
                <a:cubicBezTo>
                  <a:pt x="47" y="74"/>
                  <a:pt x="47" y="72"/>
                  <a:pt x="48" y="70"/>
                </a:cubicBezTo>
                <a:cubicBezTo>
                  <a:pt x="46" y="70"/>
                  <a:pt x="44" y="70"/>
                  <a:pt x="42" y="70"/>
                </a:cubicBezTo>
                <a:cubicBezTo>
                  <a:pt x="24" y="70"/>
                  <a:pt x="10" y="57"/>
                  <a:pt x="10" y="38"/>
                </a:cubicBezTo>
                <a:cubicBezTo>
                  <a:pt x="10" y="28"/>
                  <a:pt x="15" y="18"/>
                  <a:pt x="22" y="12"/>
                </a:cubicBezTo>
                <a:cubicBezTo>
                  <a:pt x="32" y="3"/>
                  <a:pt x="46" y="0"/>
                  <a:pt x="59" y="0"/>
                </a:cubicBezTo>
                <a:cubicBezTo>
                  <a:pt x="98" y="0"/>
                  <a:pt x="98" y="0"/>
                  <a:pt x="98" y="0"/>
                </a:cubicBezTo>
                <a:cubicBezTo>
                  <a:pt x="85" y="8"/>
                  <a:pt x="85" y="8"/>
                  <a:pt x="85" y="8"/>
                </a:cubicBezTo>
                <a:cubicBezTo>
                  <a:pt x="73" y="8"/>
                  <a:pt x="73" y="8"/>
                  <a:pt x="73" y="8"/>
                </a:cubicBezTo>
                <a:cubicBezTo>
                  <a:pt x="82" y="15"/>
                  <a:pt x="87" y="23"/>
                  <a:pt x="87" y="35"/>
                </a:cubicBezTo>
                <a:cubicBezTo>
                  <a:pt x="87" y="59"/>
                  <a:pt x="65" y="61"/>
                  <a:pt x="65" y="73"/>
                </a:cubicBezTo>
                <a:cubicBezTo>
                  <a:pt x="65" y="85"/>
                  <a:pt x="93" y="89"/>
                  <a:pt x="93" y="115"/>
                </a:cubicBezTo>
                <a:close/>
                <a:moveTo>
                  <a:pt x="80" y="123"/>
                </a:moveTo>
                <a:cubicBezTo>
                  <a:pt x="80" y="111"/>
                  <a:pt x="68" y="103"/>
                  <a:pt x="59" y="97"/>
                </a:cubicBezTo>
                <a:cubicBezTo>
                  <a:pt x="58" y="97"/>
                  <a:pt x="56" y="97"/>
                  <a:pt x="55" y="97"/>
                </a:cubicBezTo>
                <a:cubicBezTo>
                  <a:pt x="40" y="97"/>
                  <a:pt x="17" y="101"/>
                  <a:pt x="17" y="120"/>
                </a:cubicBezTo>
                <a:cubicBezTo>
                  <a:pt x="17" y="139"/>
                  <a:pt x="37" y="145"/>
                  <a:pt x="52" y="145"/>
                </a:cubicBezTo>
                <a:cubicBezTo>
                  <a:pt x="65" y="145"/>
                  <a:pt x="80" y="139"/>
                  <a:pt x="80" y="123"/>
                </a:cubicBezTo>
                <a:close/>
                <a:moveTo>
                  <a:pt x="65" y="59"/>
                </a:moveTo>
                <a:cubicBezTo>
                  <a:pt x="69" y="55"/>
                  <a:pt x="70" y="50"/>
                  <a:pt x="70" y="44"/>
                </a:cubicBezTo>
                <a:cubicBezTo>
                  <a:pt x="70" y="30"/>
                  <a:pt x="62" y="7"/>
                  <a:pt x="45" y="7"/>
                </a:cubicBezTo>
                <a:cubicBezTo>
                  <a:pt x="40" y="7"/>
                  <a:pt x="34" y="10"/>
                  <a:pt x="31" y="14"/>
                </a:cubicBezTo>
                <a:cubicBezTo>
                  <a:pt x="28" y="18"/>
                  <a:pt x="27" y="23"/>
                  <a:pt x="27" y="29"/>
                </a:cubicBezTo>
                <a:cubicBezTo>
                  <a:pt x="27" y="42"/>
                  <a:pt x="35" y="64"/>
                  <a:pt x="51" y="64"/>
                </a:cubicBezTo>
                <a:cubicBezTo>
                  <a:pt x="56" y="64"/>
                  <a:pt x="61" y="62"/>
                  <a:pt x="65" y="59"/>
                </a:cubicBezTo>
                <a:close/>
                <a:moveTo>
                  <a:pt x="146" y="64"/>
                </a:moveTo>
                <a:cubicBezTo>
                  <a:pt x="146" y="74"/>
                  <a:pt x="146" y="74"/>
                  <a:pt x="146" y="74"/>
                </a:cubicBezTo>
                <a:cubicBezTo>
                  <a:pt x="126" y="74"/>
                  <a:pt x="126" y="74"/>
                  <a:pt x="126" y="74"/>
                </a:cubicBezTo>
                <a:cubicBezTo>
                  <a:pt x="126" y="94"/>
                  <a:pt x="126" y="94"/>
                  <a:pt x="126" y="94"/>
                </a:cubicBezTo>
                <a:cubicBezTo>
                  <a:pt x="117" y="94"/>
                  <a:pt x="117" y="94"/>
                  <a:pt x="117" y="94"/>
                </a:cubicBezTo>
                <a:cubicBezTo>
                  <a:pt x="117" y="74"/>
                  <a:pt x="117" y="74"/>
                  <a:pt x="117" y="74"/>
                </a:cubicBezTo>
                <a:cubicBezTo>
                  <a:pt x="97" y="74"/>
                  <a:pt x="97" y="74"/>
                  <a:pt x="97" y="74"/>
                </a:cubicBezTo>
                <a:cubicBezTo>
                  <a:pt x="97" y="64"/>
                  <a:pt x="97" y="64"/>
                  <a:pt x="97" y="64"/>
                </a:cubicBezTo>
                <a:cubicBezTo>
                  <a:pt x="117" y="64"/>
                  <a:pt x="117" y="64"/>
                  <a:pt x="117" y="64"/>
                </a:cubicBezTo>
                <a:cubicBezTo>
                  <a:pt x="117" y="44"/>
                  <a:pt x="117" y="44"/>
                  <a:pt x="117" y="44"/>
                </a:cubicBezTo>
                <a:cubicBezTo>
                  <a:pt x="126" y="44"/>
                  <a:pt x="126" y="44"/>
                  <a:pt x="126" y="44"/>
                </a:cubicBezTo>
                <a:cubicBezTo>
                  <a:pt x="126" y="64"/>
                  <a:pt x="126" y="64"/>
                  <a:pt x="126" y="64"/>
                </a:cubicBezTo>
                <a:lnTo>
                  <a:pt x="146"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63" name="矩形 62"/>
          <p:cNvSpPr/>
          <p:nvPr/>
        </p:nvSpPr>
        <p:spPr>
          <a:xfrm>
            <a:off x="3462983" y="196393"/>
            <a:ext cx="5266038" cy="652486"/>
          </a:xfrm>
          <a:prstGeom prst="rect">
            <a:avLst/>
          </a:prstGeom>
        </p:spPr>
        <p:txBody>
          <a:bodyPr wrap="square">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Justus oldstyle"/>
                <a:ea typeface="+mn-ea"/>
                <a:cs typeface="+mn-cs"/>
                <a:sym typeface="+mn-lt"/>
              </a:rPr>
              <a:t>输入本页标题</a:t>
            </a:r>
          </a:p>
        </p:txBody>
      </p:sp>
      <p:sp>
        <p:nvSpPr>
          <p:cNvPr id="76" name="矩形 75"/>
          <p:cNvSpPr/>
          <p:nvPr/>
        </p:nvSpPr>
        <p:spPr>
          <a:xfrm>
            <a:off x="3113558" y="742665"/>
            <a:ext cx="5964886" cy="3693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Lorem ipsum dolor sit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amet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consectetuer</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adipiscing</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elit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Aenean</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commodo</a:t>
            </a:r>
            <a:endParaRPr kumimoji="0" lang="zh-CN" altLang="en-US" sz="1467"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endParaRPr>
          </a:p>
        </p:txBody>
      </p:sp>
      <p:grpSp>
        <p:nvGrpSpPr>
          <p:cNvPr id="86" name="组合 85"/>
          <p:cNvGrpSpPr/>
          <p:nvPr/>
        </p:nvGrpSpPr>
        <p:grpSpPr>
          <a:xfrm flipV="1">
            <a:off x="5791264" y="1221935"/>
            <a:ext cx="609472" cy="69091"/>
            <a:chOff x="4180114" y="1373533"/>
            <a:chExt cx="1920550" cy="217715"/>
          </a:xfrm>
          <a:solidFill>
            <a:schemeClr val="accent1"/>
          </a:solidFill>
        </p:grpSpPr>
        <p:sp>
          <p:nvSpPr>
            <p:cNvPr id="87" name="椭圆 86"/>
            <p:cNvSpPr/>
            <p:nvPr/>
          </p:nvSpPr>
          <p:spPr>
            <a:xfrm>
              <a:off x="4180114"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88" name="椭圆 87"/>
            <p:cNvSpPr/>
            <p:nvPr/>
          </p:nvSpPr>
          <p:spPr>
            <a:xfrm>
              <a:off x="4520681"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89" name="椭圆 88"/>
            <p:cNvSpPr/>
            <p:nvPr/>
          </p:nvSpPr>
          <p:spPr>
            <a:xfrm>
              <a:off x="4861248"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90" name="椭圆 89"/>
            <p:cNvSpPr/>
            <p:nvPr/>
          </p:nvSpPr>
          <p:spPr>
            <a:xfrm>
              <a:off x="5201815"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91" name="椭圆 90"/>
            <p:cNvSpPr/>
            <p:nvPr/>
          </p:nvSpPr>
          <p:spPr>
            <a:xfrm>
              <a:off x="5542382"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92" name="椭圆 91"/>
            <p:cNvSpPr/>
            <p:nvPr/>
          </p:nvSpPr>
          <p:spPr>
            <a:xfrm>
              <a:off x="5882949"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grpSp>
    </p:spTree>
    <p:extLst>
      <p:ext uri="{BB962C8B-B14F-4D97-AF65-F5344CB8AC3E}">
        <p14:creationId xmlns:p14="http://schemas.microsoft.com/office/powerpoint/2010/main" val="9463892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6"/>
          </p:nvPr>
        </p:nvPicPr>
        <p:blipFill>
          <a:blip r:embed="rId3" cstate="email">
            <a:extLst>
              <a:ext uri="{28A0092B-C50C-407E-A947-70E740481C1C}">
                <a14:useLocalDpi xmlns:a14="http://schemas.microsoft.com/office/drawing/2010/main"/>
              </a:ext>
            </a:extLst>
          </a:blip>
          <a:srcRect/>
          <a:stretch>
            <a:fillRect/>
          </a:stretch>
        </p:blipFill>
        <p:spPr/>
      </p:pic>
      <p:pic>
        <p:nvPicPr>
          <p:cNvPr id="5" name="图片占位符 4"/>
          <p:cNvPicPr>
            <a:picLocks noGrp="1" noChangeAspect="1"/>
          </p:cNvPicPr>
          <p:nvPr>
            <p:ph type="pic" sz="quarter" idx="17"/>
          </p:nvPr>
        </p:nvPicPr>
        <p:blipFill>
          <a:blip r:embed="rId4" cstate="email">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8"/>
          </p:nvPr>
        </p:nvPicPr>
        <p:blipFill>
          <a:blip r:embed="rId5" cstate="email">
            <a:extLst>
              <a:ext uri="{28A0092B-C50C-407E-A947-70E740481C1C}">
                <a14:useLocalDpi xmlns:a14="http://schemas.microsoft.com/office/drawing/2010/main"/>
              </a:ext>
            </a:extLst>
          </a:blip>
          <a:srcRect/>
          <a:stretch>
            <a:fillRect/>
          </a:stretch>
        </p:blipFill>
        <p:spPr/>
      </p:pic>
      <p:pic>
        <p:nvPicPr>
          <p:cNvPr id="14" name="图片占位符 13"/>
          <p:cNvPicPr>
            <a:picLocks noGrp="1" noChangeAspect="1"/>
          </p:cNvPicPr>
          <p:nvPr>
            <p:ph type="pic" sz="quarter" idx="19"/>
          </p:nvPr>
        </p:nvPicPr>
        <p:blipFill>
          <a:blip r:embed="rId6" cstate="email">
            <a:extLst>
              <a:ext uri="{28A0092B-C50C-407E-A947-70E740481C1C}">
                <a14:useLocalDpi xmlns:a14="http://schemas.microsoft.com/office/drawing/2010/main"/>
              </a:ext>
            </a:extLst>
          </a:blip>
          <a:srcRect/>
          <a:stretch>
            <a:fillRect/>
          </a:stretch>
        </p:blipFill>
        <p:spPr/>
      </p:pic>
      <p:sp>
        <p:nvSpPr>
          <p:cNvPr id="6" name="Rectangle 5"/>
          <p:cNvSpPr/>
          <p:nvPr/>
        </p:nvSpPr>
        <p:spPr>
          <a:xfrm>
            <a:off x="1180928" y="1793245"/>
            <a:ext cx="2456613" cy="3918907"/>
          </a:xfrm>
          <a:prstGeom prst="rect">
            <a:avLst/>
          </a:prstGeom>
          <a:noFill/>
          <a:ln w="6350">
            <a:solidFill>
              <a:schemeClr val="bg1">
                <a:lumMod val="85000"/>
                <a:alpha val="7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5" name="TextBox 14"/>
          <p:cNvSpPr txBox="1"/>
          <p:nvPr/>
        </p:nvSpPr>
        <p:spPr>
          <a:xfrm>
            <a:off x="1355098" y="3928390"/>
            <a:ext cx="2094007" cy="37394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600" b="0" i="0" u="none" strike="noStrike" kern="1200" cap="none" spc="0" normalizeH="0" baseline="0" noProof="0" dirty="0">
                <a:ln>
                  <a:noFill/>
                </a:ln>
                <a:solidFill>
                  <a:prstClr val="black">
                    <a:lumMod val="50000"/>
                    <a:lumOff val="50000"/>
                  </a:prstClr>
                </a:solidFill>
                <a:effectLst/>
                <a:uLnTx/>
                <a:uFillTx/>
                <a:latin typeface="Justus Bold"/>
                <a:ea typeface="+mn-ea"/>
                <a:cs typeface="+mn-cs"/>
              </a:rPr>
              <a:t>Ashley Kayla</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100" b="0" i="0" u="none" strike="noStrike" kern="1200" cap="none" spc="0" normalizeH="0" baseline="0" noProof="0" dirty="0">
                <a:ln>
                  <a:noFill/>
                </a:ln>
                <a:solidFill>
                  <a:prstClr val="white">
                    <a:lumMod val="50000"/>
                  </a:prstClr>
                </a:solidFill>
                <a:effectLst/>
                <a:uLnTx/>
                <a:uFillTx/>
                <a:latin typeface="Justus oldstyle"/>
                <a:ea typeface="+mn-ea"/>
                <a:cs typeface="+mn-cs"/>
              </a:rPr>
              <a:t>CEO- &amp; Co Founder</a:t>
            </a:r>
            <a:endParaRPr kumimoji="0" lang="en-IN" sz="1600" b="0" i="0" u="none" strike="noStrike" kern="1200" cap="none" spc="0" normalizeH="0" baseline="0" noProof="0" dirty="0">
              <a:ln>
                <a:noFill/>
              </a:ln>
              <a:solidFill>
                <a:prstClr val="white">
                  <a:lumMod val="50000"/>
                </a:prstClr>
              </a:solidFill>
              <a:effectLst/>
              <a:uLnTx/>
              <a:uFillTx/>
              <a:latin typeface="Justus Bold"/>
              <a:ea typeface="+mn-ea"/>
              <a:cs typeface="+mn-cs"/>
            </a:endParaRPr>
          </a:p>
        </p:txBody>
      </p:sp>
      <p:sp>
        <p:nvSpPr>
          <p:cNvPr id="17" name="TextBox 16"/>
          <p:cNvSpPr txBox="1"/>
          <p:nvPr/>
        </p:nvSpPr>
        <p:spPr>
          <a:xfrm>
            <a:off x="1355098" y="4528084"/>
            <a:ext cx="209400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Contrary to popular belief, Lorem Ipsum is not simply random text. It has roots in a piece of classical Latin</a:t>
            </a:r>
          </a:p>
        </p:txBody>
      </p:sp>
      <p:cxnSp>
        <p:nvCxnSpPr>
          <p:cNvPr id="19" name="Straight Connector 18"/>
          <p:cNvCxnSpPr/>
          <p:nvPr/>
        </p:nvCxnSpPr>
        <p:spPr>
          <a:xfrm>
            <a:off x="1180928" y="4452080"/>
            <a:ext cx="2456613"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637540" y="1793245"/>
            <a:ext cx="2456613" cy="3918907"/>
          </a:xfrm>
          <a:prstGeom prst="rect">
            <a:avLst/>
          </a:prstGeom>
          <a:noFill/>
          <a:ln w="6350">
            <a:solidFill>
              <a:schemeClr val="bg1">
                <a:lumMod val="85000"/>
                <a:alpha val="7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26" name="TextBox 25"/>
          <p:cNvSpPr txBox="1"/>
          <p:nvPr/>
        </p:nvSpPr>
        <p:spPr>
          <a:xfrm>
            <a:off x="3811711" y="2005626"/>
            <a:ext cx="2094007" cy="37394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600" b="0" i="0" u="none" strike="noStrike" kern="1200" cap="none" spc="0" normalizeH="0" baseline="0" noProof="0" dirty="0">
                <a:ln>
                  <a:noFill/>
                </a:ln>
                <a:solidFill>
                  <a:prstClr val="black">
                    <a:lumMod val="50000"/>
                    <a:lumOff val="50000"/>
                  </a:prstClr>
                </a:solidFill>
                <a:effectLst/>
                <a:uLnTx/>
                <a:uFillTx/>
                <a:latin typeface="Justus Bold"/>
                <a:ea typeface="+mn-ea"/>
                <a:cs typeface="+mn-cs"/>
              </a:rPr>
              <a:t>Ashley Kayla</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100" b="0" i="0" u="none" strike="noStrike" kern="1200" cap="none" spc="0" normalizeH="0" baseline="0" noProof="0" dirty="0">
                <a:ln>
                  <a:noFill/>
                </a:ln>
                <a:solidFill>
                  <a:prstClr val="white">
                    <a:lumMod val="50000"/>
                  </a:prstClr>
                </a:solidFill>
                <a:effectLst/>
                <a:uLnTx/>
                <a:uFillTx/>
                <a:latin typeface="Justus oldstyle"/>
                <a:ea typeface="+mn-ea"/>
                <a:cs typeface="+mn-cs"/>
              </a:rPr>
              <a:t>CEO- &amp; Co Founder</a:t>
            </a:r>
            <a:endParaRPr kumimoji="0" lang="en-IN" sz="1600" b="0" i="0" u="none" strike="noStrike" kern="1200" cap="none" spc="0" normalizeH="0" baseline="0" noProof="0" dirty="0">
              <a:ln>
                <a:noFill/>
              </a:ln>
              <a:solidFill>
                <a:prstClr val="white">
                  <a:lumMod val="50000"/>
                </a:prstClr>
              </a:solidFill>
              <a:effectLst/>
              <a:uLnTx/>
              <a:uFillTx/>
              <a:latin typeface="Justus Bold"/>
              <a:ea typeface="+mn-ea"/>
              <a:cs typeface="+mn-cs"/>
            </a:endParaRPr>
          </a:p>
        </p:txBody>
      </p:sp>
      <p:sp>
        <p:nvSpPr>
          <p:cNvPr id="28" name="TextBox 27"/>
          <p:cNvSpPr txBox="1"/>
          <p:nvPr/>
        </p:nvSpPr>
        <p:spPr>
          <a:xfrm>
            <a:off x="3811711" y="2658660"/>
            <a:ext cx="209400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Contrary to popular belief, Lorem Ipsum is not simply random text. It has roots in a piece of classical Latin</a:t>
            </a:r>
          </a:p>
        </p:txBody>
      </p:sp>
      <p:cxnSp>
        <p:nvCxnSpPr>
          <p:cNvPr id="29" name="Straight Connector 28"/>
          <p:cNvCxnSpPr/>
          <p:nvPr/>
        </p:nvCxnSpPr>
        <p:spPr>
          <a:xfrm>
            <a:off x="3637540" y="2544556"/>
            <a:ext cx="2456613"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1921163" y="5593475"/>
            <a:ext cx="269724" cy="2697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48" name="Rectangle 47"/>
          <p:cNvSpPr/>
          <p:nvPr/>
        </p:nvSpPr>
        <p:spPr>
          <a:xfrm>
            <a:off x="2270587" y="5593475"/>
            <a:ext cx="269724" cy="2697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49" name="Rectangle 48"/>
          <p:cNvSpPr/>
          <p:nvPr/>
        </p:nvSpPr>
        <p:spPr>
          <a:xfrm>
            <a:off x="2613315" y="5593475"/>
            <a:ext cx="269724" cy="26972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3" name="Freeform 86"/>
          <p:cNvSpPr>
            <a:spLocks/>
          </p:cNvSpPr>
          <p:nvPr/>
        </p:nvSpPr>
        <p:spPr bwMode="auto">
          <a:xfrm>
            <a:off x="2025070" y="5669203"/>
            <a:ext cx="61913" cy="118269"/>
          </a:xfrm>
          <a:custGeom>
            <a:avLst/>
            <a:gdLst>
              <a:gd name="T0" fmla="*/ 80 w 80"/>
              <a:gd name="T1" fmla="*/ 25 h 153"/>
              <a:gd name="T2" fmla="*/ 65 w 80"/>
              <a:gd name="T3" fmla="*/ 25 h 153"/>
              <a:gd name="T4" fmla="*/ 52 w 80"/>
              <a:gd name="T5" fmla="*/ 38 h 153"/>
              <a:gd name="T6" fmla="*/ 52 w 80"/>
              <a:gd name="T7" fmla="*/ 56 h 153"/>
              <a:gd name="T8" fmla="*/ 79 w 80"/>
              <a:gd name="T9" fmla="*/ 56 h 153"/>
              <a:gd name="T10" fmla="*/ 75 w 80"/>
              <a:gd name="T11" fmla="*/ 83 h 153"/>
              <a:gd name="T12" fmla="*/ 52 w 80"/>
              <a:gd name="T13" fmla="*/ 83 h 153"/>
              <a:gd name="T14" fmla="*/ 52 w 80"/>
              <a:gd name="T15" fmla="*/ 153 h 153"/>
              <a:gd name="T16" fmla="*/ 24 w 80"/>
              <a:gd name="T17" fmla="*/ 153 h 153"/>
              <a:gd name="T18" fmla="*/ 24 w 80"/>
              <a:gd name="T19" fmla="*/ 83 h 153"/>
              <a:gd name="T20" fmla="*/ 0 w 80"/>
              <a:gd name="T21" fmla="*/ 83 h 153"/>
              <a:gd name="T22" fmla="*/ 0 w 80"/>
              <a:gd name="T23" fmla="*/ 56 h 153"/>
              <a:gd name="T24" fmla="*/ 24 w 80"/>
              <a:gd name="T25" fmla="*/ 56 h 153"/>
              <a:gd name="T26" fmla="*/ 24 w 80"/>
              <a:gd name="T27" fmla="*/ 36 h 153"/>
              <a:gd name="T28" fmla="*/ 59 w 80"/>
              <a:gd name="T29" fmla="*/ 0 h 153"/>
              <a:gd name="T30" fmla="*/ 80 w 80"/>
              <a:gd name="T31" fmla="*/ 1 h 153"/>
              <a:gd name="T32" fmla="*/ 80 w 80"/>
              <a:gd name="T33" fmla="*/ 2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3">
                <a:moveTo>
                  <a:pt x="80" y="25"/>
                </a:moveTo>
                <a:cubicBezTo>
                  <a:pt x="65" y="25"/>
                  <a:pt x="65" y="25"/>
                  <a:pt x="65" y="25"/>
                </a:cubicBezTo>
                <a:cubicBezTo>
                  <a:pt x="54" y="25"/>
                  <a:pt x="52" y="31"/>
                  <a:pt x="52" y="38"/>
                </a:cubicBezTo>
                <a:cubicBezTo>
                  <a:pt x="52" y="56"/>
                  <a:pt x="52" y="56"/>
                  <a:pt x="52" y="56"/>
                </a:cubicBezTo>
                <a:cubicBezTo>
                  <a:pt x="79" y="56"/>
                  <a:pt x="79" y="56"/>
                  <a:pt x="79" y="56"/>
                </a:cubicBezTo>
                <a:cubicBezTo>
                  <a:pt x="75" y="83"/>
                  <a:pt x="75" y="83"/>
                  <a:pt x="75" y="83"/>
                </a:cubicBezTo>
                <a:cubicBezTo>
                  <a:pt x="52" y="83"/>
                  <a:pt x="52" y="83"/>
                  <a:pt x="52" y="83"/>
                </a:cubicBezTo>
                <a:cubicBezTo>
                  <a:pt x="52" y="153"/>
                  <a:pt x="52" y="153"/>
                  <a:pt x="52" y="153"/>
                </a:cubicBezTo>
                <a:cubicBezTo>
                  <a:pt x="24" y="153"/>
                  <a:pt x="24" y="153"/>
                  <a:pt x="24" y="153"/>
                </a:cubicBezTo>
                <a:cubicBezTo>
                  <a:pt x="24" y="83"/>
                  <a:pt x="24" y="83"/>
                  <a:pt x="24" y="83"/>
                </a:cubicBezTo>
                <a:cubicBezTo>
                  <a:pt x="0" y="83"/>
                  <a:pt x="0" y="83"/>
                  <a:pt x="0" y="83"/>
                </a:cubicBezTo>
                <a:cubicBezTo>
                  <a:pt x="0" y="56"/>
                  <a:pt x="0" y="56"/>
                  <a:pt x="0" y="56"/>
                </a:cubicBezTo>
                <a:cubicBezTo>
                  <a:pt x="24" y="56"/>
                  <a:pt x="24" y="56"/>
                  <a:pt x="24" y="56"/>
                </a:cubicBezTo>
                <a:cubicBezTo>
                  <a:pt x="24" y="36"/>
                  <a:pt x="24" y="36"/>
                  <a:pt x="24" y="36"/>
                </a:cubicBezTo>
                <a:cubicBezTo>
                  <a:pt x="24" y="12"/>
                  <a:pt x="38" y="0"/>
                  <a:pt x="59" y="0"/>
                </a:cubicBezTo>
                <a:cubicBezTo>
                  <a:pt x="69" y="0"/>
                  <a:pt x="77" y="0"/>
                  <a:pt x="80" y="1"/>
                </a:cubicBezTo>
                <a:lnTo>
                  <a:pt x="80"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4" name="Freeform 88"/>
          <p:cNvSpPr>
            <a:spLocks/>
          </p:cNvSpPr>
          <p:nvPr/>
        </p:nvSpPr>
        <p:spPr bwMode="auto">
          <a:xfrm>
            <a:off x="2334609" y="5670467"/>
            <a:ext cx="141683" cy="115741"/>
          </a:xfrm>
          <a:custGeom>
            <a:avLst/>
            <a:gdLst>
              <a:gd name="T0" fmla="*/ 130 w 145"/>
              <a:gd name="T1" fmla="*/ 30 h 119"/>
              <a:gd name="T2" fmla="*/ 131 w 145"/>
              <a:gd name="T3" fmla="*/ 34 h 119"/>
              <a:gd name="T4" fmla="*/ 46 w 145"/>
              <a:gd name="T5" fmla="*/ 119 h 119"/>
              <a:gd name="T6" fmla="*/ 0 w 145"/>
              <a:gd name="T7" fmla="*/ 105 h 119"/>
              <a:gd name="T8" fmla="*/ 7 w 145"/>
              <a:gd name="T9" fmla="*/ 106 h 119"/>
              <a:gd name="T10" fmla="*/ 44 w 145"/>
              <a:gd name="T11" fmla="*/ 93 h 119"/>
              <a:gd name="T12" fmla="*/ 16 w 145"/>
              <a:gd name="T13" fmla="*/ 72 h 119"/>
              <a:gd name="T14" fmla="*/ 22 w 145"/>
              <a:gd name="T15" fmla="*/ 73 h 119"/>
              <a:gd name="T16" fmla="*/ 30 w 145"/>
              <a:gd name="T17" fmla="*/ 72 h 119"/>
              <a:gd name="T18" fmla="*/ 6 w 145"/>
              <a:gd name="T19" fmla="*/ 42 h 119"/>
              <a:gd name="T20" fmla="*/ 6 w 145"/>
              <a:gd name="T21" fmla="*/ 42 h 119"/>
              <a:gd name="T22" fmla="*/ 19 w 145"/>
              <a:gd name="T23" fmla="*/ 46 h 119"/>
              <a:gd name="T24" fmla="*/ 6 w 145"/>
              <a:gd name="T25" fmla="*/ 21 h 119"/>
              <a:gd name="T26" fmla="*/ 10 w 145"/>
              <a:gd name="T27" fmla="*/ 6 h 119"/>
              <a:gd name="T28" fmla="*/ 71 w 145"/>
              <a:gd name="T29" fmla="*/ 37 h 119"/>
              <a:gd name="T30" fmla="*/ 71 w 145"/>
              <a:gd name="T31" fmla="*/ 30 h 119"/>
              <a:gd name="T32" fmla="*/ 101 w 145"/>
              <a:gd name="T33" fmla="*/ 0 h 119"/>
              <a:gd name="T34" fmla="*/ 122 w 145"/>
              <a:gd name="T35" fmla="*/ 10 h 119"/>
              <a:gd name="T36" fmla="*/ 141 w 145"/>
              <a:gd name="T37" fmla="*/ 2 h 119"/>
              <a:gd name="T38" fmla="*/ 128 w 145"/>
              <a:gd name="T39" fmla="*/ 19 h 119"/>
              <a:gd name="T40" fmla="*/ 145 w 145"/>
              <a:gd name="T41" fmla="*/ 14 h 119"/>
              <a:gd name="T42" fmla="*/ 130 w 145"/>
              <a:gd name="T4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19">
                <a:moveTo>
                  <a:pt x="130" y="30"/>
                </a:moveTo>
                <a:cubicBezTo>
                  <a:pt x="131" y="31"/>
                  <a:pt x="131" y="32"/>
                  <a:pt x="131" y="34"/>
                </a:cubicBezTo>
                <a:cubicBezTo>
                  <a:pt x="131" y="73"/>
                  <a:pt x="100" y="119"/>
                  <a:pt x="46" y="119"/>
                </a:cubicBezTo>
                <a:cubicBezTo>
                  <a:pt x="29" y="119"/>
                  <a:pt x="13" y="114"/>
                  <a:pt x="0" y="105"/>
                </a:cubicBezTo>
                <a:cubicBezTo>
                  <a:pt x="2" y="105"/>
                  <a:pt x="4" y="106"/>
                  <a:pt x="7" y="106"/>
                </a:cubicBezTo>
                <a:cubicBezTo>
                  <a:pt x="21" y="106"/>
                  <a:pt x="34" y="101"/>
                  <a:pt x="44" y="93"/>
                </a:cubicBezTo>
                <a:cubicBezTo>
                  <a:pt x="31" y="92"/>
                  <a:pt x="20" y="84"/>
                  <a:pt x="16" y="72"/>
                </a:cubicBezTo>
                <a:cubicBezTo>
                  <a:pt x="18" y="72"/>
                  <a:pt x="20" y="73"/>
                  <a:pt x="22" y="73"/>
                </a:cubicBezTo>
                <a:cubicBezTo>
                  <a:pt x="24" y="73"/>
                  <a:pt x="27" y="72"/>
                  <a:pt x="30" y="72"/>
                </a:cubicBezTo>
                <a:cubicBezTo>
                  <a:pt x="16" y="69"/>
                  <a:pt x="6" y="57"/>
                  <a:pt x="6" y="42"/>
                </a:cubicBezTo>
                <a:cubicBezTo>
                  <a:pt x="6" y="42"/>
                  <a:pt x="6" y="42"/>
                  <a:pt x="6" y="42"/>
                </a:cubicBezTo>
                <a:cubicBezTo>
                  <a:pt x="10" y="44"/>
                  <a:pt x="14" y="45"/>
                  <a:pt x="19" y="46"/>
                </a:cubicBezTo>
                <a:cubicBezTo>
                  <a:pt x="11" y="40"/>
                  <a:pt x="6" y="31"/>
                  <a:pt x="6" y="21"/>
                </a:cubicBezTo>
                <a:cubicBezTo>
                  <a:pt x="6" y="15"/>
                  <a:pt x="7" y="10"/>
                  <a:pt x="10" y="6"/>
                </a:cubicBezTo>
                <a:cubicBezTo>
                  <a:pt x="25" y="24"/>
                  <a:pt x="47" y="36"/>
                  <a:pt x="71" y="37"/>
                </a:cubicBezTo>
                <a:cubicBezTo>
                  <a:pt x="71" y="35"/>
                  <a:pt x="71" y="32"/>
                  <a:pt x="71" y="30"/>
                </a:cubicBezTo>
                <a:cubicBezTo>
                  <a:pt x="71" y="14"/>
                  <a:pt x="84" y="0"/>
                  <a:pt x="101" y="0"/>
                </a:cubicBezTo>
                <a:cubicBezTo>
                  <a:pt x="109" y="0"/>
                  <a:pt x="117" y="4"/>
                  <a:pt x="122" y="10"/>
                </a:cubicBezTo>
                <a:cubicBezTo>
                  <a:pt x="129" y="8"/>
                  <a:pt x="136" y="6"/>
                  <a:pt x="141" y="2"/>
                </a:cubicBezTo>
                <a:cubicBezTo>
                  <a:pt x="139" y="9"/>
                  <a:pt x="134" y="15"/>
                  <a:pt x="128" y="19"/>
                </a:cubicBezTo>
                <a:cubicBezTo>
                  <a:pt x="134" y="18"/>
                  <a:pt x="140" y="17"/>
                  <a:pt x="145" y="14"/>
                </a:cubicBezTo>
                <a:cubicBezTo>
                  <a:pt x="141" y="20"/>
                  <a:pt x="136" y="26"/>
                  <a:pt x="130"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5" name="Freeform 98"/>
          <p:cNvSpPr>
            <a:spLocks noEditPoints="1"/>
          </p:cNvSpPr>
          <p:nvPr/>
        </p:nvSpPr>
        <p:spPr bwMode="auto">
          <a:xfrm>
            <a:off x="2690344" y="5667652"/>
            <a:ext cx="115667" cy="121368"/>
          </a:xfrm>
          <a:custGeom>
            <a:avLst/>
            <a:gdLst>
              <a:gd name="T0" fmla="*/ 93 w 146"/>
              <a:gd name="T1" fmla="*/ 115 h 153"/>
              <a:gd name="T2" fmla="*/ 89 w 146"/>
              <a:gd name="T3" fmla="*/ 131 h 153"/>
              <a:gd name="T4" fmla="*/ 42 w 146"/>
              <a:gd name="T5" fmla="*/ 153 h 153"/>
              <a:gd name="T6" fmla="*/ 3 w 146"/>
              <a:gd name="T7" fmla="*/ 137 h 153"/>
              <a:gd name="T8" fmla="*/ 0 w 146"/>
              <a:gd name="T9" fmla="*/ 125 h 153"/>
              <a:gd name="T10" fmla="*/ 15 w 146"/>
              <a:gd name="T11" fmla="*/ 100 h 153"/>
              <a:gd name="T12" fmla="*/ 52 w 146"/>
              <a:gd name="T13" fmla="*/ 91 h 153"/>
              <a:gd name="T14" fmla="*/ 47 w 146"/>
              <a:gd name="T15" fmla="*/ 77 h 153"/>
              <a:gd name="T16" fmla="*/ 48 w 146"/>
              <a:gd name="T17" fmla="*/ 70 h 153"/>
              <a:gd name="T18" fmla="*/ 42 w 146"/>
              <a:gd name="T19" fmla="*/ 70 h 153"/>
              <a:gd name="T20" fmla="*/ 10 w 146"/>
              <a:gd name="T21" fmla="*/ 38 h 153"/>
              <a:gd name="T22" fmla="*/ 22 w 146"/>
              <a:gd name="T23" fmla="*/ 12 h 153"/>
              <a:gd name="T24" fmla="*/ 59 w 146"/>
              <a:gd name="T25" fmla="*/ 0 h 153"/>
              <a:gd name="T26" fmla="*/ 98 w 146"/>
              <a:gd name="T27" fmla="*/ 0 h 153"/>
              <a:gd name="T28" fmla="*/ 85 w 146"/>
              <a:gd name="T29" fmla="*/ 8 h 153"/>
              <a:gd name="T30" fmla="*/ 73 w 146"/>
              <a:gd name="T31" fmla="*/ 8 h 153"/>
              <a:gd name="T32" fmla="*/ 87 w 146"/>
              <a:gd name="T33" fmla="*/ 35 h 153"/>
              <a:gd name="T34" fmla="*/ 65 w 146"/>
              <a:gd name="T35" fmla="*/ 73 h 153"/>
              <a:gd name="T36" fmla="*/ 93 w 146"/>
              <a:gd name="T37" fmla="*/ 115 h 153"/>
              <a:gd name="T38" fmla="*/ 80 w 146"/>
              <a:gd name="T39" fmla="*/ 123 h 153"/>
              <a:gd name="T40" fmla="*/ 59 w 146"/>
              <a:gd name="T41" fmla="*/ 97 h 153"/>
              <a:gd name="T42" fmla="*/ 55 w 146"/>
              <a:gd name="T43" fmla="*/ 97 h 153"/>
              <a:gd name="T44" fmla="*/ 17 w 146"/>
              <a:gd name="T45" fmla="*/ 120 h 153"/>
              <a:gd name="T46" fmla="*/ 52 w 146"/>
              <a:gd name="T47" fmla="*/ 145 h 153"/>
              <a:gd name="T48" fmla="*/ 80 w 146"/>
              <a:gd name="T49" fmla="*/ 123 h 153"/>
              <a:gd name="T50" fmla="*/ 65 w 146"/>
              <a:gd name="T51" fmla="*/ 59 h 153"/>
              <a:gd name="T52" fmla="*/ 70 w 146"/>
              <a:gd name="T53" fmla="*/ 44 h 153"/>
              <a:gd name="T54" fmla="*/ 45 w 146"/>
              <a:gd name="T55" fmla="*/ 7 h 153"/>
              <a:gd name="T56" fmla="*/ 31 w 146"/>
              <a:gd name="T57" fmla="*/ 14 h 153"/>
              <a:gd name="T58" fmla="*/ 27 w 146"/>
              <a:gd name="T59" fmla="*/ 29 h 153"/>
              <a:gd name="T60" fmla="*/ 51 w 146"/>
              <a:gd name="T61" fmla="*/ 64 h 153"/>
              <a:gd name="T62" fmla="*/ 65 w 146"/>
              <a:gd name="T63" fmla="*/ 59 h 153"/>
              <a:gd name="T64" fmla="*/ 146 w 146"/>
              <a:gd name="T65" fmla="*/ 64 h 153"/>
              <a:gd name="T66" fmla="*/ 146 w 146"/>
              <a:gd name="T67" fmla="*/ 74 h 153"/>
              <a:gd name="T68" fmla="*/ 126 w 146"/>
              <a:gd name="T69" fmla="*/ 74 h 153"/>
              <a:gd name="T70" fmla="*/ 126 w 146"/>
              <a:gd name="T71" fmla="*/ 94 h 153"/>
              <a:gd name="T72" fmla="*/ 117 w 146"/>
              <a:gd name="T73" fmla="*/ 94 h 153"/>
              <a:gd name="T74" fmla="*/ 117 w 146"/>
              <a:gd name="T75" fmla="*/ 74 h 153"/>
              <a:gd name="T76" fmla="*/ 97 w 146"/>
              <a:gd name="T77" fmla="*/ 74 h 153"/>
              <a:gd name="T78" fmla="*/ 97 w 146"/>
              <a:gd name="T79" fmla="*/ 64 h 153"/>
              <a:gd name="T80" fmla="*/ 117 w 146"/>
              <a:gd name="T81" fmla="*/ 64 h 153"/>
              <a:gd name="T82" fmla="*/ 117 w 146"/>
              <a:gd name="T83" fmla="*/ 44 h 153"/>
              <a:gd name="T84" fmla="*/ 126 w 146"/>
              <a:gd name="T85" fmla="*/ 44 h 153"/>
              <a:gd name="T86" fmla="*/ 126 w 146"/>
              <a:gd name="T87" fmla="*/ 64 h 153"/>
              <a:gd name="T88" fmla="*/ 146 w 146"/>
              <a:gd name="T8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53">
                <a:moveTo>
                  <a:pt x="93" y="115"/>
                </a:moveTo>
                <a:cubicBezTo>
                  <a:pt x="93" y="121"/>
                  <a:pt x="92" y="127"/>
                  <a:pt x="89" y="131"/>
                </a:cubicBezTo>
                <a:cubicBezTo>
                  <a:pt x="80" y="148"/>
                  <a:pt x="60" y="153"/>
                  <a:pt x="42" y="153"/>
                </a:cubicBezTo>
                <a:cubicBezTo>
                  <a:pt x="28" y="153"/>
                  <a:pt x="11" y="150"/>
                  <a:pt x="3" y="137"/>
                </a:cubicBezTo>
                <a:cubicBezTo>
                  <a:pt x="1" y="133"/>
                  <a:pt x="0" y="129"/>
                  <a:pt x="0" y="125"/>
                </a:cubicBezTo>
                <a:cubicBezTo>
                  <a:pt x="0" y="114"/>
                  <a:pt x="6" y="106"/>
                  <a:pt x="15" y="100"/>
                </a:cubicBezTo>
                <a:cubicBezTo>
                  <a:pt x="26" y="94"/>
                  <a:pt x="40" y="92"/>
                  <a:pt x="52" y="91"/>
                </a:cubicBezTo>
                <a:cubicBezTo>
                  <a:pt x="49" y="87"/>
                  <a:pt x="47" y="83"/>
                  <a:pt x="47" y="77"/>
                </a:cubicBezTo>
                <a:cubicBezTo>
                  <a:pt x="47" y="74"/>
                  <a:pt x="47" y="72"/>
                  <a:pt x="48" y="70"/>
                </a:cubicBezTo>
                <a:cubicBezTo>
                  <a:pt x="46" y="70"/>
                  <a:pt x="44" y="70"/>
                  <a:pt x="42" y="70"/>
                </a:cubicBezTo>
                <a:cubicBezTo>
                  <a:pt x="24" y="70"/>
                  <a:pt x="10" y="57"/>
                  <a:pt x="10" y="38"/>
                </a:cubicBezTo>
                <a:cubicBezTo>
                  <a:pt x="10" y="28"/>
                  <a:pt x="15" y="18"/>
                  <a:pt x="22" y="12"/>
                </a:cubicBezTo>
                <a:cubicBezTo>
                  <a:pt x="32" y="3"/>
                  <a:pt x="46" y="0"/>
                  <a:pt x="59" y="0"/>
                </a:cubicBezTo>
                <a:cubicBezTo>
                  <a:pt x="98" y="0"/>
                  <a:pt x="98" y="0"/>
                  <a:pt x="98" y="0"/>
                </a:cubicBezTo>
                <a:cubicBezTo>
                  <a:pt x="85" y="8"/>
                  <a:pt x="85" y="8"/>
                  <a:pt x="85" y="8"/>
                </a:cubicBezTo>
                <a:cubicBezTo>
                  <a:pt x="73" y="8"/>
                  <a:pt x="73" y="8"/>
                  <a:pt x="73" y="8"/>
                </a:cubicBezTo>
                <a:cubicBezTo>
                  <a:pt x="82" y="15"/>
                  <a:pt x="87" y="23"/>
                  <a:pt x="87" y="35"/>
                </a:cubicBezTo>
                <a:cubicBezTo>
                  <a:pt x="87" y="59"/>
                  <a:pt x="65" y="61"/>
                  <a:pt x="65" y="73"/>
                </a:cubicBezTo>
                <a:cubicBezTo>
                  <a:pt x="65" y="85"/>
                  <a:pt x="93" y="89"/>
                  <a:pt x="93" y="115"/>
                </a:cubicBezTo>
                <a:close/>
                <a:moveTo>
                  <a:pt x="80" y="123"/>
                </a:moveTo>
                <a:cubicBezTo>
                  <a:pt x="80" y="111"/>
                  <a:pt x="68" y="103"/>
                  <a:pt x="59" y="97"/>
                </a:cubicBezTo>
                <a:cubicBezTo>
                  <a:pt x="58" y="97"/>
                  <a:pt x="56" y="97"/>
                  <a:pt x="55" y="97"/>
                </a:cubicBezTo>
                <a:cubicBezTo>
                  <a:pt x="40" y="97"/>
                  <a:pt x="17" y="101"/>
                  <a:pt x="17" y="120"/>
                </a:cubicBezTo>
                <a:cubicBezTo>
                  <a:pt x="17" y="139"/>
                  <a:pt x="37" y="145"/>
                  <a:pt x="52" y="145"/>
                </a:cubicBezTo>
                <a:cubicBezTo>
                  <a:pt x="65" y="145"/>
                  <a:pt x="80" y="139"/>
                  <a:pt x="80" y="123"/>
                </a:cubicBezTo>
                <a:close/>
                <a:moveTo>
                  <a:pt x="65" y="59"/>
                </a:moveTo>
                <a:cubicBezTo>
                  <a:pt x="69" y="55"/>
                  <a:pt x="70" y="50"/>
                  <a:pt x="70" y="44"/>
                </a:cubicBezTo>
                <a:cubicBezTo>
                  <a:pt x="70" y="30"/>
                  <a:pt x="62" y="7"/>
                  <a:pt x="45" y="7"/>
                </a:cubicBezTo>
                <a:cubicBezTo>
                  <a:pt x="40" y="7"/>
                  <a:pt x="34" y="10"/>
                  <a:pt x="31" y="14"/>
                </a:cubicBezTo>
                <a:cubicBezTo>
                  <a:pt x="28" y="18"/>
                  <a:pt x="27" y="23"/>
                  <a:pt x="27" y="29"/>
                </a:cubicBezTo>
                <a:cubicBezTo>
                  <a:pt x="27" y="42"/>
                  <a:pt x="35" y="64"/>
                  <a:pt x="51" y="64"/>
                </a:cubicBezTo>
                <a:cubicBezTo>
                  <a:pt x="56" y="64"/>
                  <a:pt x="61" y="62"/>
                  <a:pt x="65" y="59"/>
                </a:cubicBezTo>
                <a:close/>
                <a:moveTo>
                  <a:pt x="146" y="64"/>
                </a:moveTo>
                <a:cubicBezTo>
                  <a:pt x="146" y="74"/>
                  <a:pt x="146" y="74"/>
                  <a:pt x="146" y="74"/>
                </a:cubicBezTo>
                <a:cubicBezTo>
                  <a:pt x="126" y="74"/>
                  <a:pt x="126" y="74"/>
                  <a:pt x="126" y="74"/>
                </a:cubicBezTo>
                <a:cubicBezTo>
                  <a:pt x="126" y="94"/>
                  <a:pt x="126" y="94"/>
                  <a:pt x="126" y="94"/>
                </a:cubicBezTo>
                <a:cubicBezTo>
                  <a:pt x="117" y="94"/>
                  <a:pt x="117" y="94"/>
                  <a:pt x="117" y="94"/>
                </a:cubicBezTo>
                <a:cubicBezTo>
                  <a:pt x="117" y="74"/>
                  <a:pt x="117" y="74"/>
                  <a:pt x="117" y="74"/>
                </a:cubicBezTo>
                <a:cubicBezTo>
                  <a:pt x="97" y="74"/>
                  <a:pt x="97" y="74"/>
                  <a:pt x="97" y="74"/>
                </a:cubicBezTo>
                <a:cubicBezTo>
                  <a:pt x="97" y="64"/>
                  <a:pt x="97" y="64"/>
                  <a:pt x="97" y="64"/>
                </a:cubicBezTo>
                <a:cubicBezTo>
                  <a:pt x="117" y="64"/>
                  <a:pt x="117" y="64"/>
                  <a:pt x="117" y="64"/>
                </a:cubicBezTo>
                <a:cubicBezTo>
                  <a:pt x="117" y="44"/>
                  <a:pt x="117" y="44"/>
                  <a:pt x="117" y="44"/>
                </a:cubicBezTo>
                <a:cubicBezTo>
                  <a:pt x="126" y="44"/>
                  <a:pt x="126" y="44"/>
                  <a:pt x="126" y="44"/>
                </a:cubicBezTo>
                <a:cubicBezTo>
                  <a:pt x="126" y="64"/>
                  <a:pt x="126" y="64"/>
                  <a:pt x="126" y="64"/>
                </a:cubicBezTo>
                <a:lnTo>
                  <a:pt x="146"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6" name="Rectangle 55"/>
          <p:cNvSpPr/>
          <p:nvPr/>
        </p:nvSpPr>
        <p:spPr>
          <a:xfrm>
            <a:off x="4391139" y="5593475"/>
            <a:ext cx="269724" cy="2697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7" name="Rectangle 56"/>
          <p:cNvSpPr/>
          <p:nvPr/>
        </p:nvSpPr>
        <p:spPr>
          <a:xfrm>
            <a:off x="4740563" y="5593475"/>
            <a:ext cx="269724" cy="2697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8" name="Rectangle 57"/>
          <p:cNvSpPr/>
          <p:nvPr/>
        </p:nvSpPr>
        <p:spPr>
          <a:xfrm>
            <a:off x="5083291" y="5593475"/>
            <a:ext cx="269724" cy="26972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9" name="Freeform 86"/>
          <p:cNvSpPr>
            <a:spLocks/>
          </p:cNvSpPr>
          <p:nvPr/>
        </p:nvSpPr>
        <p:spPr bwMode="auto">
          <a:xfrm>
            <a:off x="4495046" y="5669203"/>
            <a:ext cx="61913" cy="118269"/>
          </a:xfrm>
          <a:custGeom>
            <a:avLst/>
            <a:gdLst>
              <a:gd name="T0" fmla="*/ 80 w 80"/>
              <a:gd name="T1" fmla="*/ 25 h 153"/>
              <a:gd name="T2" fmla="*/ 65 w 80"/>
              <a:gd name="T3" fmla="*/ 25 h 153"/>
              <a:gd name="T4" fmla="*/ 52 w 80"/>
              <a:gd name="T5" fmla="*/ 38 h 153"/>
              <a:gd name="T6" fmla="*/ 52 w 80"/>
              <a:gd name="T7" fmla="*/ 56 h 153"/>
              <a:gd name="T8" fmla="*/ 79 w 80"/>
              <a:gd name="T9" fmla="*/ 56 h 153"/>
              <a:gd name="T10" fmla="*/ 75 w 80"/>
              <a:gd name="T11" fmla="*/ 83 h 153"/>
              <a:gd name="T12" fmla="*/ 52 w 80"/>
              <a:gd name="T13" fmla="*/ 83 h 153"/>
              <a:gd name="T14" fmla="*/ 52 w 80"/>
              <a:gd name="T15" fmla="*/ 153 h 153"/>
              <a:gd name="T16" fmla="*/ 24 w 80"/>
              <a:gd name="T17" fmla="*/ 153 h 153"/>
              <a:gd name="T18" fmla="*/ 24 w 80"/>
              <a:gd name="T19" fmla="*/ 83 h 153"/>
              <a:gd name="T20" fmla="*/ 0 w 80"/>
              <a:gd name="T21" fmla="*/ 83 h 153"/>
              <a:gd name="T22" fmla="*/ 0 w 80"/>
              <a:gd name="T23" fmla="*/ 56 h 153"/>
              <a:gd name="T24" fmla="*/ 24 w 80"/>
              <a:gd name="T25" fmla="*/ 56 h 153"/>
              <a:gd name="T26" fmla="*/ 24 w 80"/>
              <a:gd name="T27" fmla="*/ 36 h 153"/>
              <a:gd name="T28" fmla="*/ 59 w 80"/>
              <a:gd name="T29" fmla="*/ 0 h 153"/>
              <a:gd name="T30" fmla="*/ 80 w 80"/>
              <a:gd name="T31" fmla="*/ 1 h 153"/>
              <a:gd name="T32" fmla="*/ 80 w 80"/>
              <a:gd name="T33" fmla="*/ 2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3">
                <a:moveTo>
                  <a:pt x="80" y="25"/>
                </a:moveTo>
                <a:cubicBezTo>
                  <a:pt x="65" y="25"/>
                  <a:pt x="65" y="25"/>
                  <a:pt x="65" y="25"/>
                </a:cubicBezTo>
                <a:cubicBezTo>
                  <a:pt x="54" y="25"/>
                  <a:pt x="52" y="31"/>
                  <a:pt x="52" y="38"/>
                </a:cubicBezTo>
                <a:cubicBezTo>
                  <a:pt x="52" y="56"/>
                  <a:pt x="52" y="56"/>
                  <a:pt x="52" y="56"/>
                </a:cubicBezTo>
                <a:cubicBezTo>
                  <a:pt x="79" y="56"/>
                  <a:pt x="79" y="56"/>
                  <a:pt x="79" y="56"/>
                </a:cubicBezTo>
                <a:cubicBezTo>
                  <a:pt x="75" y="83"/>
                  <a:pt x="75" y="83"/>
                  <a:pt x="75" y="83"/>
                </a:cubicBezTo>
                <a:cubicBezTo>
                  <a:pt x="52" y="83"/>
                  <a:pt x="52" y="83"/>
                  <a:pt x="52" y="83"/>
                </a:cubicBezTo>
                <a:cubicBezTo>
                  <a:pt x="52" y="153"/>
                  <a:pt x="52" y="153"/>
                  <a:pt x="52" y="153"/>
                </a:cubicBezTo>
                <a:cubicBezTo>
                  <a:pt x="24" y="153"/>
                  <a:pt x="24" y="153"/>
                  <a:pt x="24" y="153"/>
                </a:cubicBezTo>
                <a:cubicBezTo>
                  <a:pt x="24" y="83"/>
                  <a:pt x="24" y="83"/>
                  <a:pt x="24" y="83"/>
                </a:cubicBezTo>
                <a:cubicBezTo>
                  <a:pt x="0" y="83"/>
                  <a:pt x="0" y="83"/>
                  <a:pt x="0" y="83"/>
                </a:cubicBezTo>
                <a:cubicBezTo>
                  <a:pt x="0" y="56"/>
                  <a:pt x="0" y="56"/>
                  <a:pt x="0" y="56"/>
                </a:cubicBezTo>
                <a:cubicBezTo>
                  <a:pt x="24" y="56"/>
                  <a:pt x="24" y="56"/>
                  <a:pt x="24" y="56"/>
                </a:cubicBezTo>
                <a:cubicBezTo>
                  <a:pt x="24" y="36"/>
                  <a:pt x="24" y="36"/>
                  <a:pt x="24" y="36"/>
                </a:cubicBezTo>
                <a:cubicBezTo>
                  <a:pt x="24" y="12"/>
                  <a:pt x="38" y="0"/>
                  <a:pt x="59" y="0"/>
                </a:cubicBezTo>
                <a:cubicBezTo>
                  <a:pt x="69" y="0"/>
                  <a:pt x="77" y="0"/>
                  <a:pt x="80" y="1"/>
                </a:cubicBezTo>
                <a:lnTo>
                  <a:pt x="80"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60" name="Freeform 88"/>
          <p:cNvSpPr>
            <a:spLocks/>
          </p:cNvSpPr>
          <p:nvPr/>
        </p:nvSpPr>
        <p:spPr bwMode="auto">
          <a:xfrm>
            <a:off x="4804585" y="5670467"/>
            <a:ext cx="141683" cy="115741"/>
          </a:xfrm>
          <a:custGeom>
            <a:avLst/>
            <a:gdLst>
              <a:gd name="T0" fmla="*/ 130 w 145"/>
              <a:gd name="T1" fmla="*/ 30 h 119"/>
              <a:gd name="T2" fmla="*/ 131 w 145"/>
              <a:gd name="T3" fmla="*/ 34 h 119"/>
              <a:gd name="T4" fmla="*/ 46 w 145"/>
              <a:gd name="T5" fmla="*/ 119 h 119"/>
              <a:gd name="T6" fmla="*/ 0 w 145"/>
              <a:gd name="T7" fmla="*/ 105 h 119"/>
              <a:gd name="T8" fmla="*/ 7 w 145"/>
              <a:gd name="T9" fmla="*/ 106 h 119"/>
              <a:gd name="T10" fmla="*/ 44 w 145"/>
              <a:gd name="T11" fmla="*/ 93 h 119"/>
              <a:gd name="T12" fmla="*/ 16 w 145"/>
              <a:gd name="T13" fmla="*/ 72 h 119"/>
              <a:gd name="T14" fmla="*/ 22 w 145"/>
              <a:gd name="T15" fmla="*/ 73 h 119"/>
              <a:gd name="T16" fmla="*/ 30 w 145"/>
              <a:gd name="T17" fmla="*/ 72 h 119"/>
              <a:gd name="T18" fmla="*/ 6 w 145"/>
              <a:gd name="T19" fmla="*/ 42 h 119"/>
              <a:gd name="T20" fmla="*/ 6 w 145"/>
              <a:gd name="T21" fmla="*/ 42 h 119"/>
              <a:gd name="T22" fmla="*/ 19 w 145"/>
              <a:gd name="T23" fmla="*/ 46 h 119"/>
              <a:gd name="T24" fmla="*/ 6 w 145"/>
              <a:gd name="T25" fmla="*/ 21 h 119"/>
              <a:gd name="T26" fmla="*/ 10 w 145"/>
              <a:gd name="T27" fmla="*/ 6 h 119"/>
              <a:gd name="T28" fmla="*/ 71 w 145"/>
              <a:gd name="T29" fmla="*/ 37 h 119"/>
              <a:gd name="T30" fmla="*/ 71 w 145"/>
              <a:gd name="T31" fmla="*/ 30 h 119"/>
              <a:gd name="T32" fmla="*/ 101 w 145"/>
              <a:gd name="T33" fmla="*/ 0 h 119"/>
              <a:gd name="T34" fmla="*/ 122 w 145"/>
              <a:gd name="T35" fmla="*/ 10 h 119"/>
              <a:gd name="T36" fmla="*/ 141 w 145"/>
              <a:gd name="T37" fmla="*/ 2 h 119"/>
              <a:gd name="T38" fmla="*/ 128 w 145"/>
              <a:gd name="T39" fmla="*/ 19 h 119"/>
              <a:gd name="T40" fmla="*/ 145 w 145"/>
              <a:gd name="T41" fmla="*/ 14 h 119"/>
              <a:gd name="T42" fmla="*/ 130 w 145"/>
              <a:gd name="T4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19">
                <a:moveTo>
                  <a:pt x="130" y="30"/>
                </a:moveTo>
                <a:cubicBezTo>
                  <a:pt x="131" y="31"/>
                  <a:pt x="131" y="32"/>
                  <a:pt x="131" y="34"/>
                </a:cubicBezTo>
                <a:cubicBezTo>
                  <a:pt x="131" y="73"/>
                  <a:pt x="100" y="119"/>
                  <a:pt x="46" y="119"/>
                </a:cubicBezTo>
                <a:cubicBezTo>
                  <a:pt x="29" y="119"/>
                  <a:pt x="13" y="114"/>
                  <a:pt x="0" y="105"/>
                </a:cubicBezTo>
                <a:cubicBezTo>
                  <a:pt x="2" y="105"/>
                  <a:pt x="4" y="106"/>
                  <a:pt x="7" y="106"/>
                </a:cubicBezTo>
                <a:cubicBezTo>
                  <a:pt x="21" y="106"/>
                  <a:pt x="34" y="101"/>
                  <a:pt x="44" y="93"/>
                </a:cubicBezTo>
                <a:cubicBezTo>
                  <a:pt x="31" y="92"/>
                  <a:pt x="20" y="84"/>
                  <a:pt x="16" y="72"/>
                </a:cubicBezTo>
                <a:cubicBezTo>
                  <a:pt x="18" y="72"/>
                  <a:pt x="20" y="73"/>
                  <a:pt x="22" y="73"/>
                </a:cubicBezTo>
                <a:cubicBezTo>
                  <a:pt x="24" y="73"/>
                  <a:pt x="27" y="72"/>
                  <a:pt x="30" y="72"/>
                </a:cubicBezTo>
                <a:cubicBezTo>
                  <a:pt x="16" y="69"/>
                  <a:pt x="6" y="57"/>
                  <a:pt x="6" y="42"/>
                </a:cubicBezTo>
                <a:cubicBezTo>
                  <a:pt x="6" y="42"/>
                  <a:pt x="6" y="42"/>
                  <a:pt x="6" y="42"/>
                </a:cubicBezTo>
                <a:cubicBezTo>
                  <a:pt x="10" y="44"/>
                  <a:pt x="14" y="45"/>
                  <a:pt x="19" y="46"/>
                </a:cubicBezTo>
                <a:cubicBezTo>
                  <a:pt x="11" y="40"/>
                  <a:pt x="6" y="31"/>
                  <a:pt x="6" y="21"/>
                </a:cubicBezTo>
                <a:cubicBezTo>
                  <a:pt x="6" y="15"/>
                  <a:pt x="7" y="10"/>
                  <a:pt x="10" y="6"/>
                </a:cubicBezTo>
                <a:cubicBezTo>
                  <a:pt x="25" y="24"/>
                  <a:pt x="47" y="36"/>
                  <a:pt x="71" y="37"/>
                </a:cubicBezTo>
                <a:cubicBezTo>
                  <a:pt x="71" y="35"/>
                  <a:pt x="71" y="32"/>
                  <a:pt x="71" y="30"/>
                </a:cubicBezTo>
                <a:cubicBezTo>
                  <a:pt x="71" y="14"/>
                  <a:pt x="84" y="0"/>
                  <a:pt x="101" y="0"/>
                </a:cubicBezTo>
                <a:cubicBezTo>
                  <a:pt x="109" y="0"/>
                  <a:pt x="117" y="4"/>
                  <a:pt x="122" y="10"/>
                </a:cubicBezTo>
                <a:cubicBezTo>
                  <a:pt x="129" y="8"/>
                  <a:pt x="136" y="6"/>
                  <a:pt x="141" y="2"/>
                </a:cubicBezTo>
                <a:cubicBezTo>
                  <a:pt x="139" y="9"/>
                  <a:pt x="134" y="15"/>
                  <a:pt x="128" y="19"/>
                </a:cubicBezTo>
                <a:cubicBezTo>
                  <a:pt x="134" y="18"/>
                  <a:pt x="140" y="17"/>
                  <a:pt x="145" y="14"/>
                </a:cubicBezTo>
                <a:cubicBezTo>
                  <a:pt x="141" y="20"/>
                  <a:pt x="136" y="26"/>
                  <a:pt x="130"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61" name="Freeform 98"/>
          <p:cNvSpPr>
            <a:spLocks noEditPoints="1"/>
          </p:cNvSpPr>
          <p:nvPr/>
        </p:nvSpPr>
        <p:spPr bwMode="auto">
          <a:xfrm>
            <a:off x="5160320" y="5667652"/>
            <a:ext cx="115667" cy="121368"/>
          </a:xfrm>
          <a:custGeom>
            <a:avLst/>
            <a:gdLst>
              <a:gd name="T0" fmla="*/ 93 w 146"/>
              <a:gd name="T1" fmla="*/ 115 h 153"/>
              <a:gd name="T2" fmla="*/ 89 w 146"/>
              <a:gd name="T3" fmla="*/ 131 h 153"/>
              <a:gd name="T4" fmla="*/ 42 w 146"/>
              <a:gd name="T5" fmla="*/ 153 h 153"/>
              <a:gd name="T6" fmla="*/ 3 w 146"/>
              <a:gd name="T7" fmla="*/ 137 h 153"/>
              <a:gd name="T8" fmla="*/ 0 w 146"/>
              <a:gd name="T9" fmla="*/ 125 h 153"/>
              <a:gd name="T10" fmla="*/ 15 w 146"/>
              <a:gd name="T11" fmla="*/ 100 h 153"/>
              <a:gd name="T12" fmla="*/ 52 w 146"/>
              <a:gd name="T13" fmla="*/ 91 h 153"/>
              <a:gd name="T14" fmla="*/ 47 w 146"/>
              <a:gd name="T15" fmla="*/ 77 h 153"/>
              <a:gd name="T16" fmla="*/ 48 w 146"/>
              <a:gd name="T17" fmla="*/ 70 h 153"/>
              <a:gd name="T18" fmla="*/ 42 w 146"/>
              <a:gd name="T19" fmla="*/ 70 h 153"/>
              <a:gd name="T20" fmla="*/ 10 w 146"/>
              <a:gd name="T21" fmla="*/ 38 h 153"/>
              <a:gd name="T22" fmla="*/ 22 w 146"/>
              <a:gd name="T23" fmla="*/ 12 h 153"/>
              <a:gd name="T24" fmla="*/ 59 w 146"/>
              <a:gd name="T25" fmla="*/ 0 h 153"/>
              <a:gd name="T26" fmla="*/ 98 w 146"/>
              <a:gd name="T27" fmla="*/ 0 h 153"/>
              <a:gd name="T28" fmla="*/ 85 w 146"/>
              <a:gd name="T29" fmla="*/ 8 h 153"/>
              <a:gd name="T30" fmla="*/ 73 w 146"/>
              <a:gd name="T31" fmla="*/ 8 h 153"/>
              <a:gd name="T32" fmla="*/ 87 w 146"/>
              <a:gd name="T33" fmla="*/ 35 h 153"/>
              <a:gd name="T34" fmla="*/ 65 w 146"/>
              <a:gd name="T35" fmla="*/ 73 h 153"/>
              <a:gd name="T36" fmla="*/ 93 w 146"/>
              <a:gd name="T37" fmla="*/ 115 h 153"/>
              <a:gd name="T38" fmla="*/ 80 w 146"/>
              <a:gd name="T39" fmla="*/ 123 h 153"/>
              <a:gd name="T40" fmla="*/ 59 w 146"/>
              <a:gd name="T41" fmla="*/ 97 h 153"/>
              <a:gd name="T42" fmla="*/ 55 w 146"/>
              <a:gd name="T43" fmla="*/ 97 h 153"/>
              <a:gd name="T44" fmla="*/ 17 w 146"/>
              <a:gd name="T45" fmla="*/ 120 h 153"/>
              <a:gd name="T46" fmla="*/ 52 w 146"/>
              <a:gd name="T47" fmla="*/ 145 h 153"/>
              <a:gd name="T48" fmla="*/ 80 w 146"/>
              <a:gd name="T49" fmla="*/ 123 h 153"/>
              <a:gd name="T50" fmla="*/ 65 w 146"/>
              <a:gd name="T51" fmla="*/ 59 h 153"/>
              <a:gd name="T52" fmla="*/ 70 w 146"/>
              <a:gd name="T53" fmla="*/ 44 h 153"/>
              <a:gd name="T54" fmla="*/ 45 w 146"/>
              <a:gd name="T55" fmla="*/ 7 h 153"/>
              <a:gd name="T56" fmla="*/ 31 w 146"/>
              <a:gd name="T57" fmla="*/ 14 h 153"/>
              <a:gd name="T58" fmla="*/ 27 w 146"/>
              <a:gd name="T59" fmla="*/ 29 h 153"/>
              <a:gd name="T60" fmla="*/ 51 w 146"/>
              <a:gd name="T61" fmla="*/ 64 h 153"/>
              <a:gd name="T62" fmla="*/ 65 w 146"/>
              <a:gd name="T63" fmla="*/ 59 h 153"/>
              <a:gd name="T64" fmla="*/ 146 w 146"/>
              <a:gd name="T65" fmla="*/ 64 h 153"/>
              <a:gd name="T66" fmla="*/ 146 w 146"/>
              <a:gd name="T67" fmla="*/ 74 h 153"/>
              <a:gd name="T68" fmla="*/ 126 w 146"/>
              <a:gd name="T69" fmla="*/ 74 h 153"/>
              <a:gd name="T70" fmla="*/ 126 w 146"/>
              <a:gd name="T71" fmla="*/ 94 h 153"/>
              <a:gd name="T72" fmla="*/ 117 w 146"/>
              <a:gd name="T73" fmla="*/ 94 h 153"/>
              <a:gd name="T74" fmla="*/ 117 w 146"/>
              <a:gd name="T75" fmla="*/ 74 h 153"/>
              <a:gd name="T76" fmla="*/ 97 w 146"/>
              <a:gd name="T77" fmla="*/ 74 h 153"/>
              <a:gd name="T78" fmla="*/ 97 w 146"/>
              <a:gd name="T79" fmla="*/ 64 h 153"/>
              <a:gd name="T80" fmla="*/ 117 w 146"/>
              <a:gd name="T81" fmla="*/ 64 h 153"/>
              <a:gd name="T82" fmla="*/ 117 w 146"/>
              <a:gd name="T83" fmla="*/ 44 h 153"/>
              <a:gd name="T84" fmla="*/ 126 w 146"/>
              <a:gd name="T85" fmla="*/ 44 h 153"/>
              <a:gd name="T86" fmla="*/ 126 w 146"/>
              <a:gd name="T87" fmla="*/ 64 h 153"/>
              <a:gd name="T88" fmla="*/ 146 w 146"/>
              <a:gd name="T8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53">
                <a:moveTo>
                  <a:pt x="93" y="115"/>
                </a:moveTo>
                <a:cubicBezTo>
                  <a:pt x="93" y="121"/>
                  <a:pt x="92" y="127"/>
                  <a:pt x="89" y="131"/>
                </a:cubicBezTo>
                <a:cubicBezTo>
                  <a:pt x="80" y="148"/>
                  <a:pt x="60" y="153"/>
                  <a:pt x="42" y="153"/>
                </a:cubicBezTo>
                <a:cubicBezTo>
                  <a:pt x="28" y="153"/>
                  <a:pt x="11" y="150"/>
                  <a:pt x="3" y="137"/>
                </a:cubicBezTo>
                <a:cubicBezTo>
                  <a:pt x="1" y="133"/>
                  <a:pt x="0" y="129"/>
                  <a:pt x="0" y="125"/>
                </a:cubicBezTo>
                <a:cubicBezTo>
                  <a:pt x="0" y="114"/>
                  <a:pt x="6" y="106"/>
                  <a:pt x="15" y="100"/>
                </a:cubicBezTo>
                <a:cubicBezTo>
                  <a:pt x="26" y="94"/>
                  <a:pt x="40" y="92"/>
                  <a:pt x="52" y="91"/>
                </a:cubicBezTo>
                <a:cubicBezTo>
                  <a:pt x="49" y="87"/>
                  <a:pt x="47" y="83"/>
                  <a:pt x="47" y="77"/>
                </a:cubicBezTo>
                <a:cubicBezTo>
                  <a:pt x="47" y="74"/>
                  <a:pt x="47" y="72"/>
                  <a:pt x="48" y="70"/>
                </a:cubicBezTo>
                <a:cubicBezTo>
                  <a:pt x="46" y="70"/>
                  <a:pt x="44" y="70"/>
                  <a:pt x="42" y="70"/>
                </a:cubicBezTo>
                <a:cubicBezTo>
                  <a:pt x="24" y="70"/>
                  <a:pt x="10" y="57"/>
                  <a:pt x="10" y="38"/>
                </a:cubicBezTo>
                <a:cubicBezTo>
                  <a:pt x="10" y="28"/>
                  <a:pt x="15" y="18"/>
                  <a:pt x="22" y="12"/>
                </a:cubicBezTo>
                <a:cubicBezTo>
                  <a:pt x="32" y="3"/>
                  <a:pt x="46" y="0"/>
                  <a:pt x="59" y="0"/>
                </a:cubicBezTo>
                <a:cubicBezTo>
                  <a:pt x="98" y="0"/>
                  <a:pt x="98" y="0"/>
                  <a:pt x="98" y="0"/>
                </a:cubicBezTo>
                <a:cubicBezTo>
                  <a:pt x="85" y="8"/>
                  <a:pt x="85" y="8"/>
                  <a:pt x="85" y="8"/>
                </a:cubicBezTo>
                <a:cubicBezTo>
                  <a:pt x="73" y="8"/>
                  <a:pt x="73" y="8"/>
                  <a:pt x="73" y="8"/>
                </a:cubicBezTo>
                <a:cubicBezTo>
                  <a:pt x="82" y="15"/>
                  <a:pt x="87" y="23"/>
                  <a:pt x="87" y="35"/>
                </a:cubicBezTo>
                <a:cubicBezTo>
                  <a:pt x="87" y="59"/>
                  <a:pt x="65" y="61"/>
                  <a:pt x="65" y="73"/>
                </a:cubicBezTo>
                <a:cubicBezTo>
                  <a:pt x="65" y="85"/>
                  <a:pt x="93" y="89"/>
                  <a:pt x="93" y="115"/>
                </a:cubicBezTo>
                <a:close/>
                <a:moveTo>
                  <a:pt x="80" y="123"/>
                </a:moveTo>
                <a:cubicBezTo>
                  <a:pt x="80" y="111"/>
                  <a:pt x="68" y="103"/>
                  <a:pt x="59" y="97"/>
                </a:cubicBezTo>
                <a:cubicBezTo>
                  <a:pt x="58" y="97"/>
                  <a:pt x="56" y="97"/>
                  <a:pt x="55" y="97"/>
                </a:cubicBezTo>
                <a:cubicBezTo>
                  <a:pt x="40" y="97"/>
                  <a:pt x="17" y="101"/>
                  <a:pt x="17" y="120"/>
                </a:cubicBezTo>
                <a:cubicBezTo>
                  <a:pt x="17" y="139"/>
                  <a:pt x="37" y="145"/>
                  <a:pt x="52" y="145"/>
                </a:cubicBezTo>
                <a:cubicBezTo>
                  <a:pt x="65" y="145"/>
                  <a:pt x="80" y="139"/>
                  <a:pt x="80" y="123"/>
                </a:cubicBezTo>
                <a:close/>
                <a:moveTo>
                  <a:pt x="65" y="59"/>
                </a:moveTo>
                <a:cubicBezTo>
                  <a:pt x="69" y="55"/>
                  <a:pt x="70" y="50"/>
                  <a:pt x="70" y="44"/>
                </a:cubicBezTo>
                <a:cubicBezTo>
                  <a:pt x="70" y="30"/>
                  <a:pt x="62" y="7"/>
                  <a:pt x="45" y="7"/>
                </a:cubicBezTo>
                <a:cubicBezTo>
                  <a:pt x="40" y="7"/>
                  <a:pt x="34" y="10"/>
                  <a:pt x="31" y="14"/>
                </a:cubicBezTo>
                <a:cubicBezTo>
                  <a:pt x="28" y="18"/>
                  <a:pt x="27" y="23"/>
                  <a:pt x="27" y="29"/>
                </a:cubicBezTo>
                <a:cubicBezTo>
                  <a:pt x="27" y="42"/>
                  <a:pt x="35" y="64"/>
                  <a:pt x="51" y="64"/>
                </a:cubicBezTo>
                <a:cubicBezTo>
                  <a:pt x="56" y="64"/>
                  <a:pt x="61" y="62"/>
                  <a:pt x="65" y="59"/>
                </a:cubicBezTo>
                <a:close/>
                <a:moveTo>
                  <a:pt x="146" y="64"/>
                </a:moveTo>
                <a:cubicBezTo>
                  <a:pt x="146" y="74"/>
                  <a:pt x="146" y="74"/>
                  <a:pt x="146" y="74"/>
                </a:cubicBezTo>
                <a:cubicBezTo>
                  <a:pt x="126" y="74"/>
                  <a:pt x="126" y="74"/>
                  <a:pt x="126" y="74"/>
                </a:cubicBezTo>
                <a:cubicBezTo>
                  <a:pt x="126" y="94"/>
                  <a:pt x="126" y="94"/>
                  <a:pt x="126" y="94"/>
                </a:cubicBezTo>
                <a:cubicBezTo>
                  <a:pt x="117" y="94"/>
                  <a:pt x="117" y="94"/>
                  <a:pt x="117" y="94"/>
                </a:cubicBezTo>
                <a:cubicBezTo>
                  <a:pt x="117" y="74"/>
                  <a:pt x="117" y="74"/>
                  <a:pt x="117" y="74"/>
                </a:cubicBezTo>
                <a:cubicBezTo>
                  <a:pt x="97" y="74"/>
                  <a:pt x="97" y="74"/>
                  <a:pt x="97" y="74"/>
                </a:cubicBezTo>
                <a:cubicBezTo>
                  <a:pt x="97" y="64"/>
                  <a:pt x="97" y="64"/>
                  <a:pt x="97" y="64"/>
                </a:cubicBezTo>
                <a:cubicBezTo>
                  <a:pt x="117" y="64"/>
                  <a:pt x="117" y="64"/>
                  <a:pt x="117" y="64"/>
                </a:cubicBezTo>
                <a:cubicBezTo>
                  <a:pt x="117" y="44"/>
                  <a:pt x="117" y="44"/>
                  <a:pt x="117" y="44"/>
                </a:cubicBezTo>
                <a:cubicBezTo>
                  <a:pt x="126" y="44"/>
                  <a:pt x="126" y="44"/>
                  <a:pt x="126" y="44"/>
                </a:cubicBezTo>
                <a:cubicBezTo>
                  <a:pt x="126" y="64"/>
                  <a:pt x="126" y="64"/>
                  <a:pt x="126" y="64"/>
                </a:cubicBezTo>
                <a:lnTo>
                  <a:pt x="146"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30" name="Rectangle 29"/>
          <p:cNvSpPr/>
          <p:nvPr/>
        </p:nvSpPr>
        <p:spPr>
          <a:xfrm>
            <a:off x="6083560" y="1793245"/>
            <a:ext cx="2456613" cy="3918907"/>
          </a:xfrm>
          <a:prstGeom prst="rect">
            <a:avLst/>
          </a:prstGeom>
          <a:noFill/>
          <a:ln w="6350">
            <a:solidFill>
              <a:schemeClr val="bg1">
                <a:lumMod val="85000"/>
                <a:alpha val="7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32" name="TextBox 31"/>
          <p:cNvSpPr txBox="1"/>
          <p:nvPr/>
        </p:nvSpPr>
        <p:spPr>
          <a:xfrm>
            <a:off x="6257731" y="3928390"/>
            <a:ext cx="2094007" cy="37394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600" b="0" i="0" u="none" strike="noStrike" kern="1200" cap="none" spc="0" normalizeH="0" baseline="0" noProof="0" dirty="0">
                <a:ln>
                  <a:noFill/>
                </a:ln>
                <a:solidFill>
                  <a:prstClr val="black">
                    <a:lumMod val="50000"/>
                    <a:lumOff val="50000"/>
                  </a:prstClr>
                </a:solidFill>
                <a:effectLst/>
                <a:uLnTx/>
                <a:uFillTx/>
                <a:latin typeface="Justus Bold"/>
                <a:ea typeface="+mn-ea"/>
                <a:cs typeface="+mn-cs"/>
              </a:rPr>
              <a:t>Ashley Kayla</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100" b="0" i="0" u="none" strike="noStrike" kern="1200" cap="none" spc="0" normalizeH="0" baseline="0" noProof="0" dirty="0">
                <a:ln>
                  <a:noFill/>
                </a:ln>
                <a:solidFill>
                  <a:prstClr val="white">
                    <a:lumMod val="50000"/>
                  </a:prstClr>
                </a:solidFill>
                <a:effectLst/>
                <a:uLnTx/>
                <a:uFillTx/>
                <a:latin typeface="Justus oldstyle"/>
                <a:ea typeface="+mn-ea"/>
                <a:cs typeface="+mn-cs"/>
              </a:rPr>
              <a:t>CEO- &amp; Co Founder</a:t>
            </a:r>
            <a:endParaRPr kumimoji="0" lang="en-IN" sz="1600" b="0" i="0" u="none" strike="noStrike" kern="1200" cap="none" spc="0" normalizeH="0" baseline="0" noProof="0" dirty="0">
              <a:ln>
                <a:noFill/>
              </a:ln>
              <a:solidFill>
                <a:prstClr val="white">
                  <a:lumMod val="50000"/>
                </a:prstClr>
              </a:solidFill>
              <a:effectLst/>
              <a:uLnTx/>
              <a:uFillTx/>
              <a:latin typeface="Justus Bold"/>
              <a:ea typeface="+mn-ea"/>
              <a:cs typeface="+mn-cs"/>
            </a:endParaRPr>
          </a:p>
        </p:txBody>
      </p:sp>
      <p:sp>
        <p:nvSpPr>
          <p:cNvPr id="34" name="TextBox 33"/>
          <p:cNvSpPr txBox="1"/>
          <p:nvPr/>
        </p:nvSpPr>
        <p:spPr>
          <a:xfrm>
            <a:off x="6257731" y="4528084"/>
            <a:ext cx="209400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Contrary to popular belief, Lorem Ipsum is not simply random text. It has roots in a piece of classical Latin</a:t>
            </a:r>
          </a:p>
        </p:txBody>
      </p:sp>
      <p:cxnSp>
        <p:nvCxnSpPr>
          <p:cNvPr id="35" name="Straight Connector 34"/>
          <p:cNvCxnSpPr/>
          <p:nvPr/>
        </p:nvCxnSpPr>
        <p:spPr>
          <a:xfrm>
            <a:off x="6083560" y="4452080"/>
            <a:ext cx="2456613"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a:off x="8540174" y="1793245"/>
            <a:ext cx="2456613" cy="3918907"/>
          </a:xfrm>
          <a:prstGeom prst="rect">
            <a:avLst/>
          </a:prstGeom>
          <a:noFill/>
          <a:ln w="6350">
            <a:solidFill>
              <a:schemeClr val="bg1">
                <a:lumMod val="85000"/>
                <a:alpha val="7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37" name="TextBox 36"/>
          <p:cNvSpPr txBox="1"/>
          <p:nvPr/>
        </p:nvSpPr>
        <p:spPr>
          <a:xfrm>
            <a:off x="8714345" y="2005626"/>
            <a:ext cx="2094007" cy="37394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600" b="0" i="0" u="none" strike="noStrike" kern="1200" cap="none" spc="0" normalizeH="0" baseline="0" noProof="0" dirty="0">
                <a:ln>
                  <a:noFill/>
                </a:ln>
                <a:solidFill>
                  <a:prstClr val="black">
                    <a:lumMod val="50000"/>
                    <a:lumOff val="50000"/>
                  </a:prstClr>
                </a:solidFill>
                <a:effectLst/>
                <a:uLnTx/>
                <a:uFillTx/>
                <a:latin typeface="Justus Bold"/>
                <a:ea typeface="+mn-ea"/>
                <a:cs typeface="+mn-cs"/>
              </a:rPr>
              <a:t>Ashley Kayla</a:t>
            </a:r>
          </a:p>
          <a:p>
            <a:pPr marL="0" marR="0" lvl="0" indent="0" algn="ctr" defTabSz="914400" rtl="0" eaLnBrk="1" fontAlgn="auto" latinLnBrk="0" hangingPunct="1">
              <a:lnSpc>
                <a:spcPct val="90000"/>
              </a:lnSpc>
              <a:spcBef>
                <a:spcPts val="0"/>
              </a:spcBef>
              <a:spcAft>
                <a:spcPts val="0"/>
              </a:spcAft>
              <a:buClrTx/>
              <a:buSzTx/>
              <a:buFontTx/>
              <a:buNone/>
              <a:tabLst/>
              <a:defRPr/>
            </a:pPr>
            <a:r>
              <a:rPr kumimoji="0" lang="en-IN" sz="1100" b="0" i="0" u="none" strike="noStrike" kern="1200" cap="none" spc="0" normalizeH="0" baseline="0" noProof="0" dirty="0">
                <a:ln>
                  <a:noFill/>
                </a:ln>
                <a:solidFill>
                  <a:prstClr val="white">
                    <a:lumMod val="50000"/>
                  </a:prstClr>
                </a:solidFill>
                <a:effectLst/>
                <a:uLnTx/>
                <a:uFillTx/>
                <a:latin typeface="Justus oldstyle"/>
                <a:ea typeface="+mn-ea"/>
                <a:cs typeface="+mn-cs"/>
              </a:rPr>
              <a:t>CEO- &amp; Co Founder</a:t>
            </a:r>
            <a:endParaRPr kumimoji="0" lang="en-IN" sz="1600" b="0" i="0" u="none" strike="noStrike" kern="1200" cap="none" spc="0" normalizeH="0" baseline="0" noProof="0" dirty="0">
              <a:ln>
                <a:noFill/>
              </a:ln>
              <a:solidFill>
                <a:prstClr val="white">
                  <a:lumMod val="50000"/>
                </a:prstClr>
              </a:solidFill>
              <a:effectLst/>
              <a:uLnTx/>
              <a:uFillTx/>
              <a:latin typeface="Justus Bold"/>
              <a:ea typeface="+mn-ea"/>
              <a:cs typeface="+mn-cs"/>
            </a:endParaRPr>
          </a:p>
        </p:txBody>
      </p:sp>
      <p:sp>
        <p:nvSpPr>
          <p:cNvPr id="39" name="TextBox 38"/>
          <p:cNvSpPr txBox="1"/>
          <p:nvPr/>
        </p:nvSpPr>
        <p:spPr>
          <a:xfrm>
            <a:off x="8714345" y="2658660"/>
            <a:ext cx="209400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Contrary to popular belief, Lorem Ipsum is not simply random text. It has roots in a piece of classical Latin</a:t>
            </a:r>
          </a:p>
        </p:txBody>
      </p:sp>
      <p:cxnSp>
        <p:nvCxnSpPr>
          <p:cNvPr id="40" name="Straight Connector 39"/>
          <p:cNvCxnSpPr/>
          <p:nvPr/>
        </p:nvCxnSpPr>
        <p:spPr>
          <a:xfrm>
            <a:off x="8540174" y="2544556"/>
            <a:ext cx="2456613"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6823797" y="5593475"/>
            <a:ext cx="269724" cy="2697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42" name="Rectangle 41"/>
          <p:cNvSpPr/>
          <p:nvPr/>
        </p:nvSpPr>
        <p:spPr>
          <a:xfrm>
            <a:off x="7173221" y="5593475"/>
            <a:ext cx="269724" cy="2697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43" name="Rectangle 42"/>
          <p:cNvSpPr/>
          <p:nvPr/>
        </p:nvSpPr>
        <p:spPr>
          <a:xfrm>
            <a:off x="7515949" y="5593475"/>
            <a:ext cx="269724" cy="26972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46" name="Freeform 86"/>
          <p:cNvSpPr>
            <a:spLocks/>
          </p:cNvSpPr>
          <p:nvPr/>
        </p:nvSpPr>
        <p:spPr bwMode="auto">
          <a:xfrm>
            <a:off x="6927704" y="5669203"/>
            <a:ext cx="61913" cy="118269"/>
          </a:xfrm>
          <a:custGeom>
            <a:avLst/>
            <a:gdLst>
              <a:gd name="T0" fmla="*/ 80 w 80"/>
              <a:gd name="T1" fmla="*/ 25 h 153"/>
              <a:gd name="T2" fmla="*/ 65 w 80"/>
              <a:gd name="T3" fmla="*/ 25 h 153"/>
              <a:gd name="T4" fmla="*/ 52 w 80"/>
              <a:gd name="T5" fmla="*/ 38 h 153"/>
              <a:gd name="T6" fmla="*/ 52 w 80"/>
              <a:gd name="T7" fmla="*/ 56 h 153"/>
              <a:gd name="T8" fmla="*/ 79 w 80"/>
              <a:gd name="T9" fmla="*/ 56 h 153"/>
              <a:gd name="T10" fmla="*/ 75 w 80"/>
              <a:gd name="T11" fmla="*/ 83 h 153"/>
              <a:gd name="T12" fmla="*/ 52 w 80"/>
              <a:gd name="T13" fmla="*/ 83 h 153"/>
              <a:gd name="T14" fmla="*/ 52 w 80"/>
              <a:gd name="T15" fmla="*/ 153 h 153"/>
              <a:gd name="T16" fmla="*/ 24 w 80"/>
              <a:gd name="T17" fmla="*/ 153 h 153"/>
              <a:gd name="T18" fmla="*/ 24 w 80"/>
              <a:gd name="T19" fmla="*/ 83 h 153"/>
              <a:gd name="T20" fmla="*/ 0 w 80"/>
              <a:gd name="T21" fmla="*/ 83 h 153"/>
              <a:gd name="T22" fmla="*/ 0 w 80"/>
              <a:gd name="T23" fmla="*/ 56 h 153"/>
              <a:gd name="T24" fmla="*/ 24 w 80"/>
              <a:gd name="T25" fmla="*/ 56 h 153"/>
              <a:gd name="T26" fmla="*/ 24 w 80"/>
              <a:gd name="T27" fmla="*/ 36 h 153"/>
              <a:gd name="T28" fmla="*/ 59 w 80"/>
              <a:gd name="T29" fmla="*/ 0 h 153"/>
              <a:gd name="T30" fmla="*/ 80 w 80"/>
              <a:gd name="T31" fmla="*/ 1 h 153"/>
              <a:gd name="T32" fmla="*/ 80 w 80"/>
              <a:gd name="T33" fmla="*/ 2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3">
                <a:moveTo>
                  <a:pt x="80" y="25"/>
                </a:moveTo>
                <a:cubicBezTo>
                  <a:pt x="65" y="25"/>
                  <a:pt x="65" y="25"/>
                  <a:pt x="65" y="25"/>
                </a:cubicBezTo>
                <a:cubicBezTo>
                  <a:pt x="54" y="25"/>
                  <a:pt x="52" y="31"/>
                  <a:pt x="52" y="38"/>
                </a:cubicBezTo>
                <a:cubicBezTo>
                  <a:pt x="52" y="56"/>
                  <a:pt x="52" y="56"/>
                  <a:pt x="52" y="56"/>
                </a:cubicBezTo>
                <a:cubicBezTo>
                  <a:pt x="79" y="56"/>
                  <a:pt x="79" y="56"/>
                  <a:pt x="79" y="56"/>
                </a:cubicBezTo>
                <a:cubicBezTo>
                  <a:pt x="75" y="83"/>
                  <a:pt x="75" y="83"/>
                  <a:pt x="75" y="83"/>
                </a:cubicBezTo>
                <a:cubicBezTo>
                  <a:pt x="52" y="83"/>
                  <a:pt x="52" y="83"/>
                  <a:pt x="52" y="83"/>
                </a:cubicBezTo>
                <a:cubicBezTo>
                  <a:pt x="52" y="153"/>
                  <a:pt x="52" y="153"/>
                  <a:pt x="52" y="153"/>
                </a:cubicBezTo>
                <a:cubicBezTo>
                  <a:pt x="24" y="153"/>
                  <a:pt x="24" y="153"/>
                  <a:pt x="24" y="153"/>
                </a:cubicBezTo>
                <a:cubicBezTo>
                  <a:pt x="24" y="83"/>
                  <a:pt x="24" y="83"/>
                  <a:pt x="24" y="83"/>
                </a:cubicBezTo>
                <a:cubicBezTo>
                  <a:pt x="0" y="83"/>
                  <a:pt x="0" y="83"/>
                  <a:pt x="0" y="83"/>
                </a:cubicBezTo>
                <a:cubicBezTo>
                  <a:pt x="0" y="56"/>
                  <a:pt x="0" y="56"/>
                  <a:pt x="0" y="56"/>
                </a:cubicBezTo>
                <a:cubicBezTo>
                  <a:pt x="24" y="56"/>
                  <a:pt x="24" y="56"/>
                  <a:pt x="24" y="56"/>
                </a:cubicBezTo>
                <a:cubicBezTo>
                  <a:pt x="24" y="36"/>
                  <a:pt x="24" y="36"/>
                  <a:pt x="24" y="36"/>
                </a:cubicBezTo>
                <a:cubicBezTo>
                  <a:pt x="24" y="12"/>
                  <a:pt x="38" y="0"/>
                  <a:pt x="59" y="0"/>
                </a:cubicBezTo>
                <a:cubicBezTo>
                  <a:pt x="69" y="0"/>
                  <a:pt x="77" y="0"/>
                  <a:pt x="80" y="1"/>
                </a:cubicBezTo>
                <a:lnTo>
                  <a:pt x="80"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0" name="Freeform 88"/>
          <p:cNvSpPr>
            <a:spLocks/>
          </p:cNvSpPr>
          <p:nvPr/>
        </p:nvSpPr>
        <p:spPr bwMode="auto">
          <a:xfrm>
            <a:off x="7237241" y="5670467"/>
            <a:ext cx="141683" cy="115741"/>
          </a:xfrm>
          <a:custGeom>
            <a:avLst/>
            <a:gdLst>
              <a:gd name="T0" fmla="*/ 130 w 145"/>
              <a:gd name="T1" fmla="*/ 30 h 119"/>
              <a:gd name="T2" fmla="*/ 131 w 145"/>
              <a:gd name="T3" fmla="*/ 34 h 119"/>
              <a:gd name="T4" fmla="*/ 46 w 145"/>
              <a:gd name="T5" fmla="*/ 119 h 119"/>
              <a:gd name="T6" fmla="*/ 0 w 145"/>
              <a:gd name="T7" fmla="*/ 105 h 119"/>
              <a:gd name="T8" fmla="*/ 7 w 145"/>
              <a:gd name="T9" fmla="*/ 106 h 119"/>
              <a:gd name="T10" fmla="*/ 44 w 145"/>
              <a:gd name="T11" fmla="*/ 93 h 119"/>
              <a:gd name="T12" fmla="*/ 16 w 145"/>
              <a:gd name="T13" fmla="*/ 72 h 119"/>
              <a:gd name="T14" fmla="*/ 22 w 145"/>
              <a:gd name="T15" fmla="*/ 73 h 119"/>
              <a:gd name="T16" fmla="*/ 30 w 145"/>
              <a:gd name="T17" fmla="*/ 72 h 119"/>
              <a:gd name="T18" fmla="*/ 6 w 145"/>
              <a:gd name="T19" fmla="*/ 42 h 119"/>
              <a:gd name="T20" fmla="*/ 6 w 145"/>
              <a:gd name="T21" fmla="*/ 42 h 119"/>
              <a:gd name="T22" fmla="*/ 19 w 145"/>
              <a:gd name="T23" fmla="*/ 46 h 119"/>
              <a:gd name="T24" fmla="*/ 6 w 145"/>
              <a:gd name="T25" fmla="*/ 21 h 119"/>
              <a:gd name="T26" fmla="*/ 10 w 145"/>
              <a:gd name="T27" fmla="*/ 6 h 119"/>
              <a:gd name="T28" fmla="*/ 71 w 145"/>
              <a:gd name="T29" fmla="*/ 37 h 119"/>
              <a:gd name="T30" fmla="*/ 71 w 145"/>
              <a:gd name="T31" fmla="*/ 30 h 119"/>
              <a:gd name="T32" fmla="*/ 101 w 145"/>
              <a:gd name="T33" fmla="*/ 0 h 119"/>
              <a:gd name="T34" fmla="*/ 122 w 145"/>
              <a:gd name="T35" fmla="*/ 10 h 119"/>
              <a:gd name="T36" fmla="*/ 141 w 145"/>
              <a:gd name="T37" fmla="*/ 2 h 119"/>
              <a:gd name="T38" fmla="*/ 128 w 145"/>
              <a:gd name="T39" fmla="*/ 19 h 119"/>
              <a:gd name="T40" fmla="*/ 145 w 145"/>
              <a:gd name="T41" fmla="*/ 14 h 119"/>
              <a:gd name="T42" fmla="*/ 130 w 145"/>
              <a:gd name="T4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19">
                <a:moveTo>
                  <a:pt x="130" y="30"/>
                </a:moveTo>
                <a:cubicBezTo>
                  <a:pt x="131" y="31"/>
                  <a:pt x="131" y="32"/>
                  <a:pt x="131" y="34"/>
                </a:cubicBezTo>
                <a:cubicBezTo>
                  <a:pt x="131" y="73"/>
                  <a:pt x="100" y="119"/>
                  <a:pt x="46" y="119"/>
                </a:cubicBezTo>
                <a:cubicBezTo>
                  <a:pt x="29" y="119"/>
                  <a:pt x="13" y="114"/>
                  <a:pt x="0" y="105"/>
                </a:cubicBezTo>
                <a:cubicBezTo>
                  <a:pt x="2" y="105"/>
                  <a:pt x="4" y="106"/>
                  <a:pt x="7" y="106"/>
                </a:cubicBezTo>
                <a:cubicBezTo>
                  <a:pt x="21" y="106"/>
                  <a:pt x="34" y="101"/>
                  <a:pt x="44" y="93"/>
                </a:cubicBezTo>
                <a:cubicBezTo>
                  <a:pt x="31" y="92"/>
                  <a:pt x="20" y="84"/>
                  <a:pt x="16" y="72"/>
                </a:cubicBezTo>
                <a:cubicBezTo>
                  <a:pt x="18" y="72"/>
                  <a:pt x="20" y="73"/>
                  <a:pt x="22" y="73"/>
                </a:cubicBezTo>
                <a:cubicBezTo>
                  <a:pt x="24" y="73"/>
                  <a:pt x="27" y="72"/>
                  <a:pt x="30" y="72"/>
                </a:cubicBezTo>
                <a:cubicBezTo>
                  <a:pt x="16" y="69"/>
                  <a:pt x="6" y="57"/>
                  <a:pt x="6" y="42"/>
                </a:cubicBezTo>
                <a:cubicBezTo>
                  <a:pt x="6" y="42"/>
                  <a:pt x="6" y="42"/>
                  <a:pt x="6" y="42"/>
                </a:cubicBezTo>
                <a:cubicBezTo>
                  <a:pt x="10" y="44"/>
                  <a:pt x="14" y="45"/>
                  <a:pt x="19" y="46"/>
                </a:cubicBezTo>
                <a:cubicBezTo>
                  <a:pt x="11" y="40"/>
                  <a:pt x="6" y="31"/>
                  <a:pt x="6" y="21"/>
                </a:cubicBezTo>
                <a:cubicBezTo>
                  <a:pt x="6" y="15"/>
                  <a:pt x="7" y="10"/>
                  <a:pt x="10" y="6"/>
                </a:cubicBezTo>
                <a:cubicBezTo>
                  <a:pt x="25" y="24"/>
                  <a:pt x="47" y="36"/>
                  <a:pt x="71" y="37"/>
                </a:cubicBezTo>
                <a:cubicBezTo>
                  <a:pt x="71" y="35"/>
                  <a:pt x="71" y="32"/>
                  <a:pt x="71" y="30"/>
                </a:cubicBezTo>
                <a:cubicBezTo>
                  <a:pt x="71" y="14"/>
                  <a:pt x="84" y="0"/>
                  <a:pt x="101" y="0"/>
                </a:cubicBezTo>
                <a:cubicBezTo>
                  <a:pt x="109" y="0"/>
                  <a:pt x="117" y="4"/>
                  <a:pt x="122" y="10"/>
                </a:cubicBezTo>
                <a:cubicBezTo>
                  <a:pt x="129" y="8"/>
                  <a:pt x="136" y="6"/>
                  <a:pt x="141" y="2"/>
                </a:cubicBezTo>
                <a:cubicBezTo>
                  <a:pt x="139" y="9"/>
                  <a:pt x="134" y="15"/>
                  <a:pt x="128" y="19"/>
                </a:cubicBezTo>
                <a:cubicBezTo>
                  <a:pt x="134" y="18"/>
                  <a:pt x="140" y="17"/>
                  <a:pt x="145" y="14"/>
                </a:cubicBezTo>
                <a:cubicBezTo>
                  <a:pt x="141" y="20"/>
                  <a:pt x="136" y="26"/>
                  <a:pt x="130"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1" name="Freeform 98"/>
          <p:cNvSpPr>
            <a:spLocks noEditPoints="1"/>
          </p:cNvSpPr>
          <p:nvPr/>
        </p:nvSpPr>
        <p:spPr bwMode="auto">
          <a:xfrm>
            <a:off x="7592977" y="5667652"/>
            <a:ext cx="115667" cy="121368"/>
          </a:xfrm>
          <a:custGeom>
            <a:avLst/>
            <a:gdLst>
              <a:gd name="T0" fmla="*/ 93 w 146"/>
              <a:gd name="T1" fmla="*/ 115 h 153"/>
              <a:gd name="T2" fmla="*/ 89 w 146"/>
              <a:gd name="T3" fmla="*/ 131 h 153"/>
              <a:gd name="T4" fmla="*/ 42 w 146"/>
              <a:gd name="T5" fmla="*/ 153 h 153"/>
              <a:gd name="T6" fmla="*/ 3 w 146"/>
              <a:gd name="T7" fmla="*/ 137 h 153"/>
              <a:gd name="T8" fmla="*/ 0 w 146"/>
              <a:gd name="T9" fmla="*/ 125 h 153"/>
              <a:gd name="T10" fmla="*/ 15 w 146"/>
              <a:gd name="T11" fmla="*/ 100 h 153"/>
              <a:gd name="T12" fmla="*/ 52 w 146"/>
              <a:gd name="T13" fmla="*/ 91 h 153"/>
              <a:gd name="T14" fmla="*/ 47 w 146"/>
              <a:gd name="T15" fmla="*/ 77 h 153"/>
              <a:gd name="T16" fmla="*/ 48 w 146"/>
              <a:gd name="T17" fmla="*/ 70 h 153"/>
              <a:gd name="T18" fmla="*/ 42 w 146"/>
              <a:gd name="T19" fmla="*/ 70 h 153"/>
              <a:gd name="T20" fmla="*/ 10 w 146"/>
              <a:gd name="T21" fmla="*/ 38 h 153"/>
              <a:gd name="T22" fmla="*/ 22 w 146"/>
              <a:gd name="T23" fmla="*/ 12 h 153"/>
              <a:gd name="T24" fmla="*/ 59 w 146"/>
              <a:gd name="T25" fmla="*/ 0 h 153"/>
              <a:gd name="T26" fmla="*/ 98 w 146"/>
              <a:gd name="T27" fmla="*/ 0 h 153"/>
              <a:gd name="T28" fmla="*/ 85 w 146"/>
              <a:gd name="T29" fmla="*/ 8 h 153"/>
              <a:gd name="T30" fmla="*/ 73 w 146"/>
              <a:gd name="T31" fmla="*/ 8 h 153"/>
              <a:gd name="T32" fmla="*/ 87 w 146"/>
              <a:gd name="T33" fmla="*/ 35 h 153"/>
              <a:gd name="T34" fmla="*/ 65 w 146"/>
              <a:gd name="T35" fmla="*/ 73 h 153"/>
              <a:gd name="T36" fmla="*/ 93 w 146"/>
              <a:gd name="T37" fmla="*/ 115 h 153"/>
              <a:gd name="T38" fmla="*/ 80 w 146"/>
              <a:gd name="T39" fmla="*/ 123 h 153"/>
              <a:gd name="T40" fmla="*/ 59 w 146"/>
              <a:gd name="T41" fmla="*/ 97 h 153"/>
              <a:gd name="T42" fmla="*/ 55 w 146"/>
              <a:gd name="T43" fmla="*/ 97 h 153"/>
              <a:gd name="T44" fmla="*/ 17 w 146"/>
              <a:gd name="T45" fmla="*/ 120 h 153"/>
              <a:gd name="T46" fmla="*/ 52 w 146"/>
              <a:gd name="T47" fmla="*/ 145 h 153"/>
              <a:gd name="T48" fmla="*/ 80 w 146"/>
              <a:gd name="T49" fmla="*/ 123 h 153"/>
              <a:gd name="T50" fmla="*/ 65 w 146"/>
              <a:gd name="T51" fmla="*/ 59 h 153"/>
              <a:gd name="T52" fmla="*/ 70 w 146"/>
              <a:gd name="T53" fmla="*/ 44 h 153"/>
              <a:gd name="T54" fmla="*/ 45 w 146"/>
              <a:gd name="T55" fmla="*/ 7 h 153"/>
              <a:gd name="T56" fmla="*/ 31 w 146"/>
              <a:gd name="T57" fmla="*/ 14 h 153"/>
              <a:gd name="T58" fmla="*/ 27 w 146"/>
              <a:gd name="T59" fmla="*/ 29 h 153"/>
              <a:gd name="T60" fmla="*/ 51 w 146"/>
              <a:gd name="T61" fmla="*/ 64 h 153"/>
              <a:gd name="T62" fmla="*/ 65 w 146"/>
              <a:gd name="T63" fmla="*/ 59 h 153"/>
              <a:gd name="T64" fmla="*/ 146 w 146"/>
              <a:gd name="T65" fmla="*/ 64 h 153"/>
              <a:gd name="T66" fmla="*/ 146 w 146"/>
              <a:gd name="T67" fmla="*/ 74 h 153"/>
              <a:gd name="T68" fmla="*/ 126 w 146"/>
              <a:gd name="T69" fmla="*/ 74 h 153"/>
              <a:gd name="T70" fmla="*/ 126 w 146"/>
              <a:gd name="T71" fmla="*/ 94 h 153"/>
              <a:gd name="T72" fmla="*/ 117 w 146"/>
              <a:gd name="T73" fmla="*/ 94 h 153"/>
              <a:gd name="T74" fmla="*/ 117 w 146"/>
              <a:gd name="T75" fmla="*/ 74 h 153"/>
              <a:gd name="T76" fmla="*/ 97 w 146"/>
              <a:gd name="T77" fmla="*/ 74 h 153"/>
              <a:gd name="T78" fmla="*/ 97 w 146"/>
              <a:gd name="T79" fmla="*/ 64 h 153"/>
              <a:gd name="T80" fmla="*/ 117 w 146"/>
              <a:gd name="T81" fmla="*/ 64 h 153"/>
              <a:gd name="T82" fmla="*/ 117 w 146"/>
              <a:gd name="T83" fmla="*/ 44 h 153"/>
              <a:gd name="T84" fmla="*/ 126 w 146"/>
              <a:gd name="T85" fmla="*/ 44 h 153"/>
              <a:gd name="T86" fmla="*/ 126 w 146"/>
              <a:gd name="T87" fmla="*/ 64 h 153"/>
              <a:gd name="T88" fmla="*/ 146 w 146"/>
              <a:gd name="T8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53">
                <a:moveTo>
                  <a:pt x="93" y="115"/>
                </a:moveTo>
                <a:cubicBezTo>
                  <a:pt x="93" y="121"/>
                  <a:pt x="92" y="127"/>
                  <a:pt x="89" y="131"/>
                </a:cubicBezTo>
                <a:cubicBezTo>
                  <a:pt x="80" y="148"/>
                  <a:pt x="60" y="153"/>
                  <a:pt x="42" y="153"/>
                </a:cubicBezTo>
                <a:cubicBezTo>
                  <a:pt x="28" y="153"/>
                  <a:pt x="11" y="150"/>
                  <a:pt x="3" y="137"/>
                </a:cubicBezTo>
                <a:cubicBezTo>
                  <a:pt x="1" y="133"/>
                  <a:pt x="0" y="129"/>
                  <a:pt x="0" y="125"/>
                </a:cubicBezTo>
                <a:cubicBezTo>
                  <a:pt x="0" y="114"/>
                  <a:pt x="6" y="106"/>
                  <a:pt x="15" y="100"/>
                </a:cubicBezTo>
                <a:cubicBezTo>
                  <a:pt x="26" y="94"/>
                  <a:pt x="40" y="92"/>
                  <a:pt x="52" y="91"/>
                </a:cubicBezTo>
                <a:cubicBezTo>
                  <a:pt x="49" y="87"/>
                  <a:pt x="47" y="83"/>
                  <a:pt x="47" y="77"/>
                </a:cubicBezTo>
                <a:cubicBezTo>
                  <a:pt x="47" y="74"/>
                  <a:pt x="47" y="72"/>
                  <a:pt x="48" y="70"/>
                </a:cubicBezTo>
                <a:cubicBezTo>
                  <a:pt x="46" y="70"/>
                  <a:pt x="44" y="70"/>
                  <a:pt x="42" y="70"/>
                </a:cubicBezTo>
                <a:cubicBezTo>
                  <a:pt x="24" y="70"/>
                  <a:pt x="10" y="57"/>
                  <a:pt x="10" y="38"/>
                </a:cubicBezTo>
                <a:cubicBezTo>
                  <a:pt x="10" y="28"/>
                  <a:pt x="15" y="18"/>
                  <a:pt x="22" y="12"/>
                </a:cubicBezTo>
                <a:cubicBezTo>
                  <a:pt x="32" y="3"/>
                  <a:pt x="46" y="0"/>
                  <a:pt x="59" y="0"/>
                </a:cubicBezTo>
                <a:cubicBezTo>
                  <a:pt x="98" y="0"/>
                  <a:pt x="98" y="0"/>
                  <a:pt x="98" y="0"/>
                </a:cubicBezTo>
                <a:cubicBezTo>
                  <a:pt x="85" y="8"/>
                  <a:pt x="85" y="8"/>
                  <a:pt x="85" y="8"/>
                </a:cubicBezTo>
                <a:cubicBezTo>
                  <a:pt x="73" y="8"/>
                  <a:pt x="73" y="8"/>
                  <a:pt x="73" y="8"/>
                </a:cubicBezTo>
                <a:cubicBezTo>
                  <a:pt x="82" y="15"/>
                  <a:pt x="87" y="23"/>
                  <a:pt x="87" y="35"/>
                </a:cubicBezTo>
                <a:cubicBezTo>
                  <a:pt x="87" y="59"/>
                  <a:pt x="65" y="61"/>
                  <a:pt x="65" y="73"/>
                </a:cubicBezTo>
                <a:cubicBezTo>
                  <a:pt x="65" y="85"/>
                  <a:pt x="93" y="89"/>
                  <a:pt x="93" y="115"/>
                </a:cubicBezTo>
                <a:close/>
                <a:moveTo>
                  <a:pt x="80" y="123"/>
                </a:moveTo>
                <a:cubicBezTo>
                  <a:pt x="80" y="111"/>
                  <a:pt x="68" y="103"/>
                  <a:pt x="59" y="97"/>
                </a:cubicBezTo>
                <a:cubicBezTo>
                  <a:pt x="58" y="97"/>
                  <a:pt x="56" y="97"/>
                  <a:pt x="55" y="97"/>
                </a:cubicBezTo>
                <a:cubicBezTo>
                  <a:pt x="40" y="97"/>
                  <a:pt x="17" y="101"/>
                  <a:pt x="17" y="120"/>
                </a:cubicBezTo>
                <a:cubicBezTo>
                  <a:pt x="17" y="139"/>
                  <a:pt x="37" y="145"/>
                  <a:pt x="52" y="145"/>
                </a:cubicBezTo>
                <a:cubicBezTo>
                  <a:pt x="65" y="145"/>
                  <a:pt x="80" y="139"/>
                  <a:pt x="80" y="123"/>
                </a:cubicBezTo>
                <a:close/>
                <a:moveTo>
                  <a:pt x="65" y="59"/>
                </a:moveTo>
                <a:cubicBezTo>
                  <a:pt x="69" y="55"/>
                  <a:pt x="70" y="50"/>
                  <a:pt x="70" y="44"/>
                </a:cubicBezTo>
                <a:cubicBezTo>
                  <a:pt x="70" y="30"/>
                  <a:pt x="62" y="7"/>
                  <a:pt x="45" y="7"/>
                </a:cubicBezTo>
                <a:cubicBezTo>
                  <a:pt x="40" y="7"/>
                  <a:pt x="34" y="10"/>
                  <a:pt x="31" y="14"/>
                </a:cubicBezTo>
                <a:cubicBezTo>
                  <a:pt x="28" y="18"/>
                  <a:pt x="27" y="23"/>
                  <a:pt x="27" y="29"/>
                </a:cubicBezTo>
                <a:cubicBezTo>
                  <a:pt x="27" y="42"/>
                  <a:pt x="35" y="64"/>
                  <a:pt x="51" y="64"/>
                </a:cubicBezTo>
                <a:cubicBezTo>
                  <a:pt x="56" y="64"/>
                  <a:pt x="61" y="62"/>
                  <a:pt x="65" y="59"/>
                </a:cubicBezTo>
                <a:close/>
                <a:moveTo>
                  <a:pt x="146" y="64"/>
                </a:moveTo>
                <a:cubicBezTo>
                  <a:pt x="146" y="74"/>
                  <a:pt x="146" y="74"/>
                  <a:pt x="146" y="74"/>
                </a:cubicBezTo>
                <a:cubicBezTo>
                  <a:pt x="126" y="74"/>
                  <a:pt x="126" y="74"/>
                  <a:pt x="126" y="74"/>
                </a:cubicBezTo>
                <a:cubicBezTo>
                  <a:pt x="126" y="94"/>
                  <a:pt x="126" y="94"/>
                  <a:pt x="126" y="94"/>
                </a:cubicBezTo>
                <a:cubicBezTo>
                  <a:pt x="117" y="94"/>
                  <a:pt x="117" y="94"/>
                  <a:pt x="117" y="94"/>
                </a:cubicBezTo>
                <a:cubicBezTo>
                  <a:pt x="117" y="74"/>
                  <a:pt x="117" y="74"/>
                  <a:pt x="117" y="74"/>
                </a:cubicBezTo>
                <a:cubicBezTo>
                  <a:pt x="97" y="74"/>
                  <a:pt x="97" y="74"/>
                  <a:pt x="97" y="74"/>
                </a:cubicBezTo>
                <a:cubicBezTo>
                  <a:pt x="97" y="64"/>
                  <a:pt x="97" y="64"/>
                  <a:pt x="97" y="64"/>
                </a:cubicBezTo>
                <a:cubicBezTo>
                  <a:pt x="117" y="64"/>
                  <a:pt x="117" y="64"/>
                  <a:pt x="117" y="64"/>
                </a:cubicBezTo>
                <a:cubicBezTo>
                  <a:pt x="117" y="44"/>
                  <a:pt x="117" y="44"/>
                  <a:pt x="117" y="44"/>
                </a:cubicBezTo>
                <a:cubicBezTo>
                  <a:pt x="126" y="44"/>
                  <a:pt x="126" y="44"/>
                  <a:pt x="126" y="44"/>
                </a:cubicBezTo>
                <a:cubicBezTo>
                  <a:pt x="126" y="64"/>
                  <a:pt x="126" y="64"/>
                  <a:pt x="126" y="64"/>
                </a:cubicBezTo>
                <a:lnTo>
                  <a:pt x="146"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2" name="Rectangle 51"/>
          <p:cNvSpPr/>
          <p:nvPr/>
        </p:nvSpPr>
        <p:spPr>
          <a:xfrm>
            <a:off x="9293773" y="5593475"/>
            <a:ext cx="269724" cy="2697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62" name="Rectangle 61"/>
          <p:cNvSpPr/>
          <p:nvPr/>
        </p:nvSpPr>
        <p:spPr>
          <a:xfrm>
            <a:off x="9643197" y="5593475"/>
            <a:ext cx="269724" cy="2697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63" name="Rectangle 62"/>
          <p:cNvSpPr/>
          <p:nvPr/>
        </p:nvSpPr>
        <p:spPr>
          <a:xfrm>
            <a:off x="9985925" y="5593475"/>
            <a:ext cx="269724" cy="26972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64" name="Freeform 86"/>
          <p:cNvSpPr>
            <a:spLocks/>
          </p:cNvSpPr>
          <p:nvPr/>
        </p:nvSpPr>
        <p:spPr bwMode="auto">
          <a:xfrm>
            <a:off x="9397680" y="5669203"/>
            <a:ext cx="61913" cy="118269"/>
          </a:xfrm>
          <a:custGeom>
            <a:avLst/>
            <a:gdLst>
              <a:gd name="T0" fmla="*/ 80 w 80"/>
              <a:gd name="T1" fmla="*/ 25 h 153"/>
              <a:gd name="T2" fmla="*/ 65 w 80"/>
              <a:gd name="T3" fmla="*/ 25 h 153"/>
              <a:gd name="T4" fmla="*/ 52 w 80"/>
              <a:gd name="T5" fmla="*/ 38 h 153"/>
              <a:gd name="T6" fmla="*/ 52 w 80"/>
              <a:gd name="T7" fmla="*/ 56 h 153"/>
              <a:gd name="T8" fmla="*/ 79 w 80"/>
              <a:gd name="T9" fmla="*/ 56 h 153"/>
              <a:gd name="T10" fmla="*/ 75 w 80"/>
              <a:gd name="T11" fmla="*/ 83 h 153"/>
              <a:gd name="T12" fmla="*/ 52 w 80"/>
              <a:gd name="T13" fmla="*/ 83 h 153"/>
              <a:gd name="T14" fmla="*/ 52 w 80"/>
              <a:gd name="T15" fmla="*/ 153 h 153"/>
              <a:gd name="T16" fmla="*/ 24 w 80"/>
              <a:gd name="T17" fmla="*/ 153 h 153"/>
              <a:gd name="T18" fmla="*/ 24 w 80"/>
              <a:gd name="T19" fmla="*/ 83 h 153"/>
              <a:gd name="T20" fmla="*/ 0 w 80"/>
              <a:gd name="T21" fmla="*/ 83 h 153"/>
              <a:gd name="T22" fmla="*/ 0 w 80"/>
              <a:gd name="T23" fmla="*/ 56 h 153"/>
              <a:gd name="T24" fmla="*/ 24 w 80"/>
              <a:gd name="T25" fmla="*/ 56 h 153"/>
              <a:gd name="T26" fmla="*/ 24 w 80"/>
              <a:gd name="T27" fmla="*/ 36 h 153"/>
              <a:gd name="T28" fmla="*/ 59 w 80"/>
              <a:gd name="T29" fmla="*/ 0 h 153"/>
              <a:gd name="T30" fmla="*/ 80 w 80"/>
              <a:gd name="T31" fmla="*/ 1 h 153"/>
              <a:gd name="T32" fmla="*/ 80 w 80"/>
              <a:gd name="T33" fmla="*/ 25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3">
                <a:moveTo>
                  <a:pt x="80" y="25"/>
                </a:moveTo>
                <a:cubicBezTo>
                  <a:pt x="65" y="25"/>
                  <a:pt x="65" y="25"/>
                  <a:pt x="65" y="25"/>
                </a:cubicBezTo>
                <a:cubicBezTo>
                  <a:pt x="54" y="25"/>
                  <a:pt x="52" y="31"/>
                  <a:pt x="52" y="38"/>
                </a:cubicBezTo>
                <a:cubicBezTo>
                  <a:pt x="52" y="56"/>
                  <a:pt x="52" y="56"/>
                  <a:pt x="52" y="56"/>
                </a:cubicBezTo>
                <a:cubicBezTo>
                  <a:pt x="79" y="56"/>
                  <a:pt x="79" y="56"/>
                  <a:pt x="79" y="56"/>
                </a:cubicBezTo>
                <a:cubicBezTo>
                  <a:pt x="75" y="83"/>
                  <a:pt x="75" y="83"/>
                  <a:pt x="75" y="83"/>
                </a:cubicBezTo>
                <a:cubicBezTo>
                  <a:pt x="52" y="83"/>
                  <a:pt x="52" y="83"/>
                  <a:pt x="52" y="83"/>
                </a:cubicBezTo>
                <a:cubicBezTo>
                  <a:pt x="52" y="153"/>
                  <a:pt x="52" y="153"/>
                  <a:pt x="52" y="153"/>
                </a:cubicBezTo>
                <a:cubicBezTo>
                  <a:pt x="24" y="153"/>
                  <a:pt x="24" y="153"/>
                  <a:pt x="24" y="153"/>
                </a:cubicBezTo>
                <a:cubicBezTo>
                  <a:pt x="24" y="83"/>
                  <a:pt x="24" y="83"/>
                  <a:pt x="24" y="83"/>
                </a:cubicBezTo>
                <a:cubicBezTo>
                  <a:pt x="0" y="83"/>
                  <a:pt x="0" y="83"/>
                  <a:pt x="0" y="83"/>
                </a:cubicBezTo>
                <a:cubicBezTo>
                  <a:pt x="0" y="56"/>
                  <a:pt x="0" y="56"/>
                  <a:pt x="0" y="56"/>
                </a:cubicBezTo>
                <a:cubicBezTo>
                  <a:pt x="24" y="56"/>
                  <a:pt x="24" y="56"/>
                  <a:pt x="24" y="56"/>
                </a:cubicBezTo>
                <a:cubicBezTo>
                  <a:pt x="24" y="36"/>
                  <a:pt x="24" y="36"/>
                  <a:pt x="24" y="36"/>
                </a:cubicBezTo>
                <a:cubicBezTo>
                  <a:pt x="24" y="12"/>
                  <a:pt x="38" y="0"/>
                  <a:pt x="59" y="0"/>
                </a:cubicBezTo>
                <a:cubicBezTo>
                  <a:pt x="69" y="0"/>
                  <a:pt x="77" y="0"/>
                  <a:pt x="80" y="1"/>
                </a:cubicBezTo>
                <a:lnTo>
                  <a:pt x="80" y="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65" name="Freeform 88"/>
          <p:cNvSpPr>
            <a:spLocks/>
          </p:cNvSpPr>
          <p:nvPr/>
        </p:nvSpPr>
        <p:spPr bwMode="auto">
          <a:xfrm>
            <a:off x="9707217" y="5670467"/>
            <a:ext cx="141683" cy="115741"/>
          </a:xfrm>
          <a:custGeom>
            <a:avLst/>
            <a:gdLst>
              <a:gd name="T0" fmla="*/ 130 w 145"/>
              <a:gd name="T1" fmla="*/ 30 h 119"/>
              <a:gd name="T2" fmla="*/ 131 w 145"/>
              <a:gd name="T3" fmla="*/ 34 h 119"/>
              <a:gd name="T4" fmla="*/ 46 w 145"/>
              <a:gd name="T5" fmla="*/ 119 h 119"/>
              <a:gd name="T6" fmla="*/ 0 w 145"/>
              <a:gd name="T7" fmla="*/ 105 h 119"/>
              <a:gd name="T8" fmla="*/ 7 w 145"/>
              <a:gd name="T9" fmla="*/ 106 h 119"/>
              <a:gd name="T10" fmla="*/ 44 w 145"/>
              <a:gd name="T11" fmla="*/ 93 h 119"/>
              <a:gd name="T12" fmla="*/ 16 w 145"/>
              <a:gd name="T13" fmla="*/ 72 h 119"/>
              <a:gd name="T14" fmla="*/ 22 w 145"/>
              <a:gd name="T15" fmla="*/ 73 h 119"/>
              <a:gd name="T16" fmla="*/ 30 w 145"/>
              <a:gd name="T17" fmla="*/ 72 h 119"/>
              <a:gd name="T18" fmla="*/ 6 w 145"/>
              <a:gd name="T19" fmla="*/ 42 h 119"/>
              <a:gd name="T20" fmla="*/ 6 w 145"/>
              <a:gd name="T21" fmla="*/ 42 h 119"/>
              <a:gd name="T22" fmla="*/ 19 w 145"/>
              <a:gd name="T23" fmla="*/ 46 h 119"/>
              <a:gd name="T24" fmla="*/ 6 w 145"/>
              <a:gd name="T25" fmla="*/ 21 h 119"/>
              <a:gd name="T26" fmla="*/ 10 w 145"/>
              <a:gd name="T27" fmla="*/ 6 h 119"/>
              <a:gd name="T28" fmla="*/ 71 w 145"/>
              <a:gd name="T29" fmla="*/ 37 h 119"/>
              <a:gd name="T30" fmla="*/ 71 w 145"/>
              <a:gd name="T31" fmla="*/ 30 h 119"/>
              <a:gd name="T32" fmla="*/ 101 w 145"/>
              <a:gd name="T33" fmla="*/ 0 h 119"/>
              <a:gd name="T34" fmla="*/ 122 w 145"/>
              <a:gd name="T35" fmla="*/ 10 h 119"/>
              <a:gd name="T36" fmla="*/ 141 w 145"/>
              <a:gd name="T37" fmla="*/ 2 h 119"/>
              <a:gd name="T38" fmla="*/ 128 w 145"/>
              <a:gd name="T39" fmla="*/ 19 h 119"/>
              <a:gd name="T40" fmla="*/ 145 w 145"/>
              <a:gd name="T41" fmla="*/ 14 h 119"/>
              <a:gd name="T42" fmla="*/ 130 w 145"/>
              <a:gd name="T43" fmla="*/ 3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5" h="119">
                <a:moveTo>
                  <a:pt x="130" y="30"/>
                </a:moveTo>
                <a:cubicBezTo>
                  <a:pt x="131" y="31"/>
                  <a:pt x="131" y="32"/>
                  <a:pt x="131" y="34"/>
                </a:cubicBezTo>
                <a:cubicBezTo>
                  <a:pt x="131" y="73"/>
                  <a:pt x="100" y="119"/>
                  <a:pt x="46" y="119"/>
                </a:cubicBezTo>
                <a:cubicBezTo>
                  <a:pt x="29" y="119"/>
                  <a:pt x="13" y="114"/>
                  <a:pt x="0" y="105"/>
                </a:cubicBezTo>
                <a:cubicBezTo>
                  <a:pt x="2" y="105"/>
                  <a:pt x="4" y="106"/>
                  <a:pt x="7" y="106"/>
                </a:cubicBezTo>
                <a:cubicBezTo>
                  <a:pt x="21" y="106"/>
                  <a:pt x="34" y="101"/>
                  <a:pt x="44" y="93"/>
                </a:cubicBezTo>
                <a:cubicBezTo>
                  <a:pt x="31" y="92"/>
                  <a:pt x="20" y="84"/>
                  <a:pt x="16" y="72"/>
                </a:cubicBezTo>
                <a:cubicBezTo>
                  <a:pt x="18" y="72"/>
                  <a:pt x="20" y="73"/>
                  <a:pt x="22" y="73"/>
                </a:cubicBezTo>
                <a:cubicBezTo>
                  <a:pt x="24" y="73"/>
                  <a:pt x="27" y="72"/>
                  <a:pt x="30" y="72"/>
                </a:cubicBezTo>
                <a:cubicBezTo>
                  <a:pt x="16" y="69"/>
                  <a:pt x="6" y="57"/>
                  <a:pt x="6" y="42"/>
                </a:cubicBezTo>
                <a:cubicBezTo>
                  <a:pt x="6" y="42"/>
                  <a:pt x="6" y="42"/>
                  <a:pt x="6" y="42"/>
                </a:cubicBezTo>
                <a:cubicBezTo>
                  <a:pt x="10" y="44"/>
                  <a:pt x="14" y="45"/>
                  <a:pt x="19" y="46"/>
                </a:cubicBezTo>
                <a:cubicBezTo>
                  <a:pt x="11" y="40"/>
                  <a:pt x="6" y="31"/>
                  <a:pt x="6" y="21"/>
                </a:cubicBezTo>
                <a:cubicBezTo>
                  <a:pt x="6" y="15"/>
                  <a:pt x="7" y="10"/>
                  <a:pt x="10" y="6"/>
                </a:cubicBezTo>
                <a:cubicBezTo>
                  <a:pt x="25" y="24"/>
                  <a:pt x="47" y="36"/>
                  <a:pt x="71" y="37"/>
                </a:cubicBezTo>
                <a:cubicBezTo>
                  <a:pt x="71" y="35"/>
                  <a:pt x="71" y="32"/>
                  <a:pt x="71" y="30"/>
                </a:cubicBezTo>
                <a:cubicBezTo>
                  <a:pt x="71" y="14"/>
                  <a:pt x="84" y="0"/>
                  <a:pt x="101" y="0"/>
                </a:cubicBezTo>
                <a:cubicBezTo>
                  <a:pt x="109" y="0"/>
                  <a:pt x="117" y="4"/>
                  <a:pt x="122" y="10"/>
                </a:cubicBezTo>
                <a:cubicBezTo>
                  <a:pt x="129" y="8"/>
                  <a:pt x="136" y="6"/>
                  <a:pt x="141" y="2"/>
                </a:cubicBezTo>
                <a:cubicBezTo>
                  <a:pt x="139" y="9"/>
                  <a:pt x="134" y="15"/>
                  <a:pt x="128" y="19"/>
                </a:cubicBezTo>
                <a:cubicBezTo>
                  <a:pt x="134" y="18"/>
                  <a:pt x="140" y="17"/>
                  <a:pt x="145" y="14"/>
                </a:cubicBezTo>
                <a:cubicBezTo>
                  <a:pt x="141" y="20"/>
                  <a:pt x="136" y="26"/>
                  <a:pt x="130" y="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66" name="Freeform 98"/>
          <p:cNvSpPr>
            <a:spLocks noEditPoints="1"/>
          </p:cNvSpPr>
          <p:nvPr/>
        </p:nvSpPr>
        <p:spPr bwMode="auto">
          <a:xfrm>
            <a:off x="10062953" y="5667652"/>
            <a:ext cx="115667" cy="121368"/>
          </a:xfrm>
          <a:custGeom>
            <a:avLst/>
            <a:gdLst>
              <a:gd name="T0" fmla="*/ 93 w 146"/>
              <a:gd name="T1" fmla="*/ 115 h 153"/>
              <a:gd name="T2" fmla="*/ 89 w 146"/>
              <a:gd name="T3" fmla="*/ 131 h 153"/>
              <a:gd name="T4" fmla="*/ 42 w 146"/>
              <a:gd name="T5" fmla="*/ 153 h 153"/>
              <a:gd name="T6" fmla="*/ 3 w 146"/>
              <a:gd name="T7" fmla="*/ 137 h 153"/>
              <a:gd name="T8" fmla="*/ 0 w 146"/>
              <a:gd name="T9" fmla="*/ 125 h 153"/>
              <a:gd name="T10" fmla="*/ 15 w 146"/>
              <a:gd name="T11" fmla="*/ 100 h 153"/>
              <a:gd name="T12" fmla="*/ 52 w 146"/>
              <a:gd name="T13" fmla="*/ 91 h 153"/>
              <a:gd name="T14" fmla="*/ 47 w 146"/>
              <a:gd name="T15" fmla="*/ 77 h 153"/>
              <a:gd name="T16" fmla="*/ 48 w 146"/>
              <a:gd name="T17" fmla="*/ 70 h 153"/>
              <a:gd name="T18" fmla="*/ 42 w 146"/>
              <a:gd name="T19" fmla="*/ 70 h 153"/>
              <a:gd name="T20" fmla="*/ 10 w 146"/>
              <a:gd name="T21" fmla="*/ 38 h 153"/>
              <a:gd name="T22" fmla="*/ 22 w 146"/>
              <a:gd name="T23" fmla="*/ 12 h 153"/>
              <a:gd name="T24" fmla="*/ 59 w 146"/>
              <a:gd name="T25" fmla="*/ 0 h 153"/>
              <a:gd name="T26" fmla="*/ 98 w 146"/>
              <a:gd name="T27" fmla="*/ 0 h 153"/>
              <a:gd name="T28" fmla="*/ 85 w 146"/>
              <a:gd name="T29" fmla="*/ 8 h 153"/>
              <a:gd name="T30" fmla="*/ 73 w 146"/>
              <a:gd name="T31" fmla="*/ 8 h 153"/>
              <a:gd name="T32" fmla="*/ 87 w 146"/>
              <a:gd name="T33" fmla="*/ 35 h 153"/>
              <a:gd name="T34" fmla="*/ 65 w 146"/>
              <a:gd name="T35" fmla="*/ 73 h 153"/>
              <a:gd name="T36" fmla="*/ 93 w 146"/>
              <a:gd name="T37" fmla="*/ 115 h 153"/>
              <a:gd name="T38" fmla="*/ 80 w 146"/>
              <a:gd name="T39" fmla="*/ 123 h 153"/>
              <a:gd name="T40" fmla="*/ 59 w 146"/>
              <a:gd name="T41" fmla="*/ 97 h 153"/>
              <a:gd name="T42" fmla="*/ 55 w 146"/>
              <a:gd name="T43" fmla="*/ 97 h 153"/>
              <a:gd name="T44" fmla="*/ 17 w 146"/>
              <a:gd name="T45" fmla="*/ 120 h 153"/>
              <a:gd name="T46" fmla="*/ 52 w 146"/>
              <a:gd name="T47" fmla="*/ 145 h 153"/>
              <a:gd name="T48" fmla="*/ 80 w 146"/>
              <a:gd name="T49" fmla="*/ 123 h 153"/>
              <a:gd name="T50" fmla="*/ 65 w 146"/>
              <a:gd name="T51" fmla="*/ 59 h 153"/>
              <a:gd name="T52" fmla="*/ 70 w 146"/>
              <a:gd name="T53" fmla="*/ 44 h 153"/>
              <a:gd name="T54" fmla="*/ 45 w 146"/>
              <a:gd name="T55" fmla="*/ 7 h 153"/>
              <a:gd name="T56" fmla="*/ 31 w 146"/>
              <a:gd name="T57" fmla="*/ 14 h 153"/>
              <a:gd name="T58" fmla="*/ 27 w 146"/>
              <a:gd name="T59" fmla="*/ 29 h 153"/>
              <a:gd name="T60" fmla="*/ 51 w 146"/>
              <a:gd name="T61" fmla="*/ 64 h 153"/>
              <a:gd name="T62" fmla="*/ 65 w 146"/>
              <a:gd name="T63" fmla="*/ 59 h 153"/>
              <a:gd name="T64" fmla="*/ 146 w 146"/>
              <a:gd name="T65" fmla="*/ 64 h 153"/>
              <a:gd name="T66" fmla="*/ 146 w 146"/>
              <a:gd name="T67" fmla="*/ 74 h 153"/>
              <a:gd name="T68" fmla="*/ 126 w 146"/>
              <a:gd name="T69" fmla="*/ 74 h 153"/>
              <a:gd name="T70" fmla="*/ 126 w 146"/>
              <a:gd name="T71" fmla="*/ 94 h 153"/>
              <a:gd name="T72" fmla="*/ 117 w 146"/>
              <a:gd name="T73" fmla="*/ 94 h 153"/>
              <a:gd name="T74" fmla="*/ 117 w 146"/>
              <a:gd name="T75" fmla="*/ 74 h 153"/>
              <a:gd name="T76" fmla="*/ 97 w 146"/>
              <a:gd name="T77" fmla="*/ 74 h 153"/>
              <a:gd name="T78" fmla="*/ 97 w 146"/>
              <a:gd name="T79" fmla="*/ 64 h 153"/>
              <a:gd name="T80" fmla="*/ 117 w 146"/>
              <a:gd name="T81" fmla="*/ 64 h 153"/>
              <a:gd name="T82" fmla="*/ 117 w 146"/>
              <a:gd name="T83" fmla="*/ 44 h 153"/>
              <a:gd name="T84" fmla="*/ 126 w 146"/>
              <a:gd name="T85" fmla="*/ 44 h 153"/>
              <a:gd name="T86" fmla="*/ 126 w 146"/>
              <a:gd name="T87" fmla="*/ 64 h 153"/>
              <a:gd name="T88" fmla="*/ 146 w 146"/>
              <a:gd name="T89" fmla="*/ 6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6" h="153">
                <a:moveTo>
                  <a:pt x="93" y="115"/>
                </a:moveTo>
                <a:cubicBezTo>
                  <a:pt x="93" y="121"/>
                  <a:pt x="92" y="127"/>
                  <a:pt x="89" y="131"/>
                </a:cubicBezTo>
                <a:cubicBezTo>
                  <a:pt x="80" y="148"/>
                  <a:pt x="60" y="153"/>
                  <a:pt x="42" y="153"/>
                </a:cubicBezTo>
                <a:cubicBezTo>
                  <a:pt x="28" y="153"/>
                  <a:pt x="11" y="150"/>
                  <a:pt x="3" y="137"/>
                </a:cubicBezTo>
                <a:cubicBezTo>
                  <a:pt x="1" y="133"/>
                  <a:pt x="0" y="129"/>
                  <a:pt x="0" y="125"/>
                </a:cubicBezTo>
                <a:cubicBezTo>
                  <a:pt x="0" y="114"/>
                  <a:pt x="6" y="106"/>
                  <a:pt x="15" y="100"/>
                </a:cubicBezTo>
                <a:cubicBezTo>
                  <a:pt x="26" y="94"/>
                  <a:pt x="40" y="92"/>
                  <a:pt x="52" y="91"/>
                </a:cubicBezTo>
                <a:cubicBezTo>
                  <a:pt x="49" y="87"/>
                  <a:pt x="47" y="83"/>
                  <a:pt x="47" y="77"/>
                </a:cubicBezTo>
                <a:cubicBezTo>
                  <a:pt x="47" y="74"/>
                  <a:pt x="47" y="72"/>
                  <a:pt x="48" y="70"/>
                </a:cubicBezTo>
                <a:cubicBezTo>
                  <a:pt x="46" y="70"/>
                  <a:pt x="44" y="70"/>
                  <a:pt x="42" y="70"/>
                </a:cubicBezTo>
                <a:cubicBezTo>
                  <a:pt x="24" y="70"/>
                  <a:pt x="10" y="57"/>
                  <a:pt x="10" y="38"/>
                </a:cubicBezTo>
                <a:cubicBezTo>
                  <a:pt x="10" y="28"/>
                  <a:pt x="15" y="18"/>
                  <a:pt x="22" y="12"/>
                </a:cubicBezTo>
                <a:cubicBezTo>
                  <a:pt x="32" y="3"/>
                  <a:pt x="46" y="0"/>
                  <a:pt x="59" y="0"/>
                </a:cubicBezTo>
                <a:cubicBezTo>
                  <a:pt x="98" y="0"/>
                  <a:pt x="98" y="0"/>
                  <a:pt x="98" y="0"/>
                </a:cubicBezTo>
                <a:cubicBezTo>
                  <a:pt x="85" y="8"/>
                  <a:pt x="85" y="8"/>
                  <a:pt x="85" y="8"/>
                </a:cubicBezTo>
                <a:cubicBezTo>
                  <a:pt x="73" y="8"/>
                  <a:pt x="73" y="8"/>
                  <a:pt x="73" y="8"/>
                </a:cubicBezTo>
                <a:cubicBezTo>
                  <a:pt x="82" y="15"/>
                  <a:pt x="87" y="23"/>
                  <a:pt x="87" y="35"/>
                </a:cubicBezTo>
                <a:cubicBezTo>
                  <a:pt x="87" y="59"/>
                  <a:pt x="65" y="61"/>
                  <a:pt x="65" y="73"/>
                </a:cubicBezTo>
                <a:cubicBezTo>
                  <a:pt x="65" y="85"/>
                  <a:pt x="93" y="89"/>
                  <a:pt x="93" y="115"/>
                </a:cubicBezTo>
                <a:close/>
                <a:moveTo>
                  <a:pt x="80" y="123"/>
                </a:moveTo>
                <a:cubicBezTo>
                  <a:pt x="80" y="111"/>
                  <a:pt x="68" y="103"/>
                  <a:pt x="59" y="97"/>
                </a:cubicBezTo>
                <a:cubicBezTo>
                  <a:pt x="58" y="97"/>
                  <a:pt x="56" y="97"/>
                  <a:pt x="55" y="97"/>
                </a:cubicBezTo>
                <a:cubicBezTo>
                  <a:pt x="40" y="97"/>
                  <a:pt x="17" y="101"/>
                  <a:pt x="17" y="120"/>
                </a:cubicBezTo>
                <a:cubicBezTo>
                  <a:pt x="17" y="139"/>
                  <a:pt x="37" y="145"/>
                  <a:pt x="52" y="145"/>
                </a:cubicBezTo>
                <a:cubicBezTo>
                  <a:pt x="65" y="145"/>
                  <a:pt x="80" y="139"/>
                  <a:pt x="80" y="123"/>
                </a:cubicBezTo>
                <a:close/>
                <a:moveTo>
                  <a:pt x="65" y="59"/>
                </a:moveTo>
                <a:cubicBezTo>
                  <a:pt x="69" y="55"/>
                  <a:pt x="70" y="50"/>
                  <a:pt x="70" y="44"/>
                </a:cubicBezTo>
                <a:cubicBezTo>
                  <a:pt x="70" y="30"/>
                  <a:pt x="62" y="7"/>
                  <a:pt x="45" y="7"/>
                </a:cubicBezTo>
                <a:cubicBezTo>
                  <a:pt x="40" y="7"/>
                  <a:pt x="34" y="10"/>
                  <a:pt x="31" y="14"/>
                </a:cubicBezTo>
                <a:cubicBezTo>
                  <a:pt x="28" y="18"/>
                  <a:pt x="27" y="23"/>
                  <a:pt x="27" y="29"/>
                </a:cubicBezTo>
                <a:cubicBezTo>
                  <a:pt x="27" y="42"/>
                  <a:pt x="35" y="64"/>
                  <a:pt x="51" y="64"/>
                </a:cubicBezTo>
                <a:cubicBezTo>
                  <a:pt x="56" y="64"/>
                  <a:pt x="61" y="62"/>
                  <a:pt x="65" y="59"/>
                </a:cubicBezTo>
                <a:close/>
                <a:moveTo>
                  <a:pt x="146" y="64"/>
                </a:moveTo>
                <a:cubicBezTo>
                  <a:pt x="146" y="74"/>
                  <a:pt x="146" y="74"/>
                  <a:pt x="146" y="74"/>
                </a:cubicBezTo>
                <a:cubicBezTo>
                  <a:pt x="126" y="74"/>
                  <a:pt x="126" y="74"/>
                  <a:pt x="126" y="74"/>
                </a:cubicBezTo>
                <a:cubicBezTo>
                  <a:pt x="126" y="94"/>
                  <a:pt x="126" y="94"/>
                  <a:pt x="126" y="94"/>
                </a:cubicBezTo>
                <a:cubicBezTo>
                  <a:pt x="117" y="94"/>
                  <a:pt x="117" y="94"/>
                  <a:pt x="117" y="94"/>
                </a:cubicBezTo>
                <a:cubicBezTo>
                  <a:pt x="117" y="74"/>
                  <a:pt x="117" y="74"/>
                  <a:pt x="117" y="74"/>
                </a:cubicBezTo>
                <a:cubicBezTo>
                  <a:pt x="97" y="74"/>
                  <a:pt x="97" y="74"/>
                  <a:pt x="97" y="74"/>
                </a:cubicBezTo>
                <a:cubicBezTo>
                  <a:pt x="97" y="64"/>
                  <a:pt x="97" y="64"/>
                  <a:pt x="97" y="64"/>
                </a:cubicBezTo>
                <a:cubicBezTo>
                  <a:pt x="117" y="64"/>
                  <a:pt x="117" y="64"/>
                  <a:pt x="117" y="64"/>
                </a:cubicBezTo>
                <a:cubicBezTo>
                  <a:pt x="117" y="44"/>
                  <a:pt x="117" y="44"/>
                  <a:pt x="117" y="44"/>
                </a:cubicBezTo>
                <a:cubicBezTo>
                  <a:pt x="126" y="44"/>
                  <a:pt x="126" y="44"/>
                  <a:pt x="126" y="44"/>
                </a:cubicBezTo>
                <a:cubicBezTo>
                  <a:pt x="126" y="64"/>
                  <a:pt x="126" y="64"/>
                  <a:pt x="126" y="64"/>
                </a:cubicBezTo>
                <a:lnTo>
                  <a:pt x="146"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67" name="矩形 66"/>
          <p:cNvSpPr/>
          <p:nvPr/>
        </p:nvSpPr>
        <p:spPr>
          <a:xfrm>
            <a:off x="3462983" y="196393"/>
            <a:ext cx="5266038" cy="652486"/>
          </a:xfrm>
          <a:prstGeom prst="rect">
            <a:avLst/>
          </a:prstGeom>
        </p:spPr>
        <p:txBody>
          <a:bodyPr wrap="square">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Justus oldstyle"/>
                <a:ea typeface="+mn-ea"/>
                <a:cs typeface="+mn-cs"/>
                <a:sym typeface="+mn-lt"/>
              </a:rPr>
              <a:t>输入本页标题</a:t>
            </a:r>
          </a:p>
        </p:txBody>
      </p:sp>
      <p:sp>
        <p:nvSpPr>
          <p:cNvPr id="68" name="矩形 67"/>
          <p:cNvSpPr/>
          <p:nvPr/>
        </p:nvSpPr>
        <p:spPr>
          <a:xfrm>
            <a:off x="2898229" y="742665"/>
            <a:ext cx="6395544" cy="3693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Lorem ipsum dolor sit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amet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consectetuer</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adipiscing</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elit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Aenean</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commodo</a:t>
            </a:r>
            <a:endParaRPr kumimoji="0" lang="zh-CN" altLang="en-US" sz="1467"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endParaRPr>
          </a:p>
        </p:txBody>
      </p:sp>
      <p:grpSp>
        <p:nvGrpSpPr>
          <p:cNvPr id="69" name="组合 68"/>
          <p:cNvGrpSpPr/>
          <p:nvPr/>
        </p:nvGrpSpPr>
        <p:grpSpPr>
          <a:xfrm flipV="1">
            <a:off x="5791264" y="1221935"/>
            <a:ext cx="609472" cy="69091"/>
            <a:chOff x="4180114" y="1373533"/>
            <a:chExt cx="1920550" cy="217715"/>
          </a:xfrm>
          <a:solidFill>
            <a:schemeClr val="accent1"/>
          </a:solidFill>
        </p:grpSpPr>
        <p:sp>
          <p:nvSpPr>
            <p:cNvPr id="70" name="椭圆 69"/>
            <p:cNvSpPr/>
            <p:nvPr/>
          </p:nvSpPr>
          <p:spPr>
            <a:xfrm>
              <a:off x="4180114"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71" name="椭圆 70"/>
            <p:cNvSpPr/>
            <p:nvPr/>
          </p:nvSpPr>
          <p:spPr>
            <a:xfrm>
              <a:off x="4520681"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72" name="椭圆 71"/>
            <p:cNvSpPr/>
            <p:nvPr/>
          </p:nvSpPr>
          <p:spPr>
            <a:xfrm>
              <a:off x="4861248"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73" name="椭圆 72"/>
            <p:cNvSpPr/>
            <p:nvPr/>
          </p:nvSpPr>
          <p:spPr>
            <a:xfrm>
              <a:off x="5201815"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74" name="椭圆 73"/>
            <p:cNvSpPr/>
            <p:nvPr/>
          </p:nvSpPr>
          <p:spPr>
            <a:xfrm>
              <a:off x="5542382"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75" name="椭圆 74"/>
            <p:cNvSpPr/>
            <p:nvPr/>
          </p:nvSpPr>
          <p:spPr>
            <a:xfrm>
              <a:off x="5882949"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grpSp>
    </p:spTree>
    <p:extLst>
      <p:ext uri="{BB962C8B-B14F-4D97-AF65-F5344CB8AC3E}">
        <p14:creationId xmlns:p14="http://schemas.microsoft.com/office/powerpoint/2010/main" val="864603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a:stretch>
            <a:fillRect/>
          </a:stretch>
        </p:blipFill>
        <p:spPr/>
      </p:pic>
      <p:pic>
        <p:nvPicPr>
          <p:cNvPr id="11" name="图片占位符 10"/>
          <p:cNvPicPr>
            <a:picLocks noGrp="1" noChangeAspect="1"/>
          </p:cNvPicPr>
          <p:nvPr>
            <p:ph type="pic" sz="quarter" idx="18"/>
          </p:nvPr>
        </p:nvPicPr>
        <p:blipFill>
          <a:blip r:embed="rId4" cstate="email">
            <a:extLst>
              <a:ext uri="{28A0092B-C50C-407E-A947-70E740481C1C}">
                <a14:useLocalDpi xmlns:a14="http://schemas.microsoft.com/office/drawing/2010/main"/>
              </a:ext>
            </a:extLst>
          </a:blip>
          <a:srcRect/>
          <a:stretch>
            <a:fillRect/>
          </a:stretch>
        </p:blipFill>
        <p:spPr/>
      </p:pic>
      <p:pic>
        <p:nvPicPr>
          <p:cNvPr id="5" name="图片占位符 4"/>
          <p:cNvPicPr>
            <a:picLocks noGrp="1" noChangeAspect="1"/>
          </p:cNvPicPr>
          <p:nvPr>
            <p:ph type="pic" sz="quarter" idx="17"/>
          </p:nvPr>
        </p:nvPicPr>
        <p:blipFill>
          <a:blip r:embed="rId5" cstate="email">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6"/>
          </p:nvPr>
        </p:nvPicPr>
        <p:blipFill>
          <a:blip r:embed="rId6" cstate="email">
            <a:extLst>
              <a:ext uri="{28A0092B-C50C-407E-A947-70E740481C1C}">
                <a14:useLocalDpi xmlns:a14="http://schemas.microsoft.com/office/drawing/2010/main"/>
              </a:ext>
            </a:extLst>
          </a:blip>
          <a:srcRect/>
          <a:stretch>
            <a:fillRect/>
          </a:stretch>
        </p:blipFill>
        <p:spPr/>
      </p:pic>
      <p:sp>
        <p:nvSpPr>
          <p:cNvPr id="25" name="Rectangle 24"/>
          <p:cNvSpPr/>
          <p:nvPr/>
        </p:nvSpPr>
        <p:spPr>
          <a:xfrm>
            <a:off x="617366" y="1665341"/>
            <a:ext cx="2739319" cy="22514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27" name="Text Placeholder 14"/>
          <p:cNvSpPr txBox="1">
            <a:spLocks/>
          </p:cNvSpPr>
          <p:nvPr/>
        </p:nvSpPr>
        <p:spPr>
          <a:xfrm>
            <a:off x="903423" y="2851211"/>
            <a:ext cx="2167200" cy="21544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400" b="0" i="0" u="none" strike="noStrike" kern="1200" cap="none" spc="0" normalizeH="0" baseline="0" noProof="0" dirty="0">
                <a:ln>
                  <a:noFill/>
                </a:ln>
                <a:solidFill>
                  <a:prstClr val="white"/>
                </a:solidFill>
                <a:effectLst/>
                <a:uLnTx/>
                <a:uFillTx/>
                <a:latin typeface="Justus Bold"/>
                <a:ea typeface="+mn-ea"/>
                <a:cs typeface="+mn-cs"/>
              </a:rPr>
              <a:t>Product Services </a:t>
            </a:r>
          </a:p>
        </p:txBody>
      </p:sp>
      <p:sp>
        <p:nvSpPr>
          <p:cNvPr id="28" name="Text Placeholder 14"/>
          <p:cNvSpPr txBox="1">
            <a:spLocks/>
          </p:cNvSpPr>
          <p:nvPr/>
        </p:nvSpPr>
        <p:spPr>
          <a:xfrm>
            <a:off x="903411" y="3112982"/>
            <a:ext cx="2167227"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solidFill>
                <a:effectLst/>
                <a:uLnTx/>
                <a:uFillTx/>
                <a:latin typeface="Justus oldstyle"/>
                <a:ea typeface="+mn-ea"/>
                <a:cs typeface="+mn-cs"/>
              </a:rPr>
              <a:t>Nemo enim ipsam voluptatem quia voluptas sit aspernatur aut odit aut fugit, sed quia</a:t>
            </a:r>
          </a:p>
        </p:txBody>
      </p:sp>
      <p:sp>
        <p:nvSpPr>
          <p:cNvPr id="29" name="Freeform 63"/>
          <p:cNvSpPr>
            <a:spLocks noEditPoints="1"/>
          </p:cNvSpPr>
          <p:nvPr/>
        </p:nvSpPr>
        <p:spPr bwMode="auto">
          <a:xfrm>
            <a:off x="1583017" y="1914323"/>
            <a:ext cx="808011" cy="791900"/>
          </a:xfrm>
          <a:custGeom>
            <a:avLst/>
            <a:gdLst>
              <a:gd name="T0" fmla="*/ 3141 w 3912"/>
              <a:gd name="T1" fmla="*/ 2702 h 3833"/>
              <a:gd name="T2" fmla="*/ 3616 w 3912"/>
              <a:gd name="T3" fmla="*/ 2329 h 3833"/>
              <a:gd name="T4" fmla="*/ 2364 w 3912"/>
              <a:gd name="T5" fmla="*/ 2555 h 3833"/>
              <a:gd name="T6" fmla="*/ 2828 w 3912"/>
              <a:gd name="T7" fmla="*/ 2008 h 3833"/>
              <a:gd name="T8" fmla="*/ 1907 w 3912"/>
              <a:gd name="T9" fmla="*/ 1825 h 3833"/>
              <a:gd name="T10" fmla="*/ 2632 w 3912"/>
              <a:gd name="T11" fmla="*/ 1266 h 3833"/>
              <a:gd name="T12" fmla="*/ 2813 w 3912"/>
              <a:gd name="T13" fmla="*/ 1584 h 3833"/>
              <a:gd name="T14" fmla="*/ 603 w 3912"/>
              <a:gd name="T15" fmla="*/ 1189 h 3833"/>
              <a:gd name="T16" fmla="*/ 881 w 3912"/>
              <a:gd name="T17" fmla="*/ 1516 h 3833"/>
              <a:gd name="T18" fmla="*/ 920 w 3912"/>
              <a:gd name="T19" fmla="*/ 1770 h 3833"/>
              <a:gd name="T20" fmla="*/ 785 w 3912"/>
              <a:gd name="T21" fmla="*/ 1952 h 3833"/>
              <a:gd name="T22" fmla="*/ 723 w 3912"/>
              <a:gd name="T23" fmla="*/ 2163 h 3833"/>
              <a:gd name="T24" fmla="*/ 935 w 3912"/>
              <a:gd name="T25" fmla="*/ 2480 h 3833"/>
              <a:gd name="T26" fmla="*/ 1264 w 3912"/>
              <a:gd name="T27" fmla="*/ 2818 h 3833"/>
              <a:gd name="T28" fmla="*/ 1596 w 3912"/>
              <a:gd name="T29" fmla="*/ 3075 h 3833"/>
              <a:gd name="T30" fmla="*/ 1830 w 3912"/>
              <a:gd name="T31" fmla="*/ 3094 h 3833"/>
              <a:gd name="T32" fmla="*/ 2011 w 3912"/>
              <a:gd name="T33" fmla="*/ 2934 h 3833"/>
              <a:gd name="T34" fmla="*/ 2237 w 3912"/>
              <a:gd name="T35" fmla="*/ 2918 h 3833"/>
              <a:gd name="T36" fmla="*/ 2581 w 3912"/>
              <a:gd name="T37" fmla="*/ 3155 h 3833"/>
              <a:gd name="T38" fmla="*/ 2678 w 3912"/>
              <a:gd name="T39" fmla="*/ 3427 h 3833"/>
              <a:gd name="T40" fmla="*/ 2536 w 3912"/>
              <a:gd name="T41" fmla="*/ 3644 h 3833"/>
              <a:gd name="T42" fmla="*/ 2319 w 3912"/>
              <a:gd name="T43" fmla="*/ 3815 h 3833"/>
              <a:gd name="T44" fmla="*/ 1866 w 3912"/>
              <a:gd name="T45" fmla="*/ 3775 h 3833"/>
              <a:gd name="T46" fmla="*/ 1223 w 3912"/>
              <a:gd name="T47" fmla="*/ 3434 h 3833"/>
              <a:gd name="T48" fmla="*/ 535 w 3912"/>
              <a:gd name="T49" fmla="*/ 2784 h 3833"/>
              <a:gd name="T50" fmla="*/ 114 w 3912"/>
              <a:gd name="T51" fmla="*/ 2111 h 3833"/>
              <a:gd name="T52" fmla="*/ 1 w 3912"/>
              <a:gd name="T53" fmla="*/ 1598 h 3833"/>
              <a:gd name="T54" fmla="*/ 141 w 3912"/>
              <a:gd name="T55" fmla="*/ 1342 h 3833"/>
              <a:gd name="T56" fmla="*/ 347 w 3912"/>
              <a:gd name="T57" fmla="*/ 1170 h 3833"/>
              <a:gd name="T58" fmla="*/ 3147 w 3912"/>
              <a:gd name="T59" fmla="*/ 1148 h 3833"/>
              <a:gd name="T60" fmla="*/ 3665 w 3912"/>
              <a:gd name="T61" fmla="*/ 1825 h 3833"/>
              <a:gd name="T62" fmla="*/ 3418 w 3912"/>
              <a:gd name="T63" fmla="*/ 1039 h 3833"/>
              <a:gd name="T64" fmla="*/ 2866 w 3912"/>
              <a:gd name="T65" fmla="*/ 926 h 3833"/>
              <a:gd name="T66" fmla="*/ 3175 w 3912"/>
              <a:gd name="T67" fmla="*/ 732 h 3833"/>
              <a:gd name="T68" fmla="*/ 1433 w 3912"/>
              <a:gd name="T69" fmla="*/ 345 h 3833"/>
              <a:gd name="T70" fmla="*/ 754 w 3912"/>
              <a:gd name="T71" fmla="*/ 807 h 3833"/>
              <a:gd name="T72" fmla="*/ 1166 w 3912"/>
              <a:gd name="T73" fmla="*/ 828 h 3833"/>
              <a:gd name="T74" fmla="*/ 2091 w 3912"/>
              <a:gd name="T75" fmla="*/ 1127 h 3833"/>
              <a:gd name="T76" fmla="*/ 2621 w 3912"/>
              <a:gd name="T77" fmla="*/ 803 h 3833"/>
              <a:gd name="T78" fmla="*/ 2276 w 3912"/>
              <a:gd name="T79" fmla="*/ 316 h 3833"/>
              <a:gd name="T80" fmla="*/ 1674 w 3912"/>
              <a:gd name="T81" fmla="*/ 357 h 3833"/>
              <a:gd name="T82" fmla="*/ 1344 w 3912"/>
              <a:gd name="T83" fmla="*/ 887 h 3833"/>
              <a:gd name="T84" fmla="*/ 1907 w 3912"/>
              <a:gd name="T85" fmla="*/ 247 h 3833"/>
              <a:gd name="T86" fmla="*/ 2690 w 3912"/>
              <a:gd name="T87" fmla="*/ 130 h 3833"/>
              <a:gd name="T88" fmla="*/ 3428 w 3912"/>
              <a:gd name="T89" fmla="*/ 644 h 3833"/>
              <a:gd name="T90" fmla="*/ 3854 w 3912"/>
              <a:gd name="T91" fmla="*/ 1445 h 3833"/>
              <a:gd name="T92" fmla="*/ 3856 w 3912"/>
              <a:gd name="T93" fmla="*/ 2375 h 3833"/>
              <a:gd name="T94" fmla="*/ 3453 w 3912"/>
              <a:gd name="T95" fmla="*/ 3161 h 3833"/>
              <a:gd name="T96" fmla="*/ 2749 w 3912"/>
              <a:gd name="T97" fmla="*/ 3680 h 3833"/>
              <a:gd name="T98" fmla="*/ 2866 w 3912"/>
              <a:gd name="T99" fmla="*/ 3355 h 3833"/>
              <a:gd name="T100" fmla="*/ 3301 w 3912"/>
              <a:gd name="T101" fmla="*/ 2960 h 3833"/>
              <a:gd name="T102" fmla="*/ 2786 w 3912"/>
              <a:gd name="T103" fmla="*/ 3119 h 3833"/>
              <a:gd name="T104" fmla="*/ 2372 w 3912"/>
              <a:gd name="T105" fmla="*/ 2740 h 3833"/>
              <a:gd name="T106" fmla="*/ 1975 w 3912"/>
              <a:gd name="T107" fmla="*/ 2747 h 3833"/>
              <a:gd name="T108" fmla="*/ 1391 w 3912"/>
              <a:gd name="T109" fmla="*/ 2685 h 3833"/>
              <a:gd name="T110" fmla="*/ 1171 w 3912"/>
              <a:gd name="T111" fmla="*/ 2008 h 3833"/>
              <a:gd name="T112" fmla="*/ 1062 w 3912"/>
              <a:gd name="T113" fmla="*/ 2347 h 3833"/>
              <a:gd name="T114" fmla="*/ 1030 w 3912"/>
              <a:gd name="T115" fmla="*/ 1946 h 3833"/>
              <a:gd name="T116" fmla="*/ 1112 w 3912"/>
              <a:gd name="T117" fmla="*/ 1648 h 3833"/>
              <a:gd name="T118" fmla="*/ 978 w 3912"/>
              <a:gd name="T119" fmla="*/ 1186 h 3833"/>
              <a:gd name="T120" fmla="*/ 514 w 3912"/>
              <a:gd name="T121" fmla="*/ 964 h 3833"/>
              <a:gd name="T122" fmla="*/ 592 w 3912"/>
              <a:gd name="T123" fmla="*/ 620 h 3833"/>
              <a:gd name="T124" fmla="*/ 1322 w 3912"/>
              <a:gd name="T125" fmla="*/ 124 h 3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12" h="3833">
                <a:moveTo>
                  <a:pt x="3012" y="2008"/>
                </a:moveTo>
                <a:lnTo>
                  <a:pt x="3006" y="2142"/>
                </a:lnTo>
                <a:lnTo>
                  <a:pt x="2996" y="2273"/>
                </a:lnTo>
                <a:lnTo>
                  <a:pt x="2980" y="2400"/>
                </a:lnTo>
                <a:lnTo>
                  <a:pt x="2961" y="2524"/>
                </a:lnTo>
                <a:lnTo>
                  <a:pt x="2938" y="2644"/>
                </a:lnTo>
                <a:lnTo>
                  <a:pt x="3042" y="2671"/>
                </a:lnTo>
                <a:lnTo>
                  <a:pt x="3141" y="2702"/>
                </a:lnTo>
                <a:lnTo>
                  <a:pt x="3236" y="2735"/>
                </a:lnTo>
                <a:lnTo>
                  <a:pt x="3325" y="2771"/>
                </a:lnTo>
                <a:lnTo>
                  <a:pt x="3409" y="2809"/>
                </a:lnTo>
                <a:lnTo>
                  <a:pt x="3463" y="2720"/>
                </a:lnTo>
                <a:lnTo>
                  <a:pt x="3509" y="2626"/>
                </a:lnTo>
                <a:lnTo>
                  <a:pt x="3552" y="2530"/>
                </a:lnTo>
                <a:lnTo>
                  <a:pt x="3587" y="2431"/>
                </a:lnTo>
                <a:lnTo>
                  <a:pt x="3616" y="2329"/>
                </a:lnTo>
                <a:lnTo>
                  <a:pt x="3639" y="2224"/>
                </a:lnTo>
                <a:lnTo>
                  <a:pt x="3656" y="2117"/>
                </a:lnTo>
                <a:lnTo>
                  <a:pt x="3665" y="2008"/>
                </a:lnTo>
                <a:lnTo>
                  <a:pt x="3012" y="2008"/>
                </a:lnTo>
                <a:close/>
                <a:moveTo>
                  <a:pt x="2091" y="2008"/>
                </a:moveTo>
                <a:lnTo>
                  <a:pt x="2091" y="2540"/>
                </a:lnTo>
                <a:lnTo>
                  <a:pt x="2229" y="2545"/>
                </a:lnTo>
                <a:lnTo>
                  <a:pt x="2364" y="2555"/>
                </a:lnTo>
                <a:lnTo>
                  <a:pt x="2498" y="2568"/>
                </a:lnTo>
                <a:lnTo>
                  <a:pt x="2628" y="2586"/>
                </a:lnTo>
                <a:lnTo>
                  <a:pt x="2755" y="2607"/>
                </a:lnTo>
                <a:lnTo>
                  <a:pt x="2779" y="2493"/>
                </a:lnTo>
                <a:lnTo>
                  <a:pt x="2798" y="2376"/>
                </a:lnTo>
                <a:lnTo>
                  <a:pt x="2812" y="2256"/>
                </a:lnTo>
                <a:lnTo>
                  <a:pt x="2823" y="2134"/>
                </a:lnTo>
                <a:lnTo>
                  <a:pt x="2828" y="2008"/>
                </a:lnTo>
                <a:lnTo>
                  <a:pt x="2091" y="2008"/>
                </a:lnTo>
                <a:close/>
                <a:moveTo>
                  <a:pt x="1240" y="1244"/>
                </a:moveTo>
                <a:lnTo>
                  <a:pt x="1217" y="1355"/>
                </a:lnTo>
                <a:lnTo>
                  <a:pt x="1200" y="1468"/>
                </a:lnTo>
                <a:lnTo>
                  <a:pt x="1187" y="1584"/>
                </a:lnTo>
                <a:lnTo>
                  <a:pt x="1176" y="1704"/>
                </a:lnTo>
                <a:lnTo>
                  <a:pt x="1171" y="1825"/>
                </a:lnTo>
                <a:lnTo>
                  <a:pt x="1907" y="1825"/>
                </a:lnTo>
                <a:lnTo>
                  <a:pt x="1907" y="1311"/>
                </a:lnTo>
                <a:lnTo>
                  <a:pt x="1769" y="1306"/>
                </a:lnTo>
                <a:lnTo>
                  <a:pt x="1632" y="1298"/>
                </a:lnTo>
                <a:lnTo>
                  <a:pt x="1498" y="1283"/>
                </a:lnTo>
                <a:lnTo>
                  <a:pt x="1368" y="1266"/>
                </a:lnTo>
                <a:lnTo>
                  <a:pt x="1240" y="1244"/>
                </a:lnTo>
                <a:close/>
                <a:moveTo>
                  <a:pt x="2760" y="1244"/>
                </a:moveTo>
                <a:lnTo>
                  <a:pt x="2632" y="1266"/>
                </a:lnTo>
                <a:lnTo>
                  <a:pt x="2501" y="1283"/>
                </a:lnTo>
                <a:lnTo>
                  <a:pt x="2366" y="1296"/>
                </a:lnTo>
                <a:lnTo>
                  <a:pt x="2230" y="1306"/>
                </a:lnTo>
                <a:lnTo>
                  <a:pt x="2091" y="1311"/>
                </a:lnTo>
                <a:lnTo>
                  <a:pt x="2091" y="1825"/>
                </a:lnTo>
                <a:lnTo>
                  <a:pt x="2828" y="1825"/>
                </a:lnTo>
                <a:lnTo>
                  <a:pt x="2823" y="1704"/>
                </a:lnTo>
                <a:lnTo>
                  <a:pt x="2813" y="1584"/>
                </a:lnTo>
                <a:lnTo>
                  <a:pt x="2799" y="1468"/>
                </a:lnTo>
                <a:lnTo>
                  <a:pt x="2781" y="1355"/>
                </a:lnTo>
                <a:lnTo>
                  <a:pt x="2760" y="1244"/>
                </a:lnTo>
                <a:close/>
                <a:moveTo>
                  <a:pt x="468" y="1144"/>
                </a:moveTo>
                <a:lnTo>
                  <a:pt x="500" y="1147"/>
                </a:lnTo>
                <a:lnTo>
                  <a:pt x="533" y="1156"/>
                </a:lnTo>
                <a:lnTo>
                  <a:pt x="568" y="1169"/>
                </a:lnTo>
                <a:lnTo>
                  <a:pt x="603" y="1189"/>
                </a:lnTo>
                <a:lnTo>
                  <a:pt x="640" y="1214"/>
                </a:lnTo>
                <a:lnTo>
                  <a:pt x="677" y="1247"/>
                </a:lnTo>
                <a:lnTo>
                  <a:pt x="716" y="1286"/>
                </a:lnTo>
                <a:lnTo>
                  <a:pt x="755" y="1332"/>
                </a:lnTo>
                <a:lnTo>
                  <a:pt x="794" y="1383"/>
                </a:lnTo>
                <a:lnTo>
                  <a:pt x="829" y="1431"/>
                </a:lnTo>
                <a:lnTo>
                  <a:pt x="857" y="1475"/>
                </a:lnTo>
                <a:lnTo>
                  <a:pt x="881" y="1516"/>
                </a:lnTo>
                <a:lnTo>
                  <a:pt x="900" y="1555"/>
                </a:lnTo>
                <a:lnTo>
                  <a:pt x="914" y="1592"/>
                </a:lnTo>
                <a:lnTo>
                  <a:pt x="923" y="1627"/>
                </a:lnTo>
                <a:lnTo>
                  <a:pt x="931" y="1659"/>
                </a:lnTo>
                <a:lnTo>
                  <a:pt x="933" y="1689"/>
                </a:lnTo>
                <a:lnTo>
                  <a:pt x="932" y="1717"/>
                </a:lnTo>
                <a:lnTo>
                  <a:pt x="927" y="1744"/>
                </a:lnTo>
                <a:lnTo>
                  <a:pt x="920" y="1770"/>
                </a:lnTo>
                <a:lnTo>
                  <a:pt x="910" y="1794"/>
                </a:lnTo>
                <a:lnTo>
                  <a:pt x="897" y="1818"/>
                </a:lnTo>
                <a:lnTo>
                  <a:pt x="883" y="1842"/>
                </a:lnTo>
                <a:lnTo>
                  <a:pt x="867" y="1864"/>
                </a:lnTo>
                <a:lnTo>
                  <a:pt x="848" y="1886"/>
                </a:lnTo>
                <a:lnTo>
                  <a:pt x="827" y="1908"/>
                </a:lnTo>
                <a:lnTo>
                  <a:pt x="807" y="1930"/>
                </a:lnTo>
                <a:lnTo>
                  <a:pt x="785" y="1952"/>
                </a:lnTo>
                <a:lnTo>
                  <a:pt x="761" y="1975"/>
                </a:lnTo>
                <a:lnTo>
                  <a:pt x="737" y="1999"/>
                </a:lnTo>
                <a:lnTo>
                  <a:pt x="722" y="2020"/>
                </a:lnTo>
                <a:lnTo>
                  <a:pt x="711" y="2044"/>
                </a:lnTo>
                <a:lnTo>
                  <a:pt x="707" y="2070"/>
                </a:lnTo>
                <a:lnTo>
                  <a:pt x="708" y="2098"/>
                </a:lnTo>
                <a:lnTo>
                  <a:pt x="714" y="2129"/>
                </a:lnTo>
                <a:lnTo>
                  <a:pt x="723" y="2163"/>
                </a:lnTo>
                <a:lnTo>
                  <a:pt x="739" y="2198"/>
                </a:lnTo>
                <a:lnTo>
                  <a:pt x="756" y="2235"/>
                </a:lnTo>
                <a:lnTo>
                  <a:pt x="779" y="2273"/>
                </a:lnTo>
                <a:lnTo>
                  <a:pt x="805" y="2312"/>
                </a:lnTo>
                <a:lnTo>
                  <a:pt x="833" y="2354"/>
                </a:lnTo>
                <a:lnTo>
                  <a:pt x="865" y="2395"/>
                </a:lnTo>
                <a:lnTo>
                  <a:pt x="900" y="2437"/>
                </a:lnTo>
                <a:lnTo>
                  <a:pt x="935" y="2480"/>
                </a:lnTo>
                <a:lnTo>
                  <a:pt x="973" y="2524"/>
                </a:lnTo>
                <a:lnTo>
                  <a:pt x="1012" y="2567"/>
                </a:lnTo>
                <a:lnTo>
                  <a:pt x="1053" y="2609"/>
                </a:lnTo>
                <a:lnTo>
                  <a:pt x="1094" y="2653"/>
                </a:lnTo>
                <a:lnTo>
                  <a:pt x="1136" y="2695"/>
                </a:lnTo>
                <a:lnTo>
                  <a:pt x="1178" y="2736"/>
                </a:lnTo>
                <a:lnTo>
                  <a:pt x="1221" y="2778"/>
                </a:lnTo>
                <a:lnTo>
                  <a:pt x="1264" y="2818"/>
                </a:lnTo>
                <a:lnTo>
                  <a:pt x="1308" y="2859"/>
                </a:lnTo>
                <a:lnTo>
                  <a:pt x="1350" y="2896"/>
                </a:lnTo>
                <a:lnTo>
                  <a:pt x="1393" y="2932"/>
                </a:lnTo>
                <a:lnTo>
                  <a:pt x="1436" y="2966"/>
                </a:lnTo>
                <a:lnTo>
                  <a:pt x="1477" y="2998"/>
                </a:lnTo>
                <a:lnTo>
                  <a:pt x="1517" y="3026"/>
                </a:lnTo>
                <a:lnTo>
                  <a:pt x="1557" y="3052"/>
                </a:lnTo>
                <a:lnTo>
                  <a:pt x="1596" y="3075"/>
                </a:lnTo>
                <a:lnTo>
                  <a:pt x="1632" y="3094"/>
                </a:lnTo>
                <a:lnTo>
                  <a:pt x="1667" y="3108"/>
                </a:lnTo>
                <a:lnTo>
                  <a:pt x="1700" y="3119"/>
                </a:lnTo>
                <a:lnTo>
                  <a:pt x="1731" y="3124"/>
                </a:lnTo>
                <a:lnTo>
                  <a:pt x="1760" y="3125"/>
                </a:lnTo>
                <a:lnTo>
                  <a:pt x="1786" y="3120"/>
                </a:lnTo>
                <a:lnTo>
                  <a:pt x="1810" y="3109"/>
                </a:lnTo>
                <a:lnTo>
                  <a:pt x="1830" y="3094"/>
                </a:lnTo>
                <a:lnTo>
                  <a:pt x="1854" y="3070"/>
                </a:lnTo>
                <a:lnTo>
                  <a:pt x="1877" y="3048"/>
                </a:lnTo>
                <a:lnTo>
                  <a:pt x="1899" y="3025"/>
                </a:lnTo>
                <a:lnTo>
                  <a:pt x="1920" y="3004"/>
                </a:lnTo>
                <a:lnTo>
                  <a:pt x="1943" y="2984"/>
                </a:lnTo>
                <a:lnTo>
                  <a:pt x="1965" y="2965"/>
                </a:lnTo>
                <a:lnTo>
                  <a:pt x="1988" y="2948"/>
                </a:lnTo>
                <a:lnTo>
                  <a:pt x="2011" y="2934"/>
                </a:lnTo>
                <a:lnTo>
                  <a:pt x="2034" y="2921"/>
                </a:lnTo>
                <a:lnTo>
                  <a:pt x="2059" y="2911"/>
                </a:lnTo>
                <a:lnTo>
                  <a:pt x="2084" y="2904"/>
                </a:lnTo>
                <a:lnTo>
                  <a:pt x="2111" y="2899"/>
                </a:lnTo>
                <a:lnTo>
                  <a:pt x="2140" y="2899"/>
                </a:lnTo>
                <a:lnTo>
                  <a:pt x="2171" y="2902"/>
                </a:lnTo>
                <a:lnTo>
                  <a:pt x="2203" y="2908"/>
                </a:lnTo>
                <a:lnTo>
                  <a:pt x="2237" y="2918"/>
                </a:lnTo>
                <a:lnTo>
                  <a:pt x="2273" y="2932"/>
                </a:lnTo>
                <a:lnTo>
                  <a:pt x="2312" y="2951"/>
                </a:lnTo>
                <a:lnTo>
                  <a:pt x="2353" y="2975"/>
                </a:lnTo>
                <a:lnTo>
                  <a:pt x="2398" y="3004"/>
                </a:lnTo>
                <a:lnTo>
                  <a:pt x="2446" y="3037"/>
                </a:lnTo>
                <a:lnTo>
                  <a:pt x="2495" y="3076"/>
                </a:lnTo>
                <a:lnTo>
                  <a:pt x="2542" y="3117"/>
                </a:lnTo>
                <a:lnTo>
                  <a:pt x="2581" y="3155"/>
                </a:lnTo>
                <a:lnTo>
                  <a:pt x="2613" y="3193"/>
                </a:lnTo>
                <a:lnTo>
                  <a:pt x="2639" y="3228"/>
                </a:lnTo>
                <a:lnTo>
                  <a:pt x="2658" y="3264"/>
                </a:lnTo>
                <a:lnTo>
                  <a:pt x="2672" y="3298"/>
                </a:lnTo>
                <a:lnTo>
                  <a:pt x="2680" y="3332"/>
                </a:lnTo>
                <a:lnTo>
                  <a:pt x="2684" y="3365"/>
                </a:lnTo>
                <a:lnTo>
                  <a:pt x="2683" y="3396"/>
                </a:lnTo>
                <a:lnTo>
                  <a:pt x="2678" y="3427"/>
                </a:lnTo>
                <a:lnTo>
                  <a:pt x="2668" y="3456"/>
                </a:lnTo>
                <a:lnTo>
                  <a:pt x="2657" y="3486"/>
                </a:lnTo>
                <a:lnTo>
                  <a:pt x="2641" y="3513"/>
                </a:lnTo>
                <a:lnTo>
                  <a:pt x="2623" y="3542"/>
                </a:lnTo>
                <a:lnTo>
                  <a:pt x="2604" y="3568"/>
                </a:lnTo>
                <a:lnTo>
                  <a:pt x="2582" y="3594"/>
                </a:lnTo>
                <a:lnTo>
                  <a:pt x="2559" y="3619"/>
                </a:lnTo>
                <a:lnTo>
                  <a:pt x="2536" y="3644"/>
                </a:lnTo>
                <a:lnTo>
                  <a:pt x="2511" y="3669"/>
                </a:lnTo>
                <a:lnTo>
                  <a:pt x="2487" y="3693"/>
                </a:lnTo>
                <a:lnTo>
                  <a:pt x="2462" y="3715"/>
                </a:lnTo>
                <a:lnTo>
                  <a:pt x="2438" y="3738"/>
                </a:lnTo>
                <a:lnTo>
                  <a:pt x="2416" y="3761"/>
                </a:lnTo>
                <a:lnTo>
                  <a:pt x="2389" y="3783"/>
                </a:lnTo>
                <a:lnTo>
                  <a:pt x="2357" y="3801"/>
                </a:lnTo>
                <a:lnTo>
                  <a:pt x="2319" y="3815"/>
                </a:lnTo>
                <a:lnTo>
                  <a:pt x="2277" y="3826"/>
                </a:lnTo>
                <a:lnTo>
                  <a:pt x="2230" y="3832"/>
                </a:lnTo>
                <a:lnTo>
                  <a:pt x="2179" y="3833"/>
                </a:lnTo>
                <a:lnTo>
                  <a:pt x="2123" y="3831"/>
                </a:lnTo>
                <a:lnTo>
                  <a:pt x="2065" y="3824"/>
                </a:lnTo>
                <a:lnTo>
                  <a:pt x="2002" y="3812"/>
                </a:lnTo>
                <a:lnTo>
                  <a:pt x="1936" y="3795"/>
                </a:lnTo>
                <a:lnTo>
                  <a:pt x="1866" y="3775"/>
                </a:lnTo>
                <a:lnTo>
                  <a:pt x="1794" y="3749"/>
                </a:lnTo>
                <a:lnTo>
                  <a:pt x="1719" y="3719"/>
                </a:lnTo>
                <a:lnTo>
                  <a:pt x="1641" y="3683"/>
                </a:lnTo>
                <a:lnTo>
                  <a:pt x="1561" y="3644"/>
                </a:lnTo>
                <a:lnTo>
                  <a:pt x="1479" y="3599"/>
                </a:lnTo>
                <a:lnTo>
                  <a:pt x="1395" y="3549"/>
                </a:lnTo>
                <a:lnTo>
                  <a:pt x="1310" y="3493"/>
                </a:lnTo>
                <a:lnTo>
                  <a:pt x="1223" y="3434"/>
                </a:lnTo>
                <a:lnTo>
                  <a:pt x="1136" y="3369"/>
                </a:lnTo>
                <a:lnTo>
                  <a:pt x="1048" y="3297"/>
                </a:lnTo>
                <a:lnTo>
                  <a:pt x="958" y="3221"/>
                </a:lnTo>
                <a:lnTo>
                  <a:pt x="869" y="3139"/>
                </a:lnTo>
                <a:lnTo>
                  <a:pt x="779" y="3052"/>
                </a:lnTo>
                <a:lnTo>
                  <a:pt x="692" y="2962"/>
                </a:lnTo>
                <a:lnTo>
                  <a:pt x="611" y="2873"/>
                </a:lnTo>
                <a:lnTo>
                  <a:pt x="535" y="2784"/>
                </a:lnTo>
                <a:lnTo>
                  <a:pt x="465" y="2695"/>
                </a:lnTo>
                <a:lnTo>
                  <a:pt x="399" y="2607"/>
                </a:lnTo>
                <a:lnTo>
                  <a:pt x="339" y="2520"/>
                </a:lnTo>
                <a:lnTo>
                  <a:pt x="285" y="2435"/>
                </a:lnTo>
                <a:lnTo>
                  <a:pt x="234" y="2351"/>
                </a:lnTo>
                <a:lnTo>
                  <a:pt x="190" y="2269"/>
                </a:lnTo>
                <a:lnTo>
                  <a:pt x="149" y="2189"/>
                </a:lnTo>
                <a:lnTo>
                  <a:pt x="114" y="2111"/>
                </a:lnTo>
                <a:lnTo>
                  <a:pt x="84" y="2035"/>
                </a:lnTo>
                <a:lnTo>
                  <a:pt x="58" y="1963"/>
                </a:lnTo>
                <a:lnTo>
                  <a:pt x="38" y="1894"/>
                </a:lnTo>
                <a:lnTo>
                  <a:pt x="21" y="1828"/>
                </a:lnTo>
                <a:lnTo>
                  <a:pt x="9" y="1765"/>
                </a:lnTo>
                <a:lnTo>
                  <a:pt x="2" y="1705"/>
                </a:lnTo>
                <a:lnTo>
                  <a:pt x="0" y="1649"/>
                </a:lnTo>
                <a:lnTo>
                  <a:pt x="1" y="1598"/>
                </a:lnTo>
                <a:lnTo>
                  <a:pt x="7" y="1552"/>
                </a:lnTo>
                <a:lnTo>
                  <a:pt x="18" y="1509"/>
                </a:lnTo>
                <a:lnTo>
                  <a:pt x="32" y="1471"/>
                </a:lnTo>
                <a:lnTo>
                  <a:pt x="50" y="1439"/>
                </a:lnTo>
                <a:lnTo>
                  <a:pt x="72" y="1412"/>
                </a:lnTo>
                <a:lnTo>
                  <a:pt x="95" y="1389"/>
                </a:lnTo>
                <a:lnTo>
                  <a:pt x="117" y="1365"/>
                </a:lnTo>
                <a:lnTo>
                  <a:pt x="141" y="1342"/>
                </a:lnTo>
                <a:lnTo>
                  <a:pt x="165" y="1317"/>
                </a:lnTo>
                <a:lnTo>
                  <a:pt x="188" y="1292"/>
                </a:lnTo>
                <a:lnTo>
                  <a:pt x="213" y="1268"/>
                </a:lnTo>
                <a:lnTo>
                  <a:pt x="238" y="1245"/>
                </a:lnTo>
                <a:lnTo>
                  <a:pt x="264" y="1224"/>
                </a:lnTo>
                <a:lnTo>
                  <a:pt x="292" y="1204"/>
                </a:lnTo>
                <a:lnTo>
                  <a:pt x="319" y="1186"/>
                </a:lnTo>
                <a:lnTo>
                  <a:pt x="347" y="1170"/>
                </a:lnTo>
                <a:lnTo>
                  <a:pt x="376" y="1159"/>
                </a:lnTo>
                <a:lnTo>
                  <a:pt x="405" y="1150"/>
                </a:lnTo>
                <a:lnTo>
                  <a:pt x="436" y="1144"/>
                </a:lnTo>
                <a:lnTo>
                  <a:pt x="468" y="1144"/>
                </a:lnTo>
                <a:close/>
                <a:moveTo>
                  <a:pt x="3418" y="1039"/>
                </a:moveTo>
                <a:lnTo>
                  <a:pt x="3333" y="1077"/>
                </a:lnTo>
                <a:lnTo>
                  <a:pt x="3243" y="1113"/>
                </a:lnTo>
                <a:lnTo>
                  <a:pt x="3147" y="1148"/>
                </a:lnTo>
                <a:lnTo>
                  <a:pt x="3047" y="1179"/>
                </a:lnTo>
                <a:lnTo>
                  <a:pt x="2941" y="1206"/>
                </a:lnTo>
                <a:lnTo>
                  <a:pt x="2964" y="1324"/>
                </a:lnTo>
                <a:lnTo>
                  <a:pt x="2981" y="1444"/>
                </a:lnTo>
                <a:lnTo>
                  <a:pt x="2997" y="1567"/>
                </a:lnTo>
                <a:lnTo>
                  <a:pt x="3006" y="1694"/>
                </a:lnTo>
                <a:lnTo>
                  <a:pt x="3012" y="1825"/>
                </a:lnTo>
                <a:lnTo>
                  <a:pt x="3665" y="1825"/>
                </a:lnTo>
                <a:lnTo>
                  <a:pt x="3656" y="1718"/>
                </a:lnTo>
                <a:lnTo>
                  <a:pt x="3641" y="1614"/>
                </a:lnTo>
                <a:lnTo>
                  <a:pt x="3618" y="1510"/>
                </a:lnTo>
                <a:lnTo>
                  <a:pt x="3590" y="1410"/>
                </a:lnTo>
                <a:lnTo>
                  <a:pt x="3555" y="1313"/>
                </a:lnTo>
                <a:lnTo>
                  <a:pt x="3515" y="1218"/>
                </a:lnTo>
                <a:lnTo>
                  <a:pt x="3469" y="1127"/>
                </a:lnTo>
                <a:lnTo>
                  <a:pt x="3418" y="1039"/>
                </a:lnTo>
                <a:close/>
                <a:moveTo>
                  <a:pt x="2567" y="345"/>
                </a:moveTo>
                <a:lnTo>
                  <a:pt x="2617" y="411"/>
                </a:lnTo>
                <a:lnTo>
                  <a:pt x="2666" y="485"/>
                </a:lnTo>
                <a:lnTo>
                  <a:pt x="2711" y="563"/>
                </a:lnTo>
                <a:lnTo>
                  <a:pt x="2755" y="647"/>
                </a:lnTo>
                <a:lnTo>
                  <a:pt x="2795" y="736"/>
                </a:lnTo>
                <a:lnTo>
                  <a:pt x="2832" y="828"/>
                </a:lnTo>
                <a:lnTo>
                  <a:pt x="2866" y="926"/>
                </a:lnTo>
                <a:lnTo>
                  <a:pt x="2897" y="1028"/>
                </a:lnTo>
                <a:lnTo>
                  <a:pt x="2989" y="1004"/>
                </a:lnTo>
                <a:lnTo>
                  <a:pt x="3076" y="978"/>
                </a:lnTo>
                <a:lnTo>
                  <a:pt x="3160" y="949"/>
                </a:lnTo>
                <a:lnTo>
                  <a:pt x="3239" y="919"/>
                </a:lnTo>
                <a:lnTo>
                  <a:pt x="3312" y="887"/>
                </a:lnTo>
                <a:lnTo>
                  <a:pt x="3246" y="807"/>
                </a:lnTo>
                <a:lnTo>
                  <a:pt x="3175" y="732"/>
                </a:lnTo>
                <a:lnTo>
                  <a:pt x="3099" y="661"/>
                </a:lnTo>
                <a:lnTo>
                  <a:pt x="3019" y="595"/>
                </a:lnTo>
                <a:lnTo>
                  <a:pt x="2936" y="534"/>
                </a:lnTo>
                <a:lnTo>
                  <a:pt x="2849" y="478"/>
                </a:lnTo>
                <a:lnTo>
                  <a:pt x="2759" y="428"/>
                </a:lnTo>
                <a:lnTo>
                  <a:pt x="2664" y="383"/>
                </a:lnTo>
                <a:lnTo>
                  <a:pt x="2567" y="345"/>
                </a:lnTo>
                <a:close/>
                <a:moveTo>
                  <a:pt x="1433" y="345"/>
                </a:moveTo>
                <a:lnTo>
                  <a:pt x="1335" y="383"/>
                </a:lnTo>
                <a:lnTo>
                  <a:pt x="1241" y="428"/>
                </a:lnTo>
                <a:lnTo>
                  <a:pt x="1150" y="478"/>
                </a:lnTo>
                <a:lnTo>
                  <a:pt x="1063" y="534"/>
                </a:lnTo>
                <a:lnTo>
                  <a:pt x="979" y="595"/>
                </a:lnTo>
                <a:lnTo>
                  <a:pt x="900" y="661"/>
                </a:lnTo>
                <a:lnTo>
                  <a:pt x="824" y="732"/>
                </a:lnTo>
                <a:lnTo>
                  <a:pt x="754" y="807"/>
                </a:lnTo>
                <a:lnTo>
                  <a:pt x="688" y="887"/>
                </a:lnTo>
                <a:lnTo>
                  <a:pt x="761" y="919"/>
                </a:lnTo>
                <a:lnTo>
                  <a:pt x="839" y="949"/>
                </a:lnTo>
                <a:lnTo>
                  <a:pt x="922" y="978"/>
                </a:lnTo>
                <a:lnTo>
                  <a:pt x="1010" y="1004"/>
                </a:lnTo>
                <a:lnTo>
                  <a:pt x="1102" y="1028"/>
                </a:lnTo>
                <a:lnTo>
                  <a:pt x="1133" y="926"/>
                </a:lnTo>
                <a:lnTo>
                  <a:pt x="1166" y="828"/>
                </a:lnTo>
                <a:lnTo>
                  <a:pt x="1204" y="736"/>
                </a:lnTo>
                <a:lnTo>
                  <a:pt x="1245" y="647"/>
                </a:lnTo>
                <a:lnTo>
                  <a:pt x="1287" y="563"/>
                </a:lnTo>
                <a:lnTo>
                  <a:pt x="1334" y="485"/>
                </a:lnTo>
                <a:lnTo>
                  <a:pt x="1382" y="411"/>
                </a:lnTo>
                <a:lnTo>
                  <a:pt x="1433" y="345"/>
                </a:lnTo>
                <a:close/>
                <a:moveTo>
                  <a:pt x="2091" y="247"/>
                </a:moveTo>
                <a:lnTo>
                  <a:pt x="2091" y="1127"/>
                </a:lnTo>
                <a:lnTo>
                  <a:pt x="2220" y="1122"/>
                </a:lnTo>
                <a:lnTo>
                  <a:pt x="2347" y="1113"/>
                </a:lnTo>
                <a:lnTo>
                  <a:pt x="2473" y="1102"/>
                </a:lnTo>
                <a:lnTo>
                  <a:pt x="2595" y="1085"/>
                </a:lnTo>
                <a:lnTo>
                  <a:pt x="2715" y="1066"/>
                </a:lnTo>
                <a:lnTo>
                  <a:pt x="2686" y="974"/>
                </a:lnTo>
                <a:lnTo>
                  <a:pt x="2655" y="887"/>
                </a:lnTo>
                <a:lnTo>
                  <a:pt x="2621" y="803"/>
                </a:lnTo>
                <a:lnTo>
                  <a:pt x="2585" y="724"/>
                </a:lnTo>
                <a:lnTo>
                  <a:pt x="2548" y="649"/>
                </a:lnTo>
                <a:lnTo>
                  <a:pt x="2506" y="580"/>
                </a:lnTo>
                <a:lnTo>
                  <a:pt x="2465" y="516"/>
                </a:lnTo>
                <a:lnTo>
                  <a:pt x="2420" y="456"/>
                </a:lnTo>
                <a:lnTo>
                  <a:pt x="2373" y="404"/>
                </a:lnTo>
                <a:lnTo>
                  <a:pt x="2326" y="357"/>
                </a:lnTo>
                <a:lnTo>
                  <a:pt x="2276" y="316"/>
                </a:lnTo>
                <a:lnTo>
                  <a:pt x="2225" y="282"/>
                </a:lnTo>
                <a:lnTo>
                  <a:pt x="2173" y="253"/>
                </a:lnTo>
                <a:lnTo>
                  <a:pt x="2091" y="247"/>
                </a:lnTo>
                <a:close/>
                <a:moveTo>
                  <a:pt x="1907" y="247"/>
                </a:moveTo>
                <a:lnTo>
                  <a:pt x="1826" y="253"/>
                </a:lnTo>
                <a:lnTo>
                  <a:pt x="1773" y="282"/>
                </a:lnTo>
                <a:lnTo>
                  <a:pt x="1722" y="316"/>
                </a:lnTo>
                <a:lnTo>
                  <a:pt x="1674" y="357"/>
                </a:lnTo>
                <a:lnTo>
                  <a:pt x="1625" y="404"/>
                </a:lnTo>
                <a:lnTo>
                  <a:pt x="1579" y="456"/>
                </a:lnTo>
                <a:lnTo>
                  <a:pt x="1535" y="516"/>
                </a:lnTo>
                <a:lnTo>
                  <a:pt x="1492" y="580"/>
                </a:lnTo>
                <a:lnTo>
                  <a:pt x="1452" y="649"/>
                </a:lnTo>
                <a:lnTo>
                  <a:pt x="1414" y="724"/>
                </a:lnTo>
                <a:lnTo>
                  <a:pt x="1377" y="803"/>
                </a:lnTo>
                <a:lnTo>
                  <a:pt x="1344" y="887"/>
                </a:lnTo>
                <a:lnTo>
                  <a:pt x="1313" y="974"/>
                </a:lnTo>
                <a:lnTo>
                  <a:pt x="1285" y="1066"/>
                </a:lnTo>
                <a:lnTo>
                  <a:pt x="1404" y="1085"/>
                </a:lnTo>
                <a:lnTo>
                  <a:pt x="1527" y="1102"/>
                </a:lnTo>
                <a:lnTo>
                  <a:pt x="1651" y="1113"/>
                </a:lnTo>
                <a:lnTo>
                  <a:pt x="1779" y="1122"/>
                </a:lnTo>
                <a:lnTo>
                  <a:pt x="1907" y="1127"/>
                </a:lnTo>
                <a:lnTo>
                  <a:pt x="1907" y="247"/>
                </a:lnTo>
                <a:close/>
                <a:moveTo>
                  <a:pt x="2000" y="0"/>
                </a:moveTo>
                <a:lnTo>
                  <a:pt x="2000" y="0"/>
                </a:lnTo>
                <a:lnTo>
                  <a:pt x="2121" y="4"/>
                </a:lnTo>
                <a:lnTo>
                  <a:pt x="2239" y="14"/>
                </a:lnTo>
                <a:lnTo>
                  <a:pt x="2355" y="33"/>
                </a:lnTo>
                <a:lnTo>
                  <a:pt x="2469" y="58"/>
                </a:lnTo>
                <a:lnTo>
                  <a:pt x="2582" y="90"/>
                </a:lnTo>
                <a:lnTo>
                  <a:pt x="2690" y="130"/>
                </a:lnTo>
                <a:lnTo>
                  <a:pt x="2795" y="174"/>
                </a:lnTo>
                <a:lnTo>
                  <a:pt x="2898" y="225"/>
                </a:lnTo>
                <a:lnTo>
                  <a:pt x="2997" y="282"/>
                </a:lnTo>
                <a:lnTo>
                  <a:pt x="3092" y="344"/>
                </a:lnTo>
                <a:lnTo>
                  <a:pt x="3182" y="411"/>
                </a:lnTo>
                <a:lnTo>
                  <a:pt x="3269" y="484"/>
                </a:lnTo>
                <a:lnTo>
                  <a:pt x="3351" y="562"/>
                </a:lnTo>
                <a:lnTo>
                  <a:pt x="3428" y="644"/>
                </a:lnTo>
                <a:lnTo>
                  <a:pt x="3502" y="731"/>
                </a:lnTo>
                <a:lnTo>
                  <a:pt x="3569" y="822"/>
                </a:lnTo>
                <a:lnTo>
                  <a:pt x="3631" y="917"/>
                </a:lnTo>
                <a:lnTo>
                  <a:pt x="3688" y="1016"/>
                </a:lnTo>
                <a:lnTo>
                  <a:pt x="3739" y="1118"/>
                </a:lnTo>
                <a:lnTo>
                  <a:pt x="3783" y="1225"/>
                </a:lnTo>
                <a:lnTo>
                  <a:pt x="3822" y="1333"/>
                </a:lnTo>
                <a:lnTo>
                  <a:pt x="3854" y="1445"/>
                </a:lnTo>
                <a:lnTo>
                  <a:pt x="3879" y="1560"/>
                </a:lnTo>
                <a:lnTo>
                  <a:pt x="3897" y="1677"/>
                </a:lnTo>
                <a:lnTo>
                  <a:pt x="3908" y="1795"/>
                </a:lnTo>
                <a:lnTo>
                  <a:pt x="3912" y="1917"/>
                </a:lnTo>
                <a:lnTo>
                  <a:pt x="3908" y="2034"/>
                </a:lnTo>
                <a:lnTo>
                  <a:pt x="3898" y="2151"/>
                </a:lnTo>
                <a:lnTo>
                  <a:pt x="3880" y="2264"/>
                </a:lnTo>
                <a:lnTo>
                  <a:pt x="3856" y="2375"/>
                </a:lnTo>
                <a:lnTo>
                  <a:pt x="3827" y="2485"/>
                </a:lnTo>
                <a:lnTo>
                  <a:pt x="3790" y="2591"/>
                </a:lnTo>
                <a:lnTo>
                  <a:pt x="3747" y="2695"/>
                </a:lnTo>
                <a:lnTo>
                  <a:pt x="3700" y="2795"/>
                </a:lnTo>
                <a:lnTo>
                  <a:pt x="3645" y="2892"/>
                </a:lnTo>
                <a:lnTo>
                  <a:pt x="3586" y="2985"/>
                </a:lnTo>
                <a:lnTo>
                  <a:pt x="3522" y="3075"/>
                </a:lnTo>
                <a:lnTo>
                  <a:pt x="3453" y="3161"/>
                </a:lnTo>
                <a:lnTo>
                  <a:pt x="3380" y="3243"/>
                </a:lnTo>
                <a:lnTo>
                  <a:pt x="3301" y="3320"/>
                </a:lnTo>
                <a:lnTo>
                  <a:pt x="3219" y="3392"/>
                </a:lnTo>
                <a:lnTo>
                  <a:pt x="3132" y="3460"/>
                </a:lnTo>
                <a:lnTo>
                  <a:pt x="3042" y="3523"/>
                </a:lnTo>
                <a:lnTo>
                  <a:pt x="2947" y="3581"/>
                </a:lnTo>
                <a:lnTo>
                  <a:pt x="2850" y="3633"/>
                </a:lnTo>
                <a:lnTo>
                  <a:pt x="2749" y="3680"/>
                </a:lnTo>
                <a:lnTo>
                  <a:pt x="2774" y="3647"/>
                </a:lnTo>
                <a:lnTo>
                  <a:pt x="2798" y="3610"/>
                </a:lnTo>
                <a:lnTo>
                  <a:pt x="2818" y="3573"/>
                </a:lnTo>
                <a:lnTo>
                  <a:pt x="2836" y="3534"/>
                </a:lnTo>
                <a:lnTo>
                  <a:pt x="2850" y="3492"/>
                </a:lnTo>
                <a:lnTo>
                  <a:pt x="2861" y="3448"/>
                </a:lnTo>
                <a:lnTo>
                  <a:pt x="2866" y="3403"/>
                </a:lnTo>
                <a:lnTo>
                  <a:pt x="2866" y="3355"/>
                </a:lnTo>
                <a:lnTo>
                  <a:pt x="2866" y="3351"/>
                </a:lnTo>
                <a:lnTo>
                  <a:pt x="2865" y="3345"/>
                </a:lnTo>
                <a:lnTo>
                  <a:pt x="2947" y="3291"/>
                </a:lnTo>
                <a:lnTo>
                  <a:pt x="3025" y="3233"/>
                </a:lnTo>
                <a:lnTo>
                  <a:pt x="3100" y="3171"/>
                </a:lnTo>
                <a:lnTo>
                  <a:pt x="3171" y="3105"/>
                </a:lnTo>
                <a:lnTo>
                  <a:pt x="3239" y="3035"/>
                </a:lnTo>
                <a:lnTo>
                  <a:pt x="3301" y="2960"/>
                </a:lnTo>
                <a:lnTo>
                  <a:pt x="3228" y="2929"/>
                </a:lnTo>
                <a:lnTo>
                  <a:pt x="3151" y="2899"/>
                </a:lnTo>
                <a:lnTo>
                  <a:pt x="3069" y="2871"/>
                </a:lnTo>
                <a:lnTo>
                  <a:pt x="2983" y="2846"/>
                </a:lnTo>
                <a:lnTo>
                  <a:pt x="2893" y="2822"/>
                </a:lnTo>
                <a:lnTo>
                  <a:pt x="2861" y="2925"/>
                </a:lnTo>
                <a:lnTo>
                  <a:pt x="2825" y="3025"/>
                </a:lnTo>
                <a:lnTo>
                  <a:pt x="2786" y="3119"/>
                </a:lnTo>
                <a:lnTo>
                  <a:pt x="2747" y="3068"/>
                </a:lnTo>
                <a:lnTo>
                  <a:pt x="2702" y="3017"/>
                </a:lnTo>
                <a:lnTo>
                  <a:pt x="2647" y="2966"/>
                </a:lnTo>
                <a:lnTo>
                  <a:pt x="2680" y="2878"/>
                </a:lnTo>
                <a:lnTo>
                  <a:pt x="2710" y="2785"/>
                </a:lnTo>
                <a:lnTo>
                  <a:pt x="2600" y="2767"/>
                </a:lnTo>
                <a:lnTo>
                  <a:pt x="2487" y="2752"/>
                </a:lnTo>
                <a:lnTo>
                  <a:pt x="2372" y="2740"/>
                </a:lnTo>
                <a:lnTo>
                  <a:pt x="2256" y="2732"/>
                </a:lnTo>
                <a:lnTo>
                  <a:pt x="2214" y="2722"/>
                </a:lnTo>
                <a:lnTo>
                  <a:pt x="2174" y="2717"/>
                </a:lnTo>
                <a:lnTo>
                  <a:pt x="2134" y="2715"/>
                </a:lnTo>
                <a:lnTo>
                  <a:pt x="2090" y="2717"/>
                </a:lnTo>
                <a:lnTo>
                  <a:pt x="2050" y="2723"/>
                </a:lnTo>
                <a:lnTo>
                  <a:pt x="2011" y="2734"/>
                </a:lnTo>
                <a:lnTo>
                  <a:pt x="1975" y="2747"/>
                </a:lnTo>
                <a:lnTo>
                  <a:pt x="1941" y="2763"/>
                </a:lnTo>
                <a:lnTo>
                  <a:pt x="1907" y="2782"/>
                </a:lnTo>
                <a:lnTo>
                  <a:pt x="1907" y="2726"/>
                </a:lnTo>
                <a:lnTo>
                  <a:pt x="1760" y="2732"/>
                </a:lnTo>
                <a:lnTo>
                  <a:pt x="1613" y="2742"/>
                </a:lnTo>
                <a:lnTo>
                  <a:pt x="1471" y="2758"/>
                </a:lnTo>
                <a:lnTo>
                  <a:pt x="1432" y="2723"/>
                </a:lnTo>
                <a:lnTo>
                  <a:pt x="1391" y="2685"/>
                </a:lnTo>
                <a:lnTo>
                  <a:pt x="1345" y="2644"/>
                </a:lnTo>
                <a:lnTo>
                  <a:pt x="1298" y="2597"/>
                </a:lnTo>
                <a:lnTo>
                  <a:pt x="1446" y="2575"/>
                </a:lnTo>
                <a:lnTo>
                  <a:pt x="1597" y="2558"/>
                </a:lnTo>
                <a:lnTo>
                  <a:pt x="1751" y="2546"/>
                </a:lnTo>
                <a:lnTo>
                  <a:pt x="1907" y="2540"/>
                </a:lnTo>
                <a:lnTo>
                  <a:pt x="1907" y="2008"/>
                </a:lnTo>
                <a:lnTo>
                  <a:pt x="1171" y="2008"/>
                </a:lnTo>
                <a:lnTo>
                  <a:pt x="1177" y="2144"/>
                </a:lnTo>
                <a:lnTo>
                  <a:pt x="1189" y="2274"/>
                </a:lnTo>
                <a:lnTo>
                  <a:pt x="1206" y="2403"/>
                </a:lnTo>
                <a:lnTo>
                  <a:pt x="1228" y="2527"/>
                </a:lnTo>
                <a:lnTo>
                  <a:pt x="1180" y="2476"/>
                </a:lnTo>
                <a:lnTo>
                  <a:pt x="1136" y="2430"/>
                </a:lnTo>
                <a:lnTo>
                  <a:pt x="1097" y="2386"/>
                </a:lnTo>
                <a:lnTo>
                  <a:pt x="1062" y="2347"/>
                </a:lnTo>
                <a:lnTo>
                  <a:pt x="1031" y="2309"/>
                </a:lnTo>
                <a:lnTo>
                  <a:pt x="1005" y="2275"/>
                </a:lnTo>
                <a:lnTo>
                  <a:pt x="997" y="2188"/>
                </a:lnTo>
                <a:lnTo>
                  <a:pt x="991" y="2098"/>
                </a:lnTo>
                <a:lnTo>
                  <a:pt x="987" y="2008"/>
                </a:lnTo>
                <a:lnTo>
                  <a:pt x="982" y="2008"/>
                </a:lnTo>
                <a:lnTo>
                  <a:pt x="1008" y="1977"/>
                </a:lnTo>
                <a:lnTo>
                  <a:pt x="1030" y="1946"/>
                </a:lnTo>
                <a:lnTo>
                  <a:pt x="1051" y="1913"/>
                </a:lnTo>
                <a:lnTo>
                  <a:pt x="1070" y="1880"/>
                </a:lnTo>
                <a:lnTo>
                  <a:pt x="1086" y="1844"/>
                </a:lnTo>
                <a:lnTo>
                  <a:pt x="1099" y="1809"/>
                </a:lnTo>
                <a:lnTo>
                  <a:pt x="1108" y="1770"/>
                </a:lnTo>
                <a:lnTo>
                  <a:pt x="1113" y="1731"/>
                </a:lnTo>
                <a:lnTo>
                  <a:pt x="1116" y="1691"/>
                </a:lnTo>
                <a:lnTo>
                  <a:pt x="1112" y="1648"/>
                </a:lnTo>
                <a:lnTo>
                  <a:pt x="1105" y="1603"/>
                </a:lnTo>
                <a:lnTo>
                  <a:pt x="1093" y="1555"/>
                </a:lnTo>
                <a:lnTo>
                  <a:pt x="1075" y="1507"/>
                </a:lnTo>
                <a:lnTo>
                  <a:pt x="1053" y="1454"/>
                </a:lnTo>
                <a:lnTo>
                  <a:pt x="1024" y="1401"/>
                </a:lnTo>
                <a:lnTo>
                  <a:pt x="1040" y="1302"/>
                </a:lnTo>
                <a:lnTo>
                  <a:pt x="1059" y="1206"/>
                </a:lnTo>
                <a:lnTo>
                  <a:pt x="978" y="1186"/>
                </a:lnTo>
                <a:lnTo>
                  <a:pt x="902" y="1163"/>
                </a:lnTo>
                <a:lnTo>
                  <a:pt x="827" y="1138"/>
                </a:lnTo>
                <a:lnTo>
                  <a:pt x="778" y="1092"/>
                </a:lnTo>
                <a:lnTo>
                  <a:pt x="725" y="1052"/>
                </a:lnTo>
                <a:lnTo>
                  <a:pt x="675" y="1018"/>
                </a:lnTo>
                <a:lnTo>
                  <a:pt x="621" y="993"/>
                </a:lnTo>
                <a:lnTo>
                  <a:pt x="568" y="974"/>
                </a:lnTo>
                <a:lnTo>
                  <a:pt x="514" y="964"/>
                </a:lnTo>
                <a:lnTo>
                  <a:pt x="460" y="960"/>
                </a:lnTo>
                <a:lnTo>
                  <a:pt x="415" y="963"/>
                </a:lnTo>
                <a:lnTo>
                  <a:pt x="372" y="970"/>
                </a:lnTo>
                <a:lnTo>
                  <a:pt x="332" y="980"/>
                </a:lnTo>
                <a:lnTo>
                  <a:pt x="389" y="884"/>
                </a:lnTo>
                <a:lnTo>
                  <a:pt x="452" y="793"/>
                </a:lnTo>
                <a:lnTo>
                  <a:pt x="519" y="705"/>
                </a:lnTo>
                <a:lnTo>
                  <a:pt x="592" y="620"/>
                </a:lnTo>
                <a:lnTo>
                  <a:pt x="669" y="541"/>
                </a:lnTo>
                <a:lnTo>
                  <a:pt x="750" y="466"/>
                </a:lnTo>
                <a:lnTo>
                  <a:pt x="837" y="396"/>
                </a:lnTo>
                <a:lnTo>
                  <a:pt x="927" y="330"/>
                </a:lnTo>
                <a:lnTo>
                  <a:pt x="1021" y="271"/>
                </a:lnTo>
                <a:lnTo>
                  <a:pt x="1118" y="216"/>
                </a:lnTo>
                <a:lnTo>
                  <a:pt x="1219" y="168"/>
                </a:lnTo>
                <a:lnTo>
                  <a:pt x="1322" y="124"/>
                </a:lnTo>
                <a:lnTo>
                  <a:pt x="1428" y="87"/>
                </a:lnTo>
                <a:lnTo>
                  <a:pt x="1539" y="56"/>
                </a:lnTo>
                <a:lnTo>
                  <a:pt x="1650" y="32"/>
                </a:lnTo>
                <a:lnTo>
                  <a:pt x="1765" y="14"/>
                </a:lnTo>
                <a:lnTo>
                  <a:pt x="1881" y="4"/>
                </a:lnTo>
                <a:lnTo>
                  <a:pt x="200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31" name="Rectangle 30"/>
          <p:cNvSpPr/>
          <p:nvPr/>
        </p:nvSpPr>
        <p:spPr>
          <a:xfrm>
            <a:off x="6096002" y="1665341"/>
            <a:ext cx="2739319" cy="22514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32" name="Text Placeholder 14"/>
          <p:cNvSpPr txBox="1">
            <a:spLocks/>
          </p:cNvSpPr>
          <p:nvPr/>
        </p:nvSpPr>
        <p:spPr>
          <a:xfrm>
            <a:off x="6382059" y="2851211"/>
            <a:ext cx="2167200" cy="21544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400" b="0" i="0" u="none" strike="noStrike" kern="1200" cap="none" spc="0" normalizeH="0" baseline="0" noProof="0" dirty="0">
                <a:ln>
                  <a:noFill/>
                </a:ln>
                <a:solidFill>
                  <a:prstClr val="white"/>
                </a:solidFill>
                <a:effectLst/>
                <a:uLnTx/>
                <a:uFillTx/>
                <a:latin typeface="Justus Bold"/>
                <a:ea typeface="+mn-ea"/>
                <a:cs typeface="+mn-cs"/>
              </a:rPr>
              <a:t>Product Services </a:t>
            </a:r>
          </a:p>
        </p:txBody>
      </p:sp>
      <p:sp>
        <p:nvSpPr>
          <p:cNvPr id="33" name="Text Placeholder 14"/>
          <p:cNvSpPr txBox="1">
            <a:spLocks/>
          </p:cNvSpPr>
          <p:nvPr/>
        </p:nvSpPr>
        <p:spPr>
          <a:xfrm>
            <a:off x="6382047" y="3112982"/>
            <a:ext cx="2167227"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solidFill>
                <a:effectLst/>
                <a:uLnTx/>
                <a:uFillTx/>
                <a:latin typeface="Justus oldstyle"/>
                <a:ea typeface="+mn-ea"/>
                <a:cs typeface="+mn-cs"/>
              </a:rPr>
              <a:t>Nemo enim ipsam voluptatem quia voluptas sit aspernatur aut odit aut fugit, sed quia</a:t>
            </a:r>
          </a:p>
        </p:txBody>
      </p:sp>
      <p:sp>
        <p:nvSpPr>
          <p:cNvPr id="37" name="Rectangle 36"/>
          <p:cNvSpPr/>
          <p:nvPr/>
        </p:nvSpPr>
        <p:spPr>
          <a:xfrm>
            <a:off x="8835318" y="3918545"/>
            <a:ext cx="2739319" cy="22822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38" name="Text Placeholder 14"/>
          <p:cNvSpPr txBox="1">
            <a:spLocks/>
          </p:cNvSpPr>
          <p:nvPr/>
        </p:nvSpPr>
        <p:spPr>
          <a:xfrm>
            <a:off x="9121376" y="5104413"/>
            <a:ext cx="2167200" cy="21544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400" b="0" i="0" u="none" strike="noStrike" kern="1200" cap="none" spc="0" normalizeH="0" baseline="0" noProof="0" dirty="0">
                <a:ln>
                  <a:noFill/>
                </a:ln>
                <a:solidFill>
                  <a:prstClr val="white"/>
                </a:solidFill>
                <a:effectLst/>
                <a:uLnTx/>
                <a:uFillTx/>
                <a:latin typeface="Justus Bold"/>
                <a:ea typeface="+mn-ea"/>
                <a:cs typeface="+mn-cs"/>
              </a:rPr>
              <a:t>Product Services </a:t>
            </a:r>
          </a:p>
        </p:txBody>
      </p:sp>
      <p:sp>
        <p:nvSpPr>
          <p:cNvPr id="39" name="Text Placeholder 14"/>
          <p:cNvSpPr txBox="1">
            <a:spLocks/>
          </p:cNvSpPr>
          <p:nvPr/>
        </p:nvSpPr>
        <p:spPr>
          <a:xfrm>
            <a:off x="9121364" y="5366186"/>
            <a:ext cx="2167227" cy="609398"/>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solidFill>
                <a:effectLst/>
                <a:uLnTx/>
                <a:uFillTx/>
                <a:latin typeface="Justus oldstyle"/>
                <a:ea typeface="+mn-ea"/>
                <a:cs typeface="+mn-cs"/>
              </a:rPr>
              <a:t>Nemo enim ipsam voluptatem quia voluptas sit aspernatur aut odit aut fugit, sed quia</a:t>
            </a:r>
          </a:p>
        </p:txBody>
      </p:sp>
      <p:grpSp>
        <p:nvGrpSpPr>
          <p:cNvPr id="41" name="Group 40"/>
          <p:cNvGrpSpPr/>
          <p:nvPr/>
        </p:nvGrpSpPr>
        <p:grpSpPr>
          <a:xfrm>
            <a:off x="9799792" y="4229103"/>
            <a:ext cx="810368" cy="727171"/>
            <a:chOff x="4673600" y="3303588"/>
            <a:chExt cx="1717675" cy="1770062"/>
          </a:xfrm>
          <a:solidFill>
            <a:schemeClr val="bg1"/>
          </a:solidFill>
        </p:grpSpPr>
        <p:sp>
          <p:nvSpPr>
            <p:cNvPr id="42" name="Freeform 32"/>
            <p:cNvSpPr>
              <a:spLocks/>
            </p:cNvSpPr>
            <p:nvPr/>
          </p:nvSpPr>
          <p:spPr bwMode="auto">
            <a:xfrm>
              <a:off x="4673600" y="3303588"/>
              <a:ext cx="1717675" cy="150813"/>
            </a:xfrm>
            <a:custGeom>
              <a:avLst/>
              <a:gdLst>
                <a:gd name="T0" fmla="*/ 142 w 3245"/>
                <a:gd name="T1" fmla="*/ 0 h 287"/>
                <a:gd name="T2" fmla="*/ 3101 w 3245"/>
                <a:gd name="T3" fmla="*/ 0 h 287"/>
                <a:gd name="T4" fmla="*/ 3130 w 3245"/>
                <a:gd name="T5" fmla="*/ 3 h 287"/>
                <a:gd name="T6" fmla="*/ 3158 w 3245"/>
                <a:gd name="T7" fmla="*/ 12 h 287"/>
                <a:gd name="T8" fmla="*/ 3181 w 3245"/>
                <a:gd name="T9" fmla="*/ 25 h 287"/>
                <a:gd name="T10" fmla="*/ 3203 w 3245"/>
                <a:gd name="T11" fmla="*/ 42 h 287"/>
                <a:gd name="T12" fmla="*/ 3220 w 3245"/>
                <a:gd name="T13" fmla="*/ 64 h 287"/>
                <a:gd name="T14" fmla="*/ 3233 w 3245"/>
                <a:gd name="T15" fmla="*/ 89 h 287"/>
                <a:gd name="T16" fmla="*/ 3242 w 3245"/>
                <a:gd name="T17" fmla="*/ 115 h 287"/>
                <a:gd name="T18" fmla="*/ 3245 w 3245"/>
                <a:gd name="T19" fmla="*/ 144 h 287"/>
                <a:gd name="T20" fmla="*/ 3242 w 3245"/>
                <a:gd name="T21" fmla="*/ 173 h 287"/>
                <a:gd name="T22" fmla="*/ 3233 w 3245"/>
                <a:gd name="T23" fmla="*/ 199 h 287"/>
                <a:gd name="T24" fmla="*/ 3220 w 3245"/>
                <a:gd name="T25" fmla="*/ 224 h 287"/>
                <a:gd name="T26" fmla="*/ 3203 w 3245"/>
                <a:gd name="T27" fmla="*/ 245 h 287"/>
                <a:gd name="T28" fmla="*/ 3181 w 3245"/>
                <a:gd name="T29" fmla="*/ 263 h 287"/>
                <a:gd name="T30" fmla="*/ 3158 w 3245"/>
                <a:gd name="T31" fmla="*/ 276 h 287"/>
                <a:gd name="T32" fmla="*/ 3130 w 3245"/>
                <a:gd name="T33" fmla="*/ 284 h 287"/>
                <a:gd name="T34" fmla="*/ 3101 w 3245"/>
                <a:gd name="T35" fmla="*/ 287 h 287"/>
                <a:gd name="T36" fmla="*/ 142 w 3245"/>
                <a:gd name="T37" fmla="*/ 287 h 287"/>
                <a:gd name="T38" fmla="*/ 114 w 3245"/>
                <a:gd name="T39" fmla="*/ 284 h 287"/>
                <a:gd name="T40" fmla="*/ 87 w 3245"/>
                <a:gd name="T41" fmla="*/ 276 h 287"/>
                <a:gd name="T42" fmla="*/ 62 w 3245"/>
                <a:gd name="T43" fmla="*/ 263 h 287"/>
                <a:gd name="T44" fmla="*/ 41 w 3245"/>
                <a:gd name="T45" fmla="*/ 245 h 287"/>
                <a:gd name="T46" fmla="*/ 24 w 3245"/>
                <a:gd name="T47" fmla="*/ 224 h 287"/>
                <a:gd name="T48" fmla="*/ 10 w 3245"/>
                <a:gd name="T49" fmla="*/ 199 h 287"/>
                <a:gd name="T50" fmla="*/ 2 w 3245"/>
                <a:gd name="T51" fmla="*/ 173 h 287"/>
                <a:gd name="T52" fmla="*/ 0 w 3245"/>
                <a:gd name="T53" fmla="*/ 144 h 287"/>
                <a:gd name="T54" fmla="*/ 2 w 3245"/>
                <a:gd name="T55" fmla="*/ 115 h 287"/>
                <a:gd name="T56" fmla="*/ 10 w 3245"/>
                <a:gd name="T57" fmla="*/ 89 h 287"/>
                <a:gd name="T58" fmla="*/ 24 w 3245"/>
                <a:gd name="T59" fmla="*/ 64 h 287"/>
                <a:gd name="T60" fmla="*/ 41 w 3245"/>
                <a:gd name="T61" fmla="*/ 42 h 287"/>
                <a:gd name="T62" fmla="*/ 62 w 3245"/>
                <a:gd name="T63" fmla="*/ 25 h 287"/>
                <a:gd name="T64" fmla="*/ 87 w 3245"/>
                <a:gd name="T65" fmla="*/ 12 h 287"/>
                <a:gd name="T66" fmla="*/ 114 w 3245"/>
                <a:gd name="T67" fmla="*/ 3 h 287"/>
                <a:gd name="T68" fmla="*/ 142 w 3245"/>
                <a:gd name="T6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5" h="287">
                  <a:moveTo>
                    <a:pt x="142" y="0"/>
                  </a:moveTo>
                  <a:lnTo>
                    <a:pt x="3101" y="0"/>
                  </a:lnTo>
                  <a:lnTo>
                    <a:pt x="3130" y="3"/>
                  </a:lnTo>
                  <a:lnTo>
                    <a:pt x="3158" y="12"/>
                  </a:lnTo>
                  <a:lnTo>
                    <a:pt x="3181" y="25"/>
                  </a:lnTo>
                  <a:lnTo>
                    <a:pt x="3203" y="42"/>
                  </a:lnTo>
                  <a:lnTo>
                    <a:pt x="3220" y="64"/>
                  </a:lnTo>
                  <a:lnTo>
                    <a:pt x="3233" y="89"/>
                  </a:lnTo>
                  <a:lnTo>
                    <a:pt x="3242" y="115"/>
                  </a:lnTo>
                  <a:lnTo>
                    <a:pt x="3245" y="144"/>
                  </a:lnTo>
                  <a:lnTo>
                    <a:pt x="3242" y="173"/>
                  </a:lnTo>
                  <a:lnTo>
                    <a:pt x="3233" y="199"/>
                  </a:lnTo>
                  <a:lnTo>
                    <a:pt x="3220" y="224"/>
                  </a:lnTo>
                  <a:lnTo>
                    <a:pt x="3203" y="245"/>
                  </a:lnTo>
                  <a:lnTo>
                    <a:pt x="3181" y="263"/>
                  </a:lnTo>
                  <a:lnTo>
                    <a:pt x="3158" y="276"/>
                  </a:lnTo>
                  <a:lnTo>
                    <a:pt x="3130" y="284"/>
                  </a:lnTo>
                  <a:lnTo>
                    <a:pt x="3101" y="287"/>
                  </a:lnTo>
                  <a:lnTo>
                    <a:pt x="142" y="287"/>
                  </a:lnTo>
                  <a:lnTo>
                    <a:pt x="114" y="284"/>
                  </a:lnTo>
                  <a:lnTo>
                    <a:pt x="87" y="276"/>
                  </a:lnTo>
                  <a:lnTo>
                    <a:pt x="62" y="263"/>
                  </a:lnTo>
                  <a:lnTo>
                    <a:pt x="41" y="245"/>
                  </a:lnTo>
                  <a:lnTo>
                    <a:pt x="24" y="224"/>
                  </a:lnTo>
                  <a:lnTo>
                    <a:pt x="10" y="199"/>
                  </a:lnTo>
                  <a:lnTo>
                    <a:pt x="2" y="173"/>
                  </a:lnTo>
                  <a:lnTo>
                    <a:pt x="0" y="144"/>
                  </a:lnTo>
                  <a:lnTo>
                    <a:pt x="2" y="115"/>
                  </a:lnTo>
                  <a:lnTo>
                    <a:pt x="10" y="89"/>
                  </a:lnTo>
                  <a:lnTo>
                    <a:pt x="24" y="64"/>
                  </a:lnTo>
                  <a:lnTo>
                    <a:pt x="41" y="42"/>
                  </a:lnTo>
                  <a:lnTo>
                    <a:pt x="62" y="25"/>
                  </a:lnTo>
                  <a:lnTo>
                    <a:pt x="87" y="12"/>
                  </a:lnTo>
                  <a:lnTo>
                    <a:pt x="114" y="3"/>
                  </a:lnTo>
                  <a:lnTo>
                    <a:pt x="1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43" name="Freeform 33"/>
            <p:cNvSpPr>
              <a:spLocks/>
            </p:cNvSpPr>
            <p:nvPr/>
          </p:nvSpPr>
          <p:spPr bwMode="auto">
            <a:xfrm>
              <a:off x="4840288" y="3648075"/>
              <a:ext cx="1382713" cy="901700"/>
            </a:xfrm>
            <a:custGeom>
              <a:avLst/>
              <a:gdLst>
                <a:gd name="T0" fmla="*/ 172 w 2612"/>
                <a:gd name="T1" fmla="*/ 3 h 1703"/>
                <a:gd name="T2" fmla="*/ 224 w 2612"/>
                <a:gd name="T3" fmla="*/ 24 h 1703"/>
                <a:gd name="T4" fmla="*/ 261 w 2612"/>
                <a:gd name="T5" fmla="*/ 63 h 1703"/>
                <a:gd name="T6" fmla="*/ 283 w 2612"/>
                <a:gd name="T7" fmla="*/ 114 h 1703"/>
                <a:gd name="T8" fmla="*/ 286 w 2612"/>
                <a:gd name="T9" fmla="*/ 1274 h 1703"/>
                <a:gd name="T10" fmla="*/ 297 w 2612"/>
                <a:gd name="T11" fmla="*/ 1329 h 1703"/>
                <a:gd name="T12" fmla="*/ 328 w 2612"/>
                <a:gd name="T13" fmla="*/ 1374 h 1703"/>
                <a:gd name="T14" fmla="*/ 373 w 2612"/>
                <a:gd name="T15" fmla="*/ 1404 h 1703"/>
                <a:gd name="T16" fmla="*/ 428 w 2612"/>
                <a:gd name="T17" fmla="*/ 1416 h 1703"/>
                <a:gd name="T18" fmla="*/ 2213 w 2612"/>
                <a:gd name="T19" fmla="*/ 1413 h 1703"/>
                <a:gd name="T20" fmla="*/ 2263 w 2612"/>
                <a:gd name="T21" fmla="*/ 1391 h 1703"/>
                <a:gd name="T22" fmla="*/ 2302 w 2612"/>
                <a:gd name="T23" fmla="*/ 1353 h 1703"/>
                <a:gd name="T24" fmla="*/ 2324 w 2612"/>
                <a:gd name="T25" fmla="*/ 1303 h 1703"/>
                <a:gd name="T26" fmla="*/ 2326 w 2612"/>
                <a:gd name="T27" fmla="*/ 143 h 1703"/>
                <a:gd name="T28" fmla="*/ 2337 w 2612"/>
                <a:gd name="T29" fmla="*/ 88 h 1703"/>
                <a:gd name="T30" fmla="*/ 2368 w 2612"/>
                <a:gd name="T31" fmla="*/ 42 h 1703"/>
                <a:gd name="T32" fmla="*/ 2414 w 2612"/>
                <a:gd name="T33" fmla="*/ 11 h 1703"/>
                <a:gd name="T34" fmla="*/ 2469 w 2612"/>
                <a:gd name="T35" fmla="*/ 0 h 1703"/>
                <a:gd name="T36" fmla="*/ 2525 w 2612"/>
                <a:gd name="T37" fmla="*/ 11 h 1703"/>
                <a:gd name="T38" fmla="*/ 2570 w 2612"/>
                <a:gd name="T39" fmla="*/ 42 h 1703"/>
                <a:gd name="T40" fmla="*/ 2601 w 2612"/>
                <a:gd name="T41" fmla="*/ 88 h 1703"/>
                <a:gd name="T42" fmla="*/ 2612 w 2612"/>
                <a:gd name="T43" fmla="*/ 143 h 1703"/>
                <a:gd name="T44" fmla="*/ 2609 w 2612"/>
                <a:gd name="T45" fmla="*/ 1323 h 1703"/>
                <a:gd name="T46" fmla="*/ 2588 w 2612"/>
                <a:gd name="T47" fmla="*/ 1418 h 1703"/>
                <a:gd name="T48" fmla="*/ 2546 w 2612"/>
                <a:gd name="T49" fmla="*/ 1504 h 1703"/>
                <a:gd name="T50" fmla="*/ 2486 w 2612"/>
                <a:gd name="T51" fmla="*/ 1577 h 1703"/>
                <a:gd name="T52" fmla="*/ 2414 w 2612"/>
                <a:gd name="T53" fmla="*/ 1635 h 1703"/>
                <a:gd name="T54" fmla="*/ 2329 w 2612"/>
                <a:gd name="T55" fmla="*/ 1677 h 1703"/>
                <a:gd name="T56" fmla="*/ 2234 w 2612"/>
                <a:gd name="T57" fmla="*/ 1700 h 1703"/>
                <a:gd name="T58" fmla="*/ 428 w 2612"/>
                <a:gd name="T59" fmla="*/ 1703 h 1703"/>
                <a:gd name="T60" fmla="*/ 330 w 2612"/>
                <a:gd name="T61" fmla="*/ 1692 h 1703"/>
                <a:gd name="T62" fmla="*/ 240 w 2612"/>
                <a:gd name="T63" fmla="*/ 1659 h 1703"/>
                <a:gd name="T64" fmla="*/ 160 w 2612"/>
                <a:gd name="T65" fmla="*/ 1608 h 1703"/>
                <a:gd name="T66" fmla="*/ 95 w 2612"/>
                <a:gd name="T67" fmla="*/ 1542 h 1703"/>
                <a:gd name="T68" fmla="*/ 43 w 2612"/>
                <a:gd name="T69" fmla="*/ 1462 h 1703"/>
                <a:gd name="T70" fmla="*/ 12 w 2612"/>
                <a:gd name="T71" fmla="*/ 1372 h 1703"/>
                <a:gd name="T72" fmla="*/ 0 w 2612"/>
                <a:gd name="T73" fmla="*/ 1274 h 1703"/>
                <a:gd name="T74" fmla="*/ 2 w 2612"/>
                <a:gd name="T75" fmla="*/ 114 h 1703"/>
                <a:gd name="T76" fmla="*/ 24 w 2612"/>
                <a:gd name="T77" fmla="*/ 63 h 1703"/>
                <a:gd name="T78" fmla="*/ 63 w 2612"/>
                <a:gd name="T79" fmla="*/ 24 h 1703"/>
                <a:gd name="T80" fmla="*/ 114 w 2612"/>
                <a:gd name="T81" fmla="*/ 3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12" h="1703">
                  <a:moveTo>
                    <a:pt x="143" y="0"/>
                  </a:moveTo>
                  <a:lnTo>
                    <a:pt x="172" y="3"/>
                  </a:lnTo>
                  <a:lnTo>
                    <a:pt x="199" y="11"/>
                  </a:lnTo>
                  <a:lnTo>
                    <a:pt x="224" y="24"/>
                  </a:lnTo>
                  <a:lnTo>
                    <a:pt x="244" y="42"/>
                  </a:lnTo>
                  <a:lnTo>
                    <a:pt x="261" y="63"/>
                  </a:lnTo>
                  <a:lnTo>
                    <a:pt x="275" y="88"/>
                  </a:lnTo>
                  <a:lnTo>
                    <a:pt x="283" y="114"/>
                  </a:lnTo>
                  <a:lnTo>
                    <a:pt x="286" y="143"/>
                  </a:lnTo>
                  <a:lnTo>
                    <a:pt x="286" y="1274"/>
                  </a:lnTo>
                  <a:lnTo>
                    <a:pt x="289" y="1303"/>
                  </a:lnTo>
                  <a:lnTo>
                    <a:pt x="297" y="1329"/>
                  </a:lnTo>
                  <a:lnTo>
                    <a:pt x="311" y="1353"/>
                  </a:lnTo>
                  <a:lnTo>
                    <a:pt x="328" y="1374"/>
                  </a:lnTo>
                  <a:lnTo>
                    <a:pt x="349" y="1391"/>
                  </a:lnTo>
                  <a:lnTo>
                    <a:pt x="373" y="1404"/>
                  </a:lnTo>
                  <a:lnTo>
                    <a:pt x="400" y="1413"/>
                  </a:lnTo>
                  <a:lnTo>
                    <a:pt x="428" y="1416"/>
                  </a:lnTo>
                  <a:lnTo>
                    <a:pt x="2184" y="1416"/>
                  </a:lnTo>
                  <a:lnTo>
                    <a:pt x="2213" y="1413"/>
                  </a:lnTo>
                  <a:lnTo>
                    <a:pt x="2240" y="1404"/>
                  </a:lnTo>
                  <a:lnTo>
                    <a:pt x="2263" y="1391"/>
                  </a:lnTo>
                  <a:lnTo>
                    <a:pt x="2285" y="1374"/>
                  </a:lnTo>
                  <a:lnTo>
                    <a:pt x="2302" y="1353"/>
                  </a:lnTo>
                  <a:lnTo>
                    <a:pt x="2314" y="1329"/>
                  </a:lnTo>
                  <a:lnTo>
                    <a:pt x="2324" y="1303"/>
                  </a:lnTo>
                  <a:lnTo>
                    <a:pt x="2326" y="1274"/>
                  </a:lnTo>
                  <a:lnTo>
                    <a:pt x="2326" y="143"/>
                  </a:lnTo>
                  <a:lnTo>
                    <a:pt x="2329" y="114"/>
                  </a:lnTo>
                  <a:lnTo>
                    <a:pt x="2337" y="88"/>
                  </a:lnTo>
                  <a:lnTo>
                    <a:pt x="2350" y="63"/>
                  </a:lnTo>
                  <a:lnTo>
                    <a:pt x="2368" y="42"/>
                  </a:lnTo>
                  <a:lnTo>
                    <a:pt x="2389" y="24"/>
                  </a:lnTo>
                  <a:lnTo>
                    <a:pt x="2414" y="11"/>
                  </a:lnTo>
                  <a:lnTo>
                    <a:pt x="2440" y="3"/>
                  </a:lnTo>
                  <a:lnTo>
                    <a:pt x="2469" y="0"/>
                  </a:lnTo>
                  <a:lnTo>
                    <a:pt x="2498" y="3"/>
                  </a:lnTo>
                  <a:lnTo>
                    <a:pt x="2525" y="11"/>
                  </a:lnTo>
                  <a:lnTo>
                    <a:pt x="2549" y="24"/>
                  </a:lnTo>
                  <a:lnTo>
                    <a:pt x="2570" y="42"/>
                  </a:lnTo>
                  <a:lnTo>
                    <a:pt x="2588" y="63"/>
                  </a:lnTo>
                  <a:lnTo>
                    <a:pt x="2601" y="88"/>
                  </a:lnTo>
                  <a:lnTo>
                    <a:pt x="2609" y="114"/>
                  </a:lnTo>
                  <a:lnTo>
                    <a:pt x="2612" y="143"/>
                  </a:lnTo>
                  <a:lnTo>
                    <a:pt x="2612" y="1274"/>
                  </a:lnTo>
                  <a:lnTo>
                    <a:pt x="2609" y="1323"/>
                  </a:lnTo>
                  <a:lnTo>
                    <a:pt x="2601" y="1372"/>
                  </a:lnTo>
                  <a:lnTo>
                    <a:pt x="2588" y="1418"/>
                  </a:lnTo>
                  <a:lnTo>
                    <a:pt x="2568" y="1462"/>
                  </a:lnTo>
                  <a:lnTo>
                    <a:pt x="2546" y="1504"/>
                  </a:lnTo>
                  <a:lnTo>
                    <a:pt x="2518" y="1542"/>
                  </a:lnTo>
                  <a:lnTo>
                    <a:pt x="2486" y="1577"/>
                  </a:lnTo>
                  <a:lnTo>
                    <a:pt x="2452" y="1608"/>
                  </a:lnTo>
                  <a:lnTo>
                    <a:pt x="2414" y="1635"/>
                  </a:lnTo>
                  <a:lnTo>
                    <a:pt x="2373" y="1659"/>
                  </a:lnTo>
                  <a:lnTo>
                    <a:pt x="2329" y="1677"/>
                  </a:lnTo>
                  <a:lnTo>
                    <a:pt x="2283" y="1692"/>
                  </a:lnTo>
                  <a:lnTo>
                    <a:pt x="2234" y="1700"/>
                  </a:lnTo>
                  <a:lnTo>
                    <a:pt x="2184" y="1703"/>
                  </a:lnTo>
                  <a:lnTo>
                    <a:pt x="428" y="1703"/>
                  </a:lnTo>
                  <a:lnTo>
                    <a:pt x="378" y="1700"/>
                  </a:lnTo>
                  <a:lnTo>
                    <a:pt x="330" y="1692"/>
                  </a:lnTo>
                  <a:lnTo>
                    <a:pt x="284" y="1677"/>
                  </a:lnTo>
                  <a:lnTo>
                    <a:pt x="240" y="1659"/>
                  </a:lnTo>
                  <a:lnTo>
                    <a:pt x="199" y="1635"/>
                  </a:lnTo>
                  <a:lnTo>
                    <a:pt x="160" y="1608"/>
                  </a:lnTo>
                  <a:lnTo>
                    <a:pt x="125" y="1577"/>
                  </a:lnTo>
                  <a:lnTo>
                    <a:pt x="95" y="1542"/>
                  </a:lnTo>
                  <a:lnTo>
                    <a:pt x="67" y="1504"/>
                  </a:lnTo>
                  <a:lnTo>
                    <a:pt x="43" y="1462"/>
                  </a:lnTo>
                  <a:lnTo>
                    <a:pt x="25" y="1418"/>
                  </a:lnTo>
                  <a:lnTo>
                    <a:pt x="12" y="1372"/>
                  </a:lnTo>
                  <a:lnTo>
                    <a:pt x="2" y="1323"/>
                  </a:lnTo>
                  <a:lnTo>
                    <a:pt x="0" y="1274"/>
                  </a:lnTo>
                  <a:lnTo>
                    <a:pt x="0" y="143"/>
                  </a:lnTo>
                  <a:lnTo>
                    <a:pt x="2" y="114"/>
                  </a:lnTo>
                  <a:lnTo>
                    <a:pt x="12" y="88"/>
                  </a:lnTo>
                  <a:lnTo>
                    <a:pt x="24" y="63"/>
                  </a:lnTo>
                  <a:lnTo>
                    <a:pt x="42" y="42"/>
                  </a:lnTo>
                  <a:lnTo>
                    <a:pt x="63" y="24"/>
                  </a:lnTo>
                  <a:lnTo>
                    <a:pt x="87" y="11"/>
                  </a:lnTo>
                  <a:lnTo>
                    <a:pt x="114" y="3"/>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44" name="Freeform 34"/>
            <p:cNvSpPr>
              <a:spLocks/>
            </p:cNvSpPr>
            <p:nvPr/>
          </p:nvSpPr>
          <p:spPr bwMode="auto">
            <a:xfrm>
              <a:off x="5195888" y="3946525"/>
              <a:ext cx="152400" cy="285750"/>
            </a:xfrm>
            <a:custGeom>
              <a:avLst/>
              <a:gdLst>
                <a:gd name="T0" fmla="*/ 143 w 287"/>
                <a:gd name="T1" fmla="*/ 0 h 540"/>
                <a:gd name="T2" fmla="*/ 172 w 287"/>
                <a:gd name="T3" fmla="*/ 3 h 540"/>
                <a:gd name="T4" fmla="*/ 200 w 287"/>
                <a:gd name="T5" fmla="*/ 11 h 540"/>
                <a:gd name="T6" fmla="*/ 223 w 287"/>
                <a:gd name="T7" fmla="*/ 24 h 540"/>
                <a:gd name="T8" fmla="*/ 245 w 287"/>
                <a:gd name="T9" fmla="*/ 42 h 540"/>
                <a:gd name="T10" fmla="*/ 262 w 287"/>
                <a:gd name="T11" fmla="*/ 63 h 540"/>
                <a:gd name="T12" fmla="*/ 275 w 287"/>
                <a:gd name="T13" fmla="*/ 88 h 540"/>
                <a:gd name="T14" fmla="*/ 284 w 287"/>
                <a:gd name="T15" fmla="*/ 114 h 540"/>
                <a:gd name="T16" fmla="*/ 287 w 287"/>
                <a:gd name="T17" fmla="*/ 143 h 540"/>
                <a:gd name="T18" fmla="*/ 287 w 287"/>
                <a:gd name="T19" fmla="*/ 396 h 540"/>
                <a:gd name="T20" fmla="*/ 284 w 287"/>
                <a:gd name="T21" fmla="*/ 426 h 540"/>
                <a:gd name="T22" fmla="*/ 275 w 287"/>
                <a:gd name="T23" fmla="*/ 453 h 540"/>
                <a:gd name="T24" fmla="*/ 262 w 287"/>
                <a:gd name="T25" fmla="*/ 477 h 540"/>
                <a:gd name="T26" fmla="*/ 245 w 287"/>
                <a:gd name="T27" fmla="*/ 498 h 540"/>
                <a:gd name="T28" fmla="*/ 223 w 287"/>
                <a:gd name="T29" fmla="*/ 515 h 540"/>
                <a:gd name="T30" fmla="*/ 200 w 287"/>
                <a:gd name="T31" fmla="*/ 529 h 540"/>
                <a:gd name="T32" fmla="*/ 172 w 287"/>
                <a:gd name="T33" fmla="*/ 537 h 540"/>
                <a:gd name="T34" fmla="*/ 143 w 287"/>
                <a:gd name="T35" fmla="*/ 540 h 540"/>
                <a:gd name="T36" fmla="*/ 115 w 287"/>
                <a:gd name="T37" fmla="*/ 537 h 540"/>
                <a:gd name="T38" fmla="*/ 88 w 287"/>
                <a:gd name="T39" fmla="*/ 529 h 540"/>
                <a:gd name="T40" fmla="*/ 64 w 287"/>
                <a:gd name="T41" fmla="*/ 515 h 540"/>
                <a:gd name="T42" fmla="*/ 42 w 287"/>
                <a:gd name="T43" fmla="*/ 498 h 540"/>
                <a:gd name="T44" fmla="*/ 25 w 287"/>
                <a:gd name="T45" fmla="*/ 477 h 540"/>
                <a:gd name="T46" fmla="*/ 11 w 287"/>
                <a:gd name="T47" fmla="*/ 453 h 540"/>
                <a:gd name="T48" fmla="*/ 3 w 287"/>
                <a:gd name="T49" fmla="*/ 426 h 540"/>
                <a:gd name="T50" fmla="*/ 0 w 287"/>
                <a:gd name="T51" fmla="*/ 396 h 540"/>
                <a:gd name="T52" fmla="*/ 0 w 287"/>
                <a:gd name="T53" fmla="*/ 143 h 540"/>
                <a:gd name="T54" fmla="*/ 3 w 287"/>
                <a:gd name="T55" fmla="*/ 114 h 540"/>
                <a:gd name="T56" fmla="*/ 11 w 287"/>
                <a:gd name="T57" fmla="*/ 88 h 540"/>
                <a:gd name="T58" fmla="*/ 25 w 287"/>
                <a:gd name="T59" fmla="*/ 63 h 540"/>
                <a:gd name="T60" fmla="*/ 42 w 287"/>
                <a:gd name="T61" fmla="*/ 42 h 540"/>
                <a:gd name="T62" fmla="*/ 64 w 287"/>
                <a:gd name="T63" fmla="*/ 24 h 540"/>
                <a:gd name="T64" fmla="*/ 88 w 287"/>
                <a:gd name="T65" fmla="*/ 11 h 540"/>
                <a:gd name="T66" fmla="*/ 115 w 287"/>
                <a:gd name="T67" fmla="*/ 3 h 540"/>
                <a:gd name="T68" fmla="*/ 143 w 287"/>
                <a:gd name="T69" fmla="*/ 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7" h="540">
                  <a:moveTo>
                    <a:pt x="143" y="0"/>
                  </a:moveTo>
                  <a:lnTo>
                    <a:pt x="172" y="3"/>
                  </a:lnTo>
                  <a:lnTo>
                    <a:pt x="200" y="11"/>
                  </a:lnTo>
                  <a:lnTo>
                    <a:pt x="223" y="24"/>
                  </a:lnTo>
                  <a:lnTo>
                    <a:pt x="245" y="42"/>
                  </a:lnTo>
                  <a:lnTo>
                    <a:pt x="262" y="63"/>
                  </a:lnTo>
                  <a:lnTo>
                    <a:pt x="275" y="88"/>
                  </a:lnTo>
                  <a:lnTo>
                    <a:pt x="284" y="114"/>
                  </a:lnTo>
                  <a:lnTo>
                    <a:pt x="287" y="143"/>
                  </a:lnTo>
                  <a:lnTo>
                    <a:pt x="287" y="396"/>
                  </a:lnTo>
                  <a:lnTo>
                    <a:pt x="284" y="426"/>
                  </a:lnTo>
                  <a:lnTo>
                    <a:pt x="275" y="453"/>
                  </a:lnTo>
                  <a:lnTo>
                    <a:pt x="262" y="477"/>
                  </a:lnTo>
                  <a:lnTo>
                    <a:pt x="245" y="498"/>
                  </a:lnTo>
                  <a:lnTo>
                    <a:pt x="223" y="515"/>
                  </a:lnTo>
                  <a:lnTo>
                    <a:pt x="200" y="529"/>
                  </a:lnTo>
                  <a:lnTo>
                    <a:pt x="172" y="537"/>
                  </a:lnTo>
                  <a:lnTo>
                    <a:pt x="143" y="540"/>
                  </a:lnTo>
                  <a:lnTo>
                    <a:pt x="115" y="537"/>
                  </a:lnTo>
                  <a:lnTo>
                    <a:pt x="88" y="529"/>
                  </a:lnTo>
                  <a:lnTo>
                    <a:pt x="64" y="515"/>
                  </a:lnTo>
                  <a:lnTo>
                    <a:pt x="42" y="498"/>
                  </a:lnTo>
                  <a:lnTo>
                    <a:pt x="25" y="477"/>
                  </a:lnTo>
                  <a:lnTo>
                    <a:pt x="11" y="453"/>
                  </a:lnTo>
                  <a:lnTo>
                    <a:pt x="3" y="426"/>
                  </a:lnTo>
                  <a:lnTo>
                    <a:pt x="0" y="396"/>
                  </a:lnTo>
                  <a:lnTo>
                    <a:pt x="0" y="143"/>
                  </a:lnTo>
                  <a:lnTo>
                    <a:pt x="3" y="114"/>
                  </a:lnTo>
                  <a:lnTo>
                    <a:pt x="11" y="88"/>
                  </a:lnTo>
                  <a:lnTo>
                    <a:pt x="25" y="63"/>
                  </a:lnTo>
                  <a:lnTo>
                    <a:pt x="42" y="42"/>
                  </a:lnTo>
                  <a:lnTo>
                    <a:pt x="64" y="24"/>
                  </a:lnTo>
                  <a:lnTo>
                    <a:pt x="88" y="11"/>
                  </a:lnTo>
                  <a:lnTo>
                    <a:pt x="115" y="3"/>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45" name="Freeform 35"/>
            <p:cNvSpPr>
              <a:spLocks/>
            </p:cNvSpPr>
            <p:nvPr/>
          </p:nvSpPr>
          <p:spPr bwMode="auto">
            <a:xfrm>
              <a:off x="5456238" y="3670300"/>
              <a:ext cx="150813" cy="561975"/>
            </a:xfrm>
            <a:custGeom>
              <a:avLst/>
              <a:gdLst>
                <a:gd name="T0" fmla="*/ 142 w 285"/>
                <a:gd name="T1" fmla="*/ 0 h 1063"/>
                <a:gd name="T2" fmla="*/ 172 w 285"/>
                <a:gd name="T3" fmla="*/ 3 h 1063"/>
                <a:gd name="T4" fmla="*/ 198 w 285"/>
                <a:gd name="T5" fmla="*/ 11 h 1063"/>
                <a:gd name="T6" fmla="*/ 223 w 285"/>
                <a:gd name="T7" fmla="*/ 24 h 1063"/>
                <a:gd name="T8" fmla="*/ 243 w 285"/>
                <a:gd name="T9" fmla="*/ 42 h 1063"/>
                <a:gd name="T10" fmla="*/ 261 w 285"/>
                <a:gd name="T11" fmla="*/ 63 h 1063"/>
                <a:gd name="T12" fmla="*/ 274 w 285"/>
                <a:gd name="T13" fmla="*/ 88 h 1063"/>
                <a:gd name="T14" fmla="*/ 282 w 285"/>
                <a:gd name="T15" fmla="*/ 114 h 1063"/>
                <a:gd name="T16" fmla="*/ 285 w 285"/>
                <a:gd name="T17" fmla="*/ 143 h 1063"/>
                <a:gd name="T18" fmla="*/ 285 w 285"/>
                <a:gd name="T19" fmla="*/ 919 h 1063"/>
                <a:gd name="T20" fmla="*/ 282 w 285"/>
                <a:gd name="T21" fmla="*/ 949 h 1063"/>
                <a:gd name="T22" fmla="*/ 274 w 285"/>
                <a:gd name="T23" fmla="*/ 976 h 1063"/>
                <a:gd name="T24" fmla="*/ 261 w 285"/>
                <a:gd name="T25" fmla="*/ 1000 h 1063"/>
                <a:gd name="T26" fmla="*/ 243 w 285"/>
                <a:gd name="T27" fmla="*/ 1021 h 1063"/>
                <a:gd name="T28" fmla="*/ 222 w 285"/>
                <a:gd name="T29" fmla="*/ 1038 h 1063"/>
                <a:gd name="T30" fmla="*/ 198 w 285"/>
                <a:gd name="T31" fmla="*/ 1052 h 1063"/>
                <a:gd name="T32" fmla="*/ 171 w 285"/>
                <a:gd name="T33" fmla="*/ 1060 h 1063"/>
                <a:gd name="T34" fmla="*/ 142 w 285"/>
                <a:gd name="T35" fmla="*/ 1063 h 1063"/>
                <a:gd name="T36" fmla="*/ 113 w 285"/>
                <a:gd name="T37" fmla="*/ 1060 h 1063"/>
                <a:gd name="T38" fmla="*/ 87 w 285"/>
                <a:gd name="T39" fmla="*/ 1052 h 1063"/>
                <a:gd name="T40" fmla="*/ 62 w 285"/>
                <a:gd name="T41" fmla="*/ 1038 h 1063"/>
                <a:gd name="T42" fmla="*/ 40 w 285"/>
                <a:gd name="T43" fmla="*/ 1021 h 1063"/>
                <a:gd name="T44" fmla="*/ 23 w 285"/>
                <a:gd name="T45" fmla="*/ 1000 h 1063"/>
                <a:gd name="T46" fmla="*/ 11 w 285"/>
                <a:gd name="T47" fmla="*/ 976 h 1063"/>
                <a:gd name="T48" fmla="*/ 2 w 285"/>
                <a:gd name="T49" fmla="*/ 949 h 1063"/>
                <a:gd name="T50" fmla="*/ 0 w 285"/>
                <a:gd name="T51" fmla="*/ 919 h 1063"/>
                <a:gd name="T52" fmla="*/ 0 w 285"/>
                <a:gd name="T53" fmla="*/ 143 h 1063"/>
                <a:gd name="T54" fmla="*/ 2 w 285"/>
                <a:gd name="T55" fmla="*/ 114 h 1063"/>
                <a:gd name="T56" fmla="*/ 11 w 285"/>
                <a:gd name="T57" fmla="*/ 88 h 1063"/>
                <a:gd name="T58" fmla="*/ 23 w 285"/>
                <a:gd name="T59" fmla="*/ 63 h 1063"/>
                <a:gd name="T60" fmla="*/ 40 w 285"/>
                <a:gd name="T61" fmla="*/ 42 h 1063"/>
                <a:gd name="T62" fmla="*/ 62 w 285"/>
                <a:gd name="T63" fmla="*/ 24 h 1063"/>
                <a:gd name="T64" fmla="*/ 87 w 285"/>
                <a:gd name="T65" fmla="*/ 11 h 1063"/>
                <a:gd name="T66" fmla="*/ 113 w 285"/>
                <a:gd name="T67" fmla="*/ 3 h 1063"/>
                <a:gd name="T68" fmla="*/ 142 w 285"/>
                <a:gd name="T69" fmla="*/ 0 h 1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5" h="1063">
                  <a:moveTo>
                    <a:pt x="142" y="0"/>
                  </a:moveTo>
                  <a:lnTo>
                    <a:pt x="172" y="3"/>
                  </a:lnTo>
                  <a:lnTo>
                    <a:pt x="198" y="11"/>
                  </a:lnTo>
                  <a:lnTo>
                    <a:pt x="223" y="24"/>
                  </a:lnTo>
                  <a:lnTo>
                    <a:pt x="243" y="42"/>
                  </a:lnTo>
                  <a:lnTo>
                    <a:pt x="261" y="63"/>
                  </a:lnTo>
                  <a:lnTo>
                    <a:pt x="274" y="88"/>
                  </a:lnTo>
                  <a:lnTo>
                    <a:pt x="282" y="114"/>
                  </a:lnTo>
                  <a:lnTo>
                    <a:pt x="285" y="143"/>
                  </a:lnTo>
                  <a:lnTo>
                    <a:pt x="285" y="919"/>
                  </a:lnTo>
                  <a:lnTo>
                    <a:pt x="282" y="949"/>
                  </a:lnTo>
                  <a:lnTo>
                    <a:pt x="274" y="976"/>
                  </a:lnTo>
                  <a:lnTo>
                    <a:pt x="261" y="1000"/>
                  </a:lnTo>
                  <a:lnTo>
                    <a:pt x="243" y="1021"/>
                  </a:lnTo>
                  <a:lnTo>
                    <a:pt x="222" y="1038"/>
                  </a:lnTo>
                  <a:lnTo>
                    <a:pt x="198" y="1052"/>
                  </a:lnTo>
                  <a:lnTo>
                    <a:pt x="171" y="1060"/>
                  </a:lnTo>
                  <a:lnTo>
                    <a:pt x="142" y="1063"/>
                  </a:lnTo>
                  <a:lnTo>
                    <a:pt x="113" y="1060"/>
                  </a:lnTo>
                  <a:lnTo>
                    <a:pt x="87" y="1052"/>
                  </a:lnTo>
                  <a:lnTo>
                    <a:pt x="62" y="1038"/>
                  </a:lnTo>
                  <a:lnTo>
                    <a:pt x="40" y="1021"/>
                  </a:lnTo>
                  <a:lnTo>
                    <a:pt x="23" y="1000"/>
                  </a:lnTo>
                  <a:lnTo>
                    <a:pt x="11" y="976"/>
                  </a:lnTo>
                  <a:lnTo>
                    <a:pt x="2" y="949"/>
                  </a:lnTo>
                  <a:lnTo>
                    <a:pt x="0" y="919"/>
                  </a:lnTo>
                  <a:lnTo>
                    <a:pt x="0" y="143"/>
                  </a:lnTo>
                  <a:lnTo>
                    <a:pt x="2" y="114"/>
                  </a:lnTo>
                  <a:lnTo>
                    <a:pt x="11" y="88"/>
                  </a:lnTo>
                  <a:lnTo>
                    <a:pt x="23" y="63"/>
                  </a:lnTo>
                  <a:lnTo>
                    <a:pt x="40" y="42"/>
                  </a:lnTo>
                  <a:lnTo>
                    <a:pt x="62" y="24"/>
                  </a:lnTo>
                  <a:lnTo>
                    <a:pt x="87" y="11"/>
                  </a:lnTo>
                  <a:lnTo>
                    <a:pt x="113" y="3"/>
                  </a:lnTo>
                  <a:lnTo>
                    <a:pt x="1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46" name="Freeform 36"/>
            <p:cNvSpPr>
              <a:spLocks/>
            </p:cNvSpPr>
            <p:nvPr/>
          </p:nvSpPr>
          <p:spPr bwMode="auto">
            <a:xfrm>
              <a:off x="5716588" y="3808413"/>
              <a:ext cx="150813" cy="423863"/>
            </a:xfrm>
            <a:custGeom>
              <a:avLst/>
              <a:gdLst>
                <a:gd name="T0" fmla="*/ 142 w 286"/>
                <a:gd name="T1" fmla="*/ 0 h 802"/>
                <a:gd name="T2" fmla="*/ 172 w 286"/>
                <a:gd name="T3" fmla="*/ 3 h 802"/>
                <a:gd name="T4" fmla="*/ 199 w 286"/>
                <a:gd name="T5" fmla="*/ 11 h 802"/>
                <a:gd name="T6" fmla="*/ 223 w 286"/>
                <a:gd name="T7" fmla="*/ 25 h 802"/>
                <a:gd name="T8" fmla="*/ 244 w 286"/>
                <a:gd name="T9" fmla="*/ 42 h 802"/>
                <a:gd name="T10" fmla="*/ 261 w 286"/>
                <a:gd name="T11" fmla="*/ 64 h 802"/>
                <a:gd name="T12" fmla="*/ 274 w 286"/>
                <a:gd name="T13" fmla="*/ 88 h 802"/>
                <a:gd name="T14" fmla="*/ 283 w 286"/>
                <a:gd name="T15" fmla="*/ 115 h 802"/>
                <a:gd name="T16" fmla="*/ 286 w 286"/>
                <a:gd name="T17" fmla="*/ 144 h 802"/>
                <a:gd name="T18" fmla="*/ 286 w 286"/>
                <a:gd name="T19" fmla="*/ 658 h 802"/>
                <a:gd name="T20" fmla="*/ 283 w 286"/>
                <a:gd name="T21" fmla="*/ 688 h 802"/>
                <a:gd name="T22" fmla="*/ 274 w 286"/>
                <a:gd name="T23" fmla="*/ 715 h 802"/>
                <a:gd name="T24" fmla="*/ 261 w 286"/>
                <a:gd name="T25" fmla="*/ 739 h 802"/>
                <a:gd name="T26" fmla="*/ 244 w 286"/>
                <a:gd name="T27" fmla="*/ 760 h 802"/>
                <a:gd name="T28" fmla="*/ 223 w 286"/>
                <a:gd name="T29" fmla="*/ 777 h 802"/>
                <a:gd name="T30" fmla="*/ 199 w 286"/>
                <a:gd name="T31" fmla="*/ 791 h 802"/>
                <a:gd name="T32" fmla="*/ 172 w 286"/>
                <a:gd name="T33" fmla="*/ 799 h 802"/>
                <a:gd name="T34" fmla="*/ 142 w 286"/>
                <a:gd name="T35" fmla="*/ 802 h 802"/>
                <a:gd name="T36" fmla="*/ 114 w 286"/>
                <a:gd name="T37" fmla="*/ 799 h 802"/>
                <a:gd name="T38" fmla="*/ 87 w 286"/>
                <a:gd name="T39" fmla="*/ 791 h 802"/>
                <a:gd name="T40" fmla="*/ 62 w 286"/>
                <a:gd name="T41" fmla="*/ 777 h 802"/>
                <a:gd name="T42" fmla="*/ 42 w 286"/>
                <a:gd name="T43" fmla="*/ 760 h 802"/>
                <a:gd name="T44" fmla="*/ 24 w 286"/>
                <a:gd name="T45" fmla="*/ 739 h 802"/>
                <a:gd name="T46" fmla="*/ 11 w 286"/>
                <a:gd name="T47" fmla="*/ 715 h 802"/>
                <a:gd name="T48" fmla="*/ 2 w 286"/>
                <a:gd name="T49" fmla="*/ 688 h 802"/>
                <a:gd name="T50" fmla="*/ 0 w 286"/>
                <a:gd name="T51" fmla="*/ 658 h 802"/>
                <a:gd name="T52" fmla="*/ 0 w 286"/>
                <a:gd name="T53" fmla="*/ 144 h 802"/>
                <a:gd name="T54" fmla="*/ 2 w 286"/>
                <a:gd name="T55" fmla="*/ 115 h 802"/>
                <a:gd name="T56" fmla="*/ 11 w 286"/>
                <a:gd name="T57" fmla="*/ 88 h 802"/>
                <a:gd name="T58" fmla="*/ 24 w 286"/>
                <a:gd name="T59" fmla="*/ 64 h 802"/>
                <a:gd name="T60" fmla="*/ 42 w 286"/>
                <a:gd name="T61" fmla="*/ 42 h 802"/>
                <a:gd name="T62" fmla="*/ 62 w 286"/>
                <a:gd name="T63" fmla="*/ 25 h 802"/>
                <a:gd name="T64" fmla="*/ 87 w 286"/>
                <a:gd name="T65" fmla="*/ 11 h 802"/>
                <a:gd name="T66" fmla="*/ 114 w 286"/>
                <a:gd name="T67" fmla="*/ 3 h 802"/>
                <a:gd name="T68" fmla="*/ 142 w 286"/>
                <a:gd name="T69" fmla="*/ 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6" h="802">
                  <a:moveTo>
                    <a:pt x="142" y="0"/>
                  </a:moveTo>
                  <a:lnTo>
                    <a:pt x="172" y="3"/>
                  </a:lnTo>
                  <a:lnTo>
                    <a:pt x="199" y="11"/>
                  </a:lnTo>
                  <a:lnTo>
                    <a:pt x="223" y="25"/>
                  </a:lnTo>
                  <a:lnTo>
                    <a:pt x="244" y="42"/>
                  </a:lnTo>
                  <a:lnTo>
                    <a:pt x="261" y="64"/>
                  </a:lnTo>
                  <a:lnTo>
                    <a:pt x="274" y="88"/>
                  </a:lnTo>
                  <a:lnTo>
                    <a:pt x="283" y="115"/>
                  </a:lnTo>
                  <a:lnTo>
                    <a:pt x="286" y="144"/>
                  </a:lnTo>
                  <a:lnTo>
                    <a:pt x="286" y="658"/>
                  </a:lnTo>
                  <a:lnTo>
                    <a:pt x="283" y="688"/>
                  </a:lnTo>
                  <a:lnTo>
                    <a:pt x="274" y="715"/>
                  </a:lnTo>
                  <a:lnTo>
                    <a:pt x="261" y="739"/>
                  </a:lnTo>
                  <a:lnTo>
                    <a:pt x="244" y="760"/>
                  </a:lnTo>
                  <a:lnTo>
                    <a:pt x="223" y="777"/>
                  </a:lnTo>
                  <a:lnTo>
                    <a:pt x="199" y="791"/>
                  </a:lnTo>
                  <a:lnTo>
                    <a:pt x="172" y="799"/>
                  </a:lnTo>
                  <a:lnTo>
                    <a:pt x="142" y="802"/>
                  </a:lnTo>
                  <a:lnTo>
                    <a:pt x="114" y="799"/>
                  </a:lnTo>
                  <a:lnTo>
                    <a:pt x="87" y="791"/>
                  </a:lnTo>
                  <a:lnTo>
                    <a:pt x="62" y="777"/>
                  </a:lnTo>
                  <a:lnTo>
                    <a:pt x="42" y="760"/>
                  </a:lnTo>
                  <a:lnTo>
                    <a:pt x="24" y="739"/>
                  </a:lnTo>
                  <a:lnTo>
                    <a:pt x="11" y="715"/>
                  </a:lnTo>
                  <a:lnTo>
                    <a:pt x="2" y="688"/>
                  </a:lnTo>
                  <a:lnTo>
                    <a:pt x="0" y="658"/>
                  </a:lnTo>
                  <a:lnTo>
                    <a:pt x="0" y="144"/>
                  </a:lnTo>
                  <a:lnTo>
                    <a:pt x="2" y="115"/>
                  </a:lnTo>
                  <a:lnTo>
                    <a:pt x="11" y="88"/>
                  </a:lnTo>
                  <a:lnTo>
                    <a:pt x="24" y="64"/>
                  </a:lnTo>
                  <a:lnTo>
                    <a:pt x="42" y="42"/>
                  </a:lnTo>
                  <a:lnTo>
                    <a:pt x="62" y="25"/>
                  </a:lnTo>
                  <a:lnTo>
                    <a:pt x="87" y="11"/>
                  </a:lnTo>
                  <a:lnTo>
                    <a:pt x="114" y="3"/>
                  </a:lnTo>
                  <a:lnTo>
                    <a:pt x="1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47" name="Freeform 37"/>
            <p:cNvSpPr>
              <a:spLocks/>
            </p:cNvSpPr>
            <p:nvPr/>
          </p:nvSpPr>
          <p:spPr bwMode="auto">
            <a:xfrm>
              <a:off x="5153025" y="4670425"/>
              <a:ext cx="758825" cy="403225"/>
            </a:xfrm>
            <a:custGeom>
              <a:avLst/>
              <a:gdLst>
                <a:gd name="T0" fmla="*/ 428 w 1434"/>
                <a:gd name="T1" fmla="*/ 0 h 763"/>
                <a:gd name="T2" fmla="*/ 1006 w 1434"/>
                <a:gd name="T3" fmla="*/ 0 h 763"/>
                <a:gd name="T4" fmla="*/ 1031 w 1434"/>
                <a:gd name="T5" fmla="*/ 3 h 763"/>
                <a:gd name="T6" fmla="*/ 1055 w 1434"/>
                <a:gd name="T7" fmla="*/ 10 h 763"/>
                <a:gd name="T8" fmla="*/ 1076 w 1434"/>
                <a:gd name="T9" fmla="*/ 19 h 763"/>
                <a:gd name="T10" fmla="*/ 1097 w 1434"/>
                <a:gd name="T11" fmla="*/ 33 h 763"/>
                <a:gd name="T12" fmla="*/ 1114 w 1434"/>
                <a:gd name="T13" fmla="*/ 51 h 763"/>
                <a:gd name="T14" fmla="*/ 1128 w 1434"/>
                <a:gd name="T15" fmla="*/ 70 h 763"/>
                <a:gd name="T16" fmla="*/ 1413 w 1434"/>
                <a:gd name="T17" fmla="*/ 546 h 763"/>
                <a:gd name="T18" fmla="*/ 1424 w 1434"/>
                <a:gd name="T19" fmla="*/ 569 h 763"/>
                <a:gd name="T20" fmla="*/ 1432 w 1434"/>
                <a:gd name="T21" fmla="*/ 593 h 763"/>
                <a:gd name="T22" fmla="*/ 1434 w 1434"/>
                <a:gd name="T23" fmla="*/ 618 h 763"/>
                <a:gd name="T24" fmla="*/ 1433 w 1434"/>
                <a:gd name="T25" fmla="*/ 642 h 763"/>
                <a:gd name="T26" fmla="*/ 1426 w 1434"/>
                <a:gd name="T27" fmla="*/ 666 h 763"/>
                <a:gd name="T28" fmla="*/ 1416 w 1434"/>
                <a:gd name="T29" fmla="*/ 689 h 763"/>
                <a:gd name="T30" fmla="*/ 1403 w 1434"/>
                <a:gd name="T31" fmla="*/ 709 h 763"/>
                <a:gd name="T32" fmla="*/ 1385 w 1434"/>
                <a:gd name="T33" fmla="*/ 728 h 763"/>
                <a:gd name="T34" fmla="*/ 1365 w 1434"/>
                <a:gd name="T35" fmla="*/ 743 h 763"/>
                <a:gd name="T36" fmla="*/ 1340 w 1434"/>
                <a:gd name="T37" fmla="*/ 754 h 763"/>
                <a:gd name="T38" fmla="*/ 1316 w 1434"/>
                <a:gd name="T39" fmla="*/ 760 h 763"/>
                <a:gd name="T40" fmla="*/ 1291 w 1434"/>
                <a:gd name="T41" fmla="*/ 763 h 763"/>
                <a:gd name="T42" fmla="*/ 1267 w 1434"/>
                <a:gd name="T43" fmla="*/ 761 h 763"/>
                <a:gd name="T44" fmla="*/ 1243 w 1434"/>
                <a:gd name="T45" fmla="*/ 755 h 763"/>
                <a:gd name="T46" fmla="*/ 1222 w 1434"/>
                <a:gd name="T47" fmla="*/ 745 h 763"/>
                <a:gd name="T48" fmla="*/ 1201 w 1434"/>
                <a:gd name="T49" fmla="*/ 732 h 763"/>
                <a:gd name="T50" fmla="*/ 1183 w 1434"/>
                <a:gd name="T51" fmla="*/ 714 h 763"/>
                <a:gd name="T52" fmla="*/ 1168 w 1434"/>
                <a:gd name="T53" fmla="*/ 694 h 763"/>
                <a:gd name="T54" fmla="*/ 925 w 1434"/>
                <a:gd name="T55" fmla="*/ 288 h 763"/>
                <a:gd name="T56" fmla="*/ 509 w 1434"/>
                <a:gd name="T57" fmla="*/ 288 h 763"/>
                <a:gd name="T58" fmla="*/ 266 w 1434"/>
                <a:gd name="T59" fmla="*/ 694 h 763"/>
                <a:gd name="T60" fmla="*/ 251 w 1434"/>
                <a:gd name="T61" fmla="*/ 714 h 763"/>
                <a:gd name="T62" fmla="*/ 233 w 1434"/>
                <a:gd name="T63" fmla="*/ 732 h 763"/>
                <a:gd name="T64" fmla="*/ 212 w 1434"/>
                <a:gd name="T65" fmla="*/ 745 h 763"/>
                <a:gd name="T66" fmla="*/ 190 w 1434"/>
                <a:gd name="T67" fmla="*/ 755 h 763"/>
                <a:gd name="T68" fmla="*/ 166 w 1434"/>
                <a:gd name="T69" fmla="*/ 761 h 763"/>
                <a:gd name="T70" fmla="*/ 141 w 1434"/>
                <a:gd name="T71" fmla="*/ 763 h 763"/>
                <a:gd name="T72" fmla="*/ 117 w 1434"/>
                <a:gd name="T73" fmla="*/ 760 h 763"/>
                <a:gd name="T74" fmla="*/ 93 w 1434"/>
                <a:gd name="T75" fmla="*/ 754 h 763"/>
                <a:gd name="T76" fmla="*/ 70 w 1434"/>
                <a:gd name="T77" fmla="*/ 743 h 763"/>
                <a:gd name="T78" fmla="*/ 49 w 1434"/>
                <a:gd name="T79" fmla="*/ 728 h 763"/>
                <a:gd name="T80" fmla="*/ 32 w 1434"/>
                <a:gd name="T81" fmla="*/ 709 h 763"/>
                <a:gd name="T82" fmla="*/ 18 w 1434"/>
                <a:gd name="T83" fmla="*/ 689 h 763"/>
                <a:gd name="T84" fmla="*/ 8 w 1434"/>
                <a:gd name="T85" fmla="*/ 666 h 763"/>
                <a:gd name="T86" fmla="*/ 2 w 1434"/>
                <a:gd name="T87" fmla="*/ 642 h 763"/>
                <a:gd name="T88" fmla="*/ 0 w 1434"/>
                <a:gd name="T89" fmla="*/ 618 h 763"/>
                <a:gd name="T90" fmla="*/ 3 w 1434"/>
                <a:gd name="T91" fmla="*/ 593 h 763"/>
                <a:gd name="T92" fmla="*/ 9 w 1434"/>
                <a:gd name="T93" fmla="*/ 569 h 763"/>
                <a:gd name="T94" fmla="*/ 21 w 1434"/>
                <a:gd name="T95" fmla="*/ 546 h 763"/>
                <a:gd name="T96" fmla="*/ 305 w 1434"/>
                <a:gd name="T97" fmla="*/ 70 h 763"/>
                <a:gd name="T98" fmla="*/ 321 w 1434"/>
                <a:gd name="T99" fmla="*/ 51 h 763"/>
                <a:gd name="T100" fmla="*/ 338 w 1434"/>
                <a:gd name="T101" fmla="*/ 33 h 763"/>
                <a:gd name="T102" fmla="*/ 357 w 1434"/>
                <a:gd name="T103" fmla="*/ 19 h 763"/>
                <a:gd name="T104" fmla="*/ 380 w 1434"/>
                <a:gd name="T105" fmla="*/ 10 h 763"/>
                <a:gd name="T106" fmla="*/ 404 w 1434"/>
                <a:gd name="T107" fmla="*/ 3 h 763"/>
                <a:gd name="T108" fmla="*/ 428 w 1434"/>
                <a:gd name="T109" fmla="*/ 0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34" h="763">
                  <a:moveTo>
                    <a:pt x="428" y="0"/>
                  </a:moveTo>
                  <a:lnTo>
                    <a:pt x="1006" y="0"/>
                  </a:lnTo>
                  <a:lnTo>
                    <a:pt x="1031" y="3"/>
                  </a:lnTo>
                  <a:lnTo>
                    <a:pt x="1055" y="10"/>
                  </a:lnTo>
                  <a:lnTo>
                    <a:pt x="1076" y="19"/>
                  </a:lnTo>
                  <a:lnTo>
                    <a:pt x="1097" y="33"/>
                  </a:lnTo>
                  <a:lnTo>
                    <a:pt x="1114" y="51"/>
                  </a:lnTo>
                  <a:lnTo>
                    <a:pt x="1128" y="70"/>
                  </a:lnTo>
                  <a:lnTo>
                    <a:pt x="1413" y="546"/>
                  </a:lnTo>
                  <a:lnTo>
                    <a:pt x="1424" y="569"/>
                  </a:lnTo>
                  <a:lnTo>
                    <a:pt x="1432" y="593"/>
                  </a:lnTo>
                  <a:lnTo>
                    <a:pt x="1434" y="618"/>
                  </a:lnTo>
                  <a:lnTo>
                    <a:pt x="1433" y="642"/>
                  </a:lnTo>
                  <a:lnTo>
                    <a:pt x="1426" y="666"/>
                  </a:lnTo>
                  <a:lnTo>
                    <a:pt x="1416" y="689"/>
                  </a:lnTo>
                  <a:lnTo>
                    <a:pt x="1403" y="709"/>
                  </a:lnTo>
                  <a:lnTo>
                    <a:pt x="1385" y="728"/>
                  </a:lnTo>
                  <a:lnTo>
                    <a:pt x="1365" y="743"/>
                  </a:lnTo>
                  <a:lnTo>
                    <a:pt x="1340" y="754"/>
                  </a:lnTo>
                  <a:lnTo>
                    <a:pt x="1316" y="760"/>
                  </a:lnTo>
                  <a:lnTo>
                    <a:pt x="1291" y="763"/>
                  </a:lnTo>
                  <a:lnTo>
                    <a:pt x="1267" y="761"/>
                  </a:lnTo>
                  <a:lnTo>
                    <a:pt x="1243" y="755"/>
                  </a:lnTo>
                  <a:lnTo>
                    <a:pt x="1222" y="745"/>
                  </a:lnTo>
                  <a:lnTo>
                    <a:pt x="1201" y="732"/>
                  </a:lnTo>
                  <a:lnTo>
                    <a:pt x="1183" y="714"/>
                  </a:lnTo>
                  <a:lnTo>
                    <a:pt x="1168" y="694"/>
                  </a:lnTo>
                  <a:lnTo>
                    <a:pt x="925" y="288"/>
                  </a:lnTo>
                  <a:lnTo>
                    <a:pt x="509" y="288"/>
                  </a:lnTo>
                  <a:lnTo>
                    <a:pt x="266" y="694"/>
                  </a:lnTo>
                  <a:lnTo>
                    <a:pt x="251" y="714"/>
                  </a:lnTo>
                  <a:lnTo>
                    <a:pt x="233" y="732"/>
                  </a:lnTo>
                  <a:lnTo>
                    <a:pt x="212" y="745"/>
                  </a:lnTo>
                  <a:lnTo>
                    <a:pt x="190" y="755"/>
                  </a:lnTo>
                  <a:lnTo>
                    <a:pt x="166" y="761"/>
                  </a:lnTo>
                  <a:lnTo>
                    <a:pt x="141" y="763"/>
                  </a:lnTo>
                  <a:lnTo>
                    <a:pt x="117" y="760"/>
                  </a:lnTo>
                  <a:lnTo>
                    <a:pt x="93" y="754"/>
                  </a:lnTo>
                  <a:lnTo>
                    <a:pt x="70" y="743"/>
                  </a:lnTo>
                  <a:lnTo>
                    <a:pt x="49" y="728"/>
                  </a:lnTo>
                  <a:lnTo>
                    <a:pt x="32" y="709"/>
                  </a:lnTo>
                  <a:lnTo>
                    <a:pt x="18" y="689"/>
                  </a:lnTo>
                  <a:lnTo>
                    <a:pt x="8" y="666"/>
                  </a:lnTo>
                  <a:lnTo>
                    <a:pt x="2" y="642"/>
                  </a:lnTo>
                  <a:lnTo>
                    <a:pt x="0" y="618"/>
                  </a:lnTo>
                  <a:lnTo>
                    <a:pt x="3" y="593"/>
                  </a:lnTo>
                  <a:lnTo>
                    <a:pt x="9" y="569"/>
                  </a:lnTo>
                  <a:lnTo>
                    <a:pt x="21" y="546"/>
                  </a:lnTo>
                  <a:lnTo>
                    <a:pt x="305" y="70"/>
                  </a:lnTo>
                  <a:lnTo>
                    <a:pt x="321" y="51"/>
                  </a:lnTo>
                  <a:lnTo>
                    <a:pt x="338" y="33"/>
                  </a:lnTo>
                  <a:lnTo>
                    <a:pt x="357" y="19"/>
                  </a:lnTo>
                  <a:lnTo>
                    <a:pt x="380" y="10"/>
                  </a:lnTo>
                  <a:lnTo>
                    <a:pt x="404" y="3"/>
                  </a:lnTo>
                  <a:lnTo>
                    <a:pt x="4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48" name="Group 47"/>
          <p:cNvGrpSpPr/>
          <p:nvPr/>
        </p:nvGrpSpPr>
        <p:grpSpPr>
          <a:xfrm>
            <a:off x="7017041" y="1959627"/>
            <a:ext cx="897241" cy="805124"/>
            <a:chOff x="7970838" y="1109663"/>
            <a:chExt cx="1103313" cy="965201"/>
          </a:xfrm>
          <a:solidFill>
            <a:schemeClr val="bg1"/>
          </a:solidFill>
        </p:grpSpPr>
        <p:sp>
          <p:nvSpPr>
            <p:cNvPr id="49" name="Freeform 6"/>
            <p:cNvSpPr>
              <a:spLocks/>
            </p:cNvSpPr>
            <p:nvPr/>
          </p:nvSpPr>
          <p:spPr bwMode="auto">
            <a:xfrm>
              <a:off x="7970838" y="1133476"/>
              <a:ext cx="860425" cy="941388"/>
            </a:xfrm>
            <a:custGeom>
              <a:avLst/>
              <a:gdLst>
                <a:gd name="T0" fmla="*/ 1613 w 2709"/>
                <a:gd name="T1" fmla="*/ 24 h 2965"/>
                <a:gd name="T2" fmla="*/ 1569 w 2709"/>
                <a:gd name="T3" fmla="*/ 71 h 2965"/>
                <a:gd name="T4" fmla="*/ 1590 w 2709"/>
                <a:gd name="T5" fmla="*/ 116 h 2965"/>
                <a:gd name="T6" fmla="*/ 1812 w 2709"/>
                <a:gd name="T7" fmla="*/ 322 h 2965"/>
                <a:gd name="T8" fmla="*/ 1841 w 2709"/>
                <a:gd name="T9" fmla="*/ 447 h 2965"/>
                <a:gd name="T10" fmla="*/ 1841 w 2709"/>
                <a:gd name="T11" fmla="*/ 562 h 2965"/>
                <a:gd name="T12" fmla="*/ 1841 w 2709"/>
                <a:gd name="T13" fmla="*/ 663 h 2965"/>
                <a:gd name="T14" fmla="*/ 1844 w 2709"/>
                <a:gd name="T15" fmla="*/ 733 h 2965"/>
                <a:gd name="T16" fmla="*/ 1874 w 2709"/>
                <a:gd name="T17" fmla="*/ 762 h 2965"/>
                <a:gd name="T18" fmla="*/ 1874 w 2709"/>
                <a:gd name="T19" fmla="*/ 871 h 2965"/>
                <a:gd name="T20" fmla="*/ 1862 w 2709"/>
                <a:gd name="T21" fmla="*/ 968 h 2965"/>
                <a:gd name="T22" fmla="*/ 1801 w 2709"/>
                <a:gd name="T23" fmla="*/ 1115 h 2965"/>
                <a:gd name="T24" fmla="*/ 1761 w 2709"/>
                <a:gd name="T25" fmla="*/ 1231 h 2965"/>
                <a:gd name="T26" fmla="*/ 1723 w 2709"/>
                <a:gd name="T27" fmla="*/ 1297 h 2965"/>
                <a:gd name="T28" fmla="*/ 1705 w 2709"/>
                <a:gd name="T29" fmla="*/ 1423 h 2965"/>
                <a:gd name="T30" fmla="*/ 1708 w 2709"/>
                <a:gd name="T31" fmla="*/ 1530 h 2965"/>
                <a:gd name="T32" fmla="*/ 1737 w 2709"/>
                <a:gd name="T33" fmla="*/ 1559 h 2965"/>
                <a:gd name="T34" fmla="*/ 1766 w 2709"/>
                <a:gd name="T35" fmla="*/ 1615 h 2965"/>
                <a:gd name="T36" fmla="*/ 1817 w 2709"/>
                <a:gd name="T37" fmla="*/ 1749 h 2965"/>
                <a:gd name="T38" fmla="*/ 1984 w 2709"/>
                <a:gd name="T39" fmla="*/ 1823 h 2965"/>
                <a:gd name="T40" fmla="*/ 2500 w 2709"/>
                <a:gd name="T41" fmla="*/ 2054 h 2965"/>
                <a:gd name="T42" fmla="*/ 2709 w 2709"/>
                <a:gd name="T43" fmla="*/ 2567 h 2965"/>
                <a:gd name="T44" fmla="*/ 2526 w 2709"/>
                <a:gd name="T45" fmla="*/ 2597 h 2965"/>
                <a:gd name="T46" fmla="*/ 2301 w 2709"/>
                <a:gd name="T47" fmla="*/ 2670 h 2965"/>
                <a:gd name="T48" fmla="*/ 2054 w 2709"/>
                <a:gd name="T49" fmla="*/ 2765 h 2965"/>
                <a:gd name="T50" fmla="*/ 1803 w 2709"/>
                <a:gd name="T51" fmla="*/ 2860 h 2965"/>
                <a:gd name="T52" fmla="*/ 1568 w 2709"/>
                <a:gd name="T53" fmla="*/ 2936 h 2965"/>
                <a:gd name="T54" fmla="*/ 1354 w 2709"/>
                <a:gd name="T55" fmla="*/ 1910 h 2965"/>
                <a:gd name="T56" fmla="*/ 1064 w 2709"/>
                <a:gd name="T57" fmla="*/ 2707 h 2965"/>
                <a:gd name="T58" fmla="*/ 1047 w 2709"/>
                <a:gd name="T59" fmla="*/ 2930 h 2965"/>
                <a:gd name="T60" fmla="*/ 810 w 2709"/>
                <a:gd name="T61" fmla="*/ 2843 h 2965"/>
                <a:gd name="T62" fmla="*/ 592 w 2709"/>
                <a:gd name="T63" fmla="*/ 2736 h 2965"/>
                <a:gd name="T64" fmla="*/ 372 w 2709"/>
                <a:gd name="T65" fmla="*/ 2639 h 2965"/>
                <a:gd name="T66" fmla="*/ 134 w 2709"/>
                <a:gd name="T67" fmla="*/ 2576 h 2965"/>
                <a:gd name="T68" fmla="*/ 135 w 2709"/>
                <a:gd name="T69" fmla="*/ 2110 h 2965"/>
                <a:gd name="T70" fmla="*/ 360 w 2709"/>
                <a:gd name="T71" fmla="*/ 1983 h 2965"/>
                <a:gd name="T72" fmla="*/ 651 w 2709"/>
                <a:gd name="T73" fmla="*/ 1852 h 2965"/>
                <a:gd name="T74" fmla="*/ 878 w 2709"/>
                <a:gd name="T75" fmla="*/ 1748 h 2965"/>
                <a:gd name="T76" fmla="*/ 929 w 2709"/>
                <a:gd name="T77" fmla="*/ 1606 h 2965"/>
                <a:gd name="T78" fmla="*/ 953 w 2709"/>
                <a:gd name="T79" fmla="*/ 1563 h 2965"/>
                <a:gd name="T80" fmla="*/ 993 w 2709"/>
                <a:gd name="T81" fmla="*/ 1539 h 2965"/>
                <a:gd name="T82" fmla="*/ 1020 w 2709"/>
                <a:gd name="T83" fmla="*/ 1348 h 2965"/>
                <a:gd name="T84" fmla="*/ 978 w 2709"/>
                <a:gd name="T85" fmla="*/ 1275 h 2965"/>
                <a:gd name="T86" fmla="*/ 915 w 2709"/>
                <a:gd name="T87" fmla="*/ 1113 h 2965"/>
                <a:gd name="T88" fmla="*/ 878 w 2709"/>
                <a:gd name="T89" fmla="*/ 1003 h 2965"/>
                <a:gd name="T90" fmla="*/ 837 w 2709"/>
                <a:gd name="T91" fmla="*/ 814 h 2965"/>
                <a:gd name="T92" fmla="*/ 836 w 2709"/>
                <a:gd name="T93" fmla="*/ 759 h 2965"/>
                <a:gd name="T94" fmla="*/ 871 w 2709"/>
                <a:gd name="T95" fmla="*/ 732 h 2965"/>
                <a:gd name="T96" fmla="*/ 882 w 2709"/>
                <a:gd name="T97" fmla="*/ 676 h 2965"/>
                <a:gd name="T98" fmla="*/ 883 w 2709"/>
                <a:gd name="T99" fmla="*/ 623 h 2965"/>
                <a:gd name="T100" fmla="*/ 883 w 2709"/>
                <a:gd name="T101" fmla="*/ 557 h 2965"/>
                <a:gd name="T102" fmla="*/ 900 w 2709"/>
                <a:gd name="T103" fmla="*/ 343 h 2965"/>
                <a:gd name="T104" fmla="*/ 969 w 2709"/>
                <a:gd name="T105" fmla="*/ 235 h 2965"/>
                <a:gd name="T106" fmla="*/ 1109 w 2709"/>
                <a:gd name="T107" fmla="*/ 128 h 2965"/>
                <a:gd name="T108" fmla="*/ 1312 w 2709"/>
                <a:gd name="T109" fmla="*/ 49 h 2965"/>
                <a:gd name="T110" fmla="*/ 1565 w 2709"/>
                <a:gd name="T111" fmla="*/ 1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09" h="2965">
                  <a:moveTo>
                    <a:pt x="1591" y="0"/>
                  </a:moveTo>
                  <a:lnTo>
                    <a:pt x="1619" y="1"/>
                  </a:lnTo>
                  <a:lnTo>
                    <a:pt x="1628" y="14"/>
                  </a:lnTo>
                  <a:lnTo>
                    <a:pt x="1613" y="24"/>
                  </a:lnTo>
                  <a:lnTo>
                    <a:pt x="1600" y="35"/>
                  </a:lnTo>
                  <a:lnTo>
                    <a:pt x="1586" y="45"/>
                  </a:lnTo>
                  <a:lnTo>
                    <a:pt x="1575" y="58"/>
                  </a:lnTo>
                  <a:lnTo>
                    <a:pt x="1569" y="71"/>
                  </a:lnTo>
                  <a:lnTo>
                    <a:pt x="1567" y="81"/>
                  </a:lnTo>
                  <a:lnTo>
                    <a:pt x="1570" y="93"/>
                  </a:lnTo>
                  <a:lnTo>
                    <a:pt x="1579" y="104"/>
                  </a:lnTo>
                  <a:lnTo>
                    <a:pt x="1590" y="116"/>
                  </a:lnTo>
                  <a:lnTo>
                    <a:pt x="1681" y="193"/>
                  </a:lnTo>
                  <a:lnTo>
                    <a:pt x="1770" y="272"/>
                  </a:lnTo>
                  <a:lnTo>
                    <a:pt x="1793" y="296"/>
                  </a:lnTo>
                  <a:lnTo>
                    <a:pt x="1812" y="322"/>
                  </a:lnTo>
                  <a:lnTo>
                    <a:pt x="1825" y="351"/>
                  </a:lnTo>
                  <a:lnTo>
                    <a:pt x="1835" y="382"/>
                  </a:lnTo>
                  <a:lnTo>
                    <a:pt x="1840" y="413"/>
                  </a:lnTo>
                  <a:lnTo>
                    <a:pt x="1841" y="447"/>
                  </a:lnTo>
                  <a:lnTo>
                    <a:pt x="1841" y="482"/>
                  </a:lnTo>
                  <a:lnTo>
                    <a:pt x="1841" y="513"/>
                  </a:lnTo>
                  <a:lnTo>
                    <a:pt x="1841" y="538"/>
                  </a:lnTo>
                  <a:lnTo>
                    <a:pt x="1841" y="562"/>
                  </a:lnTo>
                  <a:lnTo>
                    <a:pt x="1841" y="585"/>
                  </a:lnTo>
                  <a:lnTo>
                    <a:pt x="1841" y="608"/>
                  </a:lnTo>
                  <a:lnTo>
                    <a:pt x="1841" y="634"/>
                  </a:lnTo>
                  <a:lnTo>
                    <a:pt x="1841" y="663"/>
                  </a:lnTo>
                  <a:lnTo>
                    <a:pt x="1841" y="699"/>
                  </a:lnTo>
                  <a:lnTo>
                    <a:pt x="1841" y="711"/>
                  </a:lnTo>
                  <a:lnTo>
                    <a:pt x="1842" y="722"/>
                  </a:lnTo>
                  <a:lnTo>
                    <a:pt x="1844" y="733"/>
                  </a:lnTo>
                  <a:lnTo>
                    <a:pt x="1850" y="744"/>
                  </a:lnTo>
                  <a:lnTo>
                    <a:pt x="1857" y="751"/>
                  </a:lnTo>
                  <a:lnTo>
                    <a:pt x="1870" y="757"/>
                  </a:lnTo>
                  <a:lnTo>
                    <a:pt x="1874" y="762"/>
                  </a:lnTo>
                  <a:lnTo>
                    <a:pt x="1878" y="767"/>
                  </a:lnTo>
                  <a:lnTo>
                    <a:pt x="1881" y="774"/>
                  </a:lnTo>
                  <a:lnTo>
                    <a:pt x="1882" y="781"/>
                  </a:lnTo>
                  <a:lnTo>
                    <a:pt x="1874" y="871"/>
                  </a:lnTo>
                  <a:lnTo>
                    <a:pt x="1864" y="962"/>
                  </a:lnTo>
                  <a:lnTo>
                    <a:pt x="1863" y="964"/>
                  </a:lnTo>
                  <a:lnTo>
                    <a:pt x="1863" y="966"/>
                  </a:lnTo>
                  <a:lnTo>
                    <a:pt x="1862" y="968"/>
                  </a:lnTo>
                  <a:lnTo>
                    <a:pt x="1841" y="1003"/>
                  </a:lnTo>
                  <a:lnTo>
                    <a:pt x="1825" y="1039"/>
                  </a:lnTo>
                  <a:lnTo>
                    <a:pt x="1813" y="1077"/>
                  </a:lnTo>
                  <a:lnTo>
                    <a:pt x="1801" y="1115"/>
                  </a:lnTo>
                  <a:lnTo>
                    <a:pt x="1790" y="1154"/>
                  </a:lnTo>
                  <a:lnTo>
                    <a:pt x="1778" y="1191"/>
                  </a:lnTo>
                  <a:lnTo>
                    <a:pt x="1763" y="1228"/>
                  </a:lnTo>
                  <a:lnTo>
                    <a:pt x="1761" y="1231"/>
                  </a:lnTo>
                  <a:lnTo>
                    <a:pt x="1760" y="1236"/>
                  </a:lnTo>
                  <a:lnTo>
                    <a:pt x="1758" y="1238"/>
                  </a:lnTo>
                  <a:lnTo>
                    <a:pt x="1738" y="1267"/>
                  </a:lnTo>
                  <a:lnTo>
                    <a:pt x="1723" y="1297"/>
                  </a:lnTo>
                  <a:lnTo>
                    <a:pt x="1714" y="1328"/>
                  </a:lnTo>
                  <a:lnTo>
                    <a:pt x="1708" y="1359"/>
                  </a:lnTo>
                  <a:lnTo>
                    <a:pt x="1705" y="1391"/>
                  </a:lnTo>
                  <a:lnTo>
                    <a:pt x="1705" y="1423"/>
                  </a:lnTo>
                  <a:lnTo>
                    <a:pt x="1706" y="1456"/>
                  </a:lnTo>
                  <a:lnTo>
                    <a:pt x="1707" y="1489"/>
                  </a:lnTo>
                  <a:lnTo>
                    <a:pt x="1707" y="1521"/>
                  </a:lnTo>
                  <a:lnTo>
                    <a:pt x="1708" y="1530"/>
                  </a:lnTo>
                  <a:lnTo>
                    <a:pt x="1712" y="1538"/>
                  </a:lnTo>
                  <a:lnTo>
                    <a:pt x="1717" y="1546"/>
                  </a:lnTo>
                  <a:lnTo>
                    <a:pt x="1722" y="1550"/>
                  </a:lnTo>
                  <a:lnTo>
                    <a:pt x="1737" y="1559"/>
                  </a:lnTo>
                  <a:lnTo>
                    <a:pt x="1748" y="1570"/>
                  </a:lnTo>
                  <a:lnTo>
                    <a:pt x="1756" y="1584"/>
                  </a:lnTo>
                  <a:lnTo>
                    <a:pt x="1761" y="1599"/>
                  </a:lnTo>
                  <a:lnTo>
                    <a:pt x="1766" y="1615"/>
                  </a:lnTo>
                  <a:lnTo>
                    <a:pt x="1779" y="1657"/>
                  </a:lnTo>
                  <a:lnTo>
                    <a:pt x="1794" y="1698"/>
                  </a:lnTo>
                  <a:lnTo>
                    <a:pt x="1810" y="1738"/>
                  </a:lnTo>
                  <a:lnTo>
                    <a:pt x="1817" y="1749"/>
                  </a:lnTo>
                  <a:lnTo>
                    <a:pt x="1828" y="1758"/>
                  </a:lnTo>
                  <a:lnTo>
                    <a:pt x="1840" y="1766"/>
                  </a:lnTo>
                  <a:lnTo>
                    <a:pt x="1853" y="1771"/>
                  </a:lnTo>
                  <a:lnTo>
                    <a:pt x="1984" y="1823"/>
                  </a:lnTo>
                  <a:lnTo>
                    <a:pt x="2114" y="1877"/>
                  </a:lnTo>
                  <a:lnTo>
                    <a:pt x="2244" y="1932"/>
                  </a:lnTo>
                  <a:lnTo>
                    <a:pt x="2373" y="1991"/>
                  </a:lnTo>
                  <a:lnTo>
                    <a:pt x="2500" y="2054"/>
                  </a:lnTo>
                  <a:lnTo>
                    <a:pt x="2539" y="2077"/>
                  </a:lnTo>
                  <a:lnTo>
                    <a:pt x="2576" y="2103"/>
                  </a:lnTo>
                  <a:lnTo>
                    <a:pt x="2609" y="2134"/>
                  </a:lnTo>
                  <a:lnTo>
                    <a:pt x="2709" y="2567"/>
                  </a:lnTo>
                  <a:lnTo>
                    <a:pt x="2668" y="2569"/>
                  </a:lnTo>
                  <a:lnTo>
                    <a:pt x="2624" y="2575"/>
                  </a:lnTo>
                  <a:lnTo>
                    <a:pt x="2576" y="2584"/>
                  </a:lnTo>
                  <a:lnTo>
                    <a:pt x="2526" y="2597"/>
                  </a:lnTo>
                  <a:lnTo>
                    <a:pt x="2473" y="2611"/>
                  </a:lnTo>
                  <a:lnTo>
                    <a:pt x="2417" y="2628"/>
                  </a:lnTo>
                  <a:lnTo>
                    <a:pt x="2360" y="2648"/>
                  </a:lnTo>
                  <a:lnTo>
                    <a:pt x="2301" y="2670"/>
                  </a:lnTo>
                  <a:lnTo>
                    <a:pt x="2241" y="2692"/>
                  </a:lnTo>
                  <a:lnTo>
                    <a:pt x="2179" y="2715"/>
                  </a:lnTo>
                  <a:lnTo>
                    <a:pt x="2116" y="2739"/>
                  </a:lnTo>
                  <a:lnTo>
                    <a:pt x="2054" y="2765"/>
                  </a:lnTo>
                  <a:lnTo>
                    <a:pt x="1991" y="2789"/>
                  </a:lnTo>
                  <a:lnTo>
                    <a:pt x="1928" y="2813"/>
                  </a:lnTo>
                  <a:lnTo>
                    <a:pt x="1865" y="2838"/>
                  </a:lnTo>
                  <a:lnTo>
                    <a:pt x="1803" y="2860"/>
                  </a:lnTo>
                  <a:lnTo>
                    <a:pt x="1742" y="2882"/>
                  </a:lnTo>
                  <a:lnTo>
                    <a:pt x="1683" y="2902"/>
                  </a:lnTo>
                  <a:lnTo>
                    <a:pt x="1624" y="2920"/>
                  </a:lnTo>
                  <a:lnTo>
                    <a:pt x="1568" y="2936"/>
                  </a:lnTo>
                  <a:lnTo>
                    <a:pt x="1514" y="2949"/>
                  </a:lnTo>
                  <a:lnTo>
                    <a:pt x="1463" y="2958"/>
                  </a:lnTo>
                  <a:lnTo>
                    <a:pt x="1644" y="2707"/>
                  </a:lnTo>
                  <a:lnTo>
                    <a:pt x="1354" y="1910"/>
                  </a:lnTo>
                  <a:lnTo>
                    <a:pt x="1445" y="1716"/>
                  </a:lnTo>
                  <a:lnTo>
                    <a:pt x="1264" y="1716"/>
                  </a:lnTo>
                  <a:lnTo>
                    <a:pt x="1354" y="1910"/>
                  </a:lnTo>
                  <a:lnTo>
                    <a:pt x="1064" y="2707"/>
                  </a:lnTo>
                  <a:lnTo>
                    <a:pt x="1251" y="2965"/>
                  </a:lnTo>
                  <a:lnTo>
                    <a:pt x="1180" y="2957"/>
                  </a:lnTo>
                  <a:lnTo>
                    <a:pt x="1113" y="2945"/>
                  </a:lnTo>
                  <a:lnTo>
                    <a:pt x="1047" y="2930"/>
                  </a:lnTo>
                  <a:lnTo>
                    <a:pt x="985" y="2911"/>
                  </a:lnTo>
                  <a:lnTo>
                    <a:pt x="925" y="2891"/>
                  </a:lnTo>
                  <a:lnTo>
                    <a:pt x="866" y="2867"/>
                  </a:lnTo>
                  <a:lnTo>
                    <a:pt x="810" y="2843"/>
                  </a:lnTo>
                  <a:lnTo>
                    <a:pt x="754" y="2817"/>
                  </a:lnTo>
                  <a:lnTo>
                    <a:pt x="699" y="2790"/>
                  </a:lnTo>
                  <a:lnTo>
                    <a:pt x="645" y="2764"/>
                  </a:lnTo>
                  <a:lnTo>
                    <a:pt x="592" y="2736"/>
                  </a:lnTo>
                  <a:lnTo>
                    <a:pt x="538" y="2710"/>
                  </a:lnTo>
                  <a:lnTo>
                    <a:pt x="483" y="2684"/>
                  </a:lnTo>
                  <a:lnTo>
                    <a:pt x="428" y="2661"/>
                  </a:lnTo>
                  <a:lnTo>
                    <a:pt x="372" y="2639"/>
                  </a:lnTo>
                  <a:lnTo>
                    <a:pt x="315" y="2619"/>
                  </a:lnTo>
                  <a:lnTo>
                    <a:pt x="257" y="2601"/>
                  </a:lnTo>
                  <a:lnTo>
                    <a:pt x="196" y="2587"/>
                  </a:lnTo>
                  <a:lnTo>
                    <a:pt x="134" y="2576"/>
                  </a:lnTo>
                  <a:lnTo>
                    <a:pt x="69" y="2570"/>
                  </a:lnTo>
                  <a:lnTo>
                    <a:pt x="0" y="2567"/>
                  </a:lnTo>
                  <a:lnTo>
                    <a:pt x="100" y="2139"/>
                  </a:lnTo>
                  <a:lnTo>
                    <a:pt x="135" y="2110"/>
                  </a:lnTo>
                  <a:lnTo>
                    <a:pt x="174" y="2083"/>
                  </a:lnTo>
                  <a:lnTo>
                    <a:pt x="215" y="2060"/>
                  </a:lnTo>
                  <a:lnTo>
                    <a:pt x="287" y="2021"/>
                  </a:lnTo>
                  <a:lnTo>
                    <a:pt x="360" y="1983"/>
                  </a:lnTo>
                  <a:lnTo>
                    <a:pt x="432" y="1946"/>
                  </a:lnTo>
                  <a:lnTo>
                    <a:pt x="504" y="1913"/>
                  </a:lnTo>
                  <a:lnTo>
                    <a:pt x="578" y="1882"/>
                  </a:lnTo>
                  <a:lnTo>
                    <a:pt x="651" y="1852"/>
                  </a:lnTo>
                  <a:lnTo>
                    <a:pt x="754" y="1809"/>
                  </a:lnTo>
                  <a:lnTo>
                    <a:pt x="856" y="1766"/>
                  </a:lnTo>
                  <a:lnTo>
                    <a:pt x="868" y="1758"/>
                  </a:lnTo>
                  <a:lnTo>
                    <a:pt x="878" y="1748"/>
                  </a:lnTo>
                  <a:lnTo>
                    <a:pt x="885" y="1736"/>
                  </a:lnTo>
                  <a:lnTo>
                    <a:pt x="907" y="1678"/>
                  </a:lnTo>
                  <a:lnTo>
                    <a:pt x="925" y="1619"/>
                  </a:lnTo>
                  <a:lnTo>
                    <a:pt x="929" y="1606"/>
                  </a:lnTo>
                  <a:lnTo>
                    <a:pt x="933" y="1593"/>
                  </a:lnTo>
                  <a:lnTo>
                    <a:pt x="939" y="1582"/>
                  </a:lnTo>
                  <a:lnTo>
                    <a:pt x="945" y="1571"/>
                  </a:lnTo>
                  <a:lnTo>
                    <a:pt x="953" y="1563"/>
                  </a:lnTo>
                  <a:lnTo>
                    <a:pt x="964" y="1555"/>
                  </a:lnTo>
                  <a:lnTo>
                    <a:pt x="979" y="1551"/>
                  </a:lnTo>
                  <a:lnTo>
                    <a:pt x="986" y="1547"/>
                  </a:lnTo>
                  <a:lnTo>
                    <a:pt x="993" y="1539"/>
                  </a:lnTo>
                  <a:lnTo>
                    <a:pt x="999" y="1530"/>
                  </a:lnTo>
                  <a:lnTo>
                    <a:pt x="1002" y="1521"/>
                  </a:lnTo>
                  <a:lnTo>
                    <a:pt x="1012" y="1435"/>
                  </a:lnTo>
                  <a:lnTo>
                    <a:pt x="1020" y="1348"/>
                  </a:lnTo>
                  <a:lnTo>
                    <a:pt x="1018" y="1334"/>
                  </a:lnTo>
                  <a:lnTo>
                    <a:pt x="1013" y="1321"/>
                  </a:lnTo>
                  <a:lnTo>
                    <a:pt x="1006" y="1310"/>
                  </a:lnTo>
                  <a:lnTo>
                    <a:pt x="978" y="1275"/>
                  </a:lnTo>
                  <a:lnTo>
                    <a:pt x="955" y="1238"/>
                  </a:lnTo>
                  <a:lnTo>
                    <a:pt x="937" y="1199"/>
                  </a:lnTo>
                  <a:lnTo>
                    <a:pt x="925" y="1156"/>
                  </a:lnTo>
                  <a:lnTo>
                    <a:pt x="915" y="1113"/>
                  </a:lnTo>
                  <a:lnTo>
                    <a:pt x="909" y="1084"/>
                  </a:lnTo>
                  <a:lnTo>
                    <a:pt x="898" y="1058"/>
                  </a:lnTo>
                  <a:lnTo>
                    <a:pt x="888" y="1030"/>
                  </a:lnTo>
                  <a:lnTo>
                    <a:pt x="878" y="1003"/>
                  </a:lnTo>
                  <a:lnTo>
                    <a:pt x="858" y="928"/>
                  </a:lnTo>
                  <a:lnTo>
                    <a:pt x="840" y="852"/>
                  </a:lnTo>
                  <a:lnTo>
                    <a:pt x="838" y="834"/>
                  </a:lnTo>
                  <a:lnTo>
                    <a:pt x="837" y="814"/>
                  </a:lnTo>
                  <a:lnTo>
                    <a:pt x="835" y="795"/>
                  </a:lnTo>
                  <a:lnTo>
                    <a:pt x="834" y="783"/>
                  </a:lnTo>
                  <a:lnTo>
                    <a:pt x="834" y="770"/>
                  </a:lnTo>
                  <a:lnTo>
                    <a:pt x="836" y="759"/>
                  </a:lnTo>
                  <a:lnTo>
                    <a:pt x="842" y="751"/>
                  </a:lnTo>
                  <a:lnTo>
                    <a:pt x="851" y="743"/>
                  </a:lnTo>
                  <a:lnTo>
                    <a:pt x="865" y="737"/>
                  </a:lnTo>
                  <a:lnTo>
                    <a:pt x="871" y="732"/>
                  </a:lnTo>
                  <a:lnTo>
                    <a:pt x="876" y="721"/>
                  </a:lnTo>
                  <a:lnTo>
                    <a:pt x="879" y="710"/>
                  </a:lnTo>
                  <a:lnTo>
                    <a:pt x="882" y="699"/>
                  </a:lnTo>
                  <a:lnTo>
                    <a:pt x="882" y="676"/>
                  </a:lnTo>
                  <a:lnTo>
                    <a:pt x="883" y="658"/>
                  </a:lnTo>
                  <a:lnTo>
                    <a:pt x="883" y="644"/>
                  </a:lnTo>
                  <a:lnTo>
                    <a:pt x="883" y="634"/>
                  </a:lnTo>
                  <a:lnTo>
                    <a:pt x="883" y="623"/>
                  </a:lnTo>
                  <a:lnTo>
                    <a:pt x="883" y="612"/>
                  </a:lnTo>
                  <a:lnTo>
                    <a:pt x="883" y="599"/>
                  </a:lnTo>
                  <a:lnTo>
                    <a:pt x="883" y="581"/>
                  </a:lnTo>
                  <a:lnTo>
                    <a:pt x="883" y="557"/>
                  </a:lnTo>
                  <a:lnTo>
                    <a:pt x="883" y="482"/>
                  </a:lnTo>
                  <a:lnTo>
                    <a:pt x="886" y="408"/>
                  </a:lnTo>
                  <a:lnTo>
                    <a:pt x="891" y="374"/>
                  </a:lnTo>
                  <a:lnTo>
                    <a:pt x="900" y="343"/>
                  </a:lnTo>
                  <a:lnTo>
                    <a:pt x="912" y="313"/>
                  </a:lnTo>
                  <a:lnTo>
                    <a:pt x="928" y="284"/>
                  </a:lnTo>
                  <a:lnTo>
                    <a:pt x="947" y="259"/>
                  </a:lnTo>
                  <a:lnTo>
                    <a:pt x="969" y="235"/>
                  </a:lnTo>
                  <a:lnTo>
                    <a:pt x="992" y="211"/>
                  </a:lnTo>
                  <a:lnTo>
                    <a:pt x="1018" y="189"/>
                  </a:lnTo>
                  <a:lnTo>
                    <a:pt x="1062" y="156"/>
                  </a:lnTo>
                  <a:lnTo>
                    <a:pt x="1109" y="128"/>
                  </a:lnTo>
                  <a:lnTo>
                    <a:pt x="1158" y="103"/>
                  </a:lnTo>
                  <a:lnTo>
                    <a:pt x="1207" y="82"/>
                  </a:lnTo>
                  <a:lnTo>
                    <a:pt x="1259" y="65"/>
                  </a:lnTo>
                  <a:lnTo>
                    <a:pt x="1312" y="49"/>
                  </a:lnTo>
                  <a:lnTo>
                    <a:pt x="1366" y="37"/>
                  </a:lnTo>
                  <a:lnTo>
                    <a:pt x="1431" y="23"/>
                  </a:lnTo>
                  <a:lnTo>
                    <a:pt x="1497" y="11"/>
                  </a:lnTo>
                  <a:lnTo>
                    <a:pt x="1565" y="1"/>
                  </a:lnTo>
                  <a:lnTo>
                    <a:pt x="15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0" name="Freeform 7"/>
            <p:cNvSpPr>
              <a:spLocks noEditPoints="1"/>
            </p:cNvSpPr>
            <p:nvPr/>
          </p:nvSpPr>
          <p:spPr bwMode="auto">
            <a:xfrm>
              <a:off x="8588376" y="1109663"/>
              <a:ext cx="485775" cy="390525"/>
            </a:xfrm>
            <a:custGeom>
              <a:avLst/>
              <a:gdLst>
                <a:gd name="T0" fmla="*/ 806 w 1531"/>
                <a:gd name="T1" fmla="*/ 112 h 1231"/>
                <a:gd name="T2" fmla="*/ 658 w 1531"/>
                <a:gd name="T3" fmla="*/ 171 h 1231"/>
                <a:gd name="T4" fmla="*/ 535 w 1531"/>
                <a:gd name="T5" fmla="*/ 270 h 1231"/>
                <a:gd name="T6" fmla="*/ 449 w 1531"/>
                <a:gd name="T7" fmla="*/ 403 h 1231"/>
                <a:gd name="T8" fmla="*/ 407 w 1531"/>
                <a:gd name="T9" fmla="*/ 559 h 1231"/>
                <a:gd name="T10" fmla="*/ 407 w 1531"/>
                <a:gd name="T11" fmla="*/ 676 h 1231"/>
                <a:gd name="T12" fmla="*/ 395 w 1531"/>
                <a:gd name="T13" fmla="*/ 715 h 1231"/>
                <a:gd name="T14" fmla="*/ 507 w 1531"/>
                <a:gd name="T15" fmla="*/ 941 h 1231"/>
                <a:gd name="T16" fmla="*/ 571 w 1531"/>
                <a:gd name="T17" fmla="*/ 996 h 1231"/>
                <a:gd name="T18" fmla="*/ 706 w 1531"/>
                <a:gd name="T19" fmla="*/ 1085 h 1231"/>
                <a:gd name="T20" fmla="*/ 862 w 1531"/>
                <a:gd name="T21" fmla="*/ 1128 h 1231"/>
                <a:gd name="T22" fmla="*/ 1027 w 1531"/>
                <a:gd name="T23" fmla="*/ 1119 h 1231"/>
                <a:gd name="T24" fmla="*/ 1175 w 1531"/>
                <a:gd name="T25" fmla="*/ 1060 h 1231"/>
                <a:gd name="T26" fmla="*/ 1298 w 1531"/>
                <a:gd name="T27" fmla="*/ 960 h 1231"/>
                <a:gd name="T28" fmla="*/ 1384 w 1531"/>
                <a:gd name="T29" fmla="*/ 828 h 1231"/>
                <a:gd name="T30" fmla="*/ 1427 w 1531"/>
                <a:gd name="T31" fmla="*/ 672 h 1231"/>
                <a:gd name="T32" fmla="*/ 1418 w 1531"/>
                <a:gd name="T33" fmla="*/ 505 h 1231"/>
                <a:gd name="T34" fmla="*/ 1360 w 1531"/>
                <a:gd name="T35" fmla="*/ 355 h 1231"/>
                <a:gd name="T36" fmla="*/ 1261 w 1531"/>
                <a:gd name="T37" fmla="*/ 233 h 1231"/>
                <a:gd name="T38" fmla="*/ 1128 w 1531"/>
                <a:gd name="T39" fmla="*/ 147 h 1231"/>
                <a:gd name="T40" fmla="*/ 973 w 1531"/>
                <a:gd name="T41" fmla="*/ 103 h 1231"/>
                <a:gd name="T42" fmla="*/ 979 w 1531"/>
                <a:gd name="T43" fmla="*/ 3 h 1231"/>
                <a:gd name="T44" fmla="*/ 1155 w 1531"/>
                <a:gd name="T45" fmla="*/ 47 h 1231"/>
                <a:gd name="T46" fmla="*/ 1307 w 1531"/>
                <a:gd name="T47" fmla="*/ 140 h 1231"/>
                <a:gd name="T48" fmla="*/ 1425 w 1531"/>
                <a:gd name="T49" fmla="*/ 272 h 1231"/>
                <a:gd name="T50" fmla="*/ 1503 w 1531"/>
                <a:gd name="T51" fmla="*/ 432 h 1231"/>
                <a:gd name="T52" fmla="*/ 1531 w 1531"/>
                <a:gd name="T53" fmla="*/ 615 h 1231"/>
                <a:gd name="T54" fmla="*/ 1503 w 1531"/>
                <a:gd name="T55" fmla="*/ 799 h 1231"/>
                <a:gd name="T56" fmla="*/ 1425 w 1531"/>
                <a:gd name="T57" fmla="*/ 959 h 1231"/>
                <a:gd name="T58" fmla="*/ 1307 w 1531"/>
                <a:gd name="T59" fmla="*/ 1091 h 1231"/>
                <a:gd name="T60" fmla="*/ 1155 w 1531"/>
                <a:gd name="T61" fmla="*/ 1183 h 1231"/>
                <a:gd name="T62" fmla="*/ 979 w 1531"/>
                <a:gd name="T63" fmla="*/ 1228 h 1231"/>
                <a:gd name="T64" fmla="*/ 805 w 1531"/>
                <a:gd name="T65" fmla="*/ 1221 h 1231"/>
                <a:gd name="T66" fmla="*/ 647 w 1531"/>
                <a:gd name="T67" fmla="*/ 1169 h 1231"/>
                <a:gd name="T68" fmla="*/ 508 w 1531"/>
                <a:gd name="T69" fmla="*/ 1076 h 1231"/>
                <a:gd name="T70" fmla="*/ 24 w 1531"/>
                <a:gd name="T71" fmla="*/ 927 h 1231"/>
                <a:gd name="T72" fmla="*/ 0 w 1531"/>
                <a:gd name="T73" fmla="*/ 891 h 1231"/>
                <a:gd name="T74" fmla="*/ 11 w 1531"/>
                <a:gd name="T75" fmla="*/ 850 h 1231"/>
                <a:gd name="T76" fmla="*/ 302 w 1531"/>
                <a:gd name="T77" fmla="*/ 615 h 1231"/>
                <a:gd name="T78" fmla="*/ 330 w 1531"/>
                <a:gd name="T79" fmla="*/ 432 h 1231"/>
                <a:gd name="T80" fmla="*/ 408 w 1531"/>
                <a:gd name="T81" fmla="*/ 272 h 1231"/>
                <a:gd name="T82" fmla="*/ 526 w 1531"/>
                <a:gd name="T83" fmla="*/ 140 h 1231"/>
                <a:gd name="T84" fmla="*/ 678 w 1531"/>
                <a:gd name="T85" fmla="*/ 47 h 1231"/>
                <a:gd name="T86" fmla="*/ 854 w 1531"/>
                <a:gd name="T87" fmla="*/ 3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31" h="1231">
                  <a:moveTo>
                    <a:pt x="917" y="100"/>
                  </a:moveTo>
                  <a:lnTo>
                    <a:pt x="861" y="103"/>
                  </a:lnTo>
                  <a:lnTo>
                    <a:pt x="806" y="112"/>
                  </a:lnTo>
                  <a:lnTo>
                    <a:pt x="755" y="127"/>
                  </a:lnTo>
                  <a:lnTo>
                    <a:pt x="705" y="147"/>
                  </a:lnTo>
                  <a:lnTo>
                    <a:pt x="658" y="171"/>
                  </a:lnTo>
                  <a:lnTo>
                    <a:pt x="613" y="200"/>
                  </a:lnTo>
                  <a:lnTo>
                    <a:pt x="573" y="233"/>
                  </a:lnTo>
                  <a:lnTo>
                    <a:pt x="535" y="270"/>
                  </a:lnTo>
                  <a:lnTo>
                    <a:pt x="503" y="312"/>
                  </a:lnTo>
                  <a:lnTo>
                    <a:pt x="473" y="355"/>
                  </a:lnTo>
                  <a:lnTo>
                    <a:pt x="449" y="403"/>
                  </a:lnTo>
                  <a:lnTo>
                    <a:pt x="430" y="453"/>
                  </a:lnTo>
                  <a:lnTo>
                    <a:pt x="415" y="505"/>
                  </a:lnTo>
                  <a:lnTo>
                    <a:pt x="407" y="559"/>
                  </a:lnTo>
                  <a:lnTo>
                    <a:pt x="403" y="615"/>
                  </a:lnTo>
                  <a:lnTo>
                    <a:pt x="404" y="645"/>
                  </a:lnTo>
                  <a:lnTo>
                    <a:pt x="407" y="676"/>
                  </a:lnTo>
                  <a:lnTo>
                    <a:pt x="407" y="691"/>
                  </a:lnTo>
                  <a:lnTo>
                    <a:pt x="402" y="703"/>
                  </a:lnTo>
                  <a:lnTo>
                    <a:pt x="395" y="715"/>
                  </a:lnTo>
                  <a:lnTo>
                    <a:pt x="384" y="724"/>
                  </a:lnTo>
                  <a:lnTo>
                    <a:pt x="175" y="861"/>
                  </a:lnTo>
                  <a:lnTo>
                    <a:pt x="507" y="941"/>
                  </a:lnTo>
                  <a:lnTo>
                    <a:pt x="520" y="947"/>
                  </a:lnTo>
                  <a:lnTo>
                    <a:pt x="532" y="957"/>
                  </a:lnTo>
                  <a:lnTo>
                    <a:pt x="571" y="996"/>
                  </a:lnTo>
                  <a:lnTo>
                    <a:pt x="613" y="1030"/>
                  </a:lnTo>
                  <a:lnTo>
                    <a:pt x="659" y="1060"/>
                  </a:lnTo>
                  <a:lnTo>
                    <a:pt x="706" y="1085"/>
                  </a:lnTo>
                  <a:lnTo>
                    <a:pt x="757" y="1104"/>
                  </a:lnTo>
                  <a:lnTo>
                    <a:pt x="808" y="1119"/>
                  </a:lnTo>
                  <a:lnTo>
                    <a:pt x="862" y="1128"/>
                  </a:lnTo>
                  <a:lnTo>
                    <a:pt x="917" y="1131"/>
                  </a:lnTo>
                  <a:lnTo>
                    <a:pt x="973" y="1128"/>
                  </a:lnTo>
                  <a:lnTo>
                    <a:pt x="1027" y="1119"/>
                  </a:lnTo>
                  <a:lnTo>
                    <a:pt x="1078" y="1104"/>
                  </a:lnTo>
                  <a:lnTo>
                    <a:pt x="1128" y="1084"/>
                  </a:lnTo>
                  <a:lnTo>
                    <a:pt x="1175" y="1060"/>
                  </a:lnTo>
                  <a:lnTo>
                    <a:pt x="1220" y="1031"/>
                  </a:lnTo>
                  <a:lnTo>
                    <a:pt x="1261" y="997"/>
                  </a:lnTo>
                  <a:lnTo>
                    <a:pt x="1298" y="960"/>
                  </a:lnTo>
                  <a:lnTo>
                    <a:pt x="1330" y="919"/>
                  </a:lnTo>
                  <a:lnTo>
                    <a:pt x="1360" y="875"/>
                  </a:lnTo>
                  <a:lnTo>
                    <a:pt x="1384" y="828"/>
                  </a:lnTo>
                  <a:lnTo>
                    <a:pt x="1404" y="778"/>
                  </a:lnTo>
                  <a:lnTo>
                    <a:pt x="1418" y="726"/>
                  </a:lnTo>
                  <a:lnTo>
                    <a:pt x="1427" y="672"/>
                  </a:lnTo>
                  <a:lnTo>
                    <a:pt x="1429" y="615"/>
                  </a:lnTo>
                  <a:lnTo>
                    <a:pt x="1427" y="559"/>
                  </a:lnTo>
                  <a:lnTo>
                    <a:pt x="1418" y="505"/>
                  </a:lnTo>
                  <a:lnTo>
                    <a:pt x="1404" y="453"/>
                  </a:lnTo>
                  <a:lnTo>
                    <a:pt x="1384" y="403"/>
                  </a:lnTo>
                  <a:lnTo>
                    <a:pt x="1360" y="355"/>
                  </a:lnTo>
                  <a:lnTo>
                    <a:pt x="1330" y="312"/>
                  </a:lnTo>
                  <a:lnTo>
                    <a:pt x="1298" y="270"/>
                  </a:lnTo>
                  <a:lnTo>
                    <a:pt x="1261" y="233"/>
                  </a:lnTo>
                  <a:lnTo>
                    <a:pt x="1220" y="200"/>
                  </a:lnTo>
                  <a:lnTo>
                    <a:pt x="1175" y="171"/>
                  </a:lnTo>
                  <a:lnTo>
                    <a:pt x="1128" y="147"/>
                  </a:lnTo>
                  <a:lnTo>
                    <a:pt x="1078" y="127"/>
                  </a:lnTo>
                  <a:lnTo>
                    <a:pt x="1027" y="112"/>
                  </a:lnTo>
                  <a:lnTo>
                    <a:pt x="973" y="103"/>
                  </a:lnTo>
                  <a:lnTo>
                    <a:pt x="917" y="100"/>
                  </a:lnTo>
                  <a:close/>
                  <a:moveTo>
                    <a:pt x="917" y="0"/>
                  </a:moveTo>
                  <a:lnTo>
                    <a:pt x="979" y="3"/>
                  </a:lnTo>
                  <a:lnTo>
                    <a:pt x="1040" y="11"/>
                  </a:lnTo>
                  <a:lnTo>
                    <a:pt x="1099" y="27"/>
                  </a:lnTo>
                  <a:lnTo>
                    <a:pt x="1155" y="47"/>
                  </a:lnTo>
                  <a:lnTo>
                    <a:pt x="1209" y="74"/>
                  </a:lnTo>
                  <a:lnTo>
                    <a:pt x="1260" y="104"/>
                  </a:lnTo>
                  <a:lnTo>
                    <a:pt x="1307" y="140"/>
                  </a:lnTo>
                  <a:lnTo>
                    <a:pt x="1350" y="179"/>
                  </a:lnTo>
                  <a:lnTo>
                    <a:pt x="1390" y="224"/>
                  </a:lnTo>
                  <a:lnTo>
                    <a:pt x="1425" y="272"/>
                  </a:lnTo>
                  <a:lnTo>
                    <a:pt x="1457" y="322"/>
                  </a:lnTo>
                  <a:lnTo>
                    <a:pt x="1482" y="376"/>
                  </a:lnTo>
                  <a:lnTo>
                    <a:pt x="1503" y="432"/>
                  </a:lnTo>
                  <a:lnTo>
                    <a:pt x="1518" y="492"/>
                  </a:lnTo>
                  <a:lnTo>
                    <a:pt x="1528" y="553"/>
                  </a:lnTo>
                  <a:lnTo>
                    <a:pt x="1531" y="615"/>
                  </a:lnTo>
                  <a:lnTo>
                    <a:pt x="1528" y="679"/>
                  </a:lnTo>
                  <a:lnTo>
                    <a:pt x="1518" y="739"/>
                  </a:lnTo>
                  <a:lnTo>
                    <a:pt x="1503" y="799"/>
                  </a:lnTo>
                  <a:lnTo>
                    <a:pt x="1482" y="855"/>
                  </a:lnTo>
                  <a:lnTo>
                    <a:pt x="1457" y="909"/>
                  </a:lnTo>
                  <a:lnTo>
                    <a:pt x="1425" y="959"/>
                  </a:lnTo>
                  <a:lnTo>
                    <a:pt x="1390" y="1007"/>
                  </a:lnTo>
                  <a:lnTo>
                    <a:pt x="1350" y="1051"/>
                  </a:lnTo>
                  <a:lnTo>
                    <a:pt x="1307" y="1091"/>
                  </a:lnTo>
                  <a:lnTo>
                    <a:pt x="1260" y="1127"/>
                  </a:lnTo>
                  <a:lnTo>
                    <a:pt x="1209" y="1157"/>
                  </a:lnTo>
                  <a:lnTo>
                    <a:pt x="1155" y="1183"/>
                  </a:lnTo>
                  <a:lnTo>
                    <a:pt x="1099" y="1204"/>
                  </a:lnTo>
                  <a:lnTo>
                    <a:pt x="1040" y="1219"/>
                  </a:lnTo>
                  <a:lnTo>
                    <a:pt x="979" y="1228"/>
                  </a:lnTo>
                  <a:lnTo>
                    <a:pt x="917" y="1231"/>
                  </a:lnTo>
                  <a:lnTo>
                    <a:pt x="860" y="1229"/>
                  </a:lnTo>
                  <a:lnTo>
                    <a:pt x="805" y="1221"/>
                  </a:lnTo>
                  <a:lnTo>
                    <a:pt x="750" y="1208"/>
                  </a:lnTo>
                  <a:lnTo>
                    <a:pt x="698" y="1191"/>
                  </a:lnTo>
                  <a:lnTo>
                    <a:pt x="647" y="1169"/>
                  </a:lnTo>
                  <a:lnTo>
                    <a:pt x="599" y="1142"/>
                  </a:lnTo>
                  <a:lnTo>
                    <a:pt x="552" y="1111"/>
                  </a:lnTo>
                  <a:lnTo>
                    <a:pt x="508" y="1076"/>
                  </a:lnTo>
                  <a:lnTo>
                    <a:pt x="468" y="1036"/>
                  </a:lnTo>
                  <a:lnTo>
                    <a:pt x="37" y="932"/>
                  </a:lnTo>
                  <a:lnTo>
                    <a:pt x="24" y="927"/>
                  </a:lnTo>
                  <a:lnTo>
                    <a:pt x="12" y="917"/>
                  </a:lnTo>
                  <a:lnTo>
                    <a:pt x="5" y="905"/>
                  </a:lnTo>
                  <a:lnTo>
                    <a:pt x="0" y="891"/>
                  </a:lnTo>
                  <a:lnTo>
                    <a:pt x="0" y="876"/>
                  </a:lnTo>
                  <a:lnTo>
                    <a:pt x="4" y="862"/>
                  </a:lnTo>
                  <a:lnTo>
                    <a:pt x="11" y="850"/>
                  </a:lnTo>
                  <a:lnTo>
                    <a:pt x="22" y="840"/>
                  </a:lnTo>
                  <a:lnTo>
                    <a:pt x="304" y="657"/>
                  </a:lnTo>
                  <a:lnTo>
                    <a:pt x="302" y="615"/>
                  </a:lnTo>
                  <a:lnTo>
                    <a:pt x="305" y="552"/>
                  </a:lnTo>
                  <a:lnTo>
                    <a:pt x="315" y="492"/>
                  </a:lnTo>
                  <a:lnTo>
                    <a:pt x="330" y="432"/>
                  </a:lnTo>
                  <a:lnTo>
                    <a:pt x="351" y="375"/>
                  </a:lnTo>
                  <a:lnTo>
                    <a:pt x="377" y="322"/>
                  </a:lnTo>
                  <a:lnTo>
                    <a:pt x="408" y="272"/>
                  </a:lnTo>
                  <a:lnTo>
                    <a:pt x="442" y="224"/>
                  </a:lnTo>
                  <a:lnTo>
                    <a:pt x="483" y="179"/>
                  </a:lnTo>
                  <a:lnTo>
                    <a:pt x="526" y="140"/>
                  </a:lnTo>
                  <a:lnTo>
                    <a:pt x="573" y="104"/>
                  </a:lnTo>
                  <a:lnTo>
                    <a:pt x="624" y="74"/>
                  </a:lnTo>
                  <a:lnTo>
                    <a:pt x="678" y="47"/>
                  </a:lnTo>
                  <a:lnTo>
                    <a:pt x="735" y="27"/>
                  </a:lnTo>
                  <a:lnTo>
                    <a:pt x="793" y="11"/>
                  </a:lnTo>
                  <a:lnTo>
                    <a:pt x="854" y="3"/>
                  </a:lnTo>
                  <a:lnTo>
                    <a:pt x="9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1" name="Freeform 8"/>
            <p:cNvSpPr>
              <a:spLocks/>
            </p:cNvSpPr>
            <p:nvPr/>
          </p:nvSpPr>
          <p:spPr bwMode="auto">
            <a:xfrm>
              <a:off x="8789988" y="1300163"/>
              <a:ext cx="33338" cy="96838"/>
            </a:xfrm>
            <a:custGeom>
              <a:avLst/>
              <a:gdLst>
                <a:gd name="T0" fmla="*/ 11 w 107"/>
                <a:gd name="T1" fmla="*/ 0 h 307"/>
                <a:gd name="T2" fmla="*/ 96 w 107"/>
                <a:gd name="T3" fmla="*/ 0 h 307"/>
                <a:gd name="T4" fmla="*/ 99 w 107"/>
                <a:gd name="T5" fmla="*/ 2 h 307"/>
                <a:gd name="T6" fmla="*/ 103 w 107"/>
                <a:gd name="T7" fmla="*/ 3 h 307"/>
                <a:gd name="T8" fmla="*/ 105 w 107"/>
                <a:gd name="T9" fmla="*/ 6 h 307"/>
                <a:gd name="T10" fmla="*/ 106 w 107"/>
                <a:gd name="T11" fmla="*/ 8 h 307"/>
                <a:gd name="T12" fmla="*/ 107 w 107"/>
                <a:gd name="T13" fmla="*/ 12 h 307"/>
                <a:gd name="T14" fmla="*/ 107 w 107"/>
                <a:gd name="T15" fmla="*/ 297 h 307"/>
                <a:gd name="T16" fmla="*/ 106 w 107"/>
                <a:gd name="T17" fmla="*/ 300 h 307"/>
                <a:gd name="T18" fmla="*/ 105 w 107"/>
                <a:gd name="T19" fmla="*/ 303 h 307"/>
                <a:gd name="T20" fmla="*/ 103 w 107"/>
                <a:gd name="T21" fmla="*/ 305 h 307"/>
                <a:gd name="T22" fmla="*/ 99 w 107"/>
                <a:gd name="T23" fmla="*/ 307 h 307"/>
                <a:gd name="T24" fmla="*/ 96 w 107"/>
                <a:gd name="T25" fmla="*/ 307 h 307"/>
                <a:gd name="T26" fmla="*/ 11 w 107"/>
                <a:gd name="T27" fmla="*/ 307 h 307"/>
                <a:gd name="T28" fmla="*/ 8 w 107"/>
                <a:gd name="T29" fmla="*/ 307 h 307"/>
                <a:gd name="T30" fmla="*/ 5 w 107"/>
                <a:gd name="T31" fmla="*/ 305 h 307"/>
                <a:gd name="T32" fmla="*/ 2 w 107"/>
                <a:gd name="T33" fmla="*/ 303 h 307"/>
                <a:gd name="T34" fmla="*/ 0 w 107"/>
                <a:gd name="T35" fmla="*/ 300 h 307"/>
                <a:gd name="T36" fmla="*/ 0 w 107"/>
                <a:gd name="T37" fmla="*/ 297 h 307"/>
                <a:gd name="T38" fmla="*/ 0 w 107"/>
                <a:gd name="T39" fmla="*/ 12 h 307"/>
                <a:gd name="T40" fmla="*/ 0 w 107"/>
                <a:gd name="T41" fmla="*/ 8 h 307"/>
                <a:gd name="T42" fmla="*/ 2 w 107"/>
                <a:gd name="T43" fmla="*/ 6 h 307"/>
                <a:gd name="T44" fmla="*/ 5 w 107"/>
                <a:gd name="T45" fmla="*/ 3 h 307"/>
                <a:gd name="T46" fmla="*/ 8 w 107"/>
                <a:gd name="T47" fmla="*/ 2 h 307"/>
                <a:gd name="T48" fmla="*/ 11 w 107"/>
                <a:gd name="T49"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307">
                  <a:moveTo>
                    <a:pt x="11" y="0"/>
                  </a:moveTo>
                  <a:lnTo>
                    <a:pt x="96" y="0"/>
                  </a:lnTo>
                  <a:lnTo>
                    <a:pt x="99" y="2"/>
                  </a:lnTo>
                  <a:lnTo>
                    <a:pt x="103" y="3"/>
                  </a:lnTo>
                  <a:lnTo>
                    <a:pt x="105" y="6"/>
                  </a:lnTo>
                  <a:lnTo>
                    <a:pt x="106" y="8"/>
                  </a:lnTo>
                  <a:lnTo>
                    <a:pt x="107" y="12"/>
                  </a:lnTo>
                  <a:lnTo>
                    <a:pt x="107" y="297"/>
                  </a:lnTo>
                  <a:lnTo>
                    <a:pt x="106" y="300"/>
                  </a:lnTo>
                  <a:lnTo>
                    <a:pt x="105" y="303"/>
                  </a:lnTo>
                  <a:lnTo>
                    <a:pt x="103" y="305"/>
                  </a:lnTo>
                  <a:lnTo>
                    <a:pt x="99" y="307"/>
                  </a:lnTo>
                  <a:lnTo>
                    <a:pt x="96" y="307"/>
                  </a:lnTo>
                  <a:lnTo>
                    <a:pt x="11" y="307"/>
                  </a:lnTo>
                  <a:lnTo>
                    <a:pt x="8" y="307"/>
                  </a:lnTo>
                  <a:lnTo>
                    <a:pt x="5" y="305"/>
                  </a:lnTo>
                  <a:lnTo>
                    <a:pt x="2" y="303"/>
                  </a:lnTo>
                  <a:lnTo>
                    <a:pt x="0" y="300"/>
                  </a:lnTo>
                  <a:lnTo>
                    <a:pt x="0" y="297"/>
                  </a:lnTo>
                  <a:lnTo>
                    <a:pt x="0" y="12"/>
                  </a:lnTo>
                  <a:lnTo>
                    <a:pt x="0" y="8"/>
                  </a:lnTo>
                  <a:lnTo>
                    <a:pt x="2" y="6"/>
                  </a:lnTo>
                  <a:lnTo>
                    <a:pt x="5" y="3"/>
                  </a:lnTo>
                  <a:lnTo>
                    <a:pt x="8" y="2"/>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2" name="Freeform 9"/>
            <p:cNvSpPr>
              <a:spLocks/>
            </p:cNvSpPr>
            <p:nvPr/>
          </p:nvSpPr>
          <p:spPr bwMode="auto">
            <a:xfrm>
              <a:off x="8859838" y="1262063"/>
              <a:ext cx="33338" cy="134938"/>
            </a:xfrm>
            <a:custGeom>
              <a:avLst/>
              <a:gdLst>
                <a:gd name="T0" fmla="*/ 11 w 106"/>
                <a:gd name="T1" fmla="*/ 0 h 424"/>
                <a:gd name="T2" fmla="*/ 96 w 106"/>
                <a:gd name="T3" fmla="*/ 0 h 424"/>
                <a:gd name="T4" fmla="*/ 100 w 106"/>
                <a:gd name="T5" fmla="*/ 1 h 424"/>
                <a:gd name="T6" fmla="*/ 102 w 106"/>
                <a:gd name="T7" fmla="*/ 2 h 424"/>
                <a:gd name="T8" fmla="*/ 105 w 106"/>
                <a:gd name="T9" fmla="*/ 4 h 424"/>
                <a:gd name="T10" fmla="*/ 106 w 106"/>
                <a:gd name="T11" fmla="*/ 7 h 424"/>
                <a:gd name="T12" fmla="*/ 106 w 106"/>
                <a:gd name="T13" fmla="*/ 11 h 424"/>
                <a:gd name="T14" fmla="*/ 106 w 106"/>
                <a:gd name="T15" fmla="*/ 414 h 424"/>
                <a:gd name="T16" fmla="*/ 106 w 106"/>
                <a:gd name="T17" fmla="*/ 417 h 424"/>
                <a:gd name="T18" fmla="*/ 105 w 106"/>
                <a:gd name="T19" fmla="*/ 420 h 424"/>
                <a:gd name="T20" fmla="*/ 102 w 106"/>
                <a:gd name="T21" fmla="*/ 422 h 424"/>
                <a:gd name="T22" fmla="*/ 100 w 106"/>
                <a:gd name="T23" fmla="*/ 424 h 424"/>
                <a:gd name="T24" fmla="*/ 96 w 106"/>
                <a:gd name="T25" fmla="*/ 424 h 424"/>
                <a:gd name="T26" fmla="*/ 11 w 106"/>
                <a:gd name="T27" fmla="*/ 424 h 424"/>
                <a:gd name="T28" fmla="*/ 7 w 106"/>
                <a:gd name="T29" fmla="*/ 424 h 424"/>
                <a:gd name="T30" fmla="*/ 5 w 106"/>
                <a:gd name="T31" fmla="*/ 422 h 424"/>
                <a:gd name="T32" fmla="*/ 2 w 106"/>
                <a:gd name="T33" fmla="*/ 420 h 424"/>
                <a:gd name="T34" fmla="*/ 1 w 106"/>
                <a:gd name="T35" fmla="*/ 417 h 424"/>
                <a:gd name="T36" fmla="*/ 0 w 106"/>
                <a:gd name="T37" fmla="*/ 414 h 424"/>
                <a:gd name="T38" fmla="*/ 0 w 106"/>
                <a:gd name="T39" fmla="*/ 11 h 424"/>
                <a:gd name="T40" fmla="*/ 1 w 106"/>
                <a:gd name="T41" fmla="*/ 7 h 424"/>
                <a:gd name="T42" fmla="*/ 2 w 106"/>
                <a:gd name="T43" fmla="*/ 4 h 424"/>
                <a:gd name="T44" fmla="*/ 5 w 106"/>
                <a:gd name="T45" fmla="*/ 2 h 424"/>
                <a:gd name="T46" fmla="*/ 7 w 106"/>
                <a:gd name="T47" fmla="*/ 1 h 424"/>
                <a:gd name="T48" fmla="*/ 11 w 106"/>
                <a:gd name="T49" fmla="*/ 0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424">
                  <a:moveTo>
                    <a:pt x="11" y="0"/>
                  </a:moveTo>
                  <a:lnTo>
                    <a:pt x="96" y="0"/>
                  </a:lnTo>
                  <a:lnTo>
                    <a:pt x="100" y="1"/>
                  </a:lnTo>
                  <a:lnTo>
                    <a:pt x="102" y="2"/>
                  </a:lnTo>
                  <a:lnTo>
                    <a:pt x="105" y="4"/>
                  </a:lnTo>
                  <a:lnTo>
                    <a:pt x="106" y="7"/>
                  </a:lnTo>
                  <a:lnTo>
                    <a:pt x="106" y="11"/>
                  </a:lnTo>
                  <a:lnTo>
                    <a:pt x="106" y="414"/>
                  </a:lnTo>
                  <a:lnTo>
                    <a:pt x="106" y="417"/>
                  </a:lnTo>
                  <a:lnTo>
                    <a:pt x="105" y="420"/>
                  </a:lnTo>
                  <a:lnTo>
                    <a:pt x="102" y="422"/>
                  </a:lnTo>
                  <a:lnTo>
                    <a:pt x="100" y="424"/>
                  </a:lnTo>
                  <a:lnTo>
                    <a:pt x="96" y="424"/>
                  </a:lnTo>
                  <a:lnTo>
                    <a:pt x="11" y="424"/>
                  </a:lnTo>
                  <a:lnTo>
                    <a:pt x="7" y="424"/>
                  </a:lnTo>
                  <a:lnTo>
                    <a:pt x="5" y="422"/>
                  </a:lnTo>
                  <a:lnTo>
                    <a:pt x="2" y="420"/>
                  </a:lnTo>
                  <a:lnTo>
                    <a:pt x="1" y="417"/>
                  </a:lnTo>
                  <a:lnTo>
                    <a:pt x="0" y="414"/>
                  </a:lnTo>
                  <a:lnTo>
                    <a:pt x="0" y="11"/>
                  </a:lnTo>
                  <a:lnTo>
                    <a:pt x="1" y="7"/>
                  </a:lnTo>
                  <a:lnTo>
                    <a:pt x="2" y="4"/>
                  </a:lnTo>
                  <a:lnTo>
                    <a:pt x="5" y="2"/>
                  </a:lnTo>
                  <a:lnTo>
                    <a:pt x="7" y="1"/>
                  </a:lnTo>
                  <a:lnTo>
                    <a:pt x="1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3" name="Freeform 10"/>
            <p:cNvSpPr>
              <a:spLocks/>
            </p:cNvSpPr>
            <p:nvPr/>
          </p:nvSpPr>
          <p:spPr bwMode="auto">
            <a:xfrm>
              <a:off x="8926513" y="1189038"/>
              <a:ext cx="33338" cy="207963"/>
            </a:xfrm>
            <a:custGeom>
              <a:avLst/>
              <a:gdLst>
                <a:gd name="T0" fmla="*/ 10 w 106"/>
                <a:gd name="T1" fmla="*/ 0 h 653"/>
                <a:gd name="T2" fmla="*/ 96 w 106"/>
                <a:gd name="T3" fmla="*/ 0 h 653"/>
                <a:gd name="T4" fmla="*/ 99 w 106"/>
                <a:gd name="T5" fmla="*/ 1 h 653"/>
                <a:gd name="T6" fmla="*/ 102 w 106"/>
                <a:gd name="T7" fmla="*/ 3 h 653"/>
                <a:gd name="T8" fmla="*/ 104 w 106"/>
                <a:gd name="T9" fmla="*/ 5 h 653"/>
                <a:gd name="T10" fmla="*/ 105 w 106"/>
                <a:gd name="T11" fmla="*/ 8 h 653"/>
                <a:gd name="T12" fmla="*/ 106 w 106"/>
                <a:gd name="T13" fmla="*/ 11 h 653"/>
                <a:gd name="T14" fmla="*/ 106 w 106"/>
                <a:gd name="T15" fmla="*/ 643 h 653"/>
                <a:gd name="T16" fmla="*/ 105 w 106"/>
                <a:gd name="T17" fmla="*/ 646 h 653"/>
                <a:gd name="T18" fmla="*/ 104 w 106"/>
                <a:gd name="T19" fmla="*/ 649 h 653"/>
                <a:gd name="T20" fmla="*/ 102 w 106"/>
                <a:gd name="T21" fmla="*/ 651 h 653"/>
                <a:gd name="T22" fmla="*/ 99 w 106"/>
                <a:gd name="T23" fmla="*/ 653 h 653"/>
                <a:gd name="T24" fmla="*/ 96 w 106"/>
                <a:gd name="T25" fmla="*/ 653 h 653"/>
                <a:gd name="T26" fmla="*/ 10 w 106"/>
                <a:gd name="T27" fmla="*/ 653 h 653"/>
                <a:gd name="T28" fmla="*/ 7 w 106"/>
                <a:gd name="T29" fmla="*/ 653 h 653"/>
                <a:gd name="T30" fmla="*/ 4 w 106"/>
                <a:gd name="T31" fmla="*/ 651 h 653"/>
                <a:gd name="T32" fmla="*/ 2 w 106"/>
                <a:gd name="T33" fmla="*/ 649 h 653"/>
                <a:gd name="T34" fmla="*/ 0 w 106"/>
                <a:gd name="T35" fmla="*/ 646 h 653"/>
                <a:gd name="T36" fmla="*/ 0 w 106"/>
                <a:gd name="T37" fmla="*/ 643 h 653"/>
                <a:gd name="T38" fmla="*/ 0 w 106"/>
                <a:gd name="T39" fmla="*/ 11 h 653"/>
                <a:gd name="T40" fmla="*/ 0 w 106"/>
                <a:gd name="T41" fmla="*/ 8 h 653"/>
                <a:gd name="T42" fmla="*/ 2 w 106"/>
                <a:gd name="T43" fmla="*/ 5 h 653"/>
                <a:gd name="T44" fmla="*/ 4 w 106"/>
                <a:gd name="T45" fmla="*/ 3 h 653"/>
                <a:gd name="T46" fmla="*/ 7 w 106"/>
                <a:gd name="T47" fmla="*/ 1 h 653"/>
                <a:gd name="T48" fmla="*/ 10 w 106"/>
                <a:gd name="T49" fmla="*/ 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6" h="653">
                  <a:moveTo>
                    <a:pt x="10" y="0"/>
                  </a:moveTo>
                  <a:lnTo>
                    <a:pt x="96" y="0"/>
                  </a:lnTo>
                  <a:lnTo>
                    <a:pt x="99" y="1"/>
                  </a:lnTo>
                  <a:lnTo>
                    <a:pt x="102" y="3"/>
                  </a:lnTo>
                  <a:lnTo>
                    <a:pt x="104" y="5"/>
                  </a:lnTo>
                  <a:lnTo>
                    <a:pt x="105" y="8"/>
                  </a:lnTo>
                  <a:lnTo>
                    <a:pt x="106" y="11"/>
                  </a:lnTo>
                  <a:lnTo>
                    <a:pt x="106" y="643"/>
                  </a:lnTo>
                  <a:lnTo>
                    <a:pt x="105" y="646"/>
                  </a:lnTo>
                  <a:lnTo>
                    <a:pt x="104" y="649"/>
                  </a:lnTo>
                  <a:lnTo>
                    <a:pt x="102" y="651"/>
                  </a:lnTo>
                  <a:lnTo>
                    <a:pt x="99" y="653"/>
                  </a:lnTo>
                  <a:lnTo>
                    <a:pt x="96" y="653"/>
                  </a:lnTo>
                  <a:lnTo>
                    <a:pt x="10" y="653"/>
                  </a:lnTo>
                  <a:lnTo>
                    <a:pt x="7" y="653"/>
                  </a:lnTo>
                  <a:lnTo>
                    <a:pt x="4" y="651"/>
                  </a:lnTo>
                  <a:lnTo>
                    <a:pt x="2" y="649"/>
                  </a:lnTo>
                  <a:lnTo>
                    <a:pt x="0" y="646"/>
                  </a:lnTo>
                  <a:lnTo>
                    <a:pt x="0" y="643"/>
                  </a:lnTo>
                  <a:lnTo>
                    <a:pt x="0" y="11"/>
                  </a:lnTo>
                  <a:lnTo>
                    <a:pt x="0" y="8"/>
                  </a:lnTo>
                  <a:lnTo>
                    <a:pt x="2" y="5"/>
                  </a:lnTo>
                  <a:lnTo>
                    <a:pt x="4" y="3"/>
                  </a:lnTo>
                  <a:lnTo>
                    <a:pt x="7" y="1"/>
                  </a:lnTo>
                  <a:lnTo>
                    <a:pt x="1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sp>
        <p:nvSpPr>
          <p:cNvPr id="40" name="矩形 39"/>
          <p:cNvSpPr/>
          <p:nvPr/>
        </p:nvSpPr>
        <p:spPr>
          <a:xfrm>
            <a:off x="3462983" y="196393"/>
            <a:ext cx="5266038" cy="652486"/>
          </a:xfrm>
          <a:prstGeom prst="rect">
            <a:avLst/>
          </a:prstGeom>
        </p:spPr>
        <p:txBody>
          <a:bodyPr wrap="square">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Justus oldstyle"/>
                <a:ea typeface="+mn-ea"/>
                <a:cs typeface="+mn-cs"/>
                <a:sym typeface="+mn-lt"/>
              </a:rPr>
              <a:t>输入本页标题</a:t>
            </a:r>
          </a:p>
        </p:txBody>
      </p:sp>
      <p:sp>
        <p:nvSpPr>
          <p:cNvPr id="54" name="矩形 53"/>
          <p:cNvSpPr/>
          <p:nvPr/>
        </p:nvSpPr>
        <p:spPr>
          <a:xfrm>
            <a:off x="2931044" y="742665"/>
            <a:ext cx="6329914" cy="3693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Lorem ipsum dolor sit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amet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consectetuer</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adipiscing</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elit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Aenean</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commodo</a:t>
            </a:r>
            <a:endParaRPr kumimoji="0" lang="zh-CN" altLang="en-US" sz="1467"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endParaRPr>
          </a:p>
        </p:txBody>
      </p:sp>
      <p:grpSp>
        <p:nvGrpSpPr>
          <p:cNvPr id="55" name="组合 54"/>
          <p:cNvGrpSpPr/>
          <p:nvPr/>
        </p:nvGrpSpPr>
        <p:grpSpPr>
          <a:xfrm flipV="1">
            <a:off x="5791264" y="1221935"/>
            <a:ext cx="609472" cy="69091"/>
            <a:chOff x="4180114" y="1373533"/>
            <a:chExt cx="1920550" cy="217715"/>
          </a:xfrm>
          <a:solidFill>
            <a:schemeClr val="accent1"/>
          </a:solidFill>
        </p:grpSpPr>
        <p:sp>
          <p:nvSpPr>
            <p:cNvPr id="56" name="椭圆 55"/>
            <p:cNvSpPr/>
            <p:nvPr/>
          </p:nvSpPr>
          <p:spPr>
            <a:xfrm>
              <a:off x="4180114"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7" name="椭圆 56"/>
            <p:cNvSpPr/>
            <p:nvPr/>
          </p:nvSpPr>
          <p:spPr>
            <a:xfrm>
              <a:off x="4520681"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8" name="椭圆 57"/>
            <p:cNvSpPr/>
            <p:nvPr/>
          </p:nvSpPr>
          <p:spPr>
            <a:xfrm>
              <a:off x="4861248"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9" name="椭圆 58"/>
            <p:cNvSpPr/>
            <p:nvPr/>
          </p:nvSpPr>
          <p:spPr>
            <a:xfrm>
              <a:off x="5201815"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60" name="椭圆 59"/>
            <p:cNvSpPr/>
            <p:nvPr/>
          </p:nvSpPr>
          <p:spPr>
            <a:xfrm>
              <a:off x="5542382"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61" name="椭圆 60"/>
            <p:cNvSpPr/>
            <p:nvPr/>
          </p:nvSpPr>
          <p:spPr>
            <a:xfrm>
              <a:off x="5882949"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grpSp>
    </p:spTree>
    <p:extLst>
      <p:ext uri="{BB962C8B-B14F-4D97-AF65-F5344CB8AC3E}">
        <p14:creationId xmlns:p14="http://schemas.microsoft.com/office/powerpoint/2010/main" val="10817984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p:cNvPicPr>
            <a:picLocks noGrp="1" noChangeAspect="1"/>
          </p:cNvPicPr>
          <p:nvPr>
            <p:ph type="pic" sz="quarter" idx="23"/>
          </p:nvPr>
        </p:nvPicPr>
        <p:blipFill>
          <a:blip r:embed="rId3" cstate="email">
            <a:extLst>
              <a:ext uri="{28A0092B-C50C-407E-A947-70E740481C1C}">
                <a14:useLocalDpi xmlns:a14="http://schemas.microsoft.com/office/drawing/2010/main"/>
              </a:ext>
            </a:extLst>
          </a:blip>
          <a:srcRect/>
          <a:stretch>
            <a:fillRect/>
          </a:stretch>
        </p:blipFill>
        <p:spPr/>
      </p:pic>
      <p:pic>
        <p:nvPicPr>
          <p:cNvPr id="22" name="图片占位符 21"/>
          <p:cNvPicPr>
            <a:picLocks noGrp="1" noChangeAspect="1"/>
          </p:cNvPicPr>
          <p:nvPr>
            <p:ph type="pic" sz="quarter" idx="24"/>
          </p:nvPr>
        </p:nvPicPr>
        <p:blipFill>
          <a:blip r:embed="rId4" cstate="email">
            <a:extLst>
              <a:ext uri="{28A0092B-C50C-407E-A947-70E740481C1C}">
                <a14:useLocalDpi xmlns:a14="http://schemas.microsoft.com/office/drawing/2010/main"/>
              </a:ext>
            </a:extLst>
          </a:blip>
          <a:srcRect/>
          <a:stretch>
            <a:fillRect/>
          </a:stretch>
        </p:blipFill>
        <p:spPr/>
      </p:pic>
      <p:pic>
        <p:nvPicPr>
          <p:cNvPr id="18" name="图片占位符 17"/>
          <p:cNvPicPr>
            <a:picLocks noGrp="1" noChangeAspect="1"/>
          </p:cNvPicPr>
          <p:nvPr>
            <p:ph type="pic" sz="quarter" idx="22"/>
          </p:nvPr>
        </p:nvPicPr>
        <p:blipFill>
          <a:blip r:embed="rId5" cstate="email">
            <a:extLst>
              <a:ext uri="{28A0092B-C50C-407E-A947-70E740481C1C}">
                <a14:useLocalDpi xmlns:a14="http://schemas.microsoft.com/office/drawing/2010/main"/>
              </a:ext>
            </a:extLst>
          </a:blip>
          <a:srcRect/>
          <a:stretch>
            <a:fillRect/>
          </a:stretch>
        </p:blipFill>
        <p:spPr/>
      </p:pic>
      <p:pic>
        <p:nvPicPr>
          <p:cNvPr id="12" name="图片占位符 11"/>
          <p:cNvPicPr>
            <a:picLocks noGrp="1" noChangeAspect="1"/>
          </p:cNvPicPr>
          <p:nvPr>
            <p:ph type="pic" sz="quarter" idx="19"/>
          </p:nvPr>
        </p:nvPicPr>
        <p:blipFill>
          <a:blip r:embed="rId6" cstate="email">
            <a:extLst>
              <a:ext uri="{28A0092B-C50C-407E-A947-70E740481C1C}">
                <a14:useLocalDpi xmlns:a14="http://schemas.microsoft.com/office/drawing/2010/main"/>
              </a:ext>
            </a:extLst>
          </a:blip>
          <a:srcRect/>
          <a:stretch>
            <a:fillRect/>
          </a:stretch>
        </p:blipFill>
        <p:spPr/>
      </p:pic>
      <p:pic>
        <p:nvPicPr>
          <p:cNvPr id="14" name="图片占位符 13"/>
          <p:cNvPicPr>
            <a:picLocks noGrp="1" noChangeAspect="1"/>
          </p:cNvPicPr>
          <p:nvPr>
            <p:ph type="pic" sz="quarter" idx="20"/>
          </p:nvPr>
        </p:nvPicPr>
        <p:blipFill>
          <a:blip r:embed="rId7" cstate="email">
            <a:extLst>
              <a:ext uri="{28A0092B-C50C-407E-A947-70E740481C1C}">
                <a14:useLocalDpi xmlns:a14="http://schemas.microsoft.com/office/drawing/2010/main"/>
              </a:ext>
            </a:extLst>
          </a:blip>
          <a:srcRect/>
          <a:stretch>
            <a:fillRect/>
          </a:stretch>
        </p:blipFill>
        <p:spPr/>
      </p:pic>
      <p:pic>
        <p:nvPicPr>
          <p:cNvPr id="16" name="图片占位符 15"/>
          <p:cNvPicPr>
            <a:picLocks noGrp="1" noChangeAspect="1"/>
          </p:cNvPicPr>
          <p:nvPr>
            <p:ph type="pic" sz="quarter" idx="21"/>
          </p:nvPr>
        </p:nvPicPr>
        <p:blipFill>
          <a:blip r:embed="rId8" cstate="email">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8"/>
          </p:nvPr>
        </p:nvPicPr>
        <p:blipFill>
          <a:blip r:embed="rId9" cstate="email">
            <a:extLst>
              <a:ext uri="{28A0092B-C50C-407E-A947-70E740481C1C}">
                <a14:useLocalDpi xmlns:a14="http://schemas.microsoft.com/office/drawing/2010/main"/>
              </a:ext>
            </a:extLst>
          </a:blip>
          <a:srcRect/>
          <a:stretch>
            <a:fillRect/>
          </a:stretch>
        </p:blipFill>
        <p:spPr/>
      </p:pic>
      <p:sp>
        <p:nvSpPr>
          <p:cNvPr id="57" name="Freeform 56"/>
          <p:cNvSpPr/>
          <p:nvPr/>
        </p:nvSpPr>
        <p:spPr>
          <a:xfrm>
            <a:off x="-13611" y="3446456"/>
            <a:ext cx="3054803" cy="864489"/>
          </a:xfrm>
          <a:custGeom>
            <a:avLst/>
            <a:gdLst>
              <a:gd name="connsiteX0" fmla="*/ 0 w 3054803"/>
              <a:gd name="connsiteY0" fmla="*/ 0 h 864489"/>
              <a:gd name="connsiteX1" fmla="*/ 2501093 w 3054803"/>
              <a:gd name="connsiteY1" fmla="*/ 0 h 864489"/>
              <a:gd name="connsiteX2" fmla="*/ 2608685 w 3054803"/>
              <a:gd name="connsiteY2" fmla="*/ 185503 h 864489"/>
              <a:gd name="connsiteX3" fmla="*/ 2716277 w 3054803"/>
              <a:gd name="connsiteY3" fmla="*/ 0 h 864489"/>
              <a:gd name="connsiteX4" fmla="*/ 3054803 w 3054803"/>
              <a:gd name="connsiteY4" fmla="*/ 0 h 864489"/>
              <a:gd name="connsiteX5" fmla="*/ 3054803 w 3054803"/>
              <a:gd name="connsiteY5" fmla="*/ 864489 h 864489"/>
              <a:gd name="connsiteX6" fmla="*/ 0 w 3054803"/>
              <a:gd name="connsiteY6" fmla="*/ 864489 h 86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4803" h="864489">
                <a:moveTo>
                  <a:pt x="0" y="0"/>
                </a:moveTo>
                <a:lnTo>
                  <a:pt x="2501093" y="0"/>
                </a:lnTo>
                <a:lnTo>
                  <a:pt x="2608685" y="185503"/>
                </a:lnTo>
                <a:lnTo>
                  <a:pt x="2716277" y="0"/>
                </a:lnTo>
                <a:lnTo>
                  <a:pt x="3054803" y="0"/>
                </a:lnTo>
                <a:lnTo>
                  <a:pt x="3054803" y="864489"/>
                </a:lnTo>
                <a:lnTo>
                  <a:pt x="0" y="864489"/>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4" name="Text Placeholder 14"/>
          <p:cNvSpPr txBox="1">
            <a:spLocks/>
          </p:cNvSpPr>
          <p:nvPr/>
        </p:nvSpPr>
        <p:spPr>
          <a:xfrm>
            <a:off x="306195" y="3555691"/>
            <a:ext cx="2167200" cy="21544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400" b="0" i="0" u="none" strike="noStrike" kern="1200" cap="none" spc="0" normalizeH="0" baseline="0" noProof="0" dirty="0">
                <a:ln>
                  <a:noFill/>
                </a:ln>
                <a:solidFill>
                  <a:prstClr val="white"/>
                </a:solidFill>
                <a:effectLst/>
                <a:uLnTx/>
                <a:uFillTx/>
                <a:latin typeface="Justus Bold"/>
                <a:ea typeface="+mn-ea"/>
                <a:cs typeface="+mn-cs"/>
              </a:rPr>
              <a:t>Product Services </a:t>
            </a:r>
          </a:p>
        </p:txBody>
      </p:sp>
      <p:sp>
        <p:nvSpPr>
          <p:cNvPr id="55" name="Text Placeholder 14"/>
          <p:cNvSpPr txBox="1">
            <a:spLocks/>
          </p:cNvSpPr>
          <p:nvPr/>
        </p:nvSpPr>
        <p:spPr>
          <a:xfrm>
            <a:off x="306197" y="3817461"/>
            <a:ext cx="2415191" cy="40626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solidFill>
                <a:effectLst/>
                <a:uLnTx/>
                <a:uFillTx/>
                <a:latin typeface="Justus oldstyle"/>
                <a:ea typeface="+mn-ea"/>
                <a:cs typeface="+mn-cs"/>
              </a:rPr>
              <a:t>Nemo enim ipsam voluptatem quia voluptas sit aspernatur aut</a:t>
            </a:r>
          </a:p>
        </p:txBody>
      </p:sp>
      <p:sp>
        <p:nvSpPr>
          <p:cNvPr id="58" name="Freeform 57"/>
          <p:cNvSpPr/>
          <p:nvPr/>
        </p:nvSpPr>
        <p:spPr>
          <a:xfrm>
            <a:off x="4568597" y="5993512"/>
            <a:ext cx="4582203" cy="864489"/>
          </a:xfrm>
          <a:custGeom>
            <a:avLst/>
            <a:gdLst>
              <a:gd name="connsiteX0" fmla="*/ 0 w 3054803"/>
              <a:gd name="connsiteY0" fmla="*/ 0 h 864489"/>
              <a:gd name="connsiteX1" fmla="*/ 2501093 w 3054803"/>
              <a:gd name="connsiteY1" fmla="*/ 0 h 864489"/>
              <a:gd name="connsiteX2" fmla="*/ 2608685 w 3054803"/>
              <a:gd name="connsiteY2" fmla="*/ 185503 h 864489"/>
              <a:gd name="connsiteX3" fmla="*/ 2716277 w 3054803"/>
              <a:gd name="connsiteY3" fmla="*/ 0 h 864489"/>
              <a:gd name="connsiteX4" fmla="*/ 3054803 w 3054803"/>
              <a:gd name="connsiteY4" fmla="*/ 0 h 864489"/>
              <a:gd name="connsiteX5" fmla="*/ 3054803 w 3054803"/>
              <a:gd name="connsiteY5" fmla="*/ 864489 h 864489"/>
              <a:gd name="connsiteX6" fmla="*/ 0 w 3054803"/>
              <a:gd name="connsiteY6" fmla="*/ 864489 h 86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4803" h="864489">
                <a:moveTo>
                  <a:pt x="0" y="0"/>
                </a:moveTo>
                <a:lnTo>
                  <a:pt x="2501093" y="0"/>
                </a:lnTo>
                <a:lnTo>
                  <a:pt x="2608685" y="185503"/>
                </a:lnTo>
                <a:lnTo>
                  <a:pt x="2716277" y="0"/>
                </a:lnTo>
                <a:lnTo>
                  <a:pt x="3054803" y="0"/>
                </a:lnTo>
                <a:lnTo>
                  <a:pt x="3054803" y="864489"/>
                </a:lnTo>
                <a:lnTo>
                  <a:pt x="0" y="864489"/>
                </a:lnTo>
                <a:close/>
              </a:path>
            </a:pathLst>
          </a:cu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59" name="Text Placeholder 14"/>
          <p:cNvSpPr txBox="1">
            <a:spLocks/>
          </p:cNvSpPr>
          <p:nvPr/>
        </p:nvSpPr>
        <p:spPr>
          <a:xfrm>
            <a:off x="4888403" y="6102745"/>
            <a:ext cx="2167200" cy="215444"/>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400" b="0" i="0" u="none" strike="noStrike" kern="1200" cap="none" spc="0" normalizeH="0" baseline="0" noProof="0" dirty="0">
                <a:ln>
                  <a:noFill/>
                </a:ln>
                <a:solidFill>
                  <a:prstClr val="white"/>
                </a:solidFill>
                <a:effectLst/>
                <a:uLnTx/>
                <a:uFillTx/>
                <a:latin typeface="Justus Bold"/>
                <a:ea typeface="+mn-ea"/>
                <a:cs typeface="+mn-cs"/>
              </a:rPr>
              <a:t>Product Services </a:t>
            </a:r>
          </a:p>
        </p:txBody>
      </p:sp>
      <p:sp>
        <p:nvSpPr>
          <p:cNvPr id="60" name="Text Placeholder 14"/>
          <p:cNvSpPr txBox="1">
            <a:spLocks/>
          </p:cNvSpPr>
          <p:nvPr/>
        </p:nvSpPr>
        <p:spPr>
          <a:xfrm>
            <a:off x="4888402" y="6364516"/>
            <a:ext cx="3889839" cy="406265"/>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solidFill>
                <a:effectLst/>
                <a:uLnTx/>
                <a:uFillTx/>
                <a:latin typeface="Justus oldstyle"/>
                <a:ea typeface="+mn-ea"/>
                <a:cs typeface="+mn-cs"/>
              </a:rPr>
              <a:t>There are many variations of passages of Lorem Ipsum available, but the majority have suffered alteration in</a:t>
            </a:r>
          </a:p>
        </p:txBody>
      </p:sp>
      <p:sp>
        <p:nvSpPr>
          <p:cNvPr id="29" name="矩形 28"/>
          <p:cNvSpPr/>
          <p:nvPr/>
        </p:nvSpPr>
        <p:spPr>
          <a:xfrm>
            <a:off x="3462983" y="196393"/>
            <a:ext cx="5266038" cy="652486"/>
          </a:xfrm>
          <a:prstGeom prst="rect">
            <a:avLst/>
          </a:prstGeom>
        </p:spPr>
        <p:txBody>
          <a:bodyPr wrap="square">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Justus oldstyle"/>
                <a:ea typeface="+mn-ea"/>
                <a:cs typeface="+mn-cs"/>
                <a:sym typeface="+mn-lt"/>
              </a:rPr>
              <a:t>输入本页标题</a:t>
            </a:r>
          </a:p>
        </p:txBody>
      </p:sp>
      <p:sp>
        <p:nvSpPr>
          <p:cNvPr id="30" name="矩形 29"/>
          <p:cNvSpPr/>
          <p:nvPr/>
        </p:nvSpPr>
        <p:spPr>
          <a:xfrm>
            <a:off x="2622700" y="742665"/>
            <a:ext cx="6946602" cy="3693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Lorem ipsum dolor sit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amet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consectetuer</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adipiscing</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elit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Aenean</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commodo</a:t>
            </a:r>
            <a:endParaRPr kumimoji="0" lang="zh-CN" altLang="en-US" sz="1467"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endParaRPr>
          </a:p>
        </p:txBody>
      </p:sp>
      <p:grpSp>
        <p:nvGrpSpPr>
          <p:cNvPr id="31" name="组合 30"/>
          <p:cNvGrpSpPr/>
          <p:nvPr/>
        </p:nvGrpSpPr>
        <p:grpSpPr>
          <a:xfrm flipV="1">
            <a:off x="5791264" y="1221935"/>
            <a:ext cx="609472" cy="69091"/>
            <a:chOff x="4180114" y="1373533"/>
            <a:chExt cx="1920550" cy="217715"/>
          </a:xfrm>
          <a:solidFill>
            <a:schemeClr val="accent1"/>
          </a:solidFill>
        </p:grpSpPr>
        <p:sp>
          <p:nvSpPr>
            <p:cNvPr id="32" name="椭圆 31"/>
            <p:cNvSpPr/>
            <p:nvPr/>
          </p:nvSpPr>
          <p:spPr>
            <a:xfrm>
              <a:off x="4180114"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33" name="椭圆 32"/>
            <p:cNvSpPr/>
            <p:nvPr/>
          </p:nvSpPr>
          <p:spPr>
            <a:xfrm>
              <a:off x="4520681"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34" name="椭圆 33"/>
            <p:cNvSpPr/>
            <p:nvPr/>
          </p:nvSpPr>
          <p:spPr>
            <a:xfrm>
              <a:off x="4861248"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35" name="椭圆 34"/>
            <p:cNvSpPr/>
            <p:nvPr/>
          </p:nvSpPr>
          <p:spPr>
            <a:xfrm>
              <a:off x="5201815"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36" name="椭圆 35"/>
            <p:cNvSpPr/>
            <p:nvPr/>
          </p:nvSpPr>
          <p:spPr>
            <a:xfrm>
              <a:off x="5542382"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37" name="椭圆 36"/>
            <p:cNvSpPr/>
            <p:nvPr/>
          </p:nvSpPr>
          <p:spPr>
            <a:xfrm>
              <a:off x="5882949"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grpSp>
    </p:spTree>
    <p:extLst>
      <p:ext uri="{BB962C8B-B14F-4D97-AF65-F5344CB8AC3E}">
        <p14:creationId xmlns:p14="http://schemas.microsoft.com/office/powerpoint/2010/main" val="10404062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9"/>
          </p:nvPr>
        </p:nvPicPr>
        <p:blipFill>
          <a:blip r:embed="rId3" cstate="email">
            <a:extLst>
              <a:ext uri="{28A0092B-C50C-407E-A947-70E740481C1C}">
                <a14:useLocalDpi xmlns:a14="http://schemas.microsoft.com/office/drawing/2010/main"/>
              </a:ext>
            </a:extLst>
          </a:blip>
          <a:srcRect/>
          <a:stretch>
            <a:fillRect/>
          </a:stretch>
        </p:blipFill>
        <p:spPr/>
      </p:pic>
      <p:pic>
        <p:nvPicPr>
          <p:cNvPr id="3" name="图片占位符 2"/>
          <p:cNvPicPr>
            <a:picLocks noGrp="1" noChangeAspect="1"/>
          </p:cNvPicPr>
          <p:nvPr>
            <p:ph type="pic" sz="quarter" idx="18"/>
          </p:nvPr>
        </p:nvPicPr>
        <p:blipFill>
          <a:blip r:embed="rId4" cstate="email">
            <a:extLst>
              <a:ext uri="{28A0092B-C50C-407E-A947-70E740481C1C}">
                <a14:useLocalDpi xmlns:a14="http://schemas.microsoft.com/office/drawing/2010/main"/>
              </a:ext>
            </a:extLst>
          </a:blip>
          <a:srcRect/>
          <a:stretch>
            <a:fillRect/>
          </a:stretch>
        </p:blipFill>
        <p:spPr/>
      </p:pic>
      <p:sp>
        <p:nvSpPr>
          <p:cNvPr id="29" name="Rectangle 28"/>
          <p:cNvSpPr/>
          <p:nvPr/>
        </p:nvSpPr>
        <p:spPr>
          <a:xfrm>
            <a:off x="4054933" y="1442047"/>
            <a:ext cx="4068535" cy="28787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grpSp>
        <p:nvGrpSpPr>
          <p:cNvPr id="96" name="Group 95"/>
          <p:cNvGrpSpPr/>
          <p:nvPr/>
        </p:nvGrpSpPr>
        <p:grpSpPr>
          <a:xfrm>
            <a:off x="9797732" y="3757211"/>
            <a:ext cx="720000" cy="720000"/>
            <a:chOff x="2169344" y="3506820"/>
            <a:chExt cx="1312720" cy="1312720"/>
          </a:xfrm>
        </p:grpSpPr>
        <p:sp>
          <p:nvSpPr>
            <p:cNvPr id="97" name="Oval 96"/>
            <p:cNvSpPr/>
            <p:nvPr/>
          </p:nvSpPr>
          <p:spPr>
            <a:xfrm rot="21076913">
              <a:off x="2169344" y="3506820"/>
              <a:ext cx="1312720" cy="13127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grpSp>
          <p:nvGrpSpPr>
            <p:cNvPr id="98" name="Group 97"/>
            <p:cNvGrpSpPr/>
            <p:nvPr/>
          </p:nvGrpSpPr>
          <p:grpSpPr>
            <a:xfrm>
              <a:off x="2526829" y="3846254"/>
              <a:ext cx="601920" cy="576107"/>
              <a:chOff x="852488" y="809625"/>
              <a:chExt cx="814387" cy="779463"/>
            </a:xfrm>
            <a:solidFill>
              <a:schemeClr val="bg1"/>
            </a:solidFill>
          </p:grpSpPr>
          <p:sp>
            <p:nvSpPr>
              <p:cNvPr id="99" name="Freeform 6"/>
              <p:cNvSpPr>
                <a:spLocks/>
              </p:cNvSpPr>
              <p:nvPr/>
            </p:nvSpPr>
            <p:spPr bwMode="auto">
              <a:xfrm>
                <a:off x="998538" y="809625"/>
                <a:ext cx="368300" cy="149225"/>
              </a:xfrm>
              <a:custGeom>
                <a:avLst/>
                <a:gdLst>
                  <a:gd name="T0" fmla="*/ 1373 w 1626"/>
                  <a:gd name="T1" fmla="*/ 0 h 655"/>
                  <a:gd name="T2" fmla="*/ 1404 w 1626"/>
                  <a:gd name="T3" fmla="*/ 3 h 655"/>
                  <a:gd name="T4" fmla="*/ 1434 w 1626"/>
                  <a:gd name="T5" fmla="*/ 11 h 655"/>
                  <a:gd name="T6" fmla="*/ 1463 w 1626"/>
                  <a:gd name="T7" fmla="*/ 23 h 655"/>
                  <a:gd name="T8" fmla="*/ 1489 w 1626"/>
                  <a:gd name="T9" fmla="*/ 39 h 655"/>
                  <a:gd name="T10" fmla="*/ 1513 w 1626"/>
                  <a:gd name="T11" fmla="*/ 60 h 655"/>
                  <a:gd name="T12" fmla="*/ 1533 w 1626"/>
                  <a:gd name="T13" fmla="*/ 85 h 655"/>
                  <a:gd name="T14" fmla="*/ 1550 w 1626"/>
                  <a:gd name="T15" fmla="*/ 112 h 655"/>
                  <a:gd name="T16" fmla="*/ 1626 w 1626"/>
                  <a:gd name="T17" fmla="*/ 265 h 655"/>
                  <a:gd name="T18" fmla="*/ 196 w 1626"/>
                  <a:gd name="T19" fmla="*/ 655 h 655"/>
                  <a:gd name="T20" fmla="*/ 0 w 1626"/>
                  <a:gd name="T21" fmla="*/ 655 h 655"/>
                  <a:gd name="T22" fmla="*/ 1280 w 1626"/>
                  <a:gd name="T23" fmla="*/ 22 h 655"/>
                  <a:gd name="T24" fmla="*/ 1310 w 1626"/>
                  <a:gd name="T25" fmla="*/ 10 h 655"/>
                  <a:gd name="T26" fmla="*/ 1342 w 1626"/>
                  <a:gd name="T27" fmla="*/ 2 h 655"/>
                  <a:gd name="T28" fmla="*/ 1373 w 1626"/>
                  <a:gd name="T29"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6" h="655">
                    <a:moveTo>
                      <a:pt x="1373" y="0"/>
                    </a:moveTo>
                    <a:lnTo>
                      <a:pt x="1404" y="3"/>
                    </a:lnTo>
                    <a:lnTo>
                      <a:pt x="1434" y="11"/>
                    </a:lnTo>
                    <a:lnTo>
                      <a:pt x="1463" y="23"/>
                    </a:lnTo>
                    <a:lnTo>
                      <a:pt x="1489" y="39"/>
                    </a:lnTo>
                    <a:lnTo>
                      <a:pt x="1513" y="60"/>
                    </a:lnTo>
                    <a:lnTo>
                      <a:pt x="1533" y="85"/>
                    </a:lnTo>
                    <a:lnTo>
                      <a:pt x="1550" y="112"/>
                    </a:lnTo>
                    <a:lnTo>
                      <a:pt x="1626" y="265"/>
                    </a:lnTo>
                    <a:lnTo>
                      <a:pt x="196" y="655"/>
                    </a:lnTo>
                    <a:lnTo>
                      <a:pt x="0" y="655"/>
                    </a:lnTo>
                    <a:lnTo>
                      <a:pt x="1280" y="22"/>
                    </a:lnTo>
                    <a:lnTo>
                      <a:pt x="1310" y="10"/>
                    </a:lnTo>
                    <a:lnTo>
                      <a:pt x="1342" y="2"/>
                    </a:lnTo>
                    <a:lnTo>
                      <a:pt x="137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00" name="Freeform 7"/>
              <p:cNvSpPr>
                <a:spLocks/>
              </p:cNvSpPr>
              <p:nvPr/>
            </p:nvSpPr>
            <p:spPr bwMode="auto">
              <a:xfrm>
                <a:off x="1146175" y="873125"/>
                <a:ext cx="379412" cy="85725"/>
              </a:xfrm>
              <a:custGeom>
                <a:avLst/>
                <a:gdLst>
                  <a:gd name="T0" fmla="*/ 1416 w 1673"/>
                  <a:gd name="T1" fmla="*/ 0 h 378"/>
                  <a:gd name="T2" fmla="*/ 1448 w 1673"/>
                  <a:gd name="T3" fmla="*/ 2 h 378"/>
                  <a:gd name="T4" fmla="*/ 1480 w 1673"/>
                  <a:gd name="T5" fmla="*/ 10 h 378"/>
                  <a:gd name="T6" fmla="*/ 1509 w 1673"/>
                  <a:gd name="T7" fmla="*/ 23 h 378"/>
                  <a:gd name="T8" fmla="*/ 1537 w 1673"/>
                  <a:gd name="T9" fmla="*/ 40 h 378"/>
                  <a:gd name="T10" fmla="*/ 1562 w 1673"/>
                  <a:gd name="T11" fmla="*/ 62 h 378"/>
                  <a:gd name="T12" fmla="*/ 1582 w 1673"/>
                  <a:gd name="T13" fmla="*/ 87 h 378"/>
                  <a:gd name="T14" fmla="*/ 1599 w 1673"/>
                  <a:gd name="T15" fmla="*/ 116 h 378"/>
                  <a:gd name="T16" fmla="*/ 1610 w 1673"/>
                  <a:gd name="T17" fmla="*/ 148 h 378"/>
                  <a:gd name="T18" fmla="*/ 1673 w 1673"/>
                  <a:gd name="T19" fmla="*/ 378 h 378"/>
                  <a:gd name="T20" fmla="*/ 0 w 1673"/>
                  <a:gd name="T21" fmla="*/ 378 h 378"/>
                  <a:gd name="T22" fmla="*/ 1026 w 1673"/>
                  <a:gd name="T23" fmla="*/ 99 h 378"/>
                  <a:gd name="T24" fmla="*/ 1363 w 1673"/>
                  <a:gd name="T25" fmla="*/ 7 h 378"/>
                  <a:gd name="T26" fmla="*/ 1390 w 1673"/>
                  <a:gd name="T27" fmla="*/ 1 h 378"/>
                  <a:gd name="T28" fmla="*/ 1416 w 1673"/>
                  <a:gd name="T29" fmla="*/ 0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73" h="378">
                    <a:moveTo>
                      <a:pt x="1416" y="0"/>
                    </a:moveTo>
                    <a:lnTo>
                      <a:pt x="1448" y="2"/>
                    </a:lnTo>
                    <a:lnTo>
                      <a:pt x="1480" y="10"/>
                    </a:lnTo>
                    <a:lnTo>
                      <a:pt x="1509" y="23"/>
                    </a:lnTo>
                    <a:lnTo>
                      <a:pt x="1537" y="40"/>
                    </a:lnTo>
                    <a:lnTo>
                      <a:pt x="1562" y="62"/>
                    </a:lnTo>
                    <a:lnTo>
                      <a:pt x="1582" y="87"/>
                    </a:lnTo>
                    <a:lnTo>
                      <a:pt x="1599" y="116"/>
                    </a:lnTo>
                    <a:lnTo>
                      <a:pt x="1610" y="148"/>
                    </a:lnTo>
                    <a:lnTo>
                      <a:pt x="1673" y="378"/>
                    </a:lnTo>
                    <a:lnTo>
                      <a:pt x="0" y="378"/>
                    </a:lnTo>
                    <a:lnTo>
                      <a:pt x="1026" y="99"/>
                    </a:lnTo>
                    <a:lnTo>
                      <a:pt x="1363" y="7"/>
                    </a:lnTo>
                    <a:lnTo>
                      <a:pt x="1390" y="1"/>
                    </a:lnTo>
                    <a:lnTo>
                      <a:pt x="14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01" name="Freeform 8"/>
              <p:cNvSpPr>
                <a:spLocks/>
              </p:cNvSpPr>
              <p:nvPr/>
            </p:nvSpPr>
            <p:spPr bwMode="auto">
              <a:xfrm>
                <a:off x="852488" y="990600"/>
                <a:ext cx="766762" cy="598488"/>
              </a:xfrm>
              <a:custGeom>
                <a:avLst/>
                <a:gdLst>
                  <a:gd name="T0" fmla="*/ 3180 w 3381"/>
                  <a:gd name="T1" fmla="*/ 0 h 2644"/>
                  <a:gd name="T2" fmla="*/ 3250 w 3381"/>
                  <a:gd name="T3" fmla="*/ 12 h 2644"/>
                  <a:gd name="T4" fmla="*/ 3309 w 3381"/>
                  <a:gd name="T5" fmla="*/ 47 h 2644"/>
                  <a:gd name="T6" fmla="*/ 3354 w 3381"/>
                  <a:gd name="T7" fmla="*/ 99 h 2644"/>
                  <a:gd name="T8" fmla="*/ 3378 w 3381"/>
                  <a:gd name="T9" fmla="*/ 164 h 2644"/>
                  <a:gd name="T10" fmla="*/ 3381 w 3381"/>
                  <a:gd name="T11" fmla="*/ 750 h 2644"/>
                  <a:gd name="T12" fmla="*/ 2145 w 3381"/>
                  <a:gd name="T13" fmla="*/ 752 h 2644"/>
                  <a:gd name="T14" fmla="*/ 2053 w 3381"/>
                  <a:gd name="T15" fmla="*/ 776 h 2644"/>
                  <a:gd name="T16" fmla="*/ 1974 w 3381"/>
                  <a:gd name="T17" fmla="*/ 823 h 2644"/>
                  <a:gd name="T18" fmla="*/ 1912 w 3381"/>
                  <a:gd name="T19" fmla="*/ 886 h 2644"/>
                  <a:gd name="T20" fmla="*/ 1869 w 3381"/>
                  <a:gd name="T21" fmla="*/ 961 h 2644"/>
                  <a:gd name="T22" fmla="*/ 1846 w 3381"/>
                  <a:gd name="T23" fmla="*/ 1047 h 2644"/>
                  <a:gd name="T24" fmla="*/ 1843 w 3381"/>
                  <a:gd name="T25" fmla="*/ 1539 h 2644"/>
                  <a:gd name="T26" fmla="*/ 1855 w 3381"/>
                  <a:gd name="T27" fmla="*/ 1630 h 2644"/>
                  <a:gd name="T28" fmla="*/ 1890 w 3381"/>
                  <a:gd name="T29" fmla="*/ 1711 h 2644"/>
                  <a:gd name="T30" fmla="*/ 1943 w 3381"/>
                  <a:gd name="T31" fmla="*/ 1781 h 2644"/>
                  <a:gd name="T32" fmla="*/ 2013 w 3381"/>
                  <a:gd name="T33" fmla="*/ 1834 h 2644"/>
                  <a:gd name="T34" fmla="*/ 2095 w 3381"/>
                  <a:gd name="T35" fmla="*/ 1869 h 2644"/>
                  <a:gd name="T36" fmla="*/ 2185 w 3381"/>
                  <a:gd name="T37" fmla="*/ 1881 h 2644"/>
                  <a:gd name="T38" fmla="*/ 3381 w 3381"/>
                  <a:gd name="T39" fmla="*/ 2442 h 2644"/>
                  <a:gd name="T40" fmla="*/ 3368 w 3381"/>
                  <a:gd name="T41" fmla="*/ 2512 h 2644"/>
                  <a:gd name="T42" fmla="*/ 3333 w 3381"/>
                  <a:gd name="T43" fmla="*/ 2572 h 2644"/>
                  <a:gd name="T44" fmla="*/ 3281 w 3381"/>
                  <a:gd name="T45" fmla="*/ 2615 h 2644"/>
                  <a:gd name="T46" fmla="*/ 3216 w 3381"/>
                  <a:gd name="T47" fmla="*/ 2640 h 2644"/>
                  <a:gd name="T48" fmla="*/ 201 w 3381"/>
                  <a:gd name="T49" fmla="*/ 2644 h 2644"/>
                  <a:gd name="T50" fmla="*/ 132 w 3381"/>
                  <a:gd name="T51" fmla="*/ 2631 h 2644"/>
                  <a:gd name="T52" fmla="*/ 72 w 3381"/>
                  <a:gd name="T53" fmla="*/ 2596 h 2644"/>
                  <a:gd name="T54" fmla="*/ 27 w 3381"/>
                  <a:gd name="T55" fmla="*/ 2544 h 2644"/>
                  <a:gd name="T56" fmla="*/ 3 w 3381"/>
                  <a:gd name="T57" fmla="*/ 2479 h 2644"/>
                  <a:gd name="T58" fmla="*/ 0 w 3381"/>
                  <a:gd name="T59" fmla="*/ 201 h 2644"/>
                  <a:gd name="T60" fmla="*/ 8 w 3381"/>
                  <a:gd name="T61" fmla="*/ 148 h 2644"/>
                  <a:gd name="T62" fmla="*/ 28 w 3381"/>
                  <a:gd name="T63" fmla="*/ 98 h 2644"/>
                  <a:gd name="T64" fmla="*/ 64 w 3381"/>
                  <a:gd name="T65" fmla="*/ 54 h 2644"/>
                  <a:gd name="T66" fmla="*/ 113 w 3381"/>
                  <a:gd name="T67" fmla="*/ 20 h 2644"/>
                  <a:gd name="T68" fmla="*/ 171 w 3381"/>
                  <a:gd name="T69" fmla="*/ 3 h 2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81" h="2644">
                    <a:moveTo>
                      <a:pt x="201" y="0"/>
                    </a:moveTo>
                    <a:lnTo>
                      <a:pt x="3180" y="0"/>
                    </a:lnTo>
                    <a:lnTo>
                      <a:pt x="3216" y="4"/>
                    </a:lnTo>
                    <a:lnTo>
                      <a:pt x="3250" y="12"/>
                    </a:lnTo>
                    <a:lnTo>
                      <a:pt x="3282" y="28"/>
                    </a:lnTo>
                    <a:lnTo>
                      <a:pt x="3309" y="47"/>
                    </a:lnTo>
                    <a:lnTo>
                      <a:pt x="3334" y="71"/>
                    </a:lnTo>
                    <a:lnTo>
                      <a:pt x="3354" y="99"/>
                    </a:lnTo>
                    <a:lnTo>
                      <a:pt x="3369" y="131"/>
                    </a:lnTo>
                    <a:lnTo>
                      <a:pt x="3378" y="164"/>
                    </a:lnTo>
                    <a:lnTo>
                      <a:pt x="3381" y="201"/>
                    </a:lnTo>
                    <a:lnTo>
                      <a:pt x="3381" y="750"/>
                    </a:lnTo>
                    <a:lnTo>
                      <a:pt x="2185" y="750"/>
                    </a:lnTo>
                    <a:lnTo>
                      <a:pt x="2145" y="752"/>
                    </a:lnTo>
                    <a:lnTo>
                      <a:pt x="2098" y="761"/>
                    </a:lnTo>
                    <a:lnTo>
                      <a:pt x="2053" y="776"/>
                    </a:lnTo>
                    <a:lnTo>
                      <a:pt x="2012" y="797"/>
                    </a:lnTo>
                    <a:lnTo>
                      <a:pt x="1974" y="823"/>
                    </a:lnTo>
                    <a:lnTo>
                      <a:pt x="1940" y="853"/>
                    </a:lnTo>
                    <a:lnTo>
                      <a:pt x="1912" y="886"/>
                    </a:lnTo>
                    <a:lnTo>
                      <a:pt x="1888" y="922"/>
                    </a:lnTo>
                    <a:lnTo>
                      <a:pt x="1869" y="961"/>
                    </a:lnTo>
                    <a:lnTo>
                      <a:pt x="1854" y="1002"/>
                    </a:lnTo>
                    <a:lnTo>
                      <a:pt x="1846" y="1047"/>
                    </a:lnTo>
                    <a:lnTo>
                      <a:pt x="1843" y="1091"/>
                    </a:lnTo>
                    <a:lnTo>
                      <a:pt x="1843" y="1539"/>
                    </a:lnTo>
                    <a:lnTo>
                      <a:pt x="1846" y="1585"/>
                    </a:lnTo>
                    <a:lnTo>
                      <a:pt x="1855" y="1630"/>
                    </a:lnTo>
                    <a:lnTo>
                      <a:pt x="1869" y="1672"/>
                    </a:lnTo>
                    <a:lnTo>
                      <a:pt x="1890" y="1711"/>
                    </a:lnTo>
                    <a:lnTo>
                      <a:pt x="1914" y="1747"/>
                    </a:lnTo>
                    <a:lnTo>
                      <a:pt x="1943" y="1781"/>
                    </a:lnTo>
                    <a:lnTo>
                      <a:pt x="1976" y="1809"/>
                    </a:lnTo>
                    <a:lnTo>
                      <a:pt x="2013" y="1834"/>
                    </a:lnTo>
                    <a:lnTo>
                      <a:pt x="2052" y="1854"/>
                    </a:lnTo>
                    <a:lnTo>
                      <a:pt x="2095" y="1869"/>
                    </a:lnTo>
                    <a:lnTo>
                      <a:pt x="2139" y="1878"/>
                    </a:lnTo>
                    <a:lnTo>
                      <a:pt x="2185" y="1881"/>
                    </a:lnTo>
                    <a:lnTo>
                      <a:pt x="3381" y="1881"/>
                    </a:lnTo>
                    <a:lnTo>
                      <a:pt x="3381" y="2442"/>
                    </a:lnTo>
                    <a:lnTo>
                      <a:pt x="3378" y="2479"/>
                    </a:lnTo>
                    <a:lnTo>
                      <a:pt x="3368" y="2512"/>
                    </a:lnTo>
                    <a:lnTo>
                      <a:pt x="3354" y="2544"/>
                    </a:lnTo>
                    <a:lnTo>
                      <a:pt x="3333" y="2572"/>
                    </a:lnTo>
                    <a:lnTo>
                      <a:pt x="3309" y="2596"/>
                    </a:lnTo>
                    <a:lnTo>
                      <a:pt x="3281" y="2615"/>
                    </a:lnTo>
                    <a:lnTo>
                      <a:pt x="3249" y="2631"/>
                    </a:lnTo>
                    <a:lnTo>
                      <a:pt x="3216" y="2640"/>
                    </a:lnTo>
                    <a:lnTo>
                      <a:pt x="3180" y="2644"/>
                    </a:lnTo>
                    <a:lnTo>
                      <a:pt x="201" y="2644"/>
                    </a:lnTo>
                    <a:lnTo>
                      <a:pt x="165" y="2640"/>
                    </a:lnTo>
                    <a:lnTo>
                      <a:pt x="132" y="2631"/>
                    </a:lnTo>
                    <a:lnTo>
                      <a:pt x="100" y="2615"/>
                    </a:lnTo>
                    <a:lnTo>
                      <a:pt x="72" y="2596"/>
                    </a:lnTo>
                    <a:lnTo>
                      <a:pt x="48" y="2572"/>
                    </a:lnTo>
                    <a:lnTo>
                      <a:pt x="27" y="2544"/>
                    </a:lnTo>
                    <a:lnTo>
                      <a:pt x="13" y="2512"/>
                    </a:lnTo>
                    <a:lnTo>
                      <a:pt x="3" y="2479"/>
                    </a:lnTo>
                    <a:lnTo>
                      <a:pt x="0" y="2442"/>
                    </a:lnTo>
                    <a:lnTo>
                      <a:pt x="0" y="201"/>
                    </a:lnTo>
                    <a:lnTo>
                      <a:pt x="2" y="174"/>
                    </a:lnTo>
                    <a:lnTo>
                      <a:pt x="8" y="148"/>
                    </a:lnTo>
                    <a:lnTo>
                      <a:pt x="16" y="122"/>
                    </a:lnTo>
                    <a:lnTo>
                      <a:pt x="28" y="98"/>
                    </a:lnTo>
                    <a:lnTo>
                      <a:pt x="45" y="75"/>
                    </a:lnTo>
                    <a:lnTo>
                      <a:pt x="64" y="54"/>
                    </a:lnTo>
                    <a:lnTo>
                      <a:pt x="87" y="35"/>
                    </a:lnTo>
                    <a:lnTo>
                      <a:pt x="113" y="20"/>
                    </a:lnTo>
                    <a:lnTo>
                      <a:pt x="141" y="9"/>
                    </a:lnTo>
                    <a:lnTo>
                      <a:pt x="171" y="3"/>
                    </a:lnTo>
                    <a:lnTo>
                      <a:pt x="2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02" name="Freeform 9"/>
              <p:cNvSpPr>
                <a:spLocks noEditPoints="1"/>
              </p:cNvSpPr>
              <p:nvPr/>
            </p:nvSpPr>
            <p:spPr bwMode="auto">
              <a:xfrm>
                <a:off x="1301750" y="1192213"/>
                <a:ext cx="365125" cy="192088"/>
              </a:xfrm>
              <a:custGeom>
                <a:avLst/>
                <a:gdLst>
                  <a:gd name="T0" fmla="*/ 432 w 1604"/>
                  <a:gd name="T1" fmla="*/ 300 h 850"/>
                  <a:gd name="T2" fmla="*/ 393 w 1604"/>
                  <a:gd name="T3" fmla="*/ 320 h 850"/>
                  <a:gd name="T4" fmla="*/ 364 w 1604"/>
                  <a:gd name="T5" fmla="*/ 353 h 850"/>
                  <a:gd name="T6" fmla="*/ 353 w 1604"/>
                  <a:gd name="T7" fmla="*/ 398 h 850"/>
                  <a:gd name="T8" fmla="*/ 357 w 1604"/>
                  <a:gd name="T9" fmla="*/ 488 h 850"/>
                  <a:gd name="T10" fmla="*/ 376 w 1604"/>
                  <a:gd name="T11" fmla="*/ 528 h 850"/>
                  <a:gd name="T12" fmla="*/ 410 w 1604"/>
                  <a:gd name="T13" fmla="*/ 555 h 850"/>
                  <a:gd name="T14" fmla="*/ 455 w 1604"/>
                  <a:gd name="T15" fmla="*/ 565 h 850"/>
                  <a:gd name="T16" fmla="*/ 545 w 1604"/>
                  <a:gd name="T17" fmla="*/ 563 h 850"/>
                  <a:gd name="T18" fmla="*/ 584 w 1604"/>
                  <a:gd name="T19" fmla="*/ 543 h 850"/>
                  <a:gd name="T20" fmla="*/ 611 w 1604"/>
                  <a:gd name="T21" fmla="*/ 509 h 850"/>
                  <a:gd name="T22" fmla="*/ 622 w 1604"/>
                  <a:gd name="T23" fmla="*/ 465 h 850"/>
                  <a:gd name="T24" fmla="*/ 619 w 1604"/>
                  <a:gd name="T25" fmla="*/ 375 h 850"/>
                  <a:gd name="T26" fmla="*/ 600 w 1604"/>
                  <a:gd name="T27" fmla="*/ 335 h 850"/>
                  <a:gd name="T28" fmla="*/ 566 w 1604"/>
                  <a:gd name="T29" fmla="*/ 308 h 850"/>
                  <a:gd name="T30" fmla="*/ 521 w 1604"/>
                  <a:gd name="T31" fmla="*/ 298 h 850"/>
                  <a:gd name="T32" fmla="*/ 201 w 1604"/>
                  <a:gd name="T33" fmla="*/ 0 h 850"/>
                  <a:gd name="T34" fmla="*/ 1436 w 1604"/>
                  <a:gd name="T35" fmla="*/ 2 h 850"/>
                  <a:gd name="T36" fmla="*/ 1494 w 1604"/>
                  <a:gd name="T37" fmla="*/ 22 h 850"/>
                  <a:gd name="T38" fmla="*/ 1538 w 1604"/>
                  <a:gd name="T39" fmla="*/ 52 h 850"/>
                  <a:gd name="T40" fmla="*/ 1579 w 1604"/>
                  <a:gd name="T41" fmla="*/ 103 h 850"/>
                  <a:gd name="T42" fmla="*/ 1600 w 1604"/>
                  <a:gd name="T43" fmla="*/ 166 h 850"/>
                  <a:gd name="T44" fmla="*/ 1604 w 1604"/>
                  <a:gd name="T45" fmla="*/ 649 h 850"/>
                  <a:gd name="T46" fmla="*/ 1593 w 1604"/>
                  <a:gd name="T47" fmla="*/ 716 h 850"/>
                  <a:gd name="T48" fmla="*/ 1560 w 1604"/>
                  <a:gd name="T49" fmla="*/ 773 h 850"/>
                  <a:gd name="T50" fmla="*/ 1517 w 1604"/>
                  <a:gd name="T51" fmla="*/ 814 h 850"/>
                  <a:gd name="T52" fmla="*/ 1468 w 1604"/>
                  <a:gd name="T53" fmla="*/ 839 h 850"/>
                  <a:gd name="T54" fmla="*/ 1402 w 1604"/>
                  <a:gd name="T55" fmla="*/ 850 h 850"/>
                  <a:gd name="T56" fmla="*/ 165 w 1604"/>
                  <a:gd name="T57" fmla="*/ 846 h 850"/>
                  <a:gd name="T58" fmla="*/ 100 w 1604"/>
                  <a:gd name="T59" fmla="*/ 823 h 850"/>
                  <a:gd name="T60" fmla="*/ 48 w 1604"/>
                  <a:gd name="T61" fmla="*/ 778 h 850"/>
                  <a:gd name="T62" fmla="*/ 13 w 1604"/>
                  <a:gd name="T63" fmla="*/ 718 h 850"/>
                  <a:gd name="T64" fmla="*/ 0 w 1604"/>
                  <a:gd name="T65" fmla="*/ 649 h 850"/>
                  <a:gd name="T66" fmla="*/ 3 w 1604"/>
                  <a:gd name="T67" fmla="*/ 164 h 850"/>
                  <a:gd name="T68" fmla="*/ 27 w 1604"/>
                  <a:gd name="T69" fmla="*/ 99 h 850"/>
                  <a:gd name="T70" fmla="*/ 72 w 1604"/>
                  <a:gd name="T71" fmla="*/ 47 h 850"/>
                  <a:gd name="T72" fmla="*/ 131 w 1604"/>
                  <a:gd name="T73" fmla="*/ 12 h 850"/>
                  <a:gd name="T74" fmla="*/ 201 w 1604"/>
                  <a:gd name="T75" fmla="*/ 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04" h="850">
                    <a:moveTo>
                      <a:pt x="455" y="298"/>
                    </a:moveTo>
                    <a:lnTo>
                      <a:pt x="432" y="300"/>
                    </a:lnTo>
                    <a:lnTo>
                      <a:pt x="411" y="308"/>
                    </a:lnTo>
                    <a:lnTo>
                      <a:pt x="393" y="320"/>
                    </a:lnTo>
                    <a:lnTo>
                      <a:pt x="376" y="335"/>
                    </a:lnTo>
                    <a:lnTo>
                      <a:pt x="364" y="353"/>
                    </a:lnTo>
                    <a:lnTo>
                      <a:pt x="357" y="375"/>
                    </a:lnTo>
                    <a:lnTo>
                      <a:pt x="353" y="398"/>
                    </a:lnTo>
                    <a:lnTo>
                      <a:pt x="353" y="465"/>
                    </a:lnTo>
                    <a:lnTo>
                      <a:pt x="357" y="488"/>
                    </a:lnTo>
                    <a:lnTo>
                      <a:pt x="364" y="509"/>
                    </a:lnTo>
                    <a:lnTo>
                      <a:pt x="376" y="528"/>
                    </a:lnTo>
                    <a:lnTo>
                      <a:pt x="392" y="543"/>
                    </a:lnTo>
                    <a:lnTo>
                      <a:pt x="410" y="555"/>
                    </a:lnTo>
                    <a:lnTo>
                      <a:pt x="432" y="563"/>
                    </a:lnTo>
                    <a:lnTo>
                      <a:pt x="455" y="565"/>
                    </a:lnTo>
                    <a:lnTo>
                      <a:pt x="521" y="565"/>
                    </a:lnTo>
                    <a:lnTo>
                      <a:pt x="545" y="563"/>
                    </a:lnTo>
                    <a:lnTo>
                      <a:pt x="566" y="555"/>
                    </a:lnTo>
                    <a:lnTo>
                      <a:pt x="584" y="543"/>
                    </a:lnTo>
                    <a:lnTo>
                      <a:pt x="600" y="528"/>
                    </a:lnTo>
                    <a:lnTo>
                      <a:pt x="611" y="509"/>
                    </a:lnTo>
                    <a:lnTo>
                      <a:pt x="619" y="488"/>
                    </a:lnTo>
                    <a:lnTo>
                      <a:pt x="622" y="465"/>
                    </a:lnTo>
                    <a:lnTo>
                      <a:pt x="622" y="398"/>
                    </a:lnTo>
                    <a:lnTo>
                      <a:pt x="619" y="375"/>
                    </a:lnTo>
                    <a:lnTo>
                      <a:pt x="611" y="353"/>
                    </a:lnTo>
                    <a:lnTo>
                      <a:pt x="600" y="335"/>
                    </a:lnTo>
                    <a:lnTo>
                      <a:pt x="584" y="320"/>
                    </a:lnTo>
                    <a:lnTo>
                      <a:pt x="566" y="308"/>
                    </a:lnTo>
                    <a:lnTo>
                      <a:pt x="545" y="300"/>
                    </a:lnTo>
                    <a:lnTo>
                      <a:pt x="521" y="298"/>
                    </a:lnTo>
                    <a:lnTo>
                      <a:pt x="455" y="298"/>
                    </a:lnTo>
                    <a:close/>
                    <a:moveTo>
                      <a:pt x="201" y="0"/>
                    </a:moveTo>
                    <a:lnTo>
                      <a:pt x="1402" y="0"/>
                    </a:lnTo>
                    <a:lnTo>
                      <a:pt x="1436" y="2"/>
                    </a:lnTo>
                    <a:lnTo>
                      <a:pt x="1468" y="11"/>
                    </a:lnTo>
                    <a:lnTo>
                      <a:pt x="1494" y="22"/>
                    </a:lnTo>
                    <a:lnTo>
                      <a:pt x="1517" y="35"/>
                    </a:lnTo>
                    <a:lnTo>
                      <a:pt x="1538" y="52"/>
                    </a:lnTo>
                    <a:lnTo>
                      <a:pt x="1560" y="76"/>
                    </a:lnTo>
                    <a:lnTo>
                      <a:pt x="1579" y="103"/>
                    </a:lnTo>
                    <a:lnTo>
                      <a:pt x="1593" y="134"/>
                    </a:lnTo>
                    <a:lnTo>
                      <a:pt x="1600" y="166"/>
                    </a:lnTo>
                    <a:lnTo>
                      <a:pt x="1604" y="201"/>
                    </a:lnTo>
                    <a:lnTo>
                      <a:pt x="1604" y="649"/>
                    </a:lnTo>
                    <a:lnTo>
                      <a:pt x="1600" y="684"/>
                    </a:lnTo>
                    <a:lnTo>
                      <a:pt x="1593" y="716"/>
                    </a:lnTo>
                    <a:lnTo>
                      <a:pt x="1579" y="745"/>
                    </a:lnTo>
                    <a:lnTo>
                      <a:pt x="1560" y="773"/>
                    </a:lnTo>
                    <a:lnTo>
                      <a:pt x="1538" y="797"/>
                    </a:lnTo>
                    <a:lnTo>
                      <a:pt x="1517" y="814"/>
                    </a:lnTo>
                    <a:lnTo>
                      <a:pt x="1494" y="828"/>
                    </a:lnTo>
                    <a:lnTo>
                      <a:pt x="1468" y="839"/>
                    </a:lnTo>
                    <a:lnTo>
                      <a:pt x="1436" y="846"/>
                    </a:lnTo>
                    <a:lnTo>
                      <a:pt x="1402" y="850"/>
                    </a:lnTo>
                    <a:lnTo>
                      <a:pt x="201" y="850"/>
                    </a:lnTo>
                    <a:lnTo>
                      <a:pt x="165" y="846"/>
                    </a:lnTo>
                    <a:lnTo>
                      <a:pt x="131" y="837"/>
                    </a:lnTo>
                    <a:lnTo>
                      <a:pt x="100" y="823"/>
                    </a:lnTo>
                    <a:lnTo>
                      <a:pt x="72" y="802"/>
                    </a:lnTo>
                    <a:lnTo>
                      <a:pt x="48" y="778"/>
                    </a:lnTo>
                    <a:lnTo>
                      <a:pt x="27" y="750"/>
                    </a:lnTo>
                    <a:lnTo>
                      <a:pt x="13" y="718"/>
                    </a:lnTo>
                    <a:lnTo>
                      <a:pt x="3" y="685"/>
                    </a:lnTo>
                    <a:lnTo>
                      <a:pt x="0" y="649"/>
                    </a:lnTo>
                    <a:lnTo>
                      <a:pt x="0" y="201"/>
                    </a:lnTo>
                    <a:lnTo>
                      <a:pt x="3" y="164"/>
                    </a:lnTo>
                    <a:lnTo>
                      <a:pt x="13" y="131"/>
                    </a:lnTo>
                    <a:lnTo>
                      <a:pt x="27" y="99"/>
                    </a:lnTo>
                    <a:lnTo>
                      <a:pt x="48" y="71"/>
                    </a:lnTo>
                    <a:lnTo>
                      <a:pt x="72" y="47"/>
                    </a:lnTo>
                    <a:lnTo>
                      <a:pt x="100" y="27"/>
                    </a:lnTo>
                    <a:lnTo>
                      <a:pt x="131" y="12"/>
                    </a:lnTo>
                    <a:lnTo>
                      <a:pt x="165" y="3"/>
                    </a:lnTo>
                    <a:lnTo>
                      <a:pt x="2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grpSp>
        <p:nvGrpSpPr>
          <p:cNvPr id="151" name="Group 150"/>
          <p:cNvGrpSpPr/>
          <p:nvPr/>
        </p:nvGrpSpPr>
        <p:grpSpPr>
          <a:xfrm>
            <a:off x="1660663" y="3757211"/>
            <a:ext cx="720000" cy="720000"/>
            <a:chOff x="1189250" y="2438057"/>
            <a:chExt cx="754304" cy="754304"/>
          </a:xfrm>
        </p:grpSpPr>
        <p:sp>
          <p:nvSpPr>
            <p:cNvPr id="152" name="Oval 151"/>
            <p:cNvSpPr/>
            <p:nvPr/>
          </p:nvSpPr>
          <p:spPr>
            <a:xfrm rot="650036">
              <a:off x="1189250" y="2438057"/>
              <a:ext cx="754304" cy="75430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153" name="Freeform 6"/>
            <p:cNvSpPr>
              <a:spLocks noEditPoints="1"/>
            </p:cNvSpPr>
            <p:nvPr/>
          </p:nvSpPr>
          <p:spPr bwMode="auto">
            <a:xfrm>
              <a:off x="1409773" y="2671212"/>
              <a:ext cx="304894" cy="310392"/>
            </a:xfrm>
            <a:custGeom>
              <a:avLst/>
              <a:gdLst>
                <a:gd name="T0" fmla="*/ 1770 w 3662"/>
                <a:gd name="T1" fmla="*/ 3387 h 3726"/>
                <a:gd name="T2" fmla="*/ 1747 w 3662"/>
                <a:gd name="T3" fmla="*/ 3471 h 3726"/>
                <a:gd name="T4" fmla="*/ 1808 w 3662"/>
                <a:gd name="T5" fmla="*/ 3531 h 3726"/>
                <a:gd name="T6" fmla="*/ 1892 w 3662"/>
                <a:gd name="T7" fmla="*/ 3509 h 3726"/>
                <a:gd name="T8" fmla="*/ 1914 w 3662"/>
                <a:gd name="T9" fmla="*/ 3425 h 3726"/>
                <a:gd name="T10" fmla="*/ 1854 w 3662"/>
                <a:gd name="T11" fmla="*/ 3365 h 3726"/>
                <a:gd name="T12" fmla="*/ 2108 w 3662"/>
                <a:gd name="T13" fmla="*/ 1381 h 3726"/>
                <a:gd name="T14" fmla="*/ 3407 w 3662"/>
                <a:gd name="T15" fmla="*/ 3300 h 3726"/>
                <a:gd name="T16" fmla="*/ 3390 w 3662"/>
                <a:gd name="T17" fmla="*/ 3379 h 3726"/>
                <a:gd name="T18" fmla="*/ 3305 w 3662"/>
                <a:gd name="T19" fmla="*/ 3432 h 3726"/>
                <a:gd name="T20" fmla="*/ 3233 w 3662"/>
                <a:gd name="T21" fmla="*/ 3411 h 3726"/>
                <a:gd name="T22" fmla="*/ 1985 w 3662"/>
                <a:gd name="T23" fmla="*/ 1458 h 3726"/>
                <a:gd name="T24" fmla="*/ 2021 w 3662"/>
                <a:gd name="T25" fmla="*/ 1387 h 3726"/>
                <a:gd name="T26" fmla="*/ 2069 w 3662"/>
                <a:gd name="T27" fmla="*/ 1372 h 3726"/>
                <a:gd name="T28" fmla="*/ 772 w 3662"/>
                <a:gd name="T29" fmla="*/ 927 h 3726"/>
                <a:gd name="T30" fmla="*/ 748 w 3662"/>
                <a:gd name="T31" fmla="*/ 1021 h 3726"/>
                <a:gd name="T32" fmla="*/ 814 w 3662"/>
                <a:gd name="T33" fmla="*/ 1088 h 3726"/>
                <a:gd name="T34" fmla="*/ 2835 w 3662"/>
                <a:gd name="T35" fmla="*/ 1079 h 3726"/>
                <a:gd name="T36" fmla="*/ 2883 w 3662"/>
                <a:gd name="T37" fmla="*/ 996 h 3726"/>
                <a:gd name="T38" fmla="*/ 2835 w 3662"/>
                <a:gd name="T39" fmla="*/ 912 h 3726"/>
                <a:gd name="T40" fmla="*/ 192 w 3662"/>
                <a:gd name="T41" fmla="*/ 193 h 3726"/>
                <a:gd name="T42" fmla="*/ 192 w 3662"/>
                <a:gd name="T43" fmla="*/ 193 h 3726"/>
                <a:gd name="T44" fmla="*/ 3615 w 3662"/>
                <a:gd name="T45" fmla="*/ 14 h 3726"/>
                <a:gd name="T46" fmla="*/ 3662 w 3662"/>
                <a:gd name="T47" fmla="*/ 97 h 3726"/>
                <a:gd name="T48" fmla="*/ 3634 w 3662"/>
                <a:gd name="T49" fmla="*/ 446 h 3726"/>
                <a:gd name="T50" fmla="*/ 3470 w 3662"/>
                <a:gd name="T51" fmla="*/ 474 h 3726"/>
                <a:gd name="T52" fmla="*/ 3447 w 3662"/>
                <a:gd name="T53" fmla="*/ 2934 h 3726"/>
                <a:gd name="T54" fmla="*/ 2787 w 3662"/>
                <a:gd name="T55" fmla="*/ 1871 h 3726"/>
                <a:gd name="T56" fmla="*/ 2869 w 3662"/>
                <a:gd name="T57" fmla="*/ 1824 h 3726"/>
                <a:gd name="T58" fmla="*/ 2869 w 3662"/>
                <a:gd name="T59" fmla="*/ 1728 h 3726"/>
                <a:gd name="T60" fmla="*/ 2787 w 3662"/>
                <a:gd name="T61" fmla="*/ 1680 h 3726"/>
                <a:gd name="T62" fmla="*/ 2245 w 3662"/>
                <a:gd name="T63" fmla="*/ 1243 h 3726"/>
                <a:gd name="T64" fmla="*/ 2108 w 3662"/>
                <a:gd name="T65" fmla="*/ 1183 h 3726"/>
                <a:gd name="T66" fmla="*/ 1954 w 3662"/>
                <a:gd name="T67" fmla="*/ 1205 h 3726"/>
                <a:gd name="T68" fmla="*/ 1857 w 3662"/>
                <a:gd name="T69" fmla="*/ 1279 h 3726"/>
                <a:gd name="T70" fmla="*/ 1795 w 3662"/>
                <a:gd name="T71" fmla="*/ 1417 h 3726"/>
                <a:gd name="T72" fmla="*/ 1817 w 3662"/>
                <a:gd name="T73" fmla="*/ 1568 h 3726"/>
                <a:gd name="T74" fmla="*/ 814 w 3662"/>
                <a:gd name="T75" fmla="*/ 1683 h 3726"/>
                <a:gd name="T76" fmla="*/ 748 w 3662"/>
                <a:gd name="T77" fmla="*/ 1750 h 3726"/>
                <a:gd name="T78" fmla="*/ 772 w 3662"/>
                <a:gd name="T79" fmla="*/ 1844 h 3726"/>
                <a:gd name="T80" fmla="*/ 2009 w 3662"/>
                <a:gd name="T81" fmla="*/ 1871 h 3726"/>
                <a:gd name="T82" fmla="*/ 1965 w 3662"/>
                <a:gd name="T83" fmla="*/ 3205 h 3726"/>
                <a:gd name="T84" fmla="*/ 2080 w 3662"/>
                <a:gd name="T85" fmla="*/ 3324 h 3726"/>
                <a:gd name="T86" fmla="*/ 2106 w 3662"/>
                <a:gd name="T87" fmla="*/ 3489 h 3726"/>
                <a:gd name="T88" fmla="*/ 2041 w 3662"/>
                <a:gd name="T89" fmla="*/ 3630 h 3726"/>
                <a:gd name="T90" fmla="*/ 1911 w 3662"/>
                <a:gd name="T91" fmla="*/ 3715 h 3726"/>
                <a:gd name="T92" fmla="*/ 1751 w 3662"/>
                <a:gd name="T93" fmla="*/ 3715 h 3726"/>
                <a:gd name="T94" fmla="*/ 1621 w 3662"/>
                <a:gd name="T95" fmla="*/ 3630 h 3726"/>
                <a:gd name="T96" fmla="*/ 1555 w 3662"/>
                <a:gd name="T97" fmla="*/ 3489 h 3726"/>
                <a:gd name="T98" fmla="*/ 1582 w 3662"/>
                <a:gd name="T99" fmla="*/ 3324 h 3726"/>
                <a:gd name="T100" fmla="*/ 1696 w 3662"/>
                <a:gd name="T101" fmla="*/ 3205 h 3726"/>
                <a:gd name="T102" fmla="*/ 263 w 3662"/>
                <a:gd name="T103" fmla="*/ 2966 h 3726"/>
                <a:gd name="T104" fmla="*/ 195 w 3662"/>
                <a:gd name="T105" fmla="*/ 2898 h 3726"/>
                <a:gd name="T106" fmla="*/ 71 w 3662"/>
                <a:gd name="T107" fmla="*/ 470 h 3726"/>
                <a:gd name="T108" fmla="*/ 3 w 3662"/>
                <a:gd name="T109" fmla="*/ 404 h 3726"/>
                <a:gd name="T110" fmla="*/ 14 w 3662"/>
                <a:gd name="T111" fmla="*/ 48 h 3726"/>
                <a:gd name="T112" fmla="*/ 96 w 3662"/>
                <a:gd name="T113" fmla="*/ 0 h 3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662" h="3726">
                  <a:moveTo>
                    <a:pt x="1831" y="3361"/>
                  </a:moveTo>
                  <a:lnTo>
                    <a:pt x="1808" y="3365"/>
                  </a:lnTo>
                  <a:lnTo>
                    <a:pt x="1787" y="3374"/>
                  </a:lnTo>
                  <a:lnTo>
                    <a:pt x="1770" y="3387"/>
                  </a:lnTo>
                  <a:lnTo>
                    <a:pt x="1756" y="3404"/>
                  </a:lnTo>
                  <a:lnTo>
                    <a:pt x="1747" y="3425"/>
                  </a:lnTo>
                  <a:lnTo>
                    <a:pt x="1744" y="3448"/>
                  </a:lnTo>
                  <a:lnTo>
                    <a:pt x="1747" y="3471"/>
                  </a:lnTo>
                  <a:lnTo>
                    <a:pt x="1756" y="3491"/>
                  </a:lnTo>
                  <a:lnTo>
                    <a:pt x="1770" y="3509"/>
                  </a:lnTo>
                  <a:lnTo>
                    <a:pt x="1787" y="3522"/>
                  </a:lnTo>
                  <a:lnTo>
                    <a:pt x="1808" y="3531"/>
                  </a:lnTo>
                  <a:lnTo>
                    <a:pt x="1831" y="3534"/>
                  </a:lnTo>
                  <a:lnTo>
                    <a:pt x="1854" y="3531"/>
                  </a:lnTo>
                  <a:lnTo>
                    <a:pt x="1874" y="3522"/>
                  </a:lnTo>
                  <a:lnTo>
                    <a:pt x="1892" y="3509"/>
                  </a:lnTo>
                  <a:lnTo>
                    <a:pt x="1905" y="3491"/>
                  </a:lnTo>
                  <a:lnTo>
                    <a:pt x="1914" y="3471"/>
                  </a:lnTo>
                  <a:lnTo>
                    <a:pt x="1918" y="3448"/>
                  </a:lnTo>
                  <a:lnTo>
                    <a:pt x="1914" y="3425"/>
                  </a:lnTo>
                  <a:lnTo>
                    <a:pt x="1905" y="3404"/>
                  </a:lnTo>
                  <a:lnTo>
                    <a:pt x="1892" y="3387"/>
                  </a:lnTo>
                  <a:lnTo>
                    <a:pt x="1874" y="3374"/>
                  </a:lnTo>
                  <a:lnTo>
                    <a:pt x="1854" y="3365"/>
                  </a:lnTo>
                  <a:lnTo>
                    <a:pt x="1831" y="3361"/>
                  </a:lnTo>
                  <a:close/>
                  <a:moveTo>
                    <a:pt x="2069" y="1372"/>
                  </a:moveTo>
                  <a:lnTo>
                    <a:pt x="2089" y="1374"/>
                  </a:lnTo>
                  <a:lnTo>
                    <a:pt x="2108" y="1381"/>
                  </a:lnTo>
                  <a:lnTo>
                    <a:pt x="2124" y="1392"/>
                  </a:lnTo>
                  <a:lnTo>
                    <a:pt x="2137" y="1407"/>
                  </a:lnTo>
                  <a:lnTo>
                    <a:pt x="3397" y="3280"/>
                  </a:lnTo>
                  <a:lnTo>
                    <a:pt x="3407" y="3300"/>
                  </a:lnTo>
                  <a:lnTo>
                    <a:pt x="3410" y="3320"/>
                  </a:lnTo>
                  <a:lnTo>
                    <a:pt x="3409" y="3342"/>
                  </a:lnTo>
                  <a:lnTo>
                    <a:pt x="3402" y="3362"/>
                  </a:lnTo>
                  <a:lnTo>
                    <a:pt x="3390" y="3379"/>
                  </a:lnTo>
                  <a:lnTo>
                    <a:pt x="3374" y="3394"/>
                  </a:lnTo>
                  <a:lnTo>
                    <a:pt x="3334" y="3419"/>
                  </a:lnTo>
                  <a:lnTo>
                    <a:pt x="3320" y="3427"/>
                  </a:lnTo>
                  <a:lnTo>
                    <a:pt x="3305" y="3432"/>
                  </a:lnTo>
                  <a:lnTo>
                    <a:pt x="3289" y="3433"/>
                  </a:lnTo>
                  <a:lnTo>
                    <a:pt x="3269" y="3431"/>
                  </a:lnTo>
                  <a:lnTo>
                    <a:pt x="3250" y="3423"/>
                  </a:lnTo>
                  <a:lnTo>
                    <a:pt x="3233" y="3411"/>
                  </a:lnTo>
                  <a:lnTo>
                    <a:pt x="3221" y="3395"/>
                  </a:lnTo>
                  <a:lnTo>
                    <a:pt x="1997" y="1500"/>
                  </a:lnTo>
                  <a:lnTo>
                    <a:pt x="1988" y="1479"/>
                  </a:lnTo>
                  <a:lnTo>
                    <a:pt x="1985" y="1458"/>
                  </a:lnTo>
                  <a:lnTo>
                    <a:pt x="1986" y="1438"/>
                  </a:lnTo>
                  <a:lnTo>
                    <a:pt x="1993" y="1419"/>
                  </a:lnTo>
                  <a:lnTo>
                    <a:pt x="2005" y="1400"/>
                  </a:lnTo>
                  <a:lnTo>
                    <a:pt x="2021" y="1387"/>
                  </a:lnTo>
                  <a:lnTo>
                    <a:pt x="2025" y="1384"/>
                  </a:lnTo>
                  <a:lnTo>
                    <a:pt x="2039" y="1378"/>
                  </a:lnTo>
                  <a:lnTo>
                    <a:pt x="2053" y="1373"/>
                  </a:lnTo>
                  <a:lnTo>
                    <a:pt x="2069" y="1372"/>
                  </a:lnTo>
                  <a:close/>
                  <a:moveTo>
                    <a:pt x="840" y="900"/>
                  </a:moveTo>
                  <a:lnTo>
                    <a:pt x="814" y="903"/>
                  </a:lnTo>
                  <a:lnTo>
                    <a:pt x="791" y="912"/>
                  </a:lnTo>
                  <a:lnTo>
                    <a:pt x="772" y="927"/>
                  </a:lnTo>
                  <a:lnTo>
                    <a:pt x="757" y="947"/>
                  </a:lnTo>
                  <a:lnTo>
                    <a:pt x="748" y="971"/>
                  </a:lnTo>
                  <a:lnTo>
                    <a:pt x="745" y="996"/>
                  </a:lnTo>
                  <a:lnTo>
                    <a:pt x="748" y="1021"/>
                  </a:lnTo>
                  <a:lnTo>
                    <a:pt x="757" y="1044"/>
                  </a:lnTo>
                  <a:lnTo>
                    <a:pt x="772" y="1063"/>
                  </a:lnTo>
                  <a:lnTo>
                    <a:pt x="791" y="1079"/>
                  </a:lnTo>
                  <a:lnTo>
                    <a:pt x="814" y="1088"/>
                  </a:lnTo>
                  <a:lnTo>
                    <a:pt x="840" y="1091"/>
                  </a:lnTo>
                  <a:lnTo>
                    <a:pt x="2787" y="1091"/>
                  </a:lnTo>
                  <a:lnTo>
                    <a:pt x="2812" y="1088"/>
                  </a:lnTo>
                  <a:lnTo>
                    <a:pt x="2835" y="1079"/>
                  </a:lnTo>
                  <a:lnTo>
                    <a:pt x="2854" y="1063"/>
                  </a:lnTo>
                  <a:lnTo>
                    <a:pt x="2869" y="1044"/>
                  </a:lnTo>
                  <a:lnTo>
                    <a:pt x="2879" y="1021"/>
                  </a:lnTo>
                  <a:lnTo>
                    <a:pt x="2883" y="996"/>
                  </a:lnTo>
                  <a:lnTo>
                    <a:pt x="2879" y="971"/>
                  </a:lnTo>
                  <a:lnTo>
                    <a:pt x="2869" y="947"/>
                  </a:lnTo>
                  <a:lnTo>
                    <a:pt x="2854" y="927"/>
                  </a:lnTo>
                  <a:lnTo>
                    <a:pt x="2835" y="912"/>
                  </a:lnTo>
                  <a:lnTo>
                    <a:pt x="2812" y="903"/>
                  </a:lnTo>
                  <a:lnTo>
                    <a:pt x="2787" y="900"/>
                  </a:lnTo>
                  <a:lnTo>
                    <a:pt x="840" y="900"/>
                  </a:lnTo>
                  <a:close/>
                  <a:moveTo>
                    <a:pt x="192" y="193"/>
                  </a:moveTo>
                  <a:lnTo>
                    <a:pt x="192" y="282"/>
                  </a:lnTo>
                  <a:lnTo>
                    <a:pt x="3470" y="282"/>
                  </a:lnTo>
                  <a:lnTo>
                    <a:pt x="3470" y="193"/>
                  </a:lnTo>
                  <a:lnTo>
                    <a:pt x="192" y="193"/>
                  </a:lnTo>
                  <a:close/>
                  <a:moveTo>
                    <a:pt x="96" y="0"/>
                  </a:moveTo>
                  <a:lnTo>
                    <a:pt x="3566" y="0"/>
                  </a:lnTo>
                  <a:lnTo>
                    <a:pt x="3591" y="4"/>
                  </a:lnTo>
                  <a:lnTo>
                    <a:pt x="3615" y="14"/>
                  </a:lnTo>
                  <a:lnTo>
                    <a:pt x="3634" y="29"/>
                  </a:lnTo>
                  <a:lnTo>
                    <a:pt x="3649" y="48"/>
                  </a:lnTo>
                  <a:lnTo>
                    <a:pt x="3658" y="71"/>
                  </a:lnTo>
                  <a:lnTo>
                    <a:pt x="3662" y="97"/>
                  </a:lnTo>
                  <a:lnTo>
                    <a:pt x="3662" y="378"/>
                  </a:lnTo>
                  <a:lnTo>
                    <a:pt x="3658" y="404"/>
                  </a:lnTo>
                  <a:lnTo>
                    <a:pt x="3649" y="427"/>
                  </a:lnTo>
                  <a:lnTo>
                    <a:pt x="3634" y="446"/>
                  </a:lnTo>
                  <a:lnTo>
                    <a:pt x="3615" y="461"/>
                  </a:lnTo>
                  <a:lnTo>
                    <a:pt x="3591" y="470"/>
                  </a:lnTo>
                  <a:lnTo>
                    <a:pt x="3566" y="474"/>
                  </a:lnTo>
                  <a:lnTo>
                    <a:pt x="3470" y="474"/>
                  </a:lnTo>
                  <a:lnTo>
                    <a:pt x="3470" y="2873"/>
                  </a:lnTo>
                  <a:lnTo>
                    <a:pt x="3467" y="2895"/>
                  </a:lnTo>
                  <a:lnTo>
                    <a:pt x="3459" y="2917"/>
                  </a:lnTo>
                  <a:lnTo>
                    <a:pt x="3447" y="2934"/>
                  </a:lnTo>
                  <a:lnTo>
                    <a:pt x="3432" y="2948"/>
                  </a:lnTo>
                  <a:lnTo>
                    <a:pt x="3413" y="2960"/>
                  </a:lnTo>
                  <a:lnTo>
                    <a:pt x="2680" y="1871"/>
                  </a:lnTo>
                  <a:lnTo>
                    <a:pt x="2787" y="1871"/>
                  </a:lnTo>
                  <a:lnTo>
                    <a:pt x="2812" y="1868"/>
                  </a:lnTo>
                  <a:lnTo>
                    <a:pt x="2835" y="1859"/>
                  </a:lnTo>
                  <a:lnTo>
                    <a:pt x="2854" y="1844"/>
                  </a:lnTo>
                  <a:lnTo>
                    <a:pt x="2869" y="1824"/>
                  </a:lnTo>
                  <a:lnTo>
                    <a:pt x="2879" y="1802"/>
                  </a:lnTo>
                  <a:lnTo>
                    <a:pt x="2883" y="1775"/>
                  </a:lnTo>
                  <a:lnTo>
                    <a:pt x="2879" y="1750"/>
                  </a:lnTo>
                  <a:lnTo>
                    <a:pt x="2869" y="1728"/>
                  </a:lnTo>
                  <a:lnTo>
                    <a:pt x="2854" y="1708"/>
                  </a:lnTo>
                  <a:lnTo>
                    <a:pt x="2835" y="1693"/>
                  </a:lnTo>
                  <a:lnTo>
                    <a:pt x="2812" y="1683"/>
                  </a:lnTo>
                  <a:lnTo>
                    <a:pt x="2787" y="1680"/>
                  </a:lnTo>
                  <a:lnTo>
                    <a:pt x="2551" y="1680"/>
                  </a:lnTo>
                  <a:lnTo>
                    <a:pt x="2297" y="1301"/>
                  </a:lnTo>
                  <a:lnTo>
                    <a:pt x="2273" y="1270"/>
                  </a:lnTo>
                  <a:lnTo>
                    <a:pt x="2245" y="1243"/>
                  </a:lnTo>
                  <a:lnTo>
                    <a:pt x="2214" y="1221"/>
                  </a:lnTo>
                  <a:lnTo>
                    <a:pt x="2181" y="1203"/>
                  </a:lnTo>
                  <a:lnTo>
                    <a:pt x="2146" y="1191"/>
                  </a:lnTo>
                  <a:lnTo>
                    <a:pt x="2108" y="1183"/>
                  </a:lnTo>
                  <a:lnTo>
                    <a:pt x="2069" y="1179"/>
                  </a:lnTo>
                  <a:lnTo>
                    <a:pt x="2029" y="1183"/>
                  </a:lnTo>
                  <a:lnTo>
                    <a:pt x="1991" y="1191"/>
                  </a:lnTo>
                  <a:lnTo>
                    <a:pt x="1954" y="1205"/>
                  </a:lnTo>
                  <a:lnTo>
                    <a:pt x="1919" y="1225"/>
                  </a:lnTo>
                  <a:lnTo>
                    <a:pt x="1916" y="1226"/>
                  </a:lnTo>
                  <a:lnTo>
                    <a:pt x="1884" y="1251"/>
                  </a:lnTo>
                  <a:lnTo>
                    <a:pt x="1857" y="1279"/>
                  </a:lnTo>
                  <a:lnTo>
                    <a:pt x="1834" y="1310"/>
                  </a:lnTo>
                  <a:lnTo>
                    <a:pt x="1816" y="1344"/>
                  </a:lnTo>
                  <a:lnTo>
                    <a:pt x="1803" y="1380"/>
                  </a:lnTo>
                  <a:lnTo>
                    <a:pt x="1795" y="1417"/>
                  </a:lnTo>
                  <a:lnTo>
                    <a:pt x="1793" y="1455"/>
                  </a:lnTo>
                  <a:lnTo>
                    <a:pt x="1795" y="1493"/>
                  </a:lnTo>
                  <a:lnTo>
                    <a:pt x="1803" y="1531"/>
                  </a:lnTo>
                  <a:lnTo>
                    <a:pt x="1817" y="1568"/>
                  </a:lnTo>
                  <a:lnTo>
                    <a:pt x="1835" y="1603"/>
                  </a:lnTo>
                  <a:lnTo>
                    <a:pt x="1886" y="1680"/>
                  </a:lnTo>
                  <a:lnTo>
                    <a:pt x="840" y="1680"/>
                  </a:lnTo>
                  <a:lnTo>
                    <a:pt x="814" y="1683"/>
                  </a:lnTo>
                  <a:lnTo>
                    <a:pt x="791" y="1693"/>
                  </a:lnTo>
                  <a:lnTo>
                    <a:pt x="772" y="1708"/>
                  </a:lnTo>
                  <a:lnTo>
                    <a:pt x="757" y="1728"/>
                  </a:lnTo>
                  <a:lnTo>
                    <a:pt x="748" y="1750"/>
                  </a:lnTo>
                  <a:lnTo>
                    <a:pt x="745" y="1775"/>
                  </a:lnTo>
                  <a:lnTo>
                    <a:pt x="748" y="1802"/>
                  </a:lnTo>
                  <a:lnTo>
                    <a:pt x="757" y="1824"/>
                  </a:lnTo>
                  <a:lnTo>
                    <a:pt x="772" y="1844"/>
                  </a:lnTo>
                  <a:lnTo>
                    <a:pt x="791" y="1859"/>
                  </a:lnTo>
                  <a:lnTo>
                    <a:pt x="814" y="1868"/>
                  </a:lnTo>
                  <a:lnTo>
                    <a:pt x="840" y="1871"/>
                  </a:lnTo>
                  <a:lnTo>
                    <a:pt x="2009" y="1871"/>
                  </a:lnTo>
                  <a:lnTo>
                    <a:pt x="2717" y="2969"/>
                  </a:lnTo>
                  <a:lnTo>
                    <a:pt x="1927" y="2969"/>
                  </a:lnTo>
                  <a:lnTo>
                    <a:pt x="1927" y="3188"/>
                  </a:lnTo>
                  <a:lnTo>
                    <a:pt x="1965" y="3205"/>
                  </a:lnTo>
                  <a:lnTo>
                    <a:pt x="2000" y="3228"/>
                  </a:lnTo>
                  <a:lnTo>
                    <a:pt x="2032" y="3255"/>
                  </a:lnTo>
                  <a:lnTo>
                    <a:pt x="2058" y="3287"/>
                  </a:lnTo>
                  <a:lnTo>
                    <a:pt x="2080" y="3324"/>
                  </a:lnTo>
                  <a:lnTo>
                    <a:pt x="2096" y="3362"/>
                  </a:lnTo>
                  <a:lnTo>
                    <a:pt x="2106" y="3404"/>
                  </a:lnTo>
                  <a:lnTo>
                    <a:pt x="2109" y="3448"/>
                  </a:lnTo>
                  <a:lnTo>
                    <a:pt x="2106" y="3489"/>
                  </a:lnTo>
                  <a:lnTo>
                    <a:pt x="2098" y="3529"/>
                  </a:lnTo>
                  <a:lnTo>
                    <a:pt x="2083" y="3565"/>
                  </a:lnTo>
                  <a:lnTo>
                    <a:pt x="2065" y="3599"/>
                  </a:lnTo>
                  <a:lnTo>
                    <a:pt x="2041" y="3630"/>
                  </a:lnTo>
                  <a:lnTo>
                    <a:pt x="2013" y="3658"/>
                  </a:lnTo>
                  <a:lnTo>
                    <a:pt x="1983" y="3681"/>
                  </a:lnTo>
                  <a:lnTo>
                    <a:pt x="1948" y="3700"/>
                  </a:lnTo>
                  <a:lnTo>
                    <a:pt x="1911" y="3715"/>
                  </a:lnTo>
                  <a:lnTo>
                    <a:pt x="1872" y="3723"/>
                  </a:lnTo>
                  <a:lnTo>
                    <a:pt x="1831" y="3726"/>
                  </a:lnTo>
                  <a:lnTo>
                    <a:pt x="1790" y="3723"/>
                  </a:lnTo>
                  <a:lnTo>
                    <a:pt x="1751" y="3715"/>
                  </a:lnTo>
                  <a:lnTo>
                    <a:pt x="1713" y="3700"/>
                  </a:lnTo>
                  <a:lnTo>
                    <a:pt x="1679" y="3681"/>
                  </a:lnTo>
                  <a:lnTo>
                    <a:pt x="1648" y="3658"/>
                  </a:lnTo>
                  <a:lnTo>
                    <a:pt x="1621" y="3630"/>
                  </a:lnTo>
                  <a:lnTo>
                    <a:pt x="1598" y="3599"/>
                  </a:lnTo>
                  <a:lnTo>
                    <a:pt x="1578" y="3565"/>
                  </a:lnTo>
                  <a:lnTo>
                    <a:pt x="1565" y="3529"/>
                  </a:lnTo>
                  <a:lnTo>
                    <a:pt x="1555" y="3489"/>
                  </a:lnTo>
                  <a:lnTo>
                    <a:pt x="1552" y="3448"/>
                  </a:lnTo>
                  <a:lnTo>
                    <a:pt x="1555" y="3404"/>
                  </a:lnTo>
                  <a:lnTo>
                    <a:pt x="1566" y="3362"/>
                  </a:lnTo>
                  <a:lnTo>
                    <a:pt x="1582" y="3324"/>
                  </a:lnTo>
                  <a:lnTo>
                    <a:pt x="1603" y="3287"/>
                  </a:lnTo>
                  <a:lnTo>
                    <a:pt x="1631" y="3255"/>
                  </a:lnTo>
                  <a:lnTo>
                    <a:pt x="1662" y="3228"/>
                  </a:lnTo>
                  <a:lnTo>
                    <a:pt x="1696" y="3205"/>
                  </a:lnTo>
                  <a:lnTo>
                    <a:pt x="1735" y="3188"/>
                  </a:lnTo>
                  <a:lnTo>
                    <a:pt x="1735" y="2969"/>
                  </a:lnTo>
                  <a:lnTo>
                    <a:pt x="288" y="2969"/>
                  </a:lnTo>
                  <a:lnTo>
                    <a:pt x="263" y="2966"/>
                  </a:lnTo>
                  <a:lnTo>
                    <a:pt x="240" y="2955"/>
                  </a:lnTo>
                  <a:lnTo>
                    <a:pt x="220" y="2940"/>
                  </a:lnTo>
                  <a:lnTo>
                    <a:pt x="205" y="2921"/>
                  </a:lnTo>
                  <a:lnTo>
                    <a:pt x="195" y="2898"/>
                  </a:lnTo>
                  <a:lnTo>
                    <a:pt x="192" y="2873"/>
                  </a:lnTo>
                  <a:lnTo>
                    <a:pt x="192" y="474"/>
                  </a:lnTo>
                  <a:lnTo>
                    <a:pt x="96" y="474"/>
                  </a:lnTo>
                  <a:lnTo>
                    <a:pt x="71" y="470"/>
                  </a:lnTo>
                  <a:lnTo>
                    <a:pt x="48" y="461"/>
                  </a:lnTo>
                  <a:lnTo>
                    <a:pt x="28" y="446"/>
                  </a:lnTo>
                  <a:lnTo>
                    <a:pt x="14" y="427"/>
                  </a:lnTo>
                  <a:lnTo>
                    <a:pt x="3" y="404"/>
                  </a:lnTo>
                  <a:lnTo>
                    <a:pt x="0" y="378"/>
                  </a:lnTo>
                  <a:lnTo>
                    <a:pt x="0" y="97"/>
                  </a:lnTo>
                  <a:lnTo>
                    <a:pt x="3" y="71"/>
                  </a:lnTo>
                  <a:lnTo>
                    <a:pt x="14" y="48"/>
                  </a:lnTo>
                  <a:lnTo>
                    <a:pt x="28" y="29"/>
                  </a:lnTo>
                  <a:lnTo>
                    <a:pt x="48" y="14"/>
                  </a:lnTo>
                  <a:lnTo>
                    <a:pt x="71" y="4"/>
                  </a:lnTo>
                  <a:lnTo>
                    <a:pt x="96"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sp>
        <p:nvSpPr>
          <p:cNvPr id="155" name="Freeform 48"/>
          <p:cNvSpPr>
            <a:spLocks noEditPoints="1"/>
          </p:cNvSpPr>
          <p:nvPr/>
        </p:nvSpPr>
        <p:spPr bwMode="auto">
          <a:xfrm>
            <a:off x="491560" y="4636043"/>
            <a:ext cx="319813" cy="319813"/>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157" name="Text Placeholder 14"/>
          <p:cNvSpPr txBox="1">
            <a:spLocks/>
          </p:cNvSpPr>
          <p:nvPr/>
        </p:nvSpPr>
        <p:spPr>
          <a:xfrm>
            <a:off x="1022646" y="4611283"/>
            <a:ext cx="2493663" cy="36933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There are many variations of passages of Lorem Ipsum</a:t>
            </a:r>
          </a:p>
        </p:txBody>
      </p:sp>
      <p:sp>
        <p:nvSpPr>
          <p:cNvPr id="31" name="Freeform 48"/>
          <p:cNvSpPr>
            <a:spLocks noEditPoints="1"/>
          </p:cNvSpPr>
          <p:nvPr/>
        </p:nvSpPr>
        <p:spPr bwMode="auto">
          <a:xfrm>
            <a:off x="491560" y="5214286"/>
            <a:ext cx="319813" cy="319813"/>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32" name="Text Placeholder 14"/>
          <p:cNvSpPr txBox="1">
            <a:spLocks/>
          </p:cNvSpPr>
          <p:nvPr/>
        </p:nvSpPr>
        <p:spPr>
          <a:xfrm>
            <a:off x="1022646" y="5189525"/>
            <a:ext cx="2493663" cy="36933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There are many variations of passages of Lorem Ipsum</a:t>
            </a:r>
          </a:p>
        </p:txBody>
      </p:sp>
      <p:sp>
        <p:nvSpPr>
          <p:cNvPr id="33" name="Freeform 48"/>
          <p:cNvSpPr>
            <a:spLocks noEditPoints="1"/>
          </p:cNvSpPr>
          <p:nvPr/>
        </p:nvSpPr>
        <p:spPr bwMode="auto">
          <a:xfrm>
            <a:off x="491560" y="5792528"/>
            <a:ext cx="319813" cy="319813"/>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chemeClr val="accent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34" name="Text Placeholder 14"/>
          <p:cNvSpPr txBox="1">
            <a:spLocks/>
          </p:cNvSpPr>
          <p:nvPr/>
        </p:nvSpPr>
        <p:spPr>
          <a:xfrm>
            <a:off x="1022646" y="5767769"/>
            <a:ext cx="2493663" cy="36933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There are many variations of passages of Lorem Ipsum</a:t>
            </a:r>
          </a:p>
        </p:txBody>
      </p:sp>
      <p:sp>
        <p:nvSpPr>
          <p:cNvPr id="35" name="Freeform 48"/>
          <p:cNvSpPr>
            <a:spLocks noEditPoints="1"/>
          </p:cNvSpPr>
          <p:nvPr/>
        </p:nvSpPr>
        <p:spPr bwMode="auto">
          <a:xfrm>
            <a:off x="4701610" y="4636043"/>
            <a:ext cx="319813" cy="319813"/>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chemeClr val="accent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36" name="Text Placeholder 14"/>
          <p:cNvSpPr txBox="1">
            <a:spLocks/>
          </p:cNvSpPr>
          <p:nvPr/>
        </p:nvSpPr>
        <p:spPr>
          <a:xfrm>
            <a:off x="5232695" y="4611283"/>
            <a:ext cx="2493663" cy="36933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There are many variations of passages of Lorem Ipsum</a:t>
            </a:r>
          </a:p>
        </p:txBody>
      </p:sp>
      <p:sp>
        <p:nvSpPr>
          <p:cNvPr id="37" name="Freeform 48"/>
          <p:cNvSpPr>
            <a:spLocks noEditPoints="1"/>
          </p:cNvSpPr>
          <p:nvPr/>
        </p:nvSpPr>
        <p:spPr bwMode="auto">
          <a:xfrm>
            <a:off x="4701610" y="5214286"/>
            <a:ext cx="319813" cy="319813"/>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38" name="Text Placeholder 14"/>
          <p:cNvSpPr txBox="1">
            <a:spLocks/>
          </p:cNvSpPr>
          <p:nvPr/>
        </p:nvSpPr>
        <p:spPr>
          <a:xfrm>
            <a:off x="5232695" y="5189525"/>
            <a:ext cx="2493663" cy="36933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There are many variations of passages of Lorem Ipsum</a:t>
            </a:r>
          </a:p>
        </p:txBody>
      </p:sp>
      <p:sp>
        <p:nvSpPr>
          <p:cNvPr id="39" name="Freeform 48"/>
          <p:cNvSpPr>
            <a:spLocks noEditPoints="1"/>
          </p:cNvSpPr>
          <p:nvPr/>
        </p:nvSpPr>
        <p:spPr bwMode="auto">
          <a:xfrm>
            <a:off x="4701610" y="5792528"/>
            <a:ext cx="319813" cy="319813"/>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40" name="Text Placeholder 14"/>
          <p:cNvSpPr txBox="1">
            <a:spLocks/>
          </p:cNvSpPr>
          <p:nvPr/>
        </p:nvSpPr>
        <p:spPr>
          <a:xfrm>
            <a:off x="5232695" y="5767769"/>
            <a:ext cx="2493663" cy="36933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There are many variations of passages of Lorem Ipsum</a:t>
            </a:r>
          </a:p>
        </p:txBody>
      </p:sp>
      <p:sp>
        <p:nvSpPr>
          <p:cNvPr id="41" name="Freeform 48"/>
          <p:cNvSpPr>
            <a:spLocks noEditPoints="1"/>
          </p:cNvSpPr>
          <p:nvPr/>
        </p:nvSpPr>
        <p:spPr bwMode="auto">
          <a:xfrm>
            <a:off x="8488754" y="4636043"/>
            <a:ext cx="319813" cy="319813"/>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42" name="Text Placeholder 14"/>
          <p:cNvSpPr txBox="1">
            <a:spLocks/>
          </p:cNvSpPr>
          <p:nvPr/>
        </p:nvSpPr>
        <p:spPr>
          <a:xfrm>
            <a:off x="9019839" y="4611283"/>
            <a:ext cx="2493663" cy="36933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There are many variations of passages of Lorem Ipsum</a:t>
            </a:r>
          </a:p>
        </p:txBody>
      </p:sp>
      <p:sp>
        <p:nvSpPr>
          <p:cNvPr id="43" name="Freeform 48"/>
          <p:cNvSpPr>
            <a:spLocks noEditPoints="1"/>
          </p:cNvSpPr>
          <p:nvPr/>
        </p:nvSpPr>
        <p:spPr bwMode="auto">
          <a:xfrm>
            <a:off x="8488754" y="5214286"/>
            <a:ext cx="319813" cy="319813"/>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44" name="Text Placeholder 14"/>
          <p:cNvSpPr txBox="1">
            <a:spLocks/>
          </p:cNvSpPr>
          <p:nvPr/>
        </p:nvSpPr>
        <p:spPr>
          <a:xfrm>
            <a:off x="9019839" y="5189525"/>
            <a:ext cx="2493663" cy="36933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There are many variations of passages of Lorem Ipsum</a:t>
            </a:r>
          </a:p>
        </p:txBody>
      </p:sp>
      <p:sp>
        <p:nvSpPr>
          <p:cNvPr id="45" name="Freeform 48"/>
          <p:cNvSpPr>
            <a:spLocks noEditPoints="1"/>
          </p:cNvSpPr>
          <p:nvPr/>
        </p:nvSpPr>
        <p:spPr bwMode="auto">
          <a:xfrm>
            <a:off x="8488754" y="5792528"/>
            <a:ext cx="319813" cy="319813"/>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chemeClr val="accent6"/>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lumMod val="65000"/>
                </a:prstClr>
              </a:solidFill>
              <a:effectLst/>
              <a:uLnTx/>
              <a:uFillTx/>
              <a:latin typeface="Justus oldstyle"/>
              <a:ea typeface="+mn-ea"/>
              <a:cs typeface="+mn-cs"/>
            </a:endParaRPr>
          </a:p>
        </p:txBody>
      </p:sp>
      <p:sp>
        <p:nvSpPr>
          <p:cNvPr id="46" name="Text Placeholder 14"/>
          <p:cNvSpPr txBox="1">
            <a:spLocks/>
          </p:cNvSpPr>
          <p:nvPr/>
        </p:nvSpPr>
        <p:spPr>
          <a:xfrm>
            <a:off x="9019839" y="5767769"/>
            <a:ext cx="2493663" cy="36933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oldstyle"/>
                <a:ea typeface="+mn-ea"/>
                <a:cs typeface="+mn-cs"/>
              </a:rPr>
              <a:t>There are many variations of passages of Lorem Ipsum</a:t>
            </a:r>
          </a:p>
        </p:txBody>
      </p:sp>
      <p:sp>
        <p:nvSpPr>
          <p:cNvPr id="47" name="Text Placeholder 14"/>
          <p:cNvSpPr txBox="1">
            <a:spLocks/>
          </p:cNvSpPr>
          <p:nvPr/>
        </p:nvSpPr>
        <p:spPr>
          <a:xfrm>
            <a:off x="5005599" y="2822003"/>
            <a:ext cx="2167200" cy="24622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IN" sz="1600" b="0" i="0" u="none" strike="noStrike" kern="1200" cap="none" spc="0" normalizeH="0" baseline="0" noProof="0" dirty="0">
                <a:ln>
                  <a:noFill/>
                </a:ln>
                <a:solidFill>
                  <a:prstClr val="white"/>
                </a:solidFill>
                <a:effectLst/>
                <a:uLnTx/>
                <a:uFillTx/>
                <a:latin typeface="Justus Bold"/>
                <a:ea typeface="+mn-ea"/>
                <a:cs typeface="+mn-cs"/>
              </a:rPr>
              <a:t>Product Services </a:t>
            </a:r>
          </a:p>
        </p:txBody>
      </p:sp>
      <p:sp>
        <p:nvSpPr>
          <p:cNvPr id="48" name="Text Placeholder 14"/>
          <p:cNvSpPr txBox="1">
            <a:spLocks/>
          </p:cNvSpPr>
          <p:nvPr/>
        </p:nvSpPr>
        <p:spPr>
          <a:xfrm>
            <a:off x="4467567" y="3102751"/>
            <a:ext cx="3243263" cy="94795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9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9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9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9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0" lang="en-IN" sz="1400" b="0" i="0" u="none" strike="noStrike" kern="1200" cap="none" spc="0" normalizeH="0" baseline="0" noProof="0" dirty="0">
                <a:ln>
                  <a:noFill/>
                </a:ln>
                <a:solidFill>
                  <a:prstClr val="white"/>
                </a:solidFill>
                <a:effectLst/>
                <a:uLnTx/>
                <a:uFillTx/>
                <a:latin typeface="Justus oldstyle"/>
                <a:ea typeface="+mn-ea"/>
                <a:cs typeface="+mn-cs"/>
              </a:rPr>
              <a:t>"Sed ut perspiciatis unde omnis iste natus error sit voluptatem accusantium doloremque laudantium, totam rem aperiam, eaque </a:t>
            </a:r>
            <a:r>
              <a:rPr kumimoji="0" lang="en-IN" sz="1400" b="0" i="0" u="none" strike="noStrike" kern="1200" cap="none" spc="0" normalizeH="0" baseline="0" noProof="0" dirty="0" err="1">
                <a:ln>
                  <a:noFill/>
                </a:ln>
                <a:solidFill>
                  <a:prstClr val="white"/>
                </a:solidFill>
                <a:effectLst/>
                <a:uLnTx/>
                <a:uFillTx/>
                <a:latin typeface="Justus oldstyle"/>
                <a:ea typeface="+mn-ea"/>
                <a:cs typeface="+mn-cs"/>
              </a:rPr>
              <a:t>ipsa</a:t>
            </a:r>
            <a:r>
              <a:rPr kumimoji="0" lang="en-IN" sz="1400" b="0" i="0" u="none" strike="noStrike" kern="1200" cap="none" spc="0" normalizeH="0" baseline="0" noProof="0" dirty="0">
                <a:ln>
                  <a:noFill/>
                </a:ln>
                <a:solidFill>
                  <a:prstClr val="white"/>
                </a:solidFill>
                <a:effectLst/>
                <a:uLnTx/>
                <a:uFillTx/>
                <a:latin typeface="Justus oldstyle"/>
                <a:ea typeface="+mn-ea"/>
                <a:cs typeface="+mn-cs"/>
              </a:rPr>
              <a:t> quae</a:t>
            </a:r>
          </a:p>
        </p:txBody>
      </p:sp>
      <p:sp>
        <p:nvSpPr>
          <p:cNvPr id="49" name="Freeform 63"/>
          <p:cNvSpPr>
            <a:spLocks noEditPoints="1"/>
          </p:cNvSpPr>
          <p:nvPr/>
        </p:nvSpPr>
        <p:spPr bwMode="auto">
          <a:xfrm>
            <a:off x="5620433" y="1840623"/>
            <a:ext cx="937531" cy="918839"/>
          </a:xfrm>
          <a:custGeom>
            <a:avLst/>
            <a:gdLst>
              <a:gd name="T0" fmla="*/ 3141 w 3912"/>
              <a:gd name="T1" fmla="*/ 2702 h 3833"/>
              <a:gd name="T2" fmla="*/ 3616 w 3912"/>
              <a:gd name="T3" fmla="*/ 2329 h 3833"/>
              <a:gd name="T4" fmla="*/ 2364 w 3912"/>
              <a:gd name="T5" fmla="*/ 2555 h 3833"/>
              <a:gd name="T6" fmla="*/ 2828 w 3912"/>
              <a:gd name="T7" fmla="*/ 2008 h 3833"/>
              <a:gd name="T8" fmla="*/ 1907 w 3912"/>
              <a:gd name="T9" fmla="*/ 1825 h 3833"/>
              <a:gd name="T10" fmla="*/ 2632 w 3912"/>
              <a:gd name="T11" fmla="*/ 1266 h 3833"/>
              <a:gd name="T12" fmla="*/ 2813 w 3912"/>
              <a:gd name="T13" fmla="*/ 1584 h 3833"/>
              <a:gd name="T14" fmla="*/ 603 w 3912"/>
              <a:gd name="T15" fmla="*/ 1189 h 3833"/>
              <a:gd name="T16" fmla="*/ 881 w 3912"/>
              <a:gd name="T17" fmla="*/ 1516 h 3833"/>
              <a:gd name="T18" fmla="*/ 920 w 3912"/>
              <a:gd name="T19" fmla="*/ 1770 h 3833"/>
              <a:gd name="T20" fmla="*/ 785 w 3912"/>
              <a:gd name="T21" fmla="*/ 1952 h 3833"/>
              <a:gd name="T22" fmla="*/ 723 w 3912"/>
              <a:gd name="T23" fmla="*/ 2163 h 3833"/>
              <a:gd name="T24" fmla="*/ 935 w 3912"/>
              <a:gd name="T25" fmla="*/ 2480 h 3833"/>
              <a:gd name="T26" fmla="*/ 1264 w 3912"/>
              <a:gd name="T27" fmla="*/ 2818 h 3833"/>
              <a:gd name="T28" fmla="*/ 1596 w 3912"/>
              <a:gd name="T29" fmla="*/ 3075 h 3833"/>
              <a:gd name="T30" fmla="*/ 1830 w 3912"/>
              <a:gd name="T31" fmla="*/ 3094 h 3833"/>
              <a:gd name="T32" fmla="*/ 2011 w 3912"/>
              <a:gd name="T33" fmla="*/ 2934 h 3833"/>
              <a:gd name="T34" fmla="*/ 2237 w 3912"/>
              <a:gd name="T35" fmla="*/ 2918 h 3833"/>
              <a:gd name="T36" fmla="*/ 2581 w 3912"/>
              <a:gd name="T37" fmla="*/ 3155 h 3833"/>
              <a:gd name="T38" fmla="*/ 2678 w 3912"/>
              <a:gd name="T39" fmla="*/ 3427 h 3833"/>
              <a:gd name="T40" fmla="*/ 2536 w 3912"/>
              <a:gd name="T41" fmla="*/ 3644 h 3833"/>
              <a:gd name="T42" fmla="*/ 2319 w 3912"/>
              <a:gd name="T43" fmla="*/ 3815 h 3833"/>
              <a:gd name="T44" fmla="*/ 1866 w 3912"/>
              <a:gd name="T45" fmla="*/ 3775 h 3833"/>
              <a:gd name="T46" fmla="*/ 1223 w 3912"/>
              <a:gd name="T47" fmla="*/ 3434 h 3833"/>
              <a:gd name="T48" fmla="*/ 535 w 3912"/>
              <a:gd name="T49" fmla="*/ 2784 h 3833"/>
              <a:gd name="T50" fmla="*/ 114 w 3912"/>
              <a:gd name="T51" fmla="*/ 2111 h 3833"/>
              <a:gd name="T52" fmla="*/ 1 w 3912"/>
              <a:gd name="T53" fmla="*/ 1598 h 3833"/>
              <a:gd name="T54" fmla="*/ 141 w 3912"/>
              <a:gd name="T55" fmla="*/ 1342 h 3833"/>
              <a:gd name="T56" fmla="*/ 347 w 3912"/>
              <a:gd name="T57" fmla="*/ 1170 h 3833"/>
              <a:gd name="T58" fmla="*/ 3147 w 3912"/>
              <a:gd name="T59" fmla="*/ 1148 h 3833"/>
              <a:gd name="T60" fmla="*/ 3665 w 3912"/>
              <a:gd name="T61" fmla="*/ 1825 h 3833"/>
              <a:gd name="T62" fmla="*/ 3418 w 3912"/>
              <a:gd name="T63" fmla="*/ 1039 h 3833"/>
              <a:gd name="T64" fmla="*/ 2866 w 3912"/>
              <a:gd name="T65" fmla="*/ 926 h 3833"/>
              <a:gd name="T66" fmla="*/ 3175 w 3912"/>
              <a:gd name="T67" fmla="*/ 732 h 3833"/>
              <a:gd name="T68" fmla="*/ 1433 w 3912"/>
              <a:gd name="T69" fmla="*/ 345 h 3833"/>
              <a:gd name="T70" fmla="*/ 754 w 3912"/>
              <a:gd name="T71" fmla="*/ 807 h 3833"/>
              <a:gd name="T72" fmla="*/ 1166 w 3912"/>
              <a:gd name="T73" fmla="*/ 828 h 3833"/>
              <a:gd name="T74" fmla="*/ 2091 w 3912"/>
              <a:gd name="T75" fmla="*/ 1127 h 3833"/>
              <a:gd name="T76" fmla="*/ 2621 w 3912"/>
              <a:gd name="T77" fmla="*/ 803 h 3833"/>
              <a:gd name="T78" fmla="*/ 2276 w 3912"/>
              <a:gd name="T79" fmla="*/ 316 h 3833"/>
              <a:gd name="T80" fmla="*/ 1674 w 3912"/>
              <a:gd name="T81" fmla="*/ 357 h 3833"/>
              <a:gd name="T82" fmla="*/ 1344 w 3912"/>
              <a:gd name="T83" fmla="*/ 887 h 3833"/>
              <a:gd name="T84" fmla="*/ 1907 w 3912"/>
              <a:gd name="T85" fmla="*/ 247 h 3833"/>
              <a:gd name="T86" fmla="*/ 2690 w 3912"/>
              <a:gd name="T87" fmla="*/ 130 h 3833"/>
              <a:gd name="T88" fmla="*/ 3428 w 3912"/>
              <a:gd name="T89" fmla="*/ 644 h 3833"/>
              <a:gd name="T90" fmla="*/ 3854 w 3912"/>
              <a:gd name="T91" fmla="*/ 1445 h 3833"/>
              <a:gd name="T92" fmla="*/ 3856 w 3912"/>
              <a:gd name="T93" fmla="*/ 2375 h 3833"/>
              <a:gd name="T94" fmla="*/ 3453 w 3912"/>
              <a:gd name="T95" fmla="*/ 3161 h 3833"/>
              <a:gd name="T96" fmla="*/ 2749 w 3912"/>
              <a:gd name="T97" fmla="*/ 3680 h 3833"/>
              <a:gd name="T98" fmla="*/ 2866 w 3912"/>
              <a:gd name="T99" fmla="*/ 3355 h 3833"/>
              <a:gd name="T100" fmla="*/ 3301 w 3912"/>
              <a:gd name="T101" fmla="*/ 2960 h 3833"/>
              <a:gd name="T102" fmla="*/ 2786 w 3912"/>
              <a:gd name="T103" fmla="*/ 3119 h 3833"/>
              <a:gd name="T104" fmla="*/ 2372 w 3912"/>
              <a:gd name="T105" fmla="*/ 2740 h 3833"/>
              <a:gd name="T106" fmla="*/ 1975 w 3912"/>
              <a:gd name="T107" fmla="*/ 2747 h 3833"/>
              <a:gd name="T108" fmla="*/ 1391 w 3912"/>
              <a:gd name="T109" fmla="*/ 2685 h 3833"/>
              <a:gd name="T110" fmla="*/ 1171 w 3912"/>
              <a:gd name="T111" fmla="*/ 2008 h 3833"/>
              <a:gd name="T112" fmla="*/ 1062 w 3912"/>
              <a:gd name="T113" fmla="*/ 2347 h 3833"/>
              <a:gd name="T114" fmla="*/ 1030 w 3912"/>
              <a:gd name="T115" fmla="*/ 1946 h 3833"/>
              <a:gd name="T116" fmla="*/ 1112 w 3912"/>
              <a:gd name="T117" fmla="*/ 1648 h 3833"/>
              <a:gd name="T118" fmla="*/ 978 w 3912"/>
              <a:gd name="T119" fmla="*/ 1186 h 3833"/>
              <a:gd name="T120" fmla="*/ 514 w 3912"/>
              <a:gd name="T121" fmla="*/ 964 h 3833"/>
              <a:gd name="T122" fmla="*/ 592 w 3912"/>
              <a:gd name="T123" fmla="*/ 620 h 3833"/>
              <a:gd name="T124" fmla="*/ 1322 w 3912"/>
              <a:gd name="T125" fmla="*/ 124 h 3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12" h="3833">
                <a:moveTo>
                  <a:pt x="3012" y="2008"/>
                </a:moveTo>
                <a:lnTo>
                  <a:pt x="3006" y="2142"/>
                </a:lnTo>
                <a:lnTo>
                  <a:pt x="2996" y="2273"/>
                </a:lnTo>
                <a:lnTo>
                  <a:pt x="2980" y="2400"/>
                </a:lnTo>
                <a:lnTo>
                  <a:pt x="2961" y="2524"/>
                </a:lnTo>
                <a:lnTo>
                  <a:pt x="2938" y="2644"/>
                </a:lnTo>
                <a:lnTo>
                  <a:pt x="3042" y="2671"/>
                </a:lnTo>
                <a:lnTo>
                  <a:pt x="3141" y="2702"/>
                </a:lnTo>
                <a:lnTo>
                  <a:pt x="3236" y="2735"/>
                </a:lnTo>
                <a:lnTo>
                  <a:pt x="3325" y="2771"/>
                </a:lnTo>
                <a:lnTo>
                  <a:pt x="3409" y="2809"/>
                </a:lnTo>
                <a:lnTo>
                  <a:pt x="3463" y="2720"/>
                </a:lnTo>
                <a:lnTo>
                  <a:pt x="3509" y="2626"/>
                </a:lnTo>
                <a:lnTo>
                  <a:pt x="3552" y="2530"/>
                </a:lnTo>
                <a:lnTo>
                  <a:pt x="3587" y="2431"/>
                </a:lnTo>
                <a:lnTo>
                  <a:pt x="3616" y="2329"/>
                </a:lnTo>
                <a:lnTo>
                  <a:pt x="3639" y="2224"/>
                </a:lnTo>
                <a:lnTo>
                  <a:pt x="3656" y="2117"/>
                </a:lnTo>
                <a:lnTo>
                  <a:pt x="3665" y="2008"/>
                </a:lnTo>
                <a:lnTo>
                  <a:pt x="3012" y="2008"/>
                </a:lnTo>
                <a:close/>
                <a:moveTo>
                  <a:pt x="2091" y="2008"/>
                </a:moveTo>
                <a:lnTo>
                  <a:pt x="2091" y="2540"/>
                </a:lnTo>
                <a:lnTo>
                  <a:pt x="2229" y="2545"/>
                </a:lnTo>
                <a:lnTo>
                  <a:pt x="2364" y="2555"/>
                </a:lnTo>
                <a:lnTo>
                  <a:pt x="2498" y="2568"/>
                </a:lnTo>
                <a:lnTo>
                  <a:pt x="2628" y="2586"/>
                </a:lnTo>
                <a:lnTo>
                  <a:pt x="2755" y="2607"/>
                </a:lnTo>
                <a:lnTo>
                  <a:pt x="2779" y="2493"/>
                </a:lnTo>
                <a:lnTo>
                  <a:pt x="2798" y="2376"/>
                </a:lnTo>
                <a:lnTo>
                  <a:pt x="2812" y="2256"/>
                </a:lnTo>
                <a:lnTo>
                  <a:pt x="2823" y="2134"/>
                </a:lnTo>
                <a:lnTo>
                  <a:pt x="2828" y="2008"/>
                </a:lnTo>
                <a:lnTo>
                  <a:pt x="2091" y="2008"/>
                </a:lnTo>
                <a:close/>
                <a:moveTo>
                  <a:pt x="1240" y="1244"/>
                </a:moveTo>
                <a:lnTo>
                  <a:pt x="1217" y="1355"/>
                </a:lnTo>
                <a:lnTo>
                  <a:pt x="1200" y="1468"/>
                </a:lnTo>
                <a:lnTo>
                  <a:pt x="1187" y="1584"/>
                </a:lnTo>
                <a:lnTo>
                  <a:pt x="1176" y="1704"/>
                </a:lnTo>
                <a:lnTo>
                  <a:pt x="1171" y="1825"/>
                </a:lnTo>
                <a:lnTo>
                  <a:pt x="1907" y="1825"/>
                </a:lnTo>
                <a:lnTo>
                  <a:pt x="1907" y="1311"/>
                </a:lnTo>
                <a:lnTo>
                  <a:pt x="1769" y="1306"/>
                </a:lnTo>
                <a:lnTo>
                  <a:pt x="1632" y="1298"/>
                </a:lnTo>
                <a:lnTo>
                  <a:pt x="1498" y="1283"/>
                </a:lnTo>
                <a:lnTo>
                  <a:pt x="1368" y="1266"/>
                </a:lnTo>
                <a:lnTo>
                  <a:pt x="1240" y="1244"/>
                </a:lnTo>
                <a:close/>
                <a:moveTo>
                  <a:pt x="2760" y="1244"/>
                </a:moveTo>
                <a:lnTo>
                  <a:pt x="2632" y="1266"/>
                </a:lnTo>
                <a:lnTo>
                  <a:pt x="2501" y="1283"/>
                </a:lnTo>
                <a:lnTo>
                  <a:pt x="2366" y="1296"/>
                </a:lnTo>
                <a:lnTo>
                  <a:pt x="2230" y="1306"/>
                </a:lnTo>
                <a:lnTo>
                  <a:pt x="2091" y="1311"/>
                </a:lnTo>
                <a:lnTo>
                  <a:pt x="2091" y="1825"/>
                </a:lnTo>
                <a:lnTo>
                  <a:pt x="2828" y="1825"/>
                </a:lnTo>
                <a:lnTo>
                  <a:pt x="2823" y="1704"/>
                </a:lnTo>
                <a:lnTo>
                  <a:pt x="2813" y="1584"/>
                </a:lnTo>
                <a:lnTo>
                  <a:pt x="2799" y="1468"/>
                </a:lnTo>
                <a:lnTo>
                  <a:pt x="2781" y="1355"/>
                </a:lnTo>
                <a:lnTo>
                  <a:pt x="2760" y="1244"/>
                </a:lnTo>
                <a:close/>
                <a:moveTo>
                  <a:pt x="468" y="1144"/>
                </a:moveTo>
                <a:lnTo>
                  <a:pt x="500" y="1147"/>
                </a:lnTo>
                <a:lnTo>
                  <a:pt x="533" y="1156"/>
                </a:lnTo>
                <a:lnTo>
                  <a:pt x="568" y="1169"/>
                </a:lnTo>
                <a:lnTo>
                  <a:pt x="603" y="1189"/>
                </a:lnTo>
                <a:lnTo>
                  <a:pt x="640" y="1214"/>
                </a:lnTo>
                <a:lnTo>
                  <a:pt x="677" y="1247"/>
                </a:lnTo>
                <a:lnTo>
                  <a:pt x="716" y="1286"/>
                </a:lnTo>
                <a:lnTo>
                  <a:pt x="755" y="1332"/>
                </a:lnTo>
                <a:lnTo>
                  <a:pt x="794" y="1383"/>
                </a:lnTo>
                <a:lnTo>
                  <a:pt x="829" y="1431"/>
                </a:lnTo>
                <a:lnTo>
                  <a:pt x="857" y="1475"/>
                </a:lnTo>
                <a:lnTo>
                  <a:pt x="881" y="1516"/>
                </a:lnTo>
                <a:lnTo>
                  <a:pt x="900" y="1555"/>
                </a:lnTo>
                <a:lnTo>
                  <a:pt x="914" y="1592"/>
                </a:lnTo>
                <a:lnTo>
                  <a:pt x="923" y="1627"/>
                </a:lnTo>
                <a:lnTo>
                  <a:pt x="931" y="1659"/>
                </a:lnTo>
                <a:lnTo>
                  <a:pt x="933" y="1689"/>
                </a:lnTo>
                <a:lnTo>
                  <a:pt x="932" y="1717"/>
                </a:lnTo>
                <a:lnTo>
                  <a:pt x="927" y="1744"/>
                </a:lnTo>
                <a:lnTo>
                  <a:pt x="920" y="1770"/>
                </a:lnTo>
                <a:lnTo>
                  <a:pt x="910" y="1794"/>
                </a:lnTo>
                <a:lnTo>
                  <a:pt x="897" y="1818"/>
                </a:lnTo>
                <a:lnTo>
                  <a:pt x="883" y="1842"/>
                </a:lnTo>
                <a:lnTo>
                  <a:pt x="867" y="1864"/>
                </a:lnTo>
                <a:lnTo>
                  <a:pt x="848" y="1886"/>
                </a:lnTo>
                <a:lnTo>
                  <a:pt x="827" y="1908"/>
                </a:lnTo>
                <a:lnTo>
                  <a:pt x="807" y="1930"/>
                </a:lnTo>
                <a:lnTo>
                  <a:pt x="785" y="1952"/>
                </a:lnTo>
                <a:lnTo>
                  <a:pt x="761" y="1975"/>
                </a:lnTo>
                <a:lnTo>
                  <a:pt x="737" y="1999"/>
                </a:lnTo>
                <a:lnTo>
                  <a:pt x="722" y="2020"/>
                </a:lnTo>
                <a:lnTo>
                  <a:pt x="711" y="2044"/>
                </a:lnTo>
                <a:lnTo>
                  <a:pt x="707" y="2070"/>
                </a:lnTo>
                <a:lnTo>
                  <a:pt x="708" y="2098"/>
                </a:lnTo>
                <a:lnTo>
                  <a:pt x="714" y="2129"/>
                </a:lnTo>
                <a:lnTo>
                  <a:pt x="723" y="2163"/>
                </a:lnTo>
                <a:lnTo>
                  <a:pt x="739" y="2198"/>
                </a:lnTo>
                <a:lnTo>
                  <a:pt x="756" y="2235"/>
                </a:lnTo>
                <a:lnTo>
                  <a:pt x="779" y="2273"/>
                </a:lnTo>
                <a:lnTo>
                  <a:pt x="805" y="2312"/>
                </a:lnTo>
                <a:lnTo>
                  <a:pt x="833" y="2354"/>
                </a:lnTo>
                <a:lnTo>
                  <a:pt x="865" y="2395"/>
                </a:lnTo>
                <a:lnTo>
                  <a:pt x="900" y="2437"/>
                </a:lnTo>
                <a:lnTo>
                  <a:pt x="935" y="2480"/>
                </a:lnTo>
                <a:lnTo>
                  <a:pt x="973" y="2524"/>
                </a:lnTo>
                <a:lnTo>
                  <a:pt x="1012" y="2567"/>
                </a:lnTo>
                <a:lnTo>
                  <a:pt x="1053" y="2609"/>
                </a:lnTo>
                <a:lnTo>
                  <a:pt x="1094" y="2653"/>
                </a:lnTo>
                <a:lnTo>
                  <a:pt x="1136" y="2695"/>
                </a:lnTo>
                <a:lnTo>
                  <a:pt x="1178" y="2736"/>
                </a:lnTo>
                <a:lnTo>
                  <a:pt x="1221" y="2778"/>
                </a:lnTo>
                <a:lnTo>
                  <a:pt x="1264" y="2818"/>
                </a:lnTo>
                <a:lnTo>
                  <a:pt x="1308" y="2859"/>
                </a:lnTo>
                <a:lnTo>
                  <a:pt x="1350" y="2896"/>
                </a:lnTo>
                <a:lnTo>
                  <a:pt x="1393" y="2932"/>
                </a:lnTo>
                <a:lnTo>
                  <a:pt x="1436" y="2966"/>
                </a:lnTo>
                <a:lnTo>
                  <a:pt x="1477" y="2998"/>
                </a:lnTo>
                <a:lnTo>
                  <a:pt x="1517" y="3026"/>
                </a:lnTo>
                <a:lnTo>
                  <a:pt x="1557" y="3052"/>
                </a:lnTo>
                <a:lnTo>
                  <a:pt x="1596" y="3075"/>
                </a:lnTo>
                <a:lnTo>
                  <a:pt x="1632" y="3094"/>
                </a:lnTo>
                <a:lnTo>
                  <a:pt x="1667" y="3108"/>
                </a:lnTo>
                <a:lnTo>
                  <a:pt x="1700" y="3119"/>
                </a:lnTo>
                <a:lnTo>
                  <a:pt x="1731" y="3124"/>
                </a:lnTo>
                <a:lnTo>
                  <a:pt x="1760" y="3125"/>
                </a:lnTo>
                <a:lnTo>
                  <a:pt x="1786" y="3120"/>
                </a:lnTo>
                <a:lnTo>
                  <a:pt x="1810" y="3109"/>
                </a:lnTo>
                <a:lnTo>
                  <a:pt x="1830" y="3094"/>
                </a:lnTo>
                <a:lnTo>
                  <a:pt x="1854" y="3070"/>
                </a:lnTo>
                <a:lnTo>
                  <a:pt x="1877" y="3048"/>
                </a:lnTo>
                <a:lnTo>
                  <a:pt x="1899" y="3025"/>
                </a:lnTo>
                <a:lnTo>
                  <a:pt x="1920" y="3004"/>
                </a:lnTo>
                <a:lnTo>
                  <a:pt x="1943" y="2984"/>
                </a:lnTo>
                <a:lnTo>
                  <a:pt x="1965" y="2965"/>
                </a:lnTo>
                <a:lnTo>
                  <a:pt x="1988" y="2948"/>
                </a:lnTo>
                <a:lnTo>
                  <a:pt x="2011" y="2934"/>
                </a:lnTo>
                <a:lnTo>
                  <a:pt x="2034" y="2921"/>
                </a:lnTo>
                <a:lnTo>
                  <a:pt x="2059" y="2911"/>
                </a:lnTo>
                <a:lnTo>
                  <a:pt x="2084" y="2904"/>
                </a:lnTo>
                <a:lnTo>
                  <a:pt x="2111" y="2899"/>
                </a:lnTo>
                <a:lnTo>
                  <a:pt x="2140" y="2899"/>
                </a:lnTo>
                <a:lnTo>
                  <a:pt x="2171" y="2902"/>
                </a:lnTo>
                <a:lnTo>
                  <a:pt x="2203" y="2908"/>
                </a:lnTo>
                <a:lnTo>
                  <a:pt x="2237" y="2918"/>
                </a:lnTo>
                <a:lnTo>
                  <a:pt x="2273" y="2932"/>
                </a:lnTo>
                <a:lnTo>
                  <a:pt x="2312" y="2951"/>
                </a:lnTo>
                <a:lnTo>
                  <a:pt x="2353" y="2975"/>
                </a:lnTo>
                <a:lnTo>
                  <a:pt x="2398" y="3004"/>
                </a:lnTo>
                <a:lnTo>
                  <a:pt x="2446" y="3037"/>
                </a:lnTo>
                <a:lnTo>
                  <a:pt x="2495" y="3076"/>
                </a:lnTo>
                <a:lnTo>
                  <a:pt x="2542" y="3117"/>
                </a:lnTo>
                <a:lnTo>
                  <a:pt x="2581" y="3155"/>
                </a:lnTo>
                <a:lnTo>
                  <a:pt x="2613" y="3193"/>
                </a:lnTo>
                <a:lnTo>
                  <a:pt x="2639" y="3228"/>
                </a:lnTo>
                <a:lnTo>
                  <a:pt x="2658" y="3264"/>
                </a:lnTo>
                <a:lnTo>
                  <a:pt x="2672" y="3298"/>
                </a:lnTo>
                <a:lnTo>
                  <a:pt x="2680" y="3332"/>
                </a:lnTo>
                <a:lnTo>
                  <a:pt x="2684" y="3365"/>
                </a:lnTo>
                <a:lnTo>
                  <a:pt x="2683" y="3396"/>
                </a:lnTo>
                <a:lnTo>
                  <a:pt x="2678" y="3427"/>
                </a:lnTo>
                <a:lnTo>
                  <a:pt x="2668" y="3456"/>
                </a:lnTo>
                <a:lnTo>
                  <a:pt x="2657" y="3486"/>
                </a:lnTo>
                <a:lnTo>
                  <a:pt x="2641" y="3513"/>
                </a:lnTo>
                <a:lnTo>
                  <a:pt x="2623" y="3542"/>
                </a:lnTo>
                <a:lnTo>
                  <a:pt x="2604" y="3568"/>
                </a:lnTo>
                <a:lnTo>
                  <a:pt x="2582" y="3594"/>
                </a:lnTo>
                <a:lnTo>
                  <a:pt x="2559" y="3619"/>
                </a:lnTo>
                <a:lnTo>
                  <a:pt x="2536" y="3644"/>
                </a:lnTo>
                <a:lnTo>
                  <a:pt x="2511" y="3669"/>
                </a:lnTo>
                <a:lnTo>
                  <a:pt x="2487" y="3693"/>
                </a:lnTo>
                <a:lnTo>
                  <a:pt x="2462" y="3715"/>
                </a:lnTo>
                <a:lnTo>
                  <a:pt x="2438" y="3738"/>
                </a:lnTo>
                <a:lnTo>
                  <a:pt x="2416" y="3761"/>
                </a:lnTo>
                <a:lnTo>
                  <a:pt x="2389" y="3783"/>
                </a:lnTo>
                <a:lnTo>
                  <a:pt x="2357" y="3801"/>
                </a:lnTo>
                <a:lnTo>
                  <a:pt x="2319" y="3815"/>
                </a:lnTo>
                <a:lnTo>
                  <a:pt x="2277" y="3826"/>
                </a:lnTo>
                <a:lnTo>
                  <a:pt x="2230" y="3832"/>
                </a:lnTo>
                <a:lnTo>
                  <a:pt x="2179" y="3833"/>
                </a:lnTo>
                <a:lnTo>
                  <a:pt x="2123" y="3831"/>
                </a:lnTo>
                <a:lnTo>
                  <a:pt x="2065" y="3824"/>
                </a:lnTo>
                <a:lnTo>
                  <a:pt x="2002" y="3812"/>
                </a:lnTo>
                <a:lnTo>
                  <a:pt x="1936" y="3795"/>
                </a:lnTo>
                <a:lnTo>
                  <a:pt x="1866" y="3775"/>
                </a:lnTo>
                <a:lnTo>
                  <a:pt x="1794" y="3749"/>
                </a:lnTo>
                <a:lnTo>
                  <a:pt x="1719" y="3719"/>
                </a:lnTo>
                <a:lnTo>
                  <a:pt x="1641" y="3683"/>
                </a:lnTo>
                <a:lnTo>
                  <a:pt x="1561" y="3644"/>
                </a:lnTo>
                <a:lnTo>
                  <a:pt x="1479" y="3599"/>
                </a:lnTo>
                <a:lnTo>
                  <a:pt x="1395" y="3549"/>
                </a:lnTo>
                <a:lnTo>
                  <a:pt x="1310" y="3493"/>
                </a:lnTo>
                <a:lnTo>
                  <a:pt x="1223" y="3434"/>
                </a:lnTo>
                <a:lnTo>
                  <a:pt x="1136" y="3369"/>
                </a:lnTo>
                <a:lnTo>
                  <a:pt x="1048" y="3297"/>
                </a:lnTo>
                <a:lnTo>
                  <a:pt x="958" y="3221"/>
                </a:lnTo>
                <a:lnTo>
                  <a:pt x="869" y="3139"/>
                </a:lnTo>
                <a:lnTo>
                  <a:pt x="779" y="3052"/>
                </a:lnTo>
                <a:lnTo>
                  <a:pt x="692" y="2962"/>
                </a:lnTo>
                <a:lnTo>
                  <a:pt x="611" y="2873"/>
                </a:lnTo>
                <a:lnTo>
                  <a:pt x="535" y="2784"/>
                </a:lnTo>
                <a:lnTo>
                  <a:pt x="465" y="2695"/>
                </a:lnTo>
                <a:lnTo>
                  <a:pt x="399" y="2607"/>
                </a:lnTo>
                <a:lnTo>
                  <a:pt x="339" y="2520"/>
                </a:lnTo>
                <a:lnTo>
                  <a:pt x="285" y="2435"/>
                </a:lnTo>
                <a:lnTo>
                  <a:pt x="234" y="2351"/>
                </a:lnTo>
                <a:lnTo>
                  <a:pt x="190" y="2269"/>
                </a:lnTo>
                <a:lnTo>
                  <a:pt x="149" y="2189"/>
                </a:lnTo>
                <a:lnTo>
                  <a:pt x="114" y="2111"/>
                </a:lnTo>
                <a:lnTo>
                  <a:pt x="84" y="2035"/>
                </a:lnTo>
                <a:lnTo>
                  <a:pt x="58" y="1963"/>
                </a:lnTo>
                <a:lnTo>
                  <a:pt x="38" y="1894"/>
                </a:lnTo>
                <a:lnTo>
                  <a:pt x="21" y="1828"/>
                </a:lnTo>
                <a:lnTo>
                  <a:pt x="9" y="1765"/>
                </a:lnTo>
                <a:lnTo>
                  <a:pt x="2" y="1705"/>
                </a:lnTo>
                <a:lnTo>
                  <a:pt x="0" y="1649"/>
                </a:lnTo>
                <a:lnTo>
                  <a:pt x="1" y="1598"/>
                </a:lnTo>
                <a:lnTo>
                  <a:pt x="7" y="1552"/>
                </a:lnTo>
                <a:lnTo>
                  <a:pt x="18" y="1509"/>
                </a:lnTo>
                <a:lnTo>
                  <a:pt x="32" y="1471"/>
                </a:lnTo>
                <a:lnTo>
                  <a:pt x="50" y="1439"/>
                </a:lnTo>
                <a:lnTo>
                  <a:pt x="72" y="1412"/>
                </a:lnTo>
                <a:lnTo>
                  <a:pt x="95" y="1389"/>
                </a:lnTo>
                <a:lnTo>
                  <a:pt x="117" y="1365"/>
                </a:lnTo>
                <a:lnTo>
                  <a:pt x="141" y="1342"/>
                </a:lnTo>
                <a:lnTo>
                  <a:pt x="165" y="1317"/>
                </a:lnTo>
                <a:lnTo>
                  <a:pt x="188" y="1292"/>
                </a:lnTo>
                <a:lnTo>
                  <a:pt x="213" y="1268"/>
                </a:lnTo>
                <a:lnTo>
                  <a:pt x="238" y="1245"/>
                </a:lnTo>
                <a:lnTo>
                  <a:pt x="264" y="1224"/>
                </a:lnTo>
                <a:lnTo>
                  <a:pt x="292" y="1204"/>
                </a:lnTo>
                <a:lnTo>
                  <a:pt x="319" y="1186"/>
                </a:lnTo>
                <a:lnTo>
                  <a:pt x="347" y="1170"/>
                </a:lnTo>
                <a:lnTo>
                  <a:pt x="376" y="1159"/>
                </a:lnTo>
                <a:lnTo>
                  <a:pt x="405" y="1150"/>
                </a:lnTo>
                <a:lnTo>
                  <a:pt x="436" y="1144"/>
                </a:lnTo>
                <a:lnTo>
                  <a:pt x="468" y="1144"/>
                </a:lnTo>
                <a:close/>
                <a:moveTo>
                  <a:pt x="3418" y="1039"/>
                </a:moveTo>
                <a:lnTo>
                  <a:pt x="3333" y="1077"/>
                </a:lnTo>
                <a:lnTo>
                  <a:pt x="3243" y="1113"/>
                </a:lnTo>
                <a:lnTo>
                  <a:pt x="3147" y="1148"/>
                </a:lnTo>
                <a:lnTo>
                  <a:pt x="3047" y="1179"/>
                </a:lnTo>
                <a:lnTo>
                  <a:pt x="2941" y="1206"/>
                </a:lnTo>
                <a:lnTo>
                  <a:pt x="2964" y="1324"/>
                </a:lnTo>
                <a:lnTo>
                  <a:pt x="2981" y="1444"/>
                </a:lnTo>
                <a:lnTo>
                  <a:pt x="2997" y="1567"/>
                </a:lnTo>
                <a:lnTo>
                  <a:pt x="3006" y="1694"/>
                </a:lnTo>
                <a:lnTo>
                  <a:pt x="3012" y="1825"/>
                </a:lnTo>
                <a:lnTo>
                  <a:pt x="3665" y="1825"/>
                </a:lnTo>
                <a:lnTo>
                  <a:pt x="3656" y="1718"/>
                </a:lnTo>
                <a:lnTo>
                  <a:pt x="3641" y="1614"/>
                </a:lnTo>
                <a:lnTo>
                  <a:pt x="3618" y="1510"/>
                </a:lnTo>
                <a:lnTo>
                  <a:pt x="3590" y="1410"/>
                </a:lnTo>
                <a:lnTo>
                  <a:pt x="3555" y="1313"/>
                </a:lnTo>
                <a:lnTo>
                  <a:pt x="3515" y="1218"/>
                </a:lnTo>
                <a:lnTo>
                  <a:pt x="3469" y="1127"/>
                </a:lnTo>
                <a:lnTo>
                  <a:pt x="3418" y="1039"/>
                </a:lnTo>
                <a:close/>
                <a:moveTo>
                  <a:pt x="2567" y="345"/>
                </a:moveTo>
                <a:lnTo>
                  <a:pt x="2617" y="411"/>
                </a:lnTo>
                <a:lnTo>
                  <a:pt x="2666" y="485"/>
                </a:lnTo>
                <a:lnTo>
                  <a:pt x="2711" y="563"/>
                </a:lnTo>
                <a:lnTo>
                  <a:pt x="2755" y="647"/>
                </a:lnTo>
                <a:lnTo>
                  <a:pt x="2795" y="736"/>
                </a:lnTo>
                <a:lnTo>
                  <a:pt x="2832" y="828"/>
                </a:lnTo>
                <a:lnTo>
                  <a:pt x="2866" y="926"/>
                </a:lnTo>
                <a:lnTo>
                  <a:pt x="2897" y="1028"/>
                </a:lnTo>
                <a:lnTo>
                  <a:pt x="2989" y="1004"/>
                </a:lnTo>
                <a:lnTo>
                  <a:pt x="3076" y="978"/>
                </a:lnTo>
                <a:lnTo>
                  <a:pt x="3160" y="949"/>
                </a:lnTo>
                <a:lnTo>
                  <a:pt x="3239" y="919"/>
                </a:lnTo>
                <a:lnTo>
                  <a:pt x="3312" y="887"/>
                </a:lnTo>
                <a:lnTo>
                  <a:pt x="3246" y="807"/>
                </a:lnTo>
                <a:lnTo>
                  <a:pt x="3175" y="732"/>
                </a:lnTo>
                <a:lnTo>
                  <a:pt x="3099" y="661"/>
                </a:lnTo>
                <a:lnTo>
                  <a:pt x="3019" y="595"/>
                </a:lnTo>
                <a:lnTo>
                  <a:pt x="2936" y="534"/>
                </a:lnTo>
                <a:lnTo>
                  <a:pt x="2849" y="478"/>
                </a:lnTo>
                <a:lnTo>
                  <a:pt x="2759" y="428"/>
                </a:lnTo>
                <a:lnTo>
                  <a:pt x="2664" y="383"/>
                </a:lnTo>
                <a:lnTo>
                  <a:pt x="2567" y="345"/>
                </a:lnTo>
                <a:close/>
                <a:moveTo>
                  <a:pt x="1433" y="345"/>
                </a:moveTo>
                <a:lnTo>
                  <a:pt x="1335" y="383"/>
                </a:lnTo>
                <a:lnTo>
                  <a:pt x="1241" y="428"/>
                </a:lnTo>
                <a:lnTo>
                  <a:pt x="1150" y="478"/>
                </a:lnTo>
                <a:lnTo>
                  <a:pt x="1063" y="534"/>
                </a:lnTo>
                <a:lnTo>
                  <a:pt x="979" y="595"/>
                </a:lnTo>
                <a:lnTo>
                  <a:pt x="900" y="661"/>
                </a:lnTo>
                <a:lnTo>
                  <a:pt x="824" y="732"/>
                </a:lnTo>
                <a:lnTo>
                  <a:pt x="754" y="807"/>
                </a:lnTo>
                <a:lnTo>
                  <a:pt x="688" y="887"/>
                </a:lnTo>
                <a:lnTo>
                  <a:pt x="761" y="919"/>
                </a:lnTo>
                <a:lnTo>
                  <a:pt x="839" y="949"/>
                </a:lnTo>
                <a:lnTo>
                  <a:pt x="922" y="978"/>
                </a:lnTo>
                <a:lnTo>
                  <a:pt x="1010" y="1004"/>
                </a:lnTo>
                <a:lnTo>
                  <a:pt x="1102" y="1028"/>
                </a:lnTo>
                <a:lnTo>
                  <a:pt x="1133" y="926"/>
                </a:lnTo>
                <a:lnTo>
                  <a:pt x="1166" y="828"/>
                </a:lnTo>
                <a:lnTo>
                  <a:pt x="1204" y="736"/>
                </a:lnTo>
                <a:lnTo>
                  <a:pt x="1245" y="647"/>
                </a:lnTo>
                <a:lnTo>
                  <a:pt x="1287" y="563"/>
                </a:lnTo>
                <a:lnTo>
                  <a:pt x="1334" y="485"/>
                </a:lnTo>
                <a:lnTo>
                  <a:pt x="1382" y="411"/>
                </a:lnTo>
                <a:lnTo>
                  <a:pt x="1433" y="345"/>
                </a:lnTo>
                <a:close/>
                <a:moveTo>
                  <a:pt x="2091" y="247"/>
                </a:moveTo>
                <a:lnTo>
                  <a:pt x="2091" y="1127"/>
                </a:lnTo>
                <a:lnTo>
                  <a:pt x="2220" y="1122"/>
                </a:lnTo>
                <a:lnTo>
                  <a:pt x="2347" y="1113"/>
                </a:lnTo>
                <a:lnTo>
                  <a:pt x="2473" y="1102"/>
                </a:lnTo>
                <a:lnTo>
                  <a:pt x="2595" y="1085"/>
                </a:lnTo>
                <a:lnTo>
                  <a:pt x="2715" y="1066"/>
                </a:lnTo>
                <a:lnTo>
                  <a:pt x="2686" y="974"/>
                </a:lnTo>
                <a:lnTo>
                  <a:pt x="2655" y="887"/>
                </a:lnTo>
                <a:lnTo>
                  <a:pt x="2621" y="803"/>
                </a:lnTo>
                <a:lnTo>
                  <a:pt x="2585" y="724"/>
                </a:lnTo>
                <a:lnTo>
                  <a:pt x="2548" y="649"/>
                </a:lnTo>
                <a:lnTo>
                  <a:pt x="2506" y="580"/>
                </a:lnTo>
                <a:lnTo>
                  <a:pt x="2465" y="516"/>
                </a:lnTo>
                <a:lnTo>
                  <a:pt x="2420" y="456"/>
                </a:lnTo>
                <a:lnTo>
                  <a:pt x="2373" y="404"/>
                </a:lnTo>
                <a:lnTo>
                  <a:pt x="2326" y="357"/>
                </a:lnTo>
                <a:lnTo>
                  <a:pt x="2276" y="316"/>
                </a:lnTo>
                <a:lnTo>
                  <a:pt x="2225" y="282"/>
                </a:lnTo>
                <a:lnTo>
                  <a:pt x="2173" y="253"/>
                </a:lnTo>
                <a:lnTo>
                  <a:pt x="2091" y="247"/>
                </a:lnTo>
                <a:close/>
                <a:moveTo>
                  <a:pt x="1907" y="247"/>
                </a:moveTo>
                <a:lnTo>
                  <a:pt x="1826" y="253"/>
                </a:lnTo>
                <a:lnTo>
                  <a:pt x="1773" y="282"/>
                </a:lnTo>
                <a:lnTo>
                  <a:pt x="1722" y="316"/>
                </a:lnTo>
                <a:lnTo>
                  <a:pt x="1674" y="357"/>
                </a:lnTo>
                <a:lnTo>
                  <a:pt x="1625" y="404"/>
                </a:lnTo>
                <a:lnTo>
                  <a:pt x="1579" y="456"/>
                </a:lnTo>
                <a:lnTo>
                  <a:pt x="1535" y="516"/>
                </a:lnTo>
                <a:lnTo>
                  <a:pt x="1492" y="580"/>
                </a:lnTo>
                <a:lnTo>
                  <a:pt x="1452" y="649"/>
                </a:lnTo>
                <a:lnTo>
                  <a:pt x="1414" y="724"/>
                </a:lnTo>
                <a:lnTo>
                  <a:pt x="1377" y="803"/>
                </a:lnTo>
                <a:lnTo>
                  <a:pt x="1344" y="887"/>
                </a:lnTo>
                <a:lnTo>
                  <a:pt x="1313" y="974"/>
                </a:lnTo>
                <a:lnTo>
                  <a:pt x="1285" y="1066"/>
                </a:lnTo>
                <a:lnTo>
                  <a:pt x="1404" y="1085"/>
                </a:lnTo>
                <a:lnTo>
                  <a:pt x="1527" y="1102"/>
                </a:lnTo>
                <a:lnTo>
                  <a:pt x="1651" y="1113"/>
                </a:lnTo>
                <a:lnTo>
                  <a:pt x="1779" y="1122"/>
                </a:lnTo>
                <a:lnTo>
                  <a:pt x="1907" y="1127"/>
                </a:lnTo>
                <a:lnTo>
                  <a:pt x="1907" y="247"/>
                </a:lnTo>
                <a:close/>
                <a:moveTo>
                  <a:pt x="2000" y="0"/>
                </a:moveTo>
                <a:lnTo>
                  <a:pt x="2000" y="0"/>
                </a:lnTo>
                <a:lnTo>
                  <a:pt x="2121" y="4"/>
                </a:lnTo>
                <a:lnTo>
                  <a:pt x="2239" y="14"/>
                </a:lnTo>
                <a:lnTo>
                  <a:pt x="2355" y="33"/>
                </a:lnTo>
                <a:lnTo>
                  <a:pt x="2469" y="58"/>
                </a:lnTo>
                <a:lnTo>
                  <a:pt x="2582" y="90"/>
                </a:lnTo>
                <a:lnTo>
                  <a:pt x="2690" y="130"/>
                </a:lnTo>
                <a:lnTo>
                  <a:pt x="2795" y="174"/>
                </a:lnTo>
                <a:lnTo>
                  <a:pt x="2898" y="225"/>
                </a:lnTo>
                <a:lnTo>
                  <a:pt x="2997" y="282"/>
                </a:lnTo>
                <a:lnTo>
                  <a:pt x="3092" y="344"/>
                </a:lnTo>
                <a:lnTo>
                  <a:pt x="3182" y="411"/>
                </a:lnTo>
                <a:lnTo>
                  <a:pt x="3269" y="484"/>
                </a:lnTo>
                <a:lnTo>
                  <a:pt x="3351" y="562"/>
                </a:lnTo>
                <a:lnTo>
                  <a:pt x="3428" y="644"/>
                </a:lnTo>
                <a:lnTo>
                  <a:pt x="3502" y="731"/>
                </a:lnTo>
                <a:lnTo>
                  <a:pt x="3569" y="822"/>
                </a:lnTo>
                <a:lnTo>
                  <a:pt x="3631" y="917"/>
                </a:lnTo>
                <a:lnTo>
                  <a:pt x="3688" y="1016"/>
                </a:lnTo>
                <a:lnTo>
                  <a:pt x="3739" y="1118"/>
                </a:lnTo>
                <a:lnTo>
                  <a:pt x="3783" y="1225"/>
                </a:lnTo>
                <a:lnTo>
                  <a:pt x="3822" y="1333"/>
                </a:lnTo>
                <a:lnTo>
                  <a:pt x="3854" y="1445"/>
                </a:lnTo>
                <a:lnTo>
                  <a:pt x="3879" y="1560"/>
                </a:lnTo>
                <a:lnTo>
                  <a:pt x="3897" y="1677"/>
                </a:lnTo>
                <a:lnTo>
                  <a:pt x="3908" y="1795"/>
                </a:lnTo>
                <a:lnTo>
                  <a:pt x="3912" y="1917"/>
                </a:lnTo>
                <a:lnTo>
                  <a:pt x="3908" y="2034"/>
                </a:lnTo>
                <a:lnTo>
                  <a:pt x="3898" y="2151"/>
                </a:lnTo>
                <a:lnTo>
                  <a:pt x="3880" y="2264"/>
                </a:lnTo>
                <a:lnTo>
                  <a:pt x="3856" y="2375"/>
                </a:lnTo>
                <a:lnTo>
                  <a:pt x="3827" y="2485"/>
                </a:lnTo>
                <a:lnTo>
                  <a:pt x="3790" y="2591"/>
                </a:lnTo>
                <a:lnTo>
                  <a:pt x="3747" y="2695"/>
                </a:lnTo>
                <a:lnTo>
                  <a:pt x="3700" y="2795"/>
                </a:lnTo>
                <a:lnTo>
                  <a:pt x="3645" y="2892"/>
                </a:lnTo>
                <a:lnTo>
                  <a:pt x="3586" y="2985"/>
                </a:lnTo>
                <a:lnTo>
                  <a:pt x="3522" y="3075"/>
                </a:lnTo>
                <a:lnTo>
                  <a:pt x="3453" y="3161"/>
                </a:lnTo>
                <a:lnTo>
                  <a:pt x="3380" y="3243"/>
                </a:lnTo>
                <a:lnTo>
                  <a:pt x="3301" y="3320"/>
                </a:lnTo>
                <a:lnTo>
                  <a:pt x="3219" y="3392"/>
                </a:lnTo>
                <a:lnTo>
                  <a:pt x="3132" y="3460"/>
                </a:lnTo>
                <a:lnTo>
                  <a:pt x="3042" y="3523"/>
                </a:lnTo>
                <a:lnTo>
                  <a:pt x="2947" y="3581"/>
                </a:lnTo>
                <a:lnTo>
                  <a:pt x="2850" y="3633"/>
                </a:lnTo>
                <a:lnTo>
                  <a:pt x="2749" y="3680"/>
                </a:lnTo>
                <a:lnTo>
                  <a:pt x="2774" y="3647"/>
                </a:lnTo>
                <a:lnTo>
                  <a:pt x="2798" y="3610"/>
                </a:lnTo>
                <a:lnTo>
                  <a:pt x="2818" y="3573"/>
                </a:lnTo>
                <a:lnTo>
                  <a:pt x="2836" y="3534"/>
                </a:lnTo>
                <a:lnTo>
                  <a:pt x="2850" y="3492"/>
                </a:lnTo>
                <a:lnTo>
                  <a:pt x="2861" y="3448"/>
                </a:lnTo>
                <a:lnTo>
                  <a:pt x="2866" y="3403"/>
                </a:lnTo>
                <a:lnTo>
                  <a:pt x="2866" y="3355"/>
                </a:lnTo>
                <a:lnTo>
                  <a:pt x="2866" y="3351"/>
                </a:lnTo>
                <a:lnTo>
                  <a:pt x="2865" y="3345"/>
                </a:lnTo>
                <a:lnTo>
                  <a:pt x="2947" y="3291"/>
                </a:lnTo>
                <a:lnTo>
                  <a:pt x="3025" y="3233"/>
                </a:lnTo>
                <a:lnTo>
                  <a:pt x="3100" y="3171"/>
                </a:lnTo>
                <a:lnTo>
                  <a:pt x="3171" y="3105"/>
                </a:lnTo>
                <a:lnTo>
                  <a:pt x="3239" y="3035"/>
                </a:lnTo>
                <a:lnTo>
                  <a:pt x="3301" y="2960"/>
                </a:lnTo>
                <a:lnTo>
                  <a:pt x="3228" y="2929"/>
                </a:lnTo>
                <a:lnTo>
                  <a:pt x="3151" y="2899"/>
                </a:lnTo>
                <a:lnTo>
                  <a:pt x="3069" y="2871"/>
                </a:lnTo>
                <a:lnTo>
                  <a:pt x="2983" y="2846"/>
                </a:lnTo>
                <a:lnTo>
                  <a:pt x="2893" y="2822"/>
                </a:lnTo>
                <a:lnTo>
                  <a:pt x="2861" y="2925"/>
                </a:lnTo>
                <a:lnTo>
                  <a:pt x="2825" y="3025"/>
                </a:lnTo>
                <a:lnTo>
                  <a:pt x="2786" y="3119"/>
                </a:lnTo>
                <a:lnTo>
                  <a:pt x="2747" y="3068"/>
                </a:lnTo>
                <a:lnTo>
                  <a:pt x="2702" y="3017"/>
                </a:lnTo>
                <a:lnTo>
                  <a:pt x="2647" y="2966"/>
                </a:lnTo>
                <a:lnTo>
                  <a:pt x="2680" y="2878"/>
                </a:lnTo>
                <a:lnTo>
                  <a:pt x="2710" y="2785"/>
                </a:lnTo>
                <a:lnTo>
                  <a:pt x="2600" y="2767"/>
                </a:lnTo>
                <a:lnTo>
                  <a:pt x="2487" y="2752"/>
                </a:lnTo>
                <a:lnTo>
                  <a:pt x="2372" y="2740"/>
                </a:lnTo>
                <a:lnTo>
                  <a:pt x="2256" y="2732"/>
                </a:lnTo>
                <a:lnTo>
                  <a:pt x="2214" y="2722"/>
                </a:lnTo>
                <a:lnTo>
                  <a:pt x="2174" y="2717"/>
                </a:lnTo>
                <a:lnTo>
                  <a:pt x="2134" y="2715"/>
                </a:lnTo>
                <a:lnTo>
                  <a:pt x="2090" y="2717"/>
                </a:lnTo>
                <a:lnTo>
                  <a:pt x="2050" y="2723"/>
                </a:lnTo>
                <a:lnTo>
                  <a:pt x="2011" y="2734"/>
                </a:lnTo>
                <a:lnTo>
                  <a:pt x="1975" y="2747"/>
                </a:lnTo>
                <a:lnTo>
                  <a:pt x="1941" y="2763"/>
                </a:lnTo>
                <a:lnTo>
                  <a:pt x="1907" y="2782"/>
                </a:lnTo>
                <a:lnTo>
                  <a:pt x="1907" y="2726"/>
                </a:lnTo>
                <a:lnTo>
                  <a:pt x="1760" y="2732"/>
                </a:lnTo>
                <a:lnTo>
                  <a:pt x="1613" y="2742"/>
                </a:lnTo>
                <a:lnTo>
                  <a:pt x="1471" y="2758"/>
                </a:lnTo>
                <a:lnTo>
                  <a:pt x="1432" y="2723"/>
                </a:lnTo>
                <a:lnTo>
                  <a:pt x="1391" y="2685"/>
                </a:lnTo>
                <a:lnTo>
                  <a:pt x="1345" y="2644"/>
                </a:lnTo>
                <a:lnTo>
                  <a:pt x="1298" y="2597"/>
                </a:lnTo>
                <a:lnTo>
                  <a:pt x="1446" y="2575"/>
                </a:lnTo>
                <a:lnTo>
                  <a:pt x="1597" y="2558"/>
                </a:lnTo>
                <a:lnTo>
                  <a:pt x="1751" y="2546"/>
                </a:lnTo>
                <a:lnTo>
                  <a:pt x="1907" y="2540"/>
                </a:lnTo>
                <a:lnTo>
                  <a:pt x="1907" y="2008"/>
                </a:lnTo>
                <a:lnTo>
                  <a:pt x="1171" y="2008"/>
                </a:lnTo>
                <a:lnTo>
                  <a:pt x="1177" y="2144"/>
                </a:lnTo>
                <a:lnTo>
                  <a:pt x="1189" y="2274"/>
                </a:lnTo>
                <a:lnTo>
                  <a:pt x="1206" y="2403"/>
                </a:lnTo>
                <a:lnTo>
                  <a:pt x="1228" y="2527"/>
                </a:lnTo>
                <a:lnTo>
                  <a:pt x="1180" y="2476"/>
                </a:lnTo>
                <a:lnTo>
                  <a:pt x="1136" y="2430"/>
                </a:lnTo>
                <a:lnTo>
                  <a:pt x="1097" y="2386"/>
                </a:lnTo>
                <a:lnTo>
                  <a:pt x="1062" y="2347"/>
                </a:lnTo>
                <a:lnTo>
                  <a:pt x="1031" y="2309"/>
                </a:lnTo>
                <a:lnTo>
                  <a:pt x="1005" y="2275"/>
                </a:lnTo>
                <a:lnTo>
                  <a:pt x="997" y="2188"/>
                </a:lnTo>
                <a:lnTo>
                  <a:pt x="991" y="2098"/>
                </a:lnTo>
                <a:lnTo>
                  <a:pt x="987" y="2008"/>
                </a:lnTo>
                <a:lnTo>
                  <a:pt x="982" y="2008"/>
                </a:lnTo>
                <a:lnTo>
                  <a:pt x="1008" y="1977"/>
                </a:lnTo>
                <a:lnTo>
                  <a:pt x="1030" y="1946"/>
                </a:lnTo>
                <a:lnTo>
                  <a:pt x="1051" y="1913"/>
                </a:lnTo>
                <a:lnTo>
                  <a:pt x="1070" y="1880"/>
                </a:lnTo>
                <a:lnTo>
                  <a:pt x="1086" y="1844"/>
                </a:lnTo>
                <a:lnTo>
                  <a:pt x="1099" y="1809"/>
                </a:lnTo>
                <a:lnTo>
                  <a:pt x="1108" y="1770"/>
                </a:lnTo>
                <a:lnTo>
                  <a:pt x="1113" y="1731"/>
                </a:lnTo>
                <a:lnTo>
                  <a:pt x="1116" y="1691"/>
                </a:lnTo>
                <a:lnTo>
                  <a:pt x="1112" y="1648"/>
                </a:lnTo>
                <a:lnTo>
                  <a:pt x="1105" y="1603"/>
                </a:lnTo>
                <a:lnTo>
                  <a:pt x="1093" y="1555"/>
                </a:lnTo>
                <a:lnTo>
                  <a:pt x="1075" y="1507"/>
                </a:lnTo>
                <a:lnTo>
                  <a:pt x="1053" y="1454"/>
                </a:lnTo>
                <a:lnTo>
                  <a:pt x="1024" y="1401"/>
                </a:lnTo>
                <a:lnTo>
                  <a:pt x="1040" y="1302"/>
                </a:lnTo>
                <a:lnTo>
                  <a:pt x="1059" y="1206"/>
                </a:lnTo>
                <a:lnTo>
                  <a:pt x="978" y="1186"/>
                </a:lnTo>
                <a:lnTo>
                  <a:pt x="902" y="1163"/>
                </a:lnTo>
                <a:lnTo>
                  <a:pt x="827" y="1138"/>
                </a:lnTo>
                <a:lnTo>
                  <a:pt x="778" y="1092"/>
                </a:lnTo>
                <a:lnTo>
                  <a:pt x="725" y="1052"/>
                </a:lnTo>
                <a:lnTo>
                  <a:pt x="675" y="1018"/>
                </a:lnTo>
                <a:lnTo>
                  <a:pt x="621" y="993"/>
                </a:lnTo>
                <a:lnTo>
                  <a:pt x="568" y="974"/>
                </a:lnTo>
                <a:lnTo>
                  <a:pt x="514" y="964"/>
                </a:lnTo>
                <a:lnTo>
                  <a:pt x="460" y="960"/>
                </a:lnTo>
                <a:lnTo>
                  <a:pt x="415" y="963"/>
                </a:lnTo>
                <a:lnTo>
                  <a:pt x="372" y="970"/>
                </a:lnTo>
                <a:lnTo>
                  <a:pt x="332" y="980"/>
                </a:lnTo>
                <a:lnTo>
                  <a:pt x="389" y="884"/>
                </a:lnTo>
                <a:lnTo>
                  <a:pt x="452" y="793"/>
                </a:lnTo>
                <a:lnTo>
                  <a:pt x="519" y="705"/>
                </a:lnTo>
                <a:lnTo>
                  <a:pt x="592" y="620"/>
                </a:lnTo>
                <a:lnTo>
                  <a:pt x="669" y="541"/>
                </a:lnTo>
                <a:lnTo>
                  <a:pt x="750" y="466"/>
                </a:lnTo>
                <a:lnTo>
                  <a:pt x="837" y="396"/>
                </a:lnTo>
                <a:lnTo>
                  <a:pt x="927" y="330"/>
                </a:lnTo>
                <a:lnTo>
                  <a:pt x="1021" y="271"/>
                </a:lnTo>
                <a:lnTo>
                  <a:pt x="1118" y="216"/>
                </a:lnTo>
                <a:lnTo>
                  <a:pt x="1219" y="168"/>
                </a:lnTo>
                <a:lnTo>
                  <a:pt x="1322" y="124"/>
                </a:lnTo>
                <a:lnTo>
                  <a:pt x="1428" y="87"/>
                </a:lnTo>
                <a:lnTo>
                  <a:pt x="1539" y="56"/>
                </a:lnTo>
                <a:lnTo>
                  <a:pt x="1650" y="32"/>
                </a:lnTo>
                <a:lnTo>
                  <a:pt x="1765" y="14"/>
                </a:lnTo>
                <a:lnTo>
                  <a:pt x="1881" y="4"/>
                </a:lnTo>
                <a:lnTo>
                  <a:pt x="200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50" name="矩形 49"/>
          <p:cNvSpPr/>
          <p:nvPr/>
        </p:nvSpPr>
        <p:spPr>
          <a:xfrm>
            <a:off x="3462983" y="196393"/>
            <a:ext cx="5266038" cy="652486"/>
          </a:xfrm>
          <a:prstGeom prst="rect">
            <a:avLst/>
          </a:prstGeom>
        </p:spPr>
        <p:txBody>
          <a:bodyPr wrap="square">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Justus oldstyle"/>
                <a:ea typeface="+mn-ea"/>
                <a:cs typeface="+mn-cs"/>
                <a:sym typeface="+mn-lt"/>
              </a:rPr>
              <a:t>输入本页标题</a:t>
            </a:r>
          </a:p>
        </p:txBody>
      </p:sp>
      <p:sp>
        <p:nvSpPr>
          <p:cNvPr id="51" name="矩形 50"/>
          <p:cNvSpPr/>
          <p:nvPr/>
        </p:nvSpPr>
        <p:spPr>
          <a:xfrm>
            <a:off x="2835351" y="742665"/>
            <a:ext cx="6521300" cy="3693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Lorem ipsum dolor sit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amet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consectetuer</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adipiscing</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elit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Aenean</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commodo</a:t>
            </a:r>
            <a:endParaRPr kumimoji="0" lang="zh-CN" altLang="en-US" sz="1467"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endParaRPr>
          </a:p>
        </p:txBody>
      </p:sp>
      <p:grpSp>
        <p:nvGrpSpPr>
          <p:cNvPr id="52" name="组合 51"/>
          <p:cNvGrpSpPr/>
          <p:nvPr/>
        </p:nvGrpSpPr>
        <p:grpSpPr>
          <a:xfrm flipV="1">
            <a:off x="5791264" y="1221935"/>
            <a:ext cx="609472" cy="69091"/>
            <a:chOff x="4180114" y="1373533"/>
            <a:chExt cx="1920550" cy="217715"/>
          </a:xfrm>
          <a:solidFill>
            <a:schemeClr val="accent1"/>
          </a:solidFill>
        </p:grpSpPr>
        <p:sp>
          <p:nvSpPr>
            <p:cNvPr id="53" name="椭圆 52"/>
            <p:cNvSpPr/>
            <p:nvPr/>
          </p:nvSpPr>
          <p:spPr>
            <a:xfrm>
              <a:off x="4180114"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4" name="椭圆 53"/>
            <p:cNvSpPr/>
            <p:nvPr/>
          </p:nvSpPr>
          <p:spPr>
            <a:xfrm>
              <a:off x="4520681"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5" name="椭圆 54"/>
            <p:cNvSpPr/>
            <p:nvPr/>
          </p:nvSpPr>
          <p:spPr>
            <a:xfrm>
              <a:off x="4861248"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6" name="椭圆 55"/>
            <p:cNvSpPr/>
            <p:nvPr/>
          </p:nvSpPr>
          <p:spPr>
            <a:xfrm>
              <a:off x="5201815"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7" name="椭圆 56"/>
            <p:cNvSpPr/>
            <p:nvPr/>
          </p:nvSpPr>
          <p:spPr>
            <a:xfrm>
              <a:off x="5542382"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8" name="椭圆 57"/>
            <p:cNvSpPr/>
            <p:nvPr/>
          </p:nvSpPr>
          <p:spPr>
            <a:xfrm>
              <a:off x="5882949"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grpSp>
    </p:spTree>
    <p:extLst>
      <p:ext uri="{BB962C8B-B14F-4D97-AF65-F5344CB8AC3E}">
        <p14:creationId xmlns:p14="http://schemas.microsoft.com/office/powerpoint/2010/main" val="15154552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rot="16200000">
            <a:off x="5587365" y="4535497"/>
            <a:ext cx="1194396" cy="62334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21" name="Rounded Rectangle 20"/>
          <p:cNvSpPr/>
          <p:nvPr/>
        </p:nvSpPr>
        <p:spPr>
          <a:xfrm rot="5400000">
            <a:off x="4376200" y="3984393"/>
            <a:ext cx="2319637" cy="60030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22" name="Rounded Rectangle 21"/>
          <p:cNvSpPr/>
          <p:nvPr/>
        </p:nvSpPr>
        <p:spPr>
          <a:xfrm rot="16200000">
            <a:off x="4045277" y="4298005"/>
            <a:ext cx="1669380" cy="62334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23" name="Rounded Rectangle 22"/>
          <p:cNvSpPr/>
          <p:nvPr/>
        </p:nvSpPr>
        <p:spPr>
          <a:xfrm rot="16200000">
            <a:off x="5481181" y="3777015"/>
            <a:ext cx="2711360" cy="62334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24" name="Rounded Rectangle 23"/>
          <p:cNvSpPr/>
          <p:nvPr/>
        </p:nvSpPr>
        <p:spPr>
          <a:xfrm rot="16200000">
            <a:off x="6654465" y="4298001"/>
            <a:ext cx="1669383" cy="62334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white"/>
              </a:solidFill>
              <a:effectLst/>
              <a:uLnTx/>
              <a:uFillTx/>
              <a:latin typeface="Justus oldstyle"/>
              <a:ea typeface="+mn-ea"/>
              <a:cs typeface="+mn-cs"/>
            </a:endParaRPr>
          </a:p>
        </p:txBody>
      </p:sp>
      <p:sp>
        <p:nvSpPr>
          <p:cNvPr id="248" name="TextBox 247"/>
          <p:cNvSpPr txBox="1"/>
          <p:nvPr/>
        </p:nvSpPr>
        <p:spPr>
          <a:xfrm>
            <a:off x="3029415" y="2146291"/>
            <a:ext cx="1301638" cy="738664"/>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4800" b="1" i="0" u="none" strike="noStrike" kern="1200" cap="none" spc="0" normalizeH="0" baseline="0" noProof="0" dirty="0">
                <a:ln>
                  <a:noFill/>
                </a:ln>
                <a:solidFill>
                  <a:prstClr val="white">
                    <a:lumMod val="50000"/>
                  </a:prstClr>
                </a:solidFill>
                <a:effectLst/>
                <a:uLnTx/>
                <a:uFillTx/>
                <a:latin typeface="Justus oldstyle"/>
                <a:ea typeface="+mn-ea"/>
                <a:cs typeface="+mn-cs"/>
              </a:rPr>
              <a:t>65%</a:t>
            </a:r>
          </a:p>
        </p:txBody>
      </p:sp>
      <p:sp>
        <p:nvSpPr>
          <p:cNvPr id="270" name="TextBox 269"/>
          <p:cNvSpPr txBox="1"/>
          <p:nvPr/>
        </p:nvSpPr>
        <p:spPr>
          <a:xfrm>
            <a:off x="7827909" y="2146291"/>
            <a:ext cx="1301638" cy="738664"/>
          </a:xfrm>
          <a:prstGeom prst="rect">
            <a:avLst/>
          </a:prstGeom>
          <a:no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4800" b="1" i="0" u="none" strike="noStrike" kern="1200" cap="none" spc="0" normalizeH="0" baseline="0" noProof="0" dirty="0">
                <a:ln>
                  <a:noFill/>
                </a:ln>
                <a:solidFill>
                  <a:prstClr val="white">
                    <a:lumMod val="50000"/>
                  </a:prstClr>
                </a:solidFill>
                <a:effectLst/>
                <a:uLnTx/>
                <a:uFillTx/>
                <a:latin typeface="Justus oldstyle"/>
                <a:ea typeface="+mn-ea"/>
                <a:cs typeface="+mn-cs"/>
              </a:rPr>
              <a:t>35%</a:t>
            </a:r>
          </a:p>
        </p:txBody>
      </p:sp>
      <p:grpSp>
        <p:nvGrpSpPr>
          <p:cNvPr id="174" name="Group 173"/>
          <p:cNvGrpSpPr/>
          <p:nvPr/>
        </p:nvGrpSpPr>
        <p:grpSpPr>
          <a:xfrm>
            <a:off x="5066157" y="1928148"/>
            <a:ext cx="553899" cy="544653"/>
            <a:chOff x="1960562" y="1993900"/>
            <a:chExt cx="1046163" cy="1028700"/>
          </a:xfrm>
        </p:grpSpPr>
        <p:sp>
          <p:nvSpPr>
            <p:cNvPr id="150" name="Freeform 5"/>
            <p:cNvSpPr>
              <a:spLocks/>
            </p:cNvSpPr>
            <p:nvPr/>
          </p:nvSpPr>
          <p:spPr bwMode="auto">
            <a:xfrm>
              <a:off x="1960562" y="2432050"/>
              <a:ext cx="1046163" cy="590550"/>
            </a:xfrm>
            <a:custGeom>
              <a:avLst/>
              <a:gdLst>
                <a:gd name="T0" fmla="*/ 19 w 524"/>
                <a:gd name="T1" fmla="*/ 296 h 296"/>
                <a:gd name="T2" fmla="*/ 2 w 524"/>
                <a:gd name="T3" fmla="*/ 247 h 296"/>
                <a:gd name="T4" fmla="*/ 149 w 524"/>
                <a:gd name="T5" fmla="*/ 142 h 296"/>
                <a:gd name="T6" fmla="*/ 182 w 524"/>
                <a:gd name="T7" fmla="*/ 0 h 296"/>
                <a:gd name="T8" fmla="*/ 342 w 524"/>
                <a:gd name="T9" fmla="*/ 0 h 296"/>
                <a:gd name="T10" fmla="*/ 375 w 524"/>
                <a:gd name="T11" fmla="*/ 142 h 296"/>
                <a:gd name="T12" fmla="*/ 523 w 524"/>
                <a:gd name="T13" fmla="*/ 247 h 296"/>
                <a:gd name="T14" fmla="*/ 505 w 524"/>
                <a:gd name="T15" fmla="*/ 296 h 296"/>
                <a:gd name="T16" fmla="*/ 19 w 524"/>
                <a:gd name="T17" fmla="*/ 29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296">
                  <a:moveTo>
                    <a:pt x="19" y="296"/>
                  </a:moveTo>
                  <a:cubicBezTo>
                    <a:pt x="9" y="279"/>
                    <a:pt x="2" y="262"/>
                    <a:pt x="2" y="247"/>
                  </a:cubicBezTo>
                  <a:cubicBezTo>
                    <a:pt x="0" y="173"/>
                    <a:pt x="87" y="167"/>
                    <a:pt x="149" y="142"/>
                  </a:cubicBezTo>
                  <a:cubicBezTo>
                    <a:pt x="211" y="118"/>
                    <a:pt x="183" y="57"/>
                    <a:pt x="182" y="0"/>
                  </a:cubicBezTo>
                  <a:cubicBezTo>
                    <a:pt x="342" y="0"/>
                    <a:pt x="342" y="0"/>
                    <a:pt x="342" y="0"/>
                  </a:cubicBezTo>
                  <a:cubicBezTo>
                    <a:pt x="341" y="57"/>
                    <a:pt x="313" y="118"/>
                    <a:pt x="375" y="142"/>
                  </a:cubicBezTo>
                  <a:cubicBezTo>
                    <a:pt x="437" y="167"/>
                    <a:pt x="524" y="173"/>
                    <a:pt x="523" y="247"/>
                  </a:cubicBezTo>
                  <a:cubicBezTo>
                    <a:pt x="522" y="262"/>
                    <a:pt x="515" y="279"/>
                    <a:pt x="505" y="296"/>
                  </a:cubicBezTo>
                  <a:lnTo>
                    <a:pt x="19" y="296"/>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nvGrpSpPr>
            <p:cNvPr id="166" name="Group 165"/>
            <p:cNvGrpSpPr/>
            <p:nvPr/>
          </p:nvGrpSpPr>
          <p:grpSpPr>
            <a:xfrm>
              <a:off x="2173288" y="2030413"/>
              <a:ext cx="620713" cy="935037"/>
              <a:chOff x="2173288" y="2030413"/>
              <a:chExt cx="620713" cy="935037"/>
            </a:xfrm>
          </p:grpSpPr>
          <p:sp>
            <p:nvSpPr>
              <p:cNvPr id="152" name="Freeform 7"/>
              <p:cNvSpPr>
                <a:spLocks/>
              </p:cNvSpPr>
              <p:nvPr/>
            </p:nvSpPr>
            <p:spPr bwMode="auto">
              <a:xfrm>
                <a:off x="2325688" y="2478088"/>
                <a:ext cx="314325" cy="487362"/>
              </a:xfrm>
              <a:custGeom>
                <a:avLst/>
                <a:gdLst>
                  <a:gd name="T0" fmla="*/ 0 w 157"/>
                  <a:gd name="T1" fmla="*/ 120 h 244"/>
                  <a:gd name="T2" fmla="*/ 27 w 157"/>
                  <a:gd name="T3" fmla="*/ 56 h 244"/>
                  <a:gd name="T4" fmla="*/ 62 w 157"/>
                  <a:gd name="T5" fmla="*/ 2 h 244"/>
                  <a:gd name="T6" fmla="*/ 94 w 157"/>
                  <a:gd name="T7" fmla="*/ 0 h 244"/>
                  <a:gd name="T8" fmla="*/ 131 w 157"/>
                  <a:gd name="T9" fmla="*/ 55 h 244"/>
                  <a:gd name="T10" fmla="*/ 157 w 157"/>
                  <a:gd name="T11" fmla="*/ 121 h 244"/>
                  <a:gd name="T12" fmla="*/ 79 w 157"/>
                  <a:gd name="T13" fmla="*/ 244 h 244"/>
                  <a:gd name="T14" fmla="*/ 0 w 157"/>
                  <a:gd name="T15" fmla="*/ 120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 h="244">
                    <a:moveTo>
                      <a:pt x="0" y="120"/>
                    </a:moveTo>
                    <a:cubicBezTo>
                      <a:pt x="16" y="104"/>
                      <a:pt x="24" y="81"/>
                      <a:pt x="27" y="56"/>
                    </a:cubicBezTo>
                    <a:cubicBezTo>
                      <a:pt x="39" y="38"/>
                      <a:pt x="52" y="18"/>
                      <a:pt x="62" y="2"/>
                    </a:cubicBezTo>
                    <a:cubicBezTo>
                      <a:pt x="94" y="0"/>
                      <a:pt x="94" y="0"/>
                      <a:pt x="94" y="0"/>
                    </a:cubicBezTo>
                    <a:cubicBezTo>
                      <a:pt x="105" y="16"/>
                      <a:pt x="119" y="36"/>
                      <a:pt x="131" y="55"/>
                    </a:cubicBezTo>
                    <a:cubicBezTo>
                      <a:pt x="134" y="80"/>
                      <a:pt x="142" y="106"/>
                      <a:pt x="157" y="121"/>
                    </a:cubicBezTo>
                    <a:cubicBezTo>
                      <a:pt x="150" y="157"/>
                      <a:pt x="114" y="221"/>
                      <a:pt x="79" y="244"/>
                    </a:cubicBezTo>
                    <a:cubicBezTo>
                      <a:pt x="46" y="226"/>
                      <a:pt x="8" y="156"/>
                      <a:pt x="0"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57" name="Freeform 12"/>
              <p:cNvSpPr>
                <a:spLocks/>
              </p:cNvSpPr>
              <p:nvPr/>
            </p:nvSpPr>
            <p:spPr bwMode="auto">
              <a:xfrm>
                <a:off x="2173288" y="2030413"/>
                <a:ext cx="620713" cy="612775"/>
              </a:xfrm>
              <a:custGeom>
                <a:avLst/>
                <a:gdLst>
                  <a:gd name="T0" fmla="*/ 281 w 310"/>
                  <a:gd name="T1" fmla="*/ 126 h 307"/>
                  <a:gd name="T2" fmla="*/ 264 w 310"/>
                  <a:gd name="T3" fmla="*/ 228 h 307"/>
                  <a:gd name="T4" fmla="*/ 155 w 310"/>
                  <a:gd name="T5" fmla="*/ 307 h 307"/>
                  <a:gd name="T6" fmla="*/ 46 w 310"/>
                  <a:gd name="T7" fmla="*/ 228 h 307"/>
                  <a:gd name="T8" fmla="*/ 29 w 310"/>
                  <a:gd name="T9" fmla="*/ 126 h 307"/>
                  <a:gd name="T10" fmla="*/ 155 w 310"/>
                  <a:gd name="T11" fmla="*/ 0 h 307"/>
                  <a:gd name="T12" fmla="*/ 281 w 310"/>
                  <a:gd name="T13" fmla="*/ 126 h 307"/>
                </a:gdLst>
                <a:ahLst/>
                <a:cxnLst>
                  <a:cxn ang="0">
                    <a:pos x="T0" y="T1"/>
                  </a:cxn>
                  <a:cxn ang="0">
                    <a:pos x="T2" y="T3"/>
                  </a:cxn>
                  <a:cxn ang="0">
                    <a:pos x="T4" y="T5"/>
                  </a:cxn>
                  <a:cxn ang="0">
                    <a:pos x="T6" y="T7"/>
                  </a:cxn>
                  <a:cxn ang="0">
                    <a:pos x="T8" y="T9"/>
                  </a:cxn>
                  <a:cxn ang="0">
                    <a:pos x="T10" y="T11"/>
                  </a:cxn>
                  <a:cxn ang="0">
                    <a:pos x="T12" y="T13"/>
                  </a:cxn>
                </a:cxnLst>
                <a:rect l="0" t="0" r="r" b="b"/>
                <a:pathLst>
                  <a:path w="310" h="307">
                    <a:moveTo>
                      <a:pt x="281" y="126"/>
                    </a:moveTo>
                    <a:cubicBezTo>
                      <a:pt x="310" y="149"/>
                      <a:pt x="300" y="222"/>
                      <a:pt x="264" y="228"/>
                    </a:cubicBezTo>
                    <a:cubicBezTo>
                      <a:pt x="244" y="273"/>
                      <a:pt x="206" y="307"/>
                      <a:pt x="155" y="307"/>
                    </a:cubicBezTo>
                    <a:cubicBezTo>
                      <a:pt x="104" y="307"/>
                      <a:pt x="66" y="273"/>
                      <a:pt x="46" y="228"/>
                    </a:cubicBezTo>
                    <a:cubicBezTo>
                      <a:pt x="10" y="222"/>
                      <a:pt x="0" y="149"/>
                      <a:pt x="29" y="126"/>
                    </a:cubicBezTo>
                    <a:cubicBezTo>
                      <a:pt x="35" y="59"/>
                      <a:pt x="75" y="0"/>
                      <a:pt x="155" y="0"/>
                    </a:cubicBezTo>
                    <a:cubicBezTo>
                      <a:pt x="236" y="0"/>
                      <a:pt x="275" y="59"/>
                      <a:pt x="281"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173" name="Group 172"/>
            <p:cNvGrpSpPr/>
            <p:nvPr/>
          </p:nvGrpSpPr>
          <p:grpSpPr>
            <a:xfrm>
              <a:off x="2173288" y="1993900"/>
              <a:ext cx="623887" cy="847725"/>
              <a:chOff x="2173288" y="1993900"/>
              <a:chExt cx="623887" cy="847725"/>
            </a:xfrm>
          </p:grpSpPr>
          <p:grpSp>
            <p:nvGrpSpPr>
              <p:cNvPr id="169" name="Group 168"/>
              <p:cNvGrpSpPr/>
              <p:nvPr/>
            </p:nvGrpSpPr>
            <p:grpSpPr>
              <a:xfrm>
                <a:off x="2381250" y="2709863"/>
                <a:ext cx="204788" cy="131762"/>
                <a:chOff x="2381250" y="2709863"/>
                <a:chExt cx="204788" cy="131762"/>
              </a:xfrm>
            </p:grpSpPr>
            <p:sp>
              <p:nvSpPr>
                <p:cNvPr id="153" name="Oval 8"/>
                <p:cNvSpPr>
                  <a:spLocks noChangeArrowheads="1"/>
                </p:cNvSpPr>
                <p:nvPr/>
              </p:nvSpPr>
              <p:spPr bwMode="auto">
                <a:xfrm>
                  <a:off x="2459038" y="2733675"/>
                  <a:ext cx="49213" cy="69850"/>
                </a:xfrm>
                <a:prstGeom prst="ellipse">
                  <a:avLst/>
                </a:pr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54" name="Freeform 9"/>
                <p:cNvSpPr>
                  <a:spLocks/>
                </p:cNvSpPr>
                <p:nvPr/>
              </p:nvSpPr>
              <p:spPr bwMode="auto">
                <a:xfrm>
                  <a:off x="2482850" y="2709863"/>
                  <a:ext cx="103188" cy="131762"/>
                </a:xfrm>
                <a:custGeom>
                  <a:avLst/>
                  <a:gdLst>
                    <a:gd name="T0" fmla="*/ 9 w 51"/>
                    <a:gd name="T1" fmla="*/ 22 h 66"/>
                    <a:gd name="T2" fmla="*/ 40 w 51"/>
                    <a:gd name="T3" fmla="*/ 3 h 66"/>
                    <a:gd name="T4" fmla="*/ 40 w 51"/>
                    <a:gd name="T5" fmla="*/ 31 h 66"/>
                    <a:gd name="T6" fmla="*/ 43 w 51"/>
                    <a:gd name="T7" fmla="*/ 59 h 66"/>
                    <a:gd name="T8" fmla="*/ 6 w 51"/>
                    <a:gd name="T9" fmla="*/ 38 h 66"/>
                    <a:gd name="T10" fmla="*/ 9 w 51"/>
                    <a:gd name="T11" fmla="*/ 22 h 66"/>
                  </a:gdLst>
                  <a:ahLst/>
                  <a:cxnLst>
                    <a:cxn ang="0">
                      <a:pos x="T0" y="T1"/>
                    </a:cxn>
                    <a:cxn ang="0">
                      <a:pos x="T2" y="T3"/>
                    </a:cxn>
                    <a:cxn ang="0">
                      <a:pos x="T4" y="T5"/>
                    </a:cxn>
                    <a:cxn ang="0">
                      <a:pos x="T6" y="T7"/>
                    </a:cxn>
                    <a:cxn ang="0">
                      <a:pos x="T8" y="T9"/>
                    </a:cxn>
                    <a:cxn ang="0">
                      <a:pos x="T10" y="T11"/>
                    </a:cxn>
                  </a:cxnLst>
                  <a:rect l="0" t="0" r="r" b="b"/>
                  <a:pathLst>
                    <a:path w="51" h="66">
                      <a:moveTo>
                        <a:pt x="9" y="22"/>
                      </a:moveTo>
                      <a:cubicBezTo>
                        <a:pt x="18" y="15"/>
                        <a:pt x="32" y="0"/>
                        <a:pt x="40" y="3"/>
                      </a:cubicBezTo>
                      <a:cubicBezTo>
                        <a:pt x="48" y="6"/>
                        <a:pt x="40" y="24"/>
                        <a:pt x="40" y="31"/>
                      </a:cubicBezTo>
                      <a:cubicBezTo>
                        <a:pt x="40" y="38"/>
                        <a:pt x="51" y="53"/>
                        <a:pt x="43" y="59"/>
                      </a:cubicBezTo>
                      <a:cubicBezTo>
                        <a:pt x="36" y="66"/>
                        <a:pt x="13" y="46"/>
                        <a:pt x="6" y="38"/>
                      </a:cubicBezTo>
                      <a:cubicBezTo>
                        <a:pt x="0" y="30"/>
                        <a:pt x="5" y="27"/>
                        <a:pt x="9" y="2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55" name="Freeform 10"/>
                <p:cNvSpPr>
                  <a:spLocks/>
                </p:cNvSpPr>
                <p:nvPr/>
              </p:nvSpPr>
              <p:spPr bwMode="auto">
                <a:xfrm>
                  <a:off x="2381250" y="2709863"/>
                  <a:ext cx="101600" cy="131762"/>
                </a:xfrm>
                <a:custGeom>
                  <a:avLst/>
                  <a:gdLst>
                    <a:gd name="T0" fmla="*/ 41 w 51"/>
                    <a:gd name="T1" fmla="*/ 22 h 66"/>
                    <a:gd name="T2" fmla="*/ 11 w 51"/>
                    <a:gd name="T3" fmla="*/ 3 h 66"/>
                    <a:gd name="T4" fmla="*/ 11 w 51"/>
                    <a:gd name="T5" fmla="*/ 31 h 66"/>
                    <a:gd name="T6" fmla="*/ 7 w 51"/>
                    <a:gd name="T7" fmla="*/ 59 h 66"/>
                    <a:gd name="T8" fmla="*/ 44 w 51"/>
                    <a:gd name="T9" fmla="*/ 38 h 66"/>
                    <a:gd name="T10" fmla="*/ 41 w 51"/>
                    <a:gd name="T11" fmla="*/ 22 h 66"/>
                  </a:gdLst>
                  <a:ahLst/>
                  <a:cxnLst>
                    <a:cxn ang="0">
                      <a:pos x="T0" y="T1"/>
                    </a:cxn>
                    <a:cxn ang="0">
                      <a:pos x="T2" y="T3"/>
                    </a:cxn>
                    <a:cxn ang="0">
                      <a:pos x="T4" y="T5"/>
                    </a:cxn>
                    <a:cxn ang="0">
                      <a:pos x="T6" y="T7"/>
                    </a:cxn>
                    <a:cxn ang="0">
                      <a:pos x="T8" y="T9"/>
                    </a:cxn>
                    <a:cxn ang="0">
                      <a:pos x="T10" y="T11"/>
                    </a:cxn>
                  </a:cxnLst>
                  <a:rect l="0" t="0" r="r" b="b"/>
                  <a:pathLst>
                    <a:path w="51" h="66">
                      <a:moveTo>
                        <a:pt x="41" y="22"/>
                      </a:moveTo>
                      <a:cubicBezTo>
                        <a:pt x="33" y="15"/>
                        <a:pt x="19" y="0"/>
                        <a:pt x="11" y="3"/>
                      </a:cubicBezTo>
                      <a:cubicBezTo>
                        <a:pt x="2" y="6"/>
                        <a:pt x="11" y="24"/>
                        <a:pt x="11" y="31"/>
                      </a:cubicBezTo>
                      <a:cubicBezTo>
                        <a:pt x="11" y="38"/>
                        <a:pt x="0" y="53"/>
                        <a:pt x="7" y="59"/>
                      </a:cubicBezTo>
                      <a:cubicBezTo>
                        <a:pt x="15" y="66"/>
                        <a:pt x="38" y="46"/>
                        <a:pt x="44" y="38"/>
                      </a:cubicBezTo>
                      <a:cubicBezTo>
                        <a:pt x="51" y="30"/>
                        <a:pt x="46" y="27"/>
                        <a:pt x="41" y="2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171" name="Group 170"/>
              <p:cNvGrpSpPr/>
              <p:nvPr/>
            </p:nvGrpSpPr>
            <p:grpSpPr>
              <a:xfrm>
                <a:off x="2173288" y="1993900"/>
                <a:ext cx="623887" cy="673100"/>
                <a:chOff x="2173288" y="1993900"/>
                <a:chExt cx="623887" cy="673100"/>
              </a:xfrm>
            </p:grpSpPr>
            <p:sp>
              <p:nvSpPr>
                <p:cNvPr id="159" name="Freeform 14"/>
                <p:cNvSpPr>
                  <a:spLocks/>
                </p:cNvSpPr>
                <p:nvPr/>
              </p:nvSpPr>
              <p:spPr bwMode="auto">
                <a:xfrm>
                  <a:off x="2238375" y="1993900"/>
                  <a:ext cx="558800" cy="304800"/>
                </a:xfrm>
                <a:custGeom>
                  <a:avLst/>
                  <a:gdLst>
                    <a:gd name="T0" fmla="*/ 22 w 280"/>
                    <a:gd name="T1" fmla="*/ 152 h 152"/>
                    <a:gd name="T2" fmla="*/ 34 w 280"/>
                    <a:gd name="T3" fmla="*/ 94 h 152"/>
                    <a:gd name="T4" fmla="*/ 80 w 280"/>
                    <a:gd name="T5" fmla="*/ 80 h 152"/>
                    <a:gd name="T6" fmla="*/ 126 w 280"/>
                    <a:gd name="T7" fmla="*/ 85 h 152"/>
                    <a:gd name="T8" fmla="*/ 172 w 280"/>
                    <a:gd name="T9" fmla="*/ 80 h 152"/>
                    <a:gd name="T10" fmla="*/ 211 w 280"/>
                    <a:gd name="T11" fmla="*/ 93 h 152"/>
                    <a:gd name="T12" fmla="*/ 226 w 280"/>
                    <a:gd name="T13" fmla="*/ 152 h 152"/>
                    <a:gd name="T14" fmla="*/ 123 w 280"/>
                    <a:gd name="T15" fmla="*/ 0 h 152"/>
                    <a:gd name="T16" fmla="*/ 22 w 280"/>
                    <a:gd name="T17" fmla="*/ 15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152">
                      <a:moveTo>
                        <a:pt x="22" y="152"/>
                      </a:moveTo>
                      <a:cubicBezTo>
                        <a:pt x="21" y="129"/>
                        <a:pt x="24" y="109"/>
                        <a:pt x="34" y="94"/>
                      </a:cubicBezTo>
                      <a:cubicBezTo>
                        <a:pt x="43" y="80"/>
                        <a:pt x="53" y="73"/>
                        <a:pt x="80" y="80"/>
                      </a:cubicBezTo>
                      <a:cubicBezTo>
                        <a:pt x="93" y="83"/>
                        <a:pt x="109" y="85"/>
                        <a:pt x="126" y="85"/>
                      </a:cubicBezTo>
                      <a:cubicBezTo>
                        <a:pt x="143" y="85"/>
                        <a:pt x="159" y="83"/>
                        <a:pt x="172" y="80"/>
                      </a:cubicBezTo>
                      <a:cubicBezTo>
                        <a:pt x="196" y="74"/>
                        <a:pt x="202" y="80"/>
                        <a:pt x="211" y="93"/>
                      </a:cubicBezTo>
                      <a:cubicBezTo>
                        <a:pt x="223" y="108"/>
                        <a:pt x="227" y="128"/>
                        <a:pt x="226" y="152"/>
                      </a:cubicBezTo>
                      <a:cubicBezTo>
                        <a:pt x="280" y="87"/>
                        <a:pt x="223" y="0"/>
                        <a:pt x="123" y="0"/>
                      </a:cubicBezTo>
                      <a:cubicBezTo>
                        <a:pt x="23" y="0"/>
                        <a:pt x="0" y="84"/>
                        <a:pt x="22" y="15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60" name="Freeform 15"/>
                <p:cNvSpPr>
                  <a:spLocks noEditPoints="1"/>
                </p:cNvSpPr>
                <p:nvPr/>
              </p:nvSpPr>
              <p:spPr bwMode="auto">
                <a:xfrm>
                  <a:off x="2271713" y="2303463"/>
                  <a:ext cx="425450" cy="139700"/>
                </a:xfrm>
                <a:custGeom>
                  <a:avLst/>
                  <a:gdLst>
                    <a:gd name="T0" fmla="*/ 166 w 213"/>
                    <a:gd name="T1" fmla="*/ 0 h 70"/>
                    <a:gd name="T2" fmla="*/ 207 w 213"/>
                    <a:gd name="T3" fmla="*/ 6 h 70"/>
                    <a:gd name="T4" fmla="*/ 212 w 213"/>
                    <a:gd name="T5" fmla="*/ 13 h 70"/>
                    <a:gd name="T6" fmla="*/ 210 w 213"/>
                    <a:gd name="T7" fmla="*/ 31 h 70"/>
                    <a:gd name="T8" fmla="*/ 209 w 213"/>
                    <a:gd name="T9" fmla="*/ 32 h 70"/>
                    <a:gd name="T10" fmla="*/ 202 w 213"/>
                    <a:gd name="T11" fmla="*/ 41 h 70"/>
                    <a:gd name="T12" fmla="*/ 160 w 213"/>
                    <a:gd name="T13" fmla="*/ 70 h 70"/>
                    <a:gd name="T14" fmla="*/ 160 w 213"/>
                    <a:gd name="T15" fmla="*/ 56 h 70"/>
                    <a:gd name="T16" fmla="*/ 187 w 213"/>
                    <a:gd name="T17" fmla="*/ 41 h 70"/>
                    <a:gd name="T18" fmla="*/ 188 w 213"/>
                    <a:gd name="T19" fmla="*/ 20 h 70"/>
                    <a:gd name="T20" fmla="*/ 160 w 213"/>
                    <a:gd name="T21" fmla="*/ 14 h 70"/>
                    <a:gd name="T22" fmla="*/ 52 w 213"/>
                    <a:gd name="T23" fmla="*/ 0 h 70"/>
                    <a:gd name="T24" fmla="*/ 92 w 213"/>
                    <a:gd name="T25" fmla="*/ 7 h 70"/>
                    <a:gd name="T26" fmla="*/ 120 w 213"/>
                    <a:gd name="T27" fmla="*/ 7 h 70"/>
                    <a:gd name="T28" fmla="*/ 160 w 213"/>
                    <a:gd name="T29" fmla="*/ 0 h 70"/>
                    <a:gd name="T30" fmla="*/ 157 w 213"/>
                    <a:gd name="T31" fmla="*/ 14 h 70"/>
                    <a:gd name="T32" fmla="*/ 130 w 213"/>
                    <a:gd name="T33" fmla="*/ 27 h 70"/>
                    <a:gd name="T34" fmla="*/ 136 w 213"/>
                    <a:gd name="T35" fmla="*/ 46 h 70"/>
                    <a:gd name="T36" fmla="*/ 160 w 213"/>
                    <a:gd name="T37" fmla="*/ 56 h 70"/>
                    <a:gd name="T38" fmla="*/ 160 w 213"/>
                    <a:gd name="T39" fmla="*/ 70 h 70"/>
                    <a:gd name="T40" fmla="*/ 117 w 213"/>
                    <a:gd name="T41" fmla="*/ 44 h 70"/>
                    <a:gd name="T42" fmla="*/ 106 w 213"/>
                    <a:gd name="T43" fmla="*/ 31 h 70"/>
                    <a:gd name="T44" fmla="*/ 95 w 213"/>
                    <a:gd name="T45" fmla="*/ 44 h 70"/>
                    <a:gd name="T46" fmla="*/ 53 w 213"/>
                    <a:gd name="T47" fmla="*/ 70 h 70"/>
                    <a:gd name="T48" fmla="*/ 52 w 213"/>
                    <a:gd name="T49" fmla="*/ 56 h 70"/>
                    <a:gd name="T50" fmla="*/ 77 w 213"/>
                    <a:gd name="T51" fmla="*/ 46 h 70"/>
                    <a:gd name="T52" fmla="*/ 82 w 213"/>
                    <a:gd name="T53" fmla="*/ 27 h 70"/>
                    <a:gd name="T54" fmla="*/ 56 w 213"/>
                    <a:gd name="T55" fmla="*/ 14 h 70"/>
                    <a:gd name="T56" fmla="*/ 52 w 213"/>
                    <a:gd name="T57" fmla="*/ 0 h 70"/>
                    <a:gd name="T58" fmla="*/ 52 w 213"/>
                    <a:gd name="T59" fmla="*/ 0 h 70"/>
                    <a:gd name="T60" fmla="*/ 35 w 213"/>
                    <a:gd name="T61" fmla="*/ 15 h 70"/>
                    <a:gd name="T62" fmla="*/ 22 w 213"/>
                    <a:gd name="T63" fmla="*/ 29 h 70"/>
                    <a:gd name="T64" fmla="*/ 34 w 213"/>
                    <a:gd name="T65" fmla="*/ 51 h 70"/>
                    <a:gd name="T66" fmla="*/ 52 w 213"/>
                    <a:gd name="T67" fmla="*/ 56 h 70"/>
                    <a:gd name="T68" fmla="*/ 21 w 213"/>
                    <a:gd name="T69" fmla="*/ 60 h 70"/>
                    <a:gd name="T70" fmla="*/ 3 w 213"/>
                    <a:gd name="T71" fmla="*/ 32 h 70"/>
                    <a:gd name="T72" fmla="*/ 2 w 213"/>
                    <a:gd name="T73" fmla="*/ 31 h 70"/>
                    <a:gd name="T74" fmla="*/ 0 w 213"/>
                    <a:gd name="T75" fmla="*/ 19 h 70"/>
                    <a:gd name="T76" fmla="*/ 1 w 213"/>
                    <a:gd name="T77" fmla="*/ 9 h 70"/>
                    <a:gd name="T78" fmla="*/ 16 w 213"/>
                    <a:gd name="T79" fmla="*/ 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3" h="70">
                      <a:moveTo>
                        <a:pt x="160" y="0"/>
                      </a:moveTo>
                      <a:cubicBezTo>
                        <a:pt x="162" y="0"/>
                        <a:pt x="164" y="0"/>
                        <a:pt x="166" y="0"/>
                      </a:cubicBezTo>
                      <a:cubicBezTo>
                        <a:pt x="175" y="0"/>
                        <a:pt x="187" y="3"/>
                        <a:pt x="196" y="5"/>
                      </a:cubicBezTo>
                      <a:cubicBezTo>
                        <a:pt x="202" y="6"/>
                        <a:pt x="206" y="7"/>
                        <a:pt x="207" y="6"/>
                      </a:cubicBezTo>
                      <a:cubicBezTo>
                        <a:pt x="209" y="6"/>
                        <a:pt x="210" y="7"/>
                        <a:pt x="211" y="9"/>
                      </a:cubicBezTo>
                      <a:cubicBezTo>
                        <a:pt x="212" y="10"/>
                        <a:pt x="212" y="11"/>
                        <a:pt x="212" y="13"/>
                      </a:cubicBezTo>
                      <a:cubicBezTo>
                        <a:pt x="212" y="15"/>
                        <a:pt x="212" y="17"/>
                        <a:pt x="213" y="19"/>
                      </a:cubicBezTo>
                      <a:cubicBezTo>
                        <a:pt x="213" y="25"/>
                        <a:pt x="211" y="31"/>
                        <a:pt x="210" y="31"/>
                      </a:cubicBezTo>
                      <a:cubicBezTo>
                        <a:pt x="210" y="31"/>
                        <a:pt x="210" y="31"/>
                        <a:pt x="210" y="31"/>
                      </a:cubicBezTo>
                      <a:cubicBezTo>
                        <a:pt x="209" y="32"/>
                        <a:pt x="209" y="32"/>
                        <a:pt x="209" y="32"/>
                      </a:cubicBezTo>
                      <a:cubicBezTo>
                        <a:pt x="209" y="32"/>
                        <a:pt x="209" y="32"/>
                        <a:pt x="209" y="32"/>
                      </a:cubicBezTo>
                      <a:cubicBezTo>
                        <a:pt x="207" y="32"/>
                        <a:pt x="205" y="33"/>
                        <a:pt x="202" y="41"/>
                      </a:cubicBezTo>
                      <a:cubicBezTo>
                        <a:pt x="200" y="46"/>
                        <a:pt x="197" y="54"/>
                        <a:pt x="191" y="60"/>
                      </a:cubicBezTo>
                      <a:cubicBezTo>
                        <a:pt x="185" y="65"/>
                        <a:pt x="175" y="70"/>
                        <a:pt x="160" y="70"/>
                      </a:cubicBezTo>
                      <a:cubicBezTo>
                        <a:pt x="160" y="56"/>
                        <a:pt x="160" y="56"/>
                        <a:pt x="160" y="56"/>
                      </a:cubicBezTo>
                      <a:cubicBezTo>
                        <a:pt x="160" y="56"/>
                        <a:pt x="160" y="56"/>
                        <a:pt x="160" y="56"/>
                      </a:cubicBezTo>
                      <a:cubicBezTo>
                        <a:pt x="167" y="56"/>
                        <a:pt x="173" y="54"/>
                        <a:pt x="178" y="51"/>
                      </a:cubicBezTo>
                      <a:cubicBezTo>
                        <a:pt x="182" y="49"/>
                        <a:pt x="185" y="45"/>
                        <a:pt x="187" y="41"/>
                      </a:cubicBezTo>
                      <a:cubicBezTo>
                        <a:pt x="189" y="38"/>
                        <a:pt x="190" y="33"/>
                        <a:pt x="190" y="29"/>
                      </a:cubicBezTo>
                      <a:cubicBezTo>
                        <a:pt x="190" y="26"/>
                        <a:pt x="189" y="23"/>
                        <a:pt x="188" y="20"/>
                      </a:cubicBezTo>
                      <a:cubicBezTo>
                        <a:pt x="186" y="18"/>
                        <a:pt x="183" y="16"/>
                        <a:pt x="177" y="15"/>
                      </a:cubicBezTo>
                      <a:cubicBezTo>
                        <a:pt x="172" y="14"/>
                        <a:pt x="166" y="14"/>
                        <a:pt x="160" y="14"/>
                      </a:cubicBezTo>
                      <a:lnTo>
                        <a:pt x="160" y="0"/>
                      </a:lnTo>
                      <a:close/>
                      <a:moveTo>
                        <a:pt x="52" y="0"/>
                      </a:moveTo>
                      <a:cubicBezTo>
                        <a:pt x="58" y="1"/>
                        <a:pt x="65" y="1"/>
                        <a:pt x="73" y="3"/>
                      </a:cubicBezTo>
                      <a:cubicBezTo>
                        <a:pt x="80" y="4"/>
                        <a:pt x="88" y="5"/>
                        <a:pt x="92" y="7"/>
                      </a:cubicBezTo>
                      <a:cubicBezTo>
                        <a:pt x="96" y="9"/>
                        <a:pt x="101" y="10"/>
                        <a:pt x="106" y="10"/>
                      </a:cubicBezTo>
                      <a:cubicBezTo>
                        <a:pt x="111" y="10"/>
                        <a:pt x="116" y="9"/>
                        <a:pt x="120" y="7"/>
                      </a:cubicBezTo>
                      <a:cubicBezTo>
                        <a:pt x="125" y="5"/>
                        <a:pt x="132" y="4"/>
                        <a:pt x="140" y="3"/>
                      </a:cubicBezTo>
                      <a:cubicBezTo>
                        <a:pt x="147" y="1"/>
                        <a:pt x="154" y="1"/>
                        <a:pt x="160" y="0"/>
                      </a:cubicBezTo>
                      <a:cubicBezTo>
                        <a:pt x="160" y="14"/>
                        <a:pt x="160" y="14"/>
                        <a:pt x="160" y="14"/>
                      </a:cubicBezTo>
                      <a:cubicBezTo>
                        <a:pt x="159" y="14"/>
                        <a:pt x="158" y="14"/>
                        <a:pt x="157" y="14"/>
                      </a:cubicBezTo>
                      <a:cubicBezTo>
                        <a:pt x="149" y="15"/>
                        <a:pt x="142" y="16"/>
                        <a:pt x="137" y="19"/>
                      </a:cubicBezTo>
                      <a:cubicBezTo>
                        <a:pt x="133" y="21"/>
                        <a:pt x="130" y="23"/>
                        <a:pt x="130" y="27"/>
                      </a:cubicBezTo>
                      <a:cubicBezTo>
                        <a:pt x="130" y="28"/>
                        <a:pt x="130" y="29"/>
                        <a:pt x="130" y="30"/>
                      </a:cubicBezTo>
                      <a:cubicBezTo>
                        <a:pt x="130" y="34"/>
                        <a:pt x="132" y="41"/>
                        <a:pt x="136" y="46"/>
                      </a:cubicBezTo>
                      <a:cubicBezTo>
                        <a:pt x="139" y="51"/>
                        <a:pt x="146" y="56"/>
                        <a:pt x="155" y="56"/>
                      </a:cubicBezTo>
                      <a:cubicBezTo>
                        <a:pt x="157" y="56"/>
                        <a:pt x="159" y="56"/>
                        <a:pt x="160" y="56"/>
                      </a:cubicBezTo>
                      <a:cubicBezTo>
                        <a:pt x="160" y="70"/>
                        <a:pt x="160" y="70"/>
                        <a:pt x="160" y="70"/>
                      </a:cubicBezTo>
                      <a:cubicBezTo>
                        <a:pt x="160" y="70"/>
                        <a:pt x="160" y="70"/>
                        <a:pt x="160" y="70"/>
                      </a:cubicBezTo>
                      <a:cubicBezTo>
                        <a:pt x="132" y="70"/>
                        <a:pt x="123" y="55"/>
                        <a:pt x="118" y="47"/>
                      </a:cubicBezTo>
                      <a:cubicBezTo>
                        <a:pt x="118" y="46"/>
                        <a:pt x="117" y="45"/>
                        <a:pt x="117" y="44"/>
                      </a:cubicBezTo>
                      <a:cubicBezTo>
                        <a:pt x="115" y="42"/>
                        <a:pt x="114" y="40"/>
                        <a:pt x="113" y="38"/>
                      </a:cubicBezTo>
                      <a:cubicBezTo>
                        <a:pt x="112" y="34"/>
                        <a:pt x="110" y="31"/>
                        <a:pt x="106" y="31"/>
                      </a:cubicBezTo>
                      <a:cubicBezTo>
                        <a:pt x="102" y="31"/>
                        <a:pt x="100" y="34"/>
                        <a:pt x="99" y="38"/>
                      </a:cubicBezTo>
                      <a:cubicBezTo>
                        <a:pt x="98" y="40"/>
                        <a:pt x="97" y="42"/>
                        <a:pt x="95" y="44"/>
                      </a:cubicBezTo>
                      <a:cubicBezTo>
                        <a:pt x="95" y="45"/>
                        <a:pt x="94" y="46"/>
                        <a:pt x="94" y="47"/>
                      </a:cubicBezTo>
                      <a:cubicBezTo>
                        <a:pt x="89" y="55"/>
                        <a:pt x="80" y="70"/>
                        <a:pt x="53" y="70"/>
                      </a:cubicBezTo>
                      <a:cubicBezTo>
                        <a:pt x="52" y="70"/>
                        <a:pt x="52" y="70"/>
                        <a:pt x="52" y="70"/>
                      </a:cubicBezTo>
                      <a:cubicBezTo>
                        <a:pt x="52" y="56"/>
                        <a:pt x="52" y="56"/>
                        <a:pt x="52" y="56"/>
                      </a:cubicBezTo>
                      <a:cubicBezTo>
                        <a:pt x="54" y="56"/>
                        <a:pt x="55" y="56"/>
                        <a:pt x="57" y="56"/>
                      </a:cubicBezTo>
                      <a:cubicBezTo>
                        <a:pt x="67" y="56"/>
                        <a:pt x="73" y="51"/>
                        <a:pt x="77" y="46"/>
                      </a:cubicBezTo>
                      <a:cubicBezTo>
                        <a:pt x="80" y="41"/>
                        <a:pt x="82" y="34"/>
                        <a:pt x="82" y="30"/>
                      </a:cubicBezTo>
                      <a:cubicBezTo>
                        <a:pt x="82" y="29"/>
                        <a:pt x="82" y="28"/>
                        <a:pt x="82" y="27"/>
                      </a:cubicBezTo>
                      <a:cubicBezTo>
                        <a:pt x="82" y="23"/>
                        <a:pt x="79" y="21"/>
                        <a:pt x="75" y="19"/>
                      </a:cubicBezTo>
                      <a:cubicBezTo>
                        <a:pt x="70" y="16"/>
                        <a:pt x="63" y="15"/>
                        <a:pt x="56" y="14"/>
                      </a:cubicBezTo>
                      <a:cubicBezTo>
                        <a:pt x="54" y="14"/>
                        <a:pt x="53" y="14"/>
                        <a:pt x="52" y="14"/>
                      </a:cubicBezTo>
                      <a:lnTo>
                        <a:pt x="52" y="0"/>
                      </a:lnTo>
                      <a:close/>
                      <a:moveTo>
                        <a:pt x="46" y="0"/>
                      </a:moveTo>
                      <a:cubicBezTo>
                        <a:pt x="48" y="0"/>
                        <a:pt x="50" y="0"/>
                        <a:pt x="52" y="0"/>
                      </a:cubicBezTo>
                      <a:cubicBezTo>
                        <a:pt x="52" y="14"/>
                        <a:pt x="52" y="14"/>
                        <a:pt x="52" y="14"/>
                      </a:cubicBezTo>
                      <a:cubicBezTo>
                        <a:pt x="46" y="14"/>
                        <a:pt x="40" y="14"/>
                        <a:pt x="35" y="15"/>
                      </a:cubicBezTo>
                      <a:cubicBezTo>
                        <a:pt x="30" y="16"/>
                        <a:pt x="26" y="18"/>
                        <a:pt x="25" y="20"/>
                      </a:cubicBezTo>
                      <a:cubicBezTo>
                        <a:pt x="23" y="23"/>
                        <a:pt x="22" y="26"/>
                        <a:pt x="22" y="29"/>
                      </a:cubicBezTo>
                      <a:cubicBezTo>
                        <a:pt x="22" y="33"/>
                        <a:pt x="23" y="38"/>
                        <a:pt x="25" y="41"/>
                      </a:cubicBezTo>
                      <a:cubicBezTo>
                        <a:pt x="27" y="45"/>
                        <a:pt x="30" y="49"/>
                        <a:pt x="34" y="51"/>
                      </a:cubicBezTo>
                      <a:cubicBezTo>
                        <a:pt x="39" y="54"/>
                        <a:pt x="45" y="56"/>
                        <a:pt x="52" y="56"/>
                      </a:cubicBezTo>
                      <a:cubicBezTo>
                        <a:pt x="52" y="56"/>
                        <a:pt x="52" y="56"/>
                        <a:pt x="52" y="56"/>
                      </a:cubicBezTo>
                      <a:cubicBezTo>
                        <a:pt x="52" y="70"/>
                        <a:pt x="52" y="70"/>
                        <a:pt x="52" y="70"/>
                      </a:cubicBezTo>
                      <a:cubicBezTo>
                        <a:pt x="37" y="70"/>
                        <a:pt x="27" y="65"/>
                        <a:pt x="21" y="60"/>
                      </a:cubicBezTo>
                      <a:cubicBezTo>
                        <a:pt x="15" y="54"/>
                        <a:pt x="12" y="46"/>
                        <a:pt x="10" y="41"/>
                      </a:cubicBezTo>
                      <a:cubicBezTo>
                        <a:pt x="7" y="33"/>
                        <a:pt x="5" y="32"/>
                        <a:pt x="3" y="32"/>
                      </a:cubicBezTo>
                      <a:cubicBezTo>
                        <a:pt x="3" y="32"/>
                        <a:pt x="3" y="32"/>
                        <a:pt x="3" y="32"/>
                      </a:cubicBezTo>
                      <a:cubicBezTo>
                        <a:pt x="3" y="32"/>
                        <a:pt x="3" y="32"/>
                        <a:pt x="2" y="31"/>
                      </a:cubicBezTo>
                      <a:cubicBezTo>
                        <a:pt x="2" y="31"/>
                        <a:pt x="2" y="31"/>
                        <a:pt x="2" y="31"/>
                      </a:cubicBezTo>
                      <a:cubicBezTo>
                        <a:pt x="1" y="31"/>
                        <a:pt x="0" y="25"/>
                        <a:pt x="0" y="19"/>
                      </a:cubicBezTo>
                      <a:cubicBezTo>
                        <a:pt x="0" y="17"/>
                        <a:pt x="0" y="15"/>
                        <a:pt x="0" y="13"/>
                      </a:cubicBezTo>
                      <a:cubicBezTo>
                        <a:pt x="0" y="11"/>
                        <a:pt x="1" y="10"/>
                        <a:pt x="1" y="9"/>
                      </a:cubicBezTo>
                      <a:cubicBezTo>
                        <a:pt x="2" y="7"/>
                        <a:pt x="3" y="6"/>
                        <a:pt x="5" y="6"/>
                      </a:cubicBezTo>
                      <a:cubicBezTo>
                        <a:pt x="6" y="7"/>
                        <a:pt x="11" y="6"/>
                        <a:pt x="16" y="5"/>
                      </a:cubicBezTo>
                      <a:cubicBezTo>
                        <a:pt x="25" y="3"/>
                        <a:pt x="37" y="0"/>
                        <a:pt x="46" y="0"/>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nvGrpSpPr>
                <p:cNvPr id="167" name="Group 166"/>
                <p:cNvGrpSpPr/>
                <p:nvPr/>
              </p:nvGrpSpPr>
              <p:grpSpPr>
                <a:xfrm>
                  <a:off x="2173288" y="2005013"/>
                  <a:ext cx="620713" cy="661987"/>
                  <a:chOff x="2173288" y="2005013"/>
                  <a:chExt cx="620713" cy="661987"/>
                </a:xfrm>
              </p:grpSpPr>
              <p:sp>
                <p:nvSpPr>
                  <p:cNvPr id="156" name="Freeform 11"/>
                  <p:cNvSpPr>
                    <a:spLocks noEditPoints="1"/>
                  </p:cNvSpPr>
                  <p:nvPr/>
                </p:nvSpPr>
                <p:spPr bwMode="auto">
                  <a:xfrm>
                    <a:off x="2173288" y="2006600"/>
                    <a:ext cx="620713" cy="660400"/>
                  </a:xfrm>
                  <a:custGeom>
                    <a:avLst/>
                    <a:gdLst>
                      <a:gd name="T0" fmla="*/ 292 w 310"/>
                      <a:gd name="T1" fmla="*/ 132 h 331"/>
                      <a:gd name="T2" fmla="*/ 308 w 310"/>
                      <a:gd name="T3" fmla="*/ 167 h 331"/>
                      <a:gd name="T4" fmla="*/ 307 w 310"/>
                      <a:gd name="T5" fmla="*/ 203 h 331"/>
                      <a:gd name="T6" fmla="*/ 293 w 310"/>
                      <a:gd name="T7" fmla="*/ 235 h 331"/>
                      <a:gd name="T8" fmla="*/ 272 w 310"/>
                      <a:gd name="T9" fmla="*/ 249 h 331"/>
                      <a:gd name="T10" fmla="*/ 225 w 310"/>
                      <a:gd name="T11" fmla="*/ 308 h 331"/>
                      <a:gd name="T12" fmla="*/ 155 w 310"/>
                      <a:gd name="T13" fmla="*/ 331 h 331"/>
                      <a:gd name="T14" fmla="*/ 155 w 310"/>
                      <a:gd name="T15" fmla="*/ 308 h 331"/>
                      <a:gd name="T16" fmla="*/ 212 w 310"/>
                      <a:gd name="T17" fmla="*/ 289 h 331"/>
                      <a:gd name="T18" fmla="*/ 254 w 310"/>
                      <a:gd name="T19" fmla="*/ 235 h 331"/>
                      <a:gd name="T20" fmla="*/ 262 w 310"/>
                      <a:gd name="T21" fmla="*/ 229 h 331"/>
                      <a:gd name="T22" fmla="*/ 275 w 310"/>
                      <a:gd name="T23" fmla="*/ 220 h 331"/>
                      <a:gd name="T24" fmla="*/ 285 w 310"/>
                      <a:gd name="T25" fmla="*/ 198 h 331"/>
                      <a:gd name="T26" fmla="*/ 286 w 310"/>
                      <a:gd name="T27" fmla="*/ 170 h 331"/>
                      <a:gd name="T28" fmla="*/ 274 w 310"/>
                      <a:gd name="T29" fmla="*/ 146 h 331"/>
                      <a:gd name="T30" fmla="*/ 274 w 310"/>
                      <a:gd name="T31" fmla="*/ 146 h 331"/>
                      <a:gd name="T32" fmla="*/ 270 w 310"/>
                      <a:gd name="T33" fmla="*/ 139 h 331"/>
                      <a:gd name="T34" fmla="*/ 234 w 310"/>
                      <a:gd name="T35" fmla="*/ 53 h 331"/>
                      <a:gd name="T36" fmla="*/ 155 w 310"/>
                      <a:gd name="T37" fmla="*/ 23 h 331"/>
                      <a:gd name="T38" fmla="*/ 155 w 310"/>
                      <a:gd name="T39" fmla="*/ 0 h 331"/>
                      <a:gd name="T40" fmla="*/ 250 w 310"/>
                      <a:gd name="T41" fmla="*/ 37 h 331"/>
                      <a:gd name="T42" fmla="*/ 292 w 310"/>
                      <a:gd name="T43" fmla="*/ 132 h 331"/>
                      <a:gd name="T44" fmla="*/ 155 w 310"/>
                      <a:gd name="T45" fmla="*/ 331 h 331"/>
                      <a:gd name="T46" fmla="*/ 155 w 310"/>
                      <a:gd name="T47" fmla="*/ 331 h 331"/>
                      <a:gd name="T48" fmla="*/ 85 w 310"/>
                      <a:gd name="T49" fmla="*/ 308 h 331"/>
                      <a:gd name="T50" fmla="*/ 38 w 310"/>
                      <a:gd name="T51" fmla="*/ 249 h 331"/>
                      <a:gd name="T52" fmla="*/ 17 w 310"/>
                      <a:gd name="T53" fmla="*/ 235 h 331"/>
                      <a:gd name="T54" fmla="*/ 3 w 310"/>
                      <a:gd name="T55" fmla="*/ 203 h 331"/>
                      <a:gd name="T56" fmla="*/ 2 w 310"/>
                      <a:gd name="T57" fmla="*/ 167 h 331"/>
                      <a:gd name="T58" fmla="*/ 18 w 310"/>
                      <a:gd name="T59" fmla="*/ 132 h 331"/>
                      <a:gd name="T60" fmla="*/ 61 w 310"/>
                      <a:gd name="T61" fmla="*/ 37 h 331"/>
                      <a:gd name="T62" fmla="*/ 155 w 310"/>
                      <a:gd name="T63" fmla="*/ 0 h 331"/>
                      <a:gd name="T64" fmla="*/ 155 w 310"/>
                      <a:gd name="T65" fmla="*/ 0 h 331"/>
                      <a:gd name="T66" fmla="*/ 155 w 310"/>
                      <a:gd name="T67" fmla="*/ 23 h 331"/>
                      <a:gd name="T68" fmla="*/ 155 w 310"/>
                      <a:gd name="T69" fmla="*/ 23 h 331"/>
                      <a:gd name="T70" fmla="*/ 77 w 310"/>
                      <a:gd name="T71" fmla="*/ 53 h 331"/>
                      <a:gd name="T72" fmla="*/ 40 w 310"/>
                      <a:gd name="T73" fmla="*/ 138 h 331"/>
                      <a:gd name="T74" fmla="*/ 36 w 310"/>
                      <a:gd name="T75" fmla="*/ 146 h 331"/>
                      <a:gd name="T76" fmla="*/ 24 w 310"/>
                      <a:gd name="T77" fmla="*/ 170 h 331"/>
                      <a:gd name="T78" fmla="*/ 25 w 310"/>
                      <a:gd name="T79" fmla="*/ 198 h 331"/>
                      <a:gd name="T80" fmla="*/ 35 w 310"/>
                      <a:gd name="T81" fmla="*/ 220 h 331"/>
                      <a:gd name="T82" fmla="*/ 48 w 310"/>
                      <a:gd name="T83" fmla="*/ 229 h 331"/>
                      <a:gd name="T84" fmla="*/ 48 w 310"/>
                      <a:gd name="T85" fmla="*/ 229 h 331"/>
                      <a:gd name="T86" fmla="*/ 56 w 310"/>
                      <a:gd name="T87" fmla="*/ 235 h 331"/>
                      <a:gd name="T88" fmla="*/ 98 w 310"/>
                      <a:gd name="T89" fmla="*/ 289 h 331"/>
                      <a:gd name="T90" fmla="*/ 155 w 310"/>
                      <a:gd name="T91" fmla="*/ 308 h 331"/>
                      <a:gd name="T92" fmla="*/ 155 w 310"/>
                      <a:gd name="T93" fmla="*/ 308 h 331"/>
                      <a:gd name="T94" fmla="*/ 155 w 310"/>
                      <a:gd name="T95"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0" h="331">
                        <a:moveTo>
                          <a:pt x="292" y="132"/>
                        </a:moveTo>
                        <a:cubicBezTo>
                          <a:pt x="301" y="141"/>
                          <a:pt x="306" y="153"/>
                          <a:pt x="308" y="167"/>
                        </a:cubicBezTo>
                        <a:cubicBezTo>
                          <a:pt x="310" y="178"/>
                          <a:pt x="310" y="191"/>
                          <a:pt x="307" y="203"/>
                        </a:cubicBezTo>
                        <a:cubicBezTo>
                          <a:pt x="305" y="215"/>
                          <a:pt x="300" y="226"/>
                          <a:pt x="293" y="235"/>
                        </a:cubicBezTo>
                        <a:cubicBezTo>
                          <a:pt x="287" y="241"/>
                          <a:pt x="280" y="247"/>
                          <a:pt x="272" y="249"/>
                        </a:cubicBezTo>
                        <a:cubicBezTo>
                          <a:pt x="261" y="273"/>
                          <a:pt x="245" y="293"/>
                          <a:pt x="225" y="308"/>
                        </a:cubicBezTo>
                        <a:cubicBezTo>
                          <a:pt x="205" y="322"/>
                          <a:pt x="182" y="331"/>
                          <a:pt x="155" y="331"/>
                        </a:cubicBezTo>
                        <a:cubicBezTo>
                          <a:pt x="155" y="308"/>
                          <a:pt x="155" y="308"/>
                          <a:pt x="155" y="308"/>
                        </a:cubicBezTo>
                        <a:cubicBezTo>
                          <a:pt x="177" y="308"/>
                          <a:pt x="196" y="301"/>
                          <a:pt x="212" y="289"/>
                        </a:cubicBezTo>
                        <a:cubicBezTo>
                          <a:pt x="230" y="276"/>
                          <a:pt x="244" y="257"/>
                          <a:pt x="254" y="235"/>
                        </a:cubicBezTo>
                        <a:cubicBezTo>
                          <a:pt x="255" y="232"/>
                          <a:pt x="258" y="229"/>
                          <a:pt x="262" y="229"/>
                        </a:cubicBezTo>
                        <a:cubicBezTo>
                          <a:pt x="267" y="228"/>
                          <a:pt x="272" y="225"/>
                          <a:pt x="275" y="220"/>
                        </a:cubicBezTo>
                        <a:cubicBezTo>
                          <a:pt x="280" y="215"/>
                          <a:pt x="283" y="207"/>
                          <a:pt x="285" y="198"/>
                        </a:cubicBezTo>
                        <a:cubicBezTo>
                          <a:pt x="287" y="189"/>
                          <a:pt x="287" y="179"/>
                          <a:pt x="286" y="170"/>
                        </a:cubicBezTo>
                        <a:cubicBezTo>
                          <a:pt x="284" y="160"/>
                          <a:pt x="280" y="151"/>
                          <a:pt x="274" y="146"/>
                        </a:cubicBezTo>
                        <a:cubicBezTo>
                          <a:pt x="274" y="146"/>
                          <a:pt x="274" y="146"/>
                          <a:pt x="274" y="146"/>
                        </a:cubicBezTo>
                        <a:cubicBezTo>
                          <a:pt x="272" y="145"/>
                          <a:pt x="270" y="142"/>
                          <a:pt x="270" y="139"/>
                        </a:cubicBezTo>
                        <a:cubicBezTo>
                          <a:pt x="267" y="105"/>
                          <a:pt x="255" y="74"/>
                          <a:pt x="234" y="53"/>
                        </a:cubicBezTo>
                        <a:cubicBezTo>
                          <a:pt x="215" y="35"/>
                          <a:pt x="189" y="23"/>
                          <a:pt x="155" y="23"/>
                        </a:cubicBezTo>
                        <a:cubicBezTo>
                          <a:pt x="155" y="0"/>
                          <a:pt x="155" y="0"/>
                          <a:pt x="155" y="0"/>
                        </a:cubicBezTo>
                        <a:cubicBezTo>
                          <a:pt x="196" y="0"/>
                          <a:pt x="227" y="14"/>
                          <a:pt x="250" y="37"/>
                        </a:cubicBezTo>
                        <a:cubicBezTo>
                          <a:pt x="274" y="61"/>
                          <a:pt x="288" y="96"/>
                          <a:pt x="292" y="132"/>
                        </a:cubicBezTo>
                        <a:close/>
                        <a:moveTo>
                          <a:pt x="155" y="331"/>
                        </a:moveTo>
                        <a:cubicBezTo>
                          <a:pt x="155" y="331"/>
                          <a:pt x="155" y="331"/>
                          <a:pt x="155" y="331"/>
                        </a:cubicBezTo>
                        <a:cubicBezTo>
                          <a:pt x="128" y="331"/>
                          <a:pt x="105" y="322"/>
                          <a:pt x="85" y="308"/>
                        </a:cubicBezTo>
                        <a:cubicBezTo>
                          <a:pt x="65" y="293"/>
                          <a:pt x="49" y="273"/>
                          <a:pt x="38" y="249"/>
                        </a:cubicBezTo>
                        <a:cubicBezTo>
                          <a:pt x="30" y="247"/>
                          <a:pt x="23" y="241"/>
                          <a:pt x="17" y="235"/>
                        </a:cubicBezTo>
                        <a:cubicBezTo>
                          <a:pt x="10" y="226"/>
                          <a:pt x="6" y="215"/>
                          <a:pt x="3" y="203"/>
                        </a:cubicBezTo>
                        <a:cubicBezTo>
                          <a:pt x="0" y="191"/>
                          <a:pt x="0" y="178"/>
                          <a:pt x="2" y="167"/>
                        </a:cubicBezTo>
                        <a:cubicBezTo>
                          <a:pt x="4" y="153"/>
                          <a:pt x="9" y="141"/>
                          <a:pt x="18" y="132"/>
                        </a:cubicBezTo>
                        <a:cubicBezTo>
                          <a:pt x="22" y="96"/>
                          <a:pt x="36" y="61"/>
                          <a:pt x="61" y="37"/>
                        </a:cubicBezTo>
                        <a:cubicBezTo>
                          <a:pt x="83" y="14"/>
                          <a:pt x="114" y="0"/>
                          <a:pt x="155" y="0"/>
                        </a:cubicBezTo>
                        <a:cubicBezTo>
                          <a:pt x="155" y="0"/>
                          <a:pt x="155" y="0"/>
                          <a:pt x="155" y="0"/>
                        </a:cubicBezTo>
                        <a:cubicBezTo>
                          <a:pt x="155" y="23"/>
                          <a:pt x="155" y="23"/>
                          <a:pt x="155" y="23"/>
                        </a:cubicBezTo>
                        <a:cubicBezTo>
                          <a:pt x="155" y="23"/>
                          <a:pt x="155" y="23"/>
                          <a:pt x="155" y="23"/>
                        </a:cubicBezTo>
                        <a:cubicBezTo>
                          <a:pt x="121" y="23"/>
                          <a:pt x="95" y="35"/>
                          <a:pt x="77" y="53"/>
                        </a:cubicBezTo>
                        <a:cubicBezTo>
                          <a:pt x="55" y="74"/>
                          <a:pt x="43" y="105"/>
                          <a:pt x="40" y="138"/>
                        </a:cubicBezTo>
                        <a:cubicBezTo>
                          <a:pt x="40" y="141"/>
                          <a:pt x="39" y="144"/>
                          <a:pt x="36" y="146"/>
                        </a:cubicBezTo>
                        <a:cubicBezTo>
                          <a:pt x="30" y="151"/>
                          <a:pt x="26" y="160"/>
                          <a:pt x="24" y="170"/>
                        </a:cubicBezTo>
                        <a:cubicBezTo>
                          <a:pt x="23" y="179"/>
                          <a:pt x="23" y="189"/>
                          <a:pt x="25" y="198"/>
                        </a:cubicBezTo>
                        <a:cubicBezTo>
                          <a:pt x="27" y="207"/>
                          <a:pt x="30" y="215"/>
                          <a:pt x="35" y="220"/>
                        </a:cubicBezTo>
                        <a:cubicBezTo>
                          <a:pt x="39" y="225"/>
                          <a:pt x="43" y="228"/>
                          <a:pt x="48" y="229"/>
                        </a:cubicBezTo>
                        <a:cubicBezTo>
                          <a:pt x="48" y="229"/>
                          <a:pt x="48" y="229"/>
                          <a:pt x="48" y="229"/>
                        </a:cubicBezTo>
                        <a:cubicBezTo>
                          <a:pt x="51" y="229"/>
                          <a:pt x="55" y="231"/>
                          <a:pt x="56" y="235"/>
                        </a:cubicBezTo>
                        <a:cubicBezTo>
                          <a:pt x="66" y="257"/>
                          <a:pt x="80" y="276"/>
                          <a:pt x="98" y="289"/>
                        </a:cubicBezTo>
                        <a:cubicBezTo>
                          <a:pt x="114" y="301"/>
                          <a:pt x="133" y="308"/>
                          <a:pt x="155" y="308"/>
                        </a:cubicBezTo>
                        <a:cubicBezTo>
                          <a:pt x="155" y="308"/>
                          <a:pt x="155" y="308"/>
                          <a:pt x="155" y="308"/>
                        </a:cubicBezTo>
                        <a:lnTo>
                          <a:pt x="155" y="331"/>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58" name="Freeform 13"/>
                  <p:cNvSpPr>
                    <a:spLocks/>
                  </p:cNvSpPr>
                  <p:nvPr/>
                </p:nvSpPr>
                <p:spPr bwMode="auto">
                  <a:xfrm>
                    <a:off x="2189163" y="2009775"/>
                    <a:ext cx="590550" cy="363537"/>
                  </a:xfrm>
                  <a:custGeom>
                    <a:avLst/>
                    <a:gdLst>
                      <a:gd name="T0" fmla="*/ 145 w 295"/>
                      <a:gd name="T1" fmla="*/ 10 h 182"/>
                      <a:gd name="T2" fmla="*/ 46 w 295"/>
                      <a:gd name="T3" fmla="*/ 149 h 182"/>
                      <a:gd name="T4" fmla="*/ 38 w 295"/>
                      <a:gd name="T5" fmla="*/ 156 h 182"/>
                      <a:gd name="T6" fmla="*/ 23 w 295"/>
                      <a:gd name="T7" fmla="*/ 138 h 182"/>
                      <a:gd name="T8" fmla="*/ 12 w 295"/>
                      <a:gd name="T9" fmla="*/ 146 h 182"/>
                      <a:gd name="T10" fmla="*/ 2 w 295"/>
                      <a:gd name="T11" fmla="*/ 130 h 182"/>
                      <a:gd name="T12" fmla="*/ 110 w 295"/>
                      <a:gd name="T13" fmla="*/ 3 h 182"/>
                      <a:gd name="T14" fmla="*/ 185 w 295"/>
                      <a:gd name="T15" fmla="*/ 3 h 182"/>
                      <a:gd name="T16" fmla="*/ 293 w 295"/>
                      <a:gd name="T17" fmla="*/ 130 h 182"/>
                      <a:gd name="T18" fmla="*/ 282 w 295"/>
                      <a:gd name="T19" fmla="*/ 146 h 182"/>
                      <a:gd name="T20" fmla="*/ 271 w 295"/>
                      <a:gd name="T21" fmla="*/ 138 h 182"/>
                      <a:gd name="T22" fmla="*/ 256 w 295"/>
                      <a:gd name="T23" fmla="*/ 156 h 182"/>
                      <a:gd name="T24" fmla="*/ 249 w 295"/>
                      <a:gd name="T25" fmla="*/ 149 h 182"/>
                      <a:gd name="T26" fmla="*/ 150 w 295"/>
                      <a:gd name="T27" fmla="*/ 10 h 182"/>
                      <a:gd name="T28" fmla="*/ 145 w 295"/>
                      <a:gd name="T29" fmla="*/ 1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5" h="182">
                        <a:moveTo>
                          <a:pt x="145" y="10"/>
                        </a:moveTo>
                        <a:cubicBezTo>
                          <a:pt x="93" y="11"/>
                          <a:pt x="43" y="87"/>
                          <a:pt x="46" y="149"/>
                        </a:cubicBezTo>
                        <a:cubicBezTo>
                          <a:pt x="47" y="182"/>
                          <a:pt x="44" y="173"/>
                          <a:pt x="38" y="156"/>
                        </a:cubicBezTo>
                        <a:cubicBezTo>
                          <a:pt x="35" y="147"/>
                          <a:pt x="30" y="138"/>
                          <a:pt x="23" y="138"/>
                        </a:cubicBezTo>
                        <a:cubicBezTo>
                          <a:pt x="18" y="138"/>
                          <a:pt x="14" y="142"/>
                          <a:pt x="12" y="146"/>
                        </a:cubicBezTo>
                        <a:cubicBezTo>
                          <a:pt x="8" y="154"/>
                          <a:pt x="0" y="146"/>
                          <a:pt x="2" y="130"/>
                        </a:cubicBezTo>
                        <a:cubicBezTo>
                          <a:pt x="8" y="80"/>
                          <a:pt x="58" y="9"/>
                          <a:pt x="110" y="3"/>
                        </a:cubicBezTo>
                        <a:cubicBezTo>
                          <a:pt x="131" y="0"/>
                          <a:pt x="165" y="0"/>
                          <a:pt x="185" y="3"/>
                        </a:cubicBezTo>
                        <a:cubicBezTo>
                          <a:pt x="237" y="10"/>
                          <a:pt x="287" y="80"/>
                          <a:pt x="293" y="130"/>
                        </a:cubicBezTo>
                        <a:cubicBezTo>
                          <a:pt x="295" y="146"/>
                          <a:pt x="286" y="154"/>
                          <a:pt x="282" y="146"/>
                        </a:cubicBezTo>
                        <a:cubicBezTo>
                          <a:pt x="280" y="142"/>
                          <a:pt x="276" y="138"/>
                          <a:pt x="271" y="138"/>
                        </a:cubicBezTo>
                        <a:cubicBezTo>
                          <a:pt x="264" y="138"/>
                          <a:pt x="259" y="147"/>
                          <a:pt x="256" y="156"/>
                        </a:cubicBezTo>
                        <a:cubicBezTo>
                          <a:pt x="250" y="173"/>
                          <a:pt x="247" y="182"/>
                          <a:pt x="249" y="149"/>
                        </a:cubicBezTo>
                        <a:cubicBezTo>
                          <a:pt x="252" y="87"/>
                          <a:pt x="202" y="12"/>
                          <a:pt x="150" y="10"/>
                        </a:cubicBezTo>
                        <a:lnTo>
                          <a:pt x="145" y="10"/>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61" name="Freeform 16"/>
                  <p:cNvSpPr>
                    <a:spLocks/>
                  </p:cNvSpPr>
                  <p:nvPr/>
                </p:nvSpPr>
                <p:spPr bwMode="auto">
                  <a:xfrm>
                    <a:off x="2309813" y="2005013"/>
                    <a:ext cx="446088" cy="260350"/>
                  </a:xfrm>
                  <a:custGeom>
                    <a:avLst/>
                    <a:gdLst>
                      <a:gd name="T0" fmla="*/ 148 w 223"/>
                      <a:gd name="T1" fmla="*/ 25 h 131"/>
                      <a:gd name="T2" fmla="*/ 203 w 223"/>
                      <a:gd name="T3" fmla="*/ 108 h 131"/>
                      <a:gd name="T4" fmla="*/ 75 w 223"/>
                      <a:gd name="T5" fmla="*/ 106 h 131"/>
                      <a:gd name="T6" fmla="*/ 20 w 223"/>
                      <a:gd name="T7" fmla="*/ 22 h 131"/>
                      <a:gd name="T8" fmla="*/ 148 w 223"/>
                      <a:gd name="T9" fmla="*/ 25 h 131"/>
                    </a:gdLst>
                    <a:ahLst/>
                    <a:cxnLst>
                      <a:cxn ang="0">
                        <a:pos x="T0" y="T1"/>
                      </a:cxn>
                      <a:cxn ang="0">
                        <a:pos x="T2" y="T3"/>
                      </a:cxn>
                      <a:cxn ang="0">
                        <a:pos x="T4" y="T5"/>
                      </a:cxn>
                      <a:cxn ang="0">
                        <a:pos x="T6" y="T7"/>
                      </a:cxn>
                      <a:cxn ang="0">
                        <a:pos x="T8" y="T9"/>
                      </a:cxn>
                    </a:cxnLst>
                    <a:rect l="0" t="0" r="r" b="b"/>
                    <a:pathLst>
                      <a:path w="223" h="131">
                        <a:moveTo>
                          <a:pt x="148" y="25"/>
                        </a:moveTo>
                        <a:cubicBezTo>
                          <a:pt x="198" y="49"/>
                          <a:pt x="223" y="86"/>
                          <a:pt x="203" y="108"/>
                        </a:cubicBezTo>
                        <a:cubicBezTo>
                          <a:pt x="183" y="131"/>
                          <a:pt x="126" y="130"/>
                          <a:pt x="75" y="106"/>
                        </a:cubicBezTo>
                        <a:cubicBezTo>
                          <a:pt x="25" y="82"/>
                          <a:pt x="0" y="45"/>
                          <a:pt x="20" y="22"/>
                        </a:cubicBezTo>
                        <a:cubicBezTo>
                          <a:pt x="40" y="0"/>
                          <a:pt x="97" y="1"/>
                          <a:pt x="148" y="25"/>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162" name="Freeform 17"/>
                  <p:cNvSpPr>
                    <a:spLocks/>
                  </p:cNvSpPr>
                  <p:nvPr/>
                </p:nvSpPr>
                <p:spPr bwMode="auto">
                  <a:xfrm>
                    <a:off x="2222500" y="2036763"/>
                    <a:ext cx="273050" cy="203200"/>
                  </a:xfrm>
                  <a:custGeom>
                    <a:avLst/>
                    <a:gdLst>
                      <a:gd name="T0" fmla="*/ 46 w 137"/>
                      <a:gd name="T1" fmla="*/ 32 h 102"/>
                      <a:gd name="T2" fmla="*/ 12 w 137"/>
                      <a:gd name="T3" fmla="*/ 91 h 102"/>
                      <a:gd name="T4" fmla="*/ 91 w 137"/>
                      <a:gd name="T5" fmla="*/ 71 h 102"/>
                      <a:gd name="T6" fmla="*/ 125 w 137"/>
                      <a:gd name="T7" fmla="*/ 11 h 102"/>
                      <a:gd name="T8" fmla="*/ 46 w 137"/>
                      <a:gd name="T9" fmla="*/ 32 h 102"/>
                    </a:gdLst>
                    <a:ahLst/>
                    <a:cxnLst>
                      <a:cxn ang="0">
                        <a:pos x="T0" y="T1"/>
                      </a:cxn>
                      <a:cxn ang="0">
                        <a:pos x="T2" y="T3"/>
                      </a:cxn>
                      <a:cxn ang="0">
                        <a:pos x="T4" y="T5"/>
                      </a:cxn>
                      <a:cxn ang="0">
                        <a:pos x="T6" y="T7"/>
                      </a:cxn>
                      <a:cxn ang="0">
                        <a:pos x="T8" y="T9"/>
                      </a:cxn>
                    </a:cxnLst>
                    <a:rect l="0" t="0" r="r" b="b"/>
                    <a:pathLst>
                      <a:path w="137" h="102">
                        <a:moveTo>
                          <a:pt x="46" y="32"/>
                        </a:moveTo>
                        <a:cubicBezTo>
                          <a:pt x="15" y="54"/>
                          <a:pt x="0" y="80"/>
                          <a:pt x="12" y="91"/>
                        </a:cubicBezTo>
                        <a:cubicBezTo>
                          <a:pt x="25" y="102"/>
                          <a:pt x="60" y="93"/>
                          <a:pt x="91" y="71"/>
                        </a:cubicBezTo>
                        <a:cubicBezTo>
                          <a:pt x="122" y="49"/>
                          <a:pt x="137" y="22"/>
                          <a:pt x="125" y="11"/>
                        </a:cubicBezTo>
                        <a:cubicBezTo>
                          <a:pt x="113" y="0"/>
                          <a:pt x="77" y="10"/>
                          <a:pt x="46" y="32"/>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grpSp>
      </p:grpSp>
      <p:sp>
        <p:nvSpPr>
          <p:cNvPr id="247" name="Arc 246"/>
          <p:cNvSpPr/>
          <p:nvPr/>
        </p:nvSpPr>
        <p:spPr>
          <a:xfrm>
            <a:off x="4797344" y="1678964"/>
            <a:ext cx="1091525" cy="1091525"/>
          </a:xfrm>
          <a:prstGeom prst="arc">
            <a:avLst>
              <a:gd name="adj1" fmla="val 8737292"/>
              <a:gd name="adj2" fmla="val 4001074"/>
            </a:avLst>
          </a:prstGeom>
          <a:ln w="60325" cap="rnd">
            <a:solidFill>
              <a:schemeClr val="accent4"/>
            </a:solidFill>
            <a:headEnd type="none" w="sm" len="sm"/>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273" name="Arc 272"/>
          <p:cNvSpPr/>
          <p:nvPr/>
        </p:nvSpPr>
        <p:spPr>
          <a:xfrm>
            <a:off x="6341232" y="1678964"/>
            <a:ext cx="1091525" cy="1091525"/>
          </a:xfrm>
          <a:prstGeom prst="arc">
            <a:avLst>
              <a:gd name="adj1" fmla="val 8737292"/>
              <a:gd name="adj2" fmla="val 18083003"/>
            </a:avLst>
          </a:prstGeom>
          <a:ln w="60325" cap="rnd">
            <a:solidFill>
              <a:schemeClr val="accent1"/>
            </a:solidFill>
            <a:headEnd type="none" w="sm" len="sm"/>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nvGrpSpPr>
          <p:cNvPr id="310" name="Group 309"/>
          <p:cNvGrpSpPr/>
          <p:nvPr/>
        </p:nvGrpSpPr>
        <p:grpSpPr>
          <a:xfrm>
            <a:off x="6637122" y="1962103"/>
            <a:ext cx="501519" cy="496037"/>
            <a:chOff x="6650037" y="1416050"/>
            <a:chExt cx="581026" cy="574675"/>
          </a:xfrm>
        </p:grpSpPr>
        <p:grpSp>
          <p:nvGrpSpPr>
            <p:cNvPr id="309" name="Group 308"/>
            <p:cNvGrpSpPr/>
            <p:nvPr/>
          </p:nvGrpSpPr>
          <p:grpSpPr>
            <a:xfrm>
              <a:off x="6650037" y="1416050"/>
              <a:ext cx="581026" cy="557213"/>
              <a:chOff x="6650037" y="1416050"/>
              <a:chExt cx="581026" cy="557213"/>
            </a:xfrm>
          </p:grpSpPr>
          <p:sp>
            <p:nvSpPr>
              <p:cNvPr id="295" name="Freeform 21"/>
              <p:cNvSpPr>
                <a:spLocks/>
              </p:cNvSpPr>
              <p:nvPr/>
            </p:nvSpPr>
            <p:spPr bwMode="auto">
              <a:xfrm>
                <a:off x="6650037" y="1416050"/>
                <a:ext cx="581026" cy="514350"/>
              </a:xfrm>
              <a:custGeom>
                <a:avLst/>
                <a:gdLst>
                  <a:gd name="T0" fmla="*/ 603 w 950"/>
                  <a:gd name="T1" fmla="*/ 841 h 841"/>
                  <a:gd name="T2" fmla="*/ 475 w 950"/>
                  <a:gd name="T3" fmla="*/ 0 h 841"/>
                  <a:gd name="T4" fmla="*/ 348 w 950"/>
                  <a:gd name="T5" fmla="*/ 841 h 841"/>
                  <a:gd name="T6" fmla="*/ 603 w 950"/>
                  <a:gd name="T7" fmla="*/ 841 h 841"/>
                </a:gdLst>
                <a:ahLst/>
                <a:cxnLst>
                  <a:cxn ang="0">
                    <a:pos x="T0" y="T1"/>
                  </a:cxn>
                  <a:cxn ang="0">
                    <a:pos x="T2" y="T3"/>
                  </a:cxn>
                  <a:cxn ang="0">
                    <a:pos x="T4" y="T5"/>
                  </a:cxn>
                  <a:cxn ang="0">
                    <a:pos x="T6" y="T7"/>
                  </a:cxn>
                </a:cxnLst>
                <a:rect l="0" t="0" r="r" b="b"/>
                <a:pathLst>
                  <a:path w="950" h="841">
                    <a:moveTo>
                      <a:pt x="603" y="841"/>
                    </a:moveTo>
                    <a:cubicBezTo>
                      <a:pt x="644" y="738"/>
                      <a:pt x="950" y="0"/>
                      <a:pt x="475" y="0"/>
                    </a:cubicBezTo>
                    <a:cubicBezTo>
                      <a:pt x="0" y="0"/>
                      <a:pt x="295" y="736"/>
                      <a:pt x="348" y="841"/>
                    </a:cubicBezTo>
                    <a:lnTo>
                      <a:pt x="603" y="841"/>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296" name="Freeform 22"/>
              <p:cNvSpPr>
                <a:spLocks/>
              </p:cNvSpPr>
              <p:nvPr/>
            </p:nvSpPr>
            <p:spPr bwMode="auto">
              <a:xfrm>
                <a:off x="6664325" y="1663700"/>
                <a:ext cx="549276" cy="309563"/>
              </a:xfrm>
              <a:custGeom>
                <a:avLst/>
                <a:gdLst>
                  <a:gd name="T0" fmla="*/ 33 w 897"/>
                  <a:gd name="T1" fmla="*/ 506 h 506"/>
                  <a:gd name="T2" fmla="*/ 3 w 897"/>
                  <a:gd name="T3" fmla="*/ 422 h 506"/>
                  <a:gd name="T4" fmla="*/ 256 w 897"/>
                  <a:gd name="T5" fmla="*/ 243 h 506"/>
                  <a:gd name="T6" fmla="*/ 312 w 897"/>
                  <a:gd name="T7" fmla="*/ 0 h 506"/>
                  <a:gd name="T8" fmla="*/ 585 w 897"/>
                  <a:gd name="T9" fmla="*/ 0 h 506"/>
                  <a:gd name="T10" fmla="*/ 642 w 897"/>
                  <a:gd name="T11" fmla="*/ 243 h 506"/>
                  <a:gd name="T12" fmla="*/ 894 w 897"/>
                  <a:gd name="T13" fmla="*/ 422 h 506"/>
                  <a:gd name="T14" fmla="*/ 864 w 897"/>
                  <a:gd name="T15" fmla="*/ 506 h 506"/>
                  <a:gd name="T16" fmla="*/ 33 w 897"/>
                  <a:gd name="T17" fmla="*/ 506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7" h="506">
                    <a:moveTo>
                      <a:pt x="33" y="506"/>
                    </a:moveTo>
                    <a:cubicBezTo>
                      <a:pt x="16" y="478"/>
                      <a:pt x="4" y="449"/>
                      <a:pt x="3" y="422"/>
                    </a:cubicBezTo>
                    <a:cubicBezTo>
                      <a:pt x="0" y="297"/>
                      <a:pt x="149" y="285"/>
                      <a:pt x="256" y="243"/>
                    </a:cubicBezTo>
                    <a:cubicBezTo>
                      <a:pt x="362" y="202"/>
                      <a:pt x="313" y="98"/>
                      <a:pt x="312" y="0"/>
                    </a:cubicBezTo>
                    <a:cubicBezTo>
                      <a:pt x="585" y="0"/>
                      <a:pt x="585" y="0"/>
                      <a:pt x="585" y="0"/>
                    </a:cubicBezTo>
                    <a:cubicBezTo>
                      <a:pt x="584" y="98"/>
                      <a:pt x="535" y="202"/>
                      <a:pt x="642" y="243"/>
                    </a:cubicBezTo>
                    <a:cubicBezTo>
                      <a:pt x="748" y="285"/>
                      <a:pt x="897" y="297"/>
                      <a:pt x="894" y="422"/>
                    </a:cubicBezTo>
                    <a:cubicBezTo>
                      <a:pt x="893" y="449"/>
                      <a:pt x="882" y="478"/>
                      <a:pt x="864" y="506"/>
                    </a:cubicBezTo>
                    <a:lnTo>
                      <a:pt x="33" y="506"/>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305" name="Group 304"/>
            <p:cNvGrpSpPr/>
            <p:nvPr/>
          </p:nvGrpSpPr>
          <p:grpSpPr>
            <a:xfrm>
              <a:off x="6713538" y="1454150"/>
              <a:ext cx="450850" cy="536575"/>
              <a:chOff x="6713538" y="1454150"/>
              <a:chExt cx="450850" cy="536575"/>
            </a:xfrm>
          </p:grpSpPr>
          <p:sp>
            <p:nvSpPr>
              <p:cNvPr id="297" name="Freeform 23"/>
              <p:cNvSpPr>
                <a:spLocks/>
              </p:cNvSpPr>
              <p:nvPr/>
            </p:nvSpPr>
            <p:spPr bwMode="auto">
              <a:xfrm>
                <a:off x="6713538" y="1720850"/>
                <a:ext cx="450850" cy="269875"/>
              </a:xfrm>
              <a:custGeom>
                <a:avLst/>
                <a:gdLst>
                  <a:gd name="T0" fmla="*/ 0 w 737"/>
                  <a:gd name="T1" fmla="*/ 254 h 442"/>
                  <a:gd name="T2" fmla="*/ 205 w 737"/>
                  <a:gd name="T3" fmla="*/ 174 h 442"/>
                  <a:gd name="T4" fmla="*/ 254 w 737"/>
                  <a:gd name="T5" fmla="*/ 0 h 442"/>
                  <a:gd name="T6" fmla="*/ 483 w 737"/>
                  <a:gd name="T7" fmla="*/ 0 h 442"/>
                  <a:gd name="T8" fmla="*/ 532 w 737"/>
                  <a:gd name="T9" fmla="*/ 174 h 442"/>
                  <a:gd name="T10" fmla="*/ 737 w 737"/>
                  <a:gd name="T11" fmla="*/ 254 h 442"/>
                  <a:gd name="T12" fmla="*/ 0 w 737"/>
                  <a:gd name="T13" fmla="*/ 254 h 442"/>
                </a:gdLst>
                <a:ahLst/>
                <a:cxnLst>
                  <a:cxn ang="0">
                    <a:pos x="T0" y="T1"/>
                  </a:cxn>
                  <a:cxn ang="0">
                    <a:pos x="T2" y="T3"/>
                  </a:cxn>
                  <a:cxn ang="0">
                    <a:pos x="T4" y="T5"/>
                  </a:cxn>
                  <a:cxn ang="0">
                    <a:pos x="T6" y="T7"/>
                  </a:cxn>
                  <a:cxn ang="0">
                    <a:pos x="T8" y="T9"/>
                  </a:cxn>
                  <a:cxn ang="0">
                    <a:pos x="T10" y="T11"/>
                  </a:cxn>
                  <a:cxn ang="0">
                    <a:pos x="T12" y="T13"/>
                  </a:cxn>
                </a:cxnLst>
                <a:rect l="0" t="0" r="r" b="b"/>
                <a:pathLst>
                  <a:path w="737" h="442">
                    <a:moveTo>
                      <a:pt x="0" y="254"/>
                    </a:moveTo>
                    <a:cubicBezTo>
                      <a:pt x="41" y="210"/>
                      <a:pt x="127" y="201"/>
                      <a:pt x="205" y="174"/>
                    </a:cubicBezTo>
                    <a:cubicBezTo>
                      <a:pt x="283" y="146"/>
                      <a:pt x="260" y="71"/>
                      <a:pt x="254" y="0"/>
                    </a:cubicBezTo>
                    <a:cubicBezTo>
                      <a:pt x="483" y="0"/>
                      <a:pt x="483" y="0"/>
                      <a:pt x="483" y="0"/>
                    </a:cubicBezTo>
                    <a:cubicBezTo>
                      <a:pt x="477" y="71"/>
                      <a:pt x="454" y="146"/>
                      <a:pt x="532" y="174"/>
                    </a:cubicBezTo>
                    <a:cubicBezTo>
                      <a:pt x="611" y="201"/>
                      <a:pt x="696" y="210"/>
                      <a:pt x="737" y="254"/>
                    </a:cubicBezTo>
                    <a:cubicBezTo>
                      <a:pt x="492" y="431"/>
                      <a:pt x="246" y="442"/>
                      <a:pt x="0" y="2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299" name="Freeform 25"/>
              <p:cNvSpPr>
                <a:spLocks/>
              </p:cNvSpPr>
              <p:nvPr/>
            </p:nvSpPr>
            <p:spPr bwMode="auto">
              <a:xfrm>
                <a:off x="6777038" y="1454150"/>
                <a:ext cx="323850" cy="320675"/>
              </a:xfrm>
              <a:custGeom>
                <a:avLst/>
                <a:gdLst>
                  <a:gd name="T0" fmla="*/ 481 w 531"/>
                  <a:gd name="T1" fmla="*/ 216 h 526"/>
                  <a:gd name="T2" fmla="*/ 452 w 531"/>
                  <a:gd name="T3" fmla="*/ 390 h 526"/>
                  <a:gd name="T4" fmla="*/ 266 w 531"/>
                  <a:gd name="T5" fmla="*/ 526 h 526"/>
                  <a:gd name="T6" fmla="*/ 79 w 531"/>
                  <a:gd name="T7" fmla="*/ 390 h 526"/>
                  <a:gd name="T8" fmla="*/ 50 w 531"/>
                  <a:gd name="T9" fmla="*/ 216 h 526"/>
                  <a:gd name="T10" fmla="*/ 266 w 531"/>
                  <a:gd name="T11" fmla="*/ 0 h 526"/>
                  <a:gd name="T12" fmla="*/ 481 w 531"/>
                  <a:gd name="T13" fmla="*/ 216 h 526"/>
                </a:gdLst>
                <a:ahLst/>
                <a:cxnLst>
                  <a:cxn ang="0">
                    <a:pos x="T0" y="T1"/>
                  </a:cxn>
                  <a:cxn ang="0">
                    <a:pos x="T2" y="T3"/>
                  </a:cxn>
                  <a:cxn ang="0">
                    <a:pos x="T4" y="T5"/>
                  </a:cxn>
                  <a:cxn ang="0">
                    <a:pos x="T6" y="T7"/>
                  </a:cxn>
                  <a:cxn ang="0">
                    <a:pos x="T8" y="T9"/>
                  </a:cxn>
                  <a:cxn ang="0">
                    <a:pos x="T10" y="T11"/>
                  </a:cxn>
                  <a:cxn ang="0">
                    <a:pos x="T12" y="T13"/>
                  </a:cxn>
                </a:cxnLst>
                <a:rect l="0" t="0" r="r" b="b"/>
                <a:pathLst>
                  <a:path w="531" h="526">
                    <a:moveTo>
                      <a:pt x="481" y="216"/>
                    </a:moveTo>
                    <a:cubicBezTo>
                      <a:pt x="531" y="256"/>
                      <a:pt x="513" y="380"/>
                      <a:pt x="452" y="390"/>
                    </a:cubicBezTo>
                    <a:cubicBezTo>
                      <a:pt x="417" y="468"/>
                      <a:pt x="353" y="526"/>
                      <a:pt x="266" y="526"/>
                    </a:cubicBezTo>
                    <a:cubicBezTo>
                      <a:pt x="178" y="526"/>
                      <a:pt x="114" y="468"/>
                      <a:pt x="79" y="390"/>
                    </a:cubicBezTo>
                    <a:cubicBezTo>
                      <a:pt x="18" y="380"/>
                      <a:pt x="0" y="256"/>
                      <a:pt x="50" y="216"/>
                    </a:cubicBezTo>
                    <a:cubicBezTo>
                      <a:pt x="60" y="102"/>
                      <a:pt x="128" y="0"/>
                      <a:pt x="266" y="0"/>
                    </a:cubicBezTo>
                    <a:cubicBezTo>
                      <a:pt x="403" y="0"/>
                      <a:pt x="471" y="102"/>
                      <a:pt x="481" y="2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nvGrpSpPr>
            <p:cNvPr id="308" name="Group 307"/>
            <p:cNvGrpSpPr/>
            <p:nvPr/>
          </p:nvGrpSpPr>
          <p:grpSpPr>
            <a:xfrm>
              <a:off x="6775450" y="1425575"/>
              <a:ext cx="334963" cy="363538"/>
              <a:chOff x="6775450" y="1425575"/>
              <a:chExt cx="334963" cy="363538"/>
            </a:xfrm>
          </p:grpSpPr>
          <p:sp>
            <p:nvSpPr>
              <p:cNvPr id="298" name="Freeform 24"/>
              <p:cNvSpPr>
                <a:spLocks noEditPoints="1"/>
              </p:cNvSpPr>
              <p:nvPr/>
            </p:nvSpPr>
            <p:spPr bwMode="auto">
              <a:xfrm>
                <a:off x="6775450" y="1439863"/>
                <a:ext cx="327025" cy="349250"/>
              </a:xfrm>
              <a:custGeom>
                <a:avLst/>
                <a:gdLst>
                  <a:gd name="T0" fmla="*/ 504 w 536"/>
                  <a:gd name="T1" fmla="*/ 227 h 571"/>
                  <a:gd name="T2" fmla="*/ 532 w 536"/>
                  <a:gd name="T3" fmla="*/ 287 h 571"/>
                  <a:gd name="T4" fmla="*/ 531 w 536"/>
                  <a:gd name="T5" fmla="*/ 350 h 571"/>
                  <a:gd name="T6" fmla="*/ 505 w 536"/>
                  <a:gd name="T7" fmla="*/ 405 h 571"/>
                  <a:gd name="T8" fmla="*/ 470 w 536"/>
                  <a:gd name="T9" fmla="*/ 431 h 571"/>
                  <a:gd name="T10" fmla="*/ 389 w 536"/>
                  <a:gd name="T11" fmla="*/ 531 h 571"/>
                  <a:gd name="T12" fmla="*/ 268 w 536"/>
                  <a:gd name="T13" fmla="*/ 571 h 571"/>
                  <a:gd name="T14" fmla="*/ 268 w 536"/>
                  <a:gd name="T15" fmla="*/ 571 h 571"/>
                  <a:gd name="T16" fmla="*/ 268 w 536"/>
                  <a:gd name="T17" fmla="*/ 526 h 571"/>
                  <a:gd name="T18" fmla="*/ 268 w 536"/>
                  <a:gd name="T19" fmla="*/ 526 h 571"/>
                  <a:gd name="T20" fmla="*/ 363 w 536"/>
                  <a:gd name="T21" fmla="*/ 495 h 571"/>
                  <a:gd name="T22" fmla="*/ 434 w 536"/>
                  <a:gd name="T23" fmla="*/ 404 h 571"/>
                  <a:gd name="T24" fmla="*/ 451 w 536"/>
                  <a:gd name="T25" fmla="*/ 390 h 571"/>
                  <a:gd name="T26" fmla="*/ 470 w 536"/>
                  <a:gd name="T27" fmla="*/ 377 h 571"/>
                  <a:gd name="T28" fmla="*/ 487 w 536"/>
                  <a:gd name="T29" fmla="*/ 340 h 571"/>
                  <a:gd name="T30" fmla="*/ 488 w 536"/>
                  <a:gd name="T31" fmla="*/ 294 h 571"/>
                  <a:gd name="T32" fmla="*/ 469 w 536"/>
                  <a:gd name="T33" fmla="*/ 255 h 571"/>
                  <a:gd name="T34" fmla="*/ 469 w 536"/>
                  <a:gd name="T35" fmla="*/ 255 h 571"/>
                  <a:gd name="T36" fmla="*/ 461 w 536"/>
                  <a:gd name="T37" fmla="*/ 240 h 571"/>
                  <a:gd name="T38" fmla="*/ 400 w 536"/>
                  <a:gd name="T39" fmla="*/ 95 h 571"/>
                  <a:gd name="T40" fmla="*/ 268 w 536"/>
                  <a:gd name="T41" fmla="*/ 45 h 571"/>
                  <a:gd name="T42" fmla="*/ 268 w 536"/>
                  <a:gd name="T43" fmla="*/ 45 h 571"/>
                  <a:gd name="T44" fmla="*/ 268 w 536"/>
                  <a:gd name="T45" fmla="*/ 0 h 571"/>
                  <a:gd name="T46" fmla="*/ 268 w 536"/>
                  <a:gd name="T47" fmla="*/ 0 h 571"/>
                  <a:gd name="T48" fmla="*/ 431 w 536"/>
                  <a:gd name="T49" fmla="*/ 63 h 571"/>
                  <a:gd name="T50" fmla="*/ 504 w 536"/>
                  <a:gd name="T51" fmla="*/ 227 h 571"/>
                  <a:gd name="T52" fmla="*/ 268 w 536"/>
                  <a:gd name="T53" fmla="*/ 571 h 571"/>
                  <a:gd name="T54" fmla="*/ 146 w 536"/>
                  <a:gd name="T55" fmla="*/ 531 h 571"/>
                  <a:gd name="T56" fmla="*/ 65 w 536"/>
                  <a:gd name="T57" fmla="*/ 431 h 571"/>
                  <a:gd name="T58" fmla="*/ 30 w 536"/>
                  <a:gd name="T59" fmla="*/ 405 h 571"/>
                  <a:gd name="T60" fmla="*/ 5 w 536"/>
                  <a:gd name="T61" fmla="*/ 350 h 571"/>
                  <a:gd name="T62" fmla="*/ 3 w 536"/>
                  <a:gd name="T63" fmla="*/ 287 h 571"/>
                  <a:gd name="T64" fmla="*/ 31 w 536"/>
                  <a:gd name="T65" fmla="*/ 227 h 571"/>
                  <a:gd name="T66" fmla="*/ 104 w 536"/>
                  <a:gd name="T67" fmla="*/ 63 h 571"/>
                  <a:gd name="T68" fmla="*/ 268 w 536"/>
                  <a:gd name="T69" fmla="*/ 0 h 571"/>
                  <a:gd name="T70" fmla="*/ 268 w 536"/>
                  <a:gd name="T71" fmla="*/ 45 h 571"/>
                  <a:gd name="T72" fmla="*/ 135 w 536"/>
                  <a:gd name="T73" fmla="*/ 95 h 571"/>
                  <a:gd name="T74" fmla="*/ 75 w 536"/>
                  <a:gd name="T75" fmla="*/ 238 h 571"/>
                  <a:gd name="T76" fmla="*/ 66 w 536"/>
                  <a:gd name="T77" fmla="*/ 255 h 571"/>
                  <a:gd name="T78" fmla="*/ 47 w 536"/>
                  <a:gd name="T79" fmla="*/ 294 h 571"/>
                  <a:gd name="T80" fmla="*/ 49 w 536"/>
                  <a:gd name="T81" fmla="*/ 340 h 571"/>
                  <a:gd name="T82" fmla="*/ 65 w 536"/>
                  <a:gd name="T83" fmla="*/ 377 h 571"/>
                  <a:gd name="T84" fmla="*/ 85 w 536"/>
                  <a:gd name="T85" fmla="*/ 390 h 571"/>
                  <a:gd name="T86" fmla="*/ 85 w 536"/>
                  <a:gd name="T87" fmla="*/ 390 h 571"/>
                  <a:gd name="T88" fmla="*/ 101 w 536"/>
                  <a:gd name="T89" fmla="*/ 403 h 571"/>
                  <a:gd name="T90" fmla="*/ 172 w 536"/>
                  <a:gd name="T91" fmla="*/ 495 h 571"/>
                  <a:gd name="T92" fmla="*/ 268 w 536"/>
                  <a:gd name="T93" fmla="*/ 526 h 571"/>
                  <a:gd name="T94" fmla="*/ 268 w 536"/>
                  <a:gd name="T95" fmla="*/ 57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6" h="571">
                    <a:moveTo>
                      <a:pt x="504" y="227"/>
                    </a:moveTo>
                    <a:cubicBezTo>
                      <a:pt x="519" y="242"/>
                      <a:pt x="529" y="264"/>
                      <a:pt x="532" y="287"/>
                    </a:cubicBezTo>
                    <a:cubicBezTo>
                      <a:pt x="536" y="307"/>
                      <a:pt x="535" y="329"/>
                      <a:pt x="531" y="350"/>
                    </a:cubicBezTo>
                    <a:cubicBezTo>
                      <a:pt x="526" y="371"/>
                      <a:pt x="517" y="390"/>
                      <a:pt x="505" y="405"/>
                    </a:cubicBezTo>
                    <a:cubicBezTo>
                      <a:pt x="496" y="417"/>
                      <a:pt x="484" y="426"/>
                      <a:pt x="470" y="431"/>
                    </a:cubicBezTo>
                    <a:cubicBezTo>
                      <a:pt x="451" y="471"/>
                      <a:pt x="423" y="506"/>
                      <a:pt x="389" y="531"/>
                    </a:cubicBezTo>
                    <a:cubicBezTo>
                      <a:pt x="355" y="556"/>
                      <a:pt x="314" y="571"/>
                      <a:pt x="268" y="571"/>
                    </a:cubicBezTo>
                    <a:cubicBezTo>
                      <a:pt x="268" y="571"/>
                      <a:pt x="268" y="571"/>
                      <a:pt x="268" y="571"/>
                    </a:cubicBezTo>
                    <a:cubicBezTo>
                      <a:pt x="268" y="526"/>
                      <a:pt x="268" y="526"/>
                      <a:pt x="268" y="526"/>
                    </a:cubicBezTo>
                    <a:cubicBezTo>
                      <a:pt x="268" y="526"/>
                      <a:pt x="268" y="526"/>
                      <a:pt x="268" y="526"/>
                    </a:cubicBezTo>
                    <a:cubicBezTo>
                      <a:pt x="304" y="526"/>
                      <a:pt x="336" y="514"/>
                      <a:pt x="363" y="495"/>
                    </a:cubicBezTo>
                    <a:cubicBezTo>
                      <a:pt x="393" y="473"/>
                      <a:pt x="417" y="441"/>
                      <a:pt x="434" y="404"/>
                    </a:cubicBezTo>
                    <a:cubicBezTo>
                      <a:pt x="436" y="397"/>
                      <a:pt x="443" y="391"/>
                      <a:pt x="451" y="390"/>
                    </a:cubicBezTo>
                    <a:cubicBezTo>
                      <a:pt x="458" y="389"/>
                      <a:pt x="465" y="384"/>
                      <a:pt x="470" y="377"/>
                    </a:cubicBezTo>
                    <a:cubicBezTo>
                      <a:pt x="478" y="368"/>
                      <a:pt x="484" y="355"/>
                      <a:pt x="487" y="340"/>
                    </a:cubicBezTo>
                    <a:cubicBezTo>
                      <a:pt x="490" y="325"/>
                      <a:pt x="491" y="309"/>
                      <a:pt x="488" y="294"/>
                    </a:cubicBezTo>
                    <a:cubicBezTo>
                      <a:pt x="485" y="278"/>
                      <a:pt x="479" y="263"/>
                      <a:pt x="469" y="255"/>
                    </a:cubicBezTo>
                    <a:cubicBezTo>
                      <a:pt x="469" y="255"/>
                      <a:pt x="469" y="255"/>
                      <a:pt x="469" y="255"/>
                    </a:cubicBezTo>
                    <a:cubicBezTo>
                      <a:pt x="465" y="251"/>
                      <a:pt x="461" y="246"/>
                      <a:pt x="461" y="240"/>
                    </a:cubicBezTo>
                    <a:cubicBezTo>
                      <a:pt x="456" y="184"/>
                      <a:pt x="436" y="131"/>
                      <a:pt x="400" y="95"/>
                    </a:cubicBezTo>
                    <a:cubicBezTo>
                      <a:pt x="369" y="64"/>
                      <a:pt x="325" y="45"/>
                      <a:pt x="268" y="45"/>
                    </a:cubicBezTo>
                    <a:cubicBezTo>
                      <a:pt x="268" y="45"/>
                      <a:pt x="268" y="45"/>
                      <a:pt x="268" y="45"/>
                    </a:cubicBezTo>
                    <a:cubicBezTo>
                      <a:pt x="268" y="0"/>
                      <a:pt x="268" y="0"/>
                      <a:pt x="268" y="0"/>
                    </a:cubicBezTo>
                    <a:cubicBezTo>
                      <a:pt x="268" y="0"/>
                      <a:pt x="268" y="0"/>
                      <a:pt x="268" y="0"/>
                    </a:cubicBezTo>
                    <a:cubicBezTo>
                      <a:pt x="338" y="0"/>
                      <a:pt x="392" y="24"/>
                      <a:pt x="431" y="63"/>
                    </a:cubicBezTo>
                    <a:cubicBezTo>
                      <a:pt x="474" y="106"/>
                      <a:pt x="497" y="164"/>
                      <a:pt x="504" y="227"/>
                    </a:cubicBezTo>
                    <a:close/>
                    <a:moveTo>
                      <a:pt x="268" y="571"/>
                    </a:moveTo>
                    <a:cubicBezTo>
                      <a:pt x="221" y="571"/>
                      <a:pt x="180" y="556"/>
                      <a:pt x="146" y="531"/>
                    </a:cubicBezTo>
                    <a:cubicBezTo>
                      <a:pt x="112" y="506"/>
                      <a:pt x="85" y="471"/>
                      <a:pt x="65" y="431"/>
                    </a:cubicBezTo>
                    <a:cubicBezTo>
                      <a:pt x="51" y="426"/>
                      <a:pt x="40" y="417"/>
                      <a:pt x="30" y="405"/>
                    </a:cubicBezTo>
                    <a:cubicBezTo>
                      <a:pt x="18" y="390"/>
                      <a:pt x="9" y="371"/>
                      <a:pt x="5" y="350"/>
                    </a:cubicBezTo>
                    <a:cubicBezTo>
                      <a:pt x="0" y="329"/>
                      <a:pt x="0" y="307"/>
                      <a:pt x="3" y="287"/>
                    </a:cubicBezTo>
                    <a:cubicBezTo>
                      <a:pt x="7" y="264"/>
                      <a:pt x="16" y="242"/>
                      <a:pt x="31" y="227"/>
                    </a:cubicBezTo>
                    <a:cubicBezTo>
                      <a:pt x="38" y="164"/>
                      <a:pt x="62" y="106"/>
                      <a:pt x="104" y="63"/>
                    </a:cubicBezTo>
                    <a:cubicBezTo>
                      <a:pt x="143" y="24"/>
                      <a:pt x="197" y="0"/>
                      <a:pt x="268" y="0"/>
                    </a:cubicBezTo>
                    <a:cubicBezTo>
                      <a:pt x="268" y="45"/>
                      <a:pt x="268" y="45"/>
                      <a:pt x="268" y="45"/>
                    </a:cubicBezTo>
                    <a:cubicBezTo>
                      <a:pt x="210" y="45"/>
                      <a:pt x="166" y="64"/>
                      <a:pt x="135" y="95"/>
                    </a:cubicBezTo>
                    <a:cubicBezTo>
                      <a:pt x="99" y="131"/>
                      <a:pt x="80" y="183"/>
                      <a:pt x="75" y="238"/>
                    </a:cubicBezTo>
                    <a:cubicBezTo>
                      <a:pt x="74" y="245"/>
                      <a:pt x="71" y="251"/>
                      <a:pt x="66" y="255"/>
                    </a:cubicBezTo>
                    <a:cubicBezTo>
                      <a:pt x="56" y="263"/>
                      <a:pt x="50" y="278"/>
                      <a:pt x="47" y="294"/>
                    </a:cubicBezTo>
                    <a:cubicBezTo>
                      <a:pt x="45" y="309"/>
                      <a:pt x="45" y="325"/>
                      <a:pt x="49" y="340"/>
                    </a:cubicBezTo>
                    <a:cubicBezTo>
                      <a:pt x="52" y="355"/>
                      <a:pt x="57" y="368"/>
                      <a:pt x="65" y="377"/>
                    </a:cubicBezTo>
                    <a:cubicBezTo>
                      <a:pt x="70" y="384"/>
                      <a:pt x="77" y="389"/>
                      <a:pt x="85" y="390"/>
                    </a:cubicBezTo>
                    <a:cubicBezTo>
                      <a:pt x="85" y="390"/>
                      <a:pt x="85" y="390"/>
                      <a:pt x="85" y="390"/>
                    </a:cubicBezTo>
                    <a:cubicBezTo>
                      <a:pt x="92" y="391"/>
                      <a:pt x="98" y="396"/>
                      <a:pt x="101" y="403"/>
                    </a:cubicBezTo>
                    <a:cubicBezTo>
                      <a:pt x="118" y="441"/>
                      <a:pt x="142" y="473"/>
                      <a:pt x="172" y="495"/>
                    </a:cubicBezTo>
                    <a:cubicBezTo>
                      <a:pt x="199" y="514"/>
                      <a:pt x="231" y="526"/>
                      <a:pt x="268" y="526"/>
                    </a:cubicBezTo>
                    <a:lnTo>
                      <a:pt x="268" y="571"/>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300" name="Freeform 26"/>
              <p:cNvSpPr>
                <a:spLocks/>
              </p:cNvSpPr>
              <p:nvPr/>
            </p:nvSpPr>
            <p:spPr bwMode="auto">
              <a:xfrm>
                <a:off x="6784975" y="1443038"/>
                <a:ext cx="307975" cy="190500"/>
              </a:xfrm>
              <a:custGeom>
                <a:avLst/>
                <a:gdLst>
                  <a:gd name="T0" fmla="*/ 249 w 504"/>
                  <a:gd name="T1" fmla="*/ 16 h 311"/>
                  <a:gd name="T2" fmla="*/ 79 w 504"/>
                  <a:gd name="T3" fmla="*/ 255 h 311"/>
                  <a:gd name="T4" fmla="*/ 66 w 504"/>
                  <a:gd name="T5" fmla="*/ 266 h 311"/>
                  <a:gd name="T6" fmla="*/ 40 w 504"/>
                  <a:gd name="T7" fmla="*/ 235 h 311"/>
                  <a:gd name="T8" fmla="*/ 22 w 504"/>
                  <a:gd name="T9" fmla="*/ 249 h 311"/>
                  <a:gd name="T10" fmla="*/ 3 w 504"/>
                  <a:gd name="T11" fmla="*/ 221 h 311"/>
                  <a:gd name="T12" fmla="*/ 189 w 504"/>
                  <a:gd name="T13" fmla="*/ 5 h 311"/>
                  <a:gd name="T14" fmla="*/ 316 w 504"/>
                  <a:gd name="T15" fmla="*/ 5 h 311"/>
                  <a:gd name="T16" fmla="*/ 501 w 504"/>
                  <a:gd name="T17" fmla="*/ 221 h 311"/>
                  <a:gd name="T18" fmla="*/ 482 w 504"/>
                  <a:gd name="T19" fmla="*/ 249 h 311"/>
                  <a:gd name="T20" fmla="*/ 464 w 504"/>
                  <a:gd name="T21" fmla="*/ 235 h 311"/>
                  <a:gd name="T22" fmla="*/ 438 w 504"/>
                  <a:gd name="T23" fmla="*/ 266 h 311"/>
                  <a:gd name="T24" fmla="*/ 426 w 504"/>
                  <a:gd name="T25" fmla="*/ 255 h 311"/>
                  <a:gd name="T26" fmla="*/ 257 w 504"/>
                  <a:gd name="T27" fmla="*/ 16 h 311"/>
                  <a:gd name="T28" fmla="*/ 249 w 504"/>
                  <a:gd name="T29" fmla="*/ 1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4" h="311">
                    <a:moveTo>
                      <a:pt x="249" y="16"/>
                    </a:moveTo>
                    <a:cubicBezTo>
                      <a:pt x="159" y="18"/>
                      <a:pt x="74" y="148"/>
                      <a:pt x="79" y="255"/>
                    </a:cubicBezTo>
                    <a:cubicBezTo>
                      <a:pt x="81" y="311"/>
                      <a:pt x="76" y="296"/>
                      <a:pt x="66" y="266"/>
                    </a:cubicBezTo>
                    <a:cubicBezTo>
                      <a:pt x="60" y="251"/>
                      <a:pt x="52" y="235"/>
                      <a:pt x="40" y="235"/>
                    </a:cubicBezTo>
                    <a:cubicBezTo>
                      <a:pt x="31" y="235"/>
                      <a:pt x="24" y="243"/>
                      <a:pt x="22" y="249"/>
                    </a:cubicBezTo>
                    <a:cubicBezTo>
                      <a:pt x="14" y="264"/>
                      <a:pt x="0" y="249"/>
                      <a:pt x="3" y="221"/>
                    </a:cubicBezTo>
                    <a:cubicBezTo>
                      <a:pt x="14" y="136"/>
                      <a:pt x="100" y="16"/>
                      <a:pt x="189" y="5"/>
                    </a:cubicBezTo>
                    <a:cubicBezTo>
                      <a:pt x="224" y="0"/>
                      <a:pt x="283" y="0"/>
                      <a:pt x="316" y="5"/>
                    </a:cubicBezTo>
                    <a:cubicBezTo>
                      <a:pt x="405" y="17"/>
                      <a:pt x="490" y="137"/>
                      <a:pt x="501" y="221"/>
                    </a:cubicBezTo>
                    <a:cubicBezTo>
                      <a:pt x="504" y="249"/>
                      <a:pt x="489" y="264"/>
                      <a:pt x="482" y="249"/>
                    </a:cubicBezTo>
                    <a:cubicBezTo>
                      <a:pt x="479" y="243"/>
                      <a:pt x="473" y="235"/>
                      <a:pt x="464" y="235"/>
                    </a:cubicBezTo>
                    <a:cubicBezTo>
                      <a:pt x="452" y="235"/>
                      <a:pt x="443" y="251"/>
                      <a:pt x="438" y="266"/>
                    </a:cubicBezTo>
                    <a:cubicBezTo>
                      <a:pt x="428" y="296"/>
                      <a:pt x="423" y="311"/>
                      <a:pt x="426" y="255"/>
                    </a:cubicBezTo>
                    <a:cubicBezTo>
                      <a:pt x="430" y="149"/>
                      <a:pt x="346" y="20"/>
                      <a:pt x="257" y="16"/>
                    </a:cubicBezTo>
                    <a:lnTo>
                      <a:pt x="249" y="16"/>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301" name="Freeform 27"/>
              <p:cNvSpPr>
                <a:spLocks/>
              </p:cNvSpPr>
              <p:nvPr/>
            </p:nvSpPr>
            <p:spPr bwMode="auto">
              <a:xfrm>
                <a:off x="6810375" y="1435100"/>
                <a:ext cx="292100" cy="158750"/>
              </a:xfrm>
              <a:custGeom>
                <a:avLst/>
                <a:gdLst>
                  <a:gd name="T0" fmla="*/ 36 w 478"/>
                  <a:gd name="T1" fmla="*/ 261 h 261"/>
                  <a:gd name="T2" fmla="*/ 386 w 478"/>
                  <a:gd name="T3" fmla="*/ 260 h 261"/>
                  <a:gd name="T4" fmla="*/ 210 w 478"/>
                  <a:gd name="T5" fmla="*/ 0 h 261"/>
                  <a:gd name="T6" fmla="*/ 36 w 478"/>
                  <a:gd name="T7" fmla="*/ 261 h 261"/>
                </a:gdLst>
                <a:ahLst/>
                <a:cxnLst>
                  <a:cxn ang="0">
                    <a:pos x="T0" y="T1"/>
                  </a:cxn>
                  <a:cxn ang="0">
                    <a:pos x="T2" y="T3"/>
                  </a:cxn>
                  <a:cxn ang="0">
                    <a:pos x="T4" y="T5"/>
                  </a:cxn>
                  <a:cxn ang="0">
                    <a:pos x="T6" y="T7"/>
                  </a:cxn>
                </a:cxnLst>
                <a:rect l="0" t="0" r="r" b="b"/>
                <a:pathLst>
                  <a:path w="478" h="261">
                    <a:moveTo>
                      <a:pt x="36" y="261"/>
                    </a:moveTo>
                    <a:cubicBezTo>
                      <a:pt x="32" y="2"/>
                      <a:pt x="394" y="29"/>
                      <a:pt x="386" y="260"/>
                    </a:cubicBezTo>
                    <a:cubicBezTo>
                      <a:pt x="478" y="148"/>
                      <a:pt x="381" y="0"/>
                      <a:pt x="210" y="0"/>
                    </a:cubicBezTo>
                    <a:cubicBezTo>
                      <a:pt x="39" y="0"/>
                      <a:pt x="0" y="144"/>
                      <a:pt x="36" y="261"/>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302" name="Freeform 28"/>
              <p:cNvSpPr>
                <a:spLocks/>
              </p:cNvSpPr>
              <p:nvPr/>
            </p:nvSpPr>
            <p:spPr bwMode="auto">
              <a:xfrm>
                <a:off x="6813550" y="1425575"/>
                <a:ext cx="296863" cy="247650"/>
              </a:xfrm>
              <a:custGeom>
                <a:avLst/>
                <a:gdLst>
                  <a:gd name="T0" fmla="*/ 323 w 486"/>
                  <a:gd name="T1" fmla="*/ 119 h 406"/>
                  <a:gd name="T2" fmla="*/ 443 w 486"/>
                  <a:gd name="T3" fmla="*/ 360 h 406"/>
                  <a:gd name="T4" fmla="*/ 164 w 486"/>
                  <a:gd name="T5" fmla="*/ 288 h 406"/>
                  <a:gd name="T6" fmla="*/ 44 w 486"/>
                  <a:gd name="T7" fmla="*/ 47 h 406"/>
                  <a:gd name="T8" fmla="*/ 323 w 486"/>
                  <a:gd name="T9" fmla="*/ 119 h 406"/>
                </a:gdLst>
                <a:ahLst/>
                <a:cxnLst>
                  <a:cxn ang="0">
                    <a:pos x="T0" y="T1"/>
                  </a:cxn>
                  <a:cxn ang="0">
                    <a:pos x="T2" y="T3"/>
                  </a:cxn>
                  <a:cxn ang="0">
                    <a:pos x="T4" y="T5"/>
                  </a:cxn>
                  <a:cxn ang="0">
                    <a:pos x="T6" y="T7"/>
                  </a:cxn>
                  <a:cxn ang="0">
                    <a:pos x="T8" y="T9"/>
                  </a:cxn>
                </a:cxnLst>
                <a:rect l="0" t="0" r="r" b="b"/>
                <a:pathLst>
                  <a:path w="486" h="406">
                    <a:moveTo>
                      <a:pt x="323" y="119"/>
                    </a:moveTo>
                    <a:cubicBezTo>
                      <a:pt x="433" y="206"/>
                      <a:pt x="486" y="313"/>
                      <a:pt x="443" y="360"/>
                    </a:cubicBezTo>
                    <a:cubicBezTo>
                      <a:pt x="399" y="406"/>
                      <a:pt x="274" y="374"/>
                      <a:pt x="164" y="288"/>
                    </a:cubicBezTo>
                    <a:cubicBezTo>
                      <a:pt x="54" y="201"/>
                      <a:pt x="0" y="94"/>
                      <a:pt x="44" y="47"/>
                    </a:cubicBezTo>
                    <a:cubicBezTo>
                      <a:pt x="88" y="0"/>
                      <a:pt x="213" y="33"/>
                      <a:pt x="323" y="119"/>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303" name="Freeform 29"/>
              <p:cNvSpPr>
                <a:spLocks/>
              </p:cNvSpPr>
              <p:nvPr/>
            </p:nvSpPr>
            <p:spPr bwMode="auto">
              <a:xfrm>
                <a:off x="6807200" y="1470025"/>
                <a:ext cx="141288" cy="144463"/>
              </a:xfrm>
              <a:custGeom>
                <a:avLst/>
                <a:gdLst>
                  <a:gd name="T0" fmla="*/ 47 w 230"/>
                  <a:gd name="T1" fmla="*/ 56 h 238"/>
                  <a:gd name="T2" fmla="*/ 42 w 230"/>
                  <a:gd name="T3" fmla="*/ 238 h 238"/>
                  <a:gd name="T4" fmla="*/ 120 w 230"/>
                  <a:gd name="T5" fmla="*/ 104 h 238"/>
                  <a:gd name="T6" fmla="*/ 211 w 230"/>
                  <a:gd name="T7" fmla="*/ 37 h 238"/>
                  <a:gd name="T8" fmla="*/ 47 w 230"/>
                  <a:gd name="T9" fmla="*/ 56 h 238"/>
                </a:gdLst>
                <a:ahLst/>
                <a:cxnLst>
                  <a:cxn ang="0">
                    <a:pos x="T0" y="T1"/>
                  </a:cxn>
                  <a:cxn ang="0">
                    <a:pos x="T2" y="T3"/>
                  </a:cxn>
                  <a:cxn ang="0">
                    <a:pos x="T4" y="T5"/>
                  </a:cxn>
                  <a:cxn ang="0">
                    <a:pos x="T6" y="T7"/>
                  </a:cxn>
                  <a:cxn ang="0">
                    <a:pos x="T8" y="T9"/>
                  </a:cxn>
                </a:cxnLst>
                <a:rect l="0" t="0" r="r" b="b"/>
                <a:pathLst>
                  <a:path w="230" h="238">
                    <a:moveTo>
                      <a:pt x="47" y="56"/>
                    </a:moveTo>
                    <a:cubicBezTo>
                      <a:pt x="0" y="111"/>
                      <a:pt x="23" y="234"/>
                      <a:pt x="42" y="238"/>
                    </a:cubicBezTo>
                    <a:cubicBezTo>
                      <a:pt x="57" y="182"/>
                      <a:pt x="73" y="159"/>
                      <a:pt x="120" y="104"/>
                    </a:cubicBezTo>
                    <a:cubicBezTo>
                      <a:pt x="167" y="49"/>
                      <a:pt x="230" y="42"/>
                      <a:pt x="211" y="37"/>
                    </a:cubicBezTo>
                    <a:cubicBezTo>
                      <a:pt x="193" y="33"/>
                      <a:pt x="94" y="0"/>
                      <a:pt x="47" y="56"/>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grpSp>
      <p:sp>
        <p:nvSpPr>
          <p:cNvPr id="70" name="TextBox 69"/>
          <p:cNvSpPr txBox="1"/>
          <p:nvPr/>
        </p:nvSpPr>
        <p:spPr>
          <a:xfrm>
            <a:off x="1531620" y="4242631"/>
            <a:ext cx="235259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effectLst/>
                <a:uLnTx/>
                <a:uFillTx/>
                <a:latin typeface="Justus Bold"/>
                <a:ea typeface="+mn-ea"/>
                <a:cs typeface="+mn-cs"/>
              </a:rPr>
              <a:t>Marketing Investment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effectLst/>
                <a:uLnTx/>
                <a:uFillTx/>
                <a:latin typeface="Justus Bold"/>
                <a:ea typeface="+mn-ea"/>
                <a:cs typeface="+mn-cs"/>
              </a:rPr>
              <a:t>Subtitle goes here</a:t>
            </a:r>
          </a:p>
        </p:txBody>
      </p:sp>
      <p:sp>
        <p:nvSpPr>
          <p:cNvPr id="71" name="Freeform 70"/>
          <p:cNvSpPr>
            <a:spLocks/>
          </p:cNvSpPr>
          <p:nvPr/>
        </p:nvSpPr>
        <p:spPr bwMode="auto">
          <a:xfrm>
            <a:off x="875691" y="4223257"/>
            <a:ext cx="522423" cy="469635"/>
          </a:xfrm>
          <a:custGeom>
            <a:avLst/>
            <a:gdLst>
              <a:gd name="connsiteX0" fmla="*/ 86232 w 455613"/>
              <a:gd name="connsiteY0" fmla="*/ 350838 h 409576"/>
              <a:gd name="connsiteX1" fmla="*/ 87433 w 455613"/>
              <a:gd name="connsiteY1" fmla="*/ 351240 h 409576"/>
              <a:gd name="connsiteX2" fmla="*/ 88233 w 455613"/>
              <a:gd name="connsiteY2" fmla="*/ 352313 h 409576"/>
              <a:gd name="connsiteX3" fmla="*/ 88767 w 455613"/>
              <a:gd name="connsiteY3" fmla="*/ 353788 h 409576"/>
              <a:gd name="connsiteX4" fmla="*/ 88900 w 455613"/>
              <a:gd name="connsiteY4" fmla="*/ 356068 h 409576"/>
              <a:gd name="connsiteX5" fmla="*/ 88900 w 455613"/>
              <a:gd name="connsiteY5" fmla="*/ 409576 h 409576"/>
              <a:gd name="connsiteX6" fmla="*/ 41275 w 455613"/>
              <a:gd name="connsiteY6" fmla="*/ 409576 h 409576"/>
              <a:gd name="connsiteX7" fmla="*/ 41275 w 455613"/>
              <a:gd name="connsiteY7" fmla="*/ 401530 h 409576"/>
              <a:gd name="connsiteX8" fmla="*/ 41542 w 455613"/>
              <a:gd name="connsiteY8" fmla="*/ 399116 h 409576"/>
              <a:gd name="connsiteX9" fmla="*/ 42342 w 455613"/>
              <a:gd name="connsiteY9" fmla="*/ 396568 h 409576"/>
              <a:gd name="connsiteX10" fmla="*/ 43410 w 455613"/>
              <a:gd name="connsiteY10" fmla="*/ 393752 h 409576"/>
              <a:gd name="connsiteX11" fmla="*/ 44744 w 455613"/>
              <a:gd name="connsiteY11" fmla="*/ 391070 h 409576"/>
              <a:gd name="connsiteX12" fmla="*/ 46611 w 455613"/>
              <a:gd name="connsiteY12" fmla="*/ 388388 h 409576"/>
              <a:gd name="connsiteX13" fmla="*/ 48479 w 455613"/>
              <a:gd name="connsiteY13" fmla="*/ 386376 h 409576"/>
              <a:gd name="connsiteX14" fmla="*/ 62219 w 455613"/>
              <a:gd name="connsiteY14" fmla="*/ 372563 h 409576"/>
              <a:gd name="connsiteX15" fmla="*/ 81696 w 455613"/>
              <a:gd name="connsiteY15" fmla="*/ 352984 h 409576"/>
              <a:gd name="connsiteX16" fmla="*/ 83297 w 455613"/>
              <a:gd name="connsiteY16" fmla="*/ 351643 h 409576"/>
              <a:gd name="connsiteX17" fmla="*/ 84898 w 455613"/>
              <a:gd name="connsiteY17" fmla="*/ 350972 h 409576"/>
              <a:gd name="connsiteX18" fmla="*/ 148113 w 455613"/>
              <a:gd name="connsiteY18" fmla="*/ 290513 h 409576"/>
              <a:gd name="connsiteX19" fmla="*/ 149142 w 455613"/>
              <a:gd name="connsiteY19" fmla="*/ 291039 h 409576"/>
              <a:gd name="connsiteX20" fmla="*/ 149913 w 455613"/>
              <a:gd name="connsiteY20" fmla="*/ 291960 h 409576"/>
              <a:gd name="connsiteX21" fmla="*/ 150427 w 455613"/>
              <a:gd name="connsiteY21" fmla="*/ 293671 h 409576"/>
              <a:gd name="connsiteX22" fmla="*/ 150813 w 455613"/>
              <a:gd name="connsiteY22" fmla="*/ 295644 h 409576"/>
              <a:gd name="connsiteX23" fmla="*/ 150813 w 455613"/>
              <a:gd name="connsiteY23" fmla="*/ 409576 h 409576"/>
              <a:gd name="connsiteX24" fmla="*/ 109538 w 455613"/>
              <a:gd name="connsiteY24" fmla="*/ 409576 h 409576"/>
              <a:gd name="connsiteX25" fmla="*/ 109538 w 455613"/>
              <a:gd name="connsiteY25" fmla="*/ 337481 h 409576"/>
              <a:gd name="connsiteX26" fmla="*/ 109667 w 455613"/>
              <a:gd name="connsiteY26" fmla="*/ 334718 h 409576"/>
              <a:gd name="connsiteX27" fmla="*/ 110438 w 455613"/>
              <a:gd name="connsiteY27" fmla="*/ 331560 h 409576"/>
              <a:gd name="connsiteX28" fmla="*/ 111595 w 455613"/>
              <a:gd name="connsiteY28" fmla="*/ 328403 h 409576"/>
              <a:gd name="connsiteX29" fmla="*/ 112881 w 455613"/>
              <a:gd name="connsiteY29" fmla="*/ 325377 h 409576"/>
              <a:gd name="connsiteX30" fmla="*/ 114681 w 455613"/>
              <a:gd name="connsiteY30" fmla="*/ 322614 h 409576"/>
              <a:gd name="connsiteX31" fmla="*/ 116482 w 455613"/>
              <a:gd name="connsiteY31" fmla="*/ 320378 h 409576"/>
              <a:gd name="connsiteX32" fmla="*/ 143741 w 455613"/>
              <a:gd name="connsiteY32" fmla="*/ 292750 h 409576"/>
              <a:gd name="connsiteX33" fmla="*/ 145413 w 455613"/>
              <a:gd name="connsiteY33" fmla="*/ 291434 h 409576"/>
              <a:gd name="connsiteX34" fmla="*/ 146827 w 455613"/>
              <a:gd name="connsiteY34" fmla="*/ 290645 h 409576"/>
              <a:gd name="connsiteX35" fmla="*/ 174022 w 455613"/>
              <a:gd name="connsiteY35" fmla="*/ 287338 h 409576"/>
              <a:gd name="connsiteX36" fmla="*/ 175436 w 455613"/>
              <a:gd name="connsiteY36" fmla="*/ 287471 h 409576"/>
              <a:gd name="connsiteX37" fmla="*/ 176851 w 455613"/>
              <a:gd name="connsiteY37" fmla="*/ 288136 h 409576"/>
              <a:gd name="connsiteX38" fmla="*/ 178522 w 455613"/>
              <a:gd name="connsiteY38" fmla="*/ 289599 h 409576"/>
              <a:gd name="connsiteX39" fmla="*/ 199481 w 455613"/>
              <a:gd name="connsiteY39" fmla="*/ 311147 h 409576"/>
              <a:gd name="connsiteX40" fmla="*/ 206039 w 455613"/>
              <a:gd name="connsiteY40" fmla="*/ 317931 h 409576"/>
              <a:gd name="connsiteX41" fmla="*/ 207839 w 455613"/>
              <a:gd name="connsiteY41" fmla="*/ 320059 h 409576"/>
              <a:gd name="connsiteX42" fmla="*/ 209382 w 455613"/>
              <a:gd name="connsiteY42" fmla="*/ 322719 h 409576"/>
              <a:gd name="connsiteX43" fmla="*/ 210668 w 455613"/>
              <a:gd name="connsiteY43" fmla="*/ 325646 h 409576"/>
              <a:gd name="connsiteX44" fmla="*/ 211696 w 455613"/>
              <a:gd name="connsiteY44" fmla="*/ 328705 h 409576"/>
              <a:gd name="connsiteX45" fmla="*/ 212468 w 455613"/>
              <a:gd name="connsiteY45" fmla="*/ 331897 h 409576"/>
              <a:gd name="connsiteX46" fmla="*/ 212725 w 455613"/>
              <a:gd name="connsiteY46" fmla="*/ 334823 h 409576"/>
              <a:gd name="connsiteX47" fmla="*/ 212725 w 455613"/>
              <a:gd name="connsiteY47" fmla="*/ 409576 h 409576"/>
              <a:gd name="connsiteX48" fmla="*/ 171450 w 455613"/>
              <a:gd name="connsiteY48" fmla="*/ 409576 h 409576"/>
              <a:gd name="connsiteX49" fmla="*/ 171450 w 455613"/>
              <a:gd name="connsiteY49" fmla="*/ 292659 h 409576"/>
              <a:gd name="connsiteX50" fmla="*/ 171579 w 455613"/>
              <a:gd name="connsiteY50" fmla="*/ 290397 h 409576"/>
              <a:gd name="connsiteX51" fmla="*/ 172222 w 455613"/>
              <a:gd name="connsiteY51" fmla="*/ 288934 h 409576"/>
              <a:gd name="connsiteX52" fmla="*/ 172993 w 455613"/>
              <a:gd name="connsiteY52" fmla="*/ 287737 h 409576"/>
              <a:gd name="connsiteX53" fmla="*/ 271938 w 455613"/>
              <a:gd name="connsiteY53" fmla="*/ 282575 h 409576"/>
              <a:gd name="connsiteX54" fmla="*/ 273095 w 455613"/>
              <a:gd name="connsiteY54" fmla="*/ 283105 h 409576"/>
              <a:gd name="connsiteX55" fmla="*/ 273995 w 455613"/>
              <a:gd name="connsiteY55" fmla="*/ 284033 h 409576"/>
              <a:gd name="connsiteX56" fmla="*/ 274510 w 455613"/>
              <a:gd name="connsiteY56" fmla="*/ 285757 h 409576"/>
              <a:gd name="connsiteX57" fmla="*/ 274638 w 455613"/>
              <a:gd name="connsiteY57" fmla="*/ 287745 h 409576"/>
              <a:gd name="connsiteX58" fmla="*/ 274638 w 455613"/>
              <a:gd name="connsiteY58" fmla="*/ 409575 h 409576"/>
              <a:gd name="connsiteX59" fmla="*/ 233363 w 455613"/>
              <a:gd name="connsiteY59" fmla="*/ 409575 h 409576"/>
              <a:gd name="connsiteX60" fmla="*/ 233363 w 455613"/>
              <a:gd name="connsiteY60" fmla="*/ 329902 h 409576"/>
              <a:gd name="connsiteX61" fmla="*/ 233620 w 455613"/>
              <a:gd name="connsiteY61" fmla="*/ 326588 h 409576"/>
              <a:gd name="connsiteX62" fmla="*/ 234263 w 455613"/>
              <a:gd name="connsiteY62" fmla="*/ 323141 h 409576"/>
              <a:gd name="connsiteX63" fmla="*/ 235035 w 455613"/>
              <a:gd name="connsiteY63" fmla="*/ 320224 h 409576"/>
              <a:gd name="connsiteX64" fmla="*/ 236192 w 455613"/>
              <a:gd name="connsiteY64" fmla="*/ 317573 h 409576"/>
              <a:gd name="connsiteX65" fmla="*/ 237478 w 455613"/>
              <a:gd name="connsiteY65" fmla="*/ 315585 h 409576"/>
              <a:gd name="connsiteX66" fmla="*/ 238764 w 455613"/>
              <a:gd name="connsiteY66" fmla="*/ 314391 h 409576"/>
              <a:gd name="connsiteX67" fmla="*/ 239921 w 455613"/>
              <a:gd name="connsiteY67" fmla="*/ 313066 h 409576"/>
              <a:gd name="connsiteX68" fmla="*/ 240821 w 455613"/>
              <a:gd name="connsiteY68" fmla="*/ 312138 h 409576"/>
              <a:gd name="connsiteX69" fmla="*/ 241335 w 455613"/>
              <a:gd name="connsiteY69" fmla="*/ 311607 h 409576"/>
              <a:gd name="connsiteX70" fmla="*/ 241592 w 455613"/>
              <a:gd name="connsiteY70" fmla="*/ 311475 h 409576"/>
              <a:gd name="connsiteX71" fmla="*/ 267566 w 455613"/>
              <a:gd name="connsiteY71" fmla="*/ 284829 h 409576"/>
              <a:gd name="connsiteX72" fmla="*/ 269238 w 455613"/>
              <a:gd name="connsiteY72" fmla="*/ 283503 h 409576"/>
              <a:gd name="connsiteX73" fmla="*/ 270781 w 455613"/>
              <a:gd name="connsiteY73" fmla="*/ 282708 h 409576"/>
              <a:gd name="connsiteX74" fmla="*/ 335459 w 455613"/>
              <a:gd name="connsiteY74" fmla="*/ 220663 h 409576"/>
              <a:gd name="connsiteX75" fmla="*/ 336665 w 455613"/>
              <a:gd name="connsiteY75" fmla="*/ 221061 h 409576"/>
              <a:gd name="connsiteX76" fmla="*/ 337468 w 455613"/>
              <a:gd name="connsiteY76" fmla="*/ 221990 h 409576"/>
              <a:gd name="connsiteX77" fmla="*/ 338004 w 455613"/>
              <a:gd name="connsiteY77" fmla="*/ 223714 h 409576"/>
              <a:gd name="connsiteX78" fmla="*/ 338138 w 455613"/>
              <a:gd name="connsiteY78" fmla="*/ 225704 h 409576"/>
              <a:gd name="connsiteX79" fmla="*/ 338138 w 455613"/>
              <a:gd name="connsiteY79" fmla="*/ 409576 h 409576"/>
              <a:gd name="connsiteX80" fmla="*/ 295275 w 455613"/>
              <a:gd name="connsiteY80" fmla="*/ 409576 h 409576"/>
              <a:gd name="connsiteX81" fmla="*/ 295275 w 455613"/>
              <a:gd name="connsiteY81" fmla="*/ 268157 h 409576"/>
              <a:gd name="connsiteX82" fmla="*/ 295543 w 455613"/>
              <a:gd name="connsiteY82" fmla="*/ 265238 h 409576"/>
              <a:gd name="connsiteX83" fmla="*/ 296213 w 455613"/>
              <a:gd name="connsiteY83" fmla="*/ 262054 h 409576"/>
              <a:gd name="connsiteX84" fmla="*/ 297284 w 455613"/>
              <a:gd name="connsiteY84" fmla="*/ 258870 h 409576"/>
              <a:gd name="connsiteX85" fmla="*/ 298892 w 455613"/>
              <a:gd name="connsiteY85" fmla="*/ 255819 h 409576"/>
              <a:gd name="connsiteX86" fmla="*/ 300499 w 455613"/>
              <a:gd name="connsiteY86" fmla="*/ 253033 h 409576"/>
              <a:gd name="connsiteX87" fmla="*/ 302508 w 455613"/>
              <a:gd name="connsiteY87" fmla="*/ 250910 h 409576"/>
              <a:gd name="connsiteX88" fmla="*/ 330905 w 455613"/>
              <a:gd name="connsiteY88" fmla="*/ 222786 h 409576"/>
              <a:gd name="connsiteX89" fmla="*/ 332512 w 455613"/>
              <a:gd name="connsiteY89" fmla="*/ 221459 h 409576"/>
              <a:gd name="connsiteX90" fmla="*/ 334120 w 455613"/>
              <a:gd name="connsiteY90" fmla="*/ 220796 h 409576"/>
              <a:gd name="connsiteX91" fmla="*/ 394079 w 455613"/>
              <a:gd name="connsiteY91" fmla="*/ 161925 h 409576"/>
              <a:gd name="connsiteX92" fmla="*/ 395278 w 455613"/>
              <a:gd name="connsiteY92" fmla="*/ 162323 h 409576"/>
              <a:gd name="connsiteX93" fmla="*/ 396077 w 455613"/>
              <a:gd name="connsiteY93" fmla="*/ 163383 h 409576"/>
              <a:gd name="connsiteX94" fmla="*/ 396610 w 455613"/>
              <a:gd name="connsiteY94" fmla="*/ 164974 h 409576"/>
              <a:gd name="connsiteX95" fmla="*/ 396876 w 455613"/>
              <a:gd name="connsiteY95" fmla="*/ 167096 h 409576"/>
              <a:gd name="connsiteX96" fmla="*/ 396876 w 455613"/>
              <a:gd name="connsiteY96" fmla="*/ 409575 h 409576"/>
              <a:gd name="connsiteX97" fmla="*/ 357188 w 455613"/>
              <a:gd name="connsiteY97" fmla="*/ 409575 h 409576"/>
              <a:gd name="connsiteX98" fmla="*/ 357188 w 455613"/>
              <a:gd name="connsiteY98" fmla="*/ 206338 h 409576"/>
              <a:gd name="connsiteX99" fmla="*/ 357454 w 455613"/>
              <a:gd name="connsiteY99" fmla="*/ 203421 h 409576"/>
              <a:gd name="connsiteX100" fmla="*/ 358120 w 455613"/>
              <a:gd name="connsiteY100" fmla="*/ 200239 h 409576"/>
              <a:gd name="connsiteX101" fmla="*/ 359319 w 455613"/>
              <a:gd name="connsiteY101" fmla="*/ 197057 h 409576"/>
              <a:gd name="connsiteX102" fmla="*/ 360784 w 455613"/>
              <a:gd name="connsiteY102" fmla="*/ 194008 h 409576"/>
              <a:gd name="connsiteX103" fmla="*/ 362515 w 455613"/>
              <a:gd name="connsiteY103" fmla="*/ 191224 h 409576"/>
              <a:gd name="connsiteX104" fmla="*/ 364380 w 455613"/>
              <a:gd name="connsiteY104" fmla="*/ 189103 h 409576"/>
              <a:gd name="connsiteX105" fmla="*/ 389684 w 455613"/>
              <a:gd name="connsiteY105" fmla="*/ 164046 h 409576"/>
              <a:gd name="connsiteX106" fmla="*/ 391283 w 455613"/>
              <a:gd name="connsiteY106" fmla="*/ 162721 h 409576"/>
              <a:gd name="connsiteX107" fmla="*/ 392881 w 455613"/>
              <a:gd name="connsiteY107" fmla="*/ 162058 h 409576"/>
              <a:gd name="connsiteX108" fmla="*/ 290622 w 455613"/>
              <a:gd name="connsiteY108" fmla="*/ 0 h 409576"/>
              <a:gd name="connsiteX109" fmla="*/ 435205 w 455613"/>
              <a:gd name="connsiteY109" fmla="*/ 0 h 409576"/>
              <a:gd name="connsiteX110" fmla="*/ 439180 w 455613"/>
              <a:gd name="connsiteY110" fmla="*/ 395 h 409576"/>
              <a:gd name="connsiteX111" fmla="*/ 442891 w 455613"/>
              <a:gd name="connsiteY111" fmla="*/ 1581 h 409576"/>
              <a:gd name="connsiteX112" fmla="*/ 446204 w 455613"/>
              <a:gd name="connsiteY112" fmla="*/ 3426 h 409576"/>
              <a:gd name="connsiteX113" fmla="*/ 449252 w 455613"/>
              <a:gd name="connsiteY113" fmla="*/ 5798 h 409576"/>
              <a:gd name="connsiteX114" fmla="*/ 451903 w 455613"/>
              <a:gd name="connsiteY114" fmla="*/ 8697 h 409576"/>
              <a:gd name="connsiteX115" fmla="*/ 453890 w 455613"/>
              <a:gd name="connsiteY115" fmla="*/ 11991 h 409576"/>
              <a:gd name="connsiteX116" fmla="*/ 455216 w 455613"/>
              <a:gd name="connsiteY116" fmla="*/ 15549 h 409576"/>
              <a:gd name="connsiteX117" fmla="*/ 455613 w 455613"/>
              <a:gd name="connsiteY117" fmla="*/ 19239 h 409576"/>
              <a:gd name="connsiteX118" fmla="*/ 455613 w 455613"/>
              <a:gd name="connsiteY118" fmla="*/ 162870 h 409576"/>
              <a:gd name="connsiteX119" fmla="*/ 455348 w 455613"/>
              <a:gd name="connsiteY119" fmla="*/ 164978 h 409576"/>
              <a:gd name="connsiteX120" fmla="*/ 454818 w 455613"/>
              <a:gd name="connsiteY120" fmla="*/ 166559 h 409576"/>
              <a:gd name="connsiteX121" fmla="*/ 454023 w 455613"/>
              <a:gd name="connsiteY121" fmla="*/ 167482 h 409576"/>
              <a:gd name="connsiteX122" fmla="*/ 452830 w 455613"/>
              <a:gd name="connsiteY122" fmla="*/ 168009 h 409576"/>
              <a:gd name="connsiteX123" fmla="*/ 451637 w 455613"/>
              <a:gd name="connsiteY123" fmla="*/ 167877 h 409576"/>
              <a:gd name="connsiteX124" fmla="*/ 450047 w 455613"/>
              <a:gd name="connsiteY124" fmla="*/ 167086 h 409576"/>
              <a:gd name="connsiteX125" fmla="*/ 448457 w 455613"/>
              <a:gd name="connsiteY125" fmla="*/ 165769 h 409576"/>
              <a:gd name="connsiteX126" fmla="*/ 397701 w 455613"/>
              <a:gd name="connsiteY126" fmla="*/ 115695 h 409576"/>
              <a:gd name="connsiteX127" fmla="*/ 228072 w 455613"/>
              <a:gd name="connsiteY127" fmla="*/ 283309 h 409576"/>
              <a:gd name="connsiteX128" fmla="*/ 225951 w 455613"/>
              <a:gd name="connsiteY128" fmla="*/ 284890 h 409576"/>
              <a:gd name="connsiteX129" fmla="*/ 223433 w 455613"/>
              <a:gd name="connsiteY129" fmla="*/ 285944 h 409576"/>
              <a:gd name="connsiteX130" fmla="*/ 220783 w 455613"/>
              <a:gd name="connsiteY130" fmla="*/ 286208 h 409576"/>
              <a:gd name="connsiteX131" fmla="*/ 218265 w 455613"/>
              <a:gd name="connsiteY131" fmla="*/ 285944 h 409576"/>
              <a:gd name="connsiteX132" fmla="*/ 215880 w 455613"/>
              <a:gd name="connsiteY132" fmla="*/ 284890 h 409576"/>
              <a:gd name="connsiteX133" fmla="*/ 213627 w 455613"/>
              <a:gd name="connsiteY133" fmla="*/ 283309 h 409576"/>
              <a:gd name="connsiteX134" fmla="*/ 162208 w 455613"/>
              <a:gd name="connsiteY134" fmla="*/ 232445 h 409576"/>
              <a:gd name="connsiteX135" fmla="*/ 70502 w 455613"/>
              <a:gd name="connsiteY135" fmla="*/ 323235 h 409576"/>
              <a:gd name="connsiteX136" fmla="*/ 66394 w 455613"/>
              <a:gd name="connsiteY136" fmla="*/ 326793 h 409576"/>
              <a:gd name="connsiteX137" fmla="*/ 61756 w 455613"/>
              <a:gd name="connsiteY137" fmla="*/ 329561 h 409576"/>
              <a:gd name="connsiteX138" fmla="*/ 56985 w 455613"/>
              <a:gd name="connsiteY138" fmla="*/ 331932 h 409576"/>
              <a:gd name="connsiteX139" fmla="*/ 52082 w 455613"/>
              <a:gd name="connsiteY139" fmla="*/ 333645 h 409576"/>
              <a:gd name="connsiteX140" fmla="*/ 46913 w 455613"/>
              <a:gd name="connsiteY140" fmla="*/ 334568 h 409576"/>
              <a:gd name="connsiteX141" fmla="*/ 41745 w 455613"/>
              <a:gd name="connsiteY141" fmla="*/ 334963 h 409576"/>
              <a:gd name="connsiteX142" fmla="*/ 36444 w 455613"/>
              <a:gd name="connsiteY142" fmla="*/ 334568 h 409576"/>
              <a:gd name="connsiteX143" fmla="*/ 31408 w 455613"/>
              <a:gd name="connsiteY143" fmla="*/ 333645 h 409576"/>
              <a:gd name="connsiteX144" fmla="*/ 26372 w 455613"/>
              <a:gd name="connsiteY144" fmla="*/ 331932 h 409576"/>
              <a:gd name="connsiteX145" fmla="*/ 21601 w 455613"/>
              <a:gd name="connsiteY145" fmla="*/ 329561 h 409576"/>
              <a:gd name="connsiteX146" fmla="*/ 17096 w 455613"/>
              <a:gd name="connsiteY146" fmla="*/ 326793 h 409576"/>
              <a:gd name="connsiteX147" fmla="*/ 12855 w 455613"/>
              <a:gd name="connsiteY147" fmla="*/ 323235 h 409576"/>
              <a:gd name="connsiteX148" fmla="*/ 11927 w 455613"/>
              <a:gd name="connsiteY148" fmla="*/ 322050 h 409576"/>
              <a:gd name="connsiteX149" fmla="*/ 8349 w 455613"/>
              <a:gd name="connsiteY149" fmla="*/ 317965 h 409576"/>
              <a:gd name="connsiteX150" fmla="*/ 5301 w 455613"/>
              <a:gd name="connsiteY150" fmla="*/ 313616 h 409576"/>
              <a:gd name="connsiteX151" fmla="*/ 3048 w 455613"/>
              <a:gd name="connsiteY151" fmla="*/ 308741 h 409576"/>
              <a:gd name="connsiteX152" fmla="*/ 1325 w 455613"/>
              <a:gd name="connsiteY152" fmla="*/ 303865 h 409576"/>
              <a:gd name="connsiteX153" fmla="*/ 265 w 455613"/>
              <a:gd name="connsiteY153" fmla="*/ 298726 h 409576"/>
              <a:gd name="connsiteX154" fmla="*/ 0 w 455613"/>
              <a:gd name="connsiteY154" fmla="*/ 293719 h 409576"/>
              <a:gd name="connsiteX155" fmla="*/ 265 w 455613"/>
              <a:gd name="connsiteY155" fmla="*/ 288448 h 409576"/>
              <a:gd name="connsiteX156" fmla="*/ 1325 w 455613"/>
              <a:gd name="connsiteY156" fmla="*/ 283572 h 409576"/>
              <a:gd name="connsiteX157" fmla="*/ 3048 w 455613"/>
              <a:gd name="connsiteY157" fmla="*/ 278697 h 409576"/>
              <a:gd name="connsiteX158" fmla="*/ 5301 w 455613"/>
              <a:gd name="connsiteY158" fmla="*/ 273821 h 409576"/>
              <a:gd name="connsiteX159" fmla="*/ 8349 w 455613"/>
              <a:gd name="connsiteY159" fmla="*/ 269473 h 409576"/>
              <a:gd name="connsiteX160" fmla="*/ 11927 w 455613"/>
              <a:gd name="connsiteY160" fmla="*/ 265256 h 409576"/>
              <a:gd name="connsiteX161" fmla="*/ 155052 w 455613"/>
              <a:gd name="connsiteY161" fmla="*/ 123865 h 409576"/>
              <a:gd name="connsiteX162" fmla="*/ 157172 w 455613"/>
              <a:gd name="connsiteY162" fmla="*/ 122284 h 409576"/>
              <a:gd name="connsiteX163" fmla="*/ 159557 w 455613"/>
              <a:gd name="connsiteY163" fmla="*/ 121230 h 409576"/>
              <a:gd name="connsiteX164" fmla="*/ 162208 w 455613"/>
              <a:gd name="connsiteY164" fmla="*/ 120966 h 409576"/>
              <a:gd name="connsiteX165" fmla="*/ 164726 w 455613"/>
              <a:gd name="connsiteY165" fmla="*/ 121230 h 409576"/>
              <a:gd name="connsiteX166" fmla="*/ 167244 w 455613"/>
              <a:gd name="connsiteY166" fmla="*/ 122284 h 409576"/>
              <a:gd name="connsiteX167" fmla="*/ 169497 w 455613"/>
              <a:gd name="connsiteY167" fmla="*/ 123865 h 409576"/>
              <a:gd name="connsiteX168" fmla="*/ 220783 w 455613"/>
              <a:gd name="connsiteY168" fmla="*/ 174597 h 409576"/>
              <a:gd name="connsiteX169" fmla="*/ 318055 w 455613"/>
              <a:gd name="connsiteY169" fmla="*/ 78536 h 409576"/>
              <a:gd name="connsiteX170" fmla="*/ 338993 w 455613"/>
              <a:gd name="connsiteY170" fmla="*/ 57848 h 409576"/>
              <a:gd name="connsiteX171" fmla="*/ 287707 w 455613"/>
              <a:gd name="connsiteY171" fmla="*/ 7116 h 409576"/>
              <a:gd name="connsiteX172" fmla="*/ 286382 w 455613"/>
              <a:gd name="connsiteY172" fmla="*/ 5403 h 409576"/>
              <a:gd name="connsiteX173" fmla="*/ 285587 w 455613"/>
              <a:gd name="connsiteY173" fmla="*/ 3953 h 409576"/>
              <a:gd name="connsiteX174" fmla="*/ 285454 w 455613"/>
              <a:gd name="connsiteY174" fmla="*/ 2636 h 409576"/>
              <a:gd name="connsiteX175" fmla="*/ 285852 w 455613"/>
              <a:gd name="connsiteY175" fmla="*/ 1581 h 409576"/>
              <a:gd name="connsiteX176" fmla="*/ 286912 w 455613"/>
              <a:gd name="connsiteY176" fmla="*/ 791 h 409576"/>
              <a:gd name="connsiteX177" fmla="*/ 288502 w 455613"/>
              <a:gd name="connsiteY177" fmla="*/ 264 h 40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Lst>
            <a:rect l="l" t="t" r="r" b="b"/>
            <a:pathLst>
              <a:path w="455613" h="409576">
                <a:moveTo>
                  <a:pt x="86232" y="350838"/>
                </a:moveTo>
                <a:lnTo>
                  <a:pt x="87433" y="351240"/>
                </a:lnTo>
                <a:lnTo>
                  <a:pt x="88233" y="352313"/>
                </a:lnTo>
                <a:lnTo>
                  <a:pt x="88767" y="353788"/>
                </a:lnTo>
                <a:lnTo>
                  <a:pt x="88900" y="356068"/>
                </a:lnTo>
                <a:lnTo>
                  <a:pt x="88900" y="409576"/>
                </a:lnTo>
                <a:lnTo>
                  <a:pt x="41275" y="409576"/>
                </a:lnTo>
                <a:lnTo>
                  <a:pt x="41275" y="401530"/>
                </a:lnTo>
                <a:lnTo>
                  <a:pt x="41542" y="399116"/>
                </a:lnTo>
                <a:lnTo>
                  <a:pt x="42342" y="396568"/>
                </a:lnTo>
                <a:lnTo>
                  <a:pt x="43410" y="393752"/>
                </a:lnTo>
                <a:lnTo>
                  <a:pt x="44744" y="391070"/>
                </a:lnTo>
                <a:lnTo>
                  <a:pt x="46611" y="388388"/>
                </a:lnTo>
                <a:lnTo>
                  <a:pt x="48479" y="386376"/>
                </a:lnTo>
                <a:lnTo>
                  <a:pt x="62219" y="372563"/>
                </a:lnTo>
                <a:lnTo>
                  <a:pt x="81696" y="352984"/>
                </a:lnTo>
                <a:lnTo>
                  <a:pt x="83297" y="351643"/>
                </a:lnTo>
                <a:lnTo>
                  <a:pt x="84898" y="350972"/>
                </a:lnTo>
                <a:close/>
                <a:moveTo>
                  <a:pt x="148113" y="290513"/>
                </a:moveTo>
                <a:lnTo>
                  <a:pt x="149142" y="291039"/>
                </a:lnTo>
                <a:lnTo>
                  <a:pt x="149913" y="291960"/>
                </a:lnTo>
                <a:lnTo>
                  <a:pt x="150427" y="293671"/>
                </a:lnTo>
                <a:lnTo>
                  <a:pt x="150813" y="295644"/>
                </a:lnTo>
                <a:lnTo>
                  <a:pt x="150813" y="409576"/>
                </a:lnTo>
                <a:lnTo>
                  <a:pt x="109538" y="409576"/>
                </a:lnTo>
                <a:lnTo>
                  <a:pt x="109538" y="337481"/>
                </a:lnTo>
                <a:lnTo>
                  <a:pt x="109667" y="334718"/>
                </a:lnTo>
                <a:lnTo>
                  <a:pt x="110438" y="331560"/>
                </a:lnTo>
                <a:lnTo>
                  <a:pt x="111595" y="328403"/>
                </a:lnTo>
                <a:lnTo>
                  <a:pt x="112881" y="325377"/>
                </a:lnTo>
                <a:lnTo>
                  <a:pt x="114681" y="322614"/>
                </a:lnTo>
                <a:lnTo>
                  <a:pt x="116482" y="320378"/>
                </a:lnTo>
                <a:lnTo>
                  <a:pt x="143741" y="292750"/>
                </a:lnTo>
                <a:lnTo>
                  <a:pt x="145413" y="291434"/>
                </a:lnTo>
                <a:lnTo>
                  <a:pt x="146827" y="290645"/>
                </a:lnTo>
                <a:close/>
                <a:moveTo>
                  <a:pt x="174022" y="287338"/>
                </a:moveTo>
                <a:lnTo>
                  <a:pt x="175436" y="287471"/>
                </a:lnTo>
                <a:lnTo>
                  <a:pt x="176851" y="288136"/>
                </a:lnTo>
                <a:lnTo>
                  <a:pt x="178522" y="289599"/>
                </a:lnTo>
                <a:lnTo>
                  <a:pt x="199481" y="311147"/>
                </a:lnTo>
                <a:lnTo>
                  <a:pt x="206039" y="317931"/>
                </a:lnTo>
                <a:lnTo>
                  <a:pt x="207839" y="320059"/>
                </a:lnTo>
                <a:lnTo>
                  <a:pt x="209382" y="322719"/>
                </a:lnTo>
                <a:lnTo>
                  <a:pt x="210668" y="325646"/>
                </a:lnTo>
                <a:lnTo>
                  <a:pt x="211696" y="328705"/>
                </a:lnTo>
                <a:lnTo>
                  <a:pt x="212468" y="331897"/>
                </a:lnTo>
                <a:lnTo>
                  <a:pt x="212725" y="334823"/>
                </a:lnTo>
                <a:lnTo>
                  <a:pt x="212725" y="409576"/>
                </a:lnTo>
                <a:lnTo>
                  <a:pt x="171450" y="409576"/>
                </a:lnTo>
                <a:lnTo>
                  <a:pt x="171450" y="292659"/>
                </a:lnTo>
                <a:lnTo>
                  <a:pt x="171579" y="290397"/>
                </a:lnTo>
                <a:lnTo>
                  <a:pt x="172222" y="288934"/>
                </a:lnTo>
                <a:lnTo>
                  <a:pt x="172993" y="287737"/>
                </a:lnTo>
                <a:close/>
                <a:moveTo>
                  <a:pt x="271938" y="282575"/>
                </a:moveTo>
                <a:lnTo>
                  <a:pt x="273095" y="283105"/>
                </a:lnTo>
                <a:lnTo>
                  <a:pt x="273995" y="284033"/>
                </a:lnTo>
                <a:lnTo>
                  <a:pt x="274510" y="285757"/>
                </a:lnTo>
                <a:lnTo>
                  <a:pt x="274638" y="287745"/>
                </a:lnTo>
                <a:lnTo>
                  <a:pt x="274638" y="409575"/>
                </a:lnTo>
                <a:lnTo>
                  <a:pt x="233363" y="409575"/>
                </a:lnTo>
                <a:lnTo>
                  <a:pt x="233363" y="329902"/>
                </a:lnTo>
                <a:lnTo>
                  <a:pt x="233620" y="326588"/>
                </a:lnTo>
                <a:lnTo>
                  <a:pt x="234263" y="323141"/>
                </a:lnTo>
                <a:lnTo>
                  <a:pt x="235035" y="320224"/>
                </a:lnTo>
                <a:lnTo>
                  <a:pt x="236192" y="317573"/>
                </a:lnTo>
                <a:lnTo>
                  <a:pt x="237478" y="315585"/>
                </a:lnTo>
                <a:lnTo>
                  <a:pt x="238764" y="314391"/>
                </a:lnTo>
                <a:lnTo>
                  <a:pt x="239921" y="313066"/>
                </a:lnTo>
                <a:lnTo>
                  <a:pt x="240821" y="312138"/>
                </a:lnTo>
                <a:lnTo>
                  <a:pt x="241335" y="311607"/>
                </a:lnTo>
                <a:lnTo>
                  <a:pt x="241592" y="311475"/>
                </a:lnTo>
                <a:lnTo>
                  <a:pt x="267566" y="284829"/>
                </a:lnTo>
                <a:lnTo>
                  <a:pt x="269238" y="283503"/>
                </a:lnTo>
                <a:lnTo>
                  <a:pt x="270781" y="282708"/>
                </a:lnTo>
                <a:close/>
                <a:moveTo>
                  <a:pt x="335459" y="220663"/>
                </a:moveTo>
                <a:lnTo>
                  <a:pt x="336665" y="221061"/>
                </a:lnTo>
                <a:lnTo>
                  <a:pt x="337468" y="221990"/>
                </a:lnTo>
                <a:lnTo>
                  <a:pt x="338004" y="223714"/>
                </a:lnTo>
                <a:lnTo>
                  <a:pt x="338138" y="225704"/>
                </a:lnTo>
                <a:lnTo>
                  <a:pt x="338138" y="409576"/>
                </a:lnTo>
                <a:lnTo>
                  <a:pt x="295275" y="409576"/>
                </a:lnTo>
                <a:lnTo>
                  <a:pt x="295275" y="268157"/>
                </a:lnTo>
                <a:lnTo>
                  <a:pt x="295543" y="265238"/>
                </a:lnTo>
                <a:lnTo>
                  <a:pt x="296213" y="262054"/>
                </a:lnTo>
                <a:lnTo>
                  <a:pt x="297284" y="258870"/>
                </a:lnTo>
                <a:lnTo>
                  <a:pt x="298892" y="255819"/>
                </a:lnTo>
                <a:lnTo>
                  <a:pt x="300499" y="253033"/>
                </a:lnTo>
                <a:lnTo>
                  <a:pt x="302508" y="250910"/>
                </a:lnTo>
                <a:lnTo>
                  <a:pt x="330905" y="222786"/>
                </a:lnTo>
                <a:lnTo>
                  <a:pt x="332512" y="221459"/>
                </a:lnTo>
                <a:lnTo>
                  <a:pt x="334120" y="220796"/>
                </a:lnTo>
                <a:close/>
                <a:moveTo>
                  <a:pt x="394079" y="161925"/>
                </a:moveTo>
                <a:lnTo>
                  <a:pt x="395278" y="162323"/>
                </a:lnTo>
                <a:lnTo>
                  <a:pt x="396077" y="163383"/>
                </a:lnTo>
                <a:lnTo>
                  <a:pt x="396610" y="164974"/>
                </a:lnTo>
                <a:lnTo>
                  <a:pt x="396876" y="167096"/>
                </a:lnTo>
                <a:lnTo>
                  <a:pt x="396876" y="409575"/>
                </a:lnTo>
                <a:lnTo>
                  <a:pt x="357188" y="409575"/>
                </a:lnTo>
                <a:lnTo>
                  <a:pt x="357188" y="206338"/>
                </a:lnTo>
                <a:lnTo>
                  <a:pt x="357454" y="203421"/>
                </a:lnTo>
                <a:lnTo>
                  <a:pt x="358120" y="200239"/>
                </a:lnTo>
                <a:lnTo>
                  <a:pt x="359319" y="197057"/>
                </a:lnTo>
                <a:lnTo>
                  <a:pt x="360784" y="194008"/>
                </a:lnTo>
                <a:lnTo>
                  <a:pt x="362515" y="191224"/>
                </a:lnTo>
                <a:lnTo>
                  <a:pt x="364380" y="189103"/>
                </a:lnTo>
                <a:lnTo>
                  <a:pt x="389684" y="164046"/>
                </a:lnTo>
                <a:lnTo>
                  <a:pt x="391283" y="162721"/>
                </a:lnTo>
                <a:lnTo>
                  <a:pt x="392881" y="162058"/>
                </a:lnTo>
                <a:close/>
                <a:moveTo>
                  <a:pt x="290622" y="0"/>
                </a:moveTo>
                <a:lnTo>
                  <a:pt x="435205" y="0"/>
                </a:lnTo>
                <a:lnTo>
                  <a:pt x="439180" y="395"/>
                </a:lnTo>
                <a:lnTo>
                  <a:pt x="442891" y="1581"/>
                </a:lnTo>
                <a:lnTo>
                  <a:pt x="446204" y="3426"/>
                </a:lnTo>
                <a:lnTo>
                  <a:pt x="449252" y="5798"/>
                </a:lnTo>
                <a:lnTo>
                  <a:pt x="451903" y="8697"/>
                </a:lnTo>
                <a:lnTo>
                  <a:pt x="453890" y="11991"/>
                </a:lnTo>
                <a:lnTo>
                  <a:pt x="455216" y="15549"/>
                </a:lnTo>
                <a:lnTo>
                  <a:pt x="455613" y="19239"/>
                </a:lnTo>
                <a:lnTo>
                  <a:pt x="455613" y="162870"/>
                </a:lnTo>
                <a:lnTo>
                  <a:pt x="455348" y="164978"/>
                </a:lnTo>
                <a:lnTo>
                  <a:pt x="454818" y="166559"/>
                </a:lnTo>
                <a:lnTo>
                  <a:pt x="454023" y="167482"/>
                </a:lnTo>
                <a:lnTo>
                  <a:pt x="452830" y="168009"/>
                </a:lnTo>
                <a:lnTo>
                  <a:pt x="451637" y="167877"/>
                </a:lnTo>
                <a:lnTo>
                  <a:pt x="450047" y="167086"/>
                </a:lnTo>
                <a:lnTo>
                  <a:pt x="448457" y="165769"/>
                </a:lnTo>
                <a:lnTo>
                  <a:pt x="397701" y="115695"/>
                </a:lnTo>
                <a:lnTo>
                  <a:pt x="228072" y="283309"/>
                </a:lnTo>
                <a:lnTo>
                  <a:pt x="225951" y="284890"/>
                </a:lnTo>
                <a:lnTo>
                  <a:pt x="223433" y="285944"/>
                </a:lnTo>
                <a:lnTo>
                  <a:pt x="220783" y="286208"/>
                </a:lnTo>
                <a:lnTo>
                  <a:pt x="218265" y="285944"/>
                </a:lnTo>
                <a:lnTo>
                  <a:pt x="215880" y="284890"/>
                </a:lnTo>
                <a:lnTo>
                  <a:pt x="213627" y="283309"/>
                </a:lnTo>
                <a:lnTo>
                  <a:pt x="162208" y="232445"/>
                </a:lnTo>
                <a:lnTo>
                  <a:pt x="70502" y="323235"/>
                </a:lnTo>
                <a:lnTo>
                  <a:pt x="66394" y="326793"/>
                </a:lnTo>
                <a:lnTo>
                  <a:pt x="61756" y="329561"/>
                </a:lnTo>
                <a:lnTo>
                  <a:pt x="56985" y="331932"/>
                </a:lnTo>
                <a:lnTo>
                  <a:pt x="52082" y="333645"/>
                </a:lnTo>
                <a:lnTo>
                  <a:pt x="46913" y="334568"/>
                </a:lnTo>
                <a:lnTo>
                  <a:pt x="41745" y="334963"/>
                </a:lnTo>
                <a:lnTo>
                  <a:pt x="36444" y="334568"/>
                </a:lnTo>
                <a:lnTo>
                  <a:pt x="31408" y="333645"/>
                </a:lnTo>
                <a:lnTo>
                  <a:pt x="26372" y="331932"/>
                </a:lnTo>
                <a:lnTo>
                  <a:pt x="21601" y="329561"/>
                </a:lnTo>
                <a:lnTo>
                  <a:pt x="17096" y="326793"/>
                </a:lnTo>
                <a:lnTo>
                  <a:pt x="12855" y="323235"/>
                </a:lnTo>
                <a:lnTo>
                  <a:pt x="11927" y="322050"/>
                </a:lnTo>
                <a:lnTo>
                  <a:pt x="8349" y="317965"/>
                </a:lnTo>
                <a:lnTo>
                  <a:pt x="5301" y="313616"/>
                </a:lnTo>
                <a:lnTo>
                  <a:pt x="3048" y="308741"/>
                </a:lnTo>
                <a:lnTo>
                  <a:pt x="1325" y="303865"/>
                </a:lnTo>
                <a:lnTo>
                  <a:pt x="265" y="298726"/>
                </a:lnTo>
                <a:lnTo>
                  <a:pt x="0" y="293719"/>
                </a:lnTo>
                <a:lnTo>
                  <a:pt x="265" y="288448"/>
                </a:lnTo>
                <a:lnTo>
                  <a:pt x="1325" y="283572"/>
                </a:lnTo>
                <a:lnTo>
                  <a:pt x="3048" y="278697"/>
                </a:lnTo>
                <a:lnTo>
                  <a:pt x="5301" y="273821"/>
                </a:lnTo>
                <a:lnTo>
                  <a:pt x="8349" y="269473"/>
                </a:lnTo>
                <a:lnTo>
                  <a:pt x="11927" y="265256"/>
                </a:lnTo>
                <a:lnTo>
                  <a:pt x="155052" y="123865"/>
                </a:lnTo>
                <a:lnTo>
                  <a:pt x="157172" y="122284"/>
                </a:lnTo>
                <a:lnTo>
                  <a:pt x="159557" y="121230"/>
                </a:lnTo>
                <a:lnTo>
                  <a:pt x="162208" y="120966"/>
                </a:lnTo>
                <a:lnTo>
                  <a:pt x="164726" y="121230"/>
                </a:lnTo>
                <a:lnTo>
                  <a:pt x="167244" y="122284"/>
                </a:lnTo>
                <a:lnTo>
                  <a:pt x="169497" y="123865"/>
                </a:lnTo>
                <a:lnTo>
                  <a:pt x="220783" y="174597"/>
                </a:lnTo>
                <a:lnTo>
                  <a:pt x="318055" y="78536"/>
                </a:lnTo>
                <a:lnTo>
                  <a:pt x="338993" y="57848"/>
                </a:lnTo>
                <a:lnTo>
                  <a:pt x="287707" y="7116"/>
                </a:lnTo>
                <a:lnTo>
                  <a:pt x="286382" y="5403"/>
                </a:lnTo>
                <a:lnTo>
                  <a:pt x="285587" y="3953"/>
                </a:lnTo>
                <a:lnTo>
                  <a:pt x="285454" y="2636"/>
                </a:lnTo>
                <a:lnTo>
                  <a:pt x="285852" y="1581"/>
                </a:lnTo>
                <a:lnTo>
                  <a:pt x="286912" y="791"/>
                </a:lnTo>
                <a:lnTo>
                  <a:pt x="288502" y="264"/>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72" name="Freeform 6"/>
          <p:cNvSpPr>
            <a:spLocks noEditPoints="1"/>
          </p:cNvSpPr>
          <p:nvPr/>
        </p:nvSpPr>
        <p:spPr bwMode="auto">
          <a:xfrm>
            <a:off x="4618699" y="6050112"/>
            <a:ext cx="519515" cy="366599"/>
          </a:xfrm>
          <a:custGeom>
            <a:avLst/>
            <a:gdLst>
              <a:gd name="T0" fmla="*/ 1550 w 3428"/>
              <a:gd name="T1" fmla="*/ 1093 h 2559"/>
              <a:gd name="T2" fmla="*/ 1371 w 3428"/>
              <a:gd name="T3" fmla="*/ 1254 h 2559"/>
              <a:gd name="T4" fmla="*/ 1302 w 3428"/>
              <a:gd name="T5" fmla="*/ 1492 h 2559"/>
              <a:gd name="T6" fmla="*/ 1368 w 3428"/>
              <a:gd name="T7" fmla="*/ 1726 h 2559"/>
              <a:gd name="T8" fmla="*/ 1470 w 3428"/>
              <a:gd name="T9" fmla="*/ 1826 h 2559"/>
              <a:gd name="T10" fmla="*/ 1379 w 3428"/>
              <a:gd name="T11" fmla="*/ 1605 h 2559"/>
              <a:gd name="T12" fmla="*/ 1421 w 3428"/>
              <a:gd name="T13" fmla="*/ 1360 h 2559"/>
              <a:gd name="T14" fmla="*/ 1583 w 3428"/>
              <a:gd name="T15" fmla="*/ 1180 h 2559"/>
              <a:gd name="T16" fmla="*/ 1820 w 3428"/>
              <a:gd name="T17" fmla="*/ 1111 h 2559"/>
              <a:gd name="T18" fmla="*/ 2064 w 3428"/>
              <a:gd name="T19" fmla="*/ 1184 h 2559"/>
              <a:gd name="T20" fmla="*/ 1850 w 3428"/>
              <a:gd name="T21" fmla="*/ 1061 h 2559"/>
              <a:gd name="T22" fmla="*/ 1871 w 3428"/>
              <a:gd name="T23" fmla="*/ 881 h 2559"/>
              <a:gd name="T24" fmla="*/ 2142 w 3428"/>
              <a:gd name="T25" fmla="*/ 1011 h 2559"/>
              <a:gd name="T26" fmla="*/ 2321 w 3428"/>
              <a:gd name="T27" fmla="*/ 1249 h 2559"/>
              <a:gd name="T28" fmla="*/ 2367 w 3428"/>
              <a:gd name="T29" fmla="*/ 1556 h 2559"/>
              <a:gd name="T30" fmla="*/ 2263 w 3428"/>
              <a:gd name="T31" fmla="*/ 1841 h 2559"/>
              <a:gd name="T32" fmla="*/ 2043 w 3428"/>
              <a:gd name="T33" fmla="*/ 2041 h 2559"/>
              <a:gd name="T34" fmla="*/ 1745 w 3428"/>
              <a:gd name="T35" fmla="*/ 2117 h 2559"/>
              <a:gd name="T36" fmla="*/ 1448 w 3428"/>
              <a:gd name="T37" fmla="*/ 2041 h 2559"/>
              <a:gd name="T38" fmla="*/ 1227 w 3428"/>
              <a:gd name="T39" fmla="*/ 1841 h 2559"/>
              <a:gd name="T40" fmla="*/ 1124 w 3428"/>
              <a:gd name="T41" fmla="*/ 1556 h 2559"/>
              <a:gd name="T42" fmla="*/ 1169 w 3428"/>
              <a:gd name="T43" fmla="*/ 1249 h 2559"/>
              <a:gd name="T44" fmla="*/ 1348 w 3428"/>
              <a:gd name="T45" fmla="*/ 1011 h 2559"/>
              <a:gd name="T46" fmla="*/ 1620 w 3428"/>
              <a:gd name="T47" fmla="*/ 881 h 2559"/>
              <a:gd name="T48" fmla="*/ 1597 w 3428"/>
              <a:gd name="T49" fmla="*/ 681 h 2559"/>
              <a:gd name="T50" fmla="*/ 1270 w 3428"/>
              <a:gd name="T51" fmla="*/ 819 h 2559"/>
              <a:gd name="T52" fmla="*/ 1032 w 3428"/>
              <a:gd name="T53" fmla="*/ 1077 h 2559"/>
              <a:gd name="T54" fmla="*/ 923 w 3428"/>
              <a:gd name="T55" fmla="*/ 1417 h 2559"/>
              <a:gd name="T56" fmla="*/ 972 w 3428"/>
              <a:gd name="T57" fmla="*/ 1779 h 2559"/>
              <a:gd name="T58" fmla="*/ 1162 w 3428"/>
              <a:gd name="T59" fmla="*/ 2074 h 2559"/>
              <a:gd name="T60" fmla="*/ 1458 w 3428"/>
              <a:gd name="T61" fmla="*/ 2264 h 2559"/>
              <a:gd name="T62" fmla="*/ 1820 w 3428"/>
              <a:gd name="T63" fmla="*/ 2313 h 2559"/>
              <a:gd name="T64" fmla="*/ 2161 w 3428"/>
              <a:gd name="T65" fmla="*/ 2204 h 2559"/>
              <a:gd name="T66" fmla="*/ 2419 w 3428"/>
              <a:gd name="T67" fmla="*/ 1967 h 2559"/>
              <a:gd name="T68" fmla="*/ 2558 w 3428"/>
              <a:gd name="T69" fmla="*/ 1640 h 2559"/>
              <a:gd name="T70" fmla="*/ 2541 w 3428"/>
              <a:gd name="T71" fmla="*/ 1273 h 2559"/>
              <a:gd name="T72" fmla="*/ 2377 w 3428"/>
              <a:gd name="T73" fmla="*/ 961 h 2559"/>
              <a:gd name="T74" fmla="*/ 2099 w 3428"/>
              <a:gd name="T75" fmla="*/ 747 h 2559"/>
              <a:gd name="T76" fmla="*/ 1745 w 3428"/>
              <a:gd name="T77" fmla="*/ 668 h 2559"/>
              <a:gd name="T78" fmla="*/ 0 w 3428"/>
              <a:gd name="T79" fmla="*/ 649 h 2559"/>
              <a:gd name="T80" fmla="*/ 2227 w 3428"/>
              <a:gd name="T81" fmla="*/ 28 h 2559"/>
              <a:gd name="T82" fmla="*/ 2324 w 3428"/>
              <a:gd name="T83" fmla="*/ 164 h 2559"/>
              <a:gd name="T84" fmla="*/ 3298 w 3428"/>
              <a:gd name="T85" fmla="*/ 250 h 2559"/>
              <a:gd name="T86" fmla="*/ 3415 w 3428"/>
              <a:gd name="T87" fmla="*/ 367 h 2559"/>
              <a:gd name="T88" fmla="*/ 3415 w 3428"/>
              <a:gd name="T89" fmla="*/ 2429 h 2559"/>
              <a:gd name="T90" fmla="*/ 3298 w 3428"/>
              <a:gd name="T91" fmla="*/ 2546 h 2559"/>
              <a:gd name="T92" fmla="*/ 130 w 3428"/>
              <a:gd name="T93" fmla="*/ 2546 h 2559"/>
              <a:gd name="T94" fmla="*/ 13 w 3428"/>
              <a:gd name="T95" fmla="*/ 2429 h 2559"/>
              <a:gd name="T96" fmla="*/ 546 w 3428"/>
              <a:gd name="T97" fmla="*/ 2295 h 2559"/>
              <a:gd name="T98" fmla="*/ 601 w 3428"/>
              <a:gd name="T99" fmla="*/ 2223 h 2559"/>
              <a:gd name="T100" fmla="*/ 564 w 3428"/>
              <a:gd name="T101" fmla="*/ 510 h 2559"/>
              <a:gd name="T102" fmla="*/ 3 w 3428"/>
              <a:gd name="T103" fmla="*/ 401 h 2559"/>
              <a:gd name="T104" fmla="*/ 99 w 3428"/>
              <a:gd name="T105" fmla="*/ 265 h 2559"/>
              <a:gd name="T106" fmla="*/ 219 w 3428"/>
              <a:gd name="T107" fmla="*/ 207 h 2559"/>
              <a:gd name="T108" fmla="*/ 335 w 3428"/>
              <a:gd name="T109" fmla="*/ 99 h 2559"/>
              <a:gd name="T110" fmla="*/ 767 w 3428"/>
              <a:gd name="T111" fmla="*/ 99 h 2559"/>
              <a:gd name="T112" fmla="*/ 883 w 3428"/>
              <a:gd name="T113" fmla="*/ 207 h 2559"/>
              <a:gd name="T114" fmla="*/ 1114 w 3428"/>
              <a:gd name="T115" fmla="*/ 130 h 2559"/>
              <a:gd name="T116" fmla="*/ 1232 w 3428"/>
              <a:gd name="T117" fmla="*/ 13 h 2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28" h="2559">
                <a:moveTo>
                  <a:pt x="1745" y="1049"/>
                </a:moveTo>
                <a:lnTo>
                  <a:pt x="1694" y="1052"/>
                </a:lnTo>
                <a:lnTo>
                  <a:pt x="1644" y="1061"/>
                </a:lnTo>
                <a:lnTo>
                  <a:pt x="1595" y="1074"/>
                </a:lnTo>
                <a:lnTo>
                  <a:pt x="1550" y="1093"/>
                </a:lnTo>
                <a:lnTo>
                  <a:pt x="1507" y="1118"/>
                </a:lnTo>
                <a:lnTo>
                  <a:pt x="1468" y="1146"/>
                </a:lnTo>
                <a:lnTo>
                  <a:pt x="1431" y="1179"/>
                </a:lnTo>
                <a:lnTo>
                  <a:pt x="1399" y="1215"/>
                </a:lnTo>
                <a:lnTo>
                  <a:pt x="1371" y="1254"/>
                </a:lnTo>
                <a:lnTo>
                  <a:pt x="1346" y="1298"/>
                </a:lnTo>
                <a:lnTo>
                  <a:pt x="1327" y="1342"/>
                </a:lnTo>
                <a:lnTo>
                  <a:pt x="1313" y="1391"/>
                </a:lnTo>
                <a:lnTo>
                  <a:pt x="1305" y="1441"/>
                </a:lnTo>
                <a:lnTo>
                  <a:pt x="1302" y="1492"/>
                </a:lnTo>
                <a:lnTo>
                  <a:pt x="1305" y="1543"/>
                </a:lnTo>
                <a:lnTo>
                  <a:pt x="1313" y="1592"/>
                </a:lnTo>
                <a:lnTo>
                  <a:pt x="1327" y="1640"/>
                </a:lnTo>
                <a:lnTo>
                  <a:pt x="1345" y="1684"/>
                </a:lnTo>
                <a:lnTo>
                  <a:pt x="1368" y="1726"/>
                </a:lnTo>
                <a:lnTo>
                  <a:pt x="1396" y="1765"/>
                </a:lnTo>
                <a:lnTo>
                  <a:pt x="1428" y="1801"/>
                </a:lnTo>
                <a:lnTo>
                  <a:pt x="1463" y="1833"/>
                </a:lnTo>
                <a:lnTo>
                  <a:pt x="1502" y="1862"/>
                </a:lnTo>
                <a:lnTo>
                  <a:pt x="1470" y="1826"/>
                </a:lnTo>
                <a:lnTo>
                  <a:pt x="1443" y="1787"/>
                </a:lnTo>
                <a:lnTo>
                  <a:pt x="1420" y="1745"/>
                </a:lnTo>
                <a:lnTo>
                  <a:pt x="1401" y="1701"/>
                </a:lnTo>
                <a:lnTo>
                  <a:pt x="1388" y="1653"/>
                </a:lnTo>
                <a:lnTo>
                  <a:pt x="1379" y="1605"/>
                </a:lnTo>
                <a:lnTo>
                  <a:pt x="1376" y="1555"/>
                </a:lnTo>
                <a:lnTo>
                  <a:pt x="1379" y="1503"/>
                </a:lnTo>
                <a:lnTo>
                  <a:pt x="1388" y="1453"/>
                </a:lnTo>
                <a:lnTo>
                  <a:pt x="1402" y="1405"/>
                </a:lnTo>
                <a:lnTo>
                  <a:pt x="1421" y="1360"/>
                </a:lnTo>
                <a:lnTo>
                  <a:pt x="1446" y="1317"/>
                </a:lnTo>
                <a:lnTo>
                  <a:pt x="1473" y="1278"/>
                </a:lnTo>
                <a:lnTo>
                  <a:pt x="1506" y="1242"/>
                </a:lnTo>
                <a:lnTo>
                  <a:pt x="1542" y="1209"/>
                </a:lnTo>
                <a:lnTo>
                  <a:pt x="1583" y="1180"/>
                </a:lnTo>
                <a:lnTo>
                  <a:pt x="1625" y="1156"/>
                </a:lnTo>
                <a:lnTo>
                  <a:pt x="1671" y="1137"/>
                </a:lnTo>
                <a:lnTo>
                  <a:pt x="1718" y="1123"/>
                </a:lnTo>
                <a:lnTo>
                  <a:pt x="1768" y="1115"/>
                </a:lnTo>
                <a:lnTo>
                  <a:pt x="1820" y="1111"/>
                </a:lnTo>
                <a:lnTo>
                  <a:pt x="1873" y="1115"/>
                </a:lnTo>
                <a:lnTo>
                  <a:pt x="1925" y="1124"/>
                </a:lnTo>
                <a:lnTo>
                  <a:pt x="1974" y="1139"/>
                </a:lnTo>
                <a:lnTo>
                  <a:pt x="2020" y="1159"/>
                </a:lnTo>
                <a:lnTo>
                  <a:pt x="2064" y="1184"/>
                </a:lnTo>
                <a:lnTo>
                  <a:pt x="2028" y="1151"/>
                </a:lnTo>
                <a:lnTo>
                  <a:pt x="1988" y="1121"/>
                </a:lnTo>
                <a:lnTo>
                  <a:pt x="1944" y="1096"/>
                </a:lnTo>
                <a:lnTo>
                  <a:pt x="1898" y="1075"/>
                </a:lnTo>
                <a:lnTo>
                  <a:pt x="1850" y="1061"/>
                </a:lnTo>
                <a:lnTo>
                  <a:pt x="1798" y="1052"/>
                </a:lnTo>
                <a:lnTo>
                  <a:pt x="1745" y="1049"/>
                </a:lnTo>
                <a:close/>
                <a:moveTo>
                  <a:pt x="1745" y="868"/>
                </a:moveTo>
                <a:lnTo>
                  <a:pt x="1809" y="871"/>
                </a:lnTo>
                <a:lnTo>
                  <a:pt x="1871" y="881"/>
                </a:lnTo>
                <a:lnTo>
                  <a:pt x="1931" y="897"/>
                </a:lnTo>
                <a:lnTo>
                  <a:pt x="1989" y="917"/>
                </a:lnTo>
                <a:lnTo>
                  <a:pt x="2043" y="943"/>
                </a:lnTo>
                <a:lnTo>
                  <a:pt x="2095" y="975"/>
                </a:lnTo>
                <a:lnTo>
                  <a:pt x="2142" y="1011"/>
                </a:lnTo>
                <a:lnTo>
                  <a:pt x="2187" y="1051"/>
                </a:lnTo>
                <a:lnTo>
                  <a:pt x="2227" y="1096"/>
                </a:lnTo>
                <a:lnTo>
                  <a:pt x="2263" y="1143"/>
                </a:lnTo>
                <a:lnTo>
                  <a:pt x="2295" y="1195"/>
                </a:lnTo>
                <a:lnTo>
                  <a:pt x="2321" y="1249"/>
                </a:lnTo>
                <a:lnTo>
                  <a:pt x="2343" y="1306"/>
                </a:lnTo>
                <a:lnTo>
                  <a:pt x="2357" y="1366"/>
                </a:lnTo>
                <a:lnTo>
                  <a:pt x="2367" y="1429"/>
                </a:lnTo>
                <a:lnTo>
                  <a:pt x="2370" y="1492"/>
                </a:lnTo>
                <a:lnTo>
                  <a:pt x="2367" y="1556"/>
                </a:lnTo>
                <a:lnTo>
                  <a:pt x="2357" y="1617"/>
                </a:lnTo>
                <a:lnTo>
                  <a:pt x="2343" y="1678"/>
                </a:lnTo>
                <a:lnTo>
                  <a:pt x="2321" y="1735"/>
                </a:lnTo>
                <a:lnTo>
                  <a:pt x="2295" y="1790"/>
                </a:lnTo>
                <a:lnTo>
                  <a:pt x="2263" y="1841"/>
                </a:lnTo>
                <a:lnTo>
                  <a:pt x="2227" y="1889"/>
                </a:lnTo>
                <a:lnTo>
                  <a:pt x="2187" y="1934"/>
                </a:lnTo>
                <a:lnTo>
                  <a:pt x="2142" y="1974"/>
                </a:lnTo>
                <a:lnTo>
                  <a:pt x="2095" y="2010"/>
                </a:lnTo>
                <a:lnTo>
                  <a:pt x="2043" y="2041"/>
                </a:lnTo>
                <a:lnTo>
                  <a:pt x="1989" y="2067"/>
                </a:lnTo>
                <a:lnTo>
                  <a:pt x="1931" y="2088"/>
                </a:lnTo>
                <a:lnTo>
                  <a:pt x="1871" y="2104"/>
                </a:lnTo>
                <a:lnTo>
                  <a:pt x="1809" y="2114"/>
                </a:lnTo>
                <a:lnTo>
                  <a:pt x="1745" y="2117"/>
                </a:lnTo>
                <a:lnTo>
                  <a:pt x="1681" y="2114"/>
                </a:lnTo>
                <a:lnTo>
                  <a:pt x="1620" y="2104"/>
                </a:lnTo>
                <a:lnTo>
                  <a:pt x="1559" y="2088"/>
                </a:lnTo>
                <a:lnTo>
                  <a:pt x="1502" y="2067"/>
                </a:lnTo>
                <a:lnTo>
                  <a:pt x="1448" y="2041"/>
                </a:lnTo>
                <a:lnTo>
                  <a:pt x="1396" y="2010"/>
                </a:lnTo>
                <a:lnTo>
                  <a:pt x="1348" y="1974"/>
                </a:lnTo>
                <a:lnTo>
                  <a:pt x="1304" y="1934"/>
                </a:lnTo>
                <a:lnTo>
                  <a:pt x="1264" y="1889"/>
                </a:lnTo>
                <a:lnTo>
                  <a:pt x="1227" y="1841"/>
                </a:lnTo>
                <a:lnTo>
                  <a:pt x="1196" y="1790"/>
                </a:lnTo>
                <a:lnTo>
                  <a:pt x="1169" y="1735"/>
                </a:lnTo>
                <a:lnTo>
                  <a:pt x="1148" y="1678"/>
                </a:lnTo>
                <a:lnTo>
                  <a:pt x="1133" y="1617"/>
                </a:lnTo>
                <a:lnTo>
                  <a:pt x="1124" y="1556"/>
                </a:lnTo>
                <a:lnTo>
                  <a:pt x="1120" y="1492"/>
                </a:lnTo>
                <a:lnTo>
                  <a:pt x="1124" y="1429"/>
                </a:lnTo>
                <a:lnTo>
                  <a:pt x="1133" y="1366"/>
                </a:lnTo>
                <a:lnTo>
                  <a:pt x="1148" y="1307"/>
                </a:lnTo>
                <a:lnTo>
                  <a:pt x="1169" y="1249"/>
                </a:lnTo>
                <a:lnTo>
                  <a:pt x="1196" y="1195"/>
                </a:lnTo>
                <a:lnTo>
                  <a:pt x="1227" y="1143"/>
                </a:lnTo>
                <a:lnTo>
                  <a:pt x="1264" y="1096"/>
                </a:lnTo>
                <a:lnTo>
                  <a:pt x="1304" y="1051"/>
                </a:lnTo>
                <a:lnTo>
                  <a:pt x="1348" y="1011"/>
                </a:lnTo>
                <a:lnTo>
                  <a:pt x="1396" y="975"/>
                </a:lnTo>
                <a:lnTo>
                  <a:pt x="1448" y="943"/>
                </a:lnTo>
                <a:lnTo>
                  <a:pt x="1502" y="917"/>
                </a:lnTo>
                <a:lnTo>
                  <a:pt x="1559" y="897"/>
                </a:lnTo>
                <a:lnTo>
                  <a:pt x="1620" y="881"/>
                </a:lnTo>
                <a:lnTo>
                  <a:pt x="1681" y="871"/>
                </a:lnTo>
                <a:lnTo>
                  <a:pt x="1745" y="868"/>
                </a:lnTo>
                <a:close/>
                <a:moveTo>
                  <a:pt x="1745" y="668"/>
                </a:moveTo>
                <a:lnTo>
                  <a:pt x="1671" y="671"/>
                </a:lnTo>
                <a:lnTo>
                  <a:pt x="1597" y="681"/>
                </a:lnTo>
                <a:lnTo>
                  <a:pt x="1526" y="698"/>
                </a:lnTo>
                <a:lnTo>
                  <a:pt x="1458" y="720"/>
                </a:lnTo>
                <a:lnTo>
                  <a:pt x="1392" y="747"/>
                </a:lnTo>
                <a:lnTo>
                  <a:pt x="1329" y="780"/>
                </a:lnTo>
                <a:lnTo>
                  <a:pt x="1270" y="819"/>
                </a:lnTo>
                <a:lnTo>
                  <a:pt x="1214" y="862"/>
                </a:lnTo>
                <a:lnTo>
                  <a:pt x="1162" y="909"/>
                </a:lnTo>
                <a:lnTo>
                  <a:pt x="1114" y="961"/>
                </a:lnTo>
                <a:lnTo>
                  <a:pt x="1072" y="1017"/>
                </a:lnTo>
                <a:lnTo>
                  <a:pt x="1032" y="1077"/>
                </a:lnTo>
                <a:lnTo>
                  <a:pt x="1000" y="1139"/>
                </a:lnTo>
                <a:lnTo>
                  <a:pt x="972" y="1205"/>
                </a:lnTo>
                <a:lnTo>
                  <a:pt x="950" y="1273"/>
                </a:lnTo>
                <a:lnTo>
                  <a:pt x="933" y="1344"/>
                </a:lnTo>
                <a:lnTo>
                  <a:pt x="923" y="1417"/>
                </a:lnTo>
                <a:lnTo>
                  <a:pt x="920" y="1491"/>
                </a:lnTo>
                <a:lnTo>
                  <a:pt x="923" y="1567"/>
                </a:lnTo>
                <a:lnTo>
                  <a:pt x="933" y="1640"/>
                </a:lnTo>
                <a:lnTo>
                  <a:pt x="950" y="1710"/>
                </a:lnTo>
                <a:lnTo>
                  <a:pt x="972" y="1779"/>
                </a:lnTo>
                <a:lnTo>
                  <a:pt x="1000" y="1845"/>
                </a:lnTo>
                <a:lnTo>
                  <a:pt x="1032" y="1907"/>
                </a:lnTo>
                <a:lnTo>
                  <a:pt x="1072" y="1967"/>
                </a:lnTo>
                <a:lnTo>
                  <a:pt x="1114" y="2023"/>
                </a:lnTo>
                <a:lnTo>
                  <a:pt x="1162" y="2074"/>
                </a:lnTo>
                <a:lnTo>
                  <a:pt x="1214" y="2122"/>
                </a:lnTo>
                <a:lnTo>
                  <a:pt x="1270" y="2164"/>
                </a:lnTo>
                <a:lnTo>
                  <a:pt x="1329" y="2204"/>
                </a:lnTo>
                <a:lnTo>
                  <a:pt x="1392" y="2236"/>
                </a:lnTo>
                <a:lnTo>
                  <a:pt x="1458" y="2264"/>
                </a:lnTo>
                <a:lnTo>
                  <a:pt x="1526" y="2286"/>
                </a:lnTo>
                <a:lnTo>
                  <a:pt x="1597" y="2303"/>
                </a:lnTo>
                <a:lnTo>
                  <a:pt x="1671" y="2313"/>
                </a:lnTo>
                <a:lnTo>
                  <a:pt x="1745" y="2316"/>
                </a:lnTo>
                <a:lnTo>
                  <a:pt x="1820" y="2313"/>
                </a:lnTo>
                <a:lnTo>
                  <a:pt x="1893" y="2303"/>
                </a:lnTo>
                <a:lnTo>
                  <a:pt x="1964" y="2286"/>
                </a:lnTo>
                <a:lnTo>
                  <a:pt x="2033" y="2264"/>
                </a:lnTo>
                <a:lnTo>
                  <a:pt x="2099" y="2236"/>
                </a:lnTo>
                <a:lnTo>
                  <a:pt x="2161" y="2204"/>
                </a:lnTo>
                <a:lnTo>
                  <a:pt x="2221" y="2164"/>
                </a:lnTo>
                <a:lnTo>
                  <a:pt x="2277" y="2122"/>
                </a:lnTo>
                <a:lnTo>
                  <a:pt x="2329" y="2074"/>
                </a:lnTo>
                <a:lnTo>
                  <a:pt x="2377" y="2023"/>
                </a:lnTo>
                <a:lnTo>
                  <a:pt x="2419" y="1967"/>
                </a:lnTo>
                <a:lnTo>
                  <a:pt x="2458" y="1907"/>
                </a:lnTo>
                <a:lnTo>
                  <a:pt x="2491" y="1845"/>
                </a:lnTo>
                <a:lnTo>
                  <a:pt x="2519" y="1779"/>
                </a:lnTo>
                <a:lnTo>
                  <a:pt x="2541" y="1710"/>
                </a:lnTo>
                <a:lnTo>
                  <a:pt x="2558" y="1640"/>
                </a:lnTo>
                <a:lnTo>
                  <a:pt x="2567" y="1567"/>
                </a:lnTo>
                <a:lnTo>
                  <a:pt x="2571" y="1491"/>
                </a:lnTo>
                <a:lnTo>
                  <a:pt x="2567" y="1417"/>
                </a:lnTo>
                <a:lnTo>
                  <a:pt x="2558" y="1344"/>
                </a:lnTo>
                <a:lnTo>
                  <a:pt x="2541" y="1273"/>
                </a:lnTo>
                <a:lnTo>
                  <a:pt x="2519" y="1205"/>
                </a:lnTo>
                <a:lnTo>
                  <a:pt x="2491" y="1139"/>
                </a:lnTo>
                <a:lnTo>
                  <a:pt x="2458" y="1077"/>
                </a:lnTo>
                <a:lnTo>
                  <a:pt x="2419" y="1017"/>
                </a:lnTo>
                <a:lnTo>
                  <a:pt x="2377" y="961"/>
                </a:lnTo>
                <a:lnTo>
                  <a:pt x="2329" y="909"/>
                </a:lnTo>
                <a:lnTo>
                  <a:pt x="2277" y="862"/>
                </a:lnTo>
                <a:lnTo>
                  <a:pt x="2221" y="819"/>
                </a:lnTo>
                <a:lnTo>
                  <a:pt x="2161" y="780"/>
                </a:lnTo>
                <a:lnTo>
                  <a:pt x="2099" y="747"/>
                </a:lnTo>
                <a:lnTo>
                  <a:pt x="2033" y="720"/>
                </a:lnTo>
                <a:lnTo>
                  <a:pt x="1964" y="698"/>
                </a:lnTo>
                <a:lnTo>
                  <a:pt x="1893" y="681"/>
                </a:lnTo>
                <a:lnTo>
                  <a:pt x="1820" y="671"/>
                </a:lnTo>
                <a:lnTo>
                  <a:pt x="1745" y="668"/>
                </a:lnTo>
                <a:close/>
                <a:moveTo>
                  <a:pt x="0" y="649"/>
                </a:moveTo>
                <a:lnTo>
                  <a:pt x="452" y="649"/>
                </a:lnTo>
                <a:lnTo>
                  <a:pt x="452" y="2147"/>
                </a:lnTo>
                <a:lnTo>
                  <a:pt x="0" y="2147"/>
                </a:lnTo>
                <a:lnTo>
                  <a:pt x="0" y="649"/>
                </a:lnTo>
                <a:close/>
                <a:moveTo>
                  <a:pt x="1302" y="0"/>
                </a:moveTo>
                <a:lnTo>
                  <a:pt x="2126" y="0"/>
                </a:lnTo>
                <a:lnTo>
                  <a:pt x="2162" y="3"/>
                </a:lnTo>
                <a:lnTo>
                  <a:pt x="2196" y="13"/>
                </a:lnTo>
                <a:lnTo>
                  <a:pt x="2227" y="28"/>
                </a:lnTo>
                <a:lnTo>
                  <a:pt x="2256" y="48"/>
                </a:lnTo>
                <a:lnTo>
                  <a:pt x="2279" y="71"/>
                </a:lnTo>
                <a:lnTo>
                  <a:pt x="2299" y="100"/>
                </a:lnTo>
                <a:lnTo>
                  <a:pt x="2314" y="130"/>
                </a:lnTo>
                <a:lnTo>
                  <a:pt x="2324" y="164"/>
                </a:lnTo>
                <a:lnTo>
                  <a:pt x="2327" y="200"/>
                </a:lnTo>
                <a:lnTo>
                  <a:pt x="2327" y="237"/>
                </a:lnTo>
                <a:lnTo>
                  <a:pt x="3228" y="237"/>
                </a:lnTo>
                <a:lnTo>
                  <a:pt x="3264" y="240"/>
                </a:lnTo>
                <a:lnTo>
                  <a:pt x="3298" y="250"/>
                </a:lnTo>
                <a:lnTo>
                  <a:pt x="3329" y="265"/>
                </a:lnTo>
                <a:lnTo>
                  <a:pt x="3357" y="285"/>
                </a:lnTo>
                <a:lnTo>
                  <a:pt x="3381" y="308"/>
                </a:lnTo>
                <a:lnTo>
                  <a:pt x="3400" y="337"/>
                </a:lnTo>
                <a:lnTo>
                  <a:pt x="3415" y="367"/>
                </a:lnTo>
                <a:lnTo>
                  <a:pt x="3425" y="401"/>
                </a:lnTo>
                <a:lnTo>
                  <a:pt x="3428" y="437"/>
                </a:lnTo>
                <a:lnTo>
                  <a:pt x="3428" y="2360"/>
                </a:lnTo>
                <a:lnTo>
                  <a:pt x="3425" y="2396"/>
                </a:lnTo>
                <a:lnTo>
                  <a:pt x="3415" y="2429"/>
                </a:lnTo>
                <a:lnTo>
                  <a:pt x="3400" y="2461"/>
                </a:lnTo>
                <a:lnTo>
                  <a:pt x="3381" y="2488"/>
                </a:lnTo>
                <a:lnTo>
                  <a:pt x="3357" y="2513"/>
                </a:lnTo>
                <a:lnTo>
                  <a:pt x="3329" y="2532"/>
                </a:lnTo>
                <a:lnTo>
                  <a:pt x="3298" y="2546"/>
                </a:lnTo>
                <a:lnTo>
                  <a:pt x="3264" y="2556"/>
                </a:lnTo>
                <a:lnTo>
                  <a:pt x="3228" y="2559"/>
                </a:lnTo>
                <a:lnTo>
                  <a:pt x="200" y="2559"/>
                </a:lnTo>
                <a:lnTo>
                  <a:pt x="164" y="2556"/>
                </a:lnTo>
                <a:lnTo>
                  <a:pt x="130" y="2546"/>
                </a:lnTo>
                <a:lnTo>
                  <a:pt x="99" y="2532"/>
                </a:lnTo>
                <a:lnTo>
                  <a:pt x="71" y="2513"/>
                </a:lnTo>
                <a:lnTo>
                  <a:pt x="47" y="2488"/>
                </a:lnTo>
                <a:lnTo>
                  <a:pt x="28" y="2461"/>
                </a:lnTo>
                <a:lnTo>
                  <a:pt x="13" y="2429"/>
                </a:lnTo>
                <a:lnTo>
                  <a:pt x="3" y="2396"/>
                </a:lnTo>
                <a:lnTo>
                  <a:pt x="0" y="2360"/>
                </a:lnTo>
                <a:lnTo>
                  <a:pt x="0" y="2297"/>
                </a:lnTo>
                <a:lnTo>
                  <a:pt x="527" y="2297"/>
                </a:lnTo>
                <a:lnTo>
                  <a:pt x="546" y="2295"/>
                </a:lnTo>
                <a:lnTo>
                  <a:pt x="564" y="2287"/>
                </a:lnTo>
                <a:lnTo>
                  <a:pt x="580" y="2276"/>
                </a:lnTo>
                <a:lnTo>
                  <a:pt x="591" y="2260"/>
                </a:lnTo>
                <a:lnTo>
                  <a:pt x="599" y="2243"/>
                </a:lnTo>
                <a:lnTo>
                  <a:pt x="601" y="2223"/>
                </a:lnTo>
                <a:lnTo>
                  <a:pt x="601" y="575"/>
                </a:lnTo>
                <a:lnTo>
                  <a:pt x="599" y="555"/>
                </a:lnTo>
                <a:lnTo>
                  <a:pt x="591" y="537"/>
                </a:lnTo>
                <a:lnTo>
                  <a:pt x="580" y="522"/>
                </a:lnTo>
                <a:lnTo>
                  <a:pt x="564" y="510"/>
                </a:lnTo>
                <a:lnTo>
                  <a:pt x="546" y="503"/>
                </a:lnTo>
                <a:lnTo>
                  <a:pt x="527" y="500"/>
                </a:lnTo>
                <a:lnTo>
                  <a:pt x="0" y="500"/>
                </a:lnTo>
                <a:lnTo>
                  <a:pt x="0" y="437"/>
                </a:lnTo>
                <a:lnTo>
                  <a:pt x="3" y="401"/>
                </a:lnTo>
                <a:lnTo>
                  <a:pt x="13" y="367"/>
                </a:lnTo>
                <a:lnTo>
                  <a:pt x="28" y="337"/>
                </a:lnTo>
                <a:lnTo>
                  <a:pt x="47" y="308"/>
                </a:lnTo>
                <a:lnTo>
                  <a:pt x="71" y="285"/>
                </a:lnTo>
                <a:lnTo>
                  <a:pt x="99" y="265"/>
                </a:lnTo>
                <a:lnTo>
                  <a:pt x="130" y="250"/>
                </a:lnTo>
                <a:lnTo>
                  <a:pt x="164" y="240"/>
                </a:lnTo>
                <a:lnTo>
                  <a:pt x="200" y="237"/>
                </a:lnTo>
                <a:lnTo>
                  <a:pt x="209" y="237"/>
                </a:lnTo>
                <a:lnTo>
                  <a:pt x="219" y="207"/>
                </a:lnTo>
                <a:lnTo>
                  <a:pt x="235" y="178"/>
                </a:lnTo>
                <a:lnTo>
                  <a:pt x="254" y="153"/>
                </a:lnTo>
                <a:lnTo>
                  <a:pt x="278" y="130"/>
                </a:lnTo>
                <a:lnTo>
                  <a:pt x="305" y="112"/>
                </a:lnTo>
                <a:lnTo>
                  <a:pt x="335" y="99"/>
                </a:lnTo>
                <a:lnTo>
                  <a:pt x="367" y="90"/>
                </a:lnTo>
                <a:lnTo>
                  <a:pt x="402" y="88"/>
                </a:lnTo>
                <a:lnTo>
                  <a:pt x="702" y="88"/>
                </a:lnTo>
                <a:lnTo>
                  <a:pt x="736" y="90"/>
                </a:lnTo>
                <a:lnTo>
                  <a:pt x="767" y="99"/>
                </a:lnTo>
                <a:lnTo>
                  <a:pt x="797" y="112"/>
                </a:lnTo>
                <a:lnTo>
                  <a:pt x="825" y="130"/>
                </a:lnTo>
                <a:lnTo>
                  <a:pt x="848" y="153"/>
                </a:lnTo>
                <a:lnTo>
                  <a:pt x="868" y="178"/>
                </a:lnTo>
                <a:lnTo>
                  <a:pt x="883" y="207"/>
                </a:lnTo>
                <a:lnTo>
                  <a:pt x="895" y="237"/>
                </a:lnTo>
                <a:lnTo>
                  <a:pt x="1101" y="237"/>
                </a:lnTo>
                <a:lnTo>
                  <a:pt x="1101" y="200"/>
                </a:lnTo>
                <a:lnTo>
                  <a:pt x="1105" y="164"/>
                </a:lnTo>
                <a:lnTo>
                  <a:pt x="1114" y="130"/>
                </a:lnTo>
                <a:lnTo>
                  <a:pt x="1129" y="100"/>
                </a:lnTo>
                <a:lnTo>
                  <a:pt x="1148" y="71"/>
                </a:lnTo>
                <a:lnTo>
                  <a:pt x="1172" y="48"/>
                </a:lnTo>
                <a:lnTo>
                  <a:pt x="1201" y="28"/>
                </a:lnTo>
                <a:lnTo>
                  <a:pt x="1232" y="13"/>
                </a:lnTo>
                <a:lnTo>
                  <a:pt x="1266" y="3"/>
                </a:lnTo>
                <a:lnTo>
                  <a:pt x="1302" y="0"/>
                </a:lnTo>
                <a:close/>
              </a:path>
            </a:pathLst>
          </a:custGeom>
          <a:solidFill>
            <a:schemeClr val="accent2"/>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73" name="Freeform 11"/>
          <p:cNvSpPr>
            <a:spLocks noEditPoints="1"/>
          </p:cNvSpPr>
          <p:nvPr/>
        </p:nvSpPr>
        <p:spPr bwMode="auto">
          <a:xfrm>
            <a:off x="8378568" y="4226140"/>
            <a:ext cx="463868" cy="463868"/>
          </a:xfrm>
          <a:custGeom>
            <a:avLst/>
            <a:gdLst>
              <a:gd name="T0" fmla="*/ 3085 w 3526"/>
              <a:gd name="T1" fmla="*/ 221 h 3525"/>
              <a:gd name="T2" fmla="*/ 3305 w 3526"/>
              <a:gd name="T3" fmla="*/ 441 h 3525"/>
              <a:gd name="T4" fmla="*/ 1762 w 3526"/>
              <a:gd name="T5" fmla="*/ 1983 h 3525"/>
              <a:gd name="T6" fmla="*/ 1322 w 3526"/>
              <a:gd name="T7" fmla="*/ 2204 h 3525"/>
              <a:gd name="T8" fmla="*/ 1543 w 3526"/>
              <a:gd name="T9" fmla="*/ 1763 h 3525"/>
              <a:gd name="T10" fmla="*/ 3085 w 3526"/>
              <a:gd name="T11" fmla="*/ 221 h 3525"/>
              <a:gd name="T12" fmla="*/ 1983 w 3526"/>
              <a:gd name="T13" fmla="*/ 0 h 3525"/>
              <a:gd name="T14" fmla="*/ 2645 w 3526"/>
              <a:gd name="T15" fmla="*/ 0 h 3525"/>
              <a:gd name="T16" fmla="*/ 1322 w 3526"/>
              <a:gd name="T17" fmla="*/ 1323 h 3525"/>
              <a:gd name="T18" fmla="*/ 881 w 3526"/>
              <a:gd name="T19" fmla="*/ 1591 h 3525"/>
              <a:gd name="T20" fmla="*/ 540 w 3526"/>
              <a:gd name="T21" fmla="*/ 2530 h 3525"/>
              <a:gd name="T22" fmla="*/ 606 w 3526"/>
              <a:gd name="T23" fmla="*/ 2563 h 3525"/>
              <a:gd name="T24" fmla="*/ 666 w 3526"/>
              <a:gd name="T25" fmla="*/ 2597 h 3525"/>
              <a:gd name="T26" fmla="*/ 719 w 3526"/>
              <a:gd name="T27" fmla="*/ 2633 h 3525"/>
              <a:gd name="T28" fmla="*/ 769 w 3526"/>
              <a:gd name="T29" fmla="*/ 2671 h 3525"/>
              <a:gd name="T30" fmla="*/ 814 w 3526"/>
              <a:gd name="T31" fmla="*/ 2712 h 3525"/>
              <a:gd name="T32" fmla="*/ 854 w 3526"/>
              <a:gd name="T33" fmla="*/ 2757 h 3525"/>
              <a:gd name="T34" fmla="*/ 893 w 3526"/>
              <a:gd name="T35" fmla="*/ 2806 h 3525"/>
              <a:gd name="T36" fmla="*/ 928 w 3526"/>
              <a:gd name="T37" fmla="*/ 2860 h 3525"/>
              <a:gd name="T38" fmla="*/ 963 w 3526"/>
              <a:gd name="T39" fmla="*/ 2920 h 3525"/>
              <a:gd name="T40" fmla="*/ 996 w 3526"/>
              <a:gd name="T41" fmla="*/ 2985 h 3525"/>
              <a:gd name="T42" fmla="*/ 1935 w 3526"/>
              <a:gd name="T43" fmla="*/ 2644 h 3525"/>
              <a:gd name="T44" fmla="*/ 2203 w 3526"/>
              <a:gd name="T45" fmla="*/ 2204 h 3525"/>
              <a:gd name="T46" fmla="*/ 3526 w 3526"/>
              <a:gd name="T47" fmla="*/ 881 h 3525"/>
              <a:gd name="T48" fmla="*/ 3526 w 3526"/>
              <a:gd name="T49" fmla="*/ 1543 h 3525"/>
              <a:gd name="T50" fmla="*/ 2203 w 3526"/>
              <a:gd name="T51" fmla="*/ 2864 h 3525"/>
              <a:gd name="T52" fmla="*/ 0 w 3526"/>
              <a:gd name="T53" fmla="*/ 3525 h 3525"/>
              <a:gd name="T54" fmla="*/ 661 w 3526"/>
              <a:gd name="T55" fmla="*/ 1323 h 3525"/>
              <a:gd name="T56" fmla="*/ 1983 w 3526"/>
              <a:gd name="T57" fmla="*/ 0 h 3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26" h="3525">
                <a:moveTo>
                  <a:pt x="3085" y="221"/>
                </a:moveTo>
                <a:lnTo>
                  <a:pt x="3305" y="441"/>
                </a:lnTo>
                <a:lnTo>
                  <a:pt x="1762" y="1983"/>
                </a:lnTo>
                <a:lnTo>
                  <a:pt x="1322" y="2204"/>
                </a:lnTo>
                <a:lnTo>
                  <a:pt x="1543" y="1763"/>
                </a:lnTo>
                <a:lnTo>
                  <a:pt x="3085" y="221"/>
                </a:lnTo>
                <a:close/>
                <a:moveTo>
                  <a:pt x="1983" y="0"/>
                </a:moveTo>
                <a:lnTo>
                  <a:pt x="2645" y="0"/>
                </a:lnTo>
                <a:lnTo>
                  <a:pt x="1322" y="1323"/>
                </a:lnTo>
                <a:lnTo>
                  <a:pt x="881" y="1591"/>
                </a:lnTo>
                <a:lnTo>
                  <a:pt x="540" y="2530"/>
                </a:lnTo>
                <a:lnTo>
                  <a:pt x="606" y="2563"/>
                </a:lnTo>
                <a:lnTo>
                  <a:pt x="666" y="2597"/>
                </a:lnTo>
                <a:lnTo>
                  <a:pt x="719" y="2633"/>
                </a:lnTo>
                <a:lnTo>
                  <a:pt x="769" y="2671"/>
                </a:lnTo>
                <a:lnTo>
                  <a:pt x="814" y="2712"/>
                </a:lnTo>
                <a:lnTo>
                  <a:pt x="854" y="2757"/>
                </a:lnTo>
                <a:lnTo>
                  <a:pt x="893" y="2806"/>
                </a:lnTo>
                <a:lnTo>
                  <a:pt x="928" y="2860"/>
                </a:lnTo>
                <a:lnTo>
                  <a:pt x="963" y="2920"/>
                </a:lnTo>
                <a:lnTo>
                  <a:pt x="996" y="2985"/>
                </a:lnTo>
                <a:lnTo>
                  <a:pt x="1935" y="2644"/>
                </a:lnTo>
                <a:lnTo>
                  <a:pt x="2203" y="2204"/>
                </a:lnTo>
                <a:lnTo>
                  <a:pt x="3526" y="881"/>
                </a:lnTo>
                <a:lnTo>
                  <a:pt x="3526" y="1543"/>
                </a:lnTo>
                <a:lnTo>
                  <a:pt x="2203" y="2864"/>
                </a:lnTo>
                <a:lnTo>
                  <a:pt x="0" y="3525"/>
                </a:lnTo>
                <a:lnTo>
                  <a:pt x="661" y="1323"/>
                </a:lnTo>
                <a:lnTo>
                  <a:pt x="1983" y="0"/>
                </a:lnTo>
                <a:close/>
              </a:path>
            </a:pathLst>
          </a:custGeom>
          <a:solidFill>
            <a:schemeClr val="accent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74" name="TextBox 73"/>
          <p:cNvSpPr txBox="1"/>
          <p:nvPr/>
        </p:nvSpPr>
        <p:spPr>
          <a:xfrm>
            <a:off x="5289509" y="6017968"/>
            <a:ext cx="235259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solidFill>
                  <a:srgbClr val="F2C355"/>
                </a:solidFill>
                <a:effectLst/>
                <a:uLnTx/>
                <a:uFillTx/>
                <a:latin typeface="Justus Bold"/>
                <a:ea typeface="+mn-ea"/>
                <a:cs typeface="+mn-cs"/>
              </a:rPr>
              <a:t>Photography Services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white">
                    <a:lumMod val="50000"/>
                  </a:prstClr>
                </a:solidFill>
                <a:effectLst/>
                <a:uLnTx/>
                <a:uFillTx/>
                <a:latin typeface="Justus Bold"/>
                <a:ea typeface="+mn-ea"/>
                <a:cs typeface="+mn-cs"/>
              </a:rPr>
              <a:t>Subtitle goes here</a:t>
            </a:r>
          </a:p>
        </p:txBody>
      </p:sp>
      <p:sp>
        <p:nvSpPr>
          <p:cNvPr id="75" name="TextBox 74"/>
          <p:cNvSpPr txBox="1"/>
          <p:nvPr/>
        </p:nvSpPr>
        <p:spPr>
          <a:xfrm>
            <a:off x="9037117" y="4242631"/>
            <a:ext cx="235259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effectLst/>
                <a:uLnTx/>
                <a:uFillTx/>
                <a:latin typeface="Justus Bold"/>
                <a:ea typeface="+mn-ea"/>
                <a:cs typeface="+mn-cs"/>
              </a:rPr>
              <a:t>Copyright Services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effectLst/>
                <a:uLnTx/>
                <a:uFillTx/>
                <a:latin typeface="Justus Bold"/>
                <a:ea typeface="+mn-ea"/>
                <a:cs typeface="+mn-cs"/>
              </a:rPr>
              <a:t>Subtitle goes here</a:t>
            </a:r>
          </a:p>
        </p:txBody>
      </p:sp>
      <p:sp>
        <p:nvSpPr>
          <p:cNvPr id="76" name="Freeform 272"/>
          <p:cNvSpPr>
            <a:spLocks noEditPoints="1"/>
          </p:cNvSpPr>
          <p:nvPr/>
        </p:nvSpPr>
        <p:spPr bwMode="auto">
          <a:xfrm>
            <a:off x="1468581" y="5405972"/>
            <a:ext cx="518320" cy="406338"/>
          </a:xfrm>
          <a:custGeom>
            <a:avLst/>
            <a:gdLst>
              <a:gd name="T0" fmla="*/ 166 w 166"/>
              <a:gd name="T1" fmla="*/ 116 h 130"/>
              <a:gd name="T2" fmla="*/ 151 w 166"/>
              <a:gd name="T3" fmla="*/ 130 h 130"/>
              <a:gd name="T4" fmla="*/ 15 w 166"/>
              <a:gd name="T5" fmla="*/ 130 h 130"/>
              <a:gd name="T6" fmla="*/ 0 w 166"/>
              <a:gd name="T7" fmla="*/ 116 h 130"/>
              <a:gd name="T8" fmla="*/ 0 w 166"/>
              <a:gd name="T9" fmla="*/ 15 h 130"/>
              <a:gd name="T10" fmla="*/ 15 w 166"/>
              <a:gd name="T11" fmla="*/ 0 h 130"/>
              <a:gd name="T12" fmla="*/ 151 w 166"/>
              <a:gd name="T13" fmla="*/ 0 h 130"/>
              <a:gd name="T14" fmla="*/ 166 w 166"/>
              <a:gd name="T15" fmla="*/ 15 h 130"/>
              <a:gd name="T16" fmla="*/ 166 w 166"/>
              <a:gd name="T17" fmla="*/ 116 h 130"/>
              <a:gd name="T18" fmla="*/ 151 w 166"/>
              <a:gd name="T19" fmla="*/ 12 h 130"/>
              <a:gd name="T20" fmla="*/ 15 w 166"/>
              <a:gd name="T21" fmla="*/ 12 h 130"/>
              <a:gd name="T22" fmla="*/ 12 w 166"/>
              <a:gd name="T23" fmla="*/ 15 h 130"/>
              <a:gd name="T24" fmla="*/ 26 w 166"/>
              <a:gd name="T25" fmla="*/ 41 h 130"/>
              <a:gd name="T26" fmla="*/ 63 w 166"/>
              <a:gd name="T27" fmla="*/ 71 h 130"/>
              <a:gd name="T28" fmla="*/ 83 w 166"/>
              <a:gd name="T29" fmla="*/ 83 h 130"/>
              <a:gd name="T30" fmla="*/ 83 w 166"/>
              <a:gd name="T31" fmla="*/ 83 h 130"/>
              <a:gd name="T32" fmla="*/ 83 w 166"/>
              <a:gd name="T33" fmla="*/ 83 h 130"/>
              <a:gd name="T34" fmla="*/ 103 w 166"/>
              <a:gd name="T35" fmla="*/ 71 h 130"/>
              <a:gd name="T36" fmla="*/ 141 w 166"/>
              <a:gd name="T37" fmla="*/ 41 h 130"/>
              <a:gd name="T38" fmla="*/ 154 w 166"/>
              <a:gd name="T39" fmla="*/ 18 h 130"/>
              <a:gd name="T40" fmla="*/ 151 w 166"/>
              <a:gd name="T41" fmla="*/ 12 h 130"/>
              <a:gd name="T42" fmla="*/ 154 w 166"/>
              <a:gd name="T43" fmla="*/ 45 h 130"/>
              <a:gd name="T44" fmla="*/ 148 w 166"/>
              <a:gd name="T45" fmla="*/ 51 h 130"/>
              <a:gd name="T46" fmla="*/ 108 w 166"/>
              <a:gd name="T47" fmla="*/ 82 h 130"/>
              <a:gd name="T48" fmla="*/ 83 w 166"/>
              <a:gd name="T49" fmla="*/ 95 h 130"/>
              <a:gd name="T50" fmla="*/ 83 w 166"/>
              <a:gd name="T51" fmla="*/ 95 h 130"/>
              <a:gd name="T52" fmla="*/ 83 w 166"/>
              <a:gd name="T53" fmla="*/ 95 h 130"/>
              <a:gd name="T54" fmla="*/ 58 w 166"/>
              <a:gd name="T55" fmla="*/ 82 h 130"/>
              <a:gd name="T56" fmla="*/ 19 w 166"/>
              <a:gd name="T57" fmla="*/ 51 h 130"/>
              <a:gd name="T58" fmla="*/ 12 w 166"/>
              <a:gd name="T59" fmla="*/ 45 h 130"/>
              <a:gd name="T60" fmla="*/ 12 w 166"/>
              <a:gd name="T61" fmla="*/ 116 h 130"/>
              <a:gd name="T62" fmla="*/ 15 w 166"/>
              <a:gd name="T63" fmla="*/ 119 h 130"/>
              <a:gd name="T64" fmla="*/ 151 w 166"/>
              <a:gd name="T65" fmla="*/ 119 h 130"/>
              <a:gd name="T66" fmla="*/ 154 w 166"/>
              <a:gd name="T67" fmla="*/ 116 h 130"/>
              <a:gd name="T68" fmla="*/ 154 w 166"/>
              <a:gd name="T69" fmla="*/ 4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30">
                <a:moveTo>
                  <a:pt x="166" y="116"/>
                </a:moveTo>
                <a:cubicBezTo>
                  <a:pt x="166" y="124"/>
                  <a:pt x="159" y="130"/>
                  <a:pt x="151" y="130"/>
                </a:cubicBezTo>
                <a:cubicBezTo>
                  <a:pt x="15" y="130"/>
                  <a:pt x="15" y="130"/>
                  <a:pt x="15" y="130"/>
                </a:cubicBezTo>
                <a:cubicBezTo>
                  <a:pt x="7" y="130"/>
                  <a:pt x="0" y="124"/>
                  <a:pt x="0" y="116"/>
                </a:cubicBezTo>
                <a:cubicBezTo>
                  <a:pt x="0" y="15"/>
                  <a:pt x="0" y="15"/>
                  <a:pt x="0" y="15"/>
                </a:cubicBezTo>
                <a:cubicBezTo>
                  <a:pt x="0" y="7"/>
                  <a:pt x="7" y="0"/>
                  <a:pt x="15" y="0"/>
                </a:cubicBezTo>
                <a:cubicBezTo>
                  <a:pt x="151" y="0"/>
                  <a:pt x="151" y="0"/>
                  <a:pt x="151" y="0"/>
                </a:cubicBezTo>
                <a:cubicBezTo>
                  <a:pt x="159" y="0"/>
                  <a:pt x="166" y="7"/>
                  <a:pt x="166" y="15"/>
                </a:cubicBezTo>
                <a:lnTo>
                  <a:pt x="166" y="116"/>
                </a:lnTo>
                <a:close/>
                <a:moveTo>
                  <a:pt x="151" y="12"/>
                </a:moveTo>
                <a:cubicBezTo>
                  <a:pt x="15" y="12"/>
                  <a:pt x="15" y="12"/>
                  <a:pt x="15" y="12"/>
                </a:cubicBezTo>
                <a:cubicBezTo>
                  <a:pt x="14" y="12"/>
                  <a:pt x="12" y="14"/>
                  <a:pt x="12" y="15"/>
                </a:cubicBezTo>
                <a:cubicBezTo>
                  <a:pt x="12" y="26"/>
                  <a:pt x="17" y="35"/>
                  <a:pt x="26" y="41"/>
                </a:cubicBezTo>
                <a:cubicBezTo>
                  <a:pt x="38" y="51"/>
                  <a:pt x="51" y="61"/>
                  <a:pt x="63" y="71"/>
                </a:cubicBezTo>
                <a:cubicBezTo>
                  <a:pt x="68" y="75"/>
                  <a:pt x="77" y="83"/>
                  <a:pt x="83" y="83"/>
                </a:cubicBezTo>
                <a:cubicBezTo>
                  <a:pt x="83" y="83"/>
                  <a:pt x="83" y="83"/>
                  <a:pt x="83" y="83"/>
                </a:cubicBezTo>
                <a:cubicBezTo>
                  <a:pt x="83" y="83"/>
                  <a:pt x="83" y="83"/>
                  <a:pt x="83" y="83"/>
                </a:cubicBezTo>
                <a:cubicBezTo>
                  <a:pt x="90" y="83"/>
                  <a:pt x="99" y="75"/>
                  <a:pt x="103" y="71"/>
                </a:cubicBezTo>
                <a:cubicBezTo>
                  <a:pt x="116" y="61"/>
                  <a:pt x="128" y="51"/>
                  <a:pt x="141" y="41"/>
                </a:cubicBezTo>
                <a:cubicBezTo>
                  <a:pt x="147" y="37"/>
                  <a:pt x="154" y="26"/>
                  <a:pt x="154" y="18"/>
                </a:cubicBezTo>
                <a:cubicBezTo>
                  <a:pt x="154" y="16"/>
                  <a:pt x="155" y="12"/>
                  <a:pt x="151" y="12"/>
                </a:cubicBezTo>
                <a:close/>
                <a:moveTo>
                  <a:pt x="154" y="45"/>
                </a:moveTo>
                <a:cubicBezTo>
                  <a:pt x="152" y="47"/>
                  <a:pt x="150" y="49"/>
                  <a:pt x="148" y="51"/>
                </a:cubicBezTo>
                <a:cubicBezTo>
                  <a:pt x="135" y="61"/>
                  <a:pt x="121" y="71"/>
                  <a:pt x="108" y="82"/>
                </a:cubicBezTo>
                <a:cubicBezTo>
                  <a:pt x="101" y="88"/>
                  <a:pt x="93" y="95"/>
                  <a:pt x="83" y="95"/>
                </a:cubicBezTo>
                <a:cubicBezTo>
                  <a:pt x="83" y="95"/>
                  <a:pt x="83" y="95"/>
                  <a:pt x="83" y="95"/>
                </a:cubicBezTo>
                <a:cubicBezTo>
                  <a:pt x="83" y="95"/>
                  <a:pt x="83" y="95"/>
                  <a:pt x="83" y="95"/>
                </a:cubicBezTo>
                <a:cubicBezTo>
                  <a:pt x="73" y="95"/>
                  <a:pt x="65" y="88"/>
                  <a:pt x="58" y="82"/>
                </a:cubicBezTo>
                <a:cubicBezTo>
                  <a:pt x="45" y="71"/>
                  <a:pt x="32" y="61"/>
                  <a:pt x="19" y="51"/>
                </a:cubicBezTo>
                <a:cubicBezTo>
                  <a:pt x="16" y="49"/>
                  <a:pt x="14" y="47"/>
                  <a:pt x="12" y="45"/>
                </a:cubicBezTo>
                <a:cubicBezTo>
                  <a:pt x="12" y="116"/>
                  <a:pt x="12" y="116"/>
                  <a:pt x="12" y="116"/>
                </a:cubicBezTo>
                <a:cubicBezTo>
                  <a:pt x="12" y="117"/>
                  <a:pt x="14" y="119"/>
                  <a:pt x="15" y="119"/>
                </a:cubicBezTo>
                <a:cubicBezTo>
                  <a:pt x="151" y="119"/>
                  <a:pt x="151" y="119"/>
                  <a:pt x="151" y="119"/>
                </a:cubicBezTo>
                <a:cubicBezTo>
                  <a:pt x="153" y="119"/>
                  <a:pt x="154" y="117"/>
                  <a:pt x="154" y="116"/>
                </a:cubicBezTo>
                <a:lnTo>
                  <a:pt x="154" y="4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nvGrpSpPr>
          <p:cNvPr id="79" name="Group 78"/>
          <p:cNvGrpSpPr/>
          <p:nvPr/>
        </p:nvGrpSpPr>
        <p:grpSpPr>
          <a:xfrm>
            <a:off x="8163732" y="5353103"/>
            <a:ext cx="603929" cy="512077"/>
            <a:chOff x="5453063" y="1816100"/>
            <a:chExt cx="417513" cy="354013"/>
          </a:xfrm>
          <a:solidFill>
            <a:schemeClr val="accent6"/>
          </a:solidFill>
        </p:grpSpPr>
        <p:sp>
          <p:nvSpPr>
            <p:cNvPr id="80" name="Freeform 669"/>
            <p:cNvSpPr>
              <a:spLocks noEditPoints="1"/>
            </p:cNvSpPr>
            <p:nvPr/>
          </p:nvSpPr>
          <p:spPr bwMode="auto">
            <a:xfrm>
              <a:off x="5453063" y="1816100"/>
              <a:ext cx="417513" cy="354013"/>
            </a:xfrm>
            <a:custGeom>
              <a:avLst/>
              <a:gdLst>
                <a:gd name="T0" fmla="*/ 488 w 524"/>
                <a:gd name="T1" fmla="*/ 52 h 445"/>
                <a:gd name="T2" fmla="*/ 425 w 524"/>
                <a:gd name="T3" fmla="*/ 34 h 445"/>
                <a:gd name="T4" fmla="*/ 379 w 524"/>
                <a:gd name="T5" fmla="*/ 34 h 445"/>
                <a:gd name="T6" fmla="*/ 315 w 524"/>
                <a:gd name="T7" fmla="*/ 7 h 445"/>
                <a:gd name="T8" fmla="*/ 261 w 524"/>
                <a:gd name="T9" fmla="*/ 0 h 445"/>
                <a:gd name="T10" fmla="*/ 191 w 524"/>
                <a:gd name="T11" fmla="*/ 12 h 445"/>
                <a:gd name="T12" fmla="*/ 130 w 524"/>
                <a:gd name="T13" fmla="*/ 43 h 445"/>
                <a:gd name="T14" fmla="*/ 81 w 524"/>
                <a:gd name="T15" fmla="*/ 34 h 445"/>
                <a:gd name="T16" fmla="*/ 22 w 524"/>
                <a:gd name="T17" fmla="*/ 62 h 445"/>
                <a:gd name="T18" fmla="*/ 4 w 524"/>
                <a:gd name="T19" fmla="*/ 92 h 445"/>
                <a:gd name="T20" fmla="*/ 7 w 524"/>
                <a:gd name="T21" fmla="*/ 161 h 445"/>
                <a:gd name="T22" fmla="*/ 42 w 524"/>
                <a:gd name="T23" fmla="*/ 200 h 445"/>
                <a:gd name="T24" fmla="*/ 42 w 524"/>
                <a:gd name="T25" fmla="*/ 244 h 445"/>
                <a:gd name="T26" fmla="*/ 70 w 524"/>
                <a:gd name="T27" fmla="*/ 330 h 445"/>
                <a:gd name="T28" fmla="*/ 78 w 524"/>
                <a:gd name="T29" fmla="*/ 415 h 445"/>
                <a:gd name="T30" fmla="*/ 75 w 524"/>
                <a:gd name="T31" fmla="*/ 434 h 445"/>
                <a:gd name="T32" fmla="*/ 90 w 524"/>
                <a:gd name="T33" fmla="*/ 445 h 445"/>
                <a:gd name="T34" fmla="*/ 137 w 524"/>
                <a:gd name="T35" fmla="*/ 403 h 445"/>
                <a:gd name="T36" fmla="*/ 181 w 524"/>
                <a:gd name="T37" fmla="*/ 427 h 445"/>
                <a:gd name="T38" fmla="*/ 245 w 524"/>
                <a:gd name="T39" fmla="*/ 442 h 445"/>
                <a:gd name="T40" fmla="*/ 296 w 524"/>
                <a:gd name="T41" fmla="*/ 439 h 445"/>
                <a:gd name="T42" fmla="*/ 357 w 524"/>
                <a:gd name="T43" fmla="*/ 419 h 445"/>
                <a:gd name="T44" fmla="*/ 421 w 524"/>
                <a:gd name="T45" fmla="*/ 440 h 445"/>
                <a:gd name="T46" fmla="*/ 440 w 524"/>
                <a:gd name="T47" fmla="*/ 443 h 445"/>
                <a:gd name="T48" fmla="*/ 451 w 524"/>
                <a:gd name="T49" fmla="*/ 428 h 445"/>
                <a:gd name="T50" fmla="*/ 412 w 524"/>
                <a:gd name="T51" fmla="*/ 382 h 445"/>
                <a:gd name="T52" fmla="*/ 463 w 524"/>
                <a:gd name="T53" fmla="*/ 310 h 445"/>
                <a:gd name="T54" fmla="*/ 482 w 524"/>
                <a:gd name="T55" fmla="*/ 221 h 445"/>
                <a:gd name="T56" fmla="*/ 488 w 524"/>
                <a:gd name="T57" fmla="*/ 194 h 445"/>
                <a:gd name="T58" fmla="*/ 521 w 524"/>
                <a:gd name="T59" fmla="*/ 144 h 445"/>
                <a:gd name="T60" fmla="*/ 515 w 524"/>
                <a:gd name="T61" fmla="*/ 85 h 445"/>
                <a:gd name="T62" fmla="*/ 42 w 524"/>
                <a:gd name="T63" fmla="*/ 94 h 445"/>
                <a:gd name="T64" fmla="*/ 67 w 524"/>
                <a:gd name="T65" fmla="*/ 71 h 445"/>
                <a:gd name="T66" fmla="*/ 101 w 524"/>
                <a:gd name="T67" fmla="*/ 68 h 445"/>
                <a:gd name="T68" fmla="*/ 58 w 524"/>
                <a:gd name="T69" fmla="*/ 135 h 445"/>
                <a:gd name="T70" fmla="*/ 39 w 524"/>
                <a:gd name="T71" fmla="*/ 146 h 445"/>
                <a:gd name="T72" fmla="*/ 34 w 524"/>
                <a:gd name="T73" fmla="*/ 112 h 445"/>
                <a:gd name="T74" fmla="*/ 261 w 524"/>
                <a:gd name="T75" fmla="*/ 407 h 445"/>
                <a:gd name="T76" fmla="*/ 206 w 524"/>
                <a:gd name="T77" fmla="*/ 400 h 445"/>
                <a:gd name="T78" fmla="*/ 143 w 524"/>
                <a:gd name="T79" fmla="*/ 365 h 445"/>
                <a:gd name="T80" fmla="*/ 97 w 524"/>
                <a:gd name="T81" fmla="*/ 310 h 445"/>
                <a:gd name="T82" fmla="*/ 76 w 524"/>
                <a:gd name="T83" fmla="*/ 240 h 445"/>
                <a:gd name="T84" fmla="*/ 79 w 524"/>
                <a:gd name="T85" fmla="*/ 183 h 445"/>
                <a:gd name="T86" fmla="*/ 106 w 524"/>
                <a:gd name="T87" fmla="*/ 116 h 445"/>
                <a:gd name="T88" fmla="*/ 157 w 524"/>
                <a:gd name="T89" fmla="*/ 65 h 445"/>
                <a:gd name="T90" fmla="*/ 224 w 524"/>
                <a:gd name="T91" fmla="*/ 38 h 445"/>
                <a:gd name="T92" fmla="*/ 281 w 524"/>
                <a:gd name="T93" fmla="*/ 35 h 445"/>
                <a:gd name="T94" fmla="*/ 351 w 524"/>
                <a:gd name="T95" fmla="*/ 56 h 445"/>
                <a:gd name="T96" fmla="*/ 406 w 524"/>
                <a:gd name="T97" fmla="*/ 103 h 445"/>
                <a:gd name="T98" fmla="*/ 440 w 524"/>
                <a:gd name="T99" fmla="*/ 165 h 445"/>
                <a:gd name="T100" fmla="*/ 448 w 524"/>
                <a:gd name="T101" fmla="*/ 221 h 445"/>
                <a:gd name="T102" fmla="*/ 433 w 524"/>
                <a:gd name="T103" fmla="*/ 294 h 445"/>
                <a:gd name="T104" fmla="*/ 394 w 524"/>
                <a:gd name="T105" fmla="*/ 353 h 445"/>
                <a:gd name="T106" fmla="*/ 334 w 524"/>
                <a:gd name="T107" fmla="*/ 392 h 445"/>
                <a:gd name="T108" fmla="*/ 261 w 524"/>
                <a:gd name="T109" fmla="*/ 407 h 445"/>
                <a:gd name="T110" fmla="*/ 466 w 524"/>
                <a:gd name="T111" fmla="*/ 135 h 445"/>
                <a:gd name="T112" fmla="*/ 421 w 524"/>
                <a:gd name="T113" fmla="*/ 68 h 445"/>
                <a:gd name="T114" fmla="*/ 455 w 524"/>
                <a:gd name="T115" fmla="*/ 71 h 445"/>
                <a:gd name="T116" fmla="*/ 482 w 524"/>
                <a:gd name="T117" fmla="*/ 94 h 445"/>
                <a:gd name="T118" fmla="*/ 490 w 524"/>
                <a:gd name="T119" fmla="*/ 121 h 445"/>
                <a:gd name="T120" fmla="*/ 479 w 524"/>
                <a:gd name="T121" fmla="*/ 155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4" h="445">
                  <a:moveTo>
                    <a:pt x="511" y="77"/>
                  </a:moveTo>
                  <a:lnTo>
                    <a:pt x="511" y="77"/>
                  </a:lnTo>
                  <a:lnTo>
                    <a:pt x="500" y="62"/>
                  </a:lnTo>
                  <a:lnTo>
                    <a:pt x="488" y="52"/>
                  </a:lnTo>
                  <a:lnTo>
                    <a:pt x="473" y="43"/>
                  </a:lnTo>
                  <a:lnTo>
                    <a:pt x="458" y="37"/>
                  </a:lnTo>
                  <a:lnTo>
                    <a:pt x="442" y="34"/>
                  </a:lnTo>
                  <a:lnTo>
                    <a:pt x="425" y="34"/>
                  </a:lnTo>
                  <a:lnTo>
                    <a:pt x="409" y="37"/>
                  </a:lnTo>
                  <a:lnTo>
                    <a:pt x="393" y="43"/>
                  </a:lnTo>
                  <a:lnTo>
                    <a:pt x="393" y="43"/>
                  </a:lnTo>
                  <a:lnTo>
                    <a:pt x="379" y="34"/>
                  </a:lnTo>
                  <a:lnTo>
                    <a:pt x="364" y="25"/>
                  </a:lnTo>
                  <a:lnTo>
                    <a:pt x="348" y="17"/>
                  </a:lnTo>
                  <a:lnTo>
                    <a:pt x="331" y="12"/>
                  </a:lnTo>
                  <a:lnTo>
                    <a:pt x="315" y="7"/>
                  </a:lnTo>
                  <a:lnTo>
                    <a:pt x="297" y="3"/>
                  </a:lnTo>
                  <a:lnTo>
                    <a:pt x="279" y="1"/>
                  </a:lnTo>
                  <a:lnTo>
                    <a:pt x="261" y="0"/>
                  </a:lnTo>
                  <a:lnTo>
                    <a:pt x="261" y="0"/>
                  </a:lnTo>
                  <a:lnTo>
                    <a:pt x="243" y="1"/>
                  </a:lnTo>
                  <a:lnTo>
                    <a:pt x="225" y="3"/>
                  </a:lnTo>
                  <a:lnTo>
                    <a:pt x="207" y="7"/>
                  </a:lnTo>
                  <a:lnTo>
                    <a:pt x="191" y="12"/>
                  </a:lnTo>
                  <a:lnTo>
                    <a:pt x="175" y="17"/>
                  </a:lnTo>
                  <a:lnTo>
                    <a:pt x="160" y="25"/>
                  </a:lnTo>
                  <a:lnTo>
                    <a:pt x="145" y="34"/>
                  </a:lnTo>
                  <a:lnTo>
                    <a:pt x="130" y="43"/>
                  </a:lnTo>
                  <a:lnTo>
                    <a:pt x="130" y="43"/>
                  </a:lnTo>
                  <a:lnTo>
                    <a:pt x="115" y="37"/>
                  </a:lnTo>
                  <a:lnTo>
                    <a:pt x="97" y="34"/>
                  </a:lnTo>
                  <a:lnTo>
                    <a:pt x="81" y="34"/>
                  </a:lnTo>
                  <a:lnTo>
                    <a:pt x="64" y="37"/>
                  </a:lnTo>
                  <a:lnTo>
                    <a:pt x="49" y="43"/>
                  </a:lnTo>
                  <a:lnTo>
                    <a:pt x="36" y="52"/>
                  </a:lnTo>
                  <a:lnTo>
                    <a:pt x="22" y="62"/>
                  </a:lnTo>
                  <a:lnTo>
                    <a:pt x="12" y="77"/>
                  </a:lnTo>
                  <a:lnTo>
                    <a:pt x="12" y="77"/>
                  </a:lnTo>
                  <a:lnTo>
                    <a:pt x="7" y="85"/>
                  </a:lnTo>
                  <a:lnTo>
                    <a:pt x="4" y="92"/>
                  </a:lnTo>
                  <a:lnTo>
                    <a:pt x="0" y="110"/>
                  </a:lnTo>
                  <a:lnTo>
                    <a:pt x="0" y="126"/>
                  </a:lnTo>
                  <a:lnTo>
                    <a:pt x="1" y="144"/>
                  </a:lnTo>
                  <a:lnTo>
                    <a:pt x="7" y="161"/>
                  </a:lnTo>
                  <a:lnTo>
                    <a:pt x="16" y="174"/>
                  </a:lnTo>
                  <a:lnTo>
                    <a:pt x="27" y="188"/>
                  </a:lnTo>
                  <a:lnTo>
                    <a:pt x="34" y="194"/>
                  </a:lnTo>
                  <a:lnTo>
                    <a:pt x="42" y="200"/>
                  </a:lnTo>
                  <a:lnTo>
                    <a:pt x="42" y="200"/>
                  </a:lnTo>
                  <a:lnTo>
                    <a:pt x="40" y="221"/>
                  </a:lnTo>
                  <a:lnTo>
                    <a:pt x="40" y="221"/>
                  </a:lnTo>
                  <a:lnTo>
                    <a:pt x="42" y="244"/>
                  </a:lnTo>
                  <a:lnTo>
                    <a:pt x="46" y="267"/>
                  </a:lnTo>
                  <a:lnTo>
                    <a:pt x="52" y="289"/>
                  </a:lnTo>
                  <a:lnTo>
                    <a:pt x="60" y="310"/>
                  </a:lnTo>
                  <a:lnTo>
                    <a:pt x="70" y="330"/>
                  </a:lnTo>
                  <a:lnTo>
                    <a:pt x="82" y="349"/>
                  </a:lnTo>
                  <a:lnTo>
                    <a:pt x="96" y="367"/>
                  </a:lnTo>
                  <a:lnTo>
                    <a:pt x="110" y="382"/>
                  </a:lnTo>
                  <a:lnTo>
                    <a:pt x="78" y="415"/>
                  </a:lnTo>
                  <a:lnTo>
                    <a:pt x="78" y="415"/>
                  </a:lnTo>
                  <a:lnTo>
                    <a:pt x="75" y="421"/>
                  </a:lnTo>
                  <a:lnTo>
                    <a:pt x="73" y="428"/>
                  </a:lnTo>
                  <a:lnTo>
                    <a:pt x="75" y="434"/>
                  </a:lnTo>
                  <a:lnTo>
                    <a:pt x="78" y="440"/>
                  </a:lnTo>
                  <a:lnTo>
                    <a:pt x="78" y="440"/>
                  </a:lnTo>
                  <a:lnTo>
                    <a:pt x="84" y="443"/>
                  </a:lnTo>
                  <a:lnTo>
                    <a:pt x="90" y="445"/>
                  </a:lnTo>
                  <a:lnTo>
                    <a:pt x="90" y="445"/>
                  </a:lnTo>
                  <a:lnTo>
                    <a:pt x="96" y="443"/>
                  </a:lnTo>
                  <a:lnTo>
                    <a:pt x="101" y="440"/>
                  </a:lnTo>
                  <a:lnTo>
                    <a:pt x="137" y="403"/>
                  </a:lnTo>
                  <a:lnTo>
                    <a:pt x="137" y="403"/>
                  </a:lnTo>
                  <a:lnTo>
                    <a:pt x="151" y="412"/>
                  </a:lnTo>
                  <a:lnTo>
                    <a:pt x="166" y="419"/>
                  </a:lnTo>
                  <a:lnTo>
                    <a:pt x="181" y="427"/>
                  </a:lnTo>
                  <a:lnTo>
                    <a:pt x="196" y="431"/>
                  </a:lnTo>
                  <a:lnTo>
                    <a:pt x="212" y="436"/>
                  </a:lnTo>
                  <a:lnTo>
                    <a:pt x="228" y="439"/>
                  </a:lnTo>
                  <a:lnTo>
                    <a:pt x="245" y="442"/>
                  </a:lnTo>
                  <a:lnTo>
                    <a:pt x="261" y="442"/>
                  </a:lnTo>
                  <a:lnTo>
                    <a:pt x="261" y="442"/>
                  </a:lnTo>
                  <a:lnTo>
                    <a:pt x="279" y="442"/>
                  </a:lnTo>
                  <a:lnTo>
                    <a:pt x="296" y="439"/>
                  </a:lnTo>
                  <a:lnTo>
                    <a:pt x="312" y="436"/>
                  </a:lnTo>
                  <a:lnTo>
                    <a:pt x="327" y="431"/>
                  </a:lnTo>
                  <a:lnTo>
                    <a:pt x="343" y="427"/>
                  </a:lnTo>
                  <a:lnTo>
                    <a:pt x="357" y="419"/>
                  </a:lnTo>
                  <a:lnTo>
                    <a:pt x="372" y="412"/>
                  </a:lnTo>
                  <a:lnTo>
                    <a:pt x="385" y="403"/>
                  </a:lnTo>
                  <a:lnTo>
                    <a:pt x="421" y="440"/>
                  </a:lnTo>
                  <a:lnTo>
                    <a:pt x="421" y="440"/>
                  </a:lnTo>
                  <a:lnTo>
                    <a:pt x="427" y="443"/>
                  </a:lnTo>
                  <a:lnTo>
                    <a:pt x="433" y="445"/>
                  </a:lnTo>
                  <a:lnTo>
                    <a:pt x="433" y="445"/>
                  </a:lnTo>
                  <a:lnTo>
                    <a:pt x="440" y="443"/>
                  </a:lnTo>
                  <a:lnTo>
                    <a:pt x="445" y="440"/>
                  </a:lnTo>
                  <a:lnTo>
                    <a:pt x="445" y="440"/>
                  </a:lnTo>
                  <a:lnTo>
                    <a:pt x="449" y="434"/>
                  </a:lnTo>
                  <a:lnTo>
                    <a:pt x="451" y="428"/>
                  </a:lnTo>
                  <a:lnTo>
                    <a:pt x="449" y="421"/>
                  </a:lnTo>
                  <a:lnTo>
                    <a:pt x="445" y="415"/>
                  </a:lnTo>
                  <a:lnTo>
                    <a:pt x="412" y="382"/>
                  </a:lnTo>
                  <a:lnTo>
                    <a:pt x="412" y="382"/>
                  </a:lnTo>
                  <a:lnTo>
                    <a:pt x="427" y="367"/>
                  </a:lnTo>
                  <a:lnTo>
                    <a:pt x="442" y="349"/>
                  </a:lnTo>
                  <a:lnTo>
                    <a:pt x="454" y="330"/>
                  </a:lnTo>
                  <a:lnTo>
                    <a:pt x="463" y="310"/>
                  </a:lnTo>
                  <a:lnTo>
                    <a:pt x="472" y="289"/>
                  </a:lnTo>
                  <a:lnTo>
                    <a:pt x="478" y="267"/>
                  </a:lnTo>
                  <a:lnTo>
                    <a:pt x="481" y="244"/>
                  </a:lnTo>
                  <a:lnTo>
                    <a:pt x="482" y="221"/>
                  </a:lnTo>
                  <a:lnTo>
                    <a:pt x="482" y="221"/>
                  </a:lnTo>
                  <a:lnTo>
                    <a:pt x="481" y="200"/>
                  </a:lnTo>
                  <a:lnTo>
                    <a:pt x="481" y="200"/>
                  </a:lnTo>
                  <a:lnTo>
                    <a:pt x="488" y="194"/>
                  </a:lnTo>
                  <a:lnTo>
                    <a:pt x="496" y="188"/>
                  </a:lnTo>
                  <a:lnTo>
                    <a:pt x="508" y="174"/>
                  </a:lnTo>
                  <a:lnTo>
                    <a:pt x="515" y="161"/>
                  </a:lnTo>
                  <a:lnTo>
                    <a:pt x="521" y="144"/>
                  </a:lnTo>
                  <a:lnTo>
                    <a:pt x="524" y="126"/>
                  </a:lnTo>
                  <a:lnTo>
                    <a:pt x="523" y="110"/>
                  </a:lnTo>
                  <a:lnTo>
                    <a:pt x="518" y="92"/>
                  </a:lnTo>
                  <a:lnTo>
                    <a:pt x="515" y="85"/>
                  </a:lnTo>
                  <a:lnTo>
                    <a:pt x="511" y="77"/>
                  </a:lnTo>
                  <a:lnTo>
                    <a:pt x="511" y="77"/>
                  </a:lnTo>
                  <a:close/>
                  <a:moveTo>
                    <a:pt x="42" y="94"/>
                  </a:moveTo>
                  <a:lnTo>
                    <a:pt x="42" y="94"/>
                  </a:lnTo>
                  <a:lnTo>
                    <a:pt x="46" y="86"/>
                  </a:lnTo>
                  <a:lnTo>
                    <a:pt x="54" y="80"/>
                  </a:lnTo>
                  <a:lnTo>
                    <a:pt x="60" y="76"/>
                  </a:lnTo>
                  <a:lnTo>
                    <a:pt x="67" y="71"/>
                  </a:lnTo>
                  <a:lnTo>
                    <a:pt x="76" y="68"/>
                  </a:lnTo>
                  <a:lnTo>
                    <a:pt x="85" y="68"/>
                  </a:lnTo>
                  <a:lnTo>
                    <a:pt x="93" y="67"/>
                  </a:lnTo>
                  <a:lnTo>
                    <a:pt x="101" y="68"/>
                  </a:lnTo>
                  <a:lnTo>
                    <a:pt x="101" y="68"/>
                  </a:lnTo>
                  <a:lnTo>
                    <a:pt x="85" y="89"/>
                  </a:lnTo>
                  <a:lnTo>
                    <a:pt x="70" y="112"/>
                  </a:lnTo>
                  <a:lnTo>
                    <a:pt x="58" y="135"/>
                  </a:lnTo>
                  <a:lnTo>
                    <a:pt x="49" y="161"/>
                  </a:lnTo>
                  <a:lnTo>
                    <a:pt x="49" y="161"/>
                  </a:lnTo>
                  <a:lnTo>
                    <a:pt x="43" y="155"/>
                  </a:lnTo>
                  <a:lnTo>
                    <a:pt x="39" y="146"/>
                  </a:lnTo>
                  <a:lnTo>
                    <a:pt x="36" y="138"/>
                  </a:lnTo>
                  <a:lnTo>
                    <a:pt x="34" y="129"/>
                  </a:lnTo>
                  <a:lnTo>
                    <a:pt x="33" y="121"/>
                  </a:lnTo>
                  <a:lnTo>
                    <a:pt x="34" y="112"/>
                  </a:lnTo>
                  <a:lnTo>
                    <a:pt x="37" y="103"/>
                  </a:lnTo>
                  <a:lnTo>
                    <a:pt x="42" y="94"/>
                  </a:lnTo>
                  <a:lnTo>
                    <a:pt x="42" y="94"/>
                  </a:lnTo>
                  <a:close/>
                  <a:moveTo>
                    <a:pt x="261" y="407"/>
                  </a:moveTo>
                  <a:lnTo>
                    <a:pt x="261" y="407"/>
                  </a:lnTo>
                  <a:lnTo>
                    <a:pt x="242" y="407"/>
                  </a:lnTo>
                  <a:lnTo>
                    <a:pt x="224" y="404"/>
                  </a:lnTo>
                  <a:lnTo>
                    <a:pt x="206" y="400"/>
                  </a:lnTo>
                  <a:lnTo>
                    <a:pt x="190" y="392"/>
                  </a:lnTo>
                  <a:lnTo>
                    <a:pt x="173" y="385"/>
                  </a:lnTo>
                  <a:lnTo>
                    <a:pt x="157" y="376"/>
                  </a:lnTo>
                  <a:lnTo>
                    <a:pt x="143" y="365"/>
                  </a:lnTo>
                  <a:lnTo>
                    <a:pt x="130" y="353"/>
                  </a:lnTo>
                  <a:lnTo>
                    <a:pt x="118" y="340"/>
                  </a:lnTo>
                  <a:lnTo>
                    <a:pt x="106" y="325"/>
                  </a:lnTo>
                  <a:lnTo>
                    <a:pt x="97" y="310"/>
                  </a:lnTo>
                  <a:lnTo>
                    <a:pt x="90" y="294"/>
                  </a:lnTo>
                  <a:lnTo>
                    <a:pt x="84" y="276"/>
                  </a:lnTo>
                  <a:lnTo>
                    <a:pt x="79" y="258"/>
                  </a:lnTo>
                  <a:lnTo>
                    <a:pt x="76" y="240"/>
                  </a:lnTo>
                  <a:lnTo>
                    <a:pt x="75" y="221"/>
                  </a:lnTo>
                  <a:lnTo>
                    <a:pt x="75" y="221"/>
                  </a:lnTo>
                  <a:lnTo>
                    <a:pt x="76" y="201"/>
                  </a:lnTo>
                  <a:lnTo>
                    <a:pt x="79" y="183"/>
                  </a:lnTo>
                  <a:lnTo>
                    <a:pt x="84" y="165"/>
                  </a:lnTo>
                  <a:lnTo>
                    <a:pt x="90" y="147"/>
                  </a:lnTo>
                  <a:lnTo>
                    <a:pt x="97" y="132"/>
                  </a:lnTo>
                  <a:lnTo>
                    <a:pt x="106" y="116"/>
                  </a:lnTo>
                  <a:lnTo>
                    <a:pt x="118" y="103"/>
                  </a:lnTo>
                  <a:lnTo>
                    <a:pt x="130" y="89"/>
                  </a:lnTo>
                  <a:lnTo>
                    <a:pt x="143" y="77"/>
                  </a:lnTo>
                  <a:lnTo>
                    <a:pt x="157" y="65"/>
                  </a:lnTo>
                  <a:lnTo>
                    <a:pt x="173" y="56"/>
                  </a:lnTo>
                  <a:lnTo>
                    <a:pt x="190" y="49"/>
                  </a:lnTo>
                  <a:lnTo>
                    <a:pt x="206" y="43"/>
                  </a:lnTo>
                  <a:lnTo>
                    <a:pt x="224" y="38"/>
                  </a:lnTo>
                  <a:lnTo>
                    <a:pt x="242" y="35"/>
                  </a:lnTo>
                  <a:lnTo>
                    <a:pt x="261" y="34"/>
                  </a:lnTo>
                  <a:lnTo>
                    <a:pt x="261" y="34"/>
                  </a:lnTo>
                  <a:lnTo>
                    <a:pt x="281" y="35"/>
                  </a:lnTo>
                  <a:lnTo>
                    <a:pt x="299" y="38"/>
                  </a:lnTo>
                  <a:lnTo>
                    <a:pt x="316" y="43"/>
                  </a:lnTo>
                  <a:lnTo>
                    <a:pt x="334" y="49"/>
                  </a:lnTo>
                  <a:lnTo>
                    <a:pt x="351" y="56"/>
                  </a:lnTo>
                  <a:lnTo>
                    <a:pt x="366" y="65"/>
                  </a:lnTo>
                  <a:lnTo>
                    <a:pt x="381" y="77"/>
                  </a:lnTo>
                  <a:lnTo>
                    <a:pt x="394" y="89"/>
                  </a:lnTo>
                  <a:lnTo>
                    <a:pt x="406" y="103"/>
                  </a:lnTo>
                  <a:lnTo>
                    <a:pt x="417" y="116"/>
                  </a:lnTo>
                  <a:lnTo>
                    <a:pt x="425" y="132"/>
                  </a:lnTo>
                  <a:lnTo>
                    <a:pt x="433" y="147"/>
                  </a:lnTo>
                  <a:lnTo>
                    <a:pt x="440" y="165"/>
                  </a:lnTo>
                  <a:lnTo>
                    <a:pt x="445" y="183"/>
                  </a:lnTo>
                  <a:lnTo>
                    <a:pt x="448" y="201"/>
                  </a:lnTo>
                  <a:lnTo>
                    <a:pt x="448" y="221"/>
                  </a:lnTo>
                  <a:lnTo>
                    <a:pt x="448" y="221"/>
                  </a:lnTo>
                  <a:lnTo>
                    <a:pt x="448" y="240"/>
                  </a:lnTo>
                  <a:lnTo>
                    <a:pt x="445" y="258"/>
                  </a:lnTo>
                  <a:lnTo>
                    <a:pt x="440" y="276"/>
                  </a:lnTo>
                  <a:lnTo>
                    <a:pt x="433" y="294"/>
                  </a:lnTo>
                  <a:lnTo>
                    <a:pt x="425" y="310"/>
                  </a:lnTo>
                  <a:lnTo>
                    <a:pt x="417" y="325"/>
                  </a:lnTo>
                  <a:lnTo>
                    <a:pt x="406" y="340"/>
                  </a:lnTo>
                  <a:lnTo>
                    <a:pt x="394" y="353"/>
                  </a:lnTo>
                  <a:lnTo>
                    <a:pt x="381" y="365"/>
                  </a:lnTo>
                  <a:lnTo>
                    <a:pt x="366" y="376"/>
                  </a:lnTo>
                  <a:lnTo>
                    <a:pt x="351" y="385"/>
                  </a:lnTo>
                  <a:lnTo>
                    <a:pt x="334" y="392"/>
                  </a:lnTo>
                  <a:lnTo>
                    <a:pt x="316" y="400"/>
                  </a:lnTo>
                  <a:lnTo>
                    <a:pt x="299" y="404"/>
                  </a:lnTo>
                  <a:lnTo>
                    <a:pt x="281" y="407"/>
                  </a:lnTo>
                  <a:lnTo>
                    <a:pt x="261" y="407"/>
                  </a:lnTo>
                  <a:lnTo>
                    <a:pt x="261" y="407"/>
                  </a:lnTo>
                  <a:close/>
                  <a:moveTo>
                    <a:pt x="475" y="161"/>
                  </a:moveTo>
                  <a:lnTo>
                    <a:pt x="475" y="161"/>
                  </a:lnTo>
                  <a:lnTo>
                    <a:pt x="466" y="135"/>
                  </a:lnTo>
                  <a:lnTo>
                    <a:pt x="454" y="112"/>
                  </a:lnTo>
                  <a:lnTo>
                    <a:pt x="439" y="89"/>
                  </a:lnTo>
                  <a:lnTo>
                    <a:pt x="421" y="68"/>
                  </a:lnTo>
                  <a:lnTo>
                    <a:pt x="421" y="68"/>
                  </a:lnTo>
                  <a:lnTo>
                    <a:pt x="430" y="67"/>
                  </a:lnTo>
                  <a:lnTo>
                    <a:pt x="439" y="68"/>
                  </a:lnTo>
                  <a:lnTo>
                    <a:pt x="448" y="68"/>
                  </a:lnTo>
                  <a:lnTo>
                    <a:pt x="455" y="71"/>
                  </a:lnTo>
                  <a:lnTo>
                    <a:pt x="463" y="76"/>
                  </a:lnTo>
                  <a:lnTo>
                    <a:pt x="470" y="80"/>
                  </a:lnTo>
                  <a:lnTo>
                    <a:pt x="476" y="86"/>
                  </a:lnTo>
                  <a:lnTo>
                    <a:pt x="482" y="94"/>
                  </a:lnTo>
                  <a:lnTo>
                    <a:pt x="482" y="94"/>
                  </a:lnTo>
                  <a:lnTo>
                    <a:pt x="485" y="103"/>
                  </a:lnTo>
                  <a:lnTo>
                    <a:pt x="488" y="112"/>
                  </a:lnTo>
                  <a:lnTo>
                    <a:pt x="490" y="121"/>
                  </a:lnTo>
                  <a:lnTo>
                    <a:pt x="490" y="129"/>
                  </a:lnTo>
                  <a:lnTo>
                    <a:pt x="488" y="138"/>
                  </a:lnTo>
                  <a:lnTo>
                    <a:pt x="484" y="146"/>
                  </a:lnTo>
                  <a:lnTo>
                    <a:pt x="479" y="155"/>
                  </a:lnTo>
                  <a:lnTo>
                    <a:pt x="475" y="161"/>
                  </a:lnTo>
                  <a:lnTo>
                    <a:pt x="475" y="16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sp>
          <p:nvSpPr>
            <p:cNvPr id="81" name="Freeform 670"/>
            <p:cNvSpPr>
              <a:spLocks/>
            </p:cNvSpPr>
            <p:nvPr/>
          </p:nvSpPr>
          <p:spPr bwMode="auto">
            <a:xfrm>
              <a:off x="5646738" y="1866900"/>
              <a:ext cx="128588" cy="149225"/>
            </a:xfrm>
            <a:custGeom>
              <a:avLst/>
              <a:gdLst>
                <a:gd name="T0" fmla="*/ 36 w 162"/>
                <a:gd name="T1" fmla="*/ 153 h 188"/>
                <a:gd name="T2" fmla="*/ 36 w 162"/>
                <a:gd name="T3" fmla="*/ 18 h 188"/>
                <a:gd name="T4" fmla="*/ 36 w 162"/>
                <a:gd name="T5" fmla="*/ 18 h 188"/>
                <a:gd name="T6" fmla="*/ 35 w 162"/>
                <a:gd name="T7" fmla="*/ 11 h 188"/>
                <a:gd name="T8" fmla="*/ 30 w 162"/>
                <a:gd name="T9" fmla="*/ 6 h 188"/>
                <a:gd name="T10" fmla="*/ 26 w 162"/>
                <a:gd name="T11" fmla="*/ 2 h 188"/>
                <a:gd name="T12" fmla="*/ 18 w 162"/>
                <a:gd name="T13" fmla="*/ 0 h 188"/>
                <a:gd name="T14" fmla="*/ 18 w 162"/>
                <a:gd name="T15" fmla="*/ 0 h 188"/>
                <a:gd name="T16" fmla="*/ 11 w 162"/>
                <a:gd name="T17" fmla="*/ 2 h 188"/>
                <a:gd name="T18" fmla="*/ 6 w 162"/>
                <a:gd name="T19" fmla="*/ 6 h 188"/>
                <a:gd name="T20" fmla="*/ 2 w 162"/>
                <a:gd name="T21" fmla="*/ 11 h 188"/>
                <a:gd name="T22" fmla="*/ 0 w 162"/>
                <a:gd name="T23" fmla="*/ 18 h 188"/>
                <a:gd name="T24" fmla="*/ 0 w 162"/>
                <a:gd name="T25" fmla="*/ 171 h 188"/>
                <a:gd name="T26" fmla="*/ 0 w 162"/>
                <a:gd name="T27" fmla="*/ 171 h 188"/>
                <a:gd name="T28" fmla="*/ 2 w 162"/>
                <a:gd name="T29" fmla="*/ 178 h 188"/>
                <a:gd name="T30" fmla="*/ 6 w 162"/>
                <a:gd name="T31" fmla="*/ 182 h 188"/>
                <a:gd name="T32" fmla="*/ 12 w 162"/>
                <a:gd name="T33" fmla="*/ 187 h 188"/>
                <a:gd name="T34" fmla="*/ 18 w 162"/>
                <a:gd name="T35" fmla="*/ 188 h 188"/>
                <a:gd name="T36" fmla="*/ 144 w 162"/>
                <a:gd name="T37" fmla="*/ 188 h 188"/>
                <a:gd name="T38" fmla="*/ 144 w 162"/>
                <a:gd name="T39" fmla="*/ 188 h 188"/>
                <a:gd name="T40" fmla="*/ 151 w 162"/>
                <a:gd name="T41" fmla="*/ 187 h 188"/>
                <a:gd name="T42" fmla="*/ 156 w 162"/>
                <a:gd name="T43" fmla="*/ 182 h 188"/>
                <a:gd name="T44" fmla="*/ 160 w 162"/>
                <a:gd name="T45" fmla="*/ 178 h 188"/>
                <a:gd name="T46" fmla="*/ 162 w 162"/>
                <a:gd name="T47" fmla="*/ 171 h 188"/>
                <a:gd name="T48" fmla="*/ 162 w 162"/>
                <a:gd name="T49" fmla="*/ 171 h 188"/>
                <a:gd name="T50" fmla="*/ 160 w 162"/>
                <a:gd name="T51" fmla="*/ 163 h 188"/>
                <a:gd name="T52" fmla="*/ 156 w 162"/>
                <a:gd name="T53" fmla="*/ 159 h 188"/>
                <a:gd name="T54" fmla="*/ 151 w 162"/>
                <a:gd name="T55" fmla="*/ 154 h 188"/>
                <a:gd name="T56" fmla="*/ 144 w 162"/>
                <a:gd name="T57" fmla="*/ 153 h 188"/>
                <a:gd name="T58" fmla="*/ 36 w 162"/>
                <a:gd name="T59" fmla="*/ 15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188">
                  <a:moveTo>
                    <a:pt x="36" y="153"/>
                  </a:moveTo>
                  <a:lnTo>
                    <a:pt x="36" y="18"/>
                  </a:lnTo>
                  <a:lnTo>
                    <a:pt x="36" y="18"/>
                  </a:lnTo>
                  <a:lnTo>
                    <a:pt x="35" y="11"/>
                  </a:lnTo>
                  <a:lnTo>
                    <a:pt x="30" y="6"/>
                  </a:lnTo>
                  <a:lnTo>
                    <a:pt x="26" y="2"/>
                  </a:lnTo>
                  <a:lnTo>
                    <a:pt x="18" y="0"/>
                  </a:lnTo>
                  <a:lnTo>
                    <a:pt x="18" y="0"/>
                  </a:lnTo>
                  <a:lnTo>
                    <a:pt x="11" y="2"/>
                  </a:lnTo>
                  <a:lnTo>
                    <a:pt x="6" y="6"/>
                  </a:lnTo>
                  <a:lnTo>
                    <a:pt x="2" y="11"/>
                  </a:lnTo>
                  <a:lnTo>
                    <a:pt x="0" y="18"/>
                  </a:lnTo>
                  <a:lnTo>
                    <a:pt x="0" y="171"/>
                  </a:lnTo>
                  <a:lnTo>
                    <a:pt x="0" y="171"/>
                  </a:lnTo>
                  <a:lnTo>
                    <a:pt x="2" y="178"/>
                  </a:lnTo>
                  <a:lnTo>
                    <a:pt x="6" y="182"/>
                  </a:lnTo>
                  <a:lnTo>
                    <a:pt x="12" y="187"/>
                  </a:lnTo>
                  <a:lnTo>
                    <a:pt x="18" y="188"/>
                  </a:lnTo>
                  <a:lnTo>
                    <a:pt x="144" y="188"/>
                  </a:lnTo>
                  <a:lnTo>
                    <a:pt x="144" y="188"/>
                  </a:lnTo>
                  <a:lnTo>
                    <a:pt x="151" y="187"/>
                  </a:lnTo>
                  <a:lnTo>
                    <a:pt x="156" y="182"/>
                  </a:lnTo>
                  <a:lnTo>
                    <a:pt x="160" y="178"/>
                  </a:lnTo>
                  <a:lnTo>
                    <a:pt x="162" y="171"/>
                  </a:lnTo>
                  <a:lnTo>
                    <a:pt x="162" y="171"/>
                  </a:lnTo>
                  <a:lnTo>
                    <a:pt x="160" y="163"/>
                  </a:lnTo>
                  <a:lnTo>
                    <a:pt x="156" y="159"/>
                  </a:lnTo>
                  <a:lnTo>
                    <a:pt x="151" y="154"/>
                  </a:lnTo>
                  <a:lnTo>
                    <a:pt x="144" y="153"/>
                  </a:lnTo>
                  <a:lnTo>
                    <a:pt x="36" y="15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Justus oldstyle"/>
                <a:ea typeface="+mn-ea"/>
                <a:cs typeface="+mn-cs"/>
              </a:endParaRPr>
            </a:p>
          </p:txBody>
        </p:sp>
      </p:grpSp>
      <p:sp>
        <p:nvSpPr>
          <p:cNvPr id="82" name="TextBox 81"/>
          <p:cNvSpPr txBox="1"/>
          <p:nvPr/>
        </p:nvSpPr>
        <p:spPr>
          <a:xfrm>
            <a:off x="2122459" y="5393698"/>
            <a:ext cx="235259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effectLst/>
                <a:uLnTx/>
                <a:uFillTx/>
                <a:latin typeface="Justus Bold"/>
                <a:ea typeface="+mn-ea"/>
                <a:cs typeface="+mn-cs"/>
              </a:rPr>
              <a:t>Mail Marketing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effectLst/>
                <a:uLnTx/>
                <a:uFillTx/>
                <a:latin typeface="Justus Bold"/>
                <a:ea typeface="+mn-ea"/>
                <a:cs typeface="+mn-cs"/>
              </a:rPr>
              <a:t>Subtitle goes here</a:t>
            </a:r>
          </a:p>
        </p:txBody>
      </p:sp>
      <p:sp>
        <p:nvSpPr>
          <p:cNvPr id="90" name="TextBox 89"/>
          <p:cNvSpPr txBox="1"/>
          <p:nvPr/>
        </p:nvSpPr>
        <p:spPr>
          <a:xfrm>
            <a:off x="8842436" y="5393698"/>
            <a:ext cx="2352592"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600" b="0" i="0" u="none" strike="noStrike" kern="1200" cap="none" spc="0" normalizeH="0" baseline="0" noProof="0" dirty="0">
                <a:ln>
                  <a:noFill/>
                </a:ln>
                <a:effectLst/>
                <a:uLnTx/>
                <a:uFillTx/>
                <a:latin typeface="Justus Bold"/>
                <a:ea typeface="+mn-ea"/>
                <a:cs typeface="+mn-cs"/>
              </a:rPr>
              <a:t>Planning Strategy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effectLst/>
                <a:uLnTx/>
                <a:uFillTx/>
                <a:latin typeface="Justus Bold"/>
                <a:ea typeface="+mn-ea"/>
                <a:cs typeface="+mn-cs"/>
              </a:rPr>
              <a:t>Subtitle goes here</a:t>
            </a:r>
          </a:p>
        </p:txBody>
      </p:sp>
      <p:sp>
        <p:nvSpPr>
          <p:cNvPr id="54" name="矩形 53"/>
          <p:cNvSpPr/>
          <p:nvPr/>
        </p:nvSpPr>
        <p:spPr>
          <a:xfrm>
            <a:off x="3462983" y="196393"/>
            <a:ext cx="5266038" cy="652486"/>
          </a:xfrm>
          <a:prstGeom prst="rect">
            <a:avLst/>
          </a:prstGeom>
        </p:spPr>
        <p:txBody>
          <a:bodyPr wrap="square">
            <a:spAutoFit/>
          </a:bodyPr>
          <a:lstStyle/>
          <a:p>
            <a:pPr marL="0" marR="0" lvl="0" indent="0" algn="ctr" defTabSz="914400" rtl="0" eaLnBrk="1" fontAlgn="base" latinLnBrk="0" hangingPunct="1">
              <a:lnSpc>
                <a:spcPct val="13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Justus oldstyle"/>
                <a:ea typeface="+mn-ea"/>
                <a:cs typeface="+mn-cs"/>
                <a:sym typeface="+mn-lt"/>
              </a:rPr>
              <a:t>输入本页标题</a:t>
            </a:r>
          </a:p>
        </p:txBody>
      </p:sp>
      <p:sp>
        <p:nvSpPr>
          <p:cNvPr id="55" name="矩形 54"/>
          <p:cNvSpPr/>
          <p:nvPr/>
        </p:nvSpPr>
        <p:spPr>
          <a:xfrm>
            <a:off x="3062455" y="742665"/>
            <a:ext cx="6067092" cy="369332"/>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Lorem ipsum dolor sit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amet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consectetuer</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adipiscing</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elit</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Aenean</a:t>
            </a:r>
            <a:r>
              <a:rPr kumimoji="0" lang="en-US" altLang="zh-CN" sz="1200"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rPr>
              <a:t> </a:t>
            </a:r>
            <a:r>
              <a:rPr kumimoji="0" lang="en-US" altLang="zh-CN" sz="1200" b="0" i="0" u="none" strike="noStrike" kern="1200" cap="none" spc="0" normalizeH="0" baseline="0" noProof="0" dirty="0" err="1">
                <a:ln>
                  <a:noFill/>
                </a:ln>
                <a:solidFill>
                  <a:prstClr val="black">
                    <a:lumMod val="85000"/>
                    <a:lumOff val="15000"/>
                  </a:prstClr>
                </a:solidFill>
                <a:effectLst/>
                <a:uLnTx/>
                <a:uFillTx/>
                <a:latin typeface="Justus oldstyle"/>
                <a:ea typeface="+mn-ea"/>
                <a:cs typeface="+mn-cs"/>
                <a:sym typeface="+mn-lt"/>
              </a:rPr>
              <a:t>commodo</a:t>
            </a:r>
            <a:endParaRPr kumimoji="0" lang="zh-CN" altLang="en-US" sz="1467" b="0" i="0" u="none" strike="noStrike" kern="1200" cap="none" spc="0" normalizeH="0" baseline="0" noProof="0" dirty="0">
              <a:ln>
                <a:noFill/>
              </a:ln>
              <a:solidFill>
                <a:prstClr val="black">
                  <a:lumMod val="85000"/>
                  <a:lumOff val="15000"/>
                </a:prstClr>
              </a:solidFill>
              <a:effectLst/>
              <a:uLnTx/>
              <a:uFillTx/>
              <a:latin typeface="Justus oldstyle"/>
              <a:ea typeface="+mn-ea"/>
              <a:cs typeface="+mn-cs"/>
              <a:sym typeface="+mn-lt"/>
            </a:endParaRPr>
          </a:p>
        </p:txBody>
      </p:sp>
      <p:grpSp>
        <p:nvGrpSpPr>
          <p:cNvPr id="56" name="组合 55"/>
          <p:cNvGrpSpPr/>
          <p:nvPr/>
        </p:nvGrpSpPr>
        <p:grpSpPr>
          <a:xfrm flipV="1">
            <a:off x="5791264" y="1221935"/>
            <a:ext cx="609472" cy="69091"/>
            <a:chOff x="4180114" y="1373533"/>
            <a:chExt cx="1920550" cy="217715"/>
          </a:xfrm>
          <a:solidFill>
            <a:schemeClr val="accent1"/>
          </a:solidFill>
        </p:grpSpPr>
        <p:sp>
          <p:nvSpPr>
            <p:cNvPr id="57" name="椭圆 56"/>
            <p:cNvSpPr/>
            <p:nvPr/>
          </p:nvSpPr>
          <p:spPr>
            <a:xfrm>
              <a:off x="4180114"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8" name="椭圆 57"/>
            <p:cNvSpPr/>
            <p:nvPr/>
          </p:nvSpPr>
          <p:spPr>
            <a:xfrm>
              <a:off x="4520681"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59" name="椭圆 58"/>
            <p:cNvSpPr/>
            <p:nvPr/>
          </p:nvSpPr>
          <p:spPr>
            <a:xfrm>
              <a:off x="4861248"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60" name="椭圆 59"/>
            <p:cNvSpPr/>
            <p:nvPr/>
          </p:nvSpPr>
          <p:spPr>
            <a:xfrm>
              <a:off x="5201815"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61" name="椭圆 60"/>
            <p:cNvSpPr/>
            <p:nvPr/>
          </p:nvSpPr>
          <p:spPr>
            <a:xfrm>
              <a:off x="5542382"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sp>
          <p:nvSpPr>
            <p:cNvPr id="62" name="椭圆 61"/>
            <p:cNvSpPr/>
            <p:nvPr/>
          </p:nvSpPr>
          <p:spPr>
            <a:xfrm>
              <a:off x="5882949" y="1373533"/>
              <a:ext cx="217715" cy="2177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Justus oldstyle"/>
                <a:ea typeface="+mn-ea"/>
                <a:cs typeface="+mn-cs"/>
                <a:sym typeface="+mn-lt"/>
              </a:endParaRPr>
            </a:p>
          </p:txBody>
        </p:sp>
      </p:grpSp>
    </p:spTree>
    <p:extLst>
      <p:ext uri="{BB962C8B-B14F-4D97-AF65-F5344CB8AC3E}">
        <p14:creationId xmlns:p14="http://schemas.microsoft.com/office/powerpoint/2010/main" val="238928867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36C1D50-1D66-48D6-8BD7-061B3E8CCDF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ElPjUrBQFV8Zi8AAK1QAAAXAAAAdW5pdmVyc2FsL3VuaXZlcnNhbC5wbmftfGlYU1e3MHZ8q22tipUIQgUUkMmEIoYprQrIIMhkjAypJiGvgiBBhkhI7OAcwBDIwJRWQCsiFJAhEsBWTQiJREsBYxjUTGUuCQRCQvgStFbbvs937/3e+zz3+a4/eDg5a++11l7z2mefc25vsN8Hy9cvNzIy+sB/964wI6O3EEZGb9z/xzv6O59atUr1/5alhPntMKruMhvW/3gL/fmez42ManNXaA++rf/93rHdsBQjo9XHDX/LBuMsMoyM9u7w3/V5REbs+EBS7g10jPexWLLzyXWf/bRmzw9Ab2BWXBC2/IMdu2pP533vE/71x+9dvHjpkweH3tgYEf/VXmI2Yf2blxzvGC2rNa6tuL98YjLdYRbWFbswMVtYMlDSFasE54WkyeYh9R7y1r7aPv7CzXo7yPyD3K7YE8MV9evguKn+2fbFLD1nRk6Hj9sPw35u4mOZRC7/CMpwr3pzK68DC1DettD9EP2R/sbJUZJOyiKq2xc17ZhlS0OgJ2h92MzV+stbB8vPYAdW4n/7GrPZAOqz9+KPVgIMl/3vo/irOglZM0IBvrGYo1Lr3jQySigCyf4BBkCOti3qh4jSHFH8r1d6zy1nzP9ypTgo9seNwWzILFPQ2tnUNnMdI3Rs5oszn56z6aIuKqjt0V3th8/M6eSp87W5WVXF1OF196LI47GzSgqCzqEK2zhgpGlNz6ye+vaYvjC29peQhV+EUUPzvdSQi4NamRtjIGt2QF4pHd7wFKldqXu8siuwPv9D9fyTlYQ53CNyiDfMafHA3ON3IRlHbTqxCS0Jo/FwzSN1XZQzQlGYjfq8QENvm4x3G42drRWg+KaDv51WIkxnaw6w++9MvWFkVMVsBMVhd5DJN91ah/fIbeaVx3s3VBJhlA/sDoWd5HfHBrZ8bNvyMDUKtvluhOvk3g8j2ZIZpoMLhmBsrpyOGTjOBJ6nHRn0zgfq5Rr/hN1J6+AObk8OsFPO97XrcMKO94b2OykxBH5RyEeQ375cyfL0wrzdRaNqlHgOnJfiYXN0doiwqAYJky5nr7kHPFrVMlk7kN9XSeQuBAnGk+/yM4c0g8rDdn0gx6YzfIvRuMH92+App7g0qjwhNik6i5wapiNew8iwSnfx9pZxh1zXbrQyDaNxXlQ4wweDVYtDiwtDNSdwsG2jxHH2xs7KnQVA7FHHQOrUTfoVuasrXqd0B9TUmiEovFFcgjOcUyvXFEg5s3a8nPE7GY6RIu50AMVUw5AeYR0R1Y6agJKsOGELZnqTij5jii0Kk9zZbHNI/Nb2U2ycwnudK90tuJQtssZ8lZ+akulAxaacA1F44yaarvHiG9mo+pIxj1kOEEkoOy6UP2TXuT3ZiwryNt0kuHfxq0OevaFBkl3uSsXD8IDyGx1a3D0t0LlJ6arUzcAXZ7T4RPSCOoDMNxUBNB03+Lwp5OD+tARIU7qwa3tvLT9hcF+ivFaWUY9fThnzUNbxcZYMLCzNc4LP07G1Rce+B23W0OBl6kLGbJBg1KYb41Fzpja2VFzlIZOmdRYlsxAt2NK6wYeqZkijS2yu2jxCxNwdyUaKlPEeIhNRl65+vAFoLTIRf+6wws7gX8evo4KCv8BcWqOOn94OtrA5Bh4GsOvoDPK3xXPENeUbbfbCEkspGrsTmMyEFD5PIS63F5nyfHqjEu1HJzIT3Ib3ovhhnTnJPoHLzzBN/GEkNZi5AfOGx/nzVQzykykvCxCkWz5TNzC1kSlk61eK7heMO7Tz0mSI63xRYRIHkeulwvyYNyymYTKdTh7K/0x5YzStA7S5RpS8KaBNhoZ0U33u2O6xHI171FzSd3+/02z9PRZexjjF+tglK8GKvT30qNwSXI0CkA+XnQWEaZGilpyNZfe5Ch7joGF9aVZJ4Z3+fVrob8l1BeTLFXyB/+T2L01tUsAbC3kFG2c5J3gLXTw0HTsgXTg4hIhKlLvr/Ya+4lwFKhS0PDeoqKKjQ5u/3S6obiA0D3mCwu3ZxJvBPG3t90MuqFXb2Q7p9HGHe6ID3qoqC2bJMCJKOb6xW4ZgvXfGARF2iNh3pE2m5k9PKRmMGeN1Yte8vr2J6MGMceJR3wm0h3ItipTqVwvmgXrSnPJSKTXioChvOIJ5sJSqoTNEwsn9bpw8hOCG2WjdY72pNju5qehA8FUAgdT1XiyFHkjsNx8l1iAezV3AlmtNRnc1gi87znowMhxDHmF2MLUrsDL5N/EMhClv8BuEA4JdAFSCsMFhP0nOU2qvB/FmPUSCceNPy34A1AXLYi4TmWNpFNlRRwuNDyqosV1LpEUD6ovTBj6EsYki7Ibykx0LQRaou7i1/hJ1lwLBTM40EWWz9rGV0a06RUqeWr+EOlyMX2OrVofWcm/EcC6acbb3mkEp3CnBqMHRqKb2CMwh8rC4hgd+UBRyXkauL57m2xwR14wgTMW77G38YWlj9iITmzjEoIEFkhqW2G9hw9CYiZoJa3JqiVz/jF6AAL6cFr2MjLGs8JFlC/AAXhzdgSGtC5JJ4ycmw9hE+wSVsOtnbYZclBwKWGMXyxYcy7E69ct+1WWzm0SuIBPf5celDZcRuSx1A0kEcxNk6j0b6EwRbRBxU9zbdQrXWSUOuuQ1Dk1eE3KT+oWETFwIB88B5ojvISw4Lo1A9rtLpuWod52L7HP3HWy2gzfyxvkWScvOMh93sPSeg1Vy4cHfpOR9KssmV9YO0qgz9e1AiIhBzS6+kz2OVCfzNeaiPeA73IzSotCECEUzFXqJKAj0pwPP5+nDBYdlIjhazjLpDk8kLuzT0NrRZUjAJgGqsf5TyKAUIZgXZ7hkDe6buHISoIkRCVK335kl4O/JXCmasrMd01PrO8b1Ftf3KGOPfA6UlO94mzWQv5EJ6ayamGnq7/Kp7EuNvjH+K/uiOqN+vDaIwmjSq+dYSXUF8ckJfXoqFks1K42MfjjaSbOSILU3/i55XiaCdwSzQ4omIfp80WiHMCTdD3cD9AONjn3WaWJI3W+GsQ13zS6CDNXK45OG1GJk9G450ZDHt3/bt8Br1/KWsvWZ757d+wT1viGtL/svoPu7qT88vXql1D1TJUQLSgk6tcsqEvFtwBrQtggEe71h+GfiFfC5n4QXnNsy5MZBuyQ23IcXgZfWe7gbCJ5kp7drBjyuxFha1gSzzx4Z+9XWgHq9pWX8VXZOjoGJbzda1lFeA/6HAjAeiv4UQYmXosMKnYTlRXUNpPbFoJNwYtPcgJzDZvAcV46DaLdr2vElQ/oArCv/pVlemtn5hoQmpa0FvQLy/O3WmyhhsqnkoVR15XcDOW1GyJly9G/prJ0k+1lkTXc5gk9HIPz8DKZ3/6I4JBLTv5m65zwtq5dcFPgSMgdetkgGAvjwUX3koj0vAfh32Q6LiAf6WhCLvtrnFAJZmFbXRnBMWuKcDjnVl/bjKmvLygzm/s+OKbSTbRyHMmKCoDpcoMX0kW+Xv8QWZdPdYwlXc4C9YWuBLVU2Z16mHuHjYxZViSA6rVsL3Mgh/yEu7dXz57c36smtq7A/tCPHpufhg1CDx30qmQtfuzbZgK+y6l/N4Y2F3fnGLOQlBq9s2fL0YdgGBF/YcPY9cOkrgom4U1vhzjZhBq1ag/H8Q3scRuX3ZxGBqURSdOO/mPPwyr8AXLso9v/rKlnL/7sGE981z/i2uM33b+WUl7Uc8C+WnLDR6m8FmOIU3tEx9bISKy9Z5jj2ANmglo9BfyulUBR1x9/Td+o88C/IxNz8F1N6MaH/YkpL+RakJCMse8OGpZi5MwfCyzuUISH5TThMPZI/8LNwzAWm3au7SHpFTPy37x49TuefIr5iFGinbYllvDjjPy0oc4Ipj3ybc5SEGLKx+xOxlRDtMdjx/nfAacyFl+foXXVibKJl0omXg6Agump54yEvyDM3+F9NHsqaLajgADtrtxxqJP//Hfb6qEl4ZRE6xFstuVa8Qy8YppJTWBPJ1iL7pC9Ls9pZL83fhKZDc2woUzPRIijFzw97BG6AYvh9pHzbdH2EFFrlemLQnfbkBZbUMQncXiKXXPppU7cLPMf+D6uZB3XSwHZ2YTvKv9/OjkZPTd16c2XxQIrAK32iFWRXbp41/UApGigAdtLEQX8opS0CFaSYE+cyQgQ9QKx9eMC5IH07sZyEu7ewkZdd3tzhjhis66DJpZ35WN3DXhpjIUeCz4l3IB/nkBYkQCKWh4xtdKshI4tSAA39E6x7U9HZkloJMFtddh9At4giysOr3V5iMg/07RZE2CfIE+e/6oi0JNnHhXkTV4u/O2PuPsSmQQIKoo9i9DZSIjCFColYuy0YiLJO35wJSQluda0OZHXZRQCnqMbOtTfHStO1gCuZBdpwClPlkvP0hBRrjUmFfw6qykVFV1sJBTTGOHIwwz4iJ94MIcvlMDgb+4r+8KQs/41bO7Nhy7+aUpXkfwSLawNZS/UMgJaftubl7rDmTifYdNeNM3/tSKvX2nqwp4hI4ViStdJPT1gZfva4/1R+qi8b2JWb7t3GNAsIu0FErBf0eEJEAnfhhKLWGtwr/ZR54g8nm9nk81nn1/nL6vXFeqetiYyYWtd/Mcy6Ow+3Zxnp2q4wX4emgrBDsW48WXyeumxuNygrwY2ei6KKTUSttmU4APSKJEO+sElM802+wadRsqQqnCe2CrEwklEph1aXvrQugPRzaqVDx0J0Moj6IckSgcxfD9sGLUV6IKJ4M5bKPL5FE5lfxCOp9/fmIKigzfQhSn6qjEPSL4DTbkCdbZ9CCZPYIj6kviwt4A/73opAfb78DOogqUm2K+AM6snF1ZZQLtE+UNZktAl7TdAM2qRMd0TcFO9Oc0TUTSanBrU5ueTYQR845BI8L1tzQO1SO647+DRuz5N6nCiiISfa6yW7qEsCkGdkTSrJaPR+5GDzz9bcqDO+dnlfWc/WR+eBLHm5GoSHFSwJxi5nATZxfDiksQNsa/H4HmVyLl8URF8tJCBb+SEYCMdlnZPdd+wptCkd0lhgicYnSuZf9jW7HbJLZQHLc47Qjf9ht9Hy7du4UwG93B5zhC56W/kPuz8HylDM0MvWwj4cRFSyIs94AywueuHnDX69RZPpXFXdgDTSg4sL4onh3mdgicafkrAwtLWGmxwXa54ZqevoCX9BahfS8cXydu3qDXsNeA1YAhi6Ho8rUX/qYEK8Zn4RriTM3V5qbiD+7NPEVb9PqZr7mdp2XPXTCud+8MLqVWAPi5f6pX9fZ/anqWOPeXCdQpjepiyplzMIumIWyLl1+meeYE/plcW53EVbBoc3p5VDCKoHufjpsR/ftfDUDAwtDNRnTram1yvmTnvKPFUj4IOmS5Ttw5w6pMqFScLimL7/28LodtVfang/P41gjR9N8iB8WCk/LQpZqszmHvW1pV05cDGrLmQj2f5g5VdPjaVb6CPgp2nhSwIM29zRk9e0NevJCrgtY6gCMl8G2RJ4Llx1LgR3CVfd3Po8s5VKrsf2KD0ypx/48UBPf5E6BvYo745XPI/H0kD4fJjabGXU4sXBa4bCqVNOFPk/qwxHA70JV07kWC1m7o3c8RsCq9k3w0r2sHseCrmEzBgvTvLIYubPTronFrrvcBPNWc9pDkZP76tIZ4k3oJb9GJJx7ee0Z8rVyIqGtDKhoYdwapJ7zvanyLsZhiwfji+WTuM2iL5HqmsZUm8ZUepHmfVzOlD983gNz0XgqayUZwytnMiabRnK0qlKmtoXxj325Gom2xdxsUjmBVkkCCKqkn2g9KaKeAtYArVA8AvMO70/+FmvjCJfWzdxc7S63q1tKrvmt/s7Vw7AnnI2+V1u1VcRTBcpBxYs6MOaBsJ0T85YeLeX1KxDOUBAE1feoqc8wBQkEmIUQ9HODLHx2kj1D3H5+0I8p3aBswYTEyGasXp5txy5WPaZevoKJAt9pIQvSLtJzLqcoZ7va8ejR0IUpFycRIp45OcdhVZrkzXP5ED1P08zXmuHCNv3flkxQMqpRgVRLETNhqJH7qXv5pxDeD126sJh9YlQEMSXvWAGra4GMP/JrG2H5aQOec78El6TkaOEu0Hv3i5Ud15iZsAoQOYbcRIXhpqPvbq6zAGACqZYKNnbFKlBPO3usDHicH3yDM8Wz54es8I+ObWu+vipID1H+InmkiWNZceQDyHznXIhurmSq5DgCfSJ5QXIPlBcV3NAHOyrchPuNK7Vlm5hJcbzoWPRN/pT0fhrYcurKo8/vBvNLt8PC7ZA8W1jwu4QUZYVuztJSNjF8s/8Faml3p20MUSpd9GKIuwJ86TeqDavEZBC6C5milVLvvVp2r3mLXHGTjyifRQGhHdA8bdfnlI7r3OkZjnFbFJGFZjjfvuxTk/FNoYdaSt2/CwF4AJfGx5DAlXvV89xILrzw/GooOWl/aXZeZuSMtdvEjR/tVlZg/HhO0CD7kHK+r2fWUA1oGJ3ZLl1Cn11T926PSGJl4gA6BhxIeZGtLSSG1WggLtCUberfYfzVm+W+pX/g86jmVxtTA4drtvHjuDiORi7uMSnLghLzt6FKkzmMx22yLZRgNys2YF0fKaxSw9GTEND9wxWHi9osr0bfVPSSbFO8nHfBeiOAdRHe0OH+HeDLjtSW6qMYT0C+6avl0rj2nhfeq12b7/1LEfOJS62uTflfkcEMFJdBuuOP8D0lVgs/OonX4xMifx07IhTjOFhiPhoIL3UHuVbuRqZIP7aQvvY/nJNAVAZuTUQtnnUsYl+yRammwzR7CZFLrAwHs+NjWv7qQJifo+7EMQIpIQeJ4I+AfAi73buKQByH7If6emgYMkwHijOeJMVYn4umpbvKm6vzWGhbAFJSeu7xVtQQeZ9HayB5JlgfLVMOkuyjFfXd44v7Yr9M3oz+HML6K1+fXktfzugTYa/LLjLs4VaNsk1PaKTvZ20gF5/9gJJuoA0QzdEoxI0W5gjay15oM3sHhsurXQHsu3I5tF7QxdGUqL1gy+AKJOq9J7VRwzxFK7jY7TPrJO3OWln4YWC0GiHoZv5DhfyjS0jV5El7d92pcnI89aL9cGXoWxClNdErsOkjXDShxcpW1ydOSQ5n1+JfNgzh6Op6w+EsYgKhBrglBJKLre96i3fFHYfacq7tJmXOw5lK8A5yT5du5cXjm459FQfmwlqF97UsyAriUspkd65iuV4DIa+YOgDpjCac0ZYWhcNiFzox/Q/v6l2gHhSB6QuCZWMqJyiZ92PGwOy0A1xvPBOb6s+vtsTEsGJz3rofpzix6bIB7cSvafOheRDWsycn6XID8mGTIN6cMs9KfLm83gKDlIMBUN93mxRnyHMnVHIqeLyZ+H7oGKsXkDZ9GYL1hC5GfAc8jOqZ3gW+pBM8Xlz1OBAL014orizJiRfj2lqX4Vo51KY/2gVTKaWMyCE+IHwEK/IHNP4Z0RXkS4onl5wLl3KL5wXbd7P0pahhUTw743TKlLDi60EPaY/NnP+04BsJ0NafZZn0Yws1RhkUQn5Mpsb71EzxepteTHnVwV8cQaOHtIMznbF4qbueoTvQgb+dVRee/GFDlW96kDN753oAx+AFWb9UiVhtncdithxeJdh6LHPYvKBlldWGcR/a1lqKPtsse8SQ+/+8ucJU/J3IXM/LuUvFZWgpjprfrninaqqcM4a7lo9+nwgdXQLok03U9M+1hCkYqyBkq5LCDo5ocv7ty9XFntN399ZAdHUQ1rqkRbPKTIDAOSfxSkMTb/6vYPBH6eE0WrUK3TxpOIbsv2KSOQKbrxDzTVtNGTqzpoa2/XKlNJrCNBkLce8xWXm6ZKLf/g9L7KTlu8EBhST17CLzdo+hnbgpPZwsPPXuxrzpk7c/D6Bzits6Cs2iOHxyZvRFUSufJ+kk4YCZekcLhRby8pBFEYyqX0iFwtk7I2LpViM5mLBy/asutEfO4Ee0uffIKYXSUQ5Y4GfY31RXHMWthkibonesNTUbf/WCdoK2mzzpfrEA+6hzsLivTkYa94VBwAXPmOlZNdZCRODt6aACvM2SYOCPVMg3RwVxicoD1V3vba9fyVJVKjFTSpcWDzMkl+8OYIp0DdjEJc4WGe5NZeldomu02bEh1cfgbXds/PpbC7cdCpwInemfnwMne/s3wis7uLqixIA9P2z/b1L0ki86gR1RORNNX5nbMMEoaLVIHgFSPJNsvfhoIMggcBfaouo02m3lfd33dhil1A3gevZ05j+QGHZtFGtvidInd1WEXqiywe59rl2hE1E/wdA+BQINLgjX/JWMqvkn9vg6jzyvSDee9IMUXgeWSD1/yel/ddvXEavzNHJP6PH34qU0Mh97IwNkdxRhPG2lFUwn+eGpnJEYBRUBZJebJKzhiONOo95SiPz8rdHYvOw4kq68TYYIViGopP0TTc7jWpTBWZjFy2bgGUJAMiolR1csb6T1YFRalHP7RM1BNp8168zj5Vqe9dfn0LZBc5qT1ryVyb6KIeq183F49viBkIb+Xf5u6sxgLe7bA+xVRSfew8HcZhCxPVGcA1VWs9/FPmO5ZkA/GblgfUVgVfskS/htsGVXaSHvEWF/sS3IaUMk5ALQOcKfZhMbthDKYE4bwb4cPfbiMxtSpleAd9ac4DnC0kJKWBHUVEuWLT/422WnIvaYhk6pUOAibVSxm912vISct9dOVbM8/FOSJl9l+y5GV8A+UpUaGPQurXAc89t1RaxK9jquWVcIq4CZ7809NNLz+2v04TUffb/MoFXL/DOVLVOZk12ea0SHlKsF8S3/jn2GI5WKNsL3xTl92XEjsa82LY4e7aq4sXm59mOA//zAOwDsRlPTtW3z19rd9eIITpx/ZBufMg7UyQafKcfg3WUu5b0pcWK/9iWeyClo0vBLbODmYIJptz8i7I/C8Ri/v6ZTrLbF1GKA5MvGriyC9cOPf5U0jD4grAvdaT8g4eXnV60dTcjbBJubUv9g1CF+8ELDN0wI05cOekh6n155jeOmDrdeBKhKHteX8zF4oeEja8i+o4o3IbiHx75g4HA1J8+7qQdDWcXX3499PXQ10P/g0NbAgDK71Zm/RrtmjRsCA2xUn0FkYkdxKhdDcfX4MHtu1Uz1emto1qVj6aFLwZMtM4OUps8ahZH23Wjckp3rs8f+6AxlWsa97ITRG0oPsdbVatkFIXgnq6Raius3+5MyDehOu6zvHoZbv02/6HAR8NDCGem3le6pyxzmUxijA/e+AvHjVmdNEOJ5K0Zgbaf0KX25X2nARTxiNGfKwZn22ZZHSbQEiLIarY+muJfmYWm8wWsBHQQnGKFOKGiDyvxbFYQj5XsgJi/mFo/UDsudBF4pqjUAoIOR5emyaWy8Q1hf+XdG8VvvoSCgY7nMb85G3rMWl142A5o+bbfeaI+RWTKNR0iIsaju27RmifQnDX+pMw64OCn7WuPODAk8SpIAHk3W8wtgAjhvRai9bmZHfOIAeZx7rgD4yiSDvQalTysEwAdm65dkl9+NRKuQPEbY6QuCFnewT2gakuAL5Mkie/MQ+avsXMJiyUejXi7K2x5fu1AaL8kLZIteSgXYPyvgsxDAvKkLJPZM2owLUmgMe1O8fRvy5mhasD5fxXmTgqwZ9pEGRZbfsekm1NgY7cflOXkyHYPxMaHVQcAoCzi07ItCNlhIKR0i7I2cpTfJD+aO8yEo6pSdv+R8o5fDX64A1B/lBPN5oOcN/FskWz3df7vke3jwzol+Eh2eRUdAo3DeyLorkp35fgFffNmPvTd3ywWDSC/gWyDjOLZbBYKRqrTW0Uzo8mh4gvuODJ/w+0M0/u2+xUfV0RHkkWRAJfBd1yrS/2TXXIIuAl+RlREDgKn4zvwiPbHMJlVjIVIBoAsBnCoWG70PzYE/FWp+jI4ugLUnmor5fhA8ceh3xCxMIKTZ9i+8rcAXEyZmT8MNGSB8bSy82ZPoVqUcg5R6pLlUBSGcmCMx1lYRa5aYxdW12rsrFSSFJu6XQilpQiT3MPebTtH/86hbo/3vJrN8oGGoyd7/irFTlr3L6+Hvh76euh/eWgY+4cYQ+Mc9acqsT9zslXqb/qDI/Z6+kvV7U6L+b3Yp+8kBL5cxx/Hyujo6A1vmlJfre+rpNfgCyPCyUXdJNUm+dY45dVa+d/4NLw2RCdL0p3OXkN/8YQMwZAgF0RDum2mM1O5BG1X+gEJ56XxSyIioV7wOrZGH1XtEEj6C/yaXQaBmcAuv2gGvEPZCUUgX8prNP+L0BgqGrd29b16w3GvMcOTjNnp7pAhekqyOUE7Va+ZaJkcc0zC8phnzE/82lXc5wSe4JlxWLi22Olm5VxiyqsEx8PZ/YZ3AlB8w25XLHsszPvZJq9v77n+YLDywGZOMv0pMtbbh284WoHPpBserqQnDnS92IJ7aGNIkwkA8o6nX75r3pwyyYHZW2A27aFw+8Apq/IOIYxdefbBdYM+SvY0VmR3lu0uVnWwGM3fE7l4dgGk7DidGgJwTUpPcOZ1CTi4MaWCU/yqDKALfFr+6pbomDx7RF30YPWNoOXE6KNktR1Edi2OzTL+jJ7eF5PeGv29REUrRZljJSRlathpJIFeOo4c3K0ipdblVsE3ZBoOvHPyRGURAJ48fsIGljjmrFmPClpe0m/OoaWygeZ/kk1MBdFfeFFxENsQUGBsW3Zj9+ekGV86aQfaKSgMh6Tj7rnTIXkgG03gj8AQC2lQXmp9Oyk0B0mvcsOEkvJ/QuJXRPaavr03kh3BKUXCeQv3eObxf5J+FJt46CDV8nJA9Xb/w6QdVqcCE52zFYh8PSvDMLTOHTSBhgBBje1B56n5tuJOeug8n5e7ABWZaHjT/bHuqleVILpC9AcDB2/WB9bhZg62iq978fKQXbZevhgPEW9a7Rhit1dmj5ARNcynmzbd3x1Z7kBGYYqFcpZ2e7Xnu3QIeiwJO9a06UXQVZ0DxYmc9Dw2PSl/uPvBViI28irofF7yKf88S5SxO6/J456SHXUa4+H/IynL4Yo8gBJ6IzqCTVwgptbpa0dkVMqPeVK2OIYC9M9JNd6JJaaoXSwQOUmwfjPEn0TdSPT/8aLlITt/ITDRmbzD0mfX+fO7/YHtdw8bb6U34TThnaTaQRyK5+klMmWsqfc8rcZ35iUQEuIHB3c3uljE9wpumHXv94ZzgLLRh7K6x/7JN/q7aq+86jmR3regjf8ON41pIAIWy+6D1u2hil+c+MrOuvSsx1ETVtz8NU03+wmz5FVEjSGAlNAHoBAou3/wL+6jvL9zZck6R/EWWujN6E+9DDv9XVc4Bt90DPIr/ZNDtILixlXdIZAsfKbxViZBb/0lQ5Q/zjk9Y6XICWGOn3tS3zLZptGObqW6YHCv8pN2FrQ5KaSQR5uTubVjveE5zq+qPvEmETv9wE9gnvH4S6WIqw8AV4hgxZ9srol41fv7psJShbQ0cwK8+Hgwfysd8lda+rWTVz65h24r/ycdopFeGvbX+VXkA5lhvjker1JV6YOg6HX0f43mvx+NNep90cwsYXE2va3bEhLs+u9/2vUa8BrwGvAa8BrwGvAa8L8FkKFTyyeLE8+dZbkDrF4UIIYDfWiI9snKyeK0c2e11gBTkO/vU354Ggif/1m4wpl1TD4duEsyhgvqeLg3GxD/nz7H+h88Avtr6tCiblZguN7+/v871vFINk7uMQTWSGwgWFXpLEs+VjKJkwtbZwczj2OiwW1m6JymE2YGvDGyFOmI50xjxxSHsahmwEdw7ry4klp8w7jIkkMgZ/1UwaMZ3pBDJxE0It7XXvvAg2bpMxkG4pVtioIas/G7y6Ek5bBn4whQUMc/Oro8jTQ57JS7WOcUw8bN3bZwWvnbQ2nzNU5KpIXmIacrUkkZnO9tKs1S8+D4nmkBXlWPXuk995i5Evf4zZpCwT2sgmsDx09AZq6GtB4a1GZxMUoWrA2NYCZljUbV0NwuT85ntf6Klrirahv7F2aHhry7rhUuBhzbsLh7PHOmSKxn7KY0d7FvymOg9sSiZgjuPQGjXO0d+AqXVKN5IzeQCmxqGO5MhubKt2DCNOGQmXC5TXOPtsLQl0V2h0mQJ4K14g+SMm6r+6SYfqLnrN1BRXG7+l4SnnnR/wmwbd3UZbfW4Z8sHUel8b33MIhYvFPYMeRgs1dN1FW8bzXCYgCDrRLi8RQXQuzkzf7ptalCldPXZc/4Wnlwpedvn6kzhZSI3Kx91+s3qc3hcgsv5xh2xLupURG5aDgYe88/uU0maTwQR1mjHtkFhu7g29wS9jqJxCMKluCub/Vy/2VkEe8ny7tRbVBmyRtHcQJfuguFJ7jdHLZFysat5Y3CF+fr7gOc5gHCdAvs++K0pmhz5Ry27SpI9hH0l3HM70LqlIzM1l6/aq6pOoCOV7RWm2u884GZ65PkDxs8uVwtbkfWKijbLLjNhjcZE3ABF0NBMr2qD/gfBHVezF+PoJtAVtq5U6BMCX62Va8Q5FCWJA0f3EcxreB7jt8ckER+slMVOp4p225k1BysdiCNpNc6VpovLhHzUKVm4Ykg2Xn2uWTXJIr9Spn9mi12Ruyedf2skUy3ThoKSBLxdlixFbcfxjVoDwiTHwg6ImdrRzHxnPS1PaNTmyM0pZGj/d8cGao/UlK0d9zU8F2QpqoEdcohSqX8C71ofbAtYTNzzoGAFB/xneZCt6jS9wWYN0rV52m3K9vSa1CA8KOQfGDLNZXXtV7mez1t6B73dVIrC/VuptapMutNo2NejdovGwpGwLTI0YRInWZiBNz8Poq/NnuN+MjgxabS6BtB52m4fX4zsI39VayefzrdkgmI3OmpfeU0iEscRcoR4Q7hSgMvZx/9YADNPg6xgg5wqnmtvSi+4ThbPUFNJYAz54evzDp9UpklqExN3NEwCWsILrhmDAw1LOdapnaKwxtqb6w6YR7X4x6lyl2cy5Uqf7jWV0WExfVhoaFepdceVRD9H2AeEADFa7RTP169rbCmF5Hk4Io7c4OSTOByav4GdVu5g+kpoS1akZr/sdJd2BWNKTei98E+tqxvYJCyVCQGj2fGi49kszQDk94awwlqeY9OjJvvZjhRY8LHM/WilF1C+FcOhy5d89sEP1Y9cjMygqZ0L7rIaitLL8AauihS9OMti1/rLew85pBHMMa5DnehY+tg6Y0bjV7VIaWjrA9sfdUgWYURQIlx7aR5E05O2h5hY5SzicY29NKamAekyUxXL9WAXyN4eWlMToX9N9WVJ7x83/nBcCaxy35hTJuWiuJzILopJZY+uHAbauAlhTRmw8mLUDoXmi+pj8f67acVcp/IhrHqJQW6QtVJVcp3myqiN3rL5OkKbCx+pa4MMl8GXYjd7uzCm+QhTHsie4X7ZNJRzGDhCFOv6SpurQTY1c0GypIleHO/CSgIIoAnCgQIZAu9dGhUnkpRYZ1OX8Ppjfed5uSeUaCvkIT8pIpyjpV1uGtNiGfox2v1vPCkznnLwKiODs+kfgu4/RJ3VtgEK/DpatyBcIN2F6T1OyqHWtJSQ303koZ2OgfgbWJFwfj2Lu1Uy5ginZvsM2/r7lR2wluv+nhf2Q5r+dvKG+rig3S+APs5aHGi+NBmgMCPOuGJXKfBv2Dmg9ndy88eoT+55PBul94zsMIKJ55UVlOw5CVI7cwhfKJipaztVFBDkpGRSnnXGV+rLRkF5YV+tCuAhn1ki5ANpYQXE69x/c7l8UWw9YTHRTXu3Jv++PZi6kDkTDG/MrWXKJnKPryuAIjAo6rInJKhEj9Ag0MJWynyStd0CHxnivUZ+Fb2tdhc8RHq+6wY4dYD46T3qwAJ17a1P5pNYGqreDR41vUl93Vwttpzm8FZr2mLuWowKQ0zZ9HLDvbxMvGRgv7qTtocH+2d4p1lbOwPtSVe85E9RRlDeEMe6ZFeNvr1uKawEYNXiOemPHOkVMHB/ggAmZE9Ah62RZw0hbaa+ylWBroSaEON5ON78AbX6rqP4te07Vtyti1qv+NDlpsNZvIDY2T2Oi9AoUkI+NJkU6DOiKpOgV0EbaTwiOMR9BVnk13vzWVh8te6pfakNnQVWue6cigcKqQ5NoLtUO8Q4busgA99xE+sJJ5bor1+UTe5iFcZtg8XP+ODHJWVqSehemlYRSK8eNqp76KtejBLnuRyHKC89lw1Maj3Ky9D/+Dmpq34NtoPtvV8vvUmn+otDMJKs+7wLXzZtVjfc+QamBtMk3Ey+Jk6rMETU83K7c5bEDIOgAcZ6UoK6dRiB78lqhcpwtTByIjcK3mXNkGqZvtTBMKWwZnq+iFN61DmqaH560Pumrtw7V0lKh/0Q/UJrxyHdx9cIBKC8o7gl7TzfgxbOxJf8WhWH7HXqTkui7ccaijMX0foR4aMjMbk+oICrfboQ1krC4Blx0x8YVt1X4DPn5NO8rkHvttabcydzBU7BvAWk38FVcqR+sixGZCLiF7F0HAzEtkL2NZOLfAfXC0WfDsDX9NC5D63nBVDOlWTAK8PjmrWMe7KER/DWZQSZzKqPrjB8TGnsk9sEuF885tjh6P30Wt6tN8bojfgpgO1qP2ZYnuJhO15zIvcvn64k0VP2zKjhwJErtc+XVcqwB/6lgOPZtL+rvOiW0XM8lPq5UUxhMm23c/lKE7mQxutqXYINuEkCSVffUTtxyvaglDUh3rZbEDxd1Tj1D3whZ66k1eRwqrwoyvmakdmti/mfq6EbCtg9fpWns5cYuYqsf0zIl/JXphqCFsKmBfUYB7EiQnR/VhJqVF9YHRLN6gsnc1vTx/fMnz+ZCURkAQM8P2cJJm9lRB/uGqd+DwN2Wf/s3OYl4XBxrk4vnJygQeKwxN3dlI8IVgny6b6rox+HkQyuEtv8OdG1PvLiHRPtYQsT4IU8igxWq1gUSvU6xVevNANWVjTxPeDzD9QNpUl175/rGdUCqrsQ/D3LPicCopFlB3r6Jt4k7MkOae8L0+MNRUSHkwvrUPYE93Bv0q5vsRxm7JkcmxhWTNp9bf2PoqWdAp3Eqeczl9B98aju8Yv8Ecrik26/UJra0bUSzE02ZGRy4qx6+ZEOtIh5rfDKNyUPBEP8ihnXII7FGQqmIy8cHUjZIWa/n1prj4d+HvT3BirXNY5kpImDMekSnnjUu2Q9t6QpyZ7aC5bgWSIoWs/YoXNnGASR2ZMAO/7PSGVM7viE0wmNWbc0euPuvYaRN3NfVz4481CakR3mcFo5SBFv0O4I3Qpmaqfrmvfr5toSO1JAeoXd5Og5RAcGBdiWHEofvx3Jzzr4fMVcPfF+LnoG+UxUaUs9CNWkFPgPJOhYUIdOeN7C1b+Tn57+XcWk1+32tolsFHnS36vPwyavob60jXMMWqJnqHyhul0Dage5VY9vTrDy3X65G2P4ksmWibxPtzVPdxMB8MnfdR0DDgHHun9W8Az5YgdoN+WS4qHGvMleKeN/TN5nS/TuHDhPK38QJshWvaJv3zX3Jbwrqjy9xpltjxrqPRTW8TmTlp3xB8cZ6x5qcDo2vO9QaUzc2y3tuQKQS7z6LNyKRKu7oR2yh+D8oHkkaMB6oTTUm7m5Xu8jKKfx/f9jmun1qogSx8cwB8aGVWHe7uUz8ckXKjkQPQrvMSxILBwWmoFkS5p/77a+9ZszeJ8Ddw7WaDXJe5kku7CqPothqhsi0VGxcgMBoCFoGYKWcEtLHR3sr4NGfhwqmUA+P2zWrRamT6mr9PPzF2Y2PNQWnOHsaiVC0I8qSheIXzuFHy7hgxRkxW7GGJVOmE2vWaLeUYFXF0At4M7U5O7qcfiREK/hkm6ocjdLBlY3TOJiiIJdl81n3XgRYwm+rRxesSDffq2RvRofvzRFwuPahYeCZMWepMKKgI36XufI1G3QiRZBW5TuRGNWPpsgrthsaI9i7XjDY089TSl5qOb5yBpsTeJzGwIkop92qZqqCkhpPE9Bqdy6nCAlwOWvksK3qn7pPHujrg+5fD1j8OwQW5TnC792pLDCQ9a39NoC7ZLA7whm5MEHX2oVUqPdqWHPGmow9PH0MclF3UVpCcLlcPhBC21FgpI2WKeOVZbb3gBT9vOKkUdkEWOGrq/43/fBLZO6AvNz8FvLn0zr8BclurcOh0GXvPip+EjfJ10w8zomumtNR6axeTUpZn3AhbziqlAriGTUVa8YegSXYdjfGOdEHkWut/OoJ3b5g4xDV/bM6KSSzdl8UIwaapFI3vO5amLrl/vMNz39wneVb3ji6/+D1BLAwQUAAIACABJT41KfxS3iE0AAABqAAAAGwAAAHVuaXZlcnNhbC91bml2ZXJzYWwucG5nLnhtbLOxr8jNUShLLSrOzM+zVTLUM1Cyt+PlsikoSi3LTC1XqACKGekZQICSQqWtkgkStzwzpSTDVsnCyBAhlpGamZ5RYqtkZmgGF9QHGgkAUEsBAgAAFAACAAgARJRXRyO0Tvv7AgAAsAgAABQAAAAAAAAAAQAAAAAAAAAAAHVuaXZlcnNhbC9wbGF5ZXIueG1sUEsBAgAAFAACAAgASU+NSsFAVXxmLwAArVAAABcAAAAAAAAAAAAAAAAALQMAAHVuaXZlcnNhbC91bml2ZXJzYWwucG5nUEsBAgAAFAACAAgASU+NSn8Ut4hNAAAAagAAABsAAAAAAAAAAQAAAAAAyDIAAHVuaXZlcnNhbC91bml2ZXJzYWwucG5nLnhtbFBLBQYAAAAAAwADANAAAABOMwAAAAA="/>
  <p:tag name="ISPRING_PRESENTATION_TITLE" val="1"/>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2_Office 主题​​">
  <a:themeElements>
    <a:clrScheme name="自定义 97">
      <a:dk1>
        <a:srgbClr val="080808"/>
      </a:dk1>
      <a:lt1>
        <a:srgbClr val="FFFFFF"/>
      </a:lt1>
      <a:dk2>
        <a:srgbClr val="080808"/>
      </a:dk2>
      <a:lt2>
        <a:srgbClr val="FFFFFF"/>
      </a:lt2>
      <a:accent1>
        <a:srgbClr val="087AB4"/>
      </a:accent1>
      <a:accent2>
        <a:srgbClr val="454545"/>
      </a:accent2>
      <a:accent3>
        <a:srgbClr val="087AB4"/>
      </a:accent3>
      <a:accent4>
        <a:srgbClr val="454545"/>
      </a:accent4>
      <a:accent5>
        <a:srgbClr val="087AB4"/>
      </a:accent5>
      <a:accent6>
        <a:srgbClr val="454545"/>
      </a:accent6>
      <a:hlink>
        <a:srgbClr val="8064A1"/>
      </a:hlink>
      <a:folHlink>
        <a:srgbClr val="9BBB5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3A3A3A"/>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274">
      <a:dk1>
        <a:sysClr val="windowText" lastClr="000000"/>
      </a:dk1>
      <a:lt1>
        <a:sysClr val="window" lastClr="FFFFFF"/>
      </a:lt1>
      <a:dk2>
        <a:srgbClr val="44546A"/>
      </a:dk2>
      <a:lt2>
        <a:srgbClr val="E7E6E6"/>
      </a:lt2>
      <a:accent1>
        <a:srgbClr val="2D8CFF"/>
      </a:accent1>
      <a:accent2>
        <a:srgbClr val="8496B0"/>
      </a:accent2>
      <a:accent3>
        <a:srgbClr val="2D8CFF"/>
      </a:accent3>
      <a:accent4>
        <a:srgbClr val="44546A"/>
      </a:accent4>
      <a:accent5>
        <a:srgbClr val="2D8CFF"/>
      </a:accent5>
      <a:accent6>
        <a:srgbClr val="8496B0"/>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341</TotalTime>
  <Words>1079</Words>
  <Application>Microsoft Office PowerPoint</Application>
  <PresentationFormat>宽屏</PresentationFormat>
  <Paragraphs>167</Paragraphs>
  <Slides>17</Slides>
  <Notes>13</Notes>
  <HiddenSlides>0</HiddenSlides>
  <MMClips>1</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17</vt:i4>
      </vt:variant>
    </vt:vector>
  </HeadingPairs>
  <TitlesOfParts>
    <vt:vector size="26" baseType="lpstr">
      <vt:lpstr>Justus Bold</vt:lpstr>
      <vt:lpstr>Justus oldstyle</vt:lpstr>
      <vt:lpstr>Lato Light</vt:lpstr>
      <vt:lpstr>等线</vt:lpstr>
      <vt:lpstr>微软雅黑</vt:lpstr>
      <vt:lpstr>Arial</vt:lpstr>
      <vt:lpstr>Calibri</vt:lpstr>
      <vt:lpstr>2_Office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文艺风</dc:title>
  <dc:creator>kevin刘匠</dc:creator>
  <cp:keywords>51PPT模板网</cp:keywords>
  <dc:description>www.51pptmoban.com</dc:description>
  <cp:lastModifiedBy>YANGs</cp:lastModifiedBy>
  <cp:revision>67</cp:revision>
  <dcterms:created xsi:type="dcterms:W3CDTF">2017-05-02T06:39:58Z</dcterms:created>
  <dcterms:modified xsi:type="dcterms:W3CDTF">2021-01-25T14:12:51Z</dcterms:modified>
</cp:coreProperties>
</file>