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20"/>
  </p:notesMasterIdLst>
  <p:handoutMasterIdLst>
    <p:handoutMasterId r:id="rId21"/>
  </p:handoutMasterIdLst>
  <p:sldIdLst>
    <p:sldId id="256" r:id="rId2"/>
    <p:sldId id="302" r:id="rId3"/>
    <p:sldId id="303" r:id="rId4"/>
    <p:sldId id="261" r:id="rId5"/>
    <p:sldId id="262" r:id="rId6"/>
    <p:sldId id="263" r:id="rId7"/>
    <p:sldId id="264" r:id="rId8"/>
    <p:sldId id="269" r:id="rId9"/>
    <p:sldId id="268" r:id="rId10"/>
    <p:sldId id="304" r:id="rId11"/>
    <p:sldId id="258" r:id="rId12"/>
    <p:sldId id="266" r:id="rId13"/>
    <p:sldId id="267" r:id="rId14"/>
    <p:sldId id="305" r:id="rId15"/>
    <p:sldId id="549" r:id="rId16"/>
    <p:sldId id="550" r:id="rId17"/>
    <p:sldId id="551" r:id="rId18"/>
    <p:sldId id="552" r:id="rId19"/>
  </p:sldIdLst>
  <p:sldSz cx="9144000" cy="5143500" type="screen16x9"/>
  <p:notesSz cx="6858000" cy="9144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312" userDrawn="1">
          <p15:clr>
            <a:srgbClr val="A4A3A4"/>
          </p15:clr>
        </p15:guide>
        <p15:guide id="3" pos="300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8365" autoAdjust="0"/>
    <p:restoredTop sz="94707" autoAdjust="0"/>
  </p:normalViewPr>
  <p:slideViewPr>
    <p:cSldViewPr snapToGrid="0">
      <p:cViewPr varScale="1">
        <p:scale>
          <a:sx n="98" d="100"/>
          <a:sy n="98" d="100"/>
        </p:scale>
        <p:origin x="84" y="846"/>
      </p:cViewPr>
      <p:guideLst>
        <p:guide orient="horz" pos="1620"/>
        <p:guide pos="312"/>
        <p:guide pos="300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88" d="100"/>
          <a:sy n="88" d="100"/>
        </p:scale>
        <p:origin x="3822" y="108"/>
      </p:cViewPr>
      <p:guideLst/>
    </p:cSldViewPr>
  </p:notesViewPr>
  <p:gridSpacing cx="384048" cy="38404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08BA58-6015-4D3C-A16B-D44E7FD5938E}" type="datetimeFigureOut">
              <a:rPr lang="en-US" smtClean="0"/>
              <a:t>1/26/2021</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8A48BCF-E875-4DC7-80B5-8350BF14150B}" type="slidenum">
              <a:rPr lang="en-US" smtClean="0"/>
              <a:t>‹#›</a:t>
            </a:fld>
            <a:endParaRPr lang="en-US" dirty="0"/>
          </a:p>
        </p:txBody>
      </p:sp>
    </p:spTree>
    <p:extLst>
      <p:ext uri="{BB962C8B-B14F-4D97-AF65-F5344CB8AC3E}">
        <p14:creationId xmlns:p14="http://schemas.microsoft.com/office/powerpoint/2010/main" val="16258288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AB19D1-034F-4A7E-BAB2-AA3170E6C868}" type="datetimeFigureOut">
              <a:rPr lang="en-US" smtClean="0"/>
              <a:t>1/26/2021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AB4786-4E36-4D53-9F0A-9995D7165620}" type="slidenum">
              <a:rPr lang="en-US" smtClean="0"/>
              <a:t>‹#›</a:t>
            </a:fld>
            <a:endParaRPr lang="en-US" dirty="0"/>
          </a:p>
        </p:txBody>
      </p:sp>
    </p:spTree>
    <p:extLst>
      <p:ext uri="{BB962C8B-B14F-4D97-AF65-F5344CB8AC3E}">
        <p14:creationId xmlns:p14="http://schemas.microsoft.com/office/powerpoint/2010/main" val="2063196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121878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109744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0"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23" name="图片占位符 22"/>
          <p:cNvSpPr>
            <a:spLocks noGrp="1"/>
          </p:cNvSpPr>
          <p:nvPr>
            <p:ph type="pic" sz="quarter" idx="10" hasCustomPrompt="1"/>
          </p:nvPr>
        </p:nvSpPr>
        <p:spPr>
          <a:xfrm>
            <a:off x="449244" y="1055458"/>
            <a:ext cx="1730376" cy="1300126"/>
          </a:xfrm>
          <a:custGeom>
            <a:avLst/>
            <a:gdLst>
              <a:gd name="connsiteX0" fmla="*/ 865188 w 1730376"/>
              <a:gd name="connsiteY0" fmla="*/ 0 h 1300126"/>
              <a:gd name="connsiteX1" fmla="*/ 1730376 w 1730376"/>
              <a:gd name="connsiteY1" fmla="*/ 865188 h 1300126"/>
              <a:gd name="connsiteX2" fmla="*/ 1295438 w 1730376"/>
              <a:gd name="connsiteY2" fmla="*/ 1300126 h 1300126"/>
              <a:gd name="connsiteX3" fmla="*/ 434938 w 1730376"/>
              <a:gd name="connsiteY3" fmla="*/ 1300126 h 1300126"/>
              <a:gd name="connsiteX4" fmla="*/ 0 w 1730376"/>
              <a:gd name="connsiteY4" fmla="*/ 865188 h 130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376" h="1300126">
                <a:moveTo>
                  <a:pt x="865188" y="0"/>
                </a:moveTo>
                <a:lnTo>
                  <a:pt x="1730376" y="865188"/>
                </a:lnTo>
                <a:lnTo>
                  <a:pt x="1295438" y="1300126"/>
                </a:lnTo>
                <a:lnTo>
                  <a:pt x="434938" y="1300126"/>
                </a:lnTo>
                <a:lnTo>
                  <a:pt x="0" y="865188"/>
                </a:lnTo>
                <a:close/>
              </a:path>
            </a:pathLst>
          </a:custGeom>
          <a:solidFill>
            <a:schemeClr val="tx1">
              <a:lumMod val="50000"/>
              <a:lumOff val="50000"/>
            </a:schemeClr>
          </a:solidFill>
        </p:spPr>
        <p:txBody>
          <a:bodyPr wrap="square">
            <a:noAutofit/>
          </a:bodyPr>
          <a:lstStyle>
            <a:lvl1pPr>
              <a:defRPr/>
            </a:lvl1pPr>
          </a:lstStyle>
          <a:p>
            <a:r>
              <a:rPr lang="en-US" dirty="0"/>
              <a:t>            </a:t>
            </a:r>
          </a:p>
        </p:txBody>
      </p:sp>
      <p:sp>
        <p:nvSpPr>
          <p:cNvPr id="24" name="图片占位符 23"/>
          <p:cNvSpPr>
            <a:spLocks noGrp="1"/>
          </p:cNvSpPr>
          <p:nvPr>
            <p:ph type="pic" sz="quarter" idx="19" hasCustomPrompt="1"/>
          </p:nvPr>
        </p:nvSpPr>
        <p:spPr>
          <a:xfrm>
            <a:off x="449244" y="3006933"/>
            <a:ext cx="1730376" cy="1300126"/>
          </a:xfrm>
          <a:custGeom>
            <a:avLst/>
            <a:gdLst>
              <a:gd name="connsiteX0" fmla="*/ 865188 w 1730376"/>
              <a:gd name="connsiteY0" fmla="*/ 0 h 1300126"/>
              <a:gd name="connsiteX1" fmla="*/ 1730376 w 1730376"/>
              <a:gd name="connsiteY1" fmla="*/ 865188 h 1300126"/>
              <a:gd name="connsiteX2" fmla="*/ 1295438 w 1730376"/>
              <a:gd name="connsiteY2" fmla="*/ 1300126 h 1300126"/>
              <a:gd name="connsiteX3" fmla="*/ 434938 w 1730376"/>
              <a:gd name="connsiteY3" fmla="*/ 1300126 h 1300126"/>
              <a:gd name="connsiteX4" fmla="*/ 0 w 1730376"/>
              <a:gd name="connsiteY4" fmla="*/ 865188 h 130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376" h="1300126">
                <a:moveTo>
                  <a:pt x="865188" y="0"/>
                </a:moveTo>
                <a:lnTo>
                  <a:pt x="1730376" y="865188"/>
                </a:lnTo>
                <a:lnTo>
                  <a:pt x="1295438" y="1300126"/>
                </a:lnTo>
                <a:lnTo>
                  <a:pt x="434938" y="1300126"/>
                </a:lnTo>
                <a:lnTo>
                  <a:pt x="0" y="865188"/>
                </a:lnTo>
                <a:close/>
              </a:path>
            </a:pathLst>
          </a:custGeom>
          <a:solidFill>
            <a:schemeClr val="tx1">
              <a:lumMod val="50000"/>
              <a:lumOff val="50000"/>
            </a:schemeClr>
          </a:solidFill>
        </p:spPr>
        <p:txBody>
          <a:bodyPr wrap="square">
            <a:noAutofit/>
          </a:bodyPr>
          <a:lstStyle>
            <a:lvl1pPr>
              <a:defRPr/>
            </a:lvl1pPr>
          </a:lstStyle>
          <a:p>
            <a:r>
              <a:rPr lang="en-US" dirty="0"/>
              <a:t>            </a:t>
            </a:r>
          </a:p>
        </p:txBody>
      </p:sp>
      <p:sp>
        <p:nvSpPr>
          <p:cNvPr id="25" name="图片占位符 24"/>
          <p:cNvSpPr>
            <a:spLocks noGrp="1"/>
          </p:cNvSpPr>
          <p:nvPr>
            <p:ph type="pic" sz="quarter" idx="20" hasCustomPrompt="1"/>
          </p:nvPr>
        </p:nvSpPr>
        <p:spPr>
          <a:xfrm>
            <a:off x="4818159" y="1055458"/>
            <a:ext cx="1730376" cy="1300126"/>
          </a:xfrm>
          <a:custGeom>
            <a:avLst/>
            <a:gdLst>
              <a:gd name="connsiteX0" fmla="*/ 865188 w 1730376"/>
              <a:gd name="connsiteY0" fmla="*/ 0 h 1300126"/>
              <a:gd name="connsiteX1" fmla="*/ 1730376 w 1730376"/>
              <a:gd name="connsiteY1" fmla="*/ 865188 h 1300126"/>
              <a:gd name="connsiteX2" fmla="*/ 1295438 w 1730376"/>
              <a:gd name="connsiteY2" fmla="*/ 1300126 h 1300126"/>
              <a:gd name="connsiteX3" fmla="*/ 434938 w 1730376"/>
              <a:gd name="connsiteY3" fmla="*/ 1300126 h 1300126"/>
              <a:gd name="connsiteX4" fmla="*/ 0 w 1730376"/>
              <a:gd name="connsiteY4" fmla="*/ 865188 h 130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376" h="1300126">
                <a:moveTo>
                  <a:pt x="865188" y="0"/>
                </a:moveTo>
                <a:lnTo>
                  <a:pt x="1730376" y="865188"/>
                </a:lnTo>
                <a:lnTo>
                  <a:pt x="1295438" y="1300126"/>
                </a:lnTo>
                <a:lnTo>
                  <a:pt x="434938" y="1300126"/>
                </a:lnTo>
                <a:lnTo>
                  <a:pt x="0" y="865188"/>
                </a:lnTo>
                <a:close/>
              </a:path>
            </a:pathLst>
          </a:custGeom>
          <a:solidFill>
            <a:schemeClr val="tx1">
              <a:lumMod val="50000"/>
              <a:lumOff val="50000"/>
            </a:schemeClr>
          </a:solidFill>
        </p:spPr>
        <p:txBody>
          <a:bodyPr wrap="square">
            <a:noAutofit/>
          </a:bodyPr>
          <a:lstStyle>
            <a:lvl1pPr>
              <a:defRPr/>
            </a:lvl1pPr>
          </a:lstStyle>
          <a:p>
            <a:r>
              <a:rPr lang="en-US" dirty="0"/>
              <a:t>            </a:t>
            </a:r>
          </a:p>
        </p:txBody>
      </p:sp>
      <p:sp>
        <p:nvSpPr>
          <p:cNvPr id="26" name="图片占位符 25"/>
          <p:cNvSpPr>
            <a:spLocks noGrp="1"/>
          </p:cNvSpPr>
          <p:nvPr>
            <p:ph type="pic" sz="quarter" idx="21" hasCustomPrompt="1"/>
          </p:nvPr>
        </p:nvSpPr>
        <p:spPr>
          <a:xfrm>
            <a:off x="4818159" y="3006933"/>
            <a:ext cx="1730376" cy="1300126"/>
          </a:xfrm>
          <a:custGeom>
            <a:avLst/>
            <a:gdLst>
              <a:gd name="connsiteX0" fmla="*/ 865188 w 1730376"/>
              <a:gd name="connsiteY0" fmla="*/ 0 h 1300126"/>
              <a:gd name="connsiteX1" fmla="*/ 1730376 w 1730376"/>
              <a:gd name="connsiteY1" fmla="*/ 865188 h 1300126"/>
              <a:gd name="connsiteX2" fmla="*/ 1295438 w 1730376"/>
              <a:gd name="connsiteY2" fmla="*/ 1300126 h 1300126"/>
              <a:gd name="connsiteX3" fmla="*/ 434938 w 1730376"/>
              <a:gd name="connsiteY3" fmla="*/ 1300126 h 1300126"/>
              <a:gd name="connsiteX4" fmla="*/ 0 w 1730376"/>
              <a:gd name="connsiteY4" fmla="*/ 865188 h 130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376" h="1300126">
                <a:moveTo>
                  <a:pt x="865188" y="0"/>
                </a:moveTo>
                <a:lnTo>
                  <a:pt x="1730376" y="865188"/>
                </a:lnTo>
                <a:lnTo>
                  <a:pt x="1295438" y="1300126"/>
                </a:lnTo>
                <a:lnTo>
                  <a:pt x="434938" y="1300126"/>
                </a:lnTo>
                <a:lnTo>
                  <a:pt x="0" y="865188"/>
                </a:lnTo>
                <a:close/>
              </a:path>
            </a:pathLst>
          </a:custGeom>
          <a:solidFill>
            <a:schemeClr val="tx1">
              <a:lumMod val="50000"/>
              <a:lumOff val="50000"/>
            </a:schemeClr>
          </a:solidFill>
        </p:spPr>
        <p:txBody>
          <a:bodyPr wrap="square">
            <a:noAutofit/>
          </a:bodyPr>
          <a:lstStyle>
            <a:lvl1pPr>
              <a:defRPr/>
            </a:lvl1pPr>
          </a:lstStyle>
          <a:p>
            <a:r>
              <a:rPr lang="en-US" dirty="0"/>
              <a:t>            </a:t>
            </a:r>
          </a:p>
        </p:txBody>
      </p:sp>
    </p:spTree>
    <p:extLst>
      <p:ext uri="{BB962C8B-B14F-4D97-AF65-F5344CB8AC3E}">
        <p14:creationId xmlns:p14="http://schemas.microsoft.com/office/powerpoint/2010/main" val="3700857414"/>
      </p:ext>
    </p:extLst>
  </p:cSld>
  <p:clrMapOvr>
    <a:masterClrMapping/>
  </p:clrMapOvr>
  <p:extLst>
    <p:ext uri="{DCECCB84-F9BA-43D5-87BE-67443E8EF086}">
      <p15:sldGuideLst xmlns:p15="http://schemas.microsoft.com/office/powerpoint/2012/main">
        <p15:guide id="1" orient="horz" pos="1620">
          <p15:clr>
            <a:srgbClr val="FBAE40"/>
          </p15:clr>
        </p15:guide>
        <p15:guide id="2" pos="28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9" name="Picture Placeholder 8"/>
          <p:cNvSpPr>
            <a:spLocks noGrp="1"/>
          </p:cNvSpPr>
          <p:nvPr>
            <p:ph type="pic" sz="quarter" idx="10" hasCustomPrompt="1"/>
          </p:nvPr>
        </p:nvSpPr>
        <p:spPr>
          <a:xfrm>
            <a:off x="1039396" y="949842"/>
            <a:ext cx="1317306" cy="992678"/>
          </a:xfrm>
          <a:custGeom>
            <a:avLst/>
            <a:gdLst>
              <a:gd name="connsiteX0" fmla="*/ 0 w 2057400"/>
              <a:gd name="connsiteY0" fmla="*/ 1080294 h 2160587"/>
              <a:gd name="connsiteX1" fmla="*/ 1028700 w 2057400"/>
              <a:gd name="connsiteY1" fmla="*/ 0 h 2160587"/>
              <a:gd name="connsiteX2" fmla="*/ 2057400 w 2057400"/>
              <a:gd name="connsiteY2" fmla="*/ 1080294 h 2160587"/>
              <a:gd name="connsiteX3" fmla="*/ 1028700 w 2057400"/>
              <a:gd name="connsiteY3" fmla="*/ 2160587 h 2160587"/>
              <a:gd name="connsiteX4" fmla="*/ 0 w 2057400"/>
              <a:gd name="connsiteY4" fmla="*/ 1080294 h 2160587"/>
              <a:gd name="connsiteX0" fmla="*/ 0 w 2277319"/>
              <a:gd name="connsiteY0" fmla="*/ 1080294 h 2160587"/>
              <a:gd name="connsiteX1" fmla="*/ 1028700 w 2277319"/>
              <a:gd name="connsiteY1" fmla="*/ 0 h 2160587"/>
              <a:gd name="connsiteX2" fmla="*/ 2277319 w 2277319"/>
              <a:gd name="connsiteY2" fmla="*/ 1256808 h 2160587"/>
              <a:gd name="connsiteX3" fmla="*/ 1028700 w 2277319"/>
              <a:gd name="connsiteY3" fmla="*/ 2160587 h 2160587"/>
              <a:gd name="connsiteX4" fmla="*/ 0 w 2277319"/>
              <a:gd name="connsiteY4" fmla="*/ 1080294 h 2160587"/>
              <a:gd name="connsiteX0" fmla="*/ 0 w 2503025"/>
              <a:gd name="connsiteY0" fmla="*/ 1256808 h 2160587"/>
              <a:gd name="connsiteX1" fmla="*/ 1254406 w 2503025"/>
              <a:gd name="connsiteY1" fmla="*/ 0 h 2160587"/>
              <a:gd name="connsiteX2" fmla="*/ 2503025 w 2503025"/>
              <a:gd name="connsiteY2" fmla="*/ 1256808 h 2160587"/>
              <a:gd name="connsiteX3" fmla="*/ 1254406 w 2503025"/>
              <a:gd name="connsiteY3" fmla="*/ 2160587 h 2160587"/>
              <a:gd name="connsiteX4" fmla="*/ 0 w 2503025"/>
              <a:gd name="connsiteY4" fmla="*/ 1256808 h 2160587"/>
              <a:gd name="connsiteX0" fmla="*/ 0 w 2503025"/>
              <a:gd name="connsiteY0" fmla="*/ 1256808 h 1888582"/>
              <a:gd name="connsiteX1" fmla="*/ 1254406 w 2503025"/>
              <a:gd name="connsiteY1" fmla="*/ 0 h 1888582"/>
              <a:gd name="connsiteX2" fmla="*/ 2503025 w 2503025"/>
              <a:gd name="connsiteY2" fmla="*/ 1256808 h 1888582"/>
              <a:gd name="connsiteX3" fmla="*/ 635161 w 2503025"/>
              <a:gd name="connsiteY3" fmla="*/ 1888582 h 1888582"/>
              <a:gd name="connsiteX4" fmla="*/ 0 w 2503025"/>
              <a:gd name="connsiteY4"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2085990 w 2503025"/>
              <a:gd name="connsiteY3" fmla="*/ 1394720 h 1888582"/>
              <a:gd name="connsiteX4" fmla="*/ 635161 w 2503025"/>
              <a:gd name="connsiteY4" fmla="*/ 1888582 h 1888582"/>
              <a:gd name="connsiteX5" fmla="*/ 0 w 2503025"/>
              <a:gd name="connsiteY5"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1877646 w 2503025"/>
              <a:gd name="connsiteY3" fmla="*/ 1880857 h 1888582"/>
              <a:gd name="connsiteX4" fmla="*/ 635161 w 2503025"/>
              <a:gd name="connsiteY4" fmla="*/ 1888582 h 1888582"/>
              <a:gd name="connsiteX5" fmla="*/ 0 w 2503025"/>
              <a:gd name="connsiteY5" fmla="*/ 1256808 h 1888582"/>
              <a:gd name="connsiteX0" fmla="*/ 0 w 2503025"/>
              <a:gd name="connsiteY0" fmla="*/ 1256808 h 1886201"/>
              <a:gd name="connsiteX1" fmla="*/ 1254406 w 2503025"/>
              <a:gd name="connsiteY1" fmla="*/ 0 h 1886201"/>
              <a:gd name="connsiteX2" fmla="*/ 2503025 w 2503025"/>
              <a:gd name="connsiteY2" fmla="*/ 1256808 h 1886201"/>
              <a:gd name="connsiteX3" fmla="*/ 1877646 w 2503025"/>
              <a:gd name="connsiteY3" fmla="*/ 1880857 h 1886201"/>
              <a:gd name="connsiteX4" fmla="*/ 637543 w 2503025"/>
              <a:gd name="connsiteY4" fmla="*/ 1886201 h 1886201"/>
              <a:gd name="connsiteX5" fmla="*/ 0 w 2503025"/>
              <a:gd name="connsiteY5" fmla="*/ 1256808 h 1886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3025" h="1886201">
                <a:moveTo>
                  <a:pt x="0" y="1256808"/>
                </a:moveTo>
                <a:lnTo>
                  <a:pt x="1254406" y="0"/>
                </a:lnTo>
                <a:lnTo>
                  <a:pt x="2503025" y="1256808"/>
                </a:lnTo>
                <a:lnTo>
                  <a:pt x="1877646" y="1880857"/>
                </a:lnTo>
                <a:lnTo>
                  <a:pt x="637543" y="1886201"/>
                </a:lnTo>
                <a:lnTo>
                  <a:pt x="0" y="1256808"/>
                </a:lnTo>
                <a:close/>
              </a:path>
            </a:pathLst>
          </a:custGeom>
        </p:spPr>
        <p:txBody>
          <a:bodyPr/>
          <a:lstStyle>
            <a:lvl1pPr>
              <a:defRPr/>
            </a:lvl1pPr>
          </a:lstStyle>
          <a:p>
            <a:r>
              <a:rPr lang="en-US" dirty="0"/>
              <a:t>            </a:t>
            </a:r>
          </a:p>
        </p:txBody>
      </p:sp>
      <p:sp>
        <p:nvSpPr>
          <p:cNvPr id="10"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11" name="Picture Placeholder 8"/>
          <p:cNvSpPr>
            <a:spLocks noGrp="1"/>
          </p:cNvSpPr>
          <p:nvPr>
            <p:ph type="pic" sz="quarter" idx="15" hasCustomPrompt="1"/>
          </p:nvPr>
        </p:nvSpPr>
        <p:spPr>
          <a:xfrm>
            <a:off x="6761298" y="949842"/>
            <a:ext cx="1317306" cy="992678"/>
          </a:xfrm>
          <a:custGeom>
            <a:avLst/>
            <a:gdLst>
              <a:gd name="connsiteX0" fmla="*/ 0 w 2057400"/>
              <a:gd name="connsiteY0" fmla="*/ 1080294 h 2160587"/>
              <a:gd name="connsiteX1" fmla="*/ 1028700 w 2057400"/>
              <a:gd name="connsiteY1" fmla="*/ 0 h 2160587"/>
              <a:gd name="connsiteX2" fmla="*/ 2057400 w 2057400"/>
              <a:gd name="connsiteY2" fmla="*/ 1080294 h 2160587"/>
              <a:gd name="connsiteX3" fmla="*/ 1028700 w 2057400"/>
              <a:gd name="connsiteY3" fmla="*/ 2160587 h 2160587"/>
              <a:gd name="connsiteX4" fmla="*/ 0 w 2057400"/>
              <a:gd name="connsiteY4" fmla="*/ 1080294 h 2160587"/>
              <a:gd name="connsiteX0" fmla="*/ 0 w 2277319"/>
              <a:gd name="connsiteY0" fmla="*/ 1080294 h 2160587"/>
              <a:gd name="connsiteX1" fmla="*/ 1028700 w 2277319"/>
              <a:gd name="connsiteY1" fmla="*/ 0 h 2160587"/>
              <a:gd name="connsiteX2" fmla="*/ 2277319 w 2277319"/>
              <a:gd name="connsiteY2" fmla="*/ 1256808 h 2160587"/>
              <a:gd name="connsiteX3" fmla="*/ 1028700 w 2277319"/>
              <a:gd name="connsiteY3" fmla="*/ 2160587 h 2160587"/>
              <a:gd name="connsiteX4" fmla="*/ 0 w 2277319"/>
              <a:gd name="connsiteY4" fmla="*/ 1080294 h 2160587"/>
              <a:gd name="connsiteX0" fmla="*/ 0 w 2503025"/>
              <a:gd name="connsiteY0" fmla="*/ 1256808 h 2160587"/>
              <a:gd name="connsiteX1" fmla="*/ 1254406 w 2503025"/>
              <a:gd name="connsiteY1" fmla="*/ 0 h 2160587"/>
              <a:gd name="connsiteX2" fmla="*/ 2503025 w 2503025"/>
              <a:gd name="connsiteY2" fmla="*/ 1256808 h 2160587"/>
              <a:gd name="connsiteX3" fmla="*/ 1254406 w 2503025"/>
              <a:gd name="connsiteY3" fmla="*/ 2160587 h 2160587"/>
              <a:gd name="connsiteX4" fmla="*/ 0 w 2503025"/>
              <a:gd name="connsiteY4" fmla="*/ 1256808 h 2160587"/>
              <a:gd name="connsiteX0" fmla="*/ 0 w 2503025"/>
              <a:gd name="connsiteY0" fmla="*/ 1256808 h 1888582"/>
              <a:gd name="connsiteX1" fmla="*/ 1254406 w 2503025"/>
              <a:gd name="connsiteY1" fmla="*/ 0 h 1888582"/>
              <a:gd name="connsiteX2" fmla="*/ 2503025 w 2503025"/>
              <a:gd name="connsiteY2" fmla="*/ 1256808 h 1888582"/>
              <a:gd name="connsiteX3" fmla="*/ 635161 w 2503025"/>
              <a:gd name="connsiteY3" fmla="*/ 1888582 h 1888582"/>
              <a:gd name="connsiteX4" fmla="*/ 0 w 2503025"/>
              <a:gd name="connsiteY4"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2085990 w 2503025"/>
              <a:gd name="connsiteY3" fmla="*/ 1394720 h 1888582"/>
              <a:gd name="connsiteX4" fmla="*/ 635161 w 2503025"/>
              <a:gd name="connsiteY4" fmla="*/ 1888582 h 1888582"/>
              <a:gd name="connsiteX5" fmla="*/ 0 w 2503025"/>
              <a:gd name="connsiteY5"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1877646 w 2503025"/>
              <a:gd name="connsiteY3" fmla="*/ 1880857 h 1888582"/>
              <a:gd name="connsiteX4" fmla="*/ 635161 w 2503025"/>
              <a:gd name="connsiteY4" fmla="*/ 1888582 h 1888582"/>
              <a:gd name="connsiteX5" fmla="*/ 0 w 2503025"/>
              <a:gd name="connsiteY5" fmla="*/ 1256808 h 1888582"/>
              <a:gd name="connsiteX0" fmla="*/ 0 w 2503025"/>
              <a:gd name="connsiteY0" fmla="*/ 1256808 h 1886201"/>
              <a:gd name="connsiteX1" fmla="*/ 1254406 w 2503025"/>
              <a:gd name="connsiteY1" fmla="*/ 0 h 1886201"/>
              <a:gd name="connsiteX2" fmla="*/ 2503025 w 2503025"/>
              <a:gd name="connsiteY2" fmla="*/ 1256808 h 1886201"/>
              <a:gd name="connsiteX3" fmla="*/ 1877646 w 2503025"/>
              <a:gd name="connsiteY3" fmla="*/ 1880857 h 1886201"/>
              <a:gd name="connsiteX4" fmla="*/ 637543 w 2503025"/>
              <a:gd name="connsiteY4" fmla="*/ 1886201 h 1886201"/>
              <a:gd name="connsiteX5" fmla="*/ 0 w 2503025"/>
              <a:gd name="connsiteY5" fmla="*/ 1256808 h 1886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3025" h="1886201">
                <a:moveTo>
                  <a:pt x="0" y="1256808"/>
                </a:moveTo>
                <a:lnTo>
                  <a:pt x="1254406" y="0"/>
                </a:lnTo>
                <a:lnTo>
                  <a:pt x="2503025" y="1256808"/>
                </a:lnTo>
                <a:lnTo>
                  <a:pt x="1877646" y="1880857"/>
                </a:lnTo>
                <a:lnTo>
                  <a:pt x="637543" y="1886201"/>
                </a:lnTo>
                <a:lnTo>
                  <a:pt x="0" y="1256808"/>
                </a:lnTo>
                <a:close/>
              </a:path>
            </a:pathLst>
          </a:custGeom>
        </p:spPr>
        <p:txBody>
          <a:bodyPr/>
          <a:lstStyle>
            <a:lvl1pPr>
              <a:defRPr/>
            </a:lvl1pPr>
          </a:lstStyle>
          <a:p>
            <a:r>
              <a:rPr lang="en-US" dirty="0"/>
              <a:t>            </a:t>
            </a:r>
          </a:p>
        </p:txBody>
      </p:sp>
      <p:sp>
        <p:nvSpPr>
          <p:cNvPr id="12" name="Picture Placeholder 8"/>
          <p:cNvSpPr>
            <a:spLocks noGrp="1"/>
          </p:cNvSpPr>
          <p:nvPr>
            <p:ph type="pic" sz="quarter" idx="16" hasCustomPrompt="1"/>
          </p:nvPr>
        </p:nvSpPr>
        <p:spPr>
          <a:xfrm>
            <a:off x="3900347" y="949842"/>
            <a:ext cx="1317306" cy="992678"/>
          </a:xfrm>
          <a:custGeom>
            <a:avLst/>
            <a:gdLst>
              <a:gd name="connsiteX0" fmla="*/ 0 w 2057400"/>
              <a:gd name="connsiteY0" fmla="*/ 1080294 h 2160587"/>
              <a:gd name="connsiteX1" fmla="*/ 1028700 w 2057400"/>
              <a:gd name="connsiteY1" fmla="*/ 0 h 2160587"/>
              <a:gd name="connsiteX2" fmla="*/ 2057400 w 2057400"/>
              <a:gd name="connsiteY2" fmla="*/ 1080294 h 2160587"/>
              <a:gd name="connsiteX3" fmla="*/ 1028700 w 2057400"/>
              <a:gd name="connsiteY3" fmla="*/ 2160587 h 2160587"/>
              <a:gd name="connsiteX4" fmla="*/ 0 w 2057400"/>
              <a:gd name="connsiteY4" fmla="*/ 1080294 h 2160587"/>
              <a:gd name="connsiteX0" fmla="*/ 0 w 2277319"/>
              <a:gd name="connsiteY0" fmla="*/ 1080294 h 2160587"/>
              <a:gd name="connsiteX1" fmla="*/ 1028700 w 2277319"/>
              <a:gd name="connsiteY1" fmla="*/ 0 h 2160587"/>
              <a:gd name="connsiteX2" fmla="*/ 2277319 w 2277319"/>
              <a:gd name="connsiteY2" fmla="*/ 1256808 h 2160587"/>
              <a:gd name="connsiteX3" fmla="*/ 1028700 w 2277319"/>
              <a:gd name="connsiteY3" fmla="*/ 2160587 h 2160587"/>
              <a:gd name="connsiteX4" fmla="*/ 0 w 2277319"/>
              <a:gd name="connsiteY4" fmla="*/ 1080294 h 2160587"/>
              <a:gd name="connsiteX0" fmla="*/ 0 w 2503025"/>
              <a:gd name="connsiteY0" fmla="*/ 1256808 h 2160587"/>
              <a:gd name="connsiteX1" fmla="*/ 1254406 w 2503025"/>
              <a:gd name="connsiteY1" fmla="*/ 0 h 2160587"/>
              <a:gd name="connsiteX2" fmla="*/ 2503025 w 2503025"/>
              <a:gd name="connsiteY2" fmla="*/ 1256808 h 2160587"/>
              <a:gd name="connsiteX3" fmla="*/ 1254406 w 2503025"/>
              <a:gd name="connsiteY3" fmla="*/ 2160587 h 2160587"/>
              <a:gd name="connsiteX4" fmla="*/ 0 w 2503025"/>
              <a:gd name="connsiteY4" fmla="*/ 1256808 h 2160587"/>
              <a:gd name="connsiteX0" fmla="*/ 0 w 2503025"/>
              <a:gd name="connsiteY0" fmla="*/ 1256808 h 1888582"/>
              <a:gd name="connsiteX1" fmla="*/ 1254406 w 2503025"/>
              <a:gd name="connsiteY1" fmla="*/ 0 h 1888582"/>
              <a:gd name="connsiteX2" fmla="*/ 2503025 w 2503025"/>
              <a:gd name="connsiteY2" fmla="*/ 1256808 h 1888582"/>
              <a:gd name="connsiteX3" fmla="*/ 635161 w 2503025"/>
              <a:gd name="connsiteY3" fmla="*/ 1888582 h 1888582"/>
              <a:gd name="connsiteX4" fmla="*/ 0 w 2503025"/>
              <a:gd name="connsiteY4"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2085990 w 2503025"/>
              <a:gd name="connsiteY3" fmla="*/ 1394720 h 1888582"/>
              <a:gd name="connsiteX4" fmla="*/ 635161 w 2503025"/>
              <a:gd name="connsiteY4" fmla="*/ 1888582 h 1888582"/>
              <a:gd name="connsiteX5" fmla="*/ 0 w 2503025"/>
              <a:gd name="connsiteY5"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1877646 w 2503025"/>
              <a:gd name="connsiteY3" fmla="*/ 1880857 h 1888582"/>
              <a:gd name="connsiteX4" fmla="*/ 635161 w 2503025"/>
              <a:gd name="connsiteY4" fmla="*/ 1888582 h 1888582"/>
              <a:gd name="connsiteX5" fmla="*/ 0 w 2503025"/>
              <a:gd name="connsiteY5" fmla="*/ 1256808 h 1888582"/>
              <a:gd name="connsiteX0" fmla="*/ 0 w 2503025"/>
              <a:gd name="connsiteY0" fmla="*/ 1256808 h 1886201"/>
              <a:gd name="connsiteX1" fmla="*/ 1254406 w 2503025"/>
              <a:gd name="connsiteY1" fmla="*/ 0 h 1886201"/>
              <a:gd name="connsiteX2" fmla="*/ 2503025 w 2503025"/>
              <a:gd name="connsiteY2" fmla="*/ 1256808 h 1886201"/>
              <a:gd name="connsiteX3" fmla="*/ 1877646 w 2503025"/>
              <a:gd name="connsiteY3" fmla="*/ 1880857 h 1886201"/>
              <a:gd name="connsiteX4" fmla="*/ 637543 w 2503025"/>
              <a:gd name="connsiteY4" fmla="*/ 1886201 h 1886201"/>
              <a:gd name="connsiteX5" fmla="*/ 0 w 2503025"/>
              <a:gd name="connsiteY5" fmla="*/ 1256808 h 1886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3025" h="1886201">
                <a:moveTo>
                  <a:pt x="0" y="1256808"/>
                </a:moveTo>
                <a:lnTo>
                  <a:pt x="1254406" y="0"/>
                </a:lnTo>
                <a:lnTo>
                  <a:pt x="2503025" y="1256808"/>
                </a:lnTo>
                <a:lnTo>
                  <a:pt x="1877646" y="1880857"/>
                </a:lnTo>
                <a:lnTo>
                  <a:pt x="637543" y="1886201"/>
                </a:lnTo>
                <a:lnTo>
                  <a:pt x="0" y="1256808"/>
                </a:lnTo>
                <a:close/>
              </a:path>
            </a:pathLst>
          </a:custGeom>
        </p:spPr>
        <p:txBody>
          <a:bodyPr/>
          <a:lstStyle>
            <a:lvl1pPr>
              <a:defRPr/>
            </a:lvl1pPr>
          </a:lstStyle>
          <a:p>
            <a:r>
              <a:rPr lang="en-US" dirty="0"/>
              <a:t>            </a:t>
            </a:r>
          </a:p>
        </p:txBody>
      </p:sp>
      <p:sp>
        <p:nvSpPr>
          <p:cNvPr id="13" name="Picture Placeholder 8"/>
          <p:cNvSpPr>
            <a:spLocks noGrp="1"/>
          </p:cNvSpPr>
          <p:nvPr>
            <p:ph type="pic" sz="quarter" idx="17" hasCustomPrompt="1"/>
          </p:nvPr>
        </p:nvSpPr>
        <p:spPr>
          <a:xfrm>
            <a:off x="1039396" y="2979996"/>
            <a:ext cx="1317306" cy="992678"/>
          </a:xfrm>
          <a:custGeom>
            <a:avLst/>
            <a:gdLst>
              <a:gd name="connsiteX0" fmla="*/ 0 w 2057400"/>
              <a:gd name="connsiteY0" fmla="*/ 1080294 h 2160587"/>
              <a:gd name="connsiteX1" fmla="*/ 1028700 w 2057400"/>
              <a:gd name="connsiteY1" fmla="*/ 0 h 2160587"/>
              <a:gd name="connsiteX2" fmla="*/ 2057400 w 2057400"/>
              <a:gd name="connsiteY2" fmla="*/ 1080294 h 2160587"/>
              <a:gd name="connsiteX3" fmla="*/ 1028700 w 2057400"/>
              <a:gd name="connsiteY3" fmla="*/ 2160587 h 2160587"/>
              <a:gd name="connsiteX4" fmla="*/ 0 w 2057400"/>
              <a:gd name="connsiteY4" fmla="*/ 1080294 h 2160587"/>
              <a:gd name="connsiteX0" fmla="*/ 0 w 2277319"/>
              <a:gd name="connsiteY0" fmla="*/ 1080294 h 2160587"/>
              <a:gd name="connsiteX1" fmla="*/ 1028700 w 2277319"/>
              <a:gd name="connsiteY1" fmla="*/ 0 h 2160587"/>
              <a:gd name="connsiteX2" fmla="*/ 2277319 w 2277319"/>
              <a:gd name="connsiteY2" fmla="*/ 1256808 h 2160587"/>
              <a:gd name="connsiteX3" fmla="*/ 1028700 w 2277319"/>
              <a:gd name="connsiteY3" fmla="*/ 2160587 h 2160587"/>
              <a:gd name="connsiteX4" fmla="*/ 0 w 2277319"/>
              <a:gd name="connsiteY4" fmla="*/ 1080294 h 2160587"/>
              <a:gd name="connsiteX0" fmla="*/ 0 w 2503025"/>
              <a:gd name="connsiteY0" fmla="*/ 1256808 h 2160587"/>
              <a:gd name="connsiteX1" fmla="*/ 1254406 w 2503025"/>
              <a:gd name="connsiteY1" fmla="*/ 0 h 2160587"/>
              <a:gd name="connsiteX2" fmla="*/ 2503025 w 2503025"/>
              <a:gd name="connsiteY2" fmla="*/ 1256808 h 2160587"/>
              <a:gd name="connsiteX3" fmla="*/ 1254406 w 2503025"/>
              <a:gd name="connsiteY3" fmla="*/ 2160587 h 2160587"/>
              <a:gd name="connsiteX4" fmla="*/ 0 w 2503025"/>
              <a:gd name="connsiteY4" fmla="*/ 1256808 h 2160587"/>
              <a:gd name="connsiteX0" fmla="*/ 0 w 2503025"/>
              <a:gd name="connsiteY0" fmla="*/ 1256808 h 1888582"/>
              <a:gd name="connsiteX1" fmla="*/ 1254406 w 2503025"/>
              <a:gd name="connsiteY1" fmla="*/ 0 h 1888582"/>
              <a:gd name="connsiteX2" fmla="*/ 2503025 w 2503025"/>
              <a:gd name="connsiteY2" fmla="*/ 1256808 h 1888582"/>
              <a:gd name="connsiteX3" fmla="*/ 635161 w 2503025"/>
              <a:gd name="connsiteY3" fmla="*/ 1888582 h 1888582"/>
              <a:gd name="connsiteX4" fmla="*/ 0 w 2503025"/>
              <a:gd name="connsiteY4"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2085990 w 2503025"/>
              <a:gd name="connsiteY3" fmla="*/ 1394720 h 1888582"/>
              <a:gd name="connsiteX4" fmla="*/ 635161 w 2503025"/>
              <a:gd name="connsiteY4" fmla="*/ 1888582 h 1888582"/>
              <a:gd name="connsiteX5" fmla="*/ 0 w 2503025"/>
              <a:gd name="connsiteY5"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1877646 w 2503025"/>
              <a:gd name="connsiteY3" fmla="*/ 1880857 h 1888582"/>
              <a:gd name="connsiteX4" fmla="*/ 635161 w 2503025"/>
              <a:gd name="connsiteY4" fmla="*/ 1888582 h 1888582"/>
              <a:gd name="connsiteX5" fmla="*/ 0 w 2503025"/>
              <a:gd name="connsiteY5" fmla="*/ 1256808 h 1888582"/>
              <a:gd name="connsiteX0" fmla="*/ 0 w 2503025"/>
              <a:gd name="connsiteY0" fmla="*/ 1256808 h 1886201"/>
              <a:gd name="connsiteX1" fmla="*/ 1254406 w 2503025"/>
              <a:gd name="connsiteY1" fmla="*/ 0 h 1886201"/>
              <a:gd name="connsiteX2" fmla="*/ 2503025 w 2503025"/>
              <a:gd name="connsiteY2" fmla="*/ 1256808 h 1886201"/>
              <a:gd name="connsiteX3" fmla="*/ 1877646 w 2503025"/>
              <a:gd name="connsiteY3" fmla="*/ 1880857 h 1886201"/>
              <a:gd name="connsiteX4" fmla="*/ 637543 w 2503025"/>
              <a:gd name="connsiteY4" fmla="*/ 1886201 h 1886201"/>
              <a:gd name="connsiteX5" fmla="*/ 0 w 2503025"/>
              <a:gd name="connsiteY5" fmla="*/ 1256808 h 1886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3025" h="1886201">
                <a:moveTo>
                  <a:pt x="0" y="1256808"/>
                </a:moveTo>
                <a:lnTo>
                  <a:pt x="1254406" y="0"/>
                </a:lnTo>
                <a:lnTo>
                  <a:pt x="2503025" y="1256808"/>
                </a:lnTo>
                <a:lnTo>
                  <a:pt x="1877646" y="1880857"/>
                </a:lnTo>
                <a:lnTo>
                  <a:pt x="637543" y="1886201"/>
                </a:lnTo>
                <a:lnTo>
                  <a:pt x="0" y="1256808"/>
                </a:lnTo>
                <a:close/>
              </a:path>
            </a:pathLst>
          </a:custGeom>
        </p:spPr>
        <p:txBody>
          <a:bodyPr/>
          <a:lstStyle>
            <a:lvl1pPr>
              <a:defRPr/>
            </a:lvl1pPr>
          </a:lstStyle>
          <a:p>
            <a:r>
              <a:rPr lang="en-US" dirty="0"/>
              <a:t>            </a:t>
            </a:r>
          </a:p>
        </p:txBody>
      </p:sp>
      <p:sp>
        <p:nvSpPr>
          <p:cNvPr id="14" name="Picture Placeholder 8"/>
          <p:cNvSpPr>
            <a:spLocks noGrp="1"/>
          </p:cNvSpPr>
          <p:nvPr>
            <p:ph type="pic" sz="quarter" idx="18" hasCustomPrompt="1"/>
          </p:nvPr>
        </p:nvSpPr>
        <p:spPr>
          <a:xfrm>
            <a:off x="6761298" y="2979996"/>
            <a:ext cx="1317306" cy="992678"/>
          </a:xfrm>
          <a:custGeom>
            <a:avLst/>
            <a:gdLst>
              <a:gd name="connsiteX0" fmla="*/ 0 w 2057400"/>
              <a:gd name="connsiteY0" fmla="*/ 1080294 h 2160587"/>
              <a:gd name="connsiteX1" fmla="*/ 1028700 w 2057400"/>
              <a:gd name="connsiteY1" fmla="*/ 0 h 2160587"/>
              <a:gd name="connsiteX2" fmla="*/ 2057400 w 2057400"/>
              <a:gd name="connsiteY2" fmla="*/ 1080294 h 2160587"/>
              <a:gd name="connsiteX3" fmla="*/ 1028700 w 2057400"/>
              <a:gd name="connsiteY3" fmla="*/ 2160587 h 2160587"/>
              <a:gd name="connsiteX4" fmla="*/ 0 w 2057400"/>
              <a:gd name="connsiteY4" fmla="*/ 1080294 h 2160587"/>
              <a:gd name="connsiteX0" fmla="*/ 0 w 2277319"/>
              <a:gd name="connsiteY0" fmla="*/ 1080294 h 2160587"/>
              <a:gd name="connsiteX1" fmla="*/ 1028700 w 2277319"/>
              <a:gd name="connsiteY1" fmla="*/ 0 h 2160587"/>
              <a:gd name="connsiteX2" fmla="*/ 2277319 w 2277319"/>
              <a:gd name="connsiteY2" fmla="*/ 1256808 h 2160587"/>
              <a:gd name="connsiteX3" fmla="*/ 1028700 w 2277319"/>
              <a:gd name="connsiteY3" fmla="*/ 2160587 h 2160587"/>
              <a:gd name="connsiteX4" fmla="*/ 0 w 2277319"/>
              <a:gd name="connsiteY4" fmla="*/ 1080294 h 2160587"/>
              <a:gd name="connsiteX0" fmla="*/ 0 w 2503025"/>
              <a:gd name="connsiteY0" fmla="*/ 1256808 h 2160587"/>
              <a:gd name="connsiteX1" fmla="*/ 1254406 w 2503025"/>
              <a:gd name="connsiteY1" fmla="*/ 0 h 2160587"/>
              <a:gd name="connsiteX2" fmla="*/ 2503025 w 2503025"/>
              <a:gd name="connsiteY2" fmla="*/ 1256808 h 2160587"/>
              <a:gd name="connsiteX3" fmla="*/ 1254406 w 2503025"/>
              <a:gd name="connsiteY3" fmla="*/ 2160587 h 2160587"/>
              <a:gd name="connsiteX4" fmla="*/ 0 w 2503025"/>
              <a:gd name="connsiteY4" fmla="*/ 1256808 h 2160587"/>
              <a:gd name="connsiteX0" fmla="*/ 0 w 2503025"/>
              <a:gd name="connsiteY0" fmla="*/ 1256808 h 1888582"/>
              <a:gd name="connsiteX1" fmla="*/ 1254406 w 2503025"/>
              <a:gd name="connsiteY1" fmla="*/ 0 h 1888582"/>
              <a:gd name="connsiteX2" fmla="*/ 2503025 w 2503025"/>
              <a:gd name="connsiteY2" fmla="*/ 1256808 h 1888582"/>
              <a:gd name="connsiteX3" fmla="*/ 635161 w 2503025"/>
              <a:gd name="connsiteY3" fmla="*/ 1888582 h 1888582"/>
              <a:gd name="connsiteX4" fmla="*/ 0 w 2503025"/>
              <a:gd name="connsiteY4"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2085990 w 2503025"/>
              <a:gd name="connsiteY3" fmla="*/ 1394720 h 1888582"/>
              <a:gd name="connsiteX4" fmla="*/ 635161 w 2503025"/>
              <a:gd name="connsiteY4" fmla="*/ 1888582 h 1888582"/>
              <a:gd name="connsiteX5" fmla="*/ 0 w 2503025"/>
              <a:gd name="connsiteY5"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1877646 w 2503025"/>
              <a:gd name="connsiteY3" fmla="*/ 1880857 h 1888582"/>
              <a:gd name="connsiteX4" fmla="*/ 635161 w 2503025"/>
              <a:gd name="connsiteY4" fmla="*/ 1888582 h 1888582"/>
              <a:gd name="connsiteX5" fmla="*/ 0 w 2503025"/>
              <a:gd name="connsiteY5" fmla="*/ 1256808 h 1888582"/>
              <a:gd name="connsiteX0" fmla="*/ 0 w 2503025"/>
              <a:gd name="connsiteY0" fmla="*/ 1256808 h 1886201"/>
              <a:gd name="connsiteX1" fmla="*/ 1254406 w 2503025"/>
              <a:gd name="connsiteY1" fmla="*/ 0 h 1886201"/>
              <a:gd name="connsiteX2" fmla="*/ 2503025 w 2503025"/>
              <a:gd name="connsiteY2" fmla="*/ 1256808 h 1886201"/>
              <a:gd name="connsiteX3" fmla="*/ 1877646 w 2503025"/>
              <a:gd name="connsiteY3" fmla="*/ 1880857 h 1886201"/>
              <a:gd name="connsiteX4" fmla="*/ 637543 w 2503025"/>
              <a:gd name="connsiteY4" fmla="*/ 1886201 h 1886201"/>
              <a:gd name="connsiteX5" fmla="*/ 0 w 2503025"/>
              <a:gd name="connsiteY5" fmla="*/ 1256808 h 1886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3025" h="1886201">
                <a:moveTo>
                  <a:pt x="0" y="1256808"/>
                </a:moveTo>
                <a:lnTo>
                  <a:pt x="1254406" y="0"/>
                </a:lnTo>
                <a:lnTo>
                  <a:pt x="2503025" y="1256808"/>
                </a:lnTo>
                <a:lnTo>
                  <a:pt x="1877646" y="1880857"/>
                </a:lnTo>
                <a:lnTo>
                  <a:pt x="637543" y="1886201"/>
                </a:lnTo>
                <a:lnTo>
                  <a:pt x="0" y="1256808"/>
                </a:lnTo>
                <a:close/>
              </a:path>
            </a:pathLst>
          </a:custGeom>
        </p:spPr>
        <p:txBody>
          <a:bodyPr/>
          <a:lstStyle>
            <a:lvl1pPr>
              <a:defRPr/>
            </a:lvl1pPr>
          </a:lstStyle>
          <a:p>
            <a:r>
              <a:rPr lang="en-US" dirty="0"/>
              <a:t>            </a:t>
            </a:r>
          </a:p>
        </p:txBody>
      </p:sp>
      <p:sp>
        <p:nvSpPr>
          <p:cNvPr id="15" name="Picture Placeholder 8"/>
          <p:cNvSpPr>
            <a:spLocks noGrp="1"/>
          </p:cNvSpPr>
          <p:nvPr>
            <p:ph type="pic" sz="quarter" idx="19" hasCustomPrompt="1"/>
          </p:nvPr>
        </p:nvSpPr>
        <p:spPr>
          <a:xfrm>
            <a:off x="3900347" y="2979996"/>
            <a:ext cx="1317306" cy="992678"/>
          </a:xfrm>
          <a:custGeom>
            <a:avLst/>
            <a:gdLst>
              <a:gd name="connsiteX0" fmla="*/ 0 w 2057400"/>
              <a:gd name="connsiteY0" fmla="*/ 1080294 h 2160587"/>
              <a:gd name="connsiteX1" fmla="*/ 1028700 w 2057400"/>
              <a:gd name="connsiteY1" fmla="*/ 0 h 2160587"/>
              <a:gd name="connsiteX2" fmla="*/ 2057400 w 2057400"/>
              <a:gd name="connsiteY2" fmla="*/ 1080294 h 2160587"/>
              <a:gd name="connsiteX3" fmla="*/ 1028700 w 2057400"/>
              <a:gd name="connsiteY3" fmla="*/ 2160587 h 2160587"/>
              <a:gd name="connsiteX4" fmla="*/ 0 w 2057400"/>
              <a:gd name="connsiteY4" fmla="*/ 1080294 h 2160587"/>
              <a:gd name="connsiteX0" fmla="*/ 0 w 2277319"/>
              <a:gd name="connsiteY0" fmla="*/ 1080294 h 2160587"/>
              <a:gd name="connsiteX1" fmla="*/ 1028700 w 2277319"/>
              <a:gd name="connsiteY1" fmla="*/ 0 h 2160587"/>
              <a:gd name="connsiteX2" fmla="*/ 2277319 w 2277319"/>
              <a:gd name="connsiteY2" fmla="*/ 1256808 h 2160587"/>
              <a:gd name="connsiteX3" fmla="*/ 1028700 w 2277319"/>
              <a:gd name="connsiteY3" fmla="*/ 2160587 h 2160587"/>
              <a:gd name="connsiteX4" fmla="*/ 0 w 2277319"/>
              <a:gd name="connsiteY4" fmla="*/ 1080294 h 2160587"/>
              <a:gd name="connsiteX0" fmla="*/ 0 w 2503025"/>
              <a:gd name="connsiteY0" fmla="*/ 1256808 h 2160587"/>
              <a:gd name="connsiteX1" fmla="*/ 1254406 w 2503025"/>
              <a:gd name="connsiteY1" fmla="*/ 0 h 2160587"/>
              <a:gd name="connsiteX2" fmla="*/ 2503025 w 2503025"/>
              <a:gd name="connsiteY2" fmla="*/ 1256808 h 2160587"/>
              <a:gd name="connsiteX3" fmla="*/ 1254406 w 2503025"/>
              <a:gd name="connsiteY3" fmla="*/ 2160587 h 2160587"/>
              <a:gd name="connsiteX4" fmla="*/ 0 w 2503025"/>
              <a:gd name="connsiteY4" fmla="*/ 1256808 h 2160587"/>
              <a:gd name="connsiteX0" fmla="*/ 0 w 2503025"/>
              <a:gd name="connsiteY0" fmla="*/ 1256808 h 1888582"/>
              <a:gd name="connsiteX1" fmla="*/ 1254406 w 2503025"/>
              <a:gd name="connsiteY1" fmla="*/ 0 h 1888582"/>
              <a:gd name="connsiteX2" fmla="*/ 2503025 w 2503025"/>
              <a:gd name="connsiteY2" fmla="*/ 1256808 h 1888582"/>
              <a:gd name="connsiteX3" fmla="*/ 635161 w 2503025"/>
              <a:gd name="connsiteY3" fmla="*/ 1888582 h 1888582"/>
              <a:gd name="connsiteX4" fmla="*/ 0 w 2503025"/>
              <a:gd name="connsiteY4"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2085990 w 2503025"/>
              <a:gd name="connsiteY3" fmla="*/ 1394720 h 1888582"/>
              <a:gd name="connsiteX4" fmla="*/ 635161 w 2503025"/>
              <a:gd name="connsiteY4" fmla="*/ 1888582 h 1888582"/>
              <a:gd name="connsiteX5" fmla="*/ 0 w 2503025"/>
              <a:gd name="connsiteY5" fmla="*/ 1256808 h 1888582"/>
              <a:gd name="connsiteX0" fmla="*/ 0 w 2503025"/>
              <a:gd name="connsiteY0" fmla="*/ 1256808 h 1888582"/>
              <a:gd name="connsiteX1" fmla="*/ 1254406 w 2503025"/>
              <a:gd name="connsiteY1" fmla="*/ 0 h 1888582"/>
              <a:gd name="connsiteX2" fmla="*/ 2503025 w 2503025"/>
              <a:gd name="connsiteY2" fmla="*/ 1256808 h 1888582"/>
              <a:gd name="connsiteX3" fmla="*/ 1877646 w 2503025"/>
              <a:gd name="connsiteY3" fmla="*/ 1880857 h 1888582"/>
              <a:gd name="connsiteX4" fmla="*/ 635161 w 2503025"/>
              <a:gd name="connsiteY4" fmla="*/ 1888582 h 1888582"/>
              <a:gd name="connsiteX5" fmla="*/ 0 w 2503025"/>
              <a:gd name="connsiteY5" fmla="*/ 1256808 h 1888582"/>
              <a:gd name="connsiteX0" fmla="*/ 0 w 2503025"/>
              <a:gd name="connsiteY0" fmla="*/ 1256808 h 1886201"/>
              <a:gd name="connsiteX1" fmla="*/ 1254406 w 2503025"/>
              <a:gd name="connsiteY1" fmla="*/ 0 h 1886201"/>
              <a:gd name="connsiteX2" fmla="*/ 2503025 w 2503025"/>
              <a:gd name="connsiteY2" fmla="*/ 1256808 h 1886201"/>
              <a:gd name="connsiteX3" fmla="*/ 1877646 w 2503025"/>
              <a:gd name="connsiteY3" fmla="*/ 1880857 h 1886201"/>
              <a:gd name="connsiteX4" fmla="*/ 637543 w 2503025"/>
              <a:gd name="connsiteY4" fmla="*/ 1886201 h 1886201"/>
              <a:gd name="connsiteX5" fmla="*/ 0 w 2503025"/>
              <a:gd name="connsiteY5" fmla="*/ 1256808 h 1886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3025" h="1886201">
                <a:moveTo>
                  <a:pt x="0" y="1256808"/>
                </a:moveTo>
                <a:lnTo>
                  <a:pt x="1254406" y="0"/>
                </a:lnTo>
                <a:lnTo>
                  <a:pt x="2503025" y="1256808"/>
                </a:lnTo>
                <a:lnTo>
                  <a:pt x="1877646" y="1880857"/>
                </a:lnTo>
                <a:lnTo>
                  <a:pt x="637543" y="1886201"/>
                </a:lnTo>
                <a:lnTo>
                  <a:pt x="0" y="1256808"/>
                </a:lnTo>
                <a:close/>
              </a:path>
            </a:pathLst>
          </a:custGeom>
        </p:spPr>
        <p:txBody>
          <a:bodyPr/>
          <a:lstStyle>
            <a:lvl1pPr>
              <a:defRPr/>
            </a:lvl1pPr>
          </a:lstStyle>
          <a:p>
            <a:r>
              <a:rPr lang="en-US" dirty="0"/>
              <a:t>            </a:t>
            </a:r>
          </a:p>
        </p:txBody>
      </p:sp>
    </p:spTree>
    <p:extLst>
      <p:ext uri="{BB962C8B-B14F-4D97-AF65-F5344CB8AC3E}">
        <p14:creationId xmlns:p14="http://schemas.microsoft.com/office/powerpoint/2010/main" val="1034727054"/>
      </p:ext>
    </p:extLst>
  </p:cSld>
  <p:clrMapOvr>
    <a:masterClrMapping/>
  </p:clrMapOvr>
  <p:extLst>
    <p:ext uri="{DCECCB84-F9BA-43D5-87BE-67443E8EF086}">
      <p15:sldGuideLst xmlns:p15="http://schemas.microsoft.com/office/powerpoint/2012/main">
        <p15:guide id="1" orient="horz" pos="1620">
          <p15:clr>
            <a:srgbClr val="FBAE40"/>
          </p15:clr>
        </p15:guide>
        <p15:guide id="2" pos="28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ull Place holder">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5143500"/>
          </a:xfrm>
        </p:spPr>
        <p:txBody>
          <a:bodyPr/>
          <a:lstStyle/>
          <a:p>
            <a:endParaRPr lang="en-US" dirty="0"/>
          </a:p>
        </p:txBody>
      </p:sp>
    </p:spTree>
    <p:extLst>
      <p:ext uri="{BB962C8B-B14F-4D97-AF65-F5344CB8AC3E}">
        <p14:creationId xmlns:p14="http://schemas.microsoft.com/office/powerpoint/2010/main" val="19806155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hape 1">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714004" y="1051495"/>
            <a:ext cx="1440548" cy="1224066"/>
          </a:xfrm>
          <a:prstGeom prst="hexagon">
            <a:avLst/>
          </a:prstGeom>
        </p:spPr>
        <p:txBody>
          <a:bodyPr/>
          <a:lstStyle/>
          <a:p>
            <a:endParaRPr lang="en-US" dirty="0"/>
          </a:p>
        </p:txBody>
      </p:sp>
      <p:sp>
        <p:nvSpPr>
          <p:cNvPr id="24" name="Picture Placeholder 14"/>
          <p:cNvSpPr>
            <a:spLocks noGrp="1"/>
          </p:cNvSpPr>
          <p:nvPr>
            <p:ph type="pic" sz="quarter" idx="11"/>
          </p:nvPr>
        </p:nvSpPr>
        <p:spPr>
          <a:xfrm>
            <a:off x="714004" y="3371092"/>
            <a:ext cx="1440548" cy="1224066"/>
          </a:xfrm>
          <a:prstGeom prst="hexagon">
            <a:avLst/>
          </a:prstGeom>
        </p:spPr>
        <p:txBody>
          <a:bodyPr/>
          <a:lstStyle/>
          <a:p>
            <a:endParaRPr lang="en-US" dirty="0"/>
          </a:p>
        </p:txBody>
      </p:sp>
      <p:sp>
        <p:nvSpPr>
          <p:cNvPr id="25" name="Picture Placeholder 14"/>
          <p:cNvSpPr>
            <a:spLocks noGrp="1"/>
          </p:cNvSpPr>
          <p:nvPr>
            <p:ph type="pic" sz="quarter" idx="12"/>
          </p:nvPr>
        </p:nvSpPr>
        <p:spPr>
          <a:xfrm>
            <a:off x="4858528" y="1051495"/>
            <a:ext cx="1440548" cy="1224066"/>
          </a:xfrm>
          <a:prstGeom prst="hexagon">
            <a:avLst/>
          </a:prstGeom>
        </p:spPr>
        <p:txBody>
          <a:bodyPr/>
          <a:lstStyle/>
          <a:p>
            <a:endParaRPr lang="en-US" dirty="0"/>
          </a:p>
        </p:txBody>
      </p:sp>
      <p:sp>
        <p:nvSpPr>
          <p:cNvPr id="26" name="Picture Placeholder 14"/>
          <p:cNvSpPr>
            <a:spLocks noGrp="1"/>
          </p:cNvSpPr>
          <p:nvPr>
            <p:ph type="pic" sz="quarter" idx="13"/>
          </p:nvPr>
        </p:nvSpPr>
        <p:spPr>
          <a:xfrm>
            <a:off x="4858528" y="3371092"/>
            <a:ext cx="1440548" cy="1224066"/>
          </a:xfrm>
          <a:prstGeom prst="hexagon">
            <a:avLst/>
          </a:prstGeom>
        </p:spPr>
        <p:txBody>
          <a:bodyPr/>
          <a:lstStyle/>
          <a:p>
            <a:endParaRPr lang="en-US" dirty="0"/>
          </a:p>
        </p:txBody>
      </p:sp>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Tree>
    <p:extLst>
      <p:ext uri="{BB962C8B-B14F-4D97-AF65-F5344CB8AC3E}">
        <p14:creationId xmlns:p14="http://schemas.microsoft.com/office/powerpoint/2010/main" val="2160462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hape 3">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3" name="Picture Placeholder 2"/>
          <p:cNvSpPr>
            <a:spLocks noGrp="1"/>
          </p:cNvSpPr>
          <p:nvPr>
            <p:ph type="pic" sz="quarter" idx="15"/>
          </p:nvPr>
        </p:nvSpPr>
        <p:spPr>
          <a:xfrm>
            <a:off x="5563034" y="1149927"/>
            <a:ext cx="2084387" cy="3993573"/>
          </a:xfrm>
        </p:spPr>
        <p:txBody>
          <a:bodyPr/>
          <a:lstStyle/>
          <a:p>
            <a:endParaRPr lang="en-US" dirty="0"/>
          </a:p>
        </p:txBody>
      </p:sp>
    </p:spTree>
    <p:extLst>
      <p:ext uri="{BB962C8B-B14F-4D97-AF65-F5344CB8AC3E}">
        <p14:creationId xmlns:p14="http://schemas.microsoft.com/office/powerpoint/2010/main" val="65072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hape 4">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3" name="Picture Placeholder 2"/>
          <p:cNvSpPr>
            <a:spLocks noGrp="1"/>
          </p:cNvSpPr>
          <p:nvPr>
            <p:ph type="pic" sz="quarter" idx="15"/>
          </p:nvPr>
        </p:nvSpPr>
        <p:spPr>
          <a:xfrm>
            <a:off x="3511525" y="893618"/>
            <a:ext cx="2105890" cy="3352268"/>
          </a:xfrm>
        </p:spPr>
        <p:txBody>
          <a:bodyPr/>
          <a:lstStyle/>
          <a:p>
            <a:endParaRPr lang="en-US" dirty="0"/>
          </a:p>
        </p:txBody>
      </p:sp>
      <p:sp>
        <p:nvSpPr>
          <p:cNvPr id="6" name="Picture Placeholder 5"/>
          <p:cNvSpPr>
            <a:spLocks noGrp="1"/>
          </p:cNvSpPr>
          <p:nvPr>
            <p:ph type="pic" sz="quarter" idx="16"/>
          </p:nvPr>
        </p:nvSpPr>
        <p:spPr>
          <a:xfrm>
            <a:off x="1332222" y="893618"/>
            <a:ext cx="2169364" cy="1225550"/>
          </a:xfrm>
        </p:spPr>
        <p:txBody>
          <a:bodyPr/>
          <a:lstStyle/>
          <a:p>
            <a:endParaRPr lang="en-US" dirty="0"/>
          </a:p>
        </p:txBody>
      </p:sp>
      <p:sp>
        <p:nvSpPr>
          <p:cNvPr id="8" name="Picture Placeholder 5"/>
          <p:cNvSpPr>
            <a:spLocks noGrp="1"/>
          </p:cNvSpPr>
          <p:nvPr>
            <p:ph type="pic" sz="quarter" idx="17"/>
          </p:nvPr>
        </p:nvSpPr>
        <p:spPr>
          <a:xfrm>
            <a:off x="1332222" y="3020336"/>
            <a:ext cx="2176784" cy="1225550"/>
          </a:xfrm>
        </p:spPr>
        <p:txBody>
          <a:bodyPr/>
          <a:lstStyle/>
          <a:p>
            <a:endParaRPr lang="en-US" dirty="0"/>
          </a:p>
        </p:txBody>
      </p:sp>
      <p:sp>
        <p:nvSpPr>
          <p:cNvPr id="9" name="Picture Placeholder 5"/>
          <p:cNvSpPr>
            <a:spLocks noGrp="1"/>
          </p:cNvSpPr>
          <p:nvPr>
            <p:ph type="pic" sz="quarter" idx="18"/>
          </p:nvPr>
        </p:nvSpPr>
        <p:spPr>
          <a:xfrm>
            <a:off x="5627353" y="907474"/>
            <a:ext cx="2172873" cy="1225550"/>
          </a:xfrm>
        </p:spPr>
        <p:txBody>
          <a:bodyPr/>
          <a:lstStyle/>
          <a:p>
            <a:endParaRPr lang="en-US" dirty="0"/>
          </a:p>
        </p:txBody>
      </p:sp>
      <p:sp>
        <p:nvSpPr>
          <p:cNvPr id="11" name="Picture Placeholder 5"/>
          <p:cNvSpPr>
            <a:spLocks noGrp="1"/>
          </p:cNvSpPr>
          <p:nvPr>
            <p:ph type="pic" sz="quarter" idx="19"/>
          </p:nvPr>
        </p:nvSpPr>
        <p:spPr>
          <a:xfrm>
            <a:off x="5617415" y="3020336"/>
            <a:ext cx="2182812" cy="1225550"/>
          </a:xfrm>
        </p:spPr>
        <p:txBody>
          <a:bodyPr/>
          <a:lstStyle/>
          <a:p>
            <a:endParaRPr lang="en-US" dirty="0"/>
          </a:p>
        </p:txBody>
      </p:sp>
      <p:sp>
        <p:nvSpPr>
          <p:cNvPr id="12" name="Picture Placeholder 5"/>
          <p:cNvSpPr>
            <a:spLocks noGrp="1"/>
          </p:cNvSpPr>
          <p:nvPr>
            <p:ph type="pic" sz="quarter" idx="20"/>
          </p:nvPr>
        </p:nvSpPr>
        <p:spPr>
          <a:xfrm>
            <a:off x="7800227" y="1960752"/>
            <a:ext cx="1343772" cy="1225550"/>
          </a:xfrm>
        </p:spPr>
        <p:txBody>
          <a:bodyPr/>
          <a:lstStyle/>
          <a:p>
            <a:endParaRPr lang="en-US" dirty="0"/>
          </a:p>
        </p:txBody>
      </p:sp>
      <p:sp>
        <p:nvSpPr>
          <p:cNvPr id="13" name="Picture Placeholder 5"/>
          <p:cNvSpPr>
            <a:spLocks noGrp="1"/>
          </p:cNvSpPr>
          <p:nvPr>
            <p:ph type="pic" sz="quarter" idx="21"/>
          </p:nvPr>
        </p:nvSpPr>
        <p:spPr>
          <a:xfrm>
            <a:off x="0" y="1960752"/>
            <a:ext cx="1332222" cy="1225550"/>
          </a:xfrm>
        </p:spPr>
        <p:txBody>
          <a:bodyPr/>
          <a:lstStyle/>
          <a:p>
            <a:endParaRPr lang="en-US" dirty="0"/>
          </a:p>
        </p:txBody>
      </p:sp>
    </p:spTree>
    <p:extLst>
      <p:ext uri="{BB962C8B-B14F-4D97-AF65-F5344CB8AC3E}">
        <p14:creationId xmlns:p14="http://schemas.microsoft.com/office/powerpoint/2010/main" val="3021175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hape 2">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3" name="Picture Placeholder 2"/>
          <p:cNvSpPr>
            <a:spLocks noGrp="1"/>
          </p:cNvSpPr>
          <p:nvPr>
            <p:ph type="pic" sz="quarter" idx="15"/>
          </p:nvPr>
        </p:nvSpPr>
        <p:spPr>
          <a:xfrm rot="2700000">
            <a:off x="2655909" y="1215869"/>
            <a:ext cx="1773052" cy="1026502"/>
          </a:xfrm>
          <a:prstGeom prst="rightArrow">
            <a:avLst/>
          </a:prstGeom>
          <a:ln w="38100">
            <a:solidFill>
              <a:schemeClr val="tx2"/>
            </a:solidFill>
          </a:ln>
        </p:spPr>
        <p:txBody>
          <a:bodyPr/>
          <a:lstStyle/>
          <a:p>
            <a:endParaRPr lang="en-US" dirty="0"/>
          </a:p>
        </p:txBody>
      </p:sp>
      <p:sp>
        <p:nvSpPr>
          <p:cNvPr id="9" name="Picture Placeholder 2"/>
          <p:cNvSpPr>
            <a:spLocks noGrp="1"/>
          </p:cNvSpPr>
          <p:nvPr>
            <p:ph type="pic" sz="quarter" idx="16"/>
          </p:nvPr>
        </p:nvSpPr>
        <p:spPr>
          <a:xfrm rot="8100000">
            <a:off x="4696103" y="1215867"/>
            <a:ext cx="1773050" cy="1026504"/>
          </a:xfrm>
          <a:prstGeom prst="rightArrow">
            <a:avLst/>
          </a:prstGeom>
          <a:ln w="38100">
            <a:solidFill>
              <a:schemeClr val="tx2"/>
            </a:solidFill>
          </a:ln>
        </p:spPr>
        <p:txBody>
          <a:bodyPr/>
          <a:lstStyle/>
          <a:p>
            <a:endParaRPr lang="en-US" dirty="0"/>
          </a:p>
        </p:txBody>
      </p:sp>
      <p:sp>
        <p:nvSpPr>
          <p:cNvPr id="10" name="Picture Placeholder 2"/>
          <p:cNvSpPr>
            <a:spLocks noGrp="1"/>
          </p:cNvSpPr>
          <p:nvPr>
            <p:ph type="pic" sz="quarter" idx="17"/>
          </p:nvPr>
        </p:nvSpPr>
        <p:spPr>
          <a:xfrm rot="18900000">
            <a:off x="2655909" y="3269186"/>
            <a:ext cx="1773054" cy="1026504"/>
          </a:xfrm>
          <a:prstGeom prst="rightArrow">
            <a:avLst/>
          </a:prstGeom>
          <a:ln w="38100">
            <a:solidFill>
              <a:schemeClr val="tx2"/>
            </a:solidFill>
          </a:ln>
        </p:spPr>
        <p:txBody>
          <a:bodyPr/>
          <a:lstStyle/>
          <a:p>
            <a:endParaRPr lang="en-US" dirty="0"/>
          </a:p>
        </p:txBody>
      </p:sp>
      <p:sp>
        <p:nvSpPr>
          <p:cNvPr id="11" name="Picture Placeholder 2"/>
          <p:cNvSpPr>
            <a:spLocks noGrp="1"/>
          </p:cNvSpPr>
          <p:nvPr>
            <p:ph type="pic" sz="quarter" idx="18"/>
          </p:nvPr>
        </p:nvSpPr>
        <p:spPr>
          <a:xfrm rot="13500000">
            <a:off x="4696102" y="3262259"/>
            <a:ext cx="1773052" cy="1026502"/>
          </a:xfrm>
          <a:prstGeom prst="rightArrow">
            <a:avLst/>
          </a:prstGeom>
          <a:ln w="38100">
            <a:solidFill>
              <a:schemeClr val="tx2"/>
            </a:solidFill>
          </a:ln>
        </p:spPr>
        <p:txBody>
          <a:bodyPr/>
          <a:lstStyle/>
          <a:p>
            <a:endParaRPr lang="en-US" dirty="0"/>
          </a:p>
        </p:txBody>
      </p:sp>
    </p:spTree>
    <p:extLst>
      <p:ext uri="{BB962C8B-B14F-4D97-AF65-F5344CB8AC3E}">
        <p14:creationId xmlns:p14="http://schemas.microsoft.com/office/powerpoint/2010/main" val="4157973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shape 5">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5" name="Picture Placeholder 4"/>
          <p:cNvSpPr>
            <a:spLocks noGrp="1"/>
          </p:cNvSpPr>
          <p:nvPr>
            <p:ph type="pic" sz="quarter" idx="15"/>
          </p:nvPr>
        </p:nvSpPr>
        <p:spPr>
          <a:xfrm>
            <a:off x="893619" y="719859"/>
            <a:ext cx="7308272" cy="1898650"/>
          </a:xfrm>
          <a:prstGeom prst="snip2DiagRect">
            <a:avLst/>
          </a:prstGeom>
        </p:spPr>
        <p:txBody>
          <a:bodyPr/>
          <a:lstStyle/>
          <a:p>
            <a:endParaRPr lang="en-US" dirty="0"/>
          </a:p>
        </p:txBody>
      </p:sp>
    </p:spTree>
    <p:extLst>
      <p:ext uri="{BB962C8B-B14F-4D97-AF65-F5344CB8AC3E}">
        <p14:creationId xmlns:p14="http://schemas.microsoft.com/office/powerpoint/2010/main" val="34203487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shape 6">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5" name="Picture Placeholder 4"/>
          <p:cNvSpPr>
            <a:spLocks noGrp="1"/>
          </p:cNvSpPr>
          <p:nvPr>
            <p:ph type="pic" sz="quarter" idx="15"/>
          </p:nvPr>
        </p:nvSpPr>
        <p:spPr>
          <a:xfrm>
            <a:off x="982893" y="837622"/>
            <a:ext cx="1849581" cy="3969905"/>
          </a:xfrm>
          <a:prstGeom prst="snip2DiagRect">
            <a:avLst/>
          </a:prstGeom>
        </p:spPr>
        <p:txBody>
          <a:bodyPr/>
          <a:lstStyle/>
          <a:p>
            <a:endParaRPr lang="en-US" dirty="0"/>
          </a:p>
        </p:txBody>
      </p:sp>
    </p:spTree>
    <p:extLst>
      <p:ext uri="{BB962C8B-B14F-4D97-AF65-F5344CB8AC3E}">
        <p14:creationId xmlns:p14="http://schemas.microsoft.com/office/powerpoint/2010/main" val="1593395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39848415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shape 7">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3" name="Picture Placeholder 2"/>
          <p:cNvSpPr>
            <a:spLocks noGrp="1"/>
          </p:cNvSpPr>
          <p:nvPr>
            <p:ph type="pic" sz="quarter" idx="15"/>
          </p:nvPr>
        </p:nvSpPr>
        <p:spPr>
          <a:xfrm>
            <a:off x="555133" y="1013637"/>
            <a:ext cx="1524000" cy="1360034"/>
          </a:xfrm>
          <a:prstGeom prst="hexagon">
            <a:avLst/>
          </a:prstGeom>
        </p:spPr>
        <p:txBody>
          <a:bodyPr/>
          <a:lstStyle/>
          <a:p>
            <a:endParaRPr lang="en-US" dirty="0"/>
          </a:p>
        </p:txBody>
      </p:sp>
      <p:sp>
        <p:nvSpPr>
          <p:cNvPr id="6" name="Picture Placeholder 2"/>
          <p:cNvSpPr>
            <a:spLocks noGrp="1"/>
          </p:cNvSpPr>
          <p:nvPr>
            <p:ph type="pic" sz="quarter" idx="16"/>
          </p:nvPr>
        </p:nvSpPr>
        <p:spPr>
          <a:xfrm>
            <a:off x="555133" y="3071037"/>
            <a:ext cx="1524000" cy="1360034"/>
          </a:xfrm>
          <a:prstGeom prst="hexagon">
            <a:avLst/>
          </a:prstGeom>
        </p:spPr>
        <p:txBody>
          <a:bodyPr/>
          <a:lstStyle/>
          <a:p>
            <a:endParaRPr lang="en-US" dirty="0"/>
          </a:p>
        </p:txBody>
      </p:sp>
      <p:sp>
        <p:nvSpPr>
          <p:cNvPr id="7" name="Picture Placeholder 2"/>
          <p:cNvSpPr>
            <a:spLocks noGrp="1"/>
          </p:cNvSpPr>
          <p:nvPr>
            <p:ph type="pic" sz="quarter" idx="17"/>
          </p:nvPr>
        </p:nvSpPr>
        <p:spPr>
          <a:xfrm>
            <a:off x="4726317" y="1016876"/>
            <a:ext cx="1524000" cy="1360034"/>
          </a:xfrm>
          <a:prstGeom prst="hexagon">
            <a:avLst/>
          </a:prstGeom>
        </p:spPr>
        <p:txBody>
          <a:bodyPr/>
          <a:lstStyle/>
          <a:p>
            <a:endParaRPr lang="en-US" dirty="0"/>
          </a:p>
        </p:txBody>
      </p:sp>
      <p:sp>
        <p:nvSpPr>
          <p:cNvPr id="8" name="Picture Placeholder 2"/>
          <p:cNvSpPr>
            <a:spLocks noGrp="1"/>
          </p:cNvSpPr>
          <p:nvPr>
            <p:ph type="pic" sz="quarter" idx="18"/>
          </p:nvPr>
        </p:nvSpPr>
        <p:spPr>
          <a:xfrm>
            <a:off x="4726317" y="3074276"/>
            <a:ext cx="1524000" cy="1360034"/>
          </a:xfrm>
          <a:prstGeom prst="hexagon">
            <a:avLst/>
          </a:prstGeom>
        </p:spPr>
        <p:txBody>
          <a:bodyPr/>
          <a:lstStyle/>
          <a:p>
            <a:endParaRPr lang="en-US" dirty="0"/>
          </a:p>
        </p:txBody>
      </p:sp>
    </p:spTree>
    <p:extLst>
      <p:ext uri="{BB962C8B-B14F-4D97-AF65-F5344CB8AC3E}">
        <p14:creationId xmlns:p14="http://schemas.microsoft.com/office/powerpoint/2010/main" val="30024821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shape 8">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5" name="Picture Placeholder 4"/>
          <p:cNvSpPr>
            <a:spLocks noGrp="1"/>
          </p:cNvSpPr>
          <p:nvPr>
            <p:ph type="pic" sz="quarter" idx="15"/>
          </p:nvPr>
        </p:nvSpPr>
        <p:spPr>
          <a:xfrm>
            <a:off x="1" y="1331913"/>
            <a:ext cx="1828800" cy="2984500"/>
          </a:xfrm>
        </p:spPr>
        <p:txBody>
          <a:bodyPr/>
          <a:lstStyle/>
          <a:p>
            <a:endParaRPr lang="en-US" dirty="0"/>
          </a:p>
        </p:txBody>
      </p:sp>
      <p:sp>
        <p:nvSpPr>
          <p:cNvPr id="15" name="Picture Placeholder 4"/>
          <p:cNvSpPr>
            <a:spLocks noGrp="1"/>
          </p:cNvSpPr>
          <p:nvPr>
            <p:ph type="pic" sz="quarter" idx="16"/>
          </p:nvPr>
        </p:nvSpPr>
        <p:spPr>
          <a:xfrm>
            <a:off x="1828801" y="1331913"/>
            <a:ext cx="1828800" cy="2984500"/>
          </a:xfrm>
        </p:spPr>
        <p:txBody>
          <a:bodyPr/>
          <a:lstStyle/>
          <a:p>
            <a:endParaRPr lang="en-US" dirty="0"/>
          </a:p>
        </p:txBody>
      </p:sp>
      <p:sp>
        <p:nvSpPr>
          <p:cNvPr id="16" name="Picture Placeholder 4"/>
          <p:cNvSpPr>
            <a:spLocks noGrp="1"/>
          </p:cNvSpPr>
          <p:nvPr>
            <p:ph type="pic" sz="quarter" idx="17"/>
          </p:nvPr>
        </p:nvSpPr>
        <p:spPr>
          <a:xfrm>
            <a:off x="3657601" y="1331913"/>
            <a:ext cx="1828800" cy="2984500"/>
          </a:xfrm>
        </p:spPr>
        <p:txBody>
          <a:bodyPr/>
          <a:lstStyle/>
          <a:p>
            <a:endParaRPr lang="en-US" dirty="0"/>
          </a:p>
        </p:txBody>
      </p:sp>
      <p:sp>
        <p:nvSpPr>
          <p:cNvPr id="17" name="Picture Placeholder 4"/>
          <p:cNvSpPr>
            <a:spLocks noGrp="1"/>
          </p:cNvSpPr>
          <p:nvPr>
            <p:ph type="pic" sz="quarter" idx="18"/>
          </p:nvPr>
        </p:nvSpPr>
        <p:spPr>
          <a:xfrm>
            <a:off x="5486401" y="1331913"/>
            <a:ext cx="1828800" cy="2984500"/>
          </a:xfrm>
        </p:spPr>
        <p:txBody>
          <a:bodyPr/>
          <a:lstStyle/>
          <a:p>
            <a:endParaRPr lang="en-US" dirty="0"/>
          </a:p>
        </p:txBody>
      </p:sp>
      <p:sp>
        <p:nvSpPr>
          <p:cNvPr id="18" name="Picture Placeholder 4"/>
          <p:cNvSpPr>
            <a:spLocks noGrp="1"/>
          </p:cNvSpPr>
          <p:nvPr>
            <p:ph type="pic" sz="quarter" idx="19"/>
          </p:nvPr>
        </p:nvSpPr>
        <p:spPr>
          <a:xfrm>
            <a:off x="7315201" y="1331913"/>
            <a:ext cx="1828800" cy="2984500"/>
          </a:xfrm>
        </p:spPr>
        <p:txBody>
          <a:bodyPr/>
          <a:lstStyle/>
          <a:p>
            <a:endParaRPr lang="en-US" dirty="0"/>
          </a:p>
        </p:txBody>
      </p:sp>
    </p:spTree>
    <p:extLst>
      <p:ext uri="{BB962C8B-B14F-4D97-AF65-F5344CB8AC3E}">
        <p14:creationId xmlns:p14="http://schemas.microsoft.com/office/powerpoint/2010/main" val="4167168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shape 9">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5" name="Picture Placeholder 4"/>
          <p:cNvSpPr>
            <a:spLocks noGrp="1"/>
          </p:cNvSpPr>
          <p:nvPr>
            <p:ph type="pic" sz="quarter" idx="15"/>
          </p:nvPr>
        </p:nvSpPr>
        <p:spPr>
          <a:xfrm>
            <a:off x="947429" y="1332614"/>
            <a:ext cx="3139710" cy="2457154"/>
          </a:xfrm>
          <a:prstGeom prst="triangle">
            <a:avLst/>
          </a:prstGeom>
        </p:spPr>
        <p:txBody>
          <a:bodyPr/>
          <a:lstStyle/>
          <a:p>
            <a:endParaRPr lang="en-US" dirty="0"/>
          </a:p>
        </p:txBody>
      </p:sp>
      <p:sp>
        <p:nvSpPr>
          <p:cNvPr id="8" name="Picture Placeholder 4"/>
          <p:cNvSpPr>
            <a:spLocks noGrp="1"/>
          </p:cNvSpPr>
          <p:nvPr>
            <p:ph type="pic" sz="quarter" idx="16"/>
          </p:nvPr>
        </p:nvSpPr>
        <p:spPr>
          <a:xfrm>
            <a:off x="4731707" y="1332614"/>
            <a:ext cx="3139710" cy="2457154"/>
          </a:xfrm>
          <a:prstGeom prst="triangle">
            <a:avLst/>
          </a:prstGeom>
        </p:spPr>
        <p:txBody>
          <a:bodyPr/>
          <a:lstStyle/>
          <a:p>
            <a:endParaRPr lang="en-US" dirty="0"/>
          </a:p>
        </p:txBody>
      </p:sp>
      <p:sp>
        <p:nvSpPr>
          <p:cNvPr id="10" name="Picture Placeholder 4"/>
          <p:cNvSpPr>
            <a:spLocks noGrp="1"/>
          </p:cNvSpPr>
          <p:nvPr>
            <p:ph type="pic" sz="quarter" idx="17"/>
          </p:nvPr>
        </p:nvSpPr>
        <p:spPr>
          <a:xfrm>
            <a:off x="2840177" y="1332208"/>
            <a:ext cx="3138392" cy="2445894"/>
          </a:xfrm>
          <a:custGeom>
            <a:avLst/>
            <a:gdLst>
              <a:gd name="connsiteX0" fmla="*/ 0 w 3139710"/>
              <a:gd name="connsiteY0" fmla="*/ 2457154 h 2457154"/>
              <a:gd name="connsiteX1" fmla="*/ 1569855 w 3139710"/>
              <a:gd name="connsiteY1" fmla="*/ 0 h 2457154"/>
              <a:gd name="connsiteX2" fmla="*/ 3139710 w 3139710"/>
              <a:gd name="connsiteY2" fmla="*/ 2457154 h 2457154"/>
              <a:gd name="connsiteX3" fmla="*/ 0 w 3139710"/>
              <a:gd name="connsiteY3" fmla="*/ 2457154 h 2457154"/>
              <a:gd name="connsiteX0" fmla="*/ 0 w 1608622"/>
              <a:gd name="connsiteY0" fmla="*/ 387349 h 2457154"/>
              <a:gd name="connsiteX1" fmla="*/ 38767 w 1608622"/>
              <a:gd name="connsiteY1" fmla="*/ 0 h 2457154"/>
              <a:gd name="connsiteX2" fmla="*/ 1608622 w 1608622"/>
              <a:gd name="connsiteY2" fmla="*/ 2457154 h 2457154"/>
              <a:gd name="connsiteX3" fmla="*/ 0 w 1608622"/>
              <a:gd name="connsiteY3" fmla="*/ 387349 h 2457154"/>
              <a:gd name="connsiteX0" fmla="*/ 379447 w 1988069"/>
              <a:gd name="connsiteY0" fmla="*/ 0 h 2069805"/>
              <a:gd name="connsiteX1" fmla="*/ 0 w 1988069"/>
              <a:gd name="connsiteY1" fmla="*/ 2058140 h 2069805"/>
              <a:gd name="connsiteX2" fmla="*/ 1988069 w 1988069"/>
              <a:gd name="connsiteY2" fmla="*/ 2069805 h 2069805"/>
              <a:gd name="connsiteX3" fmla="*/ 379447 w 1988069"/>
              <a:gd name="connsiteY3" fmla="*/ 0 h 2069805"/>
              <a:gd name="connsiteX0" fmla="*/ 0 w 3401980"/>
              <a:gd name="connsiteY0" fmla="*/ 0 h 2395870"/>
              <a:gd name="connsiteX1" fmla="*/ 1413911 w 3401980"/>
              <a:gd name="connsiteY1" fmla="*/ 2384205 h 2395870"/>
              <a:gd name="connsiteX2" fmla="*/ 3401980 w 3401980"/>
              <a:gd name="connsiteY2" fmla="*/ 2395870 h 2395870"/>
              <a:gd name="connsiteX3" fmla="*/ 0 w 3401980"/>
              <a:gd name="connsiteY3" fmla="*/ 0 h 2395870"/>
              <a:gd name="connsiteX0" fmla="*/ 0 w 2976678"/>
              <a:gd name="connsiteY0" fmla="*/ 49618 h 2433823"/>
              <a:gd name="connsiteX1" fmla="*/ 1413911 w 2976678"/>
              <a:gd name="connsiteY1" fmla="*/ 2433823 h 2433823"/>
              <a:gd name="connsiteX2" fmla="*/ 2976678 w 2976678"/>
              <a:gd name="connsiteY2" fmla="*/ 0 h 2433823"/>
              <a:gd name="connsiteX3" fmla="*/ 0 w 2976678"/>
              <a:gd name="connsiteY3" fmla="*/ 49618 h 2433823"/>
              <a:gd name="connsiteX0" fmla="*/ 0 w 2962501"/>
              <a:gd name="connsiteY0" fmla="*/ 28353 h 2412558"/>
              <a:gd name="connsiteX1" fmla="*/ 1413911 w 2962501"/>
              <a:gd name="connsiteY1" fmla="*/ 2412558 h 2412558"/>
              <a:gd name="connsiteX2" fmla="*/ 2962501 w 2962501"/>
              <a:gd name="connsiteY2" fmla="*/ 0 h 2412558"/>
              <a:gd name="connsiteX3" fmla="*/ 0 w 2962501"/>
              <a:gd name="connsiteY3" fmla="*/ 28353 h 2412558"/>
              <a:gd name="connsiteX0" fmla="*/ 0 w 3047561"/>
              <a:gd name="connsiteY0" fmla="*/ 14176 h 2412558"/>
              <a:gd name="connsiteX1" fmla="*/ 1498971 w 3047561"/>
              <a:gd name="connsiteY1" fmla="*/ 2412558 h 2412558"/>
              <a:gd name="connsiteX2" fmla="*/ 3047561 w 3047561"/>
              <a:gd name="connsiteY2" fmla="*/ 0 h 2412558"/>
              <a:gd name="connsiteX3" fmla="*/ 0 w 3047561"/>
              <a:gd name="connsiteY3" fmla="*/ 14176 h 2412558"/>
              <a:gd name="connsiteX0" fmla="*/ 0 w 3071373"/>
              <a:gd name="connsiteY0" fmla="*/ 0 h 2436482"/>
              <a:gd name="connsiteX1" fmla="*/ 1522783 w 3071373"/>
              <a:gd name="connsiteY1" fmla="*/ 2436482 h 2436482"/>
              <a:gd name="connsiteX2" fmla="*/ 3071373 w 3071373"/>
              <a:gd name="connsiteY2" fmla="*/ 23924 h 2436482"/>
              <a:gd name="connsiteX3" fmla="*/ 0 w 3071373"/>
              <a:gd name="connsiteY3" fmla="*/ 0 h 2436482"/>
              <a:gd name="connsiteX0" fmla="*/ 0 w 3073754"/>
              <a:gd name="connsiteY0" fmla="*/ 2269 h 2438751"/>
              <a:gd name="connsiteX1" fmla="*/ 1522783 w 3073754"/>
              <a:gd name="connsiteY1" fmla="*/ 2438751 h 2438751"/>
              <a:gd name="connsiteX2" fmla="*/ 3073754 w 3073754"/>
              <a:gd name="connsiteY2" fmla="*/ 0 h 2438751"/>
              <a:gd name="connsiteX3" fmla="*/ 0 w 3073754"/>
              <a:gd name="connsiteY3" fmla="*/ 2269 h 2438751"/>
              <a:gd name="connsiteX0" fmla="*/ 0 w 3120447"/>
              <a:gd name="connsiteY0" fmla="*/ 0 h 2440373"/>
              <a:gd name="connsiteX1" fmla="*/ 1569476 w 3120447"/>
              <a:gd name="connsiteY1" fmla="*/ 2440373 h 2440373"/>
              <a:gd name="connsiteX2" fmla="*/ 3120447 w 3120447"/>
              <a:gd name="connsiteY2" fmla="*/ 1622 h 2440373"/>
              <a:gd name="connsiteX3" fmla="*/ 0 w 3120447"/>
              <a:gd name="connsiteY3" fmla="*/ 0 h 2440373"/>
              <a:gd name="connsiteX0" fmla="*/ 0 w 3143794"/>
              <a:gd name="connsiteY0" fmla="*/ 0 h 2440373"/>
              <a:gd name="connsiteX1" fmla="*/ 1592823 w 3143794"/>
              <a:gd name="connsiteY1" fmla="*/ 2440373 h 2440373"/>
              <a:gd name="connsiteX2" fmla="*/ 3143794 w 3143794"/>
              <a:gd name="connsiteY2" fmla="*/ 1622 h 2440373"/>
              <a:gd name="connsiteX3" fmla="*/ 0 w 3143794"/>
              <a:gd name="connsiteY3" fmla="*/ 0 h 2440373"/>
              <a:gd name="connsiteX0" fmla="*/ 0 w 3143794"/>
              <a:gd name="connsiteY0" fmla="*/ 10051 h 2438751"/>
              <a:gd name="connsiteX1" fmla="*/ 1592823 w 3143794"/>
              <a:gd name="connsiteY1" fmla="*/ 2438751 h 2438751"/>
              <a:gd name="connsiteX2" fmla="*/ 3143794 w 3143794"/>
              <a:gd name="connsiteY2" fmla="*/ 0 h 2438751"/>
              <a:gd name="connsiteX3" fmla="*/ 0 w 3143794"/>
              <a:gd name="connsiteY3" fmla="*/ 10051 h 2438751"/>
              <a:gd name="connsiteX0" fmla="*/ 0 w 3147685"/>
              <a:gd name="connsiteY0" fmla="*/ 10051 h 2438751"/>
              <a:gd name="connsiteX1" fmla="*/ 1596714 w 3147685"/>
              <a:gd name="connsiteY1" fmla="*/ 2438751 h 2438751"/>
              <a:gd name="connsiteX2" fmla="*/ 3147685 w 3147685"/>
              <a:gd name="connsiteY2" fmla="*/ 0 h 2438751"/>
              <a:gd name="connsiteX3" fmla="*/ 0 w 3147685"/>
              <a:gd name="connsiteY3" fmla="*/ 10051 h 2438751"/>
              <a:gd name="connsiteX0" fmla="*/ 0 w 3143794"/>
              <a:gd name="connsiteY0" fmla="*/ 13942 h 2438751"/>
              <a:gd name="connsiteX1" fmla="*/ 1592823 w 3143794"/>
              <a:gd name="connsiteY1" fmla="*/ 2438751 h 2438751"/>
              <a:gd name="connsiteX2" fmla="*/ 3143794 w 3143794"/>
              <a:gd name="connsiteY2" fmla="*/ 0 h 2438751"/>
              <a:gd name="connsiteX3" fmla="*/ 0 w 3143794"/>
              <a:gd name="connsiteY3" fmla="*/ 13942 h 2438751"/>
              <a:gd name="connsiteX0" fmla="*/ 0 w 3136011"/>
              <a:gd name="connsiteY0" fmla="*/ 6160 h 2438751"/>
              <a:gd name="connsiteX1" fmla="*/ 1585040 w 3136011"/>
              <a:gd name="connsiteY1" fmla="*/ 2438751 h 2438751"/>
              <a:gd name="connsiteX2" fmla="*/ 3136011 w 3136011"/>
              <a:gd name="connsiteY2" fmla="*/ 0 h 2438751"/>
              <a:gd name="connsiteX3" fmla="*/ 0 w 3136011"/>
              <a:gd name="connsiteY3" fmla="*/ 6160 h 2438751"/>
              <a:gd name="connsiteX0" fmla="*/ 0 w 3136011"/>
              <a:gd name="connsiteY0" fmla="*/ 0 h 2440373"/>
              <a:gd name="connsiteX1" fmla="*/ 1585040 w 3136011"/>
              <a:gd name="connsiteY1" fmla="*/ 2440373 h 2440373"/>
              <a:gd name="connsiteX2" fmla="*/ 3136011 w 3136011"/>
              <a:gd name="connsiteY2" fmla="*/ 1622 h 2440373"/>
              <a:gd name="connsiteX3" fmla="*/ 0 w 3136011"/>
              <a:gd name="connsiteY3" fmla="*/ 0 h 2440373"/>
              <a:gd name="connsiteX0" fmla="*/ 0 w 3136011"/>
              <a:gd name="connsiteY0" fmla="*/ 0 h 2440373"/>
              <a:gd name="connsiteX1" fmla="*/ 1585040 w 3136011"/>
              <a:gd name="connsiteY1" fmla="*/ 2440373 h 2440373"/>
              <a:gd name="connsiteX2" fmla="*/ 3136011 w 3136011"/>
              <a:gd name="connsiteY2" fmla="*/ 1622 h 2440373"/>
              <a:gd name="connsiteX3" fmla="*/ 0 w 3136011"/>
              <a:gd name="connsiteY3" fmla="*/ 0 h 2440373"/>
              <a:gd name="connsiteX0" fmla="*/ 0 w 3136011"/>
              <a:gd name="connsiteY0" fmla="*/ 3140 h 2443513"/>
              <a:gd name="connsiteX1" fmla="*/ 1585040 w 3136011"/>
              <a:gd name="connsiteY1" fmla="*/ 2443513 h 2443513"/>
              <a:gd name="connsiteX2" fmla="*/ 3136011 w 3136011"/>
              <a:gd name="connsiteY2" fmla="*/ 0 h 2443513"/>
              <a:gd name="connsiteX3" fmla="*/ 0 w 3136011"/>
              <a:gd name="connsiteY3" fmla="*/ 3140 h 2443513"/>
              <a:gd name="connsiteX0" fmla="*/ 0 w 3138392"/>
              <a:gd name="connsiteY0" fmla="*/ 0 h 2445135"/>
              <a:gd name="connsiteX1" fmla="*/ 1587421 w 3138392"/>
              <a:gd name="connsiteY1" fmla="*/ 2445135 h 2445135"/>
              <a:gd name="connsiteX2" fmla="*/ 3138392 w 3138392"/>
              <a:gd name="connsiteY2" fmla="*/ 1622 h 2445135"/>
              <a:gd name="connsiteX3" fmla="*/ 0 w 3138392"/>
              <a:gd name="connsiteY3" fmla="*/ 0 h 2445135"/>
              <a:gd name="connsiteX0" fmla="*/ 0 w 3138392"/>
              <a:gd name="connsiteY0" fmla="*/ 0 h 2445135"/>
              <a:gd name="connsiteX1" fmla="*/ 1587421 w 3138392"/>
              <a:gd name="connsiteY1" fmla="*/ 2445135 h 2445135"/>
              <a:gd name="connsiteX2" fmla="*/ 3138392 w 3138392"/>
              <a:gd name="connsiteY2" fmla="*/ 6385 h 2445135"/>
              <a:gd name="connsiteX3" fmla="*/ 0 w 3138392"/>
              <a:gd name="connsiteY3" fmla="*/ 0 h 2445135"/>
              <a:gd name="connsiteX0" fmla="*/ 0 w 3138392"/>
              <a:gd name="connsiteY0" fmla="*/ 0 h 2445135"/>
              <a:gd name="connsiteX1" fmla="*/ 1587421 w 3138392"/>
              <a:gd name="connsiteY1" fmla="*/ 2445135 h 2445135"/>
              <a:gd name="connsiteX2" fmla="*/ 3138392 w 3138392"/>
              <a:gd name="connsiteY2" fmla="*/ 6385 h 2445135"/>
              <a:gd name="connsiteX3" fmla="*/ 0 w 3138392"/>
              <a:gd name="connsiteY3" fmla="*/ 0 h 2445135"/>
              <a:gd name="connsiteX0" fmla="*/ 0 w 3138392"/>
              <a:gd name="connsiteY0" fmla="*/ 0 h 2445135"/>
              <a:gd name="connsiteX1" fmla="*/ 1587421 w 3138392"/>
              <a:gd name="connsiteY1" fmla="*/ 2445135 h 2445135"/>
              <a:gd name="connsiteX2" fmla="*/ 3138392 w 3138392"/>
              <a:gd name="connsiteY2" fmla="*/ 6385 h 2445135"/>
              <a:gd name="connsiteX3" fmla="*/ 0 w 3138392"/>
              <a:gd name="connsiteY3" fmla="*/ 0 h 2445135"/>
              <a:gd name="connsiteX0" fmla="*/ 0 w 3138392"/>
              <a:gd name="connsiteY0" fmla="*/ 0 h 2445135"/>
              <a:gd name="connsiteX1" fmla="*/ 1587421 w 3138392"/>
              <a:gd name="connsiteY1" fmla="*/ 2445135 h 2445135"/>
              <a:gd name="connsiteX2" fmla="*/ 3138392 w 3138392"/>
              <a:gd name="connsiteY2" fmla="*/ 1622 h 2445135"/>
              <a:gd name="connsiteX3" fmla="*/ 0 w 3138392"/>
              <a:gd name="connsiteY3" fmla="*/ 0 h 2445135"/>
              <a:gd name="connsiteX0" fmla="*/ 0 w 3138392"/>
              <a:gd name="connsiteY0" fmla="*/ 759 h 2445894"/>
              <a:gd name="connsiteX1" fmla="*/ 1587421 w 3138392"/>
              <a:gd name="connsiteY1" fmla="*/ 2445894 h 2445894"/>
              <a:gd name="connsiteX2" fmla="*/ 3138392 w 3138392"/>
              <a:gd name="connsiteY2" fmla="*/ 0 h 2445894"/>
              <a:gd name="connsiteX3" fmla="*/ 0 w 3138392"/>
              <a:gd name="connsiteY3" fmla="*/ 759 h 2445894"/>
            </a:gdLst>
            <a:ahLst/>
            <a:cxnLst>
              <a:cxn ang="0">
                <a:pos x="connsiteX0" y="connsiteY0"/>
              </a:cxn>
              <a:cxn ang="0">
                <a:pos x="connsiteX1" y="connsiteY1"/>
              </a:cxn>
              <a:cxn ang="0">
                <a:pos x="connsiteX2" y="connsiteY2"/>
              </a:cxn>
              <a:cxn ang="0">
                <a:pos x="connsiteX3" y="connsiteY3"/>
              </a:cxn>
            </a:cxnLst>
            <a:rect l="l" t="t" r="r" b="b"/>
            <a:pathLst>
              <a:path w="3138392" h="2445894">
                <a:moveTo>
                  <a:pt x="0" y="759"/>
                </a:moveTo>
                <a:lnTo>
                  <a:pt x="1587421" y="2445894"/>
                </a:lnTo>
                <a:lnTo>
                  <a:pt x="3138392" y="0"/>
                </a:lnTo>
                <a:lnTo>
                  <a:pt x="0" y="759"/>
                </a:lnTo>
                <a:close/>
              </a:path>
            </a:pathLst>
          </a:custGeom>
        </p:spPr>
        <p:txBody>
          <a:bodyPr/>
          <a:lstStyle/>
          <a:p>
            <a:endParaRPr lang="en-US" dirty="0"/>
          </a:p>
        </p:txBody>
      </p:sp>
    </p:spTree>
    <p:extLst>
      <p:ext uri="{BB962C8B-B14F-4D97-AF65-F5344CB8AC3E}">
        <p14:creationId xmlns:p14="http://schemas.microsoft.com/office/powerpoint/2010/main" val="1758488401"/>
      </p:ext>
    </p:extLst>
  </p:cSld>
  <p:clrMapOvr>
    <a:masterClrMapping/>
  </p:clrMapOvr>
  <p:extLst>
    <p:ext uri="{DCECCB84-F9BA-43D5-87BE-67443E8EF086}">
      <p15:sldGuideLst xmlns:p15="http://schemas.microsoft.com/office/powerpoint/2012/main">
        <p15:guide id="1" orient="horz" pos="828">
          <p15:clr>
            <a:srgbClr val="FBAE40"/>
          </p15:clr>
        </p15:guide>
        <p15:guide id="2" pos="376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shape 10">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xfrm>
            <a:off x="630310" y="235775"/>
            <a:ext cx="2554748" cy="339810"/>
          </a:xfrm>
        </p:spPr>
        <p:txBody>
          <a:bodyPr>
            <a:noAutofit/>
          </a:bodyPr>
          <a:lstStyle>
            <a:lvl1pPr marL="0" indent="0" algn="ctr">
              <a:buNone/>
              <a:defRPr sz="2000">
                <a:latin typeface="+mj-lt"/>
                <a:ea typeface="Roboto" pitchFamily="2" charset="0"/>
              </a:defRPr>
            </a:lvl1pPr>
          </a:lstStyle>
          <a:p>
            <a:pPr lvl="0"/>
            <a:r>
              <a:rPr lang="en-US" dirty="0"/>
              <a:t>Click to edit Master</a:t>
            </a:r>
          </a:p>
        </p:txBody>
      </p:sp>
      <p:sp>
        <p:nvSpPr>
          <p:cNvPr id="5" name="Picture Placeholder 4"/>
          <p:cNvSpPr>
            <a:spLocks noGrp="1"/>
          </p:cNvSpPr>
          <p:nvPr>
            <p:ph type="pic" sz="quarter" idx="15"/>
          </p:nvPr>
        </p:nvSpPr>
        <p:spPr>
          <a:xfrm>
            <a:off x="576820" y="955963"/>
            <a:ext cx="2107498" cy="1972647"/>
          </a:xfrm>
          <a:prstGeom prst="flowChartDocument">
            <a:avLst/>
          </a:prstGeom>
        </p:spPr>
        <p:txBody>
          <a:bodyPr/>
          <a:lstStyle/>
          <a:p>
            <a:endParaRPr lang="en-US" dirty="0"/>
          </a:p>
        </p:txBody>
      </p:sp>
      <p:sp>
        <p:nvSpPr>
          <p:cNvPr id="6" name="Picture Placeholder 4"/>
          <p:cNvSpPr>
            <a:spLocks noGrp="1"/>
          </p:cNvSpPr>
          <p:nvPr>
            <p:ph type="pic" sz="quarter" idx="16"/>
          </p:nvPr>
        </p:nvSpPr>
        <p:spPr>
          <a:xfrm>
            <a:off x="3496665" y="955963"/>
            <a:ext cx="2107498" cy="1972648"/>
          </a:xfrm>
          <a:prstGeom prst="flowChartDocument">
            <a:avLst/>
          </a:prstGeom>
        </p:spPr>
        <p:txBody>
          <a:bodyPr/>
          <a:lstStyle/>
          <a:p>
            <a:endParaRPr lang="en-US" dirty="0"/>
          </a:p>
        </p:txBody>
      </p:sp>
      <p:sp>
        <p:nvSpPr>
          <p:cNvPr id="7" name="Picture Placeholder 4"/>
          <p:cNvSpPr>
            <a:spLocks noGrp="1"/>
          </p:cNvSpPr>
          <p:nvPr>
            <p:ph type="pic" sz="quarter" idx="17"/>
          </p:nvPr>
        </p:nvSpPr>
        <p:spPr>
          <a:xfrm>
            <a:off x="6416510" y="955963"/>
            <a:ext cx="2107498" cy="1972648"/>
          </a:xfrm>
          <a:prstGeom prst="flowChartDocument">
            <a:avLst/>
          </a:prstGeom>
        </p:spPr>
        <p:txBody>
          <a:bodyPr/>
          <a:lstStyle/>
          <a:p>
            <a:endParaRPr lang="en-US" dirty="0"/>
          </a:p>
        </p:txBody>
      </p:sp>
    </p:spTree>
    <p:extLst>
      <p:ext uri="{BB962C8B-B14F-4D97-AF65-F5344CB8AC3E}">
        <p14:creationId xmlns:p14="http://schemas.microsoft.com/office/powerpoint/2010/main" val="1809414566"/>
      </p:ext>
    </p:extLst>
  </p:cSld>
  <p:clrMapOvr>
    <a:masterClrMapping/>
  </p:clrMapOvr>
  <p:extLst>
    <p:ext uri="{DCECCB84-F9BA-43D5-87BE-67443E8EF086}">
      <p15:sldGuideLst xmlns:p15="http://schemas.microsoft.com/office/powerpoint/2012/main">
        <p15:guide id="1" orient="horz" pos="828">
          <p15:clr>
            <a:srgbClr val="FBAE40"/>
          </p15:clr>
        </p15:guide>
        <p15:guide id="2" pos="3768">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
        <p:nvSpPr>
          <p:cNvPr id="7" name="Title 1"/>
          <p:cNvSpPr txBox="1">
            <a:spLocks/>
          </p:cNvSpPr>
          <p:nvPr userDrawn="1"/>
        </p:nvSpPr>
        <p:spPr>
          <a:xfrm>
            <a:off x="1828089" y="236716"/>
            <a:ext cx="5766891" cy="420145"/>
          </a:xfrm>
          <a:prstGeom prst="rect">
            <a:avLst/>
          </a:prstGeom>
        </p:spPr>
        <p:txBody>
          <a:bodyPr vert="horz" lIns="82296" tIns="41148" rIns="82296" bIns="41148" rtlCol="0" anchor="ctr">
            <a:noAutofit/>
          </a:bodyPr>
          <a:lstStyle>
            <a:lvl1pPr algn="ctr" defTabSz="685800" rtl="0" eaLnBrk="1" latinLnBrk="0" hangingPunct="1">
              <a:lnSpc>
                <a:spcPct val="90000"/>
              </a:lnSpc>
              <a:spcBef>
                <a:spcPct val="0"/>
              </a:spcBef>
              <a:buNone/>
              <a:defRPr sz="2000" kern="1200">
                <a:solidFill>
                  <a:schemeClr val="tx1"/>
                </a:solidFill>
                <a:latin typeface="+mn-lt"/>
                <a:ea typeface="+mj-ea"/>
                <a:cs typeface="+mj-cs"/>
              </a:defRPr>
            </a:lvl1pPr>
          </a:lstStyle>
          <a:p>
            <a:r>
              <a:rPr lang="en-US" sz="2880" dirty="0">
                <a:latin typeface="+mj-lt"/>
              </a:rPr>
              <a:t>Main Footage </a:t>
            </a:r>
          </a:p>
          <a:p>
            <a:r>
              <a:rPr lang="en-US" sz="2880" dirty="0">
                <a:latin typeface="+mj-lt"/>
              </a:rPr>
              <a:t>Title Goes Here</a:t>
            </a:r>
          </a:p>
        </p:txBody>
      </p:sp>
    </p:spTree>
    <p:extLst>
      <p:ext uri="{BB962C8B-B14F-4D97-AF65-F5344CB8AC3E}">
        <p14:creationId xmlns:p14="http://schemas.microsoft.com/office/powerpoint/2010/main" val="4037093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7537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2385850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3799756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3955183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1404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870209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1887099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D08B960-A813-4296-A5B5-EC704213F0F9}" type="datetimeFigureOut">
              <a:rPr lang="en-US" smtClean="0"/>
              <a:t>1/26/2021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E507D6E-2655-4627-86FB-C84C22997DED}" type="slidenum">
              <a:rPr lang="en-US" smtClean="0"/>
              <a:t>‹#›</a:t>
            </a:fld>
            <a:endParaRPr lang="en-US" dirty="0"/>
          </a:p>
        </p:txBody>
      </p:sp>
    </p:spTree>
    <p:extLst>
      <p:ext uri="{BB962C8B-B14F-4D97-AF65-F5344CB8AC3E}">
        <p14:creationId xmlns:p14="http://schemas.microsoft.com/office/powerpoint/2010/main" val="720079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D08B960-A813-4296-A5B5-EC704213F0F9}" type="datetimeFigureOut">
              <a:rPr lang="en-US" smtClean="0"/>
              <a:t>1/26/2021</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E507D6E-2655-4627-86FB-C84C22997DED}" type="slidenum">
              <a:rPr lang="en-US" smtClean="0"/>
              <a:t>‹#›</a:t>
            </a:fld>
            <a:endParaRPr lang="en-US" dirty="0"/>
          </a:p>
        </p:txBody>
      </p:sp>
    </p:spTree>
    <p:extLst>
      <p:ext uri="{BB962C8B-B14F-4D97-AF65-F5344CB8AC3E}">
        <p14:creationId xmlns:p14="http://schemas.microsoft.com/office/powerpoint/2010/main" val="214257822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88" r:id="rId12"/>
    <p:sldLayoutId id="2147483676" r:id="rId13"/>
    <p:sldLayoutId id="2147483678" r:id="rId14"/>
    <p:sldLayoutId id="2147483680" r:id="rId15"/>
    <p:sldLayoutId id="2147483681" r:id="rId16"/>
    <p:sldLayoutId id="2147483679" r:id="rId17"/>
    <p:sldLayoutId id="2147483682" r:id="rId18"/>
    <p:sldLayoutId id="2147483683" r:id="rId19"/>
    <p:sldLayoutId id="2147483684" r:id="rId20"/>
    <p:sldLayoutId id="2147483685" r:id="rId21"/>
    <p:sldLayoutId id="2147483686" r:id="rId22"/>
    <p:sldLayoutId id="2147483687" r:id="rId23"/>
    <p:sldLayoutId id="2147483677" r:id="rId24"/>
    <p:sldLayoutId id="2147483689" r:id="rId2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4.xml"/><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7.xml"/><Relationship Id="rId5" Type="http://schemas.openxmlformats.org/officeDocument/2006/relationships/image" Target="../media/image24.jpe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kevin/" TargetMode="Externa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11.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5.jpeg"/><Relationship Id="rId2" Type="http://schemas.openxmlformats.org/officeDocument/2006/relationships/image" Target="../media/image11.jpeg"/><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515" b="27515"/>
          <a:stretch>
            <a:fillRect/>
          </a:stretch>
        </p:blipFill>
        <p:spPr/>
      </p:pic>
      <p:sp>
        <p:nvSpPr>
          <p:cNvPr id="11" name="Isosceles Triangle 10"/>
          <p:cNvSpPr/>
          <p:nvPr/>
        </p:nvSpPr>
        <p:spPr>
          <a:xfrm>
            <a:off x="0" y="1814081"/>
            <a:ext cx="9144000" cy="3329419"/>
          </a:xfrm>
          <a:custGeom>
            <a:avLst/>
            <a:gdLst>
              <a:gd name="connsiteX0" fmla="*/ 0 w 9144000"/>
              <a:gd name="connsiteY0" fmla="*/ 2581274 h 2581274"/>
              <a:gd name="connsiteX1" fmla="*/ 3777569 w 9144000"/>
              <a:gd name="connsiteY1" fmla="*/ 0 h 2581274"/>
              <a:gd name="connsiteX2" fmla="*/ 9144000 w 9144000"/>
              <a:gd name="connsiteY2" fmla="*/ 2581274 h 2581274"/>
              <a:gd name="connsiteX3" fmla="*/ 0 w 9144000"/>
              <a:gd name="connsiteY3" fmla="*/ 2581274 h 2581274"/>
              <a:gd name="connsiteX0" fmla="*/ 0 w 9144000"/>
              <a:gd name="connsiteY0" fmla="*/ 2581274 h 2581274"/>
              <a:gd name="connsiteX1" fmla="*/ 1733550 w 9144000"/>
              <a:gd name="connsiteY1" fmla="*/ 14192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9525 w 9144000"/>
              <a:gd name="connsiteY1" fmla="*/ 5429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3588 w 9144000"/>
              <a:gd name="connsiteY1" fmla="*/ 839808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3988500 h 3988500"/>
              <a:gd name="connsiteX1" fmla="*/ 3588 w 9144000"/>
              <a:gd name="connsiteY1" fmla="*/ 2247034 h 3988500"/>
              <a:gd name="connsiteX2" fmla="*/ 3528187 w 9144000"/>
              <a:gd name="connsiteY2" fmla="*/ 0 h 3988500"/>
              <a:gd name="connsiteX3" fmla="*/ 9144000 w 9144000"/>
              <a:gd name="connsiteY3" fmla="*/ 3988500 h 3988500"/>
              <a:gd name="connsiteX4" fmla="*/ 0 w 9144000"/>
              <a:gd name="connsiteY4" fmla="*/ 3988500 h 3988500"/>
              <a:gd name="connsiteX0" fmla="*/ 0 w 9144000"/>
              <a:gd name="connsiteY0" fmla="*/ 3667866 h 3667866"/>
              <a:gd name="connsiteX1" fmla="*/ 3588 w 9144000"/>
              <a:gd name="connsiteY1" fmla="*/ 1926400 h 3667866"/>
              <a:gd name="connsiteX2" fmla="*/ 3617252 w 9144000"/>
              <a:gd name="connsiteY2" fmla="*/ 0 h 3667866"/>
              <a:gd name="connsiteX3" fmla="*/ 9144000 w 9144000"/>
              <a:gd name="connsiteY3" fmla="*/ 3667866 h 3667866"/>
              <a:gd name="connsiteX4" fmla="*/ 0 w 9144000"/>
              <a:gd name="connsiteY4" fmla="*/ 3667866 h 3667866"/>
              <a:gd name="connsiteX0" fmla="*/ 0 w 9144000"/>
              <a:gd name="connsiteY0" fmla="*/ 3555050 h 3555050"/>
              <a:gd name="connsiteX1" fmla="*/ 3588 w 9144000"/>
              <a:gd name="connsiteY1" fmla="*/ 1813584 h 3555050"/>
              <a:gd name="connsiteX2" fmla="*/ 3718192 w 9144000"/>
              <a:gd name="connsiteY2" fmla="*/ 0 h 3555050"/>
              <a:gd name="connsiteX3" fmla="*/ 9144000 w 9144000"/>
              <a:gd name="connsiteY3" fmla="*/ 3555050 h 3555050"/>
              <a:gd name="connsiteX4" fmla="*/ 0 w 9144000"/>
              <a:gd name="connsiteY4" fmla="*/ 3555050 h 3555050"/>
              <a:gd name="connsiteX0" fmla="*/ 0 w 9144000"/>
              <a:gd name="connsiteY0" fmla="*/ 3513486 h 3513486"/>
              <a:gd name="connsiteX1" fmla="*/ 3588 w 9144000"/>
              <a:gd name="connsiteY1" fmla="*/ 1772020 h 3513486"/>
              <a:gd name="connsiteX2" fmla="*/ 3777568 w 9144000"/>
              <a:gd name="connsiteY2" fmla="*/ 0 h 3513486"/>
              <a:gd name="connsiteX3" fmla="*/ 9144000 w 9144000"/>
              <a:gd name="connsiteY3" fmla="*/ 3513486 h 3513486"/>
              <a:gd name="connsiteX4" fmla="*/ 0 w 9144000"/>
              <a:gd name="connsiteY4" fmla="*/ 3513486 h 3513486"/>
              <a:gd name="connsiteX0" fmla="*/ 0 w 9144000"/>
              <a:gd name="connsiteY0" fmla="*/ 3501611 h 3501611"/>
              <a:gd name="connsiteX1" fmla="*/ 3588 w 9144000"/>
              <a:gd name="connsiteY1" fmla="*/ 1760145 h 3501611"/>
              <a:gd name="connsiteX2" fmla="*/ 3813194 w 9144000"/>
              <a:gd name="connsiteY2" fmla="*/ 0 h 3501611"/>
              <a:gd name="connsiteX3" fmla="*/ 9144000 w 9144000"/>
              <a:gd name="connsiteY3" fmla="*/ 3501611 h 3501611"/>
              <a:gd name="connsiteX4" fmla="*/ 0 w 9144000"/>
              <a:gd name="connsiteY4" fmla="*/ 3501611 h 3501611"/>
              <a:gd name="connsiteX0" fmla="*/ 0 w 9144000"/>
              <a:gd name="connsiteY0" fmla="*/ 3388796 h 3388796"/>
              <a:gd name="connsiteX1" fmla="*/ 3588 w 9144000"/>
              <a:gd name="connsiteY1" fmla="*/ 1647330 h 3388796"/>
              <a:gd name="connsiteX2" fmla="*/ 3676628 w 9144000"/>
              <a:gd name="connsiteY2" fmla="*/ 0 h 3388796"/>
              <a:gd name="connsiteX3" fmla="*/ 9144000 w 9144000"/>
              <a:gd name="connsiteY3" fmla="*/ 3388796 h 3388796"/>
              <a:gd name="connsiteX4" fmla="*/ 0 w 9144000"/>
              <a:gd name="connsiteY4" fmla="*/ 3388796 h 3388796"/>
              <a:gd name="connsiteX0" fmla="*/ 0 w 9144000"/>
              <a:gd name="connsiteY0" fmla="*/ 3329419 h 3329419"/>
              <a:gd name="connsiteX1" fmla="*/ 3588 w 9144000"/>
              <a:gd name="connsiteY1" fmla="*/ 1587953 h 3329419"/>
              <a:gd name="connsiteX2" fmla="*/ 3611313 w 9144000"/>
              <a:gd name="connsiteY2" fmla="*/ 0 h 3329419"/>
              <a:gd name="connsiteX3" fmla="*/ 9144000 w 9144000"/>
              <a:gd name="connsiteY3" fmla="*/ 3329419 h 3329419"/>
              <a:gd name="connsiteX4" fmla="*/ 0 w 9144000"/>
              <a:gd name="connsiteY4" fmla="*/ 3329419 h 332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3329419">
                <a:moveTo>
                  <a:pt x="0" y="3329419"/>
                </a:moveTo>
                <a:lnTo>
                  <a:pt x="3588" y="1587953"/>
                </a:lnTo>
                <a:lnTo>
                  <a:pt x="3611313" y="0"/>
                </a:lnTo>
                <a:lnTo>
                  <a:pt x="9144000" y="3329419"/>
                </a:lnTo>
                <a:lnTo>
                  <a:pt x="0" y="3329419"/>
                </a:lnTo>
                <a:close/>
              </a:path>
            </a:pathLst>
          </a:custGeom>
          <a:solidFill>
            <a:schemeClr val="accent3">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 name="Isosceles Triangle 9"/>
          <p:cNvSpPr/>
          <p:nvPr/>
        </p:nvSpPr>
        <p:spPr>
          <a:xfrm rot="10800000">
            <a:off x="0" y="0"/>
            <a:ext cx="2169053" cy="917800"/>
          </a:xfrm>
          <a:custGeom>
            <a:avLst/>
            <a:gdLst>
              <a:gd name="connsiteX0" fmla="*/ 0 w 1064648"/>
              <a:gd name="connsiteY0" fmla="*/ 917800 h 917800"/>
              <a:gd name="connsiteX1" fmla="*/ 1064648 w 1064648"/>
              <a:gd name="connsiteY1" fmla="*/ 0 h 917800"/>
              <a:gd name="connsiteX2" fmla="*/ 1064648 w 1064648"/>
              <a:gd name="connsiteY2" fmla="*/ 917800 h 917800"/>
              <a:gd name="connsiteX3" fmla="*/ 0 w 1064648"/>
              <a:gd name="connsiteY3" fmla="*/ 917800 h 917800"/>
              <a:gd name="connsiteX0" fmla="*/ 0 w 1931547"/>
              <a:gd name="connsiteY0" fmla="*/ 899987 h 917800"/>
              <a:gd name="connsiteX1" fmla="*/ 1931547 w 1931547"/>
              <a:gd name="connsiteY1" fmla="*/ 0 h 917800"/>
              <a:gd name="connsiteX2" fmla="*/ 1931547 w 1931547"/>
              <a:gd name="connsiteY2" fmla="*/ 917800 h 917800"/>
              <a:gd name="connsiteX3" fmla="*/ 0 w 1931547"/>
              <a:gd name="connsiteY3" fmla="*/ 899987 h 917800"/>
              <a:gd name="connsiteX0" fmla="*/ 0 w 1990923"/>
              <a:gd name="connsiteY0" fmla="*/ 923737 h 923737"/>
              <a:gd name="connsiteX1" fmla="*/ 1990923 w 1990923"/>
              <a:gd name="connsiteY1" fmla="*/ 0 h 923737"/>
              <a:gd name="connsiteX2" fmla="*/ 1990923 w 1990923"/>
              <a:gd name="connsiteY2" fmla="*/ 917800 h 923737"/>
              <a:gd name="connsiteX3" fmla="*/ 0 w 1990923"/>
              <a:gd name="connsiteY3" fmla="*/ 923737 h 923737"/>
              <a:gd name="connsiteX0" fmla="*/ 0 w 2323432"/>
              <a:gd name="connsiteY0" fmla="*/ 917799 h 917800"/>
              <a:gd name="connsiteX1" fmla="*/ 2323432 w 2323432"/>
              <a:gd name="connsiteY1" fmla="*/ 0 h 917800"/>
              <a:gd name="connsiteX2" fmla="*/ 2323432 w 2323432"/>
              <a:gd name="connsiteY2" fmla="*/ 917800 h 917800"/>
              <a:gd name="connsiteX3" fmla="*/ 0 w 2323432"/>
              <a:gd name="connsiteY3" fmla="*/ 917799 h 917800"/>
              <a:gd name="connsiteX0" fmla="*/ 0 w 2169053"/>
              <a:gd name="connsiteY0" fmla="*/ 917799 h 917800"/>
              <a:gd name="connsiteX1" fmla="*/ 2169053 w 2169053"/>
              <a:gd name="connsiteY1" fmla="*/ 0 h 917800"/>
              <a:gd name="connsiteX2" fmla="*/ 2169053 w 2169053"/>
              <a:gd name="connsiteY2" fmla="*/ 917800 h 917800"/>
              <a:gd name="connsiteX3" fmla="*/ 0 w 2169053"/>
              <a:gd name="connsiteY3" fmla="*/ 917799 h 917800"/>
            </a:gdLst>
            <a:ahLst/>
            <a:cxnLst>
              <a:cxn ang="0">
                <a:pos x="connsiteX0" y="connsiteY0"/>
              </a:cxn>
              <a:cxn ang="0">
                <a:pos x="connsiteX1" y="connsiteY1"/>
              </a:cxn>
              <a:cxn ang="0">
                <a:pos x="connsiteX2" y="connsiteY2"/>
              </a:cxn>
              <a:cxn ang="0">
                <a:pos x="connsiteX3" y="connsiteY3"/>
              </a:cxn>
            </a:cxnLst>
            <a:rect l="l" t="t" r="r" b="b"/>
            <a:pathLst>
              <a:path w="2169053" h="917800">
                <a:moveTo>
                  <a:pt x="0" y="917799"/>
                </a:moveTo>
                <a:lnTo>
                  <a:pt x="2169053" y="0"/>
                </a:lnTo>
                <a:lnTo>
                  <a:pt x="2169053" y="917800"/>
                </a:lnTo>
                <a:lnTo>
                  <a:pt x="0" y="917799"/>
                </a:lnTo>
                <a:close/>
              </a:path>
            </a:pathLst>
          </a:custGeom>
          <a:solidFill>
            <a:schemeClr val="accent3">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2" name="Isosceles Triangle 11"/>
          <p:cNvSpPr/>
          <p:nvPr/>
        </p:nvSpPr>
        <p:spPr>
          <a:xfrm rot="16200000">
            <a:off x="4868964" y="-1257283"/>
            <a:ext cx="3027994" cy="5536373"/>
          </a:xfrm>
          <a:custGeom>
            <a:avLst/>
            <a:gdLst>
              <a:gd name="connsiteX0" fmla="*/ 0 w 2179122"/>
              <a:gd name="connsiteY0" fmla="*/ 1878553 h 1878553"/>
              <a:gd name="connsiteX1" fmla="*/ 2179122 w 2179122"/>
              <a:gd name="connsiteY1" fmla="*/ 0 h 1878553"/>
              <a:gd name="connsiteX2" fmla="*/ 2179122 w 2179122"/>
              <a:gd name="connsiteY2" fmla="*/ 1878553 h 1878553"/>
              <a:gd name="connsiteX3" fmla="*/ 0 w 2179122"/>
              <a:gd name="connsiteY3" fmla="*/ 1878553 h 1878553"/>
              <a:gd name="connsiteX0" fmla="*/ 0 w 2202873"/>
              <a:gd name="connsiteY0" fmla="*/ 5239274 h 5239274"/>
              <a:gd name="connsiteX1" fmla="*/ 2202873 w 2202873"/>
              <a:gd name="connsiteY1" fmla="*/ 0 h 5239274"/>
              <a:gd name="connsiteX2" fmla="*/ 2179122 w 2202873"/>
              <a:gd name="connsiteY2" fmla="*/ 5239274 h 5239274"/>
              <a:gd name="connsiteX3" fmla="*/ 0 w 2202873"/>
              <a:gd name="connsiteY3" fmla="*/ 5239274 h 5239274"/>
              <a:gd name="connsiteX0" fmla="*/ 0 w 2196938"/>
              <a:gd name="connsiteY0" fmla="*/ 3832045 h 3832045"/>
              <a:gd name="connsiteX1" fmla="*/ 2196938 w 2196938"/>
              <a:gd name="connsiteY1" fmla="*/ 0 h 3832045"/>
              <a:gd name="connsiteX2" fmla="*/ 2179122 w 2196938"/>
              <a:gd name="connsiteY2" fmla="*/ 3832045 h 3832045"/>
              <a:gd name="connsiteX3" fmla="*/ 0 w 2196938"/>
              <a:gd name="connsiteY3" fmla="*/ 3832045 h 3832045"/>
              <a:gd name="connsiteX0" fmla="*/ 0 w 2187413"/>
              <a:gd name="connsiteY0" fmla="*/ 3834426 h 3834426"/>
              <a:gd name="connsiteX1" fmla="*/ 2187413 w 2187413"/>
              <a:gd name="connsiteY1" fmla="*/ 0 h 3834426"/>
              <a:gd name="connsiteX2" fmla="*/ 2179122 w 2187413"/>
              <a:gd name="connsiteY2" fmla="*/ 3834426 h 3834426"/>
              <a:gd name="connsiteX3" fmla="*/ 0 w 2187413"/>
              <a:gd name="connsiteY3" fmla="*/ 3834426 h 3834426"/>
              <a:gd name="connsiteX0" fmla="*/ 0 w 2185032"/>
              <a:gd name="connsiteY0" fmla="*/ 3846332 h 3846332"/>
              <a:gd name="connsiteX1" fmla="*/ 2185032 w 2185032"/>
              <a:gd name="connsiteY1" fmla="*/ 0 h 3846332"/>
              <a:gd name="connsiteX2" fmla="*/ 2179122 w 2185032"/>
              <a:gd name="connsiteY2" fmla="*/ 3846332 h 3846332"/>
              <a:gd name="connsiteX3" fmla="*/ 0 w 2185032"/>
              <a:gd name="connsiteY3" fmla="*/ 3846332 h 3846332"/>
              <a:gd name="connsiteX0" fmla="*/ 0 w 2198886"/>
              <a:gd name="connsiteY0" fmla="*/ 5543514 h 5543514"/>
              <a:gd name="connsiteX1" fmla="*/ 2198886 w 2198886"/>
              <a:gd name="connsiteY1" fmla="*/ 0 h 5543514"/>
              <a:gd name="connsiteX2" fmla="*/ 2179122 w 2198886"/>
              <a:gd name="connsiteY2" fmla="*/ 5543514 h 5543514"/>
              <a:gd name="connsiteX3" fmla="*/ 0 w 2198886"/>
              <a:gd name="connsiteY3" fmla="*/ 5543514 h 5543514"/>
              <a:gd name="connsiteX0" fmla="*/ 0 w 2180922"/>
              <a:gd name="connsiteY0" fmla="*/ 5536370 h 5536370"/>
              <a:gd name="connsiteX1" fmla="*/ 2179836 w 2180922"/>
              <a:gd name="connsiteY1" fmla="*/ 0 h 5536370"/>
              <a:gd name="connsiteX2" fmla="*/ 2179122 w 2180922"/>
              <a:gd name="connsiteY2" fmla="*/ 5536370 h 5536370"/>
              <a:gd name="connsiteX3" fmla="*/ 0 w 2180922"/>
              <a:gd name="connsiteY3" fmla="*/ 5536370 h 5536370"/>
              <a:gd name="connsiteX0" fmla="*/ 0 w 2182217"/>
              <a:gd name="connsiteY0" fmla="*/ 5517320 h 5517320"/>
              <a:gd name="connsiteX1" fmla="*/ 2182217 w 2182217"/>
              <a:gd name="connsiteY1" fmla="*/ 0 h 5517320"/>
              <a:gd name="connsiteX2" fmla="*/ 2179122 w 2182217"/>
              <a:gd name="connsiteY2" fmla="*/ 5517320 h 5517320"/>
              <a:gd name="connsiteX3" fmla="*/ 0 w 2182217"/>
              <a:gd name="connsiteY3" fmla="*/ 5517320 h 5517320"/>
              <a:gd name="connsiteX0" fmla="*/ 0 w 2180664"/>
              <a:gd name="connsiteY0" fmla="*/ 5538752 h 5538752"/>
              <a:gd name="connsiteX1" fmla="*/ 2177454 w 2180664"/>
              <a:gd name="connsiteY1" fmla="*/ 0 h 5538752"/>
              <a:gd name="connsiteX2" fmla="*/ 2179122 w 2180664"/>
              <a:gd name="connsiteY2" fmla="*/ 5538752 h 5538752"/>
              <a:gd name="connsiteX3" fmla="*/ 0 w 2180664"/>
              <a:gd name="connsiteY3" fmla="*/ 5538752 h 5538752"/>
              <a:gd name="connsiteX0" fmla="*/ 0 w 2180664"/>
              <a:gd name="connsiteY0" fmla="*/ 5522083 h 5522083"/>
              <a:gd name="connsiteX1" fmla="*/ 2177454 w 2180664"/>
              <a:gd name="connsiteY1" fmla="*/ 0 h 5522083"/>
              <a:gd name="connsiteX2" fmla="*/ 2179122 w 2180664"/>
              <a:gd name="connsiteY2" fmla="*/ 5522083 h 5522083"/>
              <a:gd name="connsiteX3" fmla="*/ 0 w 2180664"/>
              <a:gd name="connsiteY3" fmla="*/ 5522083 h 5522083"/>
              <a:gd name="connsiteX0" fmla="*/ 0 w 2180922"/>
              <a:gd name="connsiteY0" fmla="*/ 5529226 h 5529226"/>
              <a:gd name="connsiteX1" fmla="*/ 2179835 w 2180922"/>
              <a:gd name="connsiteY1" fmla="*/ 0 h 5529226"/>
              <a:gd name="connsiteX2" fmla="*/ 2179122 w 2180922"/>
              <a:gd name="connsiteY2" fmla="*/ 5529226 h 5529226"/>
              <a:gd name="connsiteX3" fmla="*/ 0 w 2180922"/>
              <a:gd name="connsiteY3" fmla="*/ 5529226 h 5529226"/>
              <a:gd name="connsiteX0" fmla="*/ 0 w 3005267"/>
              <a:gd name="connsiteY0" fmla="*/ 5529226 h 5529226"/>
              <a:gd name="connsiteX1" fmla="*/ 3004180 w 3005267"/>
              <a:gd name="connsiteY1" fmla="*/ 0 h 5529226"/>
              <a:gd name="connsiteX2" fmla="*/ 3003467 w 3005267"/>
              <a:gd name="connsiteY2" fmla="*/ 5529226 h 5529226"/>
              <a:gd name="connsiteX3" fmla="*/ 0 w 3005267"/>
              <a:gd name="connsiteY3" fmla="*/ 5529226 h 5529226"/>
              <a:gd name="connsiteX0" fmla="*/ 0 w 3026699"/>
              <a:gd name="connsiteY0" fmla="*/ 5536373 h 5536373"/>
              <a:gd name="connsiteX1" fmla="*/ 3025612 w 3026699"/>
              <a:gd name="connsiteY1" fmla="*/ 0 h 5536373"/>
              <a:gd name="connsiteX2" fmla="*/ 3024899 w 3026699"/>
              <a:gd name="connsiteY2" fmla="*/ 5529226 h 5536373"/>
              <a:gd name="connsiteX3" fmla="*/ 0 w 3026699"/>
              <a:gd name="connsiteY3" fmla="*/ 5536373 h 5536373"/>
              <a:gd name="connsiteX0" fmla="*/ 0 w 3027994"/>
              <a:gd name="connsiteY0" fmla="*/ 5536373 h 5536373"/>
              <a:gd name="connsiteX1" fmla="*/ 3027994 w 3027994"/>
              <a:gd name="connsiteY1" fmla="*/ 0 h 5536373"/>
              <a:gd name="connsiteX2" fmla="*/ 3024899 w 3027994"/>
              <a:gd name="connsiteY2" fmla="*/ 5529226 h 5536373"/>
              <a:gd name="connsiteX3" fmla="*/ 0 w 3027994"/>
              <a:gd name="connsiteY3" fmla="*/ 5536373 h 5536373"/>
            </a:gdLst>
            <a:ahLst/>
            <a:cxnLst>
              <a:cxn ang="0">
                <a:pos x="connsiteX0" y="connsiteY0"/>
              </a:cxn>
              <a:cxn ang="0">
                <a:pos x="connsiteX1" y="connsiteY1"/>
              </a:cxn>
              <a:cxn ang="0">
                <a:pos x="connsiteX2" y="connsiteY2"/>
              </a:cxn>
              <a:cxn ang="0">
                <a:pos x="connsiteX3" y="connsiteY3"/>
              </a:cxn>
            </a:cxnLst>
            <a:rect l="l" t="t" r="r" b="b"/>
            <a:pathLst>
              <a:path w="3027994" h="5536373">
                <a:moveTo>
                  <a:pt x="0" y="5536373"/>
                </a:moveTo>
                <a:lnTo>
                  <a:pt x="3027994" y="0"/>
                </a:lnTo>
                <a:cubicBezTo>
                  <a:pt x="3022055" y="1277348"/>
                  <a:pt x="3030838" y="4251878"/>
                  <a:pt x="3024899" y="5529226"/>
                </a:cubicBezTo>
                <a:lnTo>
                  <a:pt x="0" y="5536373"/>
                </a:lnTo>
                <a:close/>
              </a:path>
            </a:pathLst>
          </a:custGeom>
          <a:solidFill>
            <a:schemeClr val="accent3">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3" name="Rectangle 12"/>
          <p:cNvSpPr/>
          <p:nvPr/>
        </p:nvSpPr>
        <p:spPr>
          <a:xfrm rot="1800000">
            <a:off x="2730323" y="1595783"/>
            <a:ext cx="7394166" cy="1853566"/>
          </a:xfrm>
          <a:custGeom>
            <a:avLst/>
            <a:gdLst>
              <a:gd name="connsiteX0" fmla="*/ 0 w 2416628"/>
              <a:gd name="connsiteY0" fmla="*/ 0 h 1306287"/>
              <a:gd name="connsiteX1" fmla="*/ 2416628 w 2416628"/>
              <a:gd name="connsiteY1" fmla="*/ 0 h 1306287"/>
              <a:gd name="connsiteX2" fmla="*/ 2416628 w 2416628"/>
              <a:gd name="connsiteY2" fmla="*/ 1306287 h 1306287"/>
              <a:gd name="connsiteX3" fmla="*/ 0 w 2416628"/>
              <a:gd name="connsiteY3" fmla="*/ 1306287 h 1306287"/>
              <a:gd name="connsiteX4" fmla="*/ 0 w 2416628"/>
              <a:gd name="connsiteY4" fmla="*/ 0 h 1306287"/>
              <a:gd name="connsiteX0" fmla="*/ 0 w 2670809"/>
              <a:gd name="connsiteY0" fmla="*/ 640399 h 1946686"/>
              <a:gd name="connsiteX1" fmla="*/ 2670809 w 2670809"/>
              <a:gd name="connsiteY1" fmla="*/ 0 h 1946686"/>
              <a:gd name="connsiteX2" fmla="*/ 2416628 w 2670809"/>
              <a:gd name="connsiteY2" fmla="*/ 1946686 h 1946686"/>
              <a:gd name="connsiteX3" fmla="*/ 0 w 2670809"/>
              <a:gd name="connsiteY3" fmla="*/ 1946686 h 1946686"/>
              <a:gd name="connsiteX4" fmla="*/ 0 w 2670809"/>
              <a:gd name="connsiteY4" fmla="*/ 640399 h 1946686"/>
              <a:gd name="connsiteX0" fmla="*/ 0 w 4155990"/>
              <a:gd name="connsiteY0" fmla="*/ 640399 h 2560533"/>
              <a:gd name="connsiteX1" fmla="*/ 2670809 w 4155990"/>
              <a:gd name="connsiteY1" fmla="*/ 0 h 2560533"/>
              <a:gd name="connsiteX2" fmla="*/ 4155990 w 4155990"/>
              <a:gd name="connsiteY2" fmla="*/ 2560533 h 2560533"/>
              <a:gd name="connsiteX3" fmla="*/ 0 w 4155990"/>
              <a:gd name="connsiteY3" fmla="*/ 1946686 h 2560533"/>
              <a:gd name="connsiteX4" fmla="*/ 0 w 4155990"/>
              <a:gd name="connsiteY4" fmla="*/ 640399 h 2560533"/>
              <a:gd name="connsiteX0" fmla="*/ 2326505 w 6482495"/>
              <a:gd name="connsiteY0" fmla="*/ 640399 h 2560533"/>
              <a:gd name="connsiteX1" fmla="*/ 4997314 w 6482495"/>
              <a:gd name="connsiteY1" fmla="*/ 0 h 2560533"/>
              <a:gd name="connsiteX2" fmla="*/ 6482495 w 6482495"/>
              <a:gd name="connsiteY2" fmla="*/ 2560533 h 2560533"/>
              <a:gd name="connsiteX3" fmla="*/ 0 w 6482495"/>
              <a:gd name="connsiteY3" fmla="*/ 2453435 h 2560533"/>
              <a:gd name="connsiteX4" fmla="*/ 2326505 w 6482495"/>
              <a:gd name="connsiteY4" fmla="*/ 640399 h 2560533"/>
              <a:gd name="connsiteX0" fmla="*/ 599601 w 6482495"/>
              <a:gd name="connsiteY0" fmla="*/ 12503 h 2560533"/>
              <a:gd name="connsiteX1" fmla="*/ 4997314 w 6482495"/>
              <a:gd name="connsiteY1" fmla="*/ 0 h 2560533"/>
              <a:gd name="connsiteX2" fmla="*/ 6482495 w 6482495"/>
              <a:gd name="connsiteY2" fmla="*/ 2560533 h 2560533"/>
              <a:gd name="connsiteX3" fmla="*/ 0 w 6482495"/>
              <a:gd name="connsiteY3" fmla="*/ 2453435 h 2560533"/>
              <a:gd name="connsiteX4" fmla="*/ 599601 w 6482495"/>
              <a:gd name="connsiteY4" fmla="*/ 12503 h 2560533"/>
              <a:gd name="connsiteX0" fmla="*/ 375307 w 6482495"/>
              <a:gd name="connsiteY0" fmla="*/ 87150 h 2560533"/>
              <a:gd name="connsiteX1" fmla="*/ 4997314 w 6482495"/>
              <a:gd name="connsiteY1" fmla="*/ 0 h 2560533"/>
              <a:gd name="connsiteX2" fmla="*/ 6482495 w 6482495"/>
              <a:gd name="connsiteY2" fmla="*/ 2560533 h 2560533"/>
              <a:gd name="connsiteX3" fmla="*/ 0 w 6482495"/>
              <a:gd name="connsiteY3" fmla="*/ 2453435 h 2560533"/>
              <a:gd name="connsiteX4" fmla="*/ 375307 w 6482495"/>
              <a:gd name="connsiteY4" fmla="*/ 87150 h 2560533"/>
              <a:gd name="connsiteX0" fmla="*/ 325264 w 6432452"/>
              <a:gd name="connsiteY0" fmla="*/ 87150 h 2560533"/>
              <a:gd name="connsiteX1" fmla="*/ 4947271 w 6432452"/>
              <a:gd name="connsiteY1" fmla="*/ 0 h 2560533"/>
              <a:gd name="connsiteX2" fmla="*/ 6432452 w 6432452"/>
              <a:gd name="connsiteY2" fmla="*/ 2560533 h 2560533"/>
              <a:gd name="connsiteX3" fmla="*/ 0 w 6432452"/>
              <a:gd name="connsiteY3" fmla="*/ 2445111 h 2560533"/>
              <a:gd name="connsiteX4" fmla="*/ 325264 w 6432452"/>
              <a:gd name="connsiteY4" fmla="*/ 87150 h 2560533"/>
              <a:gd name="connsiteX0" fmla="*/ 354220 w 6461408"/>
              <a:gd name="connsiteY0" fmla="*/ 87150 h 2560533"/>
              <a:gd name="connsiteX1" fmla="*/ 4976227 w 6461408"/>
              <a:gd name="connsiteY1" fmla="*/ 0 h 2560533"/>
              <a:gd name="connsiteX2" fmla="*/ 6461408 w 6461408"/>
              <a:gd name="connsiteY2" fmla="*/ 2560533 h 2560533"/>
              <a:gd name="connsiteX3" fmla="*/ 0 w 6461408"/>
              <a:gd name="connsiteY3" fmla="*/ 2442581 h 2560533"/>
              <a:gd name="connsiteX4" fmla="*/ 354220 w 6461408"/>
              <a:gd name="connsiteY4" fmla="*/ 87150 h 2560533"/>
              <a:gd name="connsiteX0" fmla="*/ 564822 w 6461408"/>
              <a:gd name="connsiteY0" fmla="*/ 23301 h 2560533"/>
              <a:gd name="connsiteX1" fmla="*/ 4976227 w 6461408"/>
              <a:gd name="connsiteY1" fmla="*/ 0 h 2560533"/>
              <a:gd name="connsiteX2" fmla="*/ 6461408 w 6461408"/>
              <a:gd name="connsiteY2" fmla="*/ 2560533 h 2560533"/>
              <a:gd name="connsiteX3" fmla="*/ 0 w 6461408"/>
              <a:gd name="connsiteY3" fmla="*/ 2442581 h 2560533"/>
              <a:gd name="connsiteX4" fmla="*/ 564822 w 6461408"/>
              <a:gd name="connsiteY4" fmla="*/ 23301 h 2560533"/>
              <a:gd name="connsiteX0" fmla="*/ 564822 w 6461408"/>
              <a:gd name="connsiteY0" fmla="*/ 23301 h 2560533"/>
              <a:gd name="connsiteX1" fmla="*/ 4976228 w 6461408"/>
              <a:gd name="connsiteY1" fmla="*/ 0 h 2560533"/>
              <a:gd name="connsiteX2" fmla="*/ 6461408 w 6461408"/>
              <a:gd name="connsiteY2" fmla="*/ 2560533 h 2560533"/>
              <a:gd name="connsiteX3" fmla="*/ 0 w 6461408"/>
              <a:gd name="connsiteY3" fmla="*/ 2442581 h 2560533"/>
              <a:gd name="connsiteX4" fmla="*/ 564822 w 6461408"/>
              <a:gd name="connsiteY4" fmla="*/ 23301 h 2560533"/>
              <a:gd name="connsiteX0" fmla="*/ 564822 w 6461408"/>
              <a:gd name="connsiteY0" fmla="*/ 29488 h 2566720"/>
              <a:gd name="connsiteX1" fmla="*/ 4972656 w 6461408"/>
              <a:gd name="connsiteY1" fmla="*/ 0 h 2566720"/>
              <a:gd name="connsiteX2" fmla="*/ 6461408 w 6461408"/>
              <a:gd name="connsiteY2" fmla="*/ 2566720 h 2566720"/>
              <a:gd name="connsiteX3" fmla="*/ 0 w 6461408"/>
              <a:gd name="connsiteY3" fmla="*/ 2448768 h 2566720"/>
              <a:gd name="connsiteX4" fmla="*/ 564822 w 6461408"/>
              <a:gd name="connsiteY4" fmla="*/ 29488 h 2566720"/>
              <a:gd name="connsiteX0" fmla="*/ 561250 w 6457836"/>
              <a:gd name="connsiteY0" fmla="*/ 29488 h 2566720"/>
              <a:gd name="connsiteX1" fmla="*/ 4969084 w 6457836"/>
              <a:gd name="connsiteY1" fmla="*/ 0 h 2566720"/>
              <a:gd name="connsiteX2" fmla="*/ 6457836 w 6457836"/>
              <a:gd name="connsiteY2" fmla="*/ 2566720 h 2566720"/>
              <a:gd name="connsiteX3" fmla="*/ 0 w 6457836"/>
              <a:gd name="connsiteY3" fmla="*/ 2454955 h 2566720"/>
              <a:gd name="connsiteX4" fmla="*/ 561250 w 6457836"/>
              <a:gd name="connsiteY4" fmla="*/ 29488 h 2566720"/>
              <a:gd name="connsiteX0" fmla="*/ 555616 w 6457836"/>
              <a:gd name="connsiteY0" fmla="*/ 24491 h 2566720"/>
              <a:gd name="connsiteX1" fmla="*/ 4969084 w 6457836"/>
              <a:gd name="connsiteY1" fmla="*/ 0 h 2566720"/>
              <a:gd name="connsiteX2" fmla="*/ 6457836 w 6457836"/>
              <a:gd name="connsiteY2" fmla="*/ 2566720 h 2566720"/>
              <a:gd name="connsiteX3" fmla="*/ 0 w 6457836"/>
              <a:gd name="connsiteY3" fmla="*/ 2454955 h 2566720"/>
              <a:gd name="connsiteX4" fmla="*/ 555616 w 6457836"/>
              <a:gd name="connsiteY4" fmla="*/ 24491 h 2566720"/>
              <a:gd name="connsiteX0" fmla="*/ 555616 w 6489334"/>
              <a:gd name="connsiteY0" fmla="*/ 24491 h 2584205"/>
              <a:gd name="connsiteX1" fmla="*/ 4969084 w 6489334"/>
              <a:gd name="connsiteY1" fmla="*/ 0 h 2584205"/>
              <a:gd name="connsiteX2" fmla="*/ 6489334 w 6489334"/>
              <a:gd name="connsiteY2" fmla="*/ 2584205 h 2584205"/>
              <a:gd name="connsiteX3" fmla="*/ 0 w 6489334"/>
              <a:gd name="connsiteY3" fmla="*/ 2454955 h 2584205"/>
              <a:gd name="connsiteX4" fmla="*/ 555616 w 6489334"/>
              <a:gd name="connsiteY4" fmla="*/ 24491 h 2584205"/>
              <a:gd name="connsiteX0" fmla="*/ 524045 w 6457763"/>
              <a:gd name="connsiteY0" fmla="*/ 24491 h 2584205"/>
              <a:gd name="connsiteX1" fmla="*/ 4937513 w 6457763"/>
              <a:gd name="connsiteY1" fmla="*/ 0 h 2584205"/>
              <a:gd name="connsiteX2" fmla="*/ 6457763 w 6457763"/>
              <a:gd name="connsiteY2" fmla="*/ 2584205 h 2584205"/>
              <a:gd name="connsiteX3" fmla="*/ 0 w 6457763"/>
              <a:gd name="connsiteY3" fmla="*/ 2447726 h 2584205"/>
              <a:gd name="connsiteX4" fmla="*/ 524045 w 6457763"/>
              <a:gd name="connsiteY4" fmla="*/ 24491 h 2584205"/>
              <a:gd name="connsiteX0" fmla="*/ 550620 w 6484338"/>
              <a:gd name="connsiteY0" fmla="*/ 24491 h 2584205"/>
              <a:gd name="connsiteX1" fmla="*/ 4964088 w 6484338"/>
              <a:gd name="connsiteY1" fmla="*/ 0 h 2584205"/>
              <a:gd name="connsiteX2" fmla="*/ 6484338 w 6484338"/>
              <a:gd name="connsiteY2" fmla="*/ 2584205 h 2584205"/>
              <a:gd name="connsiteX3" fmla="*/ 0 w 6484338"/>
              <a:gd name="connsiteY3" fmla="*/ 2449321 h 2584205"/>
              <a:gd name="connsiteX4" fmla="*/ 550620 w 6484338"/>
              <a:gd name="connsiteY4" fmla="*/ 24491 h 2584205"/>
              <a:gd name="connsiteX0" fmla="*/ 558869 w 6492587"/>
              <a:gd name="connsiteY0" fmla="*/ 24491 h 2584205"/>
              <a:gd name="connsiteX1" fmla="*/ 4972337 w 6492587"/>
              <a:gd name="connsiteY1" fmla="*/ 0 h 2584205"/>
              <a:gd name="connsiteX2" fmla="*/ 6492587 w 6492587"/>
              <a:gd name="connsiteY2" fmla="*/ 2584205 h 2584205"/>
              <a:gd name="connsiteX3" fmla="*/ 0 w 6492587"/>
              <a:gd name="connsiteY3" fmla="*/ 2454084 h 2584205"/>
              <a:gd name="connsiteX4" fmla="*/ 558869 w 6492587"/>
              <a:gd name="connsiteY4" fmla="*/ 24491 h 2584205"/>
              <a:gd name="connsiteX0" fmla="*/ 0 w 7390594"/>
              <a:gd name="connsiteY0" fmla="*/ 881617 h 2584205"/>
              <a:gd name="connsiteX1" fmla="*/ 5870344 w 7390594"/>
              <a:gd name="connsiteY1" fmla="*/ 0 h 2584205"/>
              <a:gd name="connsiteX2" fmla="*/ 7390594 w 7390594"/>
              <a:gd name="connsiteY2" fmla="*/ 2584205 h 2584205"/>
              <a:gd name="connsiteX3" fmla="*/ 898007 w 7390594"/>
              <a:gd name="connsiteY3" fmla="*/ 2454084 h 2584205"/>
              <a:gd name="connsiteX4" fmla="*/ 0 w 7390594"/>
              <a:gd name="connsiteY4" fmla="*/ 881617 h 2584205"/>
              <a:gd name="connsiteX0" fmla="*/ 0 w 7395357"/>
              <a:gd name="connsiteY0" fmla="*/ 873368 h 2584205"/>
              <a:gd name="connsiteX1" fmla="*/ 5875107 w 7395357"/>
              <a:gd name="connsiteY1" fmla="*/ 0 h 2584205"/>
              <a:gd name="connsiteX2" fmla="*/ 7395357 w 7395357"/>
              <a:gd name="connsiteY2" fmla="*/ 2584205 h 2584205"/>
              <a:gd name="connsiteX3" fmla="*/ 902770 w 7395357"/>
              <a:gd name="connsiteY3" fmla="*/ 2454084 h 2584205"/>
              <a:gd name="connsiteX4" fmla="*/ 0 w 7395357"/>
              <a:gd name="connsiteY4" fmla="*/ 873368 h 2584205"/>
              <a:gd name="connsiteX0" fmla="*/ 0 w 7394166"/>
              <a:gd name="connsiteY0" fmla="*/ 875430 h 2584205"/>
              <a:gd name="connsiteX1" fmla="*/ 5873916 w 7394166"/>
              <a:gd name="connsiteY1" fmla="*/ 0 h 2584205"/>
              <a:gd name="connsiteX2" fmla="*/ 7394166 w 7394166"/>
              <a:gd name="connsiteY2" fmla="*/ 2584205 h 2584205"/>
              <a:gd name="connsiteX3" fmla="*/ 901579 w 7394166"/>
              <a:gd name="connsiteY3" fmla="*/ 2454084 h 2584205"/>
              <a:gd name="connsiteX4" fmla="*/ 0 w 7394166"/>
              <a:gd name="connsiteY4" fmla="*/ 875430 h 2584205"/>
              <a:gd name="connsiteX0" fmla="*/ 0 w 7394166"/>
              <a:gd name="connsiteY0" fmla="*/ 577327 h 2286102"/>
              <a:gd name="connsiteX1" fmla="*/ 6078022 w 7394166"/>
              <a:gd name="connsiteY1" fmla="*/ 0 h 2286102"/>
              <a:gd name="connsiteX2" fmla="*/ 7394166 w 7394166"/>
              <a:gd name="connsiteY2" fmla="*/ 2286102 h 2286102"/>
              <a:gd name="connsiteX3" fmla="*/ 901579 w 7394166"/>
              <a:gd name="connsiteY3" fmla="*/ 2155981 h 2286102"/>
              <a:gd name="connsiteX4" fmla="*/ 0 w 7394166"/>
              <a:gd name="connsiteY4" fmla="*/ 577327 h 2286102"/>
              <a:gd name="connsiteX0" fmla="*/ 0 w 7394166"/>
              <a:gd name="connsiteY0" fmla="*/ 352821 h 2061596"/>
              <a:gd name="connsiteX1" fmla="*/ 6215639 w 7394166"/>
              <a:gd name="connsiteY1" fmla="*/ 0 h 2061596"/>
              <a:gd name="connsiteX2" fmla="*/ 7394166 w 7394166"/>
              <a:gd name="connsiteY2" fmla="*/ 2061596 h 2061596"/>
              <a:gd name="connsiteX3" fmla="*/ 901579 w 7394166"/>
              <a:gd name="connsiteY3" fmla="*/ 1931475 h 2061596"/>
              <a:gd name="connsiteX4" fmla="*/ 0 w 7394166"/>
              <a:gd name="connsiteY4" fmla="*/ 352821 h 2061596"/>
              <a:gd name="connsiteX0" fmla="*/ 0 w 7394166"/>
              <a:gd name="connsiteY0" fmla="*/ 160847 h 1869622"/>
              <a:gd name="connsiteX1" fmla="*/ 6326475 w 7394166"/>
              <a:gd name="connsiteY1" fmla="*/ 0 h 1869622"/>
              <a:gd name="connsiteX2" fmla="*/ 7394166 w 7394166"/>
              <a:gd name="connsiteY2" fmla="*/ 1869622 h 1869622"/>
              <a:gd name="connsiteX3" fmla="*/ 901579 w 7394166"/>
              <a:gd name="connsiteY3" fmla="*/ 1739501 h 1869622"/>
              <a:gd name="connsiteX4" fmla="*/ 0 w 7394166"/>
              <a:gd name="connsiteY4" fmla="*/ 160847 h 1869622"/>
              <a:gd name="connsiteX0" fmla="*/ 0 w 7394166"/>
              <a:gd name="connsiteY0" fmla="*/ 151383 h 1860158"/>
              <a:gd name="connsiteX1" fmla="*/ 6323939 w 7394166"/>
              <a:gd name="connsiteY1" fmla="*/ 0 h 1860158"/>
              <a:gd name="connsiteX2" fmla="*/ 7394166 w 7394166"/>
              <a:gd name="connsiteY2" fmla="*/ 1860158 h 1860158"/>
              <a:gd name="connsiteX3" fmla="*/ 901579 w 7394166"/>
              <a:gd name="connsiteY3" fmla="*/ 1730037 h 1860158"/>
              <a:gd name="connsiteX4" fmla="*/ 0 w 7394166"/>
              <a:gd name="connsiteY4" fmla="*/ 151383 h 1860158"/>
              <a:gd name="connsiteX0" fmla="*/ 0 w 7394166"/>
              <a:gd name="connsiteY0" fmla="*/ 144791 h 1853566"/>
              <a:gd name="connsiteX1" fmla="*/ 6302999 w 7394166"/>
              <a:gd name="connsiteY1" fmla="*/ 0 h 1853566"/>
              <a:gd name="connsiteX2" fmla="*/ 7394166 w 7394166"/>
              <a:gd name="connsiteY2" fmla="*/ 1853566 h 1853566"/>
              <a:gd name="connsiteX3" fmla="*/ 901579 w 7394166"/>
              <a:gd name="connsiteY3" fmla="*/ 1723445 h 1853566"/>
              <a:gd name="connsiteX4" fmla="*/ 0 w 7394166"/>
              <a:gd name="connsiteY4" fmla="*/ 144791 h 1853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4166" h="1853566">
                <a:moveTo>
                  <a:pt x="0" y="144791"/>
                </a:moveTo>
                <a:lnTo>
                  <a:pt x="6302999" y="0"/>
                </a:lnTo>
                <a:lnTo>
                  <a:pt x="7394166" y="1853566"/>
                </a:lnTo>
                <a:lnTo>
                  <a:pt x="901579" y="1723445"/>
                </a:lnTo>
                <a:lnTo>
                  <a:pt x="0" y="144791"/>
                </a:lnTo>
                <a:close/>
              </a:path>
            </a:pathLst>
          </a:custGeom>
          <a:solidFill>
            <a:schemeClr val="accent4">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cxnSp>
        <p:nvCxnSpPr>
          <p:cNvPr id="20" name="直接连接符 19"/>
          <p:cNvCxnSpPr/>
          <p:nvPr/>
        </p:nvCxnSpPr>
        <p:spPr>
          <a:xfrm>
            <a:off x="2285055" y="3276241"/>
            <a:ext cx="0" cy="1342165"/>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1444" y="3690966"/>
            <a:ext cx="3467616" cy="584775"/>
          </a:xfrm>
          <a:prstGeom prst="rect">
            <a:avLst/>
          </a:prstGeom>
          <a:noFill/>
        </p:spPr>
        <p:txBody>
          <a:bodyPr wrap="none" rtlCol="0">
            <a:spAutoFit/>
          </a:bodyPr>
          <a:lstStyle/>
          <a:p>
            <a:r>
              <a:rPr lang="zh-CN" altLang="en-US" sz="3200" b="1" dirty="0">
                <a:solidFill>
                  <a:schemeClr val="bg1"/>
                </a:solidFill>
                <a:effectLst>
                  <a:outerShdw blurRad="38100" dist="38100" dir="2700000" algn="tl">
                    <a:srgbClr val="000000">
                      <a:alpha val="43137"/>
                    </a:srgbClr>
                  </a:outerShdw>
                </a:effectLst>
                <a:cs typeface="+mn-ea"/>
                <a:sym typeface="+mn-lt"/>
              </a:rPr>
              <a:t>企业通用商务模板</a:t>
            </a:r>
          </a:p>
        </p:txBody>
      </p:sp>
      <p:sp>
        <p:nvSpPr>
          <p:cNvPr id="24" name="文本框 23"/>
          <p:cNvSpPr txBox="1"/>
          <p:nvPr/>
        </p:nvSpPr>
        <p:spPr>
          <a:xfrm>
            <a:off x="2431444" y="4279852"/>
            <a:ext cx="3467616" cy="338554"/>
          </a:xfrm>
          <a:prstGeom prst="rect">
            <a:avLst/>
          </a:prstGeom>
          <a:noFill/>
        </p:spPr>
        <p:txBody>
          <a:bodyPr wrap="square" rtlCol="0">
            <a:spAutoFit/>
          </a:bodyPr>
          <a:lstStyle/>
          <a:p>
            <a:pPr algn="dist"/>
            <a:r>
              <a:rPr lang="en-US" altLang="zh-CN" sz="1600" dirty="0">
                <a:solidFill>
                  <a:schemeClr val="bg1"/>
                </a:solidFill>
                <a:cs typeface="+mn-ea"/>
                <a:sym typeface="+mn-lt"/>
              </a:rPr>
              <a:t>COMPANY BUSINESS TEMPLATE</a:t>
            </a:r>
            <a:endParaRPr lang="zh-CN" altLang="en-US" sz="1600" dirty="0">
              <a:solidFill>
                <a:schemeClr val="bg1"/>
              </a:solidFill>
              <a:cs typeface="+mn-ea"/>
              <a:sym typeface="+mn-lt"/>
            </a:endParaRPr>
          </a:p>
        </p:txBody>
      </p:sp>
      <p:sp>
        <p:nvSpPr>
          <p:cNvPr id="28" name="文本框 27"/>
          <p:cNvSpPr txBox="1"/>
          <p:nvPr/>
        </p:nvSpPr>
        <p:spPr>
          <a:xfrm>
            <a:off x="2431444" y="3167650"/>
            <a:ext cx="1425259" cy="584775"/>
          </a:xfrm>
          <a:prstGeom prst="rect">
            <a:avLst/>
          </a:prstGeom>
          <a:noFill/>
        </p:spPr>
        <p:txBody>
          <a:bodyPr wrap="square" rtlCol="0">
            <a:spAutoFit/>
          </a:bodyPr>
          <a:lstStyle/>
          <a:p>
            <a:r>
              <a:rPr lang="en-US" altLang="zh-CN" sz="3200" b="1" dirty="0">
                <a:ln w="0">
                  <a:solidFill>
                    <a:schemeClr val="bg1"/>
                  </a:solidFill>
                </a:ln>
                <a:pattFill prst="wdUpDiag">
                  <a:fgClr>
                    <a:schemeClr val="accent4"/>
                  </a:fgClr>
                  <a:bgClr>
                    <a:schemeClr val="bg1"/>
                  </a:bgClr>
                </a:pattFill>
                <a:cs typeface="+mn-ea"/>
                <a:sym typeface="+mn-lt"/>
              </a:rPr>
              <a:t>202X</a:t>
            </a:r>
            <a:endParaRPr lang="zh-CN" altLang="en-US" sz="3200" b="1" dirty="0">
              <a:ln w="0">
                <a:solidFill>
                  <a:schemeClr val="bg1"/>
                </a:solidFill>
              </a:ln>
              <a:pattFill prst="wdUpDiag">
                <a:fgClr>
                  <a:schemeClr val="accent4"/>
                </a:fgClr>
                <a:bgClr>
                  <a:schemeClr val="bg1"/>
                </a:bgClr>
              </a:pattFill>
              <a:cs typeface="+mn-ea"/>
              <a:sym typeface="+mn-lt"/>
            </a:endParaRPr>
          </a:p>
        </p:txBody>
      </p:sp>
    </p:spTree>
    <p:extLst>
      <p:ext uri="{BB962C8B-B14F-4D97-AF65-F5344CB8AC3E}">
        <p14:creationId xmlns:p14="http://schemas.microsoft.com/office/powerpoint/2010/main" val="10552557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10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6" decel="100000" fill="hold" grpId="0" nodeType="withEffect">
                                  <p:stCondLst>
                                    <p:cond delay="10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1+#ppt_w/2"/>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12" grpId="0" animBg="1"/>
      <p:bldP spid="13" grpId="0" animBg="1"/>
      <p:bldP spid="23" grpId="0"/>
      <p:bldP spid="24"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66" b="7866"/>
          <a:stretch>
            <a:fillRect/>
          </a:stretch>
        </p:blipFill>
        <p:spPr>
          <a:xfrm flipH="1">
            <a:off x="0" y="0"/>
            <a:ext cx="9144000" cy="5143500"/>
          </a:xfrm>
        </p:spPr>
      </p:pic>
      <p:sp>
        <p:nvSpPr>
          <p:cNvPr id="26" name="Freeform 25"/>
          <p:cNvSpPr/>
          <p:nvPr/>
        </p:nvSpPr>
        <p:spPr>
          <a:xfrm>
            <a:off x="1" y="1"/>
            <a:ext cx="3794655" cy="5143501"/>
          </a:xfrm>
          <a:custGeom>
            <a:avLst/>
            <a:gdLst>
              <a:gd name="connsiteX0" fmla="*/ 0 w 3794655"/>
              <a:gd name="connsiteY0" fmla="*/ 0 h 5143501"/>
              <a:gd name="connsiteX1" fmla="*/ 2311303 w 3794655"/>
              <a:gd name="connsiteY1" fmla="*/ 0 h 5143501"/>
              <a:gd name="connsiteX2" fmla="*/ 2291258 w 3794655"/>
              <a:gd name="connsiteY2" fmla="*/ 112247 h 5143501"/>
              <a:gd name="connsiteX3" fmla="*/ 2220684 w 3794655"/>
              <a:gd name="connsiteY3" fmla="*/ 1045028 h 5143501"/>
              <a:gd name="connsiteX4" fmla="*/ 3619343 w 3794655"/>
              <a:gd name="connsiteY4" fmla="*/ 4941115 h 5143501"/>
              <a:gd name="connsiteX5" fmla="*/ 3794655 w 3794655"/>
              <a:gd name="connsiteY5" fmla="*/ 5143501 h 5143501"/>
              <a:gd name="connsiteX6" fmla="*/ 0 w 3794655"/>
              <a:gd name="connsiteY6" fmla="*/ 5143501 h 5143501"/>
              <a:gd name="connsiteX7" fmla="*/ 0 w 3794655"/>
              <a:gd name="connsiteY7" fmla="*/ 0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4655" h="5143501">
                <a:moveTo>
                  <a:pt x="0" y="0"/>
                </a:moveTo>
                <a:lnTo>
                  <a:pt x="2311303" y="0"/>
                </a:lnTo>
                <a:lnTo>
                  <a:pt x="2291258" y="112247"/>
                </a:lnTo>
                <a:cubicBezTo>
                  <a:pt x="2244786" y="416390"/>
                  <a:pt x="2220684" y="727894"/>
                  <a:pt x="2220684" y="1045028"/>
                </a:cubicBezTo>
                <a:cubicBezTo>
                  <a:pt x="2220684" y="2524986"/>
                  <a:pt x="2745572" y="3882349"/>
                  <a:pt x="3619343" y="4941115"/>
                </a:cubicBezTo>
                <a:lnTo>
                  <a:pt x="3794655" y="5143501"/>
                </a:lnTo>
                <a:lnTo>
                  <a:pt x="0" y="5143501"/>
                </a:lnTo>
                <a:lnTo>
                  <a:pt x="0" y="0"/>
                </a:lnTo>
                <a:close/>
              </a:path>
            </a:pathLst>
          </a:cu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6" name="Freeform 15"/>
          <p:cNvSpPr/>
          <p:nvPr/>
        </p:nvSpPr>
        <p:spPr>
          <a:xfrm>
            <a:off x="0" y="3102250"/>
            <a:ext cx="9144000" cy="2041251"/>
          </a:xfrm>
          <a:custGeom>
            <a:avLst/>
            <a:gdLst>
              <a:gd name="connsiteX0" fmla="*/ 0 w 9144000"/>
              <a:gd name="connsiteY0" fmla="*/ 0 h 2041251"/>
              <a:gd name="connsiteX1" fmla="*/ 41084 w 9144000"/>
              <a:gd name="connsiteY1" fmla="*/ 36877 h 2041251"/>
              <a:gd name="connsiteX2" fmla="*/ 4730021 w 9144000"/>
              <a:gd name="connsiteY2" fmla="*/ 1650514 h 2041251"/>
              <a:gd name="connsiteX3" fmla="*/ 8989219 w 9144000"/>
              <a:gd name="connsiteY3" fmla="*/ 371013 h 2041251"/>
              <a:gd name="connsiteX4" fmla="*/ 9144000 w 9144000"/>
              <a:gd name="connsiteY4" fmla="*/ 256273 h 2041251"/>
              <a:gd name="connsiteX5" fmla="*/ 9144000 w 9144000"/>
              <a:gd name="connsiteY5" fmla="*/ 2041251 h 2041251"/>
              <a:gd name="connsiteX6" fmla="*/ 0 w 9144000"/>
              <a:gd name="connsiteY6" fmla="*/ 2041251 h 2041251"/>
              <a:gd name="connsiteX7" fmla="*/ 0 w 9144000"/>
              <a:gd name="connsiteY7" fmla="*/ 0 h 204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2041251">
                <a:moveTo>
                  <a:pt x="0" y="0"/>
                </a:moveTo>
                <a:lnTo>
                  <a:pt x="41084" y="36877"/>
                </a:lnTo>
                <a:cubicBezTo>
                  <a:pt x="1199847" y="1028168"/>
                  <a:pt x="2871461" y="1650514"/>
                  <a:pt x="4730021" y="1650514"/>
                </a:cubicBezTo>
                <a:cubicBezTo>
                  <a:pt x="6369928" y="1650514"/>
                  <a:pt x="7864287" y="1165989"/>
                  <a:pt x="8989219" y="371013"/>
                </a:cubicBezTo>
                <a:lnTo>
                  <a:pt x="9144000" y="256273"/>
                </a:lnTo>
                <a:lnTo>
                  <a:pt x="9144000" y="2041251"/>
                </a:lnTo>
                <a:lnTo>
                  <a:pt x="0" y="2041251"/>
                </a:lnTo>
                <a:lnTo>
                  <a:pt x="0" y="0"/>
                </a:lnTo>
                <a:close/>
              </a:path>
            </a:pathLst>
          </a:cu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9" name="TextBox 28"/>
          <p:cNvSpPr txBox="1"/>
          <p:nvPr/>
        </p:nvSpPr>
        <p:spPr>
          <a:xfrm>
            <a:off x="379787" y="2282054"/>
            <a:ext cx="2746471" cy="1138773"/>
          </a:xfrm>
          <a:prstGeom prst="rect">
            <a:avLst/>
          </a:prstGeom>
          <a:noFill/>
        </p:spPr>
        <p:txBody>
          <a:bodyPr wrap="square" rtlCol="0">
            <a:spAutoFit/>
          </a:bodyPr>
          <a:lstStyle/>
          <a:p>
            <a:r>
              <a:rPr lang="en-US" altLang="zh-CN" sz="3200" b="1" dirty="0">
                <a:solidFill>
                  <a:schemeClr val="accent2"/>
                </a:solidFill>
                <a:cs typeface="+mn-ea"/>
                <a:sym typeface="+mn-lt"/>
              </a:rPr>
              <a:t>PART 02</a:t>
            </a:r>
          </a:p>
          <a:p>
            <a:r>
              <a:rPr lang="zh-CN" altLang="en-US" sz="3600" b="1" dirty="0">
                <a:solidFill>
                  <a:schemeClr val="accent2"/>
                </a:solidFill>
                <a:cs typeface="+mn-ea"/>
                <a:sym typeface="+mn-lt"/>
              </a:rPr>
              <a:t>公司服务</a:t>
            </a:r>
            <a:endParaRPr lang="en-US" altLang="zh-CN" sz="3600" b="1" dirty="0">
              <a:solidFill>
                <a:schemeClr val="accent2"/>
              </a:solidFill>
              <a:cs typeface="+mn-ea"/>
              <a:sym typeface="+mn-lt"/>
            </a:endParaRPr>
          </a:p>
        </p:txBody>
      </p:sp>
    </p:spTree>
    <p:extLst>
      <p:ext uri="{BB962C8B-B14F-4D97-AF65-F5344CB8AC3E}">
        <p14:creationId xmlns:p14="http://schemas.microsoft.com/office/powerpoint/2010/main" val="222298283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5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fltVal val="0"/>
                                          </p:val>
                                        </p:tav>
                                        <p:tav tm="100000">
                                          <p:val>
                                            <p:strVal val="#ppt_w"/>
                                          </p:val>
                                        </p:tav>
                                      </p:tavLst>
                                    </p:anim>
                                    <p:anim calcmode="lin" valueType="num">
                                      <p:cBhvr>
                                        <p:cTn id="8" dur="750" fill="hold"/>
                                        <p:tgtEl>
                                          <p:spTgt spid="26"/>
                                        </p:tgtEl>
                                        <p:attrNameLst>
                                          <p:attrName>ppt_h</p:attrName>
                                        </p:attrNameLst>
                                      </p:cBhvr>
                                      <p:tavLst>
                                        <p:tav tm="0">
                                          <p:val>
                                            <p:fltVal val="0"/>
                                          </p:val>
                                        </p:tav>
                                        <p:tav tm="100000">
                                          <p:val>
                                            <p:strVal val="#ppt_h"/>
                                          </p:val>
                                        </p:tav>
                                      </p:tavLst>
                                    </p:anim>
                                    <p:anim calcmode="lin" valueType="num">
                                      <p:cBhvr>
                                        <p:cTn id="9" dur="750" fill="hold"/>
                                        <p:tgtEl>
                                          <p:spTgt spid="26"/>
                                        </p:tgtEl>
                                        <p:attrNameLst>
                                          <p:attrName>style.rotation</p:attrName>
                                        </p:attrNameLst>
                                      </p:cBhvr>
                                      <p:tavLst>
                                        <p:tav tm="0">
                                          <p:val>
                                            <p:fltVal val="360"/>
                                          </p:val>
                                        </p:tav>
                                        <p:tav tm="100000">
                                          <p:val>
                                            <p:fltVal val="0"/>
                                          </p:val>
                                        </p:tav>
                                      </p:tavLst>
                                    </p:anim>
                                    <p:animEffect transition="in" filter="fade">
                                      <p:cBhvr>
                                        <p:cTn id="10" dur="750"/>
                                        <p:tgtEl>
                                          <p:spTgt spid="26"/>
                                        </p:tgtEl>
                                      </p:cBhvr>
                                    </p:animEffect>
                                  </p:childTnLst>
                                </p:cTn>
                              </p:par>
                            </p:childTnLst>
                          </p:cTn>
                        </p:par>
                        <p:par>
                          <p:cTn id="11" fill="hold">
                            <p:stCondLst>
                              <p:cond delay="800"/>
                            </p:stCondLst>
                            <p:childTnLst>
                              <p:par>
                                <p:cTn id="12" presetID="49" presetClass="entr" presetSubtype="0" decel="100000" fill="hold" grpId="0" nodeType="afterEffect">
                                  <p:stCondLst>
                                    <p:cond delay="100"/>
                                  </p:stCondLst>
                                  <p:childTnLst>
                                    <p:set>
                                      <p:cBhvr>
                                        <p:cTn id="13" dur="1" fill="hold">
                                          <p:stCondLst>
                                            <p:cond delay="0"/>
                                          </p:stCondLst>
                                        </p:cTn>
                                        <p:tgtEl>
                                          <p:spTgt spid="16"/>
                                        </p:tgtEl>
                                        <p:attrNameLst>
                                          <p:attrName>style.visibility</p:attrName>
                                        </p:attrNameLst>
                                      </p:cBhvr>
                                      <p:to>
                                        <p:strVal val="visible"/>
                                      </p:to>
                                    </p:set>
                                    <p:anim calcmode="lin" valueType="num">
                                      <p:cBhvr>
                                        <p:cTn id="14" dur="750" fill="hold"/>
                                        <p:tgtEl>
                                          <p:spTgt spid="16"/>
                                        </p:tgtEl>
                                        <p:attrNameLst>
                                          <p:attrName>ppt_w</p:attrName>
                                        </p:attrNameLst>
                                      </p:cBhvr>
                                      <p:tavLst>
                                        <p:tav tm="0">
                                          <p:val>
                                            <p:fltVal val="0"/>
                                          </p:val>
                                        </p:tav>
                                        <p:tav tm="100000">
                                          <p:val>
                                            <p:strVal val="#ppt_w"/>
                                          </p:val>
                                        </p:tav>
                                      </p:tavLst>
                                    </p:anim>
                                    <p:anim calcmode="lin" valueType="num">
                                      <p:cBhvr>
                                        <p:cTn id="15" dur="750" fill="hold"/>
                                        <p:tgtEl>
                                          <p:spTgt spid="16"/>
                                        </p:tgtEl>
                                        <p:attrNameLst>
                                          <p:attrName>ppt_h</p:attrName>
                                        </p:attrNameLst>
                                      </p:cBhvr>
                                      <p:tavLst>
                                        <p:tav tm="0">
                                          <p:val>
                                            <p:fltVal val="0"/>
                                          </p:val>
                                        </p:tav>
                                        <p:tav tm="100000">
                                          <p:val>
                                            <p:strVal val="#ppt_h"/>
                                          </p:val>
                                        </p:tav>
                                      </p:tavLst>
                                    </p:anim>
                                    <p:anim calcmode="lin" valueType="num">
                                      <p:cBhvr>
                                        <p:cTn id="16" dur="750" fill="hold"/>
                                        <p:tgtEl>
                                          <p:spTgt spid="16"/>
                                        </p:tgtEl>
                                        <p:attrNameLst>
                                          <p:attrName>style.rotation</p:attrName>
                                        </p:attrNameLst>
                                      </p:cBhvr>
                                      <p:tavLst>
                                        <p:tav tm="0">
                                          <p:val>
                                            <p:fltVal val="360"/>
                                          </p:val>
                                        </p:tav>
                                        <p:tav tm="100000">
                                          <p:val>
                                            <p:fltVal val="0"/>
                                          </p:val>
                                        </p:tav>
                                      </p:tavLst>
                                    </p:anim>
                                    <p:animEffect transition="in" filter="fade">
                                      <p:cBhvr>
                                        <p:cTn id="17" dur="750"/>
                                        <p:tgtEl>
                                          <p:spTgt spid="16"/>
                                        </p:tgtEl>
                                      </p:cBhvr>
                                    </p:animEffect>
                                  </p:childTnLst>
                                </p:cTn>
                              </p:par>
                              <p:par>
                                <p:cTn id="18" presetID="42" presetClass="entr" presetSubtype="0" fill="hold" grpId="0" nodeType="withEffect">
                                  <p:stCondLst>
                                    <p:cond delay="10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750"/>
                                        <p:tgtEl>
                                          <p:spTgt spid="29"/>
                                        </p:tgtEl>
                                      </p:cBhvr>
                                    </p:animEffect>
                                    <p:anim calcmode="lin" valueType="num">
                                      <p:cBhvr>
                                        <p:cTn id="21" dur="750" fill="hold"/>
                                        <p:tgtEl>
                                          <p:spTgt spid="29"/>
                                        </p:tgtEl>
                                        <p:attrNameLst>
                                          <p:attrName>ppt_x</p:attrName>
                                        </p:attrNameLst>
                                      </p:cBhvr>
                                      <p:tavLst>
                                        <p:tav tm="0">
                                          <p:val>
                                            <p:strVal val="#ppt_x"/>
                                          </p:val>
                                        </p:tav>
                                        <p:tav tm="100000">
                                          <p:val>
                                            <p:strVal val="#ppt_x"/>
                                          </p:val>
                                        </p:tav>
                                      </p:tavLst>
                                    </p:anim>
                                    <p:anim calcmode="lin" valueType="num">
                                      <p:cBhvr>
                                        <p:cTn id="22"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Pentagon 47"/>
          <p:cNvSpPr/>
          <p:nvPr/>
        </p:nvSpPr>
        <p:spPr>
          <a:xfrm>
            <a:off x="1817834" y="3314631"/>
            <a:ext cx="2505075" cy="1352550"/>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1" name="Rectangle 80"/>
          <p:cNvSpPr/>
          <p:nvPr/>
        </p:nvSpPr>
        <p:spPr>
          <a:xfrm>
            <a:off x="227317" y="222612"/>
            <a:ext cx="2856442" cy="3398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4" name="Group 13"/>
          <p:cNvGrpSpPr/>
          <p:nvPr/>
        </p:nvGrpSpPr>
        <p:grpSpPr>
          <a:xfrm>
            <a:off x="4794323" y="3306850"/>
            <a:ext cx="3669688" cy="1352550"/>
            <a:chOff x="4794323" y="3306850"/>
            <a:chExt cx="3669688" cy="1352550"/>
          </a:xfrm>
        </p:grpSpPr>
        <p:sp>
          <p:nvSpPr>
            <p:cNvPr id="28" name="Pentagon 27"/>
            <p:cNvSpPr/>
            <p:nvPr/>
          </p:nvSpPr>
          <p:spPr>
            <a:xfrm>
              <a:off x="5958936" y="3306850"/>
              <a:ext cx="2505075" cy="13525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9" name="Hexagon 28"/>
            <p:cNvSpPr/>
            <p:nvPr/>
          </p:nvSpPr>
          <p:spPr>
            <a:xfrm>
              <a:off x="4794323" y="3306850"/>
              <a:ext cx="1568958" cy="1352550"/>
            </a:xfrm>
            <a:prstGeom prst="hexagon">
              <a:avLst/>
            </a:prstGeom>
            <a:solidFill>
              <a:schemeClr val="accent4"/>
            </a:solidFill>
            <a:ln>
              <a:noFill/>
            </a:ln>
            <a:effectLst>
              <a:outerShdw blurRad="3810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13" name="Group 12"/>
          <p:cNvGrpSpPr/>
          <p:nvPr/>
        </p:nvGrpSpPr>
        <p:grpSpPr>
          <a:xfrm>
            <a:off x="649799" y="3313028"/>
            <a:ext cx="3669688" cy="1352550"/>
            <a:chOff x="649799" y="3313028"/>
            <a:chExt cx="3669688" cy="1352550"/>
          </a:xfrm>
        </p:grpSpPr>
        <p:sp>
          <p:nvSpPr>
            <p:cNvPr id="31" name="Pentagon 30"/>
            <p:cNvSpPr/>
            <p:nvPr/>
          </p:nvSpPr>
          <p:spPr>
            <a:xfrm>
              <a:off x="1814412" y="3313028"/>
              <a:ext cx="2505075" cy="13525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2" name="Hexagon 31"/>
            <p:cNvSpPr/>
            <p:nvPr/>
          </p:nvSpPr>
          <p:spPr>
            <a:xfrm>
              <a:off x="649799" y="3313028"/>
              <a:ext cx="1568958" cy="1352550"/>
            </a:xfrm>
            <a:prstGeom prst="hexagon">
              <a:avLst/>
            </a:prstGeom>
            <a:solidFill>
              <a:schemeClr val="accent4"/>
            </a:solidFill>
            <a:ln>
              <a:noFill/>
            </a:ln>
            <a:effectLst>
              <a:outerShdw blurRad="3810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7" name="Group 6"/>
          <p:cNvGrpSpPr/>
          <p:nvPr/>
        </p:nvGrpSpPr>
        <p:grpSpPr>
          <a:xfrm>
            <a:off x="649799" y="987253"/>
            <a:ext cx="3684427" cy="1352550"/>
            <a:chOff x="649799" y="987253"/>
            <a:chExt cx="3684427" cy="1352550"/>
          </a:xfrm>
        </p:grpSpPr>
        <p:sp>
          <p:nvSpPr>
            <p:cNvPr id="34" name="Pentagon 33"/>
            <p:cNvSpPr/>
            <p:nvPr/>
          </p:nvSpPr>
          <p:spPr>
            <a:xfrm>
              <a:off x="1003098" y="987253"/>
              <a:ext cx="3331128" cy="13525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5" name="Hexagon 34"/>
            <p:cNvSpPr/>
            <p:nvPr/>
          </p:nvSpPr>
          <p:spPr>
            <a:xfrm>
              <a:off x="649799" y="987253"/>
              <a:ext cx="1568958" cy="1352550"/>
            </a:xfrm>
            <a:prstGeom prst="hexagon">
              <a:avLst/>
            </a:prstGeom>
            <a:solidFill>
              <a:schemeClr val="accent4"/>
            </a:solidFill>
            <a:ln>
              <a:noFill/>
            </a:ln>
            <a:effectLst>
              <a:outerShdw blurRad="3810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2" name="Group 1"/>
          <p:cNvGrpSpPr/>
          <p:nvPr/>
        </p:nvGrpSpPr>
        <p:grpSpPr>
          <a:xfrm>
            <a:off x="4794323" y="987253"/>
            <a:ext cx="3669688" cy="1352550"/>
            <a:chOff x="4794323" y="987253"/>
            <a:chExt cx="3669688" cy="1352550"/>
          </a:xfrm>
        </p:grpSpPr>
        <p:sp>
          <p:nvSpPr>
            <p:cNvPr id="37" name="Pentagon 36"/>
            <p:cNvSpPr/>
            <p:nvPr/>
          </p:nvSpPr>
          <p:spPr>
            <a:xfrm>
              <a:off x="5958936" y="987253"/>
              <a:ext cx="2505075" cy="13525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8" name="Hexagon 37"/>
            <p:cNvSpPr/>
            <p:nvPr/>
          </p:nvSpPr>
          <p:spPr>
            <a:xfrm>
              <a:off x="4794323" y="987253"/>
              <a:ext cx="1568958" cy="1352550"/>
            </a:xfrm>
            <a:prstGeom prst="hexagon">
              <a:avLst/>
            </a:prstGeom>
            <a:solidFill>
              <a:schemeClr val="accent4"/>
            </a:solidFill>
            <a:ln>
              <a:noFill/>
            </a:ln>
            <a:effectLst>
              <a:outerShdw blurRad="381000" sx="102000" sy="102000" algn="ctr"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39" name="Rectangle 38"/>
          <p:cNvSpPr/>
          <p:nvPr/>
        </p:nvSpPr>
        <p:spPr>
          <a:xfrm>
            <a:off x="-8210" y="222612"/>
            <a:ext cx="2856442" cy="3398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 name="Text Placeholder 5"/>
          <p:cNvSpPr>
            <a:spLocks noGrp="1"/>
          </p:cNvSpPr>
          <p:nvPr>
            <p:ph type="body" sz="quarter" idx="14"/>
          </p:nvPr>
        </p:nvSpPr>
        <p:spPr>
          <a:xfrm>
            <a:off x="-119108" y="222612"/>
            <a:ext cx="3559055" cy="339810"/>
          </a:xfrm>
        </p:spPr>
        <p:txBody>
          <a:bodyPr/>
          <a:lstStyle/>
          <a:p>
            <a:r>
              <a:rPr lang="zh-CN" altLang="en-US" b="1" dirty="0">
                <a:solidFill>
                  <a:schemeClr val="accent2"/>
                </a:solidFill>
                <a:latin typeface="+mn-lt"/>
                <a:ea typeface="+mn-ea"/>
                <a:cs typeface="+mn-ea"/>
                <a:sym typeface="+mn-lt"/>
              </a:rPr>
              <a:t>公司服务</a:t>
            </a:r>
            <a:endParaRPr lang="en-US" b="1" dirty="0">
              <a:solidFill>
                <a:schemeClr val="accent2"/>
              </a:solidFill>
              <a:latin typeface="+mn-lt"/>
              <a:ea typeface="+mn-ea"/>
              <a:cs typeface="+mn-ea"/>
              <a:sym typeface="+mn-lt"/>
            </a:endParaRPr>
          </a:p>
        </p:txBody>
      </p:sp>
      <p:sp>
        <p:nvSpPr>
          <p:cNvPr id="62" name="Freeform 61"/>
          <p:cNvSpPr/>
          <p:nvPr/>
        </p:nvSpPr>
        <p:spPr>
          <a:xfrm>
            <a:off x="651262" y="3308955"/>
            <a:ext cx="3663376" cy="673421"/>
          </a:xfrm>
          <a:custGeom>
            <a:avLst/>
            <a:gdLst>
              <a:gd name="connsiteX0" fmla="*/ 3151407 w 3827682"/>
              <a:gd name="connsiteY0" fmla="*/ 0 h 676275"/>
              <a:gd name="connsiteX1" fmla="*/ 3827682 w 3827682"/>
              <a:gd name="connsiteY1" fmla="*/ 676275 h 676275"/>
              <a:gd name="connsiteX2" fmla="*/ 0 w 3827682"/>
              <a:gd name="connsiteY2" fmla="*/ 676275 h 676275"/>
              <a:gd name="connsiteX3" fmla="*/ 333964 w 3827682"/>
              <a:gd name="connsiteY3" fmla="*/ 5235 h 676275"/>
              <a:gd name="connsiteX4" fmla="*/ 3151407 w 3827682"/>
              <a:gd name="connsiteY4" fmla="*/ 0 h 676275"/>
              <a:gd name="connsiteX0" fmla="*/ 2994245 w 3827682"/>
              <a:gd name="connsiteY0" fmla="*/ 1908 h 671040"/>
              <a:gd name="connsiteX1" fmla="*/ 3827682 w 3827682"/>
              <a:gd name="connsiteY1" fmla="*/ 671040 h 671040"/>
              <a:gd name="connsiteX2" fmla="*/ 0 w 3827682"/>
              <a:gd name="connsiteY2" fmla="*/ 671040 h 671040"/>
              <a:gd name="connsiteX3" fmla="*/ 333964 w 3827682"/>
              <a:gd name="connsiteY3" fmla="*/ 0 h 671040"/>
              <a:gd name="connsiteX4" fmla="*/ 2994245 w 3827682"/>
              <a:gd name="connsiteY4" fmla="*/ 1908 h 671040"/>
              <a:gd name="connsiteX0" fmla="*/ 2994245 w 3663376"/>
              <a:gd name="connsiteY0" fmla="*/ 1908 h 673421"/>
              <a:gd name="connsiteX1" fmla="*/ 3663376 w 3663376"/>
              <a:gd name="connsiteY1" fmla="*/ 673421 h 673421"/>
              <a:gd name="connsiteX2" fmla="*/ 0 w 3663376"/>
              <a:gd name="connsiteY2" fmla="*/ 671040 h 673421"/>
              <a:gd name="connsiteX3" fmla="*/ 333964 w 3663376"/>
              <a:gd name="connsiteY3" fmla="*/ 0 h 673421"/>
              <a:gd name="connsiteX4" fmla="*/ 2994245 w 3663376"/>
              <a:gd name="connsiteY4" fmla="*/ 1908 h 67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3376" h="673421">
                <a:moveTo>
                  <a:pt x="2994245" y="1908"/>
                </a:moveTo>
                <a:lnTo>
                  <a:pt x="3663376" y="673421"/>
                </a:lnTo>
                <a:lnTo>
                  <a:pt x="0" y="671040"/>
                </a:lnTo>
                <a:lnTo>
                  <a:pt x="333964" y="0"/>
                </a:lnTo>
                <a:lnTo>
                  <a:pt x="2994245" y="1908"/>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8" name="TextBox 57"/>
          <p:cNvSpPr txBox="1"/>
          <p:nvPr/>
        </p:nvSpPr>
        <p:spPr>
          <a:xfrm>
            <a:off x="2303906" y="3444947"/>
            <a:ext cx="1625243" cy="308418"/>
          </a:xfrm>
          <a:prstGeom prst="rect">
            <a:avLst/>
          </a:prstGeom>
          <a:noFill/>
        </p:spPr>
        <p:txBody>
          <a:bodyPr wrap="square" rtlCol="0">
            <a:spAutoFit/>
          </a:bodyPr>
          <a:lstStyle/>
          <a:p>
            <a:r>
              <a:rPr lang="en-US" b="1" dirty="0">
                <a:solidFill>
                  <a:schemeClr val="accent2"/>
                </a:solidFill>
                <a:cs typeface="+mn-ea"/>
                <a:sym typeface="+mn-lt"/>
              </a:rPr>
              <a:t>SERVICESS #03</a:t>
            </a:r>
          </a:p>
        </p:txBody>
      </p:sp>
      <p:sp>
        <p:nvSpPr>
          <p:cNvPr id="59" name="TextBox 58"/>
          <p:cNvSpPr txBox="1"/>
          <p:nvPr/>
        </p:nvSpPr>
        <p:spPr>
          <a:xfrm>
            <a:off x="2217294" y="3794552"/>
            <a:ext cx="1798467" cy="707886"/>
          </a:xfrm>
          <a:prstGeom prst="rect">
            <a:avLst/>
          </a:prstGeom>
          <a:noFill/>
        </p:spPr>
        <p:txBody>
          <a:bodyPr wrap="square" rtlCol="0">
            <a:spAutoFit/>
          </a:bodyPr>
          <a:lstStyle/>
          <a:p>
            <a:pPr algn="ctr"/>
            <a:r>
              <a:rPr lang="en-US" sz="1000" dirty="0">
                <a:solidFill>
                  <a:schemeClr val="accent2"/>
                </a:solidFill>
                <a:cs typeface="+mn-ea"/>
                <a:sym typeface="+mn-lt"/>
              </a:rPr>
              <a:t>Flat illustrations are taking off at the moment. Here's a handy link to a range of flattened flat images</a:t>
            </a:r>
          </a:p>
        </p:txBody>
      </p:sp>
      <p:sp>
        <p:nvSpPr>
          <p:cNvPr id="69" name="Freeform 68"/>
          <p:cNvSpPr/>
          <p:nvPr/>
        </p:nvSpPr>
        <p:spPr>
          <a:xfrm>
            <a:off x="4800635" y="983085"/>
            <a:ext cx="3663376" cy="673421"/>
          </a:xfrm>
          <a:custGeom>
            <a:avLst/>
            <a:gdLst>
              <a:gd name="connsiteX0" fmla="*/ 3151407 w 3827682"/>
              <a:gd name="connsiteY0" fmla="*/ 0 h 676275"/>
              <a:gd name="connsiteX1" fmla="*/ 3827682 w 3827682"/>
              <a:gd name="connsiteY1" fmla="*/ 676275 h 676275"/>
              <a:gd name="connsiteX2" fmla="*/ 0 w 3827682"/>
              <a:gd name="connsiteY2" fmla="*/ 676275 h 676275"/>
              <a:gd name="connsiteX3" fmla="*/ 333964 w 3827682"/>
              <a:gd name="connsiteY3" fmla="*/ 5235 h 676275"/>
              <a:gd name="connsiteX4" fmla="*/ 3151407 w 3827682"/>
              <a:gd name="connsiteY4" fmla="*/ 0 h 676275"/>
              <a:gd name="connsiteX0" fmla="*/ 2994245 w 3827682"/>
              <a:gd name="connsiteY0" fmla="*/ 1908 h 671040"/>
              <a:gd name="connsiteX1" fmla="*/ 3827682 w 3827682"/>
              <a:gd name="connsiteY1" fmla="*/ 671040 h 671040"/>
              <a:gd name="connsiteX2" fmla="*/ 0 w 3827682"/>
              <a:gd name="connsiteY2" fmla="*/ 671040 h 671040"/>
              <a:gd name="connsiteX3" fmla="*/ 333964 w 3827682"/>
              <a:gd name="connsiteY3" fmla="*/ 0 h 671040"/>
              <a:gd name="connsiteX4" fmla="*/ 2994245 w 3827682"/>
              <a:gd name="connsiteY4" fmla="*/ 1908 h 671040"/>
              <a:gd name="connsiteX0" fmla="*/ 2994245 w 3663376"/>
              <a:gd name="connsiteY0" fmla="*/ 1908 h 673421"/>
              <a:gd name="connsiteX1" fmla="*/ 3663376 w 3663376"/>
              <a:gd name="connsiteY1" fmla="*/ 673421 h 673421"/>
              <a:gd name="connsiteX2" fmla="*/ 0 w 3663376"/>
              <a:gd name="connsiteY2" fmla="*/ 671040 h 673421"/>
              <a:gd name="connsiteX3" fmla="*/ 333964 w 3663376"/>
              <a:gd name="connsiteY3" fmla="*/ 0 h 673421"/>
              <a:gd name="connsiteX4" fmla="*/ 2994245 w 3663376"/>
              <a:gd name="connsiteY4" fmla="*/ 1908 h 67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3376" h="673421">
                <a:moveTo>
                  <a:pt x="2994245" y="1908"/>
                </a:moveTo>
                <a:lnTo>
                  <a:pt x="3663376" y="673421"/>
                </a:lnTo>
                <a:lnTo>
                  <a:pt x="0" y="671040"/>
                </a:lnTo>
                <a:lnTo>
                  <a:pt x="333964" y="0"/>
                </a:lnTo>
                <a:lnTo>
                  <a:pt x="2994245" y="1908"/>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2" name="TextBox 41"/>
          <p:cNvSpPr txBox="1"/>
          <p:nvPr/>
        </p:nvSpPr>
        <p:spPr>
          <a:xfrm>
            <a:off x="6507786" y="1129449"/>
            <a:ext cx="1625243" cy="308418"/>
          </a:xfrm>
          <a:prstGeom prst="rect">
            <a:avLst/>
          </a:prstGeom>
          <a:noFill/>
        </p:spPr>
        <p:txBody>
          <a:bodyPr wrap="square" rtlCol="0">
            <a:spAutoFit/>
          </a:bodyPr>
          <a:lstStyle/>
          <a:p>
            <a:r>
              <a:rPr lang="en-US" b="1" dirty="0">
                <a:solidFill>
                  <a:schemeClr val="accent2"/>
                </a:solidFill>
                <a:cs typeface="+mn-ea"/>
                <a:sym typeface="+mn-lt"/>
              </a:rPr>
              <a:t>SERVICESS #02</a:t>
            </a:r>
          </a:p>
        </p:txBody>
      </p:sp>
      <p:sp>
        <p:nvSpPr>
          <p:cNvPr id="56" name="TextBox 55"/>
          <p:cNvSpPr txBox="1"/>
          <p:nvPr/>
        </p:nvSpPr>
        <p:spPr>
          <a:xfrm>
            <a:off x="6421174" y="1479054"/>
            <a:ext cx="1798467" cy="707886"/>
          </a:xfrm>
          <a:prstGeom prst="rect">
            <a:avLst/>
          </a:prstGeom>
          <a:noFill/>
        </p:spPr>
        <p:txBody>
          <a:bodyPr wrap="square" rtlCol="0">
            <a:spAutoFit/>
          </a:bodyPr>
          <a:lstStyle/>
          <a:p>
            <a:pPr algn="ctr"/>
            <a:r>
              <a:rPr lang="en-US" sz="1000" dirty="0">
                <a:solidFill>
                  <a:schemeClr val="accent2"/>
                </a:solidFill>
                <a:cs typeface="+mn-ea"/>
                <a:sym typeface="+mn-lt"/>
              </a:rPr>
              <a:t>Flat illustrations are taking off at the moment. Here's a handy link to a range of flattened flat images</a:t>
            </a:r>
          </a:p>
        </p:txBody>
      </p:sp>
      <p:sp>
        <p:nvSpPr>
          <p:cNvPr id="68" name="Freeform 67"/>
          <p:cNvSpPr/>
          <p:nvPr/>
        </p:nvSpPr>
        <p:spPr>
          <a:xfrm>
            <a:off x="656377" y="987523"/>
            <a:ext cx="3663376" cy="673421"/>
          </a:xfrm>
          <a:custGeom>
            <a:avLst/>
            <a:gdLst>
              <a:gd name="connsiteX0" fmla="*/ 3151407 w 3827682"/>
              <a:gd name="connsiteY0" fmla="*/ 0 h 676275"/>
              <a:gd name="connsiteX1" fmla="*/ 3827682 w 3827682"/>
              <a:gd name="connsiteY1" fmla="*/ 676275 h 676275"/>
              <a:gd name="connsiteX2" fmla="*/ 0 w 3827682"/>
              <a:gd name="connsiteY2" fmla="*/ 676275 h 676275"/>
              <a:gd name="connsiteX3" fmla="*/ 333964 w 3827682"/>
              <a:gd name="connsiteY3" fmla="*/ 5235 h 676275"/>
              <a:gd name="connsiteX4" fmla="*/ 3151407 w 3827682"/>
              <a:gd name="connsiteY4" fmla="*/ 0 h 676275"/>
              <a:gd name="connsiteX0" fmla="*/ 2994245 w 3827682"/>
              <a:gd name="connsiteY0" fmla="*/ 1908 h 671040"/>
              <a:gd name="connsiteX1" fmla="*/ 3827682 w 3827682"/>
              <a:gd name="connsiteY1" fmla="*/ 671040 h 671040"/>
              <a:gd name="connsiteX2" fmla="*/ 0 w 3827682"/>
              <a:gd name="connsiteY2" fmla="*/ 671040 h 671040"/>
              <a:gd name="connsiteX3" fmla="*/ 333964 w 3827682"/>
              <a:gd name="connsiteY3" fmla="*/ 0 h 671040"/>
              <a:gd name="connsiteX4" fmla="*/ 2994245 w 3827682"/>
              <a:gd name="connsiteY4" fmla="*/ 1908 h 671040"/>
              <a:gd name="connsiteX0" fmla="*/ 2994245 w 3663376"/>
              <a:gd name="connsiteY0" fmla="*/ 1908 h 673421"/>
              <a:gd name="connsiteX1" fmla="*/ 3663376 w 3663376"/>
              <a:gd name="connsiteY1" fmla="*/ 673421 h 673421"/>
              <a:gd name="connsiteX2" fmla="*/ 0 w 3663376"/>
              <a:gd name="connsiteY2" fmla="*/ 671040 h 673421"/>
              <a:gd name="connsiteX3" fmla="*/ 333964 w 3663376"/>
              <a:gd name="connsiteY3" fmla="*/ 0 h 673421"/>
              <a:gd name="connsiteX4" fmla="*/ 2994245 w 3663376"/>
              <a:gd name="connsiteY4" fmla="*/ 1908 h 67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3376" h="673421">
                <a:moveTo>
                  <a:pt x="2994245" y="1908"/>
                </a:moveTo>
                <a:lnTo>
                  <a:pt x="3663376" y="673421"/>
                </a:lnTo>
                <a:lnTo>
                  <a:pt x="0" y="671040"/>
                </a:lnTo>
                <a:lnTo>
                  <a:pt x="333964" y="0"/>
                </a:lnTo>
                <a:lnTo>
                  <a:pt x="2994245" y="1908"/>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4" name="TextBox 43"/>
          <p:cNvSpPr txBox="1"/>
          <p:nvPr/>
        </p:nvSpPr>
        <p:spPr>
          <a:xfrm>
            <a:off x="2270110" y="1093992"/>
            <a:ext cx="1789085" cy="308418"/>
          </a:xfrm>
          <a:prstGeom prst="rect">
            <a:avLst/>
          </a:prstGeom>
          <a:noFill/>
        </p:spPr>
        <p:txBody>
          <a:bodyPr wrap="square" rtlCol="0">
            <a:spAutoFit/>
          </a:bodyPr>
          <a:lstStyle/>
          <a:p>
            <a:r>
              <a:rPr lang="en-US" b="1" dirty="0">
                <a:solidFill>
                  <a:schemeClr val="accent2"/>
                </a:solidFill>
                <a:cs typeface="+mn-ea"/>
                <a:sym typeface="+mn-lt"/>
              </a:rPr>
              <a:t>SERVICESS #01</a:t>
            </a:r>
          </a:p>
        </p:txBody>
      </p:sp>
      <p:sp>
        <p:nvSpPr>
          <p:cNvPr id="45" name="TextBox 44"/>
          <p:cNvSpPr txBox="1"/>
          <p:nvPr/>
        </p:nvSpPr>
        <p:spPr>
          <a:xfrm>
            <a:off x="2183498" y="1443597"/>
            <a:ext cx="1798467" cy="707886"/>
          </a:xfrm>
          <a:prstGeom prst="rect">
            <a:avLst/>
          </a:prstGeom>
          <a:noFill/>
        </p:spPr>
        <p:txBody>
          <a:bodyPr wrap="square" rtlCol="0">
            <a:spAutoFit/>
          </a:bodyPr>
          <a:lstStyle/>
          <a:p>
            <a:pPr algn="ctr"/>
            <a:r>
              <a:rPr lang="en-US" sz="1000" dirty="0">
                <a:solidFill>
                  <a:schemeClr val="accent2"/>
                </a:solidFill>
                <a:cs typeface="+mn-ea"/>
                <a:sym typeface="+mn-lt"/>
              </a:rPr>
              <a:t>Flat illustrations are taking off at the moment. Here's a handy link to a range of flattened flat images</a:t>
            </a:r>
          </a:p>
        </p:txBody>
      </p:sp>
      <p:sp>
        <p:nvSpPr>
          <p:cNvPr id="70" name="Freeform 69"/>
          <p:cNvSpPr/>
          <p:nvPr/>
        </p:nvSpPr>
        <p:spPr>
          <a:xfrm>
            <a:off x="4801250" y="3307199"/>
            <a:ext cx="3663376" cy="673421"/>
          </a:xfrm>
          <a:custGeom>
            <a:avLst/>
            <a:gdLst>
              <a:gd name="connsiteX0" fmla="*/ 3151407 w 3827682"/>
              <a:gd name="connsiteY0" fmla="*/ 0 h 676275"/>
              <a:gd name="connsiteX1" fmla="*/ 3827682 w 3827682"/>
              <a:gd name="connsiteY1" fmla="*/ 676275 h 676275"/>
              <a:gd name="connsiteX2" fmla="*/ 0 w 3827682"/>
              <a:gd name="connsiteY2" fmla="*/ 676275 h 676275"/>
              <a:gd name="connsiteX3" fmla="*/ 333964 w 3827682"/>
              <a:gd name="connsiteY3" fmla="*/ 5235 h 676275"/>
              <a:gd name="connsiteX4" fmla="*/ 3151407 w 3827682"/>
              <a:gd name="connsiteY4" fmla="*/ 0 h 676275"/>
              <a:gd name="connsiteX0" fmla="*/ 2994245 w 3827682"/>
              <a:gd name="connsiteY0" fmla="*/ 1908 h 671040"/>
              <a:gd name="connsiteX1" fmla="*/ 3827682 w 3827682"/>
              <a:gd name="connsiteY1" fmla="*/ 671040 h 671040"/>
              <a:gd name="connsiteX2" fmla="*/ 0 w 3827682"/>
              <a:gd name="connsiteY2" fmla="*/ 671040 h 671040"/>
              <a:gd name="connsiteX3" fmla="*/ 333964 w 3827682"/>
              <a:gd name="connsiteY3" fmla="*/ 0 h 671040"/>
              <a:gd name="connsiteX4" fmla="*/ 2994245 w 3827682"/>
              <a:gd name="connsiteY4" fmla="*/ 1908 h 671040"/>
              <a:gd name="connsiteX0" fmla="*/ 2994245 w 3663376"/>
              <a:gd name="connsiteY0" fmla="*/ 1908 h 673421"/>
              <a:gd name="connsiteX1" fmla="*/ 3663376 w 3663376"/>
              <a:gd name="connsiteY1" fmla="*/ 673421 h 673421"/>
              <a:gd name="connsiteX2" fmla="*/ 0 w 3663376"/>
              <a:gd name="connsiteY2" fmla="*/ 671040 h 673421"/>
              <a:gd name="connsiteX3" fmla="*/ 333964 w 3663376"/>
              <a:gd name="connsiteY3" fmla="*/ 0 h 673421"/>
              <a:gd name="connsiteX4" fmla="*/ 2994245 w 3663376"/>
              <a:gd name="connsiteY4" fmla="*/ 1908 h 673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3376" h="673421">
                <a:moveTo>
                  <a:pt x="2994245" y="1908"/>
                </a:moveTo>
                <a:lnTo>
                  <a:pt x="3663376" y="673421"/>
                </a:lnTo>
                <a:lnTo>
                  <a:pt x="0" y="671040"/>
                </a:lnTo>
                <a:lnTo>
                  <a:pt x="333964" y="0"/>
                </a:lnTo>
                <a:lnTo>
                  <a:pt x="2994245" y="1908"/>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1" name="TextBox 60"/>
          <p:cNvSpPr txBox="1"/>
          <p:nvPr/>
        </p:nvSpPr>
        <p:spPr>
          <a:xfrm>
            <a:off x="6449893" y="3371092"/>
            <a:ext cx="1625243" cy="308418"/>
          </a:xfrm>
          <a:prstGeom prst="rect">
            <a:avLst/>
          </a:prstGeom>
          <a:noFill/>
        </p:spPr>
        <p:txBody>
          <a:bodyPr wrap="square" rtlCol="0">
            <a:spAutoFit/>
          </a:bodyPr>
          <a:lstStyle/>
          <a:p>
            <a:r>
              <a:rPr lang="en-US" b="1" dirty="0">
                <a:solidFill>
                  <a:schemeClr val="accent2"/>
                </a:solidFill>
                <a:cs typeface="+mn-ea"/>
                <a:sym typeface="+mn-lt"/>
              </a:rPr>
              <a:t>SERVICESS #04</a:t>
            </a:r>
          </a:p>
        </p:txBody>
      </p:sp>
      <p:sp>
        <p:nvSpPr>
          <p:cNvPr id="63" name="TextBox 62"/>
          <p:cNvSpPr txBox="1"/>
          <p:nvPr/>
        </p:nvSpPr>
        <p:spPr>
          <a:xfrm>
            <a:off x="6363281" y="3720697"/>
            <a:ext cx="1798467" cy="707886"/>
          </a:xfrm>
          <a:prstGeom prst="rect">
            <a:avLst/>
          </a:prstGeom>
          <a:noFill/>
        </p:spPr>
        <p:txBody>
          <a:bodyPr wrap="square" rtlCol="0">
            <a:spAutoFit/>
          </a:bodyPr>
          <a:lstStyle/>
          <a:p>
            <a:pPr algn="ctr"/>
            <a:r>
              <a:rPr lang="en-US" sz="1000" dirty="0">
                <a:solidFill>
                  <a:schemeClr val="accent2"/>
                </a:solidFill>
                <a:cs typeface="+mn-ea"/>
                <a:sym typeface="+mn-lt"/>
              </a:rPr>
              <a:t>Flat illustrations are taking off at the moment. Here's a handy link to a range of flattened flat images</a:t>
            </a:r>
          </a:p>
        </p:txBody>
      </p:sp>
      <p:grpSp>
        <p:nvGrpSpPr>
          <p:cNvPr id="71" name="Group 70"/>
          <p:cNvGrpSpPr/>
          <p:nvPr/>
        </p:nvGrpSpPr>
        <p:grpSpPr>
          <a:xfrm>
            <a:off x="-8210" y="3224646"/>
            <a:ext cx="1918855" cy="1918855"/>
            <a:chOff x="-8210" y="3224646"/>
            <a:chExt cx="1918855" cy="1918855"/>
          </a:xfrm>
        </p:grpSpPr>
        <p:sp>
          <p:nvSpPr>
            <p:cNvPr id="73"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4"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78" name="Group 77"/>
          <p:cNvGrpSpPr/>
          <p:nvPr/>
        </p:nvGrpSpPr>
        <p:grpSpPr>
          <a:xfrm rot="10800000">
            <a:off x="7243543" y="-9651"/>
            <a:ext cx="1918855" cy="1918855"/>
            <a:chOff x="-8210" y="3224646"/>
            <a:chExt cx="1918855" cy="1918855"/>
          </a:xfrm>
        </p:grpSpPr>
        <p:sp>
          <p:nvSpPr>
            <p:cNvPr id="79"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0"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pic>
        <p:nvPicPr>
          <p:cNvPr id="23" name="图片占位符 2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0787" r="10787"/>
          <a:stretch>
            <a:fillRect/>
          </a:stretch>
        </p:blipFill>
        <p:spPr/>
      </p:pic>
      <p:pic>
        <p:nvPicPr>
          <p:cNvPr id="24" name="图片占位符 23"/>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0787" r="10787"/>
          <a:stretch>
            <a:fillRect/>
          </a:stretch>
        </p:blipFill>
        <p:spPr/>
      </p:pic>
      <p:pic>
        <p:nvPicPr>
          <p:cNvPr id="25" name="图片占位符 24"/>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18161" b="18161"/>
          <a:stretch>
            <a:fillRect/>
          </a:stretch>
        </p:blipFill>
        <p:spPr/>
      </p:pic>
      <p:pic>
        <p:nvPicPr>
          <p:cNvPr id="26" name="图片占位符 25"/>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8920" r="8920"/>
          <a:stretch>
            <a:fillRect/>
          </a:stretch>
        </p:blipFill>
        <p:spPr/>
      </p:pic>
    </p:spTree>
    <p:extLst>
      <p:ext uri="{BB962C8B-B14F-4D97-AF65-F5344CB8AC3E}">
        <p14:creationId xmlns:p14="http://schemas.microsoft.com/office/powerpoint/2010/main" val="433165063"/>
      </p:ext>
    </p:extLst>
  </p:cSld>
  <p:clrMapOvr>
    <a:masterClrMapping/>
  </p:clrMapOvr>
  <mc:AlternateContent xmlns:mc="http://schemas.openxmlformats.org/markup-compatibility/2006" xmlns:p14="http://schemas.microsoft.com/office/powerpoint/2010/main">
    <mc:Choice Requires="p14">
      <p:transition spd="slow">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1000" fill="hold"/>
                                        <p:tgtEl>
                                          <p:spTgt spid="71"/>
                                        </p:tgtEl>
                                        <p:attrNameLst>
                                          <p:attrName>ppt_x</p:attrName>
                                        </p:attrNameLst>
                                      </p:cBhvr>
                                      <p:tavLst>
                                        <p:tav tm="0">
                                          <p:val>
                                            <p:strVal val="1+#ppt_w/2"/>
                                          </p:val>
                                        </p:tav>
                                        <p:tav tm="100000">
                                          <p:val>
                                            <p:strVal val="#ppt_x"/>
                                          </p:val>
                                        </p:tav>
                                      </p:tavLst>
                                    </p:anim>
                                    <p:anim calcmode="lin" valueType="num">
                                      <p:cBhvr additive="base">
                                        <p:cTn id="8" dur="1000" fill="hold"/>
                                        <p:tgtEl>
                                          <p:spTgt spid="71"/>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1000" fill="hold"/>
                                        <p:tgtEl>
                                          <p:spTgt spid="78"/>
                                        </p:tgtEl>
                                        <p:attrNameLst>
                                          <p:attrName>ppt_x</p:attrName>
                                        </p:attrNameLst>
                                      </p:cBhvr>
                                      <p:tavLst>
                                        <p:tav tm="0">
                                          <p:val>
                                            <p:strVal val="0-#ppt_w/2"/>
                                          </p:val>
                                        </p:tav>
                                        <p:tav tm="100000">
                                          <p:val>
                                            <p:strVal val="#ppt_x"/>
                                          </p:val>
                                        </p:tav>
                                      </p:tavLst>
                                    </p:anim>
                                    <p:anim calcmode="lin" valueType="num">
                                      <p:cBhvr additive="base">
                                        <p:cTn id="12" dur="1000" fill="hold"/>
                                        <p:tgtEl>
                                          <p:spTgt spid="78"/>
                                        </p:tgtEl>
                                        <p:attrNameLst>
                                          <p:attrName>ppt_y</p:attrName>
                                        </p:attrNameLst>
                                      </p:cBhvr>
                                      <p:tavLst>
                                        <p:tav tm="0">
                                          <p:val>
                                            <p:strVal val="1+#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1000" fill="hold"/>
                                        <p:tgtEl>
                                          <p:spTgt spid="81"/>
                                        </p:tgtEl>
                                        <p:attrNameLst>
                                          <p:attrName>ppt_x</p:attrName>
                                        </p:attrNameLst>
                                      </p:cBhvr>
                                      <p:tavLst>
                                        <p:tav tm="0">
                                          <p:val>
                                            <p:strVal val="0-#ppt_w/2"/>
                                          </p:val>
                                        </p:tav>
                                        <p:tav tm="100000">
                                          <p:val>
                                            <p:strVal val="#ppt_x"/>
                                          </p:val>
                                        </p:tav>
                                      </p:tavLst>
                                    </p:anim>
                                    <p:anim calcmode="lin" valueType="num">
                                      <p:cBhvr additive="base">
                                        <p:cTn id="16" dur="1000" fill="hold"/>
                                        <p:tgtEl>
                                          <p:spTgt spid="8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000" fill="hold"/>
                                        <p:tgtEl>
                                          <p:spTgt spid="39"/>
                                        </p:tgtEl>
                                        <p:attrNameLst>
                                          <p:attrName>ppt_x</p:attrName>
                                        </p:attrNameLst>
                                      </p:cBhvr>
                                      <p:tavLst>
                                        <p:tav tm="0">
                                          <p:val>
                                            <p:strVal val="0-#ppt_w/2"/>
                                          </p:val>
                                        </p:tav>
                                        <p:tav tm="100000">
                                          <p:val>
                                            <p:strVal val="#ppt_x"/>
                                          </p:val>
                                        </p:tav>
                                      </p:tavLst>
                                    </p:anim>
                                    <p:anim calcmode="lin" valueType="num">
                                      <p:cBhvr additive="base">
                                        <p:cTn id="20" dur="10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00"/>
                                  </p:stCondLst>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additive="base">
                                        <p:cTn id="23" dur="10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6">
                                            <p:txEl>
                                              <p:pRg st="0" end="0"/>
                                            </p:txEl>
                                          </p:spTgt>
                                        </p:tgtEl>
                                        <p:attrNameLst>
                                          <p:attrName>ppt_y</p:attrName>
                                        </p:attrNameLst>
                                      </p:cBhvr>
                                      <p:tavLst>
                                        <p:tav tm="0">
                                          <p:val>
                                            <p:strVal val="#ppt_y"/>
                                          </p:val>
                                        </p:tav>
                                        <p:tav tm="100000">
                                          <p:val>
                                            <p:strVal val="#ppt_y"/>
                                          </p:val>
                                        </p:tav>
                                      </p:tavLst>
                                    </p:anim>
                                  </p:childTnLst>
                                </p:cTn>
                              </p:par>
                              <p:par>
                                <p:cTn id="25" presetID="16" presetClass="entr" presetSubtype="21"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barn(inVertical)">
                                      <p:cBhvr>
                                        <p:cTn id="27" dur="500"/>
                                        <p:tgtEl>
                                          <p:spTgt spid="68"/>
                                        </p:tgtEl>
                                      </p:cBhvr>
                                    </p:animEffect>
                                  </p:childTnLst>
                                </p:cTn>
                              </p:par>
                              <p:par>
                                <p:cTn id="28" presetID="16" presetClass="entr" presetSubtype="21"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16" presetClass="entr" presetSubtype="21"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arn(inVertical)">
                                      <p:cBhvr>
                                        <p:cTn id="47" dur="500"/>
                                        <p:tgtEl>
                                          <p:spTgt spid="2"/>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barn(inVertical)">
                                      <p:cBhvr>
                                        <p:cTn id="50" dur="500"/>
                                        <p:tgtEl>
                                          <p:spTgt spid="69"/>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animEffect transition="in" filter="fade">
                                      <p:cBhvr>
                                        <p:cTn id="57" dur="500"/>
                                        <p:tgtEl>
                                          <p:spTgt spid="42"/>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56"/>
                                        </p:tgtEl>
                                        <p:attrNameLst>
                                          <p:attrName>style.visibility</p:attrName>
                                        </p:attrNameLst>
                                      </p:cBhvr>
                                      <p:to>
                                        <p:strVal val="visible"/>
                                      </p:to>
                                    </p:set>
                                    <p:anim calcmode="lin" valueType="num">
                                      <p:cBhvr>
                                        <p:cTn id="62" dur="500" fill="hold"/>
                                        <p:tgtEl>
                                          <p:spTgt spid="56"/>
                                        </p:tgtEl>
                                        <p:attrNameLst>
                                          <p:attrName>ppt_w</p:attrName>
                                        </p:attrNameLst>
                                      </p:cBhvr>
                                      <p:tavLst>
                                        <p:tav tm="0">
                                          <p:val>
                                            <p:fltVal val="0"/>
                                          </p:val>
                                        </p:tav>
                                        <p:tav tm="100000">
                                          <p:val>
                                            <p:strVal val="#ppt_w"/>
                                          </p:val>
                                        </p:tav>
                                      </p:tavLst>
                                    </p:anim>
                                    <p:anim calcmode="lin" valueType="num">
                                      <p:cBhvr>
                                        <p:cTn id="63" dur="500" fill="hold"/>
                                        <p:tgtEl>
                                          <p:spTgt spid="56"/>
                                        </p:tgtEl>
                                        <p:attrNameLst>
                                          <p:attrName>ppt_h</p:attrName>
                                        </p:attrNameLst>
                                      </p:cBhvr>
                                      <p:tavLst>
                                        <p:tav tm="0">
                                          <p:val>
                                            <p:fltVal val="0"/>
                                          </p:val>
                                        </p:tav>
                                        <p:tav tm="100000">
                                          <p:val>
                                            <p:strVal val="#ppt_h"/>
                                          </p:val>
                                        </p:tav>
                                      </p:tavLst>
                                    </p:anim>
                                    <p:animEffect transition="in" filter="fade">
                                      <p:cBhvr>
                                        <p:cTn id="64" dur="500"/>
                                        <p:tgtEl>
                                          <p:spTgt spid="56"/>
                                        </p:tgtEl>
                                      </p:cBhvr>
                                    </p:animEffect>
                                  </p:childTnLst>
                                </p:cTn>
                              </p:par>
                              <p:par>
                                <p:cTn id="65" presetID="16" presetClass="entr" presetSubtype="21"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arn(inVertical)">
                                      <p:cBhvr>
                                        <p:cTn id="67" dur="500"/>
                                        <p:tgtEl>
                                          <p:spTgt spid="13"/>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62"/>
                                        </p:tgtEl>
                                        <p:attrNameLst>
                                          <p:attrName>style.visibility</p:attrName>
                                        </p:attrNameLst>
                                      </p:cBhvr>
                                      <p:to>
                                        <p:strVal val="visible"/>
                                      </p:to>
                                    </p:set>
                                    <p:animEffect transition="in" filter="barn(inVertical)">
                                      <p:cBhvr>
                                        <p:cTn id="70" dur="500"/>
                                        <p:tgtEl>
                                          <p:spTgt spid="62"/>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58"/>
                                        </p:tgtEl>
                                        <p:attrNameLst>
                                          <p:attrName>style.visibility</p:attrName>
                                        </p:attrNameLst>
                                      </p:cBhvr>
                                      <p:to>
                                        <p:strVal val="visible"/>
                                      </p:to>
                                    </p:set>
                                    <p:anim calcmode="lin" valueType="num">
                                      <p:cBhvr>
                                        <p:cTn id="75" dur="500" fill="hold"/>
                                        <p:tgtEl>
                                          <p:spTgt spid="58"/>
                                        </p:tgtEl>
                                        <p:attrNameLst>
                                          <p:attrName>ppt_w</p:attrName>
                                        </p:attrNameLst>
                                      </p:cBhvr>
                                      <p:tavLst>
                                        <p:tav tm="0">
                                          <p:val>
                                            <p:fltVal val="0"/>
                                          </p:val>
                                        </p:tav>
                                        <p:tav tm="100000">
                                          <p:val>
                                            <p:strVal val="#ppt_w"/>
                                          </p:val>
                                        </p:tav>
                                      </p:tavLst>
                                    </p:anim>
                                    <p:anim calcmode="lin" valueType="num">
                                      <p:cBhvr>
                                        <p:cTn id="76" dur="500" fill="hold"/>
                                        <p:tgtEl>
                                          <p:spTgt spid="58"/>
                                        </p:tgtEl>
                                        <p:attrNameLst>
                                          <p:attrName>ppt_h</p:attrName>
                                        </p:attrNameLst>
                                      </p:cBhvr>
                                      <p:tavLst>
                                        <p:tav tm="0">
                                          <p:val>
                                            <p:fltVal val="0"/>
                                          </p:val>
                                        </p:tav>
                                        <p:tav tm="100000">
                                          <p:val>
                                            <p:strVal val="#ppt_h"/>
                                          </p:val>
                                        </p:tav>
                                      </p:tavLst>
                                    </p:anim>
                                    <p:animEffect transition="in" filter="fade">
                                      <p:cBhvr>
                                        <p:cTn id="77" dur="500"/>
                                        <p:tgtEl>
                                          <p:spTgt spid="58"/>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par>
                                <p:cTn id="85" presetID="16" presetClass="entr" presetSubtype="21" fill="hold"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barn(inVertical)">
                                      <p:cBhvr>
                                        <p:cTn id="87" dur="500"/>
                                        <p:tgtEl>
                                          <p:spTgt spid="14"/>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barn(inVertical)">
                                      <p:cBhvr>
                                        <p:cTn id="90" dur="500"/>
                                        <p:tgtEl>
                                          <p:spTgt spid="70"/>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grpId="0" nodeType="clickEffect">
                                  <p:stCondLst>
                                    <p:cond delay="0"/>
                                  </p:stCondLst>
                                  <p:childTnLst>
                                    <p:set>
                                      <p:cBhvr>
                                        <p:cTn id="94" dur="1" fill="hold">
                                          <p:stCondLst>
                                            <p:cond delay="0"/>
                                          </p:stCondLst>
                                        </p:cTn>
                                        <p:tgtEl>
                                          <p:spTgt spid="61"/>
                                        </p:tgtEl>
                                        <p:attrNameLst>
                                          <p:attrName>style.visibility</p:attrName>
                                        </p:attrNameLst>
                                      </p:cBhvr>
                                      <p:to>
                                        <p:strVal val="visible"/>
                                      </p:to>
                                    </p:set>
                                    <p:anim calcmode="lin" valueType="num">
                                      <p:cBhvr>
                                        <p:cTn id="95" dur="500" fill="hold"/>
                                        <p:tgtEl>
                                          <p:spTgt spid="61"/>
                                        </p:tgtEl>
                                        <p:attrNameLst>
                                          <p:attrName>ppt_w</p:attrName>
                                        </p:attrNameLst>
                                      </p:cBhvr>
                                      <p:tavLst>
                                        <p:tav tm="0">
                                          <p:val>
                                            <p:fltVal val="0"/>
                                          </p:val>
                                        </p:tav>
                                        <p:tav tm="100000">
                                          <p:val>
                                            <p:strVal val="#ppt_w"/>
                                          </p:val>
                                        </p:tav>
                                      </p:tavLst>
                                    </p:anim>
                                    <p:anim calcmode="lin" valueType="num">
                                      <p:cBhvr>
                                        <p:cTn id="96" dur="500" fill="hold"/>
                                        <p:tgtEl>
                                          <p:spTgt spid="61"/>
                                        </p:tgtEl>
                                        <p:attrNameLst>
                                          <p:attrName>ppt_h</p:attrName>
                                        </p:attrNameLst>
                                      </p:cBhvr>
                                      <p:tavLst>
                                        <p:tav tm="0">
                                          <p:val>
                                            <p:fltVal val="0"/>
                                          </p:val>
                                        </p:tav>
                                        <p:tav tm="100000">
                                          <p:val>
                                            <p:strVal val="#ppt_h"/>
                                          </p:val>
                                        </p:tav>
                                      </p:tavLst>
                                    </p:anim>
                                    <p:animEffect transition="in" filter="fade">
                                      <p:cBhvr>
                                        <p:cTn id="97" dur="500"/>
                                        <p:tgtEl>
                                          <p:spTgt spid="61"/>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500" fill="hold"/>
                                        <p:tgtEl>
                                          <p:spTgt spid="63"/>
                                        </p:tgtEl>
                                        <p:attrNameLst>
                                          <p:attrName>ppt_w</p:attrName>
                                        </p:attrNameLst>
                                      </p:cBhvr>
                                      <p:tavLst>
                                        <p:tav tm="0">
                                          <p:val>
                                            <p:fltVal val="0"/>
                                          </p:val>
                                        </p:tav>
                                        <p:tav tm="100000">
                                          <p:val>
                                            <p:strVal val="#ppt_w"/>
                                          </p:val>
                                        </p:tav>
                                      </p:tavLst>
                                    </p:anim>
                                    <p:anim calcmode="lin" valueType="num">
                                      <p:cBhvr>
                                        <p:cTn id="103" dur="500" fill="hold"/>
                                        <p:tgtEl>
                                          <p:spTgt spid="63"/>
                                        </p:tgtEl>
                                        <p:attrNameLst>
                                          <p:attrName>ppt_h</p:attrName>
                                        </p:attrNameLst>
                                      </p:cBhvr>
                                      <p:tavLst>
                                        <p:tav tm="0">
                                          <p:val>
                                            <p:fltVal val="0"/>
                                          </p:val>
                                        </p:tav>
                                        <p:tav tm="100000">
                                          <p:val>
                                            <p:strVal val="#ppt_h"/>
                                          </p:val>
                                        </p:tav>
                                      </p:tavLst>
                                    </p:anim>
                                    <p:animEffect transition="in" filter="fade">
                                      <p:cBhvr>
                                        <p:cTn id="104" dur="500"/>
                                        <p:tgtEl>
                                          <p:spTgt spid="63"/>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81" grpId="0" animBg="1"/>
      <p:bldP spid="39" grpId="0" animBg="1"/>
      <p:bldP spid="6" grpId="0" build="p"/>
      <p:bldP spid="62" grpId="0" animBg="1"/>
      <p:bldP spid="58" grpId="0"/>
      <p:bldP spid="59" grpId="0"/>
      <p:bldP spid="69" grpId="0" animBg="1"/>
      <p:bldP spid="42" grpId="0"/>
      <p:bldP spid="56" grpId="0"/>
      <p:bldP spid="68" grpId="0" animBg="1"/>
      <p:bldP spid="44" grpId="0"/>
      <p:bldP spid="45" grpId="0"/>
      <p:bldP spid="70" grpId="0" animBg="1"/>
      <p:bldP spid="61" grpId="0"/>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Pentagon 43"/>
          <p:cNvSpPr/>
          <p:nvPr/>
        </p:nvSpPr>
        <p:spPr>
          <a:xfrm>
            <a:off x="1595135" y="3142397"/>
            <a:ext cx="2373543" cy="1269636"/>
          </a:xfrm>
          <a:prstGeom prst="homePlate">
            <a:avLst>
              <a:gd name="adj" fmla="val 699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9" name="Group 8"/>
          <p:cNvGrpSpPr/>
          <p:nvPr/>
        </p:nvGrpSpPr>
        <p:grpSpPr>
          <a:xfrm>
            <a:off x="5063780" y="3135647"/>
            <a:ext cx="3204952" cy="1272440"/>
            <a:chOff x="5063780" y="3135647"/>
            <a:chExt cx="3204952" cy="1272440"/>
          </a:xfrm>
        </p:grpSpPr>
        <p:sp>
          <p:nvSpPr>
            <p:cNvPr id="100" name="Round Same Side Corner Rectangle 99"/>
            <p:cNvSpPr/>
            <p:nvPr/>
          </p:nvSpPr>
          <p:spPr>
            <a:xfrm rot="16200000">
              <a:off x="4844666" y="3357565"/>
              <a:ext cx="1269636" cy="8314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1" name="Pentagon 100"/>
            <p:cNvSpPr/>
            <p:nvPr/>
          </p:nvSpPr>
          <p:spPr>
            <a:xfrm>
              <a:off x="5895189" y="3138451"/>
              <a:ext cx="2373543" cy="1269636"/>
            </a:xfrm>
            <a:prstGeom prst="homePlate">
              <a:avLst>
                <a:gd name="adj" fmla="val 69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2" name="Freeform 101"/>
            <p:cNvSpPr/>
            <p:nvPr/>
          </p:nvSpPr>
          <p:spPr>
            <a:xfrm>
              <a:off x="5063781" y="3135647"/>
              <a:ext cx="3196240" cy="590971"/>
            </a:xfrm>
            <a:custGeom>
              <a:avLst/>
              <a:gdLst>
                <a:gd name="connsiteX0" fmla="*/ 3114603 w 3196240"/>
                <a:gd name="connsiteY0" fmla="*/ 0 h 590971"/>
                <a:gd name="connsiteX1" fmla="*/ 3196240 w 3196240"/>
                <a:gd name="connsiteY1" fmla="*/ 590971 h 590971"/>
                <a:gd name="connsiteX2" fmla="*/ 0 w 3196240"/>
                <a:gd name="connsiteY2" fmla="*/ 590971 h 590971"/>
                <a:gd name="connsiteX3" fmla="*/ 0 w 3196240"/>
                <a:gd name="connsiteY3" fmla="*/ 418509 h 590971"/>
                <a:gd name="connsiteX4" fmla="*/ 415704 w 3196240"/>
                <a:gd name="connsiteY4" fmla="*/ 2805 h 590971"/>
                <a:gd name="connsiteX5" fmla="*/ 831408 w 3196240"/>
                <a:gd name="connsiteY5" fmla="*/ 2805 h 590971"/>
                <a:gd name="connsiteX6" fmla="*/ 3114603 w 3196240"/>
                <a:gd name="connsiteY6" fmla="*/ 0 h 5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6240" h="590971">
                  <a:moveTo>
                    <a:pt x="3114603" y="0"/>
                  </a:moveTo>
                  <a:lnTo>
                    <a:pt x="3196240" y="590971"/>
                  </a:lnTo>
                  <a:lnTo>
                    <a:pt x="0" y="590971"/>
                  </a:lnTo>
                  <a:lnTo>
                    <a:pt x="0" y="418509"/>
                  </a:lnTo>
                  <a:cubicBezTo>
                    <a:pt x="0" y="188922"/>
                    <a:pt x="186117" y="2805"/>
                    <a:pt x="415704" y="2805"/>
                  </a:cubicBezTo>
                  <a:lnTo>
                    <a:pt x="831408" y="2805"/>
                  </a:lnTo>
                  <a:lnTo>
                    <a:pt x="3114603" y="0"/>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7" name="Freeform 63"/>
            <p:cNvSpPr>
              <a:spLocks noEditPoints="1"/>
            </p:cNvSpPr>
            <p:nvPr/>
          </p:nvSpPr>
          <p:spPr bwMode="auto">
            <a:xfrm>
              <a:off x="5214314" y="3446272"/>
              <a:ext cx="547762" cy="560694"/>
            </a:xfrm>
            <a:custGeom>
              <a:avLst/>
              <a:gdLst/>
              <a:ahLst/>
              <a:cxnLst>
                <a:cxn ang="0">
                  <a:pos x="59" y="50"/>
                </a:cxn>
                <a:cxn ang="0">
                  <a:pos x="58" y="51"/>
                </a:cxn>
                <a:cxn ang="0">
                  <a:pos x="50" y="51"/>
                </a:cxn>
                <a:cxn ang="0">
                  <a:pos x="50" y="59"/>
                </a:cxn>
                <a:cxn ang="0">
                  <a:pos x="49" y="60"/>
                </a:cxn>
                <a:cxn ang="0">
                  <a:pos x="42" y="60"/>
                </a:cxn>
                <a:cxn ang="0">
                  <a:pos x="41" y="59"/>
                </a:cxn>
                <a:cxn ang="0">
                  <a:pos x="41" y="51"/>
                </a:cxn>
                <a:cxn ang="0">
                  <a:pos x="10" y="51"/>
                </a:cxn>
                <a:cxn ang="0">
                  <a:pos x="9" y="50"/>
                </a:cxn>
                <a:cxn ang="0">
                  <a:pos x="9" y="19"/>
                </a:cxn>
                <a:cxn ang="0">
                  <a:pos x="1" y="19"/>
                </a:cxn>
                <a:cxn ang="0">
                  <a:pos x="0" y="18"/>
                </a:cxn>
                <a:cxn ang="0">
                  <a:pos x="0" y="11"/>
                </a:cxn>
                <a:cxn ang="0">
                  <a:pos x="1" y="10"/>
                </a:cxn>
                <a:cxn ang="0">
                  <a:pos x="9" y="10"/>
                </a:cxn>
                <a:cxn ang="0">
                  <a:pos x="9" y="2"/>
                </a:cxn>
                <a:cxn ang="0">
                  <a:pos x="10" y="1"/>
                </a:cxn>
                <a:cxn ang="0">
                  <a:pos x="17" y="1"/>
                </a:cxn>
                <a:cxn ang="0">
                  <a:pos x="18" y="2"/>
                </a:cxn>
                <a:cxn ang="0">
                  <a:pos x="18" y="10"/>
                </a:cxn>
                <a:cxn ang="0">
                  <a:pos x="48" y="10"/>
                </a:cxn>
                <a:cxn ang="0">
                  <a:pos x="57" y="1"/>
                </a:cxn>
                <a:cxn ang="0">
                  <a:pos x="59" y="1"/>
                </a:cxn>
                <a:cxn ang="0">
                  <a:pos x="59" y="2"/>
                </a:cxn>
                <a:cxn ang="0">
                  <a:pos x="50" y="11"/>
                </a:cxn>
                <a:cxn ang="0">
                  <a:pos x="50" y="42"/>
                </a:cxn>
                <a:cxn ang="0">
                  <a:pos x="58" y="42"/>
                </a:cxn>
                <a:cxn ang="0">
                  <a:pos x="59" y="43"/>
                </a:cxn>
                <a:cxn ang="0">
                  <a:pos x="59" y="50"/>
                </a:cxn>
                <a:cxn ang="0">
                  <a:pos x="39" y="19"/>
                </a:cxn>
                <a:cxn ang="0">
                  <a:pos x="18" y="19"/>
                </a:cxn>
                <a:cxn ang="0">
                  <a:pos x="18" y="40"/>
                </a:cxn>
                <a:cxn ang="0">
                  <a:pos x="39" y="19"/>
                </a:cxn>
                <a:cxn ang="0">
                  <a:pos x="41" y="42"/>
                </a:cxn>
                <a:cxn ang="0">
                  <a:pos x="41" y="20"/>
                </a:cxn>
                <a:cxn ang="0">
                  <a:pos x="20" y="42"/>
                </a:cxn>
                <a:cxn ang="0">
                  <a:pos x="41" y="42"/>
                </a:cxn>
              </a:cxnLst>
              <a:rect l="0" t="0" r="r" b="b"/>
              <a:pathLst>
                <a:path w="59" h="60">
                  <a:moveTo>
                    <a:pt x="59" y="50"/>
                  </a:moveTo>
                  <a:cubicBezTo>
                    <a:pt x="59" y="50"/>
                    <a:pt x="59" y="51"/>
                    <a:pt x="58" y="51"/>
                  </a:cubicBezTo>
                  <a:cubicBezTo>
                    <a:pt x="50" y="51"/>
                    <a:pt x="50" y="51"/>
                    <a:pt x="50" y="51"/>
                  </a:cubicBezTo>
                  <a:cubicBezTo>
                    <a:pt x="50" y="59"/>
                    <a:pt x="50" y="59"/>
                    <a:pt x="50" y="59"/>
                  </a:cubicBezTo>
                  <a:cubicBezTo>
                    <a:pt x="50" y="59"/>
                    <a:pt x="50" y="60"/>
                    <a:pt x="49" y="60"/>
                  </a:cubicBezTo>
                  <a:cubicBezTo>
                    <a:pt x="42" y="60"/>
                    <a:pt x="42" y="60"/>
                    <a:pt x="42" y="60"/>
                  </a:cubicBezTo>
                  <a:cubicBezTo>
                    <a:pt x="41" y="60"/>
                    <a:pt x="41" y="59"/>
                    <a:pt x="41" y="59"/>
                  </a:cubicBezTo>
                  <a:cubicBezTo>
                    <a:pt x="41" y="51"/>
                    <a:pt x="41" y="51"/>
                    <a:pt x="41" y="51"/>
                  </a:cubicBezTo>
                  <a:cubicBezTo>
                    <a:pt x="10" y="51"/>
                    <a:pt x="10" y="51"/>
                    <a:pt x="10" y="51"/>
                  </a:cubicBezTo>
                  <a:cubicBezTo>
                    <a:pt x="9" y="51"/>
                    <a:pt x="9" y="50"/>
                    <a:pt x="9" y="50"/>
                  </a:cubicBezTo>
                  <a:cubicBezTo>
                    <a:pt x="9" y="19"/>
                    <a:pt x="9" y="19"/>
                    <a:pt x="9" y="19"/>
                  </a:cubicBezTo>
                  <a:cubicBezTo>
                    <a:pt x="1" y="19"/>
                    <a:pt x="1" y="19"/>
                    <a:pt x="1" y="19"/>
                  </a:cubicBezTo>
                  <a:cubicBezTo>
                    <a:pt x="0" y="19"/>
                    <a:pt x="0" y="18"/>
                    <a:pt x="0" y="18"/>
                  </a:cubicBezTo>
                  <a:cubicBezTo>
                    <a:pt x="0" y="11"/>
                    <a:pt x="0" y="11"/>
                    <a:pt x="0" y="11"/>
                  </a:cubicBezTo>
                  <a:cubicBezTo>
                    <a:pt x="0" y="10"/>
                    <a:pt x="0" y="10"/>
                    <a:pt x="1" y="10"/>
                  </a:cubicBezTo>
                  <a:cubicBezTo>
                    <a:pt x="9" y="10"/>
                    <a:pt x="9" y="10"/>
                    <a:pt x="9" y="10"/>
                  </a:cubicBezTo>
                  <a:cubicBezTo>
                    <a:pt x="9" y="2"/>
                    <a:pt x="9" y="2"/>
                    <a:pt x="9" y="2"/>
                  </a:cubicBezTo>
                  <a:cubicBezTo>
                    <a:pt x="9" y="1"/>
                    <a:pt x="9" y="1"/>
                    <a:pt x="10" y="1"/>
                  </a:cubicBezTo>
                  <a:cubicBezTo>
                    <a:pt x="17" y="1"/>
                    <a:pt x="17" y="1"/>
                    <a:pt x="17" y="1"/>
                  </a:cubicBezTo>
                  <a:cubicBezTo>
                    <a:pt x="18" y="1"/>
                    <a:pt x="18" y="1"/>
                    <a:pt x="18" y="2"/>
                  </a:cubicBezTo>
                  <a:cubicBezTo>
                    <a:pt x="18" y="10"/>
                    <a:pt x="18" y="10"/>
                    <a:pt x="18" y="10"/>
                  </a:cubicBezTo>
                  <a:cubicBezTo>
                    <a:pt x="48" y="10"/>
                    <a:pt x="48" y="10"/>
                    <a:pt x="48" y="10"/>
                  </a:cubicBezTo>
                  <a:cubicBezTo>
                    <a:pt x="57" y="1"/>
                    <a:pt x="57" y="1"/>
                    <a:pt x="57" y="1"/>
                  </a:cubicBezTo>
                  <a:cubicBezTo>
                    <a:pt x="58" y="0"/>
                    <a:pt x="58" y="0"/>
                    <a:pt x="59" y="1"/>
                  </a:cubicBezTo>
                  <a:cubicBezTo>
                    <a:pt x="59" y="1"/>
                    <a:pt x="59" y="2"/>
                    <a:pt x="59" y="2"/>
                  </a:cubicBezTo>
                  <a:cubicBezTo>
                    <a:pt x="50" y="11"/>
                    <a:pt x="50" y="11"/>
                    <a:pt x="50" y="11"/>
                  </a:cubicBezTo>
                  <a:cubicBezTo>
                    <a:pt x="50" y="42"/>
                    <a:pt x="50" y="42"/>
                    <a:pt x="50" y="42"/>
                  </a:cubicBezTo>
                  <a:cubicBezTo>
                    <a:pt x="58" y="42"/>
                    <a:pt x="58" y="42"/>
                    <a:pt x="58" y="42"/>
                  </a:cubicBezTo>
                  <a:cubicBezTo>
                    <a:pt x="59" y="42"/>
                    <a:pt x="59" y="42"/>
                    <a:pt x="59" y="43"/>
                  </a:cubicBezTo>
                  <a:lnTo>
                    <a:pt x="59" y="50"/>
                  </a:lnTo>
                  <a:close/>
                  <a:moveTo>
                    <a:pt x="39" y="19"/>
                  </a:moveTo>
                  <a:cubicBezTo>
                    <a:pt x="18" y="19"/>
                    <a:pt x="18" y="19"/>
                    <a:pt x="18" y="19"/>
                  </a:cubicBezTo>
                  <a:cubicBezTo>
                    <a:pt x="18" y="40"/>
                    <a:pt x="18" y="40"/>
                    <a:pt x="18" y="40"/>
                  </a:cubicBezTo>
                  <a:lnTo>
                    <a:pt x="39" y="19"/>
                  </a:lnTo>
                  <a:close/>
                  <a:moveTo>
                    <a:pt x="41" y="42"/>
                  </a:moveTo>
                  <a:cubicBezTo>
                    <a:pt x="41" y="20"/>
                    <a:pt x="41" y="20"/>
                    <a:pt x="41" y="20"/>
                  </a:cubicBezTo>
                  <a:cubicBezTo>
                    <a:pt x="20" y="42"/>
                    <a:pt x="20" y="42"/>
                    <a:pt x="20" y="42"/>
                  </a:cubicBezTo>
                  <a:lnTo>
                    <a:pt x="41" y="4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8" name="Group 7"/>
          <p:cNvGrpSpPr/>
          <p:nvPr/>
        </p:nvGrpSpPr>
        <p:grpSpPr>
          <a:xfrm>
            <a:off x="755016" y="3135647"/>
            <a:ext cx="3204952" cy="1272440"/>
            <a:chOff x="755016" y="3135647"/>
            <a:chExt cx="3204952" cy="1272440"/>
          </a:xfrm>
        </p:grpSpPr>
        <p:sp>
          <p:nvSpPr>
            <p:cNvPr id="75" name="Pentagon 74"/>
            <p:cNvSpPr/>
            <p:nvPr/>
          </p:nvSpPr>
          <p:spPr>
            <a:xfrm>
              <a:off x="1586425" y="3138451"/>
              <a:ext cx="2373543" cy="1269636"/>
            </a:xfrm>
            <a:prstGeom prst="homePlate">
              <a:avLst>
                <a:gd name="adj" fmla="val 69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4" name="Round Same Side Corner Rectangle 73"/>
            <p:cNvSpPr/>
            <p:nvPr/>
          </p:nvSpPr>
          <p:spPr>
            <a:xfrm rot="16200000">
              <a:off x="535902" y="3357565"/>
              <a:ext cx="1269636" cy="8314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6" name="Freeform 75"/>
            <p:cNvSpPr/>
            <p:nvPr/>
          </p:nvSpPr>
          <p:spPr>
            <a:xfrm>
              <a:off x="755017" y="3135647"/>
              <a:ext cx="3196240" cy="590971"/>
            </a:xfrm>
            <a:custGeom>
              <a:avLst/>
              <a:gdLst>
                <a:gd name="connsiteX0" fmla="*/ 3114603 w 3196240"/>
                <a:gd name="connsiteY0" fmla="*/ 0 h 590971"/>
                <a:gd name="connsiteX1" fmla="*/ 3196240 w 3196240"/>
                <a:gd name="connsiteY1" fmla="*/ 590971 h 590971"/>
                <a:gd name="connsiteX2" fmla="*/ 0 w 3196240"/>
                <a:gd name="connsiteY2" fmla="*/ 590971 h 590971"/>
                <a:gd name="connsiteX3" fmla="*/ 0 w 3196240"/>
                <a:gd name="connsiteY3" fmla="*/ 418509 h 590971"/>
                <a:gd name="connsiteX4" fmla="*/ 415704 w 3196240"/>
                <a:gd name="connsiteY4" fmla="*/ 2805 h 590971"/>
                <a:gd name="connsiteX5" fmla="*/ 831408 w 3196240"/>
                <a:gd name="connsiteY5" fmla="*/ 2805 h 590971"/>
                <a:gd name="connsiteX6" fmla="*/ 3114603 w 3196240"/>
                <a:gd name="connsiteY6" fmla="*/ 0 h 5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6240" h="590971">
                  <a:moveTo>
                    <a:pt x="3114603" y="0"/>
                  </a:moveTo>
                  <a:lnTo>
                    <a:pt x="3196240" y="590971"/>
                  </a:lnTo>
                  <a:lnTo>
                    <a:pt x="0" y="590971"/>
                  </a:lnTo>
                  <a:lnTo>
                    <a:pt x="0" y="418509"/>
                  </a:lnTo>
                  <a:cubicBezTo>
                    <a:pt x="0" y="188922"/>
                    <a:pt x="186117" y="2805"/>
                    <a:pt x="415704" y="2805"/>
                  </a:cubicBezTo>
                  <a:lnTo>
                    <a:pt x="831408" y="2805"/>
                  </a:lnTo>
                  <a:lnTo>
                    <a:pt x="3114603" y="0"/>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1" name="Freeform 57"/>
            <p:cNvSpPr>
              <a:spLocks noEditPoints="1"/>
            </p:cNvSpPr>
            <p:nvPr/>
          </p:nvSpPr>
          <p:spPr bwMode="auto">
            <a:xfrm>
              <a:off x="923201" y="3446271"/>
              <a:ext cx="560700" cy="560694"/>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4" name="Group 3"/>
          <p:cNvGrpSpPr/>
          <p:nvPr/>
        </p:nvGrpSpPr>
        <p:grpSpPr>
          <a:xfrm>
            <a:off x="5072491" y="1227707"/>
            <a:ext cx="3204952" cy="1272440"/>
            <a:chOff x="5072491" y="1227707"/>
            <a:chExt cx="3204952" cy="1272440"/>
          </a:xfrm>
        </p:grpSpPr>
        <p:sp>
          <p:nvSpPr>
            <p:cNvPr id="90" name="Round Same Side Corner Rectangle 89"/>
            <p:cNvSpPr/>
            <p:nvPr/>
          </p:nvSpPr>
          <p:spPr>
            <a:xfrm rot="16200000">
              <a:off x="4853377" y="1449625"/>
              <a:ext cx="1269636" cy="8314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91" name="Pentagon 90"/>
            <p:cNvSpPr/>
            <p:nvPr/>
          </p:nvSpPr>
          <p:spPr>
            <a:xfrm>
              <a:off x="5903900" y="1230511"/>
              <a:ext cx="2373543" cy="1269636"/>
            </a:xfrm>
            <a:prstGeom prst="homePlate">
              <a:avLst>
                <a:gd name="adj" fmla="val 69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92" name="Freeform 91"/>
            <p:cNvSpPr/>
            <p:nvPr/>
          </p:nvSpPr>
          <p:spPr>
            <a:xfrm>
              <a:off x="5072492" y="1227707"/>
              <a:ext cx="3196240" cy="590971"/>
            </a:xfrm>
            <a:custGeom>
              <a:avLst/>
              <a:gdLst>
                <a:gd name="connsiteX0" fmla="*/ 3114603 w 3196240"/>
                <a:gd name="connsiteY0" fmla="*/ 0 h 590971"/>
                <a:gd name="connsiteX1" fmla="*/ 3196240 w 3196240"/>
                <a:gd name="connsiteY1" fmla="*/ 590971 h 590971"/>
                <a:gd name="connsiteX2" fmla="*/ 0 w 3196240"/>
                <a:gd name="connsiteY2" fmla="*/ 590971 h 590971"/>
                <a:gd name="connsiteX3" fmla="*/ 0 w 3196240"/>
                <a:gd name="connsiteY3" fmla="*/ 418509 h 590971"/>
                <a:gd name="connsiteX4" fmla="*/ 415704 w 3196240"/>
                <a:gd name="connsiteY4" fmla="*/ 2805 h 590971"/>
                <a:gd name="connsiteX5" fmla="*/ 831408 w 3196240"/>
                <a:gd name="connsiteY5" fmla="*/ 2805 h 590971"/>
                <a:gd name="connsiteX6" fmla="*/ 3114603 w 3196240"/>
                <a:gd name="connsiteY6" fmla="*/ 0 h 5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6240" h="590971">
                  <a:moveTo>
                    <a:pt x="3114603" y="0"/>
                  </a:moveTo>
                  <a:lnTo>
                    <a:pt x="3196240" y="590971"/>
                  </a:lnTo>
                  <a:lnTo>
                    <a:pt x="0" y="590971"/>
                  </a:lnTo>
                  <a:lnTo>
                    <a:pt x="0" y="418509"/>
                  </a:lnTo>
                  <a:cubicBezTo>
                    <a:pt x="0" y="188922"/>
                    <a:pt x="186117" y="2805"/>
                    <a:pt x="415704" y="2805"/>
                  </a:cubicBezTo>
                  <a:lnTo>
                    <a:pt x="831408" y="2805"/>
                  </a:lnTo>
                  <a:lnTo>
                    <a:pt x="3114603" y="0"/>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106" name="Freeform 127"/>
            <p:cNvSpPr>
              <a:spLocks/>
            </p:cNvSpPr>
            <p:nvPr/>
          </p:nvSpPr>
          <p:spPr bwMode="auto">
            <a:xfrm>
              <a:off x="5229457" y="1580235"/>
              <a:ext cx="517476" cy="570186"/>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grpSp>
      <p:grpSp>
        <p:nvGrpSpPr>
          <p:cNvPr id="3" name="Group 2"/>
          <p:cNvGrpSpPr/>
          <p:nvPr/>
        </p:nvGrpSpPr>
        <p:grpSpPr>
          <a:xfrm>
            <a:off x="763727" y="1227707"/>
            <a:ext cx="3204952" cy="1272440"/>
            <a:chOff x="763727" y="1227707"/>
            <a:chExt cx="3204952" cy="1272440"/>
          </a:xfrm>
        </p:grpSpPr>
        <p:sp>
          <p:nvSpPr>
            <p:cNvPr id="12" name="Round Same Side Corner Rectangle 11"/>
            <p:cNvSpPr/>
            <p:nvPr/>
          </p:nvSpPr>
          <p:spPr>
            <a:xfrm rot="16200000">
              <a:off x="544613" y="1449625"/>
              <a:ext cx="1269636" cy="8314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14" name="Pentagon 13"/>
            <p:cNvSpPr/>
            <p:nvPr/>
          </p:nvSpPr>
          <p:spPr>
            <a:xfrm>
              <a:off x="1595136" y="1230511"/>
              <a:ext cx="2373543" cy="1269636"/>
            </a:xfrm>
            <a:prstGeom prst="homePlate">
              <a:avLst>
                <a:gd name="adj" fmla="val 69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66" name="Freeform 65"/>
            <p:cNvSpPr/>
            <p:nvPr/>
          </p:nvSpPr>
          <p:spPr>
            <a:xfrm>
              <a:off x="763728" y="1227707"/>
              <a:ext cx="3196240" cy="590971"/>
            </a:xfrm>
            <a:custGeom>
              <a:avLst/>
              <a:gdLst>
                <a:gd name="connsiteX0" fmla="*/ 3114603 w 3196240"/>
                <a:gd name="connsiteY0" fmla="*/ 0 h 590971"/>
                <a:gd name="connsiteX1" fmla="*/ 3196240 w 3196240"/>
                <a:gd name="connsiteY1" fmla="*/ 590971 h 590971"/>
                <a:gd name="connsiteX2" fmla="*/ 0 w 3196240"/>
                <a:gd name="connsiteY2" fmla="*/ 590971 h 590971"/>
                <a:gd name="connsiteX3" fmla="*/ 0 w 3196240"/>
                <a:gd name="connsiteY3" fmla="*/ 418509 h 590971"/>
                <a:gd name="connsiteX4" fmla="*/ 415704 w 3196240"/>
                <a:gd name="connsiteY4" fmla="*/ 2805 h 590971"/>
                <a:gd name="connsiteX5" fmla="*/ 831408 w 3196240"/>
                <a:gd name="connsiteY5" fmla="*/ 2805 h 590971"/>
                <a:gd name="connsiteX6" fmla="*/ 3114603 w 3196240"/>
                <a:gd name="connsiteY6" fmla="*/ 0 h 5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6240" h="590971">
                  <a:moveTo>
                    <a:pt x="3114603" y="0"/>
                  </a:moveTo>
                  <a:lnTo>
                    <a:pt x="3196240" y="590971"/>
                  </a:lnTo>
                  <a:lnTo>
                    <a:pt x="0" y="590971"/>
                  </a:lnTo>
                  <a:lnTo>
                    <a:pt x="0" y="418509"/>
                  </a:lnTo>
                  <a:cubicBezTo>
                    <a:pt x="0" y="188922"/>
                    <a:pt x="186117" y="2805"/>
                    <a:pt x="415704" y="2805"/>
                  </a:cubicBezTo>
                  <a:lnTo>
                    <a:pt x="831408" y="2805"/>
                  </a:lnTo>
                  <a:lnTo>
                    <a:pt x="3114603" y="0"/>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71" name="Freeform 72"/>
            <p:cNvSpPr>
              <a:spLocks noEditPoints="1"/>
            </p:cNvSpPr>
            <p:nvPr/>
          </p:nvSpPr>
          <p:spPr bwMode="auto">
            <a:xfrm>
              <a:off x="923201" y="1598044"/>
              <a:ext cx="604434" cy="478322"/>
            </a:xfrm>
            <a:custGeom>
              <a:avLst/>
              <a:gdLst/>
              <a:ahLst/>
              <a:cxnLst>
                <a:cxn ang="0">
                  <a:pos x="50" y="41"/>
                </a:cxn>
                <a:cxn ang="0">
                  <a:pos x="40" y="51"/>
                </a:cxn>
                <a:cxn ang="0">
                  <a:pos x="10" y="51"/>
                </a:cxn>
                <a:cxn ang="0">
                  <a:pos x="0" y="41"/>
                </a:cxn>
                <a:cxn ang="0">
                  <a:pos x="0" y="11"/>
                </a:cxn>
                <a:cxn ang="0">
                  <a:pos x="10" y="1"/>
                </a:cxn>
                <a:cxn ang="0">
                  <a:pos x="40" y="1"/>
                </a:cxn>
                <a:cxn ang="0">
                  <a:pos x="44" y="1"/>
                </a:cxn>
                <a:cxn ang="0">
                  <a:pos x="45" y="2"/>
                </a:cxn>
                <a:cxn ang="0">
                  <a:pos x="44" y="3"/>
                </a:cxn>
                <a:cxn ang="0">
                  <a:pos x="43" y="5"/>
                </a:cxn>
                <a:cxn ang="0">
                  <a:pos x="41" y="5"/>
                </a:cxn>
                <a:cxn ang="0">
                  <a:pos x="40" y="5"/>
                </a:cxn>
                <a:cxn ang="0">
                  <a:pos x="10" y="5"/>
                </a:cxn>
                <a:cxn ang="0">
                  <a:pos x="4" y="11"/>
                </a:cxn>
                <a:cxn ang="0">
                  <a:pos x="4" y="41"/>
                </a:cxn>
                <a:cxn ang="0">
                  <a:pos x="10" y="46"/>
                </a:cxn>
                <a:cxn ang="0">
                  <a:pos x="40" y="46"/>
                </a:cxn>
                <a:cxn ang="0">
                  <a:pos x="45" y="41"/>
                </a:cxn>
                <a:cxn ang="0">
                  <a:pos x="45" y="36"/>
                </a:cxn>
                <a:cxn ang="0">
                  <a:pos x="46" y="35"/>
                </a:cxn>
                <a:cxn ang="0">
                  <a:pos x="48" y="33"/>
                </a:cxn>
                <a:cxn ang="0">
                  <a:pos x="49" y="33"/>
                </a:cxn>
                <a:cxn ang="0">
                  <a:pos x="50" y="34"/>
                </a:cxn>
                <a:cxn ang="0">
                  <a:pos x="50" y="41"/>
                </a:cxn>
                <a:cxn ang="0">
                  <a:pos x="57" y="18"/>
                </a:cxn>
                <a:cxn ang="0">
                  <a:pos x="33" y="42"/>
                </a:cxn>
                <a:cxn ang="0">
                  <a:pos x="23" y="42"/>
                </a:cxn>
                <a:cxn ang="0">
                  <a:pos x="23" y="31"/>
                </a:cxn>
                <a:cxn ang="0">
                  <a:pos x="47" y="7"/>
                </a:cxn>
                <a:cxn ang="0">
                  <a:pos x="57" y="18"/>
                </a:cxn>
                <a:cxn ang="0">
                  <a:pos x="36" y="34"/>
                </a:cxn>
                <a:cxn ang="0">
                  <a:pos x="30" y="29"/>
                </a:cxn>
                <a:cxn ang="0">
                  <a:pos x="26" y="33"/>
                </a:cxn>
                <a:cxn ang="0">
                  <a:pos x="26" y="35"/>
                </a:cxn>
                <a:cxn ang="0">
                  <a:pos x="29" y="35"/>
                </a:cxn>
                <a:cxn ang="0">
                  <a:pos x="29" y="38"/>
                </a:cxn>
                <a:cxn ang="0">
                  <a:pos x="31" y="38"/>
                </a:cxn>
                <a:cxn ang="0">
                  <a:pos x="36" y="34"/>
                </a:cxn>
                <a:cxn ang="0">
                  <a:pos x="46" y="13"/>
                </a:cxn>
                <a:cxn ang="0">
                  <a:pos x="34" y="25"/>
                </a:cxn>
                <a:cxn ang="0">
                  <a:pos x="33" y="26"/>
                </a:cxn>
                <a:cxn ang="0">
                  <a:pos x="35" y="26"/>
                </a:cxn>
                <a:cxn ang="0">
                  <a:pos x="47" y="14"/>
                </a:cxn>
                <a:cxn ang="0">
                  <a:pos x="47" y="13"/>
                </a:cxn>
                <a:cxn ang="0">
                  <a:pos x="46" y="13"/>
                </a:cxn>
                <a:cxn ang="0">
                  <a:pos x="59" y="15"/>
                </a:cxn>
                <a:cxn ang="0">
                  <a:pos x="49" y="5"/>
                </a:cxn>
                <a:cxn ang="0">
                  <a:pos x="52" y="2"/>
                </a:cxn>
                <a:cxn ang="0">
                  <a:pos x="57" y="2"/>
                </a:cxn>
                <a:cxn ang="0">
                  <a:pos x="62" y="7"/>
                </a:cxn>
                <a:cxn ang="0">
                  <a:pos x="62" y="12"/>
                </a:cxn>
                <a:cxn ang="0">
                  <a:pos x="59" y="15"/>
                </a:cxn>
              </a:cxnLst>
              <a:rect l="0" t="0" r="r" b="b"/>
              <a:pathLst>
                <a:path w="64" h="51">
                  <a:moveTo>
                    <a:pt x="50" y="41"/>
                  </a:moveTo>
                  <a:cubicBezTo>
                    <a:pt x="50" y="46"/>
                    <a:pt x="45" y="51"/>
                    <a:pt x="40" y="51"/>
                  </a:cubicBezTo>
                  <a:cubicBezTo>
                    <a:pt x="10" y="51"/>
                    <a:pt x="10" y="51"/>
                    <a:pt x="10" y="51"/>
                  </a:cubicBezTo>
                  <a:cubicBezTo>
                    <a:pt x="4" y="51"/>
                    <a:pt x="0" y="46"/>
                    <a:pt x="0" y="41"/>
                  </a:cubicBezTo>
                  <a:cubicBezTo>
                    <a:pt x="0" y="11"/>
                    <a:pt x="0" y="11"/>
                    <a:pt x="0" y="11"/>
                  </a:cubicBezTo>
                  <a:cubicBezTo>
                    <a:pt x="0" y="5"/>
                    <a:pt x="4" y="1"/>
                    <a:pt x="10" y="1"/>
                  </a:cubicBezTo>
                  <a:cubicBezTo>
                    <a:pt x="40" y="1"/>
                    <a:pt x="40" y="1"/>
                    <a:pt x="40" y="1"/>
                  </a:cubicBezTo>
                  <a:cubicBezTo>
                    <a:pt x="41" y="1"/>
                    <a:pt x="43" y="1"/>
                    <a:pt x="44" y="1"/>
                  </a:cubicBezTo>
                  <a:cubicBezTo>
                    <a:pt x="44" y="2"/>
                    <a:pt x="44" y="2"/>
                    <a:pt x="45" y="2"/>
                  </a:cubicBezTo>
                  <a:cubicBezTo>
                    <a:pt x="45" y="3"/>
                    <a:pt x="45" y="3"/>
                    <a:pt x="44" y="3"/>
                  </a:cubicBezTo>
                  <a:cubicBezTo>
                    <a:pt x="43" y="5"/>
                    <a:pt x="43" y="5"/>
                    <a:pt x="43" y="5"/>
                  </a:cubicBezTo>
                  <a:cubicBezTo>
                    <a:pt x="42" y="5"/>
                    <a:pt x="42" y="5"/>
                    <a:pt x="41" y="5"/>
                  </a:cubicBezTo>
                  <a:cubicBezTo>
                    <a:pt x="41" y="5"/>
                    <a:pt x="40" y="5"/>
                    <a:pt x="40" y="5"/>
                  </a:cubicBezTo>
                  <a:cubicBezTo>
                    <a:pt x="10" y="5"/>
                    <a:pt x="10" y="5"/>
                    <a:pt x="10" y="5"/>
                  </a:cubicBezTo>
                  <a:cubicBezTo>
                    <a:pt x="7" y="5"/>
                    <a:pt x="4" y="8"/>
                    <a:pt x="4" y="11"/>
                  </a:cubicBezTo>
                  <a:cubicBezTo>
                    <a:pt x="4" y="41"/>
                    <a:pt x="4" y="41"/>
                    <a:pt x="4" y="41"/>
                  </a:cubicBezTo>
                  <a:cubicBezTo>
                    <a:pt x="4" y="44"/>
                    <a:pt x="7" y="46"/>
                    <a:pt x="10" y="46"/>
                  </a:cubicBezTo>
                  <a:cubicBezTo>
                    <a:pt x="40" y="46"/>
                    <a:pt x="40" y="46"/>
                    <a:pt x="40" y="46"/>
                  </a:cubicBezTo>
                  <a:cubicBezTo>
                    <a:pt x="43" y="46"/>
                    <a:pt x="45" y="44"/>
                    <a:pt x="45" y="41"/>
                  </a:cubicBezTo>
                  <a:cubicBezTo>
                    <a:pt x="45" y="36"/>
                    <a:pt x="45" y="36"/>
                    <a:pt x="45" y="36"/>
                  </a:cubicBezTo>
                  <a:cubicBezTo>
                    <a:pt x="45" y="36"/>
                    <a:pt x="46" y="35"/>
                    <a:pt x="46" y="35"/>
                  </a:cubicBezTo>
                  <a:cubicBezTo>
                    <a:pt x="48" y="33"/>
                    <a:pt x="48" y="33"/>
                    <a:pt x="48" y="33"/>
                  </a:cubicBezTo>
                  <a:cubicBezTo>
                    <a:pt x="48" y="33"/>
                    <a:pt x="49" y="33"/>
                    <a:pt x="49" y="33"/>
                  </a:cubicBezTo>
                  <a:cubicBezTo>
                    <a:pt x="50" y="33"/>
                    <a:pt x="50" y="33"/>
                    <a:pt x="50" y="34"/>
                  </a:cubicBezTo>
                  <a:lnTo>
                    <a:pt x="50" y="41"/>
                  </a:lnTo>
                  <a:close/>
                  <a:moveTo>
                    <a:pt x="57" y="18"/>
                  </a:moveTo>
                  <a:cubicBezTo>
                    <a:pt x="33" y="42"/>
                    <a:pt x="33" y="42"/>
                    <a:pt x="33" y="42"/>
                  </a:cubicBezTo>
                  <a:cubicBezTo>
                    <a:pt x="23" y="42"/>
                    <a:pt x="23" y="42"/>
                    <a:pt x="23" y="42"/>
                  </a:cubicBezTo>
                  <a:cubicBezTo>
                    <a:pt x="23" y="31"/>
                    <a:pt x="23" y="31"/>
                    <a:pt x="23" y="31"/>
                  </a:cubicBezTo>
                  <a:cubicBezTo>
                    <a:pt x="47" y="7"/>
                    <a:pt x="47" y="7"/>
                    <a:pt x="47" y="7"/>
                  </a:cubicBezTo>
                  <a:lnTo>
                    <a:pt x="57" y="18"/>
                  </a:lnTo>
                  <a:close/>
                  <a:moveTo>
                    <a:pt x="36" y="34"/>
                  </a:moveTo>
                  <a:cubicBezTo>
                    <a:pt x="30" y="29"/>
                    <a:pt x="30" y="29"/>
                    <a:pt x="30" y="29"/>
                  </a:cubicBezTo>
                  <a:cubicBezTo>
                    <a:pt x="26" y="33"/>
                    <a:pt x="26" y="33"/>
                    <a:pt x="26" y="33"/>
                  </a:cubicBezTo>
                  <a:cubicBezTo>
                    <a:pt x="26" y="35"/>
                    <a:pt x="26" y="35"/>
                    <a:pt x="26" y="35"/>
                  </a:cubicBezTo>
                  <a:cubicBezTo>
                    <a:pt x="29" y="35"/>
                    <a:pt x="29" y="35"/>
                    <a:pt x="29" y="35"/>
                  </a:cubicBezTo>
                  <a:cubicBezTo>
                    <a:pt x="29" y="38"/>
                    <a:pt x="29" y="38"/>
                    <a:pt x="29" y="38"/>
                  </a:cubicBezTo>
                  <a:cubicBezTo>
                    <a:pt x="31" y="38"/>
                    <a:pt x="31" y="38"/>
                    <a:pt x="31" y="38"/>
                  </a:cubicBezTo>
                  <a:lnTo>
                    <a:pt x="36" y="34"/>
                  </a:lnTo>
                  <a:close/>
                  <a:moveTo>
                    <a:pt x="46" y="13"/>
                  </a:moveTo>
                  <a:cubicBezTo>
                    <a:pt x="34" y="25"/>
                    <a:pt x="34" y="25"/>
                    <a:pt x="34" y="25"/>
                  </a:cubicBezTo>
                  <a:cubicBezTo>
                    <a:pt x="33" y="25"/>
                    <a:pt x="33" y="26"/>
                    <a:pt x="33" y="26"/>
                  </a:cubicBezTo>
                  <a:cubicBezTo>
                    <a:pt x="34" y="27"/>
                    <a:pt x="34" y="27"/>
                    <a:pt x="35" y="26"/>
                  </a:cubicBezTo>
                  <a:cubicBezTo>
                    <a:pt x="47" y="14"/>
                    <a:pt x="47" y="14"/>
                    <a:pt x="47" y="14"/>
                  </a:cubicBezTo>
                  <a:cubicBezTo>
                    <a:pt x="47" y="13"/>
                    <a:pt x="47" y="13"/>
                    <a:pt x="47" y="13"/>
                  </a:cubicBezTo>
                  <a:cubicBezTo>
                    <a:pt x="47" y="12"/>
                    <a:pt x="46" y="12"/>
                    <a:pt x="46" y="13"/>
                  </a:cubicBezTo>
                  <a:close/>
                  <a:moveTo>
                    <a:pt x="59" y="15"/>
                  </a:moveTo>
                  <a:cubicBezTo>
                    <a:pt x="49" y="5"/>
                    <a:pt x="49" y="5"/>
                    <a:pt x="49" y="5"/>
                  </a:cubicBezTo>
                  <a:cubicBezTo>
                    <a:pt x="52" y="2"/>
                    <a:pt x="52" y="2"/>
                    <a:pt x="52" y="2"/>
                  </a:cubicBezTo>
                  <a:cubicBezTo>
                    <a:pt x="53" y="0"/>
                    <a:pt x="56" y="0"/>
                    <a:pt x="57" y="2"/>
                  </a:cubicBezTo>
                  <a:cubicBezTo>
                    <a:pt x="62" y="7"/>
                    <a:pt x="62" y="7"/>
                    <a:pt x="62" y="7"/>
                  </a:cubicBezTo>
                  <a:cubicBezTo>
                    <a:pt x="64" y="9"/>
                    <a:pt x="64" y="11"/>
                    <a:pt x="62" y="12"/>
                  </a:cubicBezTo>
                  <a:lnTo>
                    <a:pt x="59" y="15"/>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2"/>
                </a:solidFill>
                <a:cs typeface="+mn-ea"/>
                <a:sym typeface="+mn-lt"/>
              </a:endParaRPr>
            </a:p>
          </p:txBody>
        </p:sp>
      </p:grpSp>
      <p:sp>
        <p:nvSpPr>
          <p:cNvPr id="48" name="TextBox 47"/>
          <p:cNvSpPr txBox="1"/>
          <p:nvPr/>
        </p:nvSpPr>
        <p:spPr>
          <a:xfrm>
            <a:off x="1960740" y="1276563"/>
            <a:ext cx="1888390" cy="308418"/>
          </a:xfrm>
          <a:prstGeom prst="rect">
            <a:avLst/>
          </a:prstGeom>
          <a:noFill/>
        </p:spPr>
        <p:txBody>
          <a:bodyPr wrap="square" rtlCol="0">
            <a:spAutoFit/>
          </a:bodyPr>
          <a:lstStyle/>
          <a:p>
            <a:r>
              <a:rPr lang="en-US" b="1" dirty="0">
                <a:solidFill>
                  <a:schemeClr val="accent2"/>
                </a:solidFill>
                <a:cs typeface="+mn-ea"/>
                <a:sym typeface="+mn-lt"/>
              </a:rPr>
              <a:t>SERVICESS #05</a:t>
            </a:r>
          </a:p>
        </p:txBody>
      </p:sp>
      <p:sp>
        <p:nvSpPr>
          <p:cNvPr id="49" name="TextBox 48"/>
          <p:cNvSpPr txBox="1"/>
          <p:nvPr/>
        </p:nvSpPr>
        <p:spPr>
          <a:xfrm>
            <a:off x="1791783" y="1626168"/>
            <a:ext cx="1798467" cy="707886"/>
          </a:xfrm>
          <a:prstGeom prst="rect">
            <a:avLst/>
          </a:prstGeom>
          <a:noFill/>
        </p:spPr>
        <p:txBody>
          <a:bodyPr wrap="square" rtlCol="0">
            <a:spAutoFit/>
          </a:bodyPr>
          <a:lstStyle/>
          <a:p>
            <a:pPr algn="ctr"/>
            <a:r>
              <a:rPr lang="en-US" sz="1000" dirty="0">
                <a:solidFill>
                  <a:schemeClr val="accent2"/>
                </a:solidFill>
                <a:cs typeface="+mn-ea"/>
                <a:sym typeface="+mn-lt"/>
              </a:rPr>
              <a:t>Flat illustrations are taking off at the moment. Here's a handy link to a range of flattened flat images</a:t>
            </a:r>
          </a:p>
        </p:txBody>
      </p:sp>
      <p:sp>
        <p:nvSpPr>
          <p:cNvPr id="79" name="TextBox 78"/>
          <p:cNvSpPr txBox="1"/>
          <p:nvPr/>
        </p:nvSpPr>
        <p:spPr>
          <a:xfrm>
            <a:off x="1954602" y="3184503"/>
            <a:ext cx="1894528" cy="308418"/>
          </a:xfrm>
          <a:prstGeom prst="rect">
            <a:avLst/>
          </a:prstGeom>
          <a:noFill/>
        </p:spPr>
        <p:txBody>
          <a:bodyPr wrap="square" rtlCol="0">
            <a:spAutoFit/>
          </a:bodyPr>
          <a:lstStyle/>
          <a:p>
            <a:r>
              <a:rPr lang="en-US" b="1" dirty="0">
                <a:solidFill>
                  <a:schemeClr val="accent2"/>
                </a:solidFill>
                <a:cs typeface="+mn-ea"/>
                <a:sym typeface="+mn-lt"/>
              </a:rPr>
              <a:t>SERVICESS #07</a:t>
            </a:r>
          </a:p>
        </p:txBody>
      </p:sp>
      <p:sp>
        <p:nvSpPr>
          <p:cNvPr id="80" name="TextBox 79"/>
          <p:cNvSpPr txBox="1"/>
          <p:nvPr/>
        </p:nvSpPr>
        <p:spPr>
          <a:xfrm>
            <a:off x="1783072" y="3534108"/>
            <a:ext cx="1798467" cy="707886"/>
          </a:xfrm>
          <a:prstGeom prst="rect">
            <a:avLst/>
          </a:prstGeom>
          <a:noFill/>
        </p:spPr>
        <p:txBody>
          <a:bodyPr wrap="square" rtlCol="0">
            <a:spAutoFit/>
          </a:bodyPr>
          <a:lstStyle/>
          <a:p>
            <a:pPr algn="ctr"/>
            <a:r>
              <a:rPr lang="en-US" sz="1000" dirty="0">
                <a:solidFill>
                  <a:schemeClr val="accent2"/>
                </a:solidFill>
                <a:cs typeface="+mn-ea"/>
                <a:sym typeface="+mn-lt"/>
              </a:rPr>
              <a:t>Flat illustrations are taking off at the moment. Here's a handy link to a range of flattened flat images</a:t>
            </a:r>
          </a:p>
        </p:txBody>
      </p:sp>
      <p:sp>
        <p:nvSpPr>
          <p:cNvPr id="95" name="TextBox 94"/>
          <p:cNvSpPr txBox="1"/>
          <p:nvPr/>
        </p:nvSpPr>
        <p:spPr>
          <a:xfrm>
            <a:off x="6255651" y="1282741"/>
            <a:ext cx="1887452" cy="308418"/>
          </a:xfrm>
          <a:prstGeom prst="rect">
            <a:avLst/>
          </a:prstGeom>
          <a:noFill/>
        </p:spPr>
        <p:txBody>
          <a:bodyPr wrap="square" rtlCol="0">
            <a:spAutoFit/>
          </a:bodyPr>
          <a:lstStyle/>
          <a:p>
            <a:r>
              <a:rPr lang="en-US" b="1" dirty="0">
                <a:solidFill>
                  <a:schemeClr val="accent2"/>
                </a:solidFill>
                <a:cs typeface="+mn-ea"/>
                <a:sym typeface="+mn-lt"/>
              </a:rPr>
              <a:t>SERVICESS #06</a:t>
            </a:r>
          </a:p>
        </p:txBody>
      </p:sp>
      <p:sp>
        <p:nvSpPr>
          <p:cNvPr id="96" name="TextBox 95"/>
          <p:cNvSpPr txBox="1"/>
          <p:nvPr/>
        </p:nvSpPr>
        <p:spPr>
          <a:xfrm>
            <a:off x="6100547" y="1626168"/>
            <a:ext cx="1798467" cy="707886"/>
          </a:xfrm>
          <a:prstGeom prst="rect">
            <a:avLst/>
          </a:prstGeom>
          <a:noFill/>
        </p:spPr>
        <p:txBody>
          <a:bodyPr wrap="square" rtlCol="0">
            <a:spAutoFit/>
          </a:bodyPr>
          <a:lstStyle/>
          <a:p>
            <a:pPr algn="ctr"/>
            <a:r>
              <a:rPr lang="en-US" sz="1000" dirty="0">
                <a:solidFill>
                  <a:schemeClr val="accent2"/>
                </a:solidFill>
                <a:cs typeface="+mn-ea"/>
                <a:sym typeface="+mn-lt"/>
              </a:rPr>
              <a:t>Flat illustrations are taking off at the moment. Here's a handy link to a range of flattened flat images</a:t>
            </a:r>
          </a:p>
        </p:txBody>
      </p:sp>
      <p:sp>
        <p:nvSpPr>
          <p:cNvPr id="104" name="TextBox 103"/>
          <p:cNvSpPr txBox="1"/>
          <p:nvPr/>
        </p:nvSpPr>
        <p:spPr>
          <a:xfrm>
            <a:off x="6242583" y="3184503"/>
            <a:ext cx="1900519" cy="308418"/>
          </a:xfrm>
          <a:prstGeom prst="rect">
            <a:avLst/>
          </a:prstGeom>
          <a:noFill/>
        </p:spPr>
        <p:txBody>
          <a:bodyPr wrap="square" rtlCol="0">
            <a:spAutoFit/>
          </a:bodyPr>
          <a:lstStyle/>
          <a:p>
            <a:r>
              <a:rPr lang="en-US" b="1" dirty="0">
                <a:solidFill>
                  <a:schemeClr val="accent2"/>
                </a:solidFill>
                <a:cs typeface="+mn-ea"/>
                <a:sym typeface="+mn-lt"/>
              </a:rPr>
              <a:t>SERVICESS #08</a:t>
            </a:r>
          </a:p>
        </p:txBody>
      </p:sp>
      <p:sp>
        <p:nvSpPr>
          <p:cNvPr id="105" name="TextBox 104"/>
          <p:cNvSpPr txBox="1"/>
          <p:nvPr/>
        </p:nvSpPr>
        <p:spPr>
          <a:xfrm>
            <a:off x="6091836" y="3534108"/>
            <a:ext cx="1798467" cy="707886"/>
          </a:xfrm>
          <a:prstGeom prst="rect">
            <a:avLst/>
          </a:prstGeom>
          <a:noFill/>
        </p:spPr>
        <p:txBody>
          <a:bodyPr wrap="square" rtlCol="0">
            <a:spAutoFit/>
          </a:bodyPr>
          <a:lstStyle/>
          <a:p>
            <a:pPr algn="ctr"/>
            <a:r>
              <a:rPr lang="en-US" sz="1000" dirty="0">
                <a:solidFill>
                  <a:schemeClr val="accent2"/>
                </a:solidFill>
                <a:cs typeface="+mn-ea"/>
                <a:sym typeface="+mn-lt"/>
              </a:rPr>
              <a:t>Flat illustrations are taking off at the moment. Here's a handy link to a range of flattened flat images</a:t>
            </a:r>
          </a:p>
        </p:txBody>
      </p:sp>
      <p:sp>
        <p:nvSpPr>
          <p:cNvPr id="41" name="Rectangle 40"/>
          <p:cNvSpPr/>
          <p:nvPr/>
        </p:nvSpPr>
        <p:spPr>
          <a:xfrm>
            <a:off x="227317" y="222612"/>
            <a:ext cx="2856442" cy="3398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2" name="Rectangle 41"/>
          <p:cNvSpPr/>
          <p:nvPr/>
        </p:nvSpPr>
        <p:spPr>
          <a:xfrm>
            <a:off x="-8210" y="222612"/>
            <a:ext cx="2856442" cy="3398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3" name="Text Placeholder 5"/>
          <p:cNvSpPr>
            <a:spLocks noGrp="1"/>
          </p:cNvSpPr>
          <p:nvPr>
            <p:ph type="body" sz="quarter" idx="14"/>
          </p:nvPr>
        </p:nvSpPr>
        <p:spPr>
          <a:xfrm>
            <a:off x="-307665" y="229051"/>
            <a:ext cx="3912958" cy="339810"/>
          </a:xfrm>
        </p:spPr>
        <p:txBody>
          <a:bodyPr/>
          <a:lstStyle/>
          <a:p>
            <a:r>
              <a:rPr lang="zh-CN" altLang="en-US" b="1" dirty="0">
                <a:solidFill>
                  <a:schemeClr val="accent2"/>
                </a:solidFill>
                <a:latin typeface="+mn-lt"/>
                <a:ea typeface="+mn-ea"/>
                <a:cs typeface="+mn-ea"/>
                <a:sym typeface="+mn-lt"/>
              </a:rPr>
              <a:t>公司服务</a:t>
            </a:r>
            <a:endParaRPr lang="en-US" b="1" dirty="0">
              <a:solidFill>
                <a:schemeClr val="accent2"/>
              </a:solidFill>
              <a:latin typeface="+mn-lt"/>
              <a:ea typeface="+mn-ea"/>
              <a:cs typeface="+mn-ea"/>
              <a:sym typeface="+mn-lt"/>
            </a:endParaRPr>
          </a:p>
        </p:txBody>
      </p:sp>
      <p:grpSp>
        <p:nvGrpSpPr>
          <p:cNvPr id="46" name="Group 45"/>
          <p:cNvGrpSpPr/>
          <p:nvPr/>
        </p:nvGrpSpPr>
        <p:grpSpPr>
          <a:xfrm>
            <a:off x="-8210" y="3224646"/>
            <a:ext cx="1918855" cy="1918855"/>
            <a:chOff x="-8210" y="3224646"/>
            <a:chExt cx="1918855" cy="1918855"/>
          </a:xfrm>
        </p:grpSpPr>
        <p:sp>
          <p:nvSpPr>
            <p:cNvPr id="47"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0"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51" name="Group 50"/>
          <p:cNvGrpSpPr/>
          <p:nvPr/>
        </p:nvGrpSpPr>
        <p:grpSpPr>
          <a:xfrm rot="10800000">
            <a:off x="7243543" y="-9651"/>
            <a:ext cx="1918855" cy="1918855"/>
            <a:chOff x="-8210" y="3224646"/>
            <a:chExt cx="1918855" cy="1918855"/>
          </a:xfrm>
        </p:grpSpPr>
        <p:sp>
          <p:nvSpPr>
            <p:cNvPr id="52"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3"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Tree>
    <p:extLst>
      <p:ext uri="{BB962C8B-B14F-4D97-AF65-F5344CB8AC3E}">
        <p14:creationId xmlns:p14="http://schemas.microsoft.com/office/powerpoint/2010/main" val="8021375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1000" fill="hold"/>
                                        <p:tgtEl>
                                          <p:spTgt spid="46"/>
                                        </p:tgtEl>
                                        <p:attrNameLst>
                                          <p:attrName>ppt_x</p:attrName>
                                        </p:attrNameLst>
                                      </p:cBhvr>
                                      <p:tavLst>
                                        <p:tav tm="0">
                                          <p:val>
                                            <p:strVal val="1+#ppt_w/2"/>
                                          </p:val>
                                        </p:tav>
                                        <p:tav tm="100000">
                                          <p:val>
                                            <p:strVal val="#ppt_x"/>
                                          </p:val>
                                        </p:tav>
                                      </p:tavLst>
                                    </p:anim>
                                    <p:anim calcmode="lin" valueType="num">
                                      <p:cBhvr additive="base">
                                        <p:cTn id="8" dur="1000" fill="hold"/>
                                        <p:tgtEl>
                                          <p:spTgt spid="46"/>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1000" fill="hold"/>
                                        <p:tgtEl>
                                          <p:spTgt spid="51"/>
                                        </p:tgtEl>
                                        <p:attrNameLst>
                                          <p:attrName>ppt_x</p:attrName>
                                        </p:attrNameLst>
                                      </p:cBhvr>
                                      <p:tavLst>
                                        <p:tav tm="0">
                                          <p:val>
                                            <p:strVal val="0-#ppt_w/2"/>
                                          </p:val>
                                        </p:tav>
                                        <p:tav tm="100000">
                                          <p:val>
                                            <p:strVal val="#ppt_x"/>
                                          </p:val>
                                        </p:tav>
                                      </p:tavLst>
                                    </p:anim>
                                    <p:anim calcmode="lin" valueType="num">
                                      <p:cBhvr additive="base">
                                        <p:cTn id="12" dur="1000" fill="hold"/>
                                        <p:tgtEl>
                                          <p:spTgt spid="51"/>
                                        </p:tgtEl>
                                        <p:attrNameLst>
                                          <p:attrName>ppt_y</p:attrName>
                                        </p:attrNameLst>
                                      </p:cBhvr>
                                      <p:tavLst>
                                        <p:tav tm="0">
                                          <p:val>
                                            <p:strVal val="1+#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1000" fill="hold"/>
                                        <p:tgtEl>
                                          <p:spTgt spid="41"/>
                                        </p:tgtEl>
                                        <p:attrNameLst>
                                          <p:attrName>ppt_x</p:attrName>
                                        </p:attrNameLst>
                                      </p:cBhvr>
                                      <p:tavLst>
                                        <p:tav tm="0">
                                          <p:val>
                                            <p:strVal val="0-#ppt_w/2"/>
                                          </p:val>
                                        </p:tav>
                                        <p:tav tm="100000">
                                          <p:val>
                                            <p:strVal val="#ppt_x"/>
                                          </p:val>
                                        </p:tav>
                                      </p:tavLst>
                                    </p:anim>
                                    <p:anim calcmode="lin" valueType="num">
                                      <p:cBhvr additive="base">
                                        <p:cTn id="16" dur="1000" fill="hold"/>
                                        <p:tgtEl>
                                          <p:spTgt spid="4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1000" fill="hold"/>
                                        <p:tgtEl>
                                          <p:spTgt spid="42"/>
                                        </p:tgtEl>
                                        <p:attrNameLst>
                                          <p:attrName>ppt_x</p:attrName>
                                        </p:attrNameLst>
                                      </p:cBhvr>
                                      <p:tavLst>
                                        <p:tav tm="0">
                                          <p:val>
                                            <p:strVal val="0-#ppt_w/2"/>
                                          </p:val>
                                        </p:tav>
                                        <p:tav tm="100000">
                                          <p:val>
                                            <p:strVal val="#ppt_x"/>
                                          </p:val>
                                        </p:tav>
                                      </p:tavLst>
                                    </p:anim>
                                    <p:anim calcmode="lin" valueType="num">
                                      <p:cBhvr additive="base">
                                        <p:cTn id="20" dur="1000" fill="hold"/>
                                        <p:tgtEl>
                                          <p:spTgt spid="42"/>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00"/>
                                  </p:stCondLst>
                                  <p:childTnLst>
                                    <p:set>
                                      <p:cBhvr>
                                        <p:cTn id="22" dur="1" fill="hold">
                                          <p:stCondLst>
                                            <p:cond delay="0"/>
                                          </p:stCondLst>
                                        </p:cTn>
                                        <p:tgtEl>
                                          <p:spTgt spid="43">
                                            <p:txEl>
                                              <p:pRg st="0" end="0"/>
                                            </p:txEl>
                                          </p:spTgt>
                                        </p:tgtEl>
                                        <p:attrNameLst>
                                          <p:attrName>style.visibility</p:attrName>
                                        </p:attrNameLst>
                                      </p:cBhvr>
                                      <p:to>
                                        <p:strVal val="visible"/>
                                      </p:to>
                                    </p:set>
                                    <p:anim calcmode="lin" valueType="num">
                                      <p:cBhvr additive="base">
                                        <p:cTn id="23" dur="1000" fill="hold"/>
                                        <p:tgtEl>
                                          <p:spTgt spid="43">
                                            <p:txEl>
                                              <p:pRg st="0" end="0"/>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25" fill="hold">
                            <p:stCondLst>
                              <p:cond delay="1200"/>
                            </p:stCondLst>
                            <p:childTnLst>
                              <p:par>
                                <p:cTn id="26" presetID="16" presetClass="entr" presetSubtype="21"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par>
                          <p:cTn id="29" fill="hold">
                            <p:stCondLst>
                              <p:cond delay="1700"/>
                            </p:stCondLst>
                            <p:childTnLst>
                              <p:par>
                                <p:cTn id="30" presetID="53" presetClass="entr" presetSubtype="16"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Effect transition="in" filter="fade">
                                      <p:cBhvr>
                                        <p:cTn id="34" dur="500"/>
                                        <p:tgtEl>
                                          <p:spTgt spid="48"/>
                                        </p:tgtEl>
                                      </p:cBhvr>
                                    </p:animEffect>
                                  </p:childTnLst>
                                </p:cTn>
                              </p:par>
                            </p:childTnLst>
                          </p:cTn>
                        </p:par>
                        <p:par>
                          <p:cTn id="35" fill="hold">
                            <p:stCondLst>
                              <p:cond delay="2200"/>
                            </p:stCondLst>
                            <p:childTnLst>
                              <p:par>
                                <p:cTn id="36" presetID="53" presetClass="entr" presetSubtype="16"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p:cTn id="38" dur="500" fill="hold"/>
                                        <p:tgtEl>
                                          <p:spTgt spid="49"/>
                                        </p:tgtEl>
                                        <p:attrNameLst>
                                          <p:attrName>ppt_w</p:attrName>
                                        </p:attrNameLst>
                                      </p:cBhvr>
                                      <p:tavLst>
                                        <p:tav tm="0">
                                          <p:val>
                                            <p:fltVal val="0"/>
                                          </p:val>
                                        </p:tav>
                                        <p:tav tm="100000">
                                          <p:val>
                                            <p:strVal val="#ppt_w"/>
                                          </p:val>
                                        </p:tav>
                                      </p:tavLst>
                                    </p:anim>
                                    <p:anim calcmode="lin" valueType="num">
                                      <p:cBhvr>
                                        <p:cTn id="39" dur="500" fill="hold"/>
                                        <p:tgtEl>
                                          <p:spTgt spid="49"/>
                                        </p:tgtEl>
                                        <p:attrNameLst>
                                          <p:attrName>ppt_h</p:attrName>
                                        </p:attrNameLst>
                                      </p:cBhvr>
                                      <p:tavLst>
                                        <p:tav tm="0">
                                          <p:val>
                                            <p:fltVal val="0"/>
                                          </p:val>
                                        </p:tav>
                                        <p:tav tm="100000">
                                          <p:val>
                                            <p:strVal val="#ppt_h"/>
                                          </p:val>
                                        </p:tav>
                                      </p:tavLst>
                                    </p:anim>
                                    <p:animEffect transition="in" filter="fade">
                                      <p:cBhvr>
                                        <p:cTn id="40" dur="500"/>
                                        <p:tgtEl>
                                          <p:spTgt spid="49"/>
                                        </p:tgtEl>
                                      </p:cBhvr>
                                    </p:animEffect>
                                  </p:childTnLst>
                                </p:cTn>
                              </p:par>
                            </p:childTnLst>
                          </p:cTn>
                        </p:par>
                        <p:par>
                          <p:cTn id="41" fill="hold">
                            <p:stCondLst>
                              <p:cond delay="2700"/>
                            </p:stCondLst>
                            <p:childTnLst>
                              <p:par>
                                <p:cTn id="42" presetID="16" presetClass="entr" presetSubtype="21"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childTnLst>
                          </p:cTn>
                        </p:par>
                        <p:par>
                          <p:cTn id="45" fill="hold">
                            <p:stCondLst>
                              <p:cond delay="3200"/>
                            </p:stCondLst>
                            <p:childTnLst>
                              <p:par>
                                <p:cTn id="46" presetID="53" presetClass="entr" presetSubtype="16"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 calcmode="lin" valueType="num">
                                      <p:cBhvr>
                                        <p:cTn id="48" dur="500" fill="hold"/>
                                        <p:tgtEl>
                                          <p:spTgt spid="95"/>
                                        </p:tgtEl>
                                        <p:attrNameLst>
                                          <p:attrName>ppt_w</p:attrName>
                                        </p:attrNameLst>
                                      </p:cBhvr>
                                      <p:tavLst>
                                        <p:tav tm="0">
                                          <p:val>
                                            <p:fltVal val="0"/>
                                          </p:val>
                                        </p:tav>
                                        <p:tav tm="100000">
                                          <p:val>
                                            <p:strVal val="#ppt_w"/>
                                          </p:val>
                                        </p:tav>
                                      </p:tavLst>
                                    </p:anim>
                                    <p:anim calcmode="lin" valueType="num">
                                      <p:cBhvr>
                                        <p:cTn id="49" dur="500" fill="hold"/>
                                        <p:tgtEl>
                                          <p:spTgt spid="95"/>
                                        </p:tgtEl>
                                        <p:attrNameLst>
                                          <p:attrName>ppt_h</p:attrName>
                                        </p:attrNameLst>
                                      </p:cBhvr>
                                      <p:tavLst>
                                        <p:tav tm="0">
                                          <p:val>
                                            <p:fltVal val="0"/>
                                          </p:val>
                                        </p:tav>
                                        <p:tav tm="100000">
                                          <p:val>
                                            <p:strVal val="#ppt_h"/>
                                          </p:val>
                                        </p:tav>
                                      </p:tavLst>
                                    </p:anim>
                                    <p:animEffect transition="in" filter="fade">
                                      <p:cBhvr>
                                        <p:cTn id="50" dur="500"/>
                                        <p:tgtEl>
                                          <p:spTgt spid="95"/>
                                        </p:tgtEl>
                                      </p:cBhvr>
                                    </p:animEffect>
                                  </p:childTnLst>
                                </p:cTn>
                              </p:par>
                            </p:childTnLst>
                          </p:cTn>
                        </p:par>
                        <p:par>
                          <p:cTn id="51" fill="hold">
                            <p:stCondLst>
                              <p:cond delay="3700"/>
                            </p:stCondLst>
                            <p:childTnLst>
                              <p:par>
                                <p:cTn id="52" presetID="53" presetClass="entr" presetSubtype="16" fill="hold" grpId="0" nodeType="afterEffect">
                                  <p:stCondLst>
                                    <p:cond delay="0"/>
                                  </p:stCondLst>
                                  <p:childTnLst>
                                    <p:set>
                                      <p:cBhvr>
                                        <p:cTn id="53" dur="1" fill="hold">
                                          <p:stCondLst>
                                            <p:cond delay="0"/>
                                          </p:stCondLst>
                                        </p:cTn>
                                        <p:tgtEl>
                                          <p:spTgt spid="96"/>
                                        </p:tgtEl>
                                        <p:attrNameLst>
                                          <p:attrName>style.visibility</p:attrName>
                                        </p:attrNameLst>
                                      </p:cBhvr>
                                      <p:to>
                                        <p:strVal val="visible"/>
                                      </p:to>
                                    </p:set>
                                    <p:anim calcmode="lin" valueType="num">
                                      <p:cBhvr>
                                        <p:cTn id="54" dur="500" fill="hold"/>
                                        <p:tgtEl>
                                          <p:spTgt spid="96"/>
                                        </p:tgtEl>
                                        <p:attrNameLst>
                                          <p:attrName>ppt_w</p:attrName>
                                        </p:attrNameLst>
                                      </p:cBhvr>
                                      <p:tavLst>
                                        <p:tav tm="0">
                                          <p:val>
                                            <p:fltVal val="0"/>
                                          </p:val>
                                        </p:tav>
                                        <p:tav tm="100000">
                                          <p:val>
                                            <p:strVal val="#ppt_w"/>
                                          </p:val>
                                        </p:tav>
                                      </p:tavLst>
                                    </p:anim>
                                    <p:anim calcmode="lin" valueType="num">
                                      <p:cBhvr>
                                        <p:cTn id="55" dur="500" fill="hold"/>
                                        <p:tgtEl>
                                          <p:spTgt spid="96"/>
                                        </p:tgtEl>
                                        <p:attrNameLst>
                                          <p:attrName>ppt_h</p:attrName>
                                        </p:attrNameLst>
                                      </p:cBhvr>
                                      <p:tavLst>
                                        <p:tav tm="0">
                                          <p:val>
                                            <p:fltVal val="0"/>
                                          </p:val>
                                        </p:tav>
                                        <p:tav tm="100000">
                                          <p:val>
                                            <p:strVal val="#ppt_h"/>
                                          </p:val>
                                        </p:tav>
                                      </p:tavLst>
                                    </p:anim>
                                    <p:animEffect transition="in" filter="fade">
                                      <p:cBhvr>
                                        <p:cTn id="56" dur="500"/>
                                        <p:tgtEl>
                                          <p:spTgt spid="96"/>
                                        </p:tgtEl>
                                      </p:cBhvr>
                                    </p:animEffect>
                                  </p:childTnLst>
                                </p:cTn>
                              </p:par>
                            </p:childTnLst>
                          </p:cTn>
                        </p:par>
                        <p:par>
                          <p:cTn id="57" fill="hold">
                            <p:stCondLst>
                              <p:cond delay="4200"/>
                            </p:stCondLst>
                            <p:childTnLst>
                              <p:par>
                                <p:cTn id="58" presetID="16" presetClass="entr" presetSubtype="21"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barn(inVertical)">
                                      <p:cBhvr>
                                        <p:cTn id="60" dur="500"/>
                                        <p:tgtEl>
                                          <p:spTgt spid="8"/>
                                        </p:tgtEl>
                                      </p:cBhvr>
                                    </p:animEffect>
                                  </p:childTnLst>
                                </p:cTn>
                              </p:par>
                            </p:childTnLst>
                          </p:cTn>
                        </p:par>
                        <p:par>
                          <p:cTn id="61" fill="hold">
                            <p:stCondLst>
                              <p:cond delay="4700"/>
                            </p:stCondLst>
                            <p:childTnLst>
                              <p:par>
                                <p:cTn id="62" presetID="53" presetClass="entr" presetSubtype="16" fill="hold" grpId="0" nodeType="afterEffect">
                                  <p:stCondLst>
                                    <p:cond delay="0"/>
                                  </p:stCondLst>
                                  <p:childTnLst>
                                    <p:set>
                                      <p:cBhvr>
                                        <p:cTn id="63" dur="1" fill="hold">
                                          <p:stCondLst>
                                            <p:cond delay="0"/>
                                          </p:stCondLst>
                                        </p:cTn>
                                        <p:tgtEl>
                                          <p:spTgt spid="79"/>
                                        </p:tgtEl>
                                        <p:attrNameLst>
                                          <p:attrName>style.visibility</p:attrName>
                                        </p:attrNameLst>
                                      </p:cBhvr>
                                      <p:to>
                                        <p:strVal val="visible"/>
                                      </p:to>
                                    </p:set>
                                    <p:anim calcmode="lin" valueType="num">
                                      <p:cBhvr>
                                        <p:cTn id="64" dur="500" fill="hold"/>
                                        <p:tgtEl>
                                          <p:spTgt spid="79"/>
                                        </p:tgtEl>
                                        <p:attrNameLst>
                                          <p:attrName>ppt_w</p:attrName>
                                        </p:attrNameLst>
                                      </p:cBhvr>
                                      <p:tavLst>
                                        <p:tav tm="0">
                                          <p:val>
                                            <p:fltVal val="0"/>
                                          </p:val>
                                        </p:tav>
                                        <p:tav tm="100000">
                                          <p:val>
                                            <p:strVal val="#ppt_w"/>
                                          </p:val>
                                        </p:tav>
                                      </p:tavLst>
                                    </p:anim>
                                    <p:anim calcmode="lin" valueType="num">
                                      <p:cBhvr>
                                        <p:cTn id="65" dur="500" fill="hold"/>
                                        <p:tgtEl>
                                          <p:spTgt spid="79"/>
                                        </p:tgtEl>
                                        <p:attrNameLst>
                                          <p:attrName>ppt_h</p:attrName>
                                        </p:attrNameLst>
                                      </p:cBhvr>
                                      <p:tavLst>
                                        <p:tav tm="0">
                                          <p:val>
                                            <p:fltVal val="0"/>
                                          </p:val>
                                        </p:tav>
                                        <p:tav tm="100000">
                                          <p:val>
                                            <p:strVal val="#ppt_h"/>
                                          </p:val>
                                        </p:tav>
                                      </p:tavLst>
                                    </p:anim>
                                    <p:animEffect transition="in" filter="fade">
                                      <p:cBhvr>
                                        <p:cTn id="66" dur="500"/>
                                        <p:tgtEl>
                                          <p:spTgt spid="79"/>
                                        </p:tgtEl>
                                      </p:cBhvr>
                                    </p:animEffect>
                                  </p:childTnLst>
                                </p:cTn>
                              </p:par>
                            </p:childTnLst>
                          </p:cTn>
                        </p:par>
                        <p:par>
                          <p:cTn id="67" fill="hold">
                            <p:stCondLst>
                              <p:cond delay="5200"/>
                            </p:stCondLst>
                            <p:childTnLst>
                              <p:par>
                                <p:cTn id="68" presetID="53" presetClass="entr" presetSubtype="16" fill="hold" grpId="0" nodeType="afterEffect">
                                  <p:stCondLst>
                                    <p:cond delay="0"/>
                                  </p:stCondLst>
                                  <p:childTnLst>
                                    <p:set>
                                      <p:cBhvr>
                                        <p:cTn id="69" dur="1" fill="hold">
                                          <p:stCondLst>
                                            <p:cond delay="0"/>
                                          </p:stCondLst>
                                        </p:cTn>
                                        <p:tgtEl>
                                          <p:spTgt spid="80"/>
                                        </p:tgtEl>
                                        <p:attrNameLst>
                                          <p:attrName>style.visibility</p:attrName>
                                        </p:attrNameLst>
                                      </p:cBhvr>
                                      <p:to>
                                        <p:strVal val="visible"/>
                                      </p:to>
                                    </p:set>
                                    <p:anim calcmode="lin" valueType="num">
                                      <p:cBhvr>
                                        <p:cTn id="70" dur="500" fill="hold"/>
                                        <p:tgtEl>
                                          <p:spTgt spid="80"/>
                                        </p:tgtEl>
                                        <p:attrNameLst>
                                          <p:attrName>ppt_w</p:attrName>
                                        </p:attrNameLst>
                                      </p:cBhvr>
                                      <p:tavLst>
                                        <p:tav tm="0">
                                          <p:val>
                                            <p:fltVal val="0"/>
                                          </p:val>
                                        </p:tav>
                                        <p:tav tm="100000">
                                          <p:val>
                                            <p:strVal val="#ppt_w"/>
                                          </p:val>
                                        </p:tav>
                                      </p:tavLst>
                                    </p:anim>
                                    <p:anim calcmode="lin" valueType="num">
                                      <p:cBhvr>
                                        <p:cTn id="71" dur="500" fill="hold"/>
                                        <p:tgtEl>
                                          <p:spTgt spid="80"/>
                                        </p:tgtEl>
                                        <p:attrNameLst>
                                          <p:attrName>ppt_h</p:attrName>
                                        </p:attrNameLst>
                                      </p:cBhvr>
                                      <p:tavLst>
                                        <p:tav tm="0">
                                          <p:val>
                                            <p:fltVal val="0"/>
                                          </p:val>
                                        </p:tav>
                                        <p:tav tm="100000">
                                          <p:val>
                                            <p:strVal val="#ppt_h"/>
                                          </p:val>
                                        </p:tav>
                                      </p:tavLst>
                                    </p:anim>
                                    <p:animEffect transition="in" filter="fade">
                                      <p:cBhvr>
                                        <p:cTn id="72" dur="500"/>
                                        <p:tgtEl>
                                          <p:spTgt spid="80"/>
                                        </p:tgtEl>
                                      </p:cBhvr>
                                    </p:animEffect>
                                  </p:childTnLst>
                                </p:cTn>
                              </p:par>
                            </p:childTnLst>
                          </p:cTn>
                        </p:par>
                        <p:par>
                          <p:cTn id="73" fill="hold">
                            <p:stCondLst>
                              <p:cond delay="5700"/>
                            </p:stCondLst>
                            <p:childTnLst>
                              <p:par>
                                <p:cTn id="74" presetID="16" presetClass="entr" presetSubtype="21" fill="hold"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barn(inVertical)">
                                      <p:cBhvr>
                                        <p:cTn id="76" dur="500"/>
                                        <p:tgtEl>
                                          <p:spTgt spid="9"/>
                                        </p:tgtEl>
                                      </p:cBhvr>
                                    </p:animEffect>
                                  </p:childTnLst>
                                </p:cTn>
                              </p:par>
                            </p:childTnLst>
                          </p:cTn>
                        </p:par>
                        <p:par>
                          <p:cTn id="77" fill="hold">
                            <p:stCondLst>
                              <p:cond delay="6200"/>
                            </p:stCondLst>
                            <p:childTnLst>
                              <p:par>
                                <p:cTn id="78" presetID="53" presetClass="entr" presetSubtype="16" fill="hold" grpId="0" nodeType="afterEffect">
                                  <p:stCondLst>
                                    <p:cond delay="0"/>
                                  </p:stCondLst>
                                  <p:childTnLst>
                                    <p:set>
                                      <p:cBhvr>
                                        <p:cTn id="79" dur="1" fill="hold">
                                          <p:stCondLst>
                                            <p:cond delay="0"/>
                                          </p:stCondLst>
                                        </p:cTn>
                                        <p:tgtEl>
                                          <p:spTgt spid="104"/>
                                        </p:tgtEl>
                                        <p:attrNameLst>
                                          <p:attrName>style.visibility</p:attrName>
                                        </p:attrNameLst>
                                      </p:cBhvr>
                                      <p:to>
                                        <p:strVal val="visible"/>
                                      </p:to>
                                    </p:set>
                                    <p:anim calcmode="lin" valueType="num">
                                      <p:cBhvr>
                                        <p:cTn id="80" dur="500" fill="hold"/>
                                        <p:tgtEl>
                                          <p:spTgt spid="104"/>
                                        </p:tgtEl>
                                        <p:attrNameLst>
                                          <p:attrName>ppt_w</p:attrName>
                                        </p:attrNameLst>
                                      </p:cBhvr>
                                      <p:tavLst>
                                        <p:tav tm="0">
                                          <p:val>
                                            <p:fltVal val="0"/>
                                          </p:val>
                                        </p:tav>
                                        <p:tav tm="100000">
                                          <p:val>
                                            <p:strVal val="#ppt_w"/>
                                          </p:val>
                                        </p:tav>
                                      </p:tavLst>
                                    </p:anim>
                                    <p:anim calcmode="lin" valueType="num">
                                      <p:cBhvr>
                                        <p:cTn id="81" dur="500" fill="hold"/>
                                        <p:tgtEl>
                                          <p:spTgt spid="104"/>
                                        </p:tgtEl>
                                        <p:attrNameLst>
                                          <p:attrName>ppt_h</p:attrName>
                                        </p:attrNameLst>
                                      </p:cBhvr>
                                      <p:tavLst>
                                        <p:tav tm="0">
                                          <p:val>
                                            <p:fltVal val="0"/>
                                          </p:val>
                                        </p:tav>
                                        <p:tav tm="100000">
                                          <p:val>
                                            <p:strVal val="#ppt_h"/>
                                          </p:val>
                                        </p:tav>
                                      </p:tavLst>
                                    </p:anim>
                                    <p:animEffect transition="in" filter="fade">
                                      <p:cBhvr>
                                        <p:cTn id="82" dur="500"/>
                                        <p:tgtEl>
                                          <p:spTgt spid="104"/>
                                        </p:tgtEl>
                                      </p:cBhvr>
                                    </p:animEffect>
                                  </p:childTnLst>
                                </p:cTn>
                              </p:par>
                            </p:childTnLst>
                          </p:cTn>
                        </p:par>
                        <p:par>
                          <p:cTn id="83" fill="hold">
                            <p:stCondLst>
                              <p:cond delay="6700"/>
                            </p:stCondLst>
                            <p:childTnLst>
                              <p:par>
                                <p:cTn id="84" presetID="53" presetClass="entr" presetSubtype="16" fill="hold" grpId="0" nodeType="afterEffect">
                                  <p:stCondLst>
                                    <p:cond delay="0"/>
                                  </p:stCondLst>
                                  <p:childTnLst>
                                    <p:set>
                                      <p:cBhvr>
                                        <p:cTn id="85" dur="1" fill="hold">
                                          <p:stCondLst>
                                            <p:cond delay="0"/>
                                          </p:stCondLst>
                                        </p:cTn>
                                        <p:tgtEl>
                                          <p:spTgt spid="105"/>
                                        </p:tgtEl>
                                        <p:attrNameLst>
                                          <p:attrName>style.visibility</p:attrName>
                                        </p:attrNameLst>
                                      </p:cBhvr>
                                      <p:to>
                                        <p:strVal val="visible"/>
                                      </p:to>
                                    </p:set>
                                    <p:anim calcmode="lin" valueType="num">
                                      <p:cBhvr>
                                        <p:cTn id="86" dur="500" fill="hold"/>
                                        <p:tgtEl>
                                          <p:spTgt spid="105"/>
                                        </p:tgtEl>
                                        <p:attrNameLst>
                                          <p:attrName>ppt_w</p:attrName>
                                        </p:attrNameLst>
                                      </p:cBhvr>
                                      <p:tavLst>
                                        <p:tav tm="0">
                                          <p:val>
                                            <p:fltVal val="0"/>
                                          </p:val>
                                        </p:tav>
                                        <p:tav tm="100000">
                                          <p:val>
                                            <p:strVal val="#ppt_w"/>
                                          </p:val>
                                        </p:tav>
                                      </p:tavLst>
                                    </p:anim>
                                    <p:anim calcmode="lin" valueType="num">
                                      <p:cBhvr>
                                        <p:cTn id="87" dur="500" fill="hold"/>
                                        <p:tgtEl>
                                          <p:spTgt spid="105"/>
                                        </p:tgtEl>
                                        <p:attrNameLst>
                                          <p:attrName>ppt_h</p:attrName>
                                        </p:attrNameLst>
                                      </p:cBhvr>
                                      <p:tavLst>
                                        <p:tav tm="0">
                                          <p:val>
                                            <p:fltVal val="0"/>
                                          </p:val>
                                        </p:tav>
                                        <p:tav tm="100000">
                                          <p:val>
                                            <p:strVal val="#ppt_h"/>
                                          </p:val>
                                        </p:tav>
                                      </p:tavLst>
                                    </p:anim>
                                    <p:animEffect transition="in" filter="fade">
                                      <p:cBhvr>
                                        <p:cTn id="88" dur="500"/>
                                        <p:tgtEl>
                                          <p:spTgt spid="10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8" grpId="0"/>
      <p:bldP spid="49" grpId="0"/>
      <p:bldP spid="79" grpId="0"/>
      <p:bldP spid="80" grpId="0"/>
      <p:bldP spid="95" grpId="0"/>
      <p:bldP spid="96" grpId="0"/>
      <p:bldP spid="104" grpId="0"/>
      <p:bldP spid="105" grpId="0"/>
      <p:bldP spid="41" grpId="0" animBg="1"/>
      <p:bldP spid="42" grpId="0" animBg="1"/>
      <p:bldP spid="4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nip Single Corner Rectangle 27"/>
          <p:cNvSpPr/>
          <p:nvPr/>
        </p:nvSpPr>
        <p:spPr>
          <a:xfrm>
            <a:off x="6663111" y="2983416"/>
            <a:ext cx="1798467" cy="1057491"/>
          </a:xfrm>
          <a:prstGeom prst="snip1Rect">
            <a:avLst/>
          </a:prstGeom>
          <a:solidFill>
            <a:schemeClr val="tx2"/>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32" name="Text Placeholder 5"/>
          <p:cNvSpPr>
            <a:spLocks noGrp="1"/>
          </p:cNvSpPr>
          <p:nvPr>
            <p:ph type="body" sz="quarter" idx="14"/>
          </p:nvPr>
        </p:nvSpPr>
        <p:spPr/>
        <p:txBody>
          <a:bodyPr/>
          <a:lstStyle/>
          <a:p>
            <a:r>
              <a:rPr lang="zh-CN" altLang="en-US" b="1" dirty="0">
                <a:solidFill>
                  <a:schemeClr val="accent2"/>
                </a:solidFill>
                <a:latin typeface="+mn-lt"/>
                <a:ea typeface="+mn-ea"/>
                <a:cs typeface="+mn-ea"/>
                <a:sym typeface="+mn-lt"/>
              </a:rPr>
              <a:t>公司服务</a:t>
            </a:r>
            <a:endParaRPr lang="en-US" b="1" dirty="0">
              <a:solidFill>
                <a:schemeClr val="accent2"/>
              </a:solidFill>
              <a:latin typeface="+mn-lt"/>
              <a:ea typeface="+mn-ea"/>
              <a:cs typeface="+mn-ea"/>
              <a:sym typeface="+mn-lt"/>
            </a:endParaRPr>
          </a:p>
        </p:txBody>
      </p:sp>
      <p:sp>
        <p:nvSpPr>
          <p:cNvPr id="30" name="Snip Single Corner Rectangle 29"/>
          <p:cNvSpPr/>
          <p:nvPr/>
        </p:nvSpPr>
        <p:spPr>
          <a:xfrm>
            <a:off x="678041" y="1543244"/>
            <a:ext cx="1798467" cy="1057491"/>
          </a:xfrm>
          <a:prstGeom prst="snip1Rect">
            <a:avLst/>
          </a:prstGeom>
          <a:solidFill>
            <a:schemeClr val="accent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63" name="TextBox 62"/>
          <p:cNvSpPr txBox="1"/>
          <p:nvPr/>
        </p:nvSpPr>
        <p:spPr>
          <a:xfrm>
            <a:off x="839977" y="1591733"/>
            <a:ext cx="1798467" cy="308418"/>
          </a:xfrm>
          <a:prstGeom prst="rect">
            <a:avLst/>
          </a:prstGeom>
          <a:noFill/>
        </p:spPr>
        <p:txBody>
          <a:bodyPr wrap="square" rtlCol="0">
            <a:spAutoFit/>
          </a:bodyPr>
          <a:lstStyle/>
          <a:p>
            <a:r>
              <a:rPr lang="en-US" b="1" dirty="0">
                <a:solidFill>
                  <a:schemeClr val="accent2"/>
                </a:solidFill>
                <a:cs typeface="+mn-ea"/>
                <a:sym typeface="+mn-lt"/>
              </a:rPr>
              <a:t>SERVICESS #09</a:t>
            </a:r>
          </a:p>
        </p:txBody>
      </p:sp>
      <p:sp>
        <p:nvSpPr>
          <p:cNvPr id="64" name="TextBox 63"/>
          <p:cNvSpPr txBox="1"/>
          <p:nvPr/>
        </p:nvSpPr>
        <p:spPr>
          <a:xfrm>
            <a:off x="671114" y="1837425"/>
            <a:ext cx="1798467" cy="646331"/>
          </a:xfrm>
          <a:prstGeom prst="rect">
            <a:avLst/>
          </a:prstGeom>
          <a:noFill/>
        </p:spPr>
        <p:txBody>
          <a:bodyPr wrap="square" rtlCol="0">
            <a:spAutoFit/>
          </a:bodyPr>
          <a:lstStyle/>
          <a:p>
            <a:pPr algn="ctr"/>
            <a:r>
              <a:rPr lang="en-US" sz="900" dirty="0">
                <a:solidFill>
                  <a:schemeClr val="accent2"/>
                </a:solidFill>
                <a:cs typeface="+mn-ea"/>
                <a:sym typeface="+mn-lt"/>
              </a:rPr>
              <a:t>Flat illustrations are taking off at the moment. Here's a handy link to a range of flattened flat images</a:t>
            </a:r>
          </a:p>
        </p:txBody>
      </p:sp>
      <p:sp>
        <p:nvSpPr>
          <p:cNvPr id="38" name="Snip Single Corner Rectangle 37"/>
          <p:cNvSpPr/>
          <p:nvPr/>
        </p:nvSpPr>
        <p:spPr>
          <a:xfrm>
            <a:off x="678041" y="2986065"/>
            <a:ext cx="1798467" cy="1057491"/>
          </a:xfrm>
          <a:prstGeom prst="snip1Rect">
            <a:avLst/>
          </a:prstGeom>
          <a:solidFill>
            <a:schemeClr val="accent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39" name="TextBox 38"/>
          <p:cNvSpPr txBox="1"/>
          <p:nvPr/>
        </p:nvSpPr>
        <p:spPr>
          <a:xfrm>
            <a:off x="839978" y="3034554"/>
            <a:ext cx="1882440" cy="308418"/>
          </a:xfrm>
          <a:prstGeom prst="rect">
            <a:avLst/>
          </a:prstGeom>
          <a:noFill/>
        </p:spPr>
        <p:txBody>
          <a:bodyPr wrap="square" rtlCol="0">
            <a:spAutoFit/>
          </a:bodyPr>
          <a:lstStyle/>
          <a:p>
            <a:r>
              <a:rPr lang="en-US" b="1" dirty="0">
                <a:solidFill>
                  <a:schemeClr val="accent2"/>
                </a:solidFill>
                <a:cs typeface="+mn-ea"/>
                <a:sym typeface="+mn-lt"/>
              </a:rPr>
              <a:t>SERVICESS #10</a:t>
            </a:r>
          </a:p>
        </p:txBody>
      </p:sp>
      <p:sp>
        <p:nvSpPr>
          <p:cNvPr id="40" name="TextBox 39"/>
          <p:cNvSpPr txBox="1"/>
          <p:nvPr/>
        </p:nvSpPr>
        <p:spPr>
          <a:xfrm>
            <a:off x="671114" y="3280246"/>
            <a:ext cx="1798467" cy="646331"/>
          </a:xfrm>
          <a:prstGeom prst="rect">
            <a:avLst/>
          </a:prstGeom>
          <a:noFill/>
        </p:spPr>
        <p:txBody>
          <a:bodyPr wrap="square" rtlCol="0">
            <a:spAutoFit/>
          </a:bodyPr>
          <a:lstStyle/>
          <a:p>
            <a:pPr algn="ctr"/>
            <a:r>
              <a:rPr lang="en-US" sz="900" dirty="0">
                <a:solidFill>
                  <a:schemeClr val="accent2"/>
                </a:solidFill>
                <a:cs typeface="+mn-ea"/>
                <a:sym typeface="+mn-lt"/>
              </a:rPr>
              <a:t>Flat illustrations are taking off at the moment. Here's a handy link to a range of flattened flat images</a:t>
            </a:r>
          </a:p>
        </p:txBody>
      </p:sp>
      <p:sp>
        <p:nvSpPr>
          <p:cNvPr id="41" name="Snip Single Corner Rectangle 40"/>
          <p:cNvSpPr/>
          <p:nvPr/>
        </p:nvSpPr>
        <p:spPr>
          <a:xfrm>
            <a:off x="6670039" y="1543244"/>
            <a:ext cx="1798467" cy="1057491"/>
          </a:xfrm>
          <a:prstGeom prst="snip1Rect">
            <a:avLst/>
          </a:prstGeom>
          <a:solidFill>
            <a:schemeClr val="accent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42" name="TextBox 41"/>
          <p:cNvSpPr txBox="1"/>
          <p:nvPr/>
        </p:nvSpPr>
        <p:spPr>
          <a:xfrm>
            <a:off x="6831976" y="1591733"/>
            <a:ext cx="1817754" cy="308418"/>
          </a:xfrm>
          <a:prstGeom prst="rect">
            <a:avLst/>
          </a:prstGeom>
          <a:noFill/>
        </p:spPr>
        <p:txBody>
          <a:bodyPr wrap="square" rtlCol="0">
            <a:spAutoFit/>
          </a:bodyPr>
          <a:lstStyle/>
          <a:p>
            <a:r>
              <a:rPr lang="en-US" b="1" dirty="0">
                <a:solidFill>
                  <a:schemeClr val="accent2"/>
                </a:solidFill>
                <a:cs typeface="+mn-ea"/>
                <a:sym typeface="+mn-lt"/>
              </a:rPr>
              <a:t>SERVICESS #11</a:t>
            </a:r>
          </a:p>
        </p:txBody>
      </p:sp>
      <p:sp>
        <p:nvSpPr>
          <p:cNvPr id="43" name="TextBox 42"/>
          <p:cNvSpPr txBox="1"/>
          <p:nvPr/>
        </p:nvSpPr>
        <p:spPr>
          <a:xfrm>
            <a:off x="6663112" y="1837425"/>
            <a:ext cx="1798467" cy="646331"/>
          </a:xfrm>
          <a:prstGeom prst="rect">
            <a:avLst/>
          </a:prstGeom>
          <a:noFill/>
        </p:spPr>
        <p:txBody>
          <a:bodyPr wrap="square" rtlCol="0">
            <a:spAutoFit/>
          </a:bodyPr>
          <a:lstStyle/>
          <a:p>
            <a:pPr algn="ctr"/>
            <a:r>
              <a:rPr lang="en-US" sz="900" dirty="0">
                <a:solidFill>
                  <a:schemeClr val="accent2"/>
                </a:solidFill>
                <a:cs typeface="+mn-ea"/>
                <a:sym typeface="+mn-lt"/>
              </a:rPr>
              <a:t>Flat illustrations are taking off at the moment. Here's a handy link to a range of flattened flat images</a:t>
            </a:r>
          </a:p>
        </p:txBody>
      </p:sp>
      <p:sp>
        <p:nvSpPr>
          <p:cNvPr id="44" name="Snip Single Corner Rectangle 43"/>
          <p:cNvSpPr/>
          <p:nvPr/>
        </p:nvSpPr>
        <p:spPr>
          <a:xfrm>
            <a:off x="6670039" y="2986065"/>
            <a:ext cx="1798467" cy="1057491"/>
          </a:xfrm>
          <a:prstGeom prst="snip1Rect">
            <a:avLst/>
          </a:prstGeom>
          <a:solidFill>
            <a:schemeClr val="accent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45" name="TextBox 44"/>
          <p:cNvSpPr txBox="1"/>
          <p:nvPr/>
        </p:nvSpPr>
        <p:spPr>
          <a:xfrm>
            <a:off x="6831976" y="3034554"/>
            <a:ext cx="1817754" cy="308418"/>
          </a:xfrm>
          <a:prstGeom prst="rect">
            <a:avLst/>
          </a:prstGeom>
          <a:noFill/>
        </p:spPr>
        <p:txBody>
          <a:bodyPr wrap="square" rtlCol="0">
            <a:spAutoFit/>
          </a:bodyPr>
          <a:lstStyle/>
          <a:p>
            <a:r>
              <a:rPr lang="en-US" b="1" dirty="0">
                <a:solidFill>
                  <a:schemeClr val="accent2"/>
                </a:solidFill>
                <a:cs typeface="+mn-ea"/>
                <a:sym typeface="+mn-lt"/>
              </a:rPr>
              <a:t>SERVICESS #12</a:t>
            </a:r>
          </a:p>
        </p:txBody>
      </p:sp>
      <p:sp>
        <p:nvSpPr>
          <p:cNvPr id="46" name="TextBox 45"/>
          <p:cNvSpPr txBox="1"/>
          <p:nvPr/>
        </p:nvSpPr>
        <p:spPr>
          <a:xfrm>
            <a:off x="6663112" y="3280246"/>
            <a:ext cx="1798467" cy="646331"/>
          </a:xfrm>
          <a:prstGeom prst="rect">
            <a:avLst/>
          </a:prstGeom>
          <a:noFill/>
        </p:spPr>
        <p:txBody>
          <a:bodyPr wrap="square" rtlCol="0">
            <a:spAutoFit/>
          </a:bodyPr>
          <a:lstStyle/>
          <a:p>
            <a:pPr algn="ctr"/>
            <a:r>
              <a:rPr lang="en-US" sz="900" dirty="0">
                <a:solidFill>
                  <a:schemeClr val="accent2"/>
                </a:solidFill>
                <a:cs typeface="+mn-ea"/>
                <a:sym typeface="+mn-lt"/>
              </a:rPr>
              <a:t>Flat illustrations are taking off at the moment. Here's a handy link to a range of flattened flat images</a:t>
            </a:r>
          </a:p>
        </p:txBody>
      </p:sp>
      <p:sp>
        <p:nvSpPr>
          <p:cNvPr id="29" name="Rectangle 28"/>
          <p:cNvSpPr/>
          <p:nvPr/>
        </p:nvSpPr>
        <p:spPr>
          <a:xfrm>
            <a:off x="227317" y="222612"/>
            <a:ext cx="2856442" cy="3398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1" name="Rectangle 30"/>
          <p:cNvSpPr/>
          <p:nvPr/>
        </p:nvSpPr>
        <p:spPr>
          <a:xfrm>
            <a:off x="-8210" y="222612"/>
            <a:ext cx="2856442" cy="3398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34" name="Group 33"/>
          <p:cNvGrpSpPr/>
          <p:nvPr/>
        </p:nvGrpSpPr>
        <p:grpSpPr>
          <a:xfrm>
            <a:off x="-8210" y="3224646"/>
            <a:ext cx="1918855" cy="1918855"/>
            <a:chOff x="-8210" y="3224646"/>
            <a:chExt cx="1918855" cy="1918855"/>
          </a:xfrm>
        </p:grpSpPr>
        <p:sp>
          <p:nvSpPr>
            <p:cNvPr id="35"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6"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37" name="Group 36"/>
          <p:cNvGrpSpPr/>
          <p:nvPr/>
        </p:nvGrpSpPr>
        <p:grpSpPr>
          <a:xfrm rot="10800000">
            <a:off x="7243543" y="-9651"/>
            <a:ext cx="1918855" cy="1918855"/>
            <a:chOff x="-8210" y="3224646"/>
            <a:chExt cx="1918855" cy="1918855"/>
          </a:xfrm>
        </p:grpSpPr>
        <p:sp>
          <p:nvSpPr>
            <p:cNvPr id="47"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8"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pic>
        <p:nvPicPr>
          <p:cNvPr id="7" name="图片占位符 6"/>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6558" b="6558"/>
          <a:stretch>
            <a:fillRect/>
          </a:stretch>
        </p:blipFill>
        <p:spPr/>
      </p:pic>
      <p:pic>
        <p:nvPicPr>
          <p:cNvPr id="8" name="图片占位符 7"/>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t="6558" b="6558"/>
          <a:stretch>
            <a:fillRect/>
          </a:stretch>
        </p:blipFill>
        <p:spPr/>
      </p:pic>
      <p:pic>
        <p:nvPicPr>
          <p:cNvPr id="10" name="图片占位符 9"/>
          <p:cNvPicPr>
            <a:picLocks noGrp="1" noChangeAspect="1"/>
          </p:cNvPicPr>
          <p:nvPr>
            <p:ph type="pic" sz="quarter" idx="18"/>
          </p:nvPr>
        </p:nvPicPr>
        <p:blipFill>
          <a:blip r:embed="rId4" cstate="print">
            <a:extLst>
              <a:ext uri="{28A0092B-C50C-407E-A947-70E740481C1C}">
                <a14:useLocalDpi xmlns:a14="http://schemas.microsoft.com/office/drawing/2010/main" val="0"/>
              </a:ext>
            </a:extLst>
          </a:blip>
          <a:srcRect t="11429" b="11429"/>
          <a:stretch>
            <a:fillRect/>
          </a:stretch>
        </p:blipFill>
        <p:spPr/>
      </p:pic>
      <p:pic>
        <p:nvPicPr>
          <p:cNvPr id="9" name="图片占位符 8"/>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t="6558" b="6558"/>
          <a:stretch>
            <a:fillRect/>
          </a:stretch>
        </p:blipFill>
        <p:spPr/>
      </p:pic>
      <p:sp>
        <p:nvSpPr>
          <p:cNvPr id="49" name="Text Placeholder 5"/>
          <p:cNvSpPr txBox="1">
            <a:spLocks/>
          </p:cNvSpPr>
          <p:nvPr/>
        </p:nvSpPr>
        <p:spPr>
          <a:xfrm>
            <a:off x="314308" y="229051"/>
            <a:ext cx="3053160" cy="339810"/>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2000" kern="1200">
                <a:solidFill>
                  <a:schemeClr val="tx1"/>
                </a:solidFill>
                <a:latin typeface="+mj-lt"/>
                <a:ea typeface="Roboto" pitchFamily="2" charset="0"/>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b="1">
                <a:solidFill>
                  <a:schemeClr val="accent2"/>
                </a:solidFill>
                <a:latin typeface="+mn-lt"/>
                <a:ea typeface="+mn-ea"/>
                <a:cs typeface="+mn-ea"/>
                <a:sym typeface="+mn-lt"/>
              </a:rPr>
              <a:t>公司服务</a:t>
            </a:r>
            <a:endParaRPr lang="en-US" b="1" dirty="0">
              <a:solidFill>
                <a:schemeClr val="accent2"/>
              </a:solidFill>
              <a:latin typeface="+mn-lt"/>
              <a:ea typeface="+mn-ea"/>
              <a:cs typeface="+mn-ea"/>
              <a:sym typeface="+mn-lt"/>
            </a:endParaRPr>
          </a:p>
        </p:txBody>
      </p:sp>
    </p:spTree>
    <p:extLst>
      <p:ext uri="{BB962C8B-B14F-4D97-AF65-F5344CB8AC3E}">
        <p14:creationId xmlns:p14="http://schemas.microsoft.com/office/powerpoint/2010/main" val="1036490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1+#ppt_w/2"/>
                                          </p:val>
                                        </p:tav>
                                        <p:tav tm="100000">
                                          <p:val>
                                            <p:strVal val="#ppt_x"/>
                                          </p:val>
                                        </p:tav>
                                      </p:tavLst>
                                    </p:anim>
                                    <p:anim calcmode="lin" valueType="num">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000" fill="hold"/>
                                        <p:tgtEl>
                                          <p:spTgt spid="37"/>
                                        </p:tgtEl>
                                        <p:attrNameLst>
                                          <p:attrName>ppt_x</p:attrName>
                                        </p:attrNameLst>
                                      </p:cBhvr>
                                      <p:tavLst>
                                        <p:tav tm="0">
                                          <p:val>
                                            <p:strVal val="0-#ppt_w/2"/>
                                          </p:val>
                                        </p:tav>
                                        <p:tav tm="100000">
                                          <p:val>
                                            <p:strVal val="#ppt_x"/>
                                          </p:val>
                                        </p:tav>
                                      </p:tavLst>
                                    </p:anim>
                                    <p:anim calcmode="lin" valueType="num">
                                      <p:cBhvr additive="base">
                                        <p:cTn id="12" dur="10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0-#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0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000" fill="hold"/>
                                        <p:tgtEl>
                                          <p:spTgt spid="31"/>
                                        </p:tgtEl>
                                        <p:attrNameLst>
                                          <p:attrName>ppt_x</p:attrName>
                                        </p:attrNameLst>
                                      </p:cBhvr>
                                      <p:tavLst>
                                        <p:tav tm="0">
                                          <p:val>
                                            <p:strVal val="0-#ppt_w/2"/>
                                          </p:val>
                                        </p:tav>
                                        <p:tav tm="100000">
                                          <p:val>
                                            <p:strVal val="#ppt_x"/>
                                          </p:val>
                                        </p:tav>
                                      </p:tavLst>
                                    </p:anim>
                                    <p:anim calcmode="lin" valueType="num">
                                      <p:cBhvr additive="base">
                                        <p:cTn id="20" dur="10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49">
                                            <p:txEl>
                                              <p:pRg st="0" end="0"/>
                                            </p:txEl>
                                          </p:spTgt>
                                        </p:tgtEl>
                                        <p:attrNameLst>
                                          <p:attrName>style.visibility</p:attrName>
                                        </p:attrNameLst>
                                      </p:cBhvr>
                                      <p:to>
                                        <p:strVal val="visible"/>
                                      </p:to>
                                    </p:set>
                                    <p:anim calcmode="lin" valueType="num">
                                      <p:cBhvr additive="base">
                                        <p:cTn id="23" dur="1000" fill="hold"/>
                                        <p:tgtEl>
                                          <p:spTgt spid="49">
                                            <p:txEl>
                                              <p:pRg st="0" end="0"/>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49">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32">
                                            <p:txEl>
                                              <p:pRg st="0" end="0"/>
                                            </p:txEl>
                                          </p:spTgt>
                                        </p:tgtEl>
                                        <p:attrNameLst>
                                          <p:attrName>style.visibility</p:attrName>
                                        </p:attrNameLst>
                                      </p:cBhvr>
                                      <p:to>
                                        <p:strVal val="visible"/>
                                      </p:to>
                                    </p:set>
                                    <p:anim calcmode="lin" valueType="num">
                                      <p:cBhvr additive="base">
                                        <p:cTn id="27" dur="10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28" dur="10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750" fill="hold"/>
                                        <p:tgtEl>
                                          <p:spTgt spid="30"/>
                                        </p:tgtEl>
                                        <p:attrNameLst>
                                          <p:attrName>ppt_w</p:attrName>
                                        </p:attrNameLst>
                                      </p:cBhvr>
                                      <p:tavLst>
                                        <p:tav tm="0">
                                          <p:val>
                                            <p:fltVal val="0"/>
                                          </p:val>
                                        </p:tav>
                                        <p:tav tm="100000">
                                          <p:val>
                                            <p:strVal val="#ppt_w"/>
                                          </p:val>
                                        </p:tav>
                                      </p:tavLst>
                                    </p:anim>
                                    <p:anim calcmode="lin" valueType="num">
                                      <p:cBhvr>
                                        <p:cTn id="34" dur="750" fill="hold"/>
                                        <p:tgtEl>
                                          <p:spTgt spid="30"/>
                                        </p:tgtEl>
                                        <p:attrNameLst>
                                          <p:attrName>ppt_h</p:attrName>
                                        </p:attrNameLst>
                                      </p:cBhvr>
                                      <p:tavLst>
                                        <p:tav tm="0">
                                          <p:val>
                                            <p:fltVal val="0"/>
                                          </p:val>
                                        </p:tav>
                                        <p:tav tm="100000">
                                          <p:val>
                                            <p:strVal val="#ppt_h"/>
                                          </p:val>
                                        </p:tav>
                                      </p:tavLst>
                                    </p:anim>
                                    <p:anim calcmode="lin" valueType="num">
                                      <p:cBhvr>
                                        <p:cTn id="35" dur="750" fill="hold"/>
                                        <p:tgtEl>
                                          <p:spTgt spid="30"/>
                                        </p:tgtEl>
                                        <p:attrNameLst>
                                          <p:attrName>style.rotation</p:attrName>
                                        </p:attrNameLst>
                                      </p:cBhvr>
                                      <p:tavLst>
                                        <p:tav tm="0">
                                          <p:val>
                                            <p:fltVal val="360"/>
                                          </p:val>
                                        </p:tav>
                                        <p:tav tm="100000">
                                          <p:val>
                                            <p:fltVal val="0"/>
                                          </p:val>
                                        </p:tav>
                                      </p:tavLst>
                                    </p:anim>
                                    <p:animEffect transition="in" filter="fade">
                                      <p:cBhvr>
                                        <p:cTn id="36" dur="75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p:cTn id="41" dur="500" fill="hold"/>
                                        <p:tgtEl>
                                          <p:spTgt spid="63"/>
                                        </p:tgtEl>
                                        <p:attrNameLst>
                                          <p:attrName>ppt_w</p:attrName>
                                        </p:attrNameLst>
                                      </p:cBhvr>
                                      <p:tavLst>
                                        <p:tav tm="0">
                                          <p:val>
                                            <p:fltVal val="0"/>
                                          </p:val>
                                        </p:tav>
                                        <p:tav tm="100000">
                                          <p:val>
                                            <p:strVal val="#ppt_w"/>
                                          </p:val>
                                        </p:tav>
                                      </p:tavLst>
                                    </p:anim>
                                    <p:anim calcmode="lin" valueType="num">
                                      <p:cBhvr>
                                        <p:cTn id="42" dur="500" fill="hold"/>
                                        <p:tgtEl>
                                          <p:spTgt spid="63"/>
                                        </p:tgtEl>
                                        <p:attrNameLst>
                                          <p:attrName>ppt_h</p:attrName>
                                        </p:attrNameLst>
                                      </p:cBhvr>
                                      <p:tavLst>
                                        <p:tav tm="0">
                                          <p:val>
                                            <p:fltVal val="0"/>
                                          </p:val>
                                        </p:tav>
                                        <p:tav tm="100000">
                                          <p:val>
                                            <p:strVal val="#ppt_h"/>
                                          </p:val>
                                        </p:tav>
                                      </p:tavLst>
                                    </p:anim>
                                    <p:animEffect transition="in" filter="fade">
                                      <p:cBhvr>
                                        <p:cTn id="43" dur="500"/>
                                        <p:tgtEl>
                                          <p:spTgt spid="63"/>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p:cTn id="48" dur="500" fill="hold"/>
                                        <p:tgtEl>
                                          <p:spTgt spid="64"/>
                                        </p:tgtEl>
                                        <p:attrNameLst>
                                          <p:attrName>ppt_w</p:attrName>
                                        </p:attrNameLst>
                                      </p:cBhvr>
                                      <p:tavLst>
                                        <p:tav tm="0">
                                          <p:val>
                                            <p:fltVal val="0"/>
                                          </p:val>
                                        </p:tav>
                                        <p:tav tm="100000">
                                          <p:val>
                                            <p:strVal val="#ppt_w"/>
                                          </p:val>
                                        </p:tav>
                                      </p:tavLst>
                                    </p:anim>
                                    <p:anim calcmode="lin" valueType="num">
                                      <p:cBhvr>
                                        <p:cTn id="49" dur="500" fill="hold"/>
                                        <p:tgtEl>
                                          <p:spTgt spid="64"/>
                                        </p:tgtEl>
                                        <p:attrNameLst>
                                          <p:attrName>ppt_h</p:attrName>
                                        </p:attrNameLst>
                                      </p:cBhvr>
                                      <p:tavLst>
                                        <p:tav tm="0">
                                          <p:val>
                                            <p:fltVal val="0"/>
                                          </p:val>
                                        </p:tav>
                                        <p:tav tm="100000">
                                          <p:val>
                                            <p:strVal val="#ppt_h"/>
                                          </p:val>
                                        </p:tav>
                                      </p:tavLst>
                                    </p:anim>
                                    <p:animEffect transition="in" filter="fade">
                                      <p:cBhvr>
                                        <p:cTn id="50" dur="500"/>
                                        <p:tgtEl>
                                          <p:spTgt spid="64"/>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750" fill="hold"/>
                                        <p:tgtEl>
                                          <p:spTgt spid="38"/>
                                        </p:tgtEl>
                                        <p:attrNameLst>
                                          <p:attrName>ppt_w</p:attrName>
                                        </p:attrNameLst>
                                      </p:cBhvr>
                                      <p:tavLst>
                                        <p:tav tm="0">
                                          <p:val>
                                            <p:fltVal val="0"/>
                                          </p:val>
                                        </p:tav>
                                        <p:tav tm="100000">
                                          <p:val>
                                            <p:strVal val="#ppt_w"/>
                                          </p:val>
                                        </p:tav>
                                      </p:tavLst>
                                    </p:anim>
                                    <p:anim calcmode="lin" valueType="num">
                                      <p:cBhvr>
                                        <p:cTn id="56" dur="750" fill="hold"/>
                                        <p:tgtEl>
                                          <p:spTgt spid="38"/>
                                        </p:tgtEl>
                                        <p:attrNameLst>
                                          <p:attrName>ppt_h</p:attrName>
                                        </p:attrNameLst>
                                      </p:cBhvr>
                                      <p:tavLst>
                                        <p:tav tm="0">
                                          <p:val>
                                            <p:fltVal val="0"/>
                                          </p:val>
                                        </p:tav>
                                        <p:tav tm="100000">
                                          <p:val>
                                            <p:strVal val="#ppt_h"/>
                                          </p:val>
                                        </p:tav>
                                      </p:tavLst>
                                    </p:anim>
                                    <p:anim calcmode="lin" valueType="num">
                                      <p:cBhvr>
                                        <p:cTn id="57" dur="750" fill="hold"/>
                                        <p:tgtEl>
                                          <p:spTgt spid="38"/>
                                        </p:tgtEl>
                                        <p:attrNameLst>
                                          <p:attrName>style.rotation</p:attrName>
                                        </p:attrNameLst>
                                      </p:cBhvr>
                                      <p:tavLst>
                                        <p:tav tm="0">
                                          <p:val>
                                            <p:fltVal val="360"/>
                                          </p:val>
                                        </p:tav>
                                        <p:tav tm="100000">
                                          <p:val>
                                            <p:fltVal val="0"/>
                                          </p:val>
                                        </p:tav>
                                      </p:tavLst>
                                    </p:anim>
                                    <p:animEffect transition="in" filter="fade">
                                      <p:cBhvr>
                                        <p:cTn id="58" dur="750"/>
                                        <p:tgtEl>
                                          <p:spTgt spid="38"/>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fltVal val="0"/>
                                          </p:val>
                                        </p:tav>
                                        <p:tav tm="100000">
                                          <p:val>
                                            <p:strVal val="#ppt_w"/>
                                          </p:val>
                                        </p:tav>
                                      </p:tavLst>
                                    </p:anim>
                                    <p:anim calcmode="lin" valueType="num">
                                      <p:cBhvr>
                                        <p:cTn id="64" dur="500" fill="hold"/>
                                        <p:tgtEl>
                                          <p:spTgt spid="39"/>
                                        </p:tgtEl>
                                        <p:attrNameLst>
                                          <p:attrName>ppt_h</p:attrName>
                                        </p:attrNameLst>
                                      </p:cBhvr>
                                      <p:tavLst>
                                        <p:tav tm="0">
                                          <p:val>
                                            <p:fltVal val="0"/>
                                          </p:val>
                                        </p:tav>
                                        <p:tav tm="100000">
                                          <p:val>
                                            <p:strVal val="#ppt_h"/>
                                          </p:val>
                                        </p:tav>
                                      </p:tavLst>
                                    </p:anim>
                                    <p:animEffect transition="in" filter="fade">
                                      <p:cBhvr>
                                        <p:cTn id="65" dur="500"/>
                                        <p:tgtEl>
                                          <p:spTgt spid="39"/>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grpId="0" nodeType="click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750" fill="hold"/>
                                        <p:tgtEl>
                                          <p:spTgt spid="41"/>
                                        </p:tgtEl>
                                        <p:attrNameLst>
                                          <p:attrName>ppt_w</p:attrName>
                                        </p:attrNameLst>
                                      </p:cBhvr>
                                      <p:tavLst>
                                        <p:tav tm="0">
                                          <p:val>
                                            <p:fltVal val="0"/>
                                          </p:val>
                                        </p:tav>
                                        <p:tav tm="100000">
                                          <p:val>
                                            <p:strVal val="#ppt_w"/>
                                          </p:val>
                                        </p:tav>
                                      </p:tavLst>
                                    </p:anim>
                                    <p:anim calcmode="lin" valueType="num">
                                      <p:cBhvr>
                                        <p:cTn id="78" dur="750" fill="hold"/>
                                        <p:tgtEl>
                                          <p:spTgt spid="41"/>
                                        </p:tgtEl>
                                        <p:attrNameLst>
                                          <p:attrName>ppt_h</p:attrName>
                                        </p:attrNameLst>
                                      </p:cBhvr>
                                      <p:tavLst>
                                        <p:tav tm="0">
                                          <p:val>
                                            <p:fltVal val="0"/>
                                          </p:val>
                                        </p:tav>
                                        <p:tav tm="100000">
                                          <p:val>
                                            <p:strVal val="#ppt_h"/>
                                          </p:val>
                                        </p:tav>
                                      </p:tavLst>
                                    </p:anim>
                                    <p:anim calcmode="lin" valueType="num">
                                      <p:cBhvr>
                                        <p:cTn id="79" dur="750" fill="hold"/>
                                        <p:tgtEl>
                                          <p:spTgt spid="41"/>
                                        </p:tgtEl>
                                        <p:attrNameLst>
                                          <p:attrName>style.rotation</p:attrName>
                                        </p:attrNameLst>
                                      </p:cBhvr>
                                      <p:tavLst>
                                        <p:tav tm="0">
                                          <p:val>
                                            <p:fltVal val="360"/>
                                          </p:val>
                                        </p:tav>
                                        <p:tav tm="100000">
                                          <p:val>
                                            <p:fltVal val="0"/>
                                          </p:val>
                                        </p:tav>
                                      </p:tavLst>
                                    </p:anim>
                                    <p:animEffect transition="in" filter="fade">
                                      <p:cBhvr>
                                        <p:cTn id="80" dur="750"/>
                                        <p:tgtEl>
                                          <p:spTgt spid="41"/>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p:cTn id="85" dur="500" fill="hold"/>
                                        <p:tgtEl>
                                          <p:spTgt spid="42"/>
                                        </p:tgtEl>
                                        <p:attrNameLst>
                                          <p:attrName>ppt_w</p:attrName>
                                        </p:attrNameLst>
                                      </p:cBhvr>
                                      <p:tavLst>
                                        <p:tav tm="0">
                                          <p:val>
                                            <p:fltVal val="0"/>
                                          </p:val>
                                        </p:tav>
                                        <p:tav tm="100000">
                                          <p:val>
                                            <p:strVal val="#ppt_w"/>
                                          </p:val>
                                        </p:tav>
                                      </p:tavLst>
                                    </p:anim>
                                    <p:anim calcmode="lin" valueType="num">
                                      <p:cBhvr>
                                        <p:cTn id="86" dur="500" fill="hold"/>
                                        <p:tgtEl>
                                          <p:spTgt spid="42"/>
                                        </p:tgtEl>
                                        <p:attrNameLst>
                                          <p:attrName>ppt_h</p:attrName>
                                        </p:attrNameLst>
                                      </p:cBhvr>
                                      <p:tavLst>
                                        <p:tav tm="0">
                                          <p:val>
                                            <p:fltVal val="0"/>
                                          </p:val>
                                        </p:tav>
                                        <p:tav tm="100000">
                                          <p:val>
                                            <p:strVal val="#ppt_h"/>
                                          </p:val>
                                        </p:tav>
                                      </p:tavLst>
                                    </p:anim>
                                    <p:animEffect transition="in" filter="fade">
                                      <p:cBhvr>
                                        <p:cTn id="87" dur="500"/>
                                        <p:tgtEl>
                                          <p:spTgt spid="42"/>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500" fill="hold"/>
                                        <p:tgtEl>
                                          <p:spTgt spid="43"/>
                                        </p:tgtEl>
                                        <p:attrNameLst>
                                          <p:attrName>ppt_w</p:attrName>
                                        </p:attrNameLst>
                                      </p:cBhvr>
                                      <p:tavLst>
                                        <p:tav tm="0">
                                          <p:val>
                                            <p:fltVal val="0"/>
                                          </p:val>
                                        </p:tav>
                                        <p:tav tm="100000">
                                          <p:val>
                                            <p:strVal val="#ppt_w"/>
                                          </p:val>
                                        </p:tav>
                                      </p:tavLst>
                                    </p:anim>
                                    <p:anim calcmode="lin" valueType="num">
                                      <p:cBhvr>
                                        <p:cTn id="93" dur="500" fill="hold"/>
                                        <p:tgtEl>
                                          <p:spTgt spid="43"/>
                                        </p:tgtEl>
                                        <p:attrNameLst>
                                          <p:attrName>ppt_h</p:attrName>
                                        </p:attrNameLst>
                                      </p:cBhvr>
                                      <p:tavLst>
                                        <p:tav tm="0">
                                          <p:val>
                                            <p:fltVal val="0"/>
                                          </p:val>
                                        </p:tav>
                                        <p:tav tm="100000">
                                          <p:val>
                                            <p:strVal val="#ppt_h"/>
                                          </p:val>
                                        </p:tav>
                                      </p:tavLst>
                                    </p:anim>
                                    <p:animEffect transition="in" filter="fade">
                                      <p:cBhvr>
                                        <p:cTn id="94" dur="500"/>
                                        <p:tgtEl>
                                          <p:spTgt spid="43"/>
                                        </p:tgtEl>
                                      </p:cBhvr>
                                    </p:animEffect>
                                  </p:childTnLst>
                                </p:cTn>
                              </p:par>
                            </p:childTnLst>
                          </p:cTn>
                        </p:par>
                      </p:childTnLst>
                    </p:cTn>
                  </p:par>
                  <p:par>
                    <p:cTn id="95" fill="hold">
                      <p:stCondLst>
                        <p:cond delay="indefinite"/>
                      </p:stCondLst>
                      <p:childTnLst>
                        <p:par>
                          <p:cTn id="96" fill="hold">
                            <p:stCondLst>
                              <p:cond delay="0"/>
                            </p:stCondLst>
                            <p:childTnLst>
                              <p:par>
                                <p:cTn id="97" presetID="49" presetClass="entr" presetSubtype="0" decel="100000" fill="hold" grpId="0" nodeType="click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750" fill="hold"/>
                                        <p:tgtEl>
                                          <p:spTgt spid="44"/>
                                        </p:tgtEl>
                                        <p:attrNameLst>
                                          <p:attrName>ppt_w</p:attrName>
                                        </p:attrNameLst>
                                      </p:cBhvr>
                                      <p:tavLst>
                                        <p:tav tm="0">
                                          <p:val>
                                            <p:fltVal val="0"/>
                                          </p:val>
                                        </p:tav>
                                        <p:tav tm="100000">
                                          <p:val>
                                            <p:strVal val="#ppt_w"/>
                                          </p:val>
                                        </p:tav>
                                      </p:tavLst>
                                    </p:anim>
                                    <p:anim calcmode="lin" valueType="num">
                                      <p:cBhvr>
                                        <p:cTn id="100" dur="750" fill="hold"/>
                                        <p:tgtEl>
                                          <p:spTgt spid="44"/>
                                        </p:tgtEl>
                                        <p:attrNameLst>
                                          <p:attrName>ppt_h</p:attrName>
                                        </p:attrNameLst>
                                      </p:cBhvr>
                                      <p:tavLst>
                                        <p:tav tm="0">
                                          <p:val>
                                            <p:fltVal val="0"/>
                                          </p:val>
                                        </p:tav>
                                        <p:tav tm="100000">
                                          <p:val>
                                            <p:strVal val="#ppt_h"/>
                                          </p:val>
                                        </p:tav>
                                      </p:tavLst>
                                    </p:anim>
                                    <p:anim calcmode="lin" valueType="num">
                                      <p:cBhvr>
                                        <p:cTn id="101" dur="750" fill="hold"/>
                                        <p:tgtEl>
                                          <p:spTgt spid="44"/>
                                        </p:tgtEl>
                                        <p:attrNameLst>
                                          <p:attrName>style.rotation</p:attrName>
                                        </p:attrNameLst>
                                      </p:cBhvr>
                                      <p:tavLst>
                                        <p:tav tm="0">
                                          <p:val>
                                            <p:fltVal val="360"/>
                                          </p:val>
                                        </p:tav>
                                        <p:tav tm="100000">
                                          <p:val>
                                            <p:fltVal val="0"/>
                                          </p:val>
                                        </p:tav>
                                      </p:tavLst>
                                    </p:anim>
                                    <p:animEffect transition="in" filter="fade">
                                      <p:cBhvr>
                                        <p:cTn id="102" dur="750"/>
                                        <p:tgtEl>
                                          <p:spTgt spid="44"/>
                                        </p:tgtEl>
                                      </p:cBhvr>
                                    </p:animEffect>
                                  </p:childTnLst>
                                </p:cTn>
                              </p:par>
                            </p:childTnLst>
                          </p:cTn>
                        </p:par>
                      </p:childTnLst>
                    </p:cTn>
                  </p:par>
                  <p:par>
                    <p:cTn id="103" fill="hold">
                      <p:stCondLst>
                        <p:cond delay="indefinite"/>
                      </p:stCondLst>
                      <p:childTnLst>
                        <p:par>
                          <p:cTn id="104" fill="hold">
                            <p:stCondLst>
                              <p:cond delay="0"/>
                            </p:stCondLst>
                            <p:childTnLst>
                              <p:par>
                                <p:cTn id="105" presetID="53" presetClass="entr" presetSubtype="16" fill="hold" grpId="0" nodeType="clickEffect">
                                  <p:stCondLst>
                                    <p:cond delay="0"/>
                                  </p:stCondLst>
                                  <p:childTnLst>
                                    <p:set>
                                      <p:cBhvr>
                                        <p:cTn id="106" dur="1" fill="hold">
                                          <p:stCondLst>
                                            <p:cond delay="0"/>
                                          </p:stCondLst>
                                        </p:cTn>
                                        <p:tgtEl>
                                          <p:spTgt spid="45"/>
                                        </p:tgtEl>
                                        <p:attrNameLst>
                                          <p:attrName>style.visibility</p:attrName>
                                        </p:attrNameLst>
                                      </p:cBhvr>
                                      <p:to>
                                        <p:strVal val="visible"/>
                                      </p:to>
                                    </p:set>
                                    <p:anim calcmode="lin" valueType="num">
                                      <p:cBhvr>
                                        <p:cTn id="107" dur="500" fill="hold"/>
                                        <p:tgtEl>
                                          <p:spTgt spid="45"/>
                                        </p:tgtEl>
                                        <p:attrNameLst>
                                          <p:attrName>ppt_w</p:attrName>
                                        </p:attrNameLst>
                                      </p:cBhvr>
                                      <p:tavLst>
                                        <p:tav tm="0">
                                          <p:val>
                                            <p:fltVal val="0"/>
                                          </p:val>
                                        </p:tav>
                                        <p:tav tm="100000">
                                          <p:val>
                                            <p:strVal val="#ppt_w"/>
                                          </p:val>
                                        </p:tav>
                                      </p:tavLst>
                                    </p:anim>
                                    <p:anim calcmode="lin" valueType="num">
                                      <p:cBhvr>
                                        <p:cTn id="108" dur="500" fill="hold"/>
                                        <p:tgtEl>
                                          <p:spTgt spid="45"/>
                                        </p:tgtEl>
                                        <p:attrNameLst>
                                          <p:attrName>ppt_h</p:attrName>
                                        </p:attrNameLst>
                                      </p:cBhvr>
                                      <p:tavLst>
                                        <p:tav tm="0">
                                          <p:val>
                                            <p:fltVal val="0"/>
                                          </p:val>
                                        </p:tav>
                                        <p:tav tm="100000">
                                          <p:val>
                                            <p:strVal val="#ppt_h"/>
                                          </p:val>
                                        </p:tav>
                                      </p:tavLst>
                                    </p:anim>
                                    <p:animEffect transition="in" filter="fade">
                                      <p:cBhvr>
                                        <p:cTn id="109" dur="500"/>
                                        <p:tgtEl>
                                          <p:spTgt spid="45"/>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grpId="0" nodeType="clickEffect">
                                  <p:stCondLst>
                                    <p:cond delay="0"/>
                                  </p:stCondLst>
                                  <p:childTnLst>
                                    <p:set>
                                      <p:cBhvr>
                                        <p:cTn id="113" dur="1" fill="hold">
                                          <p:stCondLst>
                                            <p:cond delay="0"/>
                                          </p:stCondLst>
                                        </p:cTn>
                                        <p:tgtEl>
                                          <p:spTgt spid="46"/>
                                        </p:tgtEl>
                                        <p:attrNameLst>
                                          <p:attrName>style.visibility</p:attrName>
                                        </p:attrNameLst>
                                      </p:cBhvr>
                                      <p:to>
                                        <p:strVal val="visible"/>
                                      </p:to>
                                    </p:set>
                                    <p:anim calcmode="lin" valueType="num">
                                      <p:cBhvr>
                                        <p:cTn id="114" dur="500" fill="hold"/>
                                        <p:tgtEl>
                                          <p:spTgt spid="46"/>
                                        </p:tgtEl>
                                        <p:attrNameLst>
                                          <p:attrName>ppt_w</p:attrName>
                                        </p:attrNameLst>
                                      </p:cBhvr>
                                      <p:tavLst>
                                        <p:tav tm="0">
                                          <p:val>
                                            <p:fltVal val="0"/>
                                          </p:val>
                                        </p:tav>
                                        <p:tav tm="100000">
                                          <p:val>
                                            <p:strVal val="#ppt_w"/>
                                          </p:val>
                                        </p:tav>
                                      </p:tavLst>
                                    </p:anim>
                                    <p:anim calcmode="lin" valueType="num">
                                      <p:cBhvr>
                                        <p:cTn id="115" dur="500" fill="hold"/>
                                        <p:tgtEl>
                                          <p:spTgt spid="46"/>
                                        </p:tgtEl>
                                        <p:attrNameLst>
                                          <p:attrName>ppt_h</p:attrName>
                                        </p:attrNameLst>
                                      </p:cBhvr>
                                      <p:tavLst>
                                        <p:tav tm="0">
                                          <p:val>
                                            <p:fltVal val="0"/>
                                          </p:val>
                                        </p:tav>
                                        <p:tav tm="100000">
                                          <p:val>
                                            <p:strVal val="#ppt_h"/>
                                          </p:val>
                                        </p:tav>
                                      </p:tavLst>
                                    </p:anim>
                                    <p:animEffect transition="in" filter="fade">
                                      <p:cBhvr>
                                        <p:cTn id="116" dur="500"/>
                                        <p:tgtEl>
                                          <p:spTgt spid="46"/>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build="p"/>
      <p:bldP spid="30" grpId="0" animBg="1"/>
      <p:bldP spid="63" grpId="0"/>
      <p:bldP spid="64" grpId="0"/>
      <p:bldP spid="38" grpId="0" animBg="1"/>
      <p:bldP spid="39" grpId="0"/>
      <p:bldP spid="40" grpId="0"/>
      <p:bldP spid="41" grpId="0" animBg="1"/>
      <p:bldP spid="42" grpId="0"/>
      <p:bldP spid="43" grpId="0"/>
      <p:bldP spid="44" grpId="0" animBg="1"/>
      <p:bldP spid="45" grpId="0"/>
      <p:bldP spid="46" grpId="0"/>
      <p:bldP spid="29" grpId="0" animBg="1"/>
      <p:bldP spid="31" grpId="0" animBg="1"/>
      <p:bldP spid="4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7515" b="27515"/>
          <a:stretch>
            <a:fillRect/>
          </a:stretch>
        </p:blipFill>
        <p:spPr/>
      </p:pic>
      <p:sp>
        <p:nvSpPr>
          <p:cNvPr id="11" name="Isosceles Triangle 10"/>
          <p:cNvSpPr/>
          <p:nvPr/>
        </p:nvSpPr>
        <p:spPr>
          <a:xfrm>
            <a:off x="0" y="1814081"/>
            <a:ext cx="9144000" cy="3329419"/>
          </a:xfrm>
          <a:custGeom>
            <a:avLst/>
            <a:gdLst>
              <a:gd name="connsiteX0" fmla="*/ 0 w 9144000"/>
              <a:gd name="connsiteY0" fmla="*/ 2581274 h 2581274"/>
              <a:gd name="connsiteX1" fmla="*/ 3777569 w 9144000"/>
              <a:gd name="connsiteY1" fmla="*/ 0 h 2581274"/>
              <a:gd name="connsiteX2" fmla="*/ 9144000 w 9144000"/>
              <a:gd name="connsiteY2" fmla="*/ 2581274 h 2581274"/>
              <a:gd name="connsiteX3" fmla="*/ 0 w 9144000"/>
              <a:gd name="connsiteY3" fmla="*/ 2581274 h 2581274"/>
              <a:gd name="connsiteX0" fmla="*/ 0 w 9144000"/>
              <a:gd name="connsiteY0" fmla="*/ 2581274 h 2581274"/>
              <a:gd name="connsiteX1" fmla="*/ 1733550 w 9144000"/>
              <a:gd name="connsiteY1" fmla="*/ 14192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9525 w 9144000"/>
              <a:gd name="connsiteY1" fmla="*/ 5429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3588 w 9144000"/>
              <a:gd name="connsiteY1" fmla="*/ 839808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3988500 h 3988500"/>
              <a:gd name="connsiteX1" fmla="*/ 3588 w 9144000"/>
              <a:gd name="connsiteY1" fmla="*/ 2247034 h 3988500"/>
              <a:gd name="connsiteX2" fmla="*/ 3528187 w 9144000"/>
              <a:gd name="connsiteY2" fmla="*/ 0 h 3988500"/>
              <a:gd name="connsiteX3" fmla="*/ 9144000 w 9144000"/>
              <a:gd name="connsiteY3" fmla="*/ 3988500 h 3988500"/>
              <a:gd name="connsiteX4" fmla="*/ 0 w 9144000"/>
              <a:gd name="connsiteY4" fmla="*/ 3988500 h 3988500"/>
              <a:gd name="connsiteX0" fmla="*/ 0 w 9144000"/>
              <a:gd name="connsiteY0" fmla="*/ 3667866 h 3667866"/>
              <a:gd name="connsiteX1" fmla="*/ 3588 w 9144000"/>
              <a:gd name="connsiteY1" fmla="*/ 1926400 h 3667866"/>
              <a:gd name="connsiteX2" fmla="*/ 3617252 w 9144000"/>
              <a:gd name="connsiteY2" fmla="*/ 0 h 3667866"/>
              <a:gd name="connsiteX3" fmla="*/ 9144000 w 9144000"/>
              <a:gd name="connsiteY3" fmla="*/ 3667866 h 3667866"/>
              <a:gd name="connsiteX4" fmla="*/ 0 w 9144000"/>
              <a:gd name="connsiteY4" fmla="*/ 3667866 h 3667866"/>
              <a:gd name="connsiteX0" fmla="*/ 0 w 9144000"/>
              <a:gd name="connsiteY0" fmla="*/ 3555050 h 3555050"/>
              <a:gd name="connsiteX1" fmla="*/ 3588 w 9144000"/>
              <a:gd name="connsiteY1" fmla="*/ 1813584 h 3555050"/>
              <a:gd name="connsiteX2" fmla="*/ 3718192 w 9144000"/>
              <a:gd name="connsiteY2" fmla="*/ 0 h 3555050"/>
              <a:gd name="connsiteX3" fmla="*/ 9144000 w 9144000"/>
              <a:gd name="connsiteY3" fmla="*/ 3555050 h 3555050"/>
              <a:gd name="connsiteX4" fmla="*/ 0 w 9144000"/>
              <a:gd name="connsiteY4" fmla="*/ 3555050 h 3555050"/>
              <a:gd name="connsiteX0" fmla="*/ 0 w 9144000"/>
              <a:gd name="connsiteY0" fmla="*/ 3513486 h 3513486"/>
              <a:gd name="connsiteX1" fmla="*/ 3588 w 9144000"/>
              <a:gd name="connsiteY1" fmla="*/ 1772020 h 3513486"/>
              <a:gd name="connsiteX2" fmla="*/ 3777568 w 9144000"/>
              <a:gd name="connsiteY2" fmla="*/ 0 h 3513486"/>
              <a:gd name="connsiteX3" fmla="*/ 9144000 w 9144000"/>
              <a:gd name="connsiteY3" fmla="*/ 3513486 h 3513486"/>
              <a:gd name="connsiteX4" fmla="*/ 0 w 9144000"/>
              <a:gd name="connsiteY4" fmla="*/ 3513486 h 3513486"/>
              <a:gd name="connsiteX0" fmla="*/ 0 w 9144000"/>
              <a:gd name="connsiteY0" fmla="*/ 3501611 h 3501611"/>
              <a:gd name="connsiteX1" fmla="*/ 3588 w 9144000"/>
              <a:gd name="connsiteY1" fmla="*/ 1760145 h 3501611"/>
              <a:gd name="connsiteX2" fmla="*/ 3813194 w 9144000"/>
              <a:gd name="connsiteY2" fmla="*/ 0 h 3501611"/>
              <a:gd name="connsiteX3" fmla="*/ 9144000 w 9144000"/>
              <a:gd name="connsiteY3" fmla="*/ 3501611 h 3501611"/>
              <a:gd name="connsiteX4" fmla="*/ 0 w 9144000"/>
              <a:gd name="connsiteY4" fmla="*/ 3501611 h 3501611"/>
              <a:gd name="connsiteX0" fmla="*/ 0 w 9144000"/>
              <a:gd name="connsiteY0" fmla="*/ 3388796 h 3388796"/>
              <a:gd name="connsiteX1" fmla="*/ 3588 w 9144000"/>
              <a:gd name="connsiteY1" fmla="*/ 1647330 h 3388796"/>
              <a:gd name="connsiteX2" fmla="*/ 3676628 w 9144000"/>
              <a:gd name="connsiteY2" fmla="*/ 0 h 3388796"/>
              <a:gd name="connsiteX3" fmla="*/ 9144000 w 9144000"/>
              <a:gd name="connsiteY3" fmla="*/ 3388796 h 3388796"/>
              <a:gd name="connsiteX4" fmla="*/ 0 w 9144000"/>
              <a:gd name="connsiteY4" fmla="*/ 3388796 h 3388796"/>
              <a:gd name="connsiteX0" fmla="*/ 0 w 9144000"/>
              <a:gd name="connsiteY0" fmla="*/ 3329419 h 3329419"/>
              <a:gd name="connsiteX1" fmla="*/ 3588 w 9144000"/>
              <a:gd name="connsiteY1" fmla="*/ 1587953 h 3329419"/>
              <a:gd name="connsiteX2" fmla="*/ 3611313 w 9144000"/>
              <a:gd name="connsiteY2" fmla="*/ 0 h 3329419"/>
              <a:gd name="connsiteX3" fmla="*/ 9144000 w 9144000"/>
              <a:gd name="connsiteY3" fmla="*/ 3329419 h 3329419"/>
              <a:gd name="connsiteX4" fmla="*/ 0 w 9144000"/>
              <a:gd name="connsiteY4" fmla="*/ 3329419 h 332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3329419">
                <a:moveTo>
                  <a:pt x="0" y="3329419"/>
                </a:moveTo>
                <a:lnTo>
                  <a:pt x="3588" y="1587953"/>
                </a:lnTo>
                <a:lnTo>
                  <a:pt x="3611313" y="0"/>
                </a:lnTo>
                <a:lnTo>
                  <a:pt x="9144000" y="3329419"/>
                </a:lnTo>
                <a:lnTo>
                  <a:pt x="0" y="3329419"/>
                </a:lnTo>
                <a:close/>
              </a:path>
            </a:pathLst>
          </a:custGeom>
          <a:solidFill>
            <a:schemeClr val="accent3">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 name="Isosceles Triangle 9"/>
          <p:cNvSpPr/>
          <p:nvPr/>
        </p:nvSpPr>
        <p:spPr>
          <a:xfrm rot="10800000">
            <a:off x="0" y="0"/>
            <a:ext cx="2169053" cy="917800"/>
          </a:xfrm>
          <a:custGeom>
            <a:avLst/>
            <a:gdLst>
              <a:gd name="connsiteX0" fmla="*/ 0 w 1064648"/>
              <a:gd name="connsiteY0" fmla="*/ 917800 h 917800"/>
              <a:gd name="connsiteX1" fmla="*/ 1064648 w 1064648"/>
              <a:gd name="connsiteY1" fmla="*/ 0 h 917800"/>
              <a:gd name="connsiteX2" fmla="*/ 1064648 w 1064648"/>
              <a:gd name="connsiteY2" fmla="*/ 917800 h 917800"/>
              <a:gd name="connsiteX3" fmla="*/ 0 w 1064648"/>
              <a:gd name="connsiteY3" fmla="*/ 917800 h 917800"/>
              <a:gd name="connsiteX0" fmla="*/ 0 w 1931547"/>
              <a:gd name="connsiteY0" fmla="*/ 899987 h 917800"/>
              <a:gd name="connsiteX1" fmla="*/ 1931547 w 1931547"/>
              <a:gd name="connsiteY1" fmla="*/ 0 h 917800"/>
              <a:gd name="connsiteX2" fmla="*/ 1931547 w 1931547"/>
              <a:gd name="connsiteY2" fmla="*/ 917800 h 917800"/>
              <a:gd name="connsiteX3" fmla="*/ 0 w 1931547"/>
              <a:gd name="connsiteY3" fmla="*/ 899987 h 917800"/>
              <a:gd name="connsiteX0" fmla="*/ 0 w 1990923"/>
              <a:gd name="connsiteY0" fmla="*/ 923737 h 923737"/>
              <a:gd name="connsiteX1" fmla="*/ 1990923 w 1990923"/>
              <a:gd name="connsiteY1" fmla="*/ 0 h 923737"/>
              <a:gd name="connsiteX2" fmla="*/ 1990923 w 1990923"/>
              <a:gd name="connsiteY2" fmla="*/ 917800 h 923737"/>
              <a:gd name="connsiteX3" fmla="*/ 0 w 1990923"/>
              <a:gd name="connsiteY3" fmla="*/ 923737 h 923737"/>
              <a:gd name="connsiteX0" fmla="*/ 0 w 2323432"/>
              <a:gd name="connsiteY0" fmla="*/ 917799 h 917800"/>
              <a:gd name="connsiteX1" fmla="*/ 2323432 w 2323432"/>
              <a:gd name="connsiteY1" fmla="*/ 0 h 917800"/>
              <a:gd name="connsiteX2" fmla="*/ 2323432 w 2323432"/>
              <a:gd name="connsiteY2" fmla="*/ 917800 h 917800"/>
              <a:gd name="connsiteX3" fmla="*/ 0 w 2323432"/>
              <a:gd name="connsiteY3" fmla="*/ 917799 h 917800"/>
              <a:gd name="connsiteX0" fmla="*/ 0 w 2169053"/>
              <a:gd name="connsiteY0" fmla="*/ 917799 h 917800"/>
              <a:gd name="connsiteX1" fmla="*/ 2169053 w 2169053"/>
              <a:gd name="connsiteY1" fmla="*/ 0 h 917800"/>
              <a:gd name="connsiteX2" fmla="*/ 2169053 w 2169053"/>
              <a:gd name="connsiteY2" fmla="*/ 917800 h 917800"/>
              <a:gd name="connsiteX3" fmla="*/ 0 w 2169053"/>
              <a:gd name="connsiteY3" fmla="*/ 917799 h 917800"/>
            </a:gdLst>
            <a:ahLst/>
            <a:cxnLst>
              <a:cxn ang="0">
                <a:pos x="connsiteX0" y="connsiteY0"/>
              </a:cxn>
              <a:cxn ang="0">
                <a:pos x="connsiteX1" y="connsiteY1"/>
              </a:cxn>
              <a:cxn ang="0">
                <a:pos x="connsiteX2" y="connsiteY2"/>
              </a:cxn>
              <a:cxn ang="0">
                <a:pos x="connsiteX3" y="connsiteY3"/>
              </a:cxn>
            </a:cxnLst>
            <a:rect l="l" t="t" r="r" b="b"/>
            <a:pathLst>
              <a:path w="2169053" h="917800">
                <a:moveTo>
                  <a:pt x="0" y="917799"/>
                </a:moveTo>
                <a:lnTo>
                  <a:pt x="2169053" y="0"/>
                </a:lnTo>
                <a:lnTo>
                  <a:pt x="2169053" y="917800"/>
                </a:lnTo>
                <a:lnTo>
                  <a:pt x="0" y="917799"/>
                </a:lnTo>
                <a:close/>
              </a:path>
            </a:pathLst>
          </a:custGeom>
          <a:solidFill>
            <a:schemeClr val="accent3">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2" name="Isosceles Triangle 11"/>
          <p:cNvSpPr/>
          <p:nvPr/>
        </p:nvSpPr>
        <p:spPr>
          <a:xfrm rot="16200000">
            <a:off x="4868964" y="-1257283"/>
            <a:ext cx="3027994" cy="5536373"/>
          </a:xfrm>
          <a:custGeom>
            <a:avLst/>
            <a:gdLst>
              <a:gd name="connsiteX0" fmla="*/ 0 w 2179122"/>
              <a:gd name="connsiteY0" fmla="*/ 1878553 h 1878553"/>
              <a:gd name="connsiteX1" fmla="*/ 2179122 w 2179122"/>
              <a:gd name="connsiteY1" fmla="*/ 0 h 1878553"/>
              <a:gd name="connsiteX2" fmla="*/ 2179122 w 2179122"/>
              <a:gd name="connsiteY2" fmla="*/ 1878553 h 1878553"/>
              <a:gd name="connsiteX3" fmla="*/ 0 w 2179122"/>
              <a:gd name="connsiteY3" fmla="*/ 1878553 h 1878553"/>
              <a:gd name="connsiteX0" fmla="*/ 0 w 2202873"/>
              <a:gd name="connsiteY0" fmla="*/ 5239274 h 5239274"/>
              <a:gd name="connsiteX1" fmla="*/ 2202873 w 2202873"/>
              <a:gd name="connsiteY1" fmla="*/ 0 h 5239274"/>
              <a:gd name="connsiteX2" fmla="*/ 2179122 w 2202873"/>
              <a:gd name="connsiteY2" fmla="*/ 5239274 h 5239274"/>
              <a:gd name="connsiteX3" fmla="*/ 0 w 2202873"/>
              <a:gd name="connsiteY3" fmla="*/ 5239274 h 5239274"/>
              <a:gd name="connsiteX0" fmla="*/ 0 w 2196938"/>
              <a:gd name="connsiteY0" fmla="*/ 3832045 h 3832045"/>
              <a:gd name="connsiteX1" fmla="*/ 2196938 w 2196938"/>
              <a:gd name="connsiteY1" fmla="*/ 0 h 3832045"/>
              <a:gd name="connsiteX2" fmla="*/ 2179122 w 2196938"/>
              <a:gd name="connsiteY2" fmla="*/ 3832045 h 3832045"/>
              <a:gd name="connsiteX3" fmla="*/ 0 w 2196938"/>
              <a:gd name="connsiteY3" fmla="*/ 3832045 h 3832045"/>
              <a:gd name="connsiteX0" fmla="*/ 0 w 2187413"/>
              <a:gd name="connsiteY0" fmla="*/ 3834426 h 3834426"/>
              <a:gd name="connsiteX1" fmla="*/ 2187413 w 2187413"/>
              <a:gd name="connsiteY1" fmla="*/ 0 h 3834426"/>
              <a:gd name="connsiteX2" fmla="*/ 2179122 w 2187413"/>
              <a:gd name="connsiteY2" fmla="*/ 3834426 h 3834426"/>
              <a:gd name="connsiteX3" fmla="*/ 0 w 2187413"/>
              <a:gd name="connsiteY3" fmla="*/ 3834426 h 3834426"/>
              <a:gd name="connsiteX0" fmla="*/ 0 w 2185032"/>
              <a:gd name="connsiteY0" fmla="*/ 3846332 h 3846332"/>
              <a:gd name="connsiteX1" fmla="*/ 2185032 w 2185032"/>
              <a:gd name="connsiteY1" fmla="*/ 0 h 3846332"/>
              <a:gd name="connsiteX2" fmla="*/ 2179122 w 2185032"/>
              <a:gd name="connsiteY2" fmla="*/ 3846332 h 3846332"/>
              <a:gd name="connsiteX3" fmla="*/ 0 w 2185032"/>
              <a:gd name="connsiteY3" fmla="*/ 3846332 h 3846332"/>
              <a:gd name="connsiteX0" fmla="*/ 0 w 2198886"/>
              <a:gd name="connsiteY0" fmla="*/ 5543514 h 5543514"/>
              <a:gd name="connsiteX1" fmla="*/ 2198886 w 2198886"/>
              <a:gd name="connsiteY1" fmla="*/ 0 h 5543514"/>
              <a:gd name="connsiteX2" fmla="*/ 2179122 w 2198886"/>
              <a:gd name="connsiteY2" fmla="*/ 5543514 h 5543514"/>
              <a:gd name="connsiteX3" fmla="*/ 0 w 2198886"/>
              <a:gd name="connsiteY3" fmla="*/ 5543514 h 5543514"/>
              <a:gd name="connsiteX0" fmla="*/ 0 w 2180922"/>
              <a:gd name="connsiteY0" fmla="*/ 5536370 h 5536370"/>
              <a:gd name="connsiteX1" fmla="*/ 2179836 w 2180922"/>
              <a:gd name="connsiteY1" fmla="*/ 0 h 5536370"/>
              <a:gd name="connsiteX2" fmla="*/ 2179122 w 2180922"/>
              <a:gd name="connsiteY2" fmla="*/ 5536370 h 5536370"/>
              <a:gd name="connsiteX3" fmla="*/ 0 w 2180922"/>
              <a:gd name="connsiteY3" fmla="*/ 5536370 h 5536370"/>
              <a:gd name="connsiteX0" fmla="*/ 0 w 2182217"/>
              <a:gd name="connsiteY0" fmla="*/ 5517320 h 5517320"/>
              <a:gd name="connsiteX1" fmla="*/ 2182217 w 2182217"/>
              <a:gd name="connsiteY1" fmla="*/ 0 h 5517320"/>
              <a:gd name="connsiteX2" fmla="*/ 2179122 w 2182217"/>
              <a:gd name="connsiteY2" fmla="*/ 5517320 h 5517320"/>
              <a:gd name="connsiteX3" fmla="*/ 0 w 2182217"/>
              <a:gd name="connsiteY3" fmla="*/ 5517320 h 5517320"/>
              <a:gd name="connsiteX0" fmla="*/ 0 w 2180664"/>
              <a:gd name="connsiteY0" fmla="*/ 5538752 h 5538752"/>
              <a:gd name="connsiteX1" fmla="*/ 2177454 w 2180664"/>
              <a:gd name="connsiteY1" fmla="*/ 0 h 5538752"/>
              <a:gd name="connsiteX2" fmla="*/ 2179122 w 2180664"/>
              <a:gd name="connsiteY2" fmla="*/ 5538752 h 5538752"/>
              <a:gd name="connsiteX3" fmla="*/ 0 w 2180664"/>
              <a:gd name="connsiteY3" fmla="*/ 5538752 h 5538752"/>
              <a:gd name="connsiteX0" fmla="*/ 0 w 2180664"/>
              <a:gd name="connsiteY0" fmla="*/ 5522083 h 5522083"/>
              <a:gd name="connsiteX1" fmla="*/ 2177454 w 2180664"/>
              <a:gd name="connsiteY1" fmla="*/ 0 h 5522083"/>
              <a:gd name="connsiteX2" fmla="*/ 2179122 w 2180664"/>
              <a:gd name="connsiteY2" fmla="*/ 5522083 h 5522083"/>
              <a:gd name="connsiteX3" fmla="*/ 0 w 2180664"/>
              <a:gd name="connsiteY3" fmla="*/ 5522083 h 5522083"/>
              <a:gd name="connsiteX0" fmla="*/ 0 w 2180922"/>
              <a:gd name="connsiteY0" fmla="*/ 5529226 h 5529226"/>
              <a:gd name="connsiteX1" fmla="*/ 2179835 w 2180922"/>
              <a:gd name="connsiteY1" fmla="*/ 0 h 5529226"/>
              <a:gd name="connsiteX2" fmla="*/ 2179122 w 2180922"/>
              <a:gd name="connsiteY2" fmla="*/ 5529226 h 5529226"/>
              <a:gd name="connsiteX3" fmla="*/ 0 w 2180922"/>
              <a:gd name="connsiteY3" fmla="*/ 5529226 h 5529226"/>
              <a:gd name="connsiteX0" fmla="*/ 0 w 3005267"/>
              <a:gd name="connsiteY0" fmla="*/ 5529226 h 5529226"/>
              <a:gd name="connsiteX1" fmla="*/ 3004180 w 3005267"/>
              <a:gd name="connsiteY1" fmla="*/ 0 h 5529226"/>
              <a:gd name="connsiteX2" fmla="*/ 3003467 w 3005267"/>
              <a:gd name="connsiteY2" fmla="*/ 5529226 h 5529226"/>
              <a:gd name="connsiteX3" fmla="*/ 0 w 3005267"/>
              <a:gd name="connsiteY3" fmla="*/ 5529226 h 5529226"/>
              <a:gd name="connsiteX0" fmla="*/ 0 w 3026699"/>
              <a:gd name="connsiteY0" fmla="*/ 5536373 h 5536373"/>
              <a:gd name="connsiteX1" fmla="*/ 3025612 w 3026699"/>
              <a:gd name="connsiteY1" fmla="*/ 0 h 5536373"/>
              <a:gd name="connsiteX2" fmla="*/ 3024899 w 3026699"/>
              <a:gd name="connsiteY2" fmla="*/ 5529226 h 5536373"/>
              <a:gd name="connsiteX3" fmla="*/ 0 w 3026699"/>
              <a:gd name="connsiteY3" fmla="*/ 5536373 h 5536373"/>
              <a:gd name="connsiteX0" fmla="*/ 0 w 3027994"/>
              <a:gd name="connsiteY0" fmla="*/ 5536373 h 5536373"/>
              <a:gd name="connsiteX1" fmla="*/ 3027994 w 3027994"/>
              <a:gd name="connsiteY1" fmla="*/ 0 h 5536373"/>
              <a:gd name="connsiteX2" fmla="*/ 3024899 w 3027994"/>
              <a:gd name="connsiteY2" fmla="*/ 5529226 h 5536373"/>
              <a:gd name="connsiteX3" fmla="*/ 0 w 3027994"/>
              <a:gd name="connsiteY3" fmla="*/ 5536373 h 5536373"/>
            </a:gdLst>
            <a:ahLst/>
            <a:cxnLst>
              <a:cxn ang="0">
                <a:pos x="connsiteX0" y="connsiteY0"/>
              </a:cxn>
              <a:cxn ang="0">
                <a:pos x="connsiteX1" y="connsiteY1"/>
              </a:cxn>
              <a:cxn ang="0">
                <a:pos x="connsiteX2" y="connsiteY2"/>
              </a:cxn>
              <a:cxn ang="0">
                <a:pos x="connsiteX3" y="connsiteY3"/>
              </a:cxn>
            </a:cxnLst>
            <a:rect l="l" t="t" r="r" b="b"/>
            <a:pathLst>
              <a:path w="3027994" h="5536373">
                <a:moveTo>
                  <a:pt x="0" y="5536373"/>
                </a:moveTo>
                <a:lnTo>
                  <a:pt x="3027994" y="0"/>
                </a:lnTo>
                <a:cubicBezTo>
                  <a:pt x="3022055" y="1277348"/>
                  <a:pt x="3030838" y="4251878"/>
                  <a:pt x="3024899" y="5529226"/>
                </a:cubicBezTo>
                <a:lnTo>
                  <a:pt x="0" y="5536373"/>
                </a:lnTo>
                <a:close/>
              </a:path>
            </a:pathLst>
          </a:custGeom>
          <a:solidFill>
            <a:schemeClr val="accent3">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3" name="Rectangle 12"/>
          <p:cNvSpPr/>
          <p:nvPr/>
        </p:nvSpPr>
        <p:spPr>
          <a:xfrm rot="1800000">
            <a:off x="2730323" y="1595783"/>
            <a:ext cx="7394166" cy="1853566"/>
          </a:xfrm>
          <a:custGeom>
            <a:avLst/>
            <a:gdLst>
              <a:gd name="connsiteX0" fmla="*/ 0 w 2416628"/>
              <a:gd name="connsiteY0" fmla="*/ 0 h 1306287"/>
              <a:gd name="connsiteX1" fmla="*/ 2416628 w 2416628"/>
              <a:gd name="connsiteY1" fmla="*/ 0 h 1306287"/>
              <a:gd name="connsiteX2" fmla="*/ 2416628 w 2416628"/>
              <a:gd name="connsiteY2" fmla="*/ 1306287 h 1306287"/>
              <a:gd name="connsiteX3" fmla="*/ 0 w 2416628"/>
              <a:gd name="connsiteY3" fmla="*/ 1306287 h 1306287"/>
              <a:gd name="connsiteX4" fmla="*/ 0 w 2416628"/>
              <a:gd name="connsiteY4" fmla="*/ 0 h 1306287"/>
              <a:gd name="connsiteX0" fmla="*/ 0 w 2670809"/>
              <a:gd name="connsiteY0" fmla="*/ 640399 h 1946686"/>
              <a:gd name="connsiteX1" fmla="*/ 2670809 w 2670809"/>
              <a:gd name="connsiteY1" fmla="*/ 0 h 1946686"/>
              <a:gd name="connsiteX2" fmla="*/ 2416628 w 2670809"/>
              <a:gd name="connsiteY2" fmla="*/ 1946686 h 1946686"/>
              <a:gd name="connsiteX3" fmla="*/ 0 w 2670809"/>
              <a:gd name="connsiteY3" fmla="*/ 1946686 h 1946686"/>
              <a:gd name="connsiteX4" fmla="*/ 0 w 2670809"/>
              <a:gd name="connsiteY4" fmla="*/ 640399 h 1946686"/>
              <a:gd name="connsiteX0" fmla="*/ 0 w 4155990"/>
              <a:gd name="connsiteY0" fmla="*/ 640399 h 2560533"/>
              <a:gd name="connsiteX1" fmla="*/ 2670809 w 4155990"/>
              <a:gd name="connsiteY1" fmla="*/ 0 h 2560533"/>
              <a:gd name="connsiteX2" fmla="*/ 4155990 w 4155990"/>
              <a:gd name="connsiteY2" fmla="*/ 2560533 h 2560533"/>
              <a:gd name="connsiteX3" fmla="*/ 0 w 4155990"/>
              <a:gd name="connsiteY3" fmla="*/ 1946686 h 2560533"/>
              <a:gd name="connsiteX4" fmla="*/ 0 w 4155990"/>
              <a:gd name="connsiteY4" fmla="*/ 640399 h 2560533"/>
              <a:gd name="connsiteX0" fmla="*/ 2326505 w 6482495"/>
              <a:gd name="connsiteY0" fmla="*/ 640399 h 2560533"/>
              <a:gd name="connsiteX1" fmla="*/ 4997314 w 6482495"/>
              <a:gd name="connsiteY1" fmla="*/ 0 h 2560533"/>
              <a:gd name="connsiteX2" fmla="*/ 6482495 w 6482495"/>
              <a:gd name="connsiteY2" fmla="*/ 2560533 h 2560533"/>
              <a:gd name="connsiteX3" fmla="*/ 0 w 6482495"/>
              <a:gd name="connsiteY3" fmla="*/ 2453435 h 2560533"/>
              <a:gd name="connsiteX4" fmla="*/ 2326505 w 6482495"/>
              <a:gd name="connsiteY4" fmla="*/ 640399 h 2560533"/>
              <a:gd name="connsiteX0" fmla="*/ 599601 w 6482495"/>
              <a:gd name="connsiteY0" fmla="*/ 12503 h 2560533"/>
              <a:gd name="connsiteX1" fmla="*/ 4997314 w 6482495"/>
              <a:gd name="connsiteY1" fmla="*/ 0 h 2560533"/>
              <a:gd name="connsiteX2" fmla="*/ 6482495 w 6482495"/>
              <a:gd name="connsiteY2" fmla="*/ 2560533 h 2560533"/>
              <a:gd name="connsiteX3" fmla="*/ 0 w 6482495"/>
              <a:gd name="connsiteY3" fmla="*/ 2453435 h 2560533"/>
              <a:gd name="connsiteX4" fmla="*/ 599601 w 6482495"/>
              <a:gd name="connsiteY4" fmla="*/ 12503 h 2560533"/>
              <a:gd name="connsiteX0" fmla="*/ 375307 w 6482495"/>
              <a:gd name="connsiteY0" fmla="*/ 87150 h 2560533"/>
              <a:gd name="connsiteX1" fmla="*/ 4997314 w 6482495"/>
              <a:gd name="connsiteY1" fmla="*/ 0 h 2560533"/>
              <a:gd name="connsiteX2" fmla="*/ 6482495 w 6482495"/>
              <a:gd name="connsiteY2" fmla="*/ 2560533 h 2560533"/>
              <a:gd name="connsiteX3" fmla="*/ 0 w 6482495"/>
              <a:gd name="connsiteY3" fmla="*/ 2453435 h 2560533"/>
              <a:gd name="connsiteX4" fmla="*/ 375307 w 6482495"/>
              <a:gd name="connsiteY4" fmla="*/ 87150 h 2560533"/>
              <a:gd name="connsiteX0" fmla="*/ 325264 w 6432452"/>
              <a:gd name="connsiteY0" fmla="*/ 87150 h 2560533"/>
              <a:gd name="connsiteX1" fmla="*/ 4947271 w 6432452"/>
              <a:gd name="connsiteY1" fmla="*/ 0 h 2560533"/>
              <a:gd name="connsiteX2" fmla="*/ 6432452 w 6432452"/>
              <a:gd name="connsiteY2" fmla="*/ 2560533 h 2560533"/>
              <a:gd name="connsiteX3" fmla="*/ 0 w 6432452"/>
              <a:gd name="connsiteY3" fmla="*/ 2445111 h 2560533"/>
              <a:gd name="connsiteX4" fmla="*/ 325264 w 6432452"/>
              <a:gd name="connsiteY4" fmla="*/ 87150 h 2560533"/>
              <a:gd name="connsiteX0" fmla="*/ 354220 w 6461408"/>
              <a:gd name="connsiteY0" fmla="*/ 87150 h 2560533"/>
              <a:gd name="connsiteX1" fmla="*/ 4976227 w 6461408"/>
              <a:gd name="connsiteY1" fmla="*/ 0 h 2560533"/>
              <a:gd name="connsiteX2" fmla="*/ 6461408 w 6461408"/>
              <a:gd name="connsiteY2" fmla="*/ 2560533 h 2560533"/>
              <a:gd name="connsiteX3" fmla="*/ 0 w 6461408"/>
              <a:gd name="connsiteY3" fmla="*/ 2442581 h 2560533"/>
              <a:gd name="connsiteX4" fmla="*/ 354220 w 6461408"/>
              <a:gd name="connsiteY4" fmla="*/ 87150 h 2560533"/>
              <a:gd name="connsiteX0" fmla="*/ 564822 w 6461408"/>
              <a:gd name="connsiteY0" fmla="*/ 23301 h 2560533"/>
              <a:gd name="connsiteX1" fmla="*/ 4976227 w 6461408"/>
              <a:gd name="connsiteY1" fmla="*/ 0 h 2560533"/>
              <a:gd name="connsiteX2" fmla="*/ 6461408 w 6461408"/>
              <a:gd name="connsiteY2" fmla="*/ 2560533 h 2560533"/>
              <a:gd name="connsiteX3" fmla="*/ 0 w 6461408"/>
              <a:gd name="connsiteY3" fmla="*/ 2442581 h 2560533"/>
              <a:gd name="connsiteX4" fmla="*/ 564822 w 6461408"/>
              <a:gd name="connsiteY4" fmla="*/ 23301 h 2560533"/>
              <a:gd name="connsiteX0" fmla="*/ 564822 w 6461408"/>
              <a:gd name="connsiteY0" fmla="*/ 23301 h 2560533"/>
              <a:gd name="connsiteX1" fmla="*/ 4976228 w 6461408"/>
              <a:gd name="connsiteY1" fmla="*/ 0 h 2560533"/>
              <a:gd name="connsiteX2" fmla="*/ 6461408 w 6461408"/>
              <a:gd name="connsiteY2" fmla="*/ 2560533 h 2560533"/>
              <a:gd name="connsiteX3" fmla="*/ 0 w 6461408"/>
              <a:gd name="connsiteY3" fmla="*/ 2442581 h 2560533"/>
              <a:gd name="connsiteX4" fmla="*/ 564822 w 6461408"/>
              <a:gd name="connsiteY4" fmla="*/ 23301 h 2560533"/>
              <a:gd name="connsiteX0" fmla="*/ 564822 w 6461408"/>
              <a:gd name="connsiteY0" fmla="*/ 29488 h 2566720"/>
              <a:gd name="connsiteX1" fmla="*/ 4972656 w 6461408"/>
              <a:gd name="connsiteY1" fmla="*/ 0 h 2566720"/>
              <a:gd name="connsiteX2" fmla="*/ 6461408 w 6461408"/>
              <a:gd name="connsiteY2" fmla="*/ 2566720 h 2566720"/>
              <a:gd name="connsiteX3" fmla="*/ 0 w 6461408"/>
              <a:gd name="connsiteY3" fmla="*/ 2448768 h 2566720"/>
              <a:gd name="connsiteX4" fmla="*/ 564822 w 6461408"/>
              <a:gd name="connsiteY4" fmla="*/ 29488 h 2566720"/>
              <a:gd name="connsiteX0" fmla="*/ 561250 w 6457836"/>
              <a:gd name="connsiteY0" fmla="*/ 29488 h 2566720"/>
              <a:gd name="connsiteX1" fmla="*/ 4969084 w 6457836"/>
              <a:gd name="connsiteY1" fmla="*/ 0 h 2566720"/>
              <a:gd name="connsiteX2" fmla="*/ 6457836 w 6457836"/>
              <a:gd name="connsiteY2" fmla="*/ 2566720 h 2566720"/>
              <a:gd name="connsiteX3" fmla="*/ 0 w 6457836"/>
              <a:gd name="connsiteY3" fmla="*/ 2454955 h 2566720"/>
              <a:gd name="connsiteX4" fmla="*/ 561250 w 6457836"/>
              <a:gd name="connsiteY4" fmla="*/ 29488 h 2566720"/>
              <a:gd name="connsiteX0" fmla="*/ 555616 w 6457836"/>
              <a:gd name="connsiteY0" fmla="*/ 24491 h 2566720"/>
              <a:gd name="connsiteX1" fmla="*/ 4969084 w 6457836"/>
              <a:gd name="connsiteY1" fmla="*/ 0 h 2566720"/>
              <a:gd name="connsiteX2" fmla="*/ 6457836 w 6457836"/>
              <a:gd name="connsiteY2" fmla="*/ 2566720 h 2566720"/>
              <a:gd name="connsiteX3" fmla="*/ 0 w 6457836"/>
              <a:gd name="connsiteY3" fmla="*/ 2454955 h 2566720"/>
              <a:gd name="connsiteX4" fmla="*/ 555616 w 6457836"/>
              <a:gd name="connsiteY4" fmla="*/ 24491 h 2566720"/>
              <a:gd name="connsiteX0" fmla="*/ 555616 w 6489334"/>
              <a:gd name="connsiteY0" fmla="*/ 24491 h 2584205"/>
              <a:gd name="connsiteX1" fmla="*/ 4969084 w 6489334"/>
              <a:gd name="connsiteY1" fmla="*/ 0 h 2584205"/>
              <a:gd name="connsiteX2" fmla="*/ 6489334 w 6489334"/>
              <a:gd name="connsiteY2" fmla="*/ 2584205 h 2584205"/>
              <a:gd name="connsiteX3" fmla="*/ 0 w 6489334"/>
              <a:gd name="connsiteY3" fmla="*/ 2454955 h 2584205"/>
              <a:gd name="connsiteX4" fmla="*/ 555616 w 6489334"/>
              <a:gd name="connsiteY4" fmla="*/ 24491 h 2584205"/>
              <a:gd name="connsiteX0" fmla="*/ 524045 w 6457763"/>
              <a:gd name="connsiteY0" fmla="*/ 24491 h 2584205"/>
              <a:gd name="connsiteX1" fmla="*/ 4937513 w 6457763"/>
              <a:gd name="connsiteY1" fmla="*/ 0 h 2584205"/>
              <a:gd name="connsiteX2" fmla="*/ 6457763 w 6457763"/>
              <a:gd name="connsiteY2" fmla="*/ 2584205 h 2584205"/>
              <a:gd name="connsiteX3" fmla="*/ 0 w 6457763"/>
              <a:gd name="connsiteY3" fmla="*/ 2447726 h 2584205"/>
              <a:gd name="connsiteX4" fmla="*/ 524045 w 6457763"/>
              <a:gd name="connsiteY4" fmla="*/ 24491 h 2584205"/>
              <a:gd name="connsiteX0" fmla="*/ 550620 w 6484338"/>
              <a:gd name="connsiteY0" fmla="*/ 24491 h 2584205"/>
              <a:gd name="connsiteX1" fmla="*/ 4964088 w 6484338"/>
              <a:gd name="connsiteY1" fmla="*/ 0 h 2584205"/>
              <a:gd name="connsiteX2" fmla="*/ 6484338 w 6484338"/>
              <a:gd name="connsiteY2" fmla="*/ 2584205 h 2584205"/>
              <a:gd name="connsiteX3" fmla="*/ 0 w 6484338"/>
              <a:gd name="connsiteY3" fmla="*/ 2449321 h 2584205"/>
              <a:gd name="connsiteX4" fmla="*/ 550620 w 6484338"/>
              <a:gd name="connsiteY4" fmla="*/ 24491 h 2584205"/>
              <a:gd name="connsiteX0" fmla="*/ 558869 w 6492587"/>
              <a:gd name="connsiteY0" fmla="*/ 24491 h 2584205"/>
              <a:gd name="connsiteX1" fmla="*/ 4972337 w 6492587"/>
              <a:gd name="connsiteY1" fmla="*/ 0 h 2584205"/>
              <a:gd name="connsiteX2" fmla="*/ 6492587 w 6492587"/>
              <a:gd name="connsiteY2" fmla="*/ 2584205 h 2584205"/>
              <a:gd name="connsiteX3" fmla="*/ 0 w 6492587"/>
              <a:gd name="connsiteY3" fmla="*/ 2454084 h 2584205"/>
              <a:gd name="connsiteX4" fmla="*/ 558869 w 6492587"/>
              <a:gd name="connsiteY4" fmla="*/ 24491 h 2584205"/>
              <a:gd name="connsiteX0" fmla="*/ 0 w 7390594"/>
              <a:gd name="connsiteY0" fmla="*/ 881617 h 2584205"/>
              <a:gd name="connsiteX1" fmla="*/ 5870344 w 7390594"/>
              <a:gd name="connsiteY1" fmla="*/ 0 h 2584205"/>
              <a:gd name="connsiteX2" fmla="*/ 7390594 w 7390594"/>
              <a:gd name="connsiteY2" fmla="*/ 2584205 h 2584205"/>
              <a:gd name="connsiteX3" fmla="*/ 898007 w 7390594"/>
              <a:gd name="connsiteY3" fmla="*/ 2454084 h 2584205"/>
              <a:gd name="connsiteX4" fmla="*/ 0 w 7390594"/>
              <a:gd name="connsiteY4" fmla="*/ 881617 h 2584205"/>
              <a:gd name="connsiteX0" fmla="*/ 0 w 7395357"/>
              <a:gd name="connsiteY0" fmla="*/ 873368 h 2584205"/>
              <a:gd name="connsiteX1" fmla="*/ 5875107 w 7395357"/>
              <a:gd name="connsiteY1" fmla="*/ 0 h 2584205"/>
              <a:gd name="connsiteX2" fmla="*/ 7395357 w 7395357"/>
              <a:gd name="connsiteY2" fmla="*/ 2584205 h 2584205"/>
              <a:gd name="connsiteX3" fmla="*/ 902770 w 7395357"/>
              <a:gd name="connsiteY3" fmla="*/ 2454084 h 2584205"/>
              <a:gd name="connsiteX4" fmla="*/ 0 w 7395357"/>
              <a:gd name="connsiteY4" fmla="*/ 873368 h 2584205"/>
              <a:gd name="connsiteX0" fmla="*/ 0 w 7394166"/>
              <a:gd name="connsiteY0" fmla="*/ 875430 h 2584205"/>
              <a:gd name="connsiteX1" fmla="*/ 5873916 w 7394166"/>
              <a:gd name="connsiteY1" fmla="*/ 0 h 2584205"/>
              <a:gd name="connsiteX2" fmla="*/ 7394166 w 7394166"/>
              <a:gd name="connsiteY2" fmla="*/ 2584205 h 2584205"/>
              <a:gd name="connsiteX3" fmla="*/ 901579 w 7394166"/>
              <a:gd name="connsiteY3" fmla="*/ 2454084 h 2584205"/>
              <a:gd name="connsiteX4" fmla="*/ 0 w 7394166"/>
              <a:gd name="connsiteY4" fmla="*/ 875430 h 2584205"/>
              <a:gd name="connsiteX0" fmla="*/ 0 w 7394166"/>
              <a:gd name="connsiteY0" fmla="*/ 577327 h 2286102"/>
              <a:gd name="connsiteX1" fmla="*/ 6078022 w 7394166"/>
              <a:gd name="connsiteY1" fmla="*/ 0 h 2286102"/>
              <a:gd name="connsiteX2" fmla="*/ 7394166 w 7394166"/>
              <a:gd name="connsiteY2" fmla="*/ 2286102 h 2286102"/>
              <a:gd name="connsiteX3" fmla="*/ 901579 w 7394166"/>
              <a:gd name="connsiteY3" fmla="*/ 2155981 h 2286102"/>
              <a:gd name="connsiteX4" fmla="*/ 0 w 7394166"/>
              <a:gd name="connsiteY4" fmla="*/ 577327 h 2286102"/>
              <a:gd name="connsiteX0" fmla="*/ 0 w 7394166"/>
              <a:gd name="connsiteY0" fmla="*/ 352821 h 2061596"/>
              <a:gd name="connsiteX1" fmla="*/ 6215639 w 7394166"/>
              <a:gd name="connsiteY1" fmla="*/ 0 h 2061596"/>
              <a:gd name="connsiteX2" fmla="*/ 7394166 w 7394166"/>
              <a:gd name="connsiteY2" fmla="*/ 2061596 h 2061596"/>
              <a:gd name="connsiteX3" fmla="*/ 901579 w 7394166"/>
              <a:gd name="connsiteY3" fmla="*/ 1931475 h 2061596"/>
              <a:gd name="connsiteX4" fmla="*/ 0 w 7394166"/>
              <a:gd name="connsiteY4" fmla="*/ 352821 h 2061596"/>
              <a:gd name="connsiteX0" fmla="*/ 0 w 7394166"/>
              <a:gd name="connsiteY0" fmla="*/ 160847 h 1869622"/>
              <a:gd name="connsiteX1" fmla="*/ 6326475 w 7394166"/>
              <a:gd name="connsiteY1" fmla="*/ 0 h 1869622"/>
              <a:gd name="connsiteX2" fmla="*/ 7394166 w 7394166"/>
              <a:gd name="connsiteY2" fmla="*/ 1869622 h 1869622"/>
              <a:gd name="connsiteX3" fmla="*/ 901579 w 7394166"/>
              <a:gd name="connsiteY3" fmla="*/ 1739501 h 1869622"/>
              <a:gd name="connsiteX4" fmla="*/ 0 w 7394166"/>
              <a:gd name="connsiteY4" fmla="*/ 160847 h 1869622"/>
              <a:gd name="connsiteX0" fmla="*/ 0 w 7394166"/>
              <a:gd name="connsiteY0" fmla="*/ 151383 h 1860158"/>
              <a:gd name="connsiteX1" fmla="*/ 6323939 w 7394166"/>
              <a:gd name="connsiteY1" fmla="*/ 0 h 1860158"/>
              <a:gd name="connsiteX2" fmla="*/ 7394166 w 7394166"/>
              <a:gd name="connsiteY2" fmla="*/ 1860158 h 1860158"/>
              <a:gd name="connsiteX3" fmla="*/ 901579 w 7394166"/>
              <a:gd name="connsiteY3" fmla="*/ 1730037 h 1860158"/>
              <a:gd name="connsiteX4" fmla="*/ 0 w 7394166"/>
              <a:gd name="connsiteY4" fmla="*/ 151383 h 1860158"/>
              <a:gd name="connsiteX0" fmla="*/ 0 w 7394166"/>
              <a:gd name="connsiteY0" fmla="*/ 144791 h 1853566"/>
              <a:gd name="connsiteX1" fmla="*/ 6302999 w 7394166"/>
              <a:gd name="connsiteY1" fmla="*/ 0 h 1853566"/>
              <a:gd name="connsiteX2" fmla="*/ 7394166 w 7394166"/>
              <a:gd name="connsiteY2" fmla="*/ 1853566 h 1853566"/>
              <a:gd name="connsiteX3" fmla="*/ 901579 w 7394166"/>
              <a:gd name="connsiteY3" fmla="*/ 1723445 h 1853566"/>
              <a:gd name="connsiteX4" fmla="*/ 0 w 7394166"/>
              <a:gd name="connsiteY4" fmla="*/ 144791 h 1853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4166" h="1853566">
                <a:moveTo>
                  <a:pt x="0" y="144791"/>
                </a:moveTo>
                <a:lnTo>
                  <a:pt x="6302999" y="0"/>
                </a:lnTo>
                <a:lnTo>
                  <a:pt x="7394166" y="1853566"/>
                </a:lnTo>
                <a:lnTo>
                  <a:pt x="901579" y="1723445"/>
                </a:lnTo>
                <a:lnTo>
                  <a:pt x="0" y="144791"/>
                </a:lnTo>
                <a:close/>
              </a:path>
            </a:pathLst>
          </a:custGeom>
          <a:solidFill>
            <a:schemeClr val="accent4">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cxnSp>
        <p:nvCxnSpPr>
          <p:cNvPr id="20" name="直接连接符 19"/>
          <p:cNvCxnSpPr/>
          <p:nvPr/>
        </p:nvCxnSpPr>
        <p:spPr>
          <a:xfrm>
            <a:off x="2285055" y="3276241"/>
            <a:ext cx="0" cy="1342165"/>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2431444" y="3690966"/>
            <a:ext cx="3057247" cy="584775"/>
          </a:xfrm>
          <a:prstGeom prst="rect">
            <a:avLst/>
          </a:prstGeom>
          <a:noFill/>
        </p:spPr>
        <p:txBody>
          <a:bodyPr wrap="none" rtlCol="0">
            <a:spAutoFit/>
          </a:bodyPr>
          <a:lstStyle/>
          <a:p>
            <a:r>
              <a:rPr lang="zh-CN" altLang="en-US" sz="3200" b="1" dirty="0">
                <a:solidFill>
                  <a:schemeClr val="bg1"/>
                </a:solidFill>
                <a:effectLst>
                  <a:outerShdw blurRad="38100" dist="38100" dir="2700000" algn="tl">
                    <a:srgbClr val="000000">
                      <a:alpha val="43137"/>
                    </a:srgbClr>
                  </a:outerShdw>
                </a:effectLst>
                <a:cs typeface="+mn-ea"/>
                <a:sym typeface="+mn-lt"/>
              </a:rPr>
              <a:t>感谢大家的支持</a:t>
            </a:r>
          </a:p>
        </p:txBody>
      </p:sp>
      <p:sp>
        <p:nvSpPr>
          <p:cNvPr id="24" name="文本框 23"/>
          <p:cNvSpPr txBox="1"/>
          <p:nvPr/>
        </p:nvSpPr>
        <p:spPr>
          <a:xfrm>
            <a:off x="2431444" y="4279852"/>
            <a:ext cx="2959091" cy="338554"/>
          </a:xfrm>
          <a:prstGeom prst="rect">
            <a:avLst/>
          </a:prstGeom>
          <a:noFill/>
        </p:spPr>
        <p:txBody>
          <a:bodyPr wrap="square" rtlCol="0">
            <a:spAutoFit/>
          </a:bodyPr>
          <a:lstStyle/>
          <a:p>
            <a:pPr algn="dist"/>
            <a:r>
              <a:rPr lang="en-US" altLang="zh-CN" sz="1600" dirty="0">
                <a:solidFill>
                  <a:schemeClr val="bg1"/>
                </a:solidFill>
                <a:cs typeface="+mn-ea"/>
                <a:sym typeface="+mn-lt"/>
              </a:rPr>
              <a:t>THANK YOU EVERY ONE</a:t>
            </a:r>
            <a:endParaRPr lang="zh-CN" altLang="en-US" sz="1600" dirty="0">
              <a:solidFill>
                <a:schemeClr val="bg1"/>
              </a:solidFill>
              <a:cs typeface="+mn-ea"/>
              <a:sym typeface="+mn-lt"/>
            </a:endParaRPr>
          </a:p>
        </p:txBody>
      </p:sp>
      <p:sp>
        <p:nvSpPr>
          <p:cNvPr id="28" name="文本框 27"/>
          <p:cNvSpPr txBox="1"/>
          <p:nvPr/>
        </p:nvSpPr>
        <p:spPr>
          <a:xfrm>
            <a:off x="2431444" y="3167650"/>
            <a:ext cx="1425259" cy="584775"/>
          </a:xfrm>
          <a:prstGeom prst="rect">
            <a:avLst/>
          </a:prstGeom>
          <a:noFill/>
        </p:spPr>
        <p:txBody>
          <a:bodyPr wrap="square" rtlCol="0">
            <a:spAutoFit/>
          </a:bodyPr>
          <a:lstStyle/>
          <a:p>
            <a:r>
              <a:rPr lang="en-US" altLang="zh-CN" sz="3200" b="1" dirty="0">
                <a:ln w="0">
                  <a:solidFill>
                    <a:schemeClr val="bg1"/>
                  </a:solidFill>
                </a:ln>
                <a:pattFill prst="wdUpDiag">
                  <a:fgClr>
                    <a:schemeClr val="accent4"/>
                  </a:fgClr>
                  <a:bgClr>
                    <a:schemeClr val="bg1"/>
                  </a:bgClr>
                </a:pattFill>
                <a:cs typeface="+mn-ea"/>
                <a:sym typeface="+mn-lt"/>
              </a:rPr>
              <a:t>END</a:t>
            </a:r>
            <a:endParaRPr lang="zh-CN" altLang="en-US" sz="3200" b="1" dirty="0">
              <a:ln w="0">
                <a:solidFill>
                  <a:schemeClr val="bg1"/>
                </a:solidFill>
              </a:ln>
              <a:pattFill prst="wdUpDiag">
                <a:fgClr>
                  <a:schemeClr val="accent4"/>
                </a:fgClr>
                <a:bgClr>
                  <a:schemeClr val="bg1"/>
                </a:bgClr>
              </a:pattFill>
              <a:cs typeface="+mn-ea"/>
              <a:sym typeface="+mn-lt"/>
            </a:endParaRPr>
          </a:p>
        </p:txBody>
      </p:sp>
    </p:spTree>
    <p:extLst>
      <p:ext uri="{BB962C8B-B14F-4D97-AF65-F5344CB8AC3E}">
        <p14:creationId xmlns:p14="http://schemas.microsoft.com/office/powerpoint/2010/main" val="40651081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10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6" decel="100000" fill="hold" grpId="0" nodeType="withEffect">
                                  <p:stCondLst>
                                    <p:cond delay="10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1+#ppt_w/2"/>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12" grpId="0" animBg="1"/>
      <p:bldP spid="13" grpId="0" animBg="1"/>
      <p:bldP spid="23" grpId="0"/>
      <p:bldP spid="24"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B8A07D7-4E73-47CB-91D5-D93379BF2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666813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3877D68-910F-4A94-B639-F606BFB71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a:extLst>
              <a:ext uri="{FF2B5EF4-FFF2-40B4-BE49-F238E27FC236}">
                <a16:creationId xmlns:a16="http://schemas.microsoft.com/office/drawing/2014/main" xmlns="" id="{362AFBE1-7BA4-473C-B42A-E10525909851}"/>
              </a:ext>
            </a:extLst>
          </p:cNvPr>
          <p:cNvSpPr/>
          <p:nvPr/>
        </p:nvSpPr>
        <p:spPr>
          <a:xfrm>
            <a:off x="693894" y="4195115"/>
            <a:ext cx="5442125" cy="346249"/>
          </a:xfrm>
          <a:prstGeom prst="rect">
            <a:avLst/>
          </a:prstGeom>
          <a:solidFill>
            <a:srgbClr val="F4664E"/>
          </a:solidFill>
          <a:ln w="12700" cap="flat" cmpd="sng" algn="ctr">
            <a:noFill/>
            <a:prstDash val="solid"/>
            <a:miter lim="800000"/>
          </a:ln>
          <a:effectLst/>
        </p:spPr>
        <p:txBody>
          <a:bodyPr rtlCol="0" anchor="ctr"/>
          <a:lstStyle/>
          <a:p>
            <a:pPr algn="dist" defTabSz="685800">
              <a:defRPr/>
            </a:pPr>
            <a:r>
              <a:rPr lang="zh-CN" altLang="en-US" sz="1200" b="1" kern="0" spc="225" dirty="0">
                <a:solidFill>
                  <a:srgbClr val="000000"/>
                </a:solidFill>
                <a:latin typeface="Calibri"/>
                <a:ea typeface="微软雅黑"/>
              </a:rPr>
              <a:t>微信扫描二维码，回复</a:t>
            </a:r>
            <a:r>
              <a:rPr lang="zh-CN" altLang="en-US" sz="1200" b="1" dirty="0">
                <a:solidFill>
                  <a:srgbClr val="0D0D0D"/>
                </a:solidFill>
                <a:latin typeface="Calibri"/>
                <a:ea typeface="微软雅黑"/>
              </a:rPr>
              <a:t>「</a:t>
            </a:r>
            <a:r>
              <a:rPr lang="zh-CN" altLang="en-US" sz="1500" b="1" kern="0" spc="225" dirty="0">
                <a:solidFill>
                  <a:srgbClr val="FFFF00"/>
                </a:solidFill>
                <a:effectLst>
                  <a:outerShdw blurRad="63500" sx="102000" sy="102000" algn="ctr" rotWithShape="0">
                    <a:prstClr val="black">
                      <a:alpha val="40000"/>
                    </a:prstClr>
                  </a:outerShdw>
                </a:effectLst>
                <a:latin typeface="Calibri"/>
                <a:ea typeface="微软雅黑"/>
              </a:rPr>
              <a:t>限时大礼包</a:t>
            </a:r>
            <a:r>
              <a:rPr lang="zh-CN" altLang="en-US" sz="1200" b="1" dirty="0">
                <a:solidFill>
                  <a:srgbClr val="0D0D0D"/>
                </a:solidFill>
                <a:latin typeface="Calibri"/>
                <a:ea typeface="微软雅黑"/>
              </a:rPr>
              <a:t>」</a:t>
            </a:r>
            <a:r>
              <a:rPr lang="zh-CN" altLang="en-US" sz="1200" b="1" kern="0" spc="225" dirty="0">
                <a:solidFill>
                  <a:srgbClr val="000000"/>
                </a:solidFill>
                <a:latin typeface="Calibri"/>
                <a:ea typeface="微软雅黑"/>
              </a:rPr>
              <a:t>免费领取大礼包</a:t>
            </a:r>
          </a:p>
        </p:txBody>
      </p:sp>
      <p:sp>
        <p:nvSpPr>
          <p:cNvPr id="9" name="文本框 8">
            <a:extLst>
              <a:ext uri="{FF2B5EF4-FFF2-40B4-BE49-F238E27FC236}">
                <a16:creationId xmlns:a16="http://schemas.microsoft.com/office/drawing/2014/main" xmlns="" id="{FF216972-8392-49E6-AE42-C1AE188A3A0A}"/>
              </a:ext>
            </a:extLst>
          </p:cNvPr>
          <p:cNvSpPr txBox="1"/>
          <p:nvPr/>
        </p:nvSpPr>
        <p:spPr>
          <a:xfrm>
            <a:off x="638736" y="4595841"/>
            <a:ext cx="4276164" cy="323165"/>
          </a:xfrm>
          <a:prstGeom prst="rect">
            <a:avLst/>
          </a:prstGeom>
          <a:noFill/>
        </p:spPr>
        <p:txBody>
          <a:bodyPr wrap="square" rtlCol="0">
            <a:spAutoFit/>
          </a:bodyPr>
          <a:lstStyle/>
          <a:p>
            <a:pPr algn="dist" defTabSz="342900">
              <a:defRPr/>
            </a:pPr>
            <a:r>
              <a:rPr lang="zh-CN" altLang="en-US" sz="1200" i="1" kern="0" spc="225" dirty="0">
                <a:solidFill>
                  <a:srgbClr val="000000"/>
                </a:solidFill>
                <a:latin typeface="Calibri"/>
                <a:ea typeface="微软雅黑"/>
              </a:rPr>
              <a:t>回复</a:t>
            </a:r>
            <a:r>
              <a:rPr lang="zh-CN" altLang="en-US" sz="1200" i="1" dirty="0">
                <a:solidFill>
                  <a:srgbClr val="0D0D0D"/>
                </a:solidFill>
                <a:latin typeface="Calibri"/>
                <a:ea typeface="微软雅黑"/>
              </a:rPr>
              <a:t>「</a:t>
            </a:r>
            <a:r>
              <a:rPr lang="en-US" altLang="zh-CN" sz="1500" b="1" i="1" kern="0" spc="225" dirty="0">
                <a:solidFill>
                  <a:srgbClr val="F4664E"/>
                </a:solidFill>
                <a:latin typeface="Calibri"/>
                <a:ea typeface="微软雅黑"/>
              </a:rPr>
              <a:t>202101</a:t>
            </a:r>
            <a:r>
              <a:rPr lang="zh-CN" altLang="en-US" sz="1200" i="1" dirty="0">
                <a:solidFill>
                  <a:srgbClr val="0D0D0D"/>
                </a:solidFill>
                <a:latin typeface="Calibri"/>
                <a:ea typeface="微软雅黑"/>
              </a:rPr>
              <a:t>」</a:t>
            </a:r>
            <a:r>
              <a:rPr lang="zh-CN" altLang="en-US" sz="1200" i="1" kern="0" spc="225" dirty="0">
                <a:solidFill>
                  <a:srgbClr val="000000"/>
                </a:solidFill>
                <a:latin typeface="Calibri"/>
                <a:ea typeface="微软雅黑"/>
              </a:rPr>
              <a:t>，获取本模板完整版</a:t>
            </a:r>
            <a:r>
              <a:rPr lang="en-US" altLang="zh-CN" sz="1400" b="1" i="1" kern="0" spc="225" dirty="0">
                <a:solidFill>
                  <a:srgbClr val="000000"/>
                </a:solidFill>
                <a:latin typeface="Calibri"/>
                <a:ea typeface="微软雅黑"/>
              </a:rPr>
              <a:t>30</a:t>
            </a:r>
            <a:r>
              <a:rPr lang="zh-CN" altLang="en-US" sz="1200" i="1" kern="0" spc="225" dirty="0">
                <a:solidFill>
                  <a:srgbClr val="000000"/>
                </a:solidFill>
                <a:latin typeface="Calibri"/>
                <a:ea typeface="微软雅黑"/>
              </a:rPr>
              <a:t>页</a:t>
            </a:r>
            <a:endParaRPr lang="zh-CN" altLang="en-US" sz="1200" i="1" kern="0" dirty="0">
              <a:solidFill>
                <a:srgbClr val="000000"/>
              </a:solidFill>
              <a:latin typeface="Calibri"/>
              <a:ea typeface="微软雅黑"/>
            </a:endParaRPr>
          </a:p>
        </p:txBody>
      </p:sp>
    </p:spTree>
    <p:extLst>
      <p:ext uri="{BB962C8B-B14F-4D97-AF65-F5344CB8AC3E}">
        <p14:creationId xmlns:p14="http://schemas.microsoft.com/office/powerpoint/2010/main" val="26633667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7773085-E7FA-42A6-B5B4-8EBC64426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70939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90938" y="2417541"/>
            <a:ext cx="4103688" cy="1172757"/>
          </a:xfrm>
          <a:prstGeom prst="rect">
            <a:avLst/>
          </a:prstGeom>
        </p:spPr>
        <p:txBody>
          <a:bodyPr wrap="none">
            <a:spAutoFit/>
          </a:bodyPr>
          <a:lstStyle/>
          <a:p>
            <a:r>
              <a:rPr lang="en-US" altLang="zh-CN" dirty="0" err="1">
                <a:hlinkClick r:id="rId2"/>
              </a:rPr>
              <a:t>kevin</a:t>
            </a:r>
            <a:r>
              <a:rPr lang="zh-CN" altLang="en-US" dirty="0">
                <a:hlinkClick r:id="rId2"/>
              </a:rPr>
              <a:t>刘</a:t>
            </a:r>
            <a:r>
              <a:rPr lang="zh-CN" altLang="en-US" dirty="0" smtClean="0">
                <a:hlinkClick r:id="rId2"/>
              </a:rPr>
              <a:t>匠</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417109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rot="16200000">
            <a:off x="1906515" y="-2880814"/>
            <a:ext cx="5540798" cy="2234645"/>
            <a:chOff x="4999713" y="3089666"/>
            <a:chExt cx="3269023" cy="1318421"/>
          </a:xfrm>
        </p:grpSpPr>
        <p:sp>
          <p:nvSpPr>
            <p:cNvPr id="57" name="Round Same Side Corner Rectangle 99"/>
            <p:cNvSpPr/>
            <p:nvPr/>
          </p:nvSpPr>
          <p:spPr>
            <a:xfrm rot="16200000">
              <a:off x="4742226" y="3460006"/>
              <a:ext cx="1269636" cy="626526"/>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8" name="Pentagon 100"/>
            <p:cNvSpPr/>
            <p:nvPr/>
          </p:nvSpPr>
          <p:spPr>
            <a:xfrm>
              <a:off x="5415145" y="3138451"/>
              <a:ext cx="2853591" cy="1269636"/>
            </a:xfrm>
            <a:prstGeom prst="homePlate">
              <a:avLst>
                <a:gd name="adj" fmla="val 69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9" name="Freeform 101"/>
            <p:cNvSpPr/>
            <p:nvPr/>
          </p:nvSpPr>
          <p:spPr>
            <a:xfrm>
              <a:off x="4999713" y="3089666"/>
              <a:ext cx="3260309" cy="709705"/>
            </a:xfrm>
            <a:custGeom>
              <a:avLst/>
              <a:gdLst>
                <a:gd name="connsiteX0" fmla="*/ 3114603 w 3196240"/>
                <a:gd name="connsiteY0" fmla="*/ 0 h 590971"/>
                <a:gd name="connsiteX1" fmla="*/ 3196240 w 3196240"/>
                <a:gd name="connsiteY1" fmla="*/ 590971 h 590971"/>
                <a:gd name="connsiteX2" fmla="*/ 0 w 3196240"/>
                <a:gd name="connsiteY2" fmla="*/ 590971 h 590971"/>
                <a:gd name="connsiteX3" fmla="*/ 0 w 3196240"/>
                <a:gd name="connsiteY3" fmla="*/ 418509 h 590971"/>
                <a:gd name="connsiteX4" fmla="*/ 415704 w 3196240"/>
                <a:gd name="connsiteY4" fmla="*/ 2805 h 590971"/>
                <a:gd name="connsiteX5" fmla="*/ 831408 w 3196240"/>
                <a:gd name="connsiteY5" fmla="*/ 2805 h 590971"/>
                <a:gd name="connsiteX6" fmla="*/ 3114603 w 3196240"/>
                <a:gd name="connsiteY6" fmla="*/ 0 h 5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6240" h="590971">
                  <a:moveTo>
                    <a:pt x="3114603" y="0"/>
                  </a:moveTo>
                  <a:lnTo>
                    <a:pt x="3196240" y="590971"/>
                  </a:lnTo>
                  <a:lnTo>
                    <a:pt x="0" y="590971"/>
                  </a:lnTo>
                  <a:lnTo>
                    <a:pt x="0" y="418509"/>
                  </a:lnTo>
                  <a:cubicBezTo>
                    <a:pt x="0" y="188922"/>
                    <a:pt x="186117" y="2805"/>
                    <a:pt x="415704" y="2805"/>
                  </a:cubicBezTo>
                  <a:lnTo>
                    <a:pt x="831408" y="2805"/>
                  </a:lnTo>
                  <a:lnTo>
                    <a:pt x="3114603" y="0"/>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44" name="Pentagon 43"/>
          <p:cNvSpPr/>
          <p:nvPr/>
        </p:nvSpPr>
        <p:spPr>
          <a:xfrm>
            <a:off x="1595135" y="3142397"/>
            <a:ext cx="2373543" cy="1269636"/>
          </a:xfrm>
          <a:prstGeom prst="homePlate">
            <a:avLst>
              <a:gd name="adj" fmla="val 699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2" name="组合 1"/>
          <p:cNvGrpSpPr/>
          <p:nvPr/>
        </p:nvGrpSpPr>
        <p:grpSpPr>
          <a:xfrm>
            <a:off x="5063780" y="3135647"/>
            <a:ext cx="3204952" cy="1272440"/>
            <a:chOff x="5063780" y="3135647"/>
            <a:chExt cx="3204952" cy="1272440"/>
          </a:xfrm>
        </p:grpSpPr>
        <p:sp>
          <p:nvSpPr>
            <p:cNvPr id="100" name="Round Same Side Corner Rectangle 99"/>
            <p:cNvSpPr/>
            <p:nvPr/>
          </p:nvSpPr>
          <p:spPr>
            <a:xfrm rot="16200000">
              <a:off x="4844666" y="3357565"/>
              <a:ext cx="1269636" cy="8314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1" name="Pentagon 100"/>
            <p:cNvSpPr/>
            <p:nvPr/>
          </p:nvSpPr>
          <p:spPr>
            <a:xfrm>
              <a:off x="5895189" y="3138451"/>
              <a:ext cx="2373543" cy="1269636"/>
            </a:xfrm>
            <a:prstGeom prst="homePlate">
              <a:avLst>
                <a:gd name="adj" fmla="val 69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2" name="Freeform 101"/>
            <p:cNvSpPr/>
            <p:nvPr/>
          </p:nvSpPr>
          <p:spPr>
            <a:xfrm>
              <a:off x="5063781" y="3135647"/>
              <a:ext cx="3196240" cy="590971"/>
            </a:xfrm>
            <a:custGeom>
              <a:avLst/>
              <a:gdLst>
                <a:gd name="connsiteX0" fmla="*/ 3114603 w 3196240"/>
                <a:gd name="connsiteY0" fmla="*/ 0 h 590971"/>
                <a:gd name="connsiteX1" fmla="*/ 3196240 w 3196240"/>
                <a:gd name="connsiteY1" fmla="*/ 590971 h 590971"/>
                <a:gd name="connsiteX2" fmla="*/ 0 w 3196240"/>
                <a:gd name="connsiteY2" fmla="*/ 590971 h 590971"/>
                <a:gd name="connsiteX3" fmla="*/ 0 w 3196240"/>
                <a:gd name="connsiteY3" fmla="*/ 418509 h 590971"/>
                <a:gd name="connsiteX4" fmla="*/ 415704 w 3196240"/>
                <a:gd name="connsiteY4" fmla="*/ 2805 h 590971"/>
                <a:gd name="connsiteX5" fmla="*/ 831408 w 3196240"/>
                <a:gd name="connsiteY5" fmla="*/ 2805 h 590971"/>
                <a:gd name="connsiteX6" fmla="*/ 3114603 w 3196240"/>
                <a:gd name="connsiteY6" fmla="*/ 0 h 5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6240" h="590971">
                  <a:moveTo>
                    <a:pt x="3114603" y="0"/>
                  </a:moveTo>
                  <a:lnTo>
                    <a:pt x="3196240" y="590971"/>
                  </a:lnTo>
                  <a:lnTo>
                    <a:pt x="0" y="590971"/>
                  </a:lnTo>
                  <a:lnTo>
                    <a:pt x="0" y="418509"/>
                  </a:lnTo>
                  <a:cubicBezTo>
                    <a:pt x="0" y="188922"/>
                    <a:pt x="186117" y="2805"/>
                    <a:pt x="415704" y="2805"/>
                  </a:cubicBezTo>
                  <a:lnTo>
                    <a:pt x="831408" y="2805"/>
                  </a:lnTo>
                  <a:lnTo>
                    <a:pt x="3114603" y="0"/>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107" name="Freeform 63"/>
          <p:cNvSpPr>
            <a:spLocks noEditPoints="1"/>
          </p:cNvSpPr>
          <p:nvPr/>
        </p:nvSpPr>
        <p:spPr bwMode="auto">
          <a:xfrm>
            <a:off x="5096797" y="3284632"/>
            <a:ext cx="782796" cy="801276"/>
          </a:xfrm>
          <a:custGeom>
            <a:avLst/>
            <a:gdLst/>
            <a:ahLst/>
            <a:cxnLst>
              <a:cxn ang="0">
                <a:pos x="59" y="50"/>
              </a:cxn>
              <a:cxn ang="0">
                <a:pos x="58" y="51"/>
              </a:cxn>
              <a:cxn ang="0">
                <a:pos x="50" y="51"/>
              </a:cxn>
              <a:cxn ang="0">
                <a:pos x="50" y="59"/>
              </a:cxn>
              <a:cxn ang="0">
                <a:pos x="49" y="60"/>
              </a:cxn>
              <a:cxn ang="0">
                <a:pos x="42" y="60"/>
              </a:cxn>
              <a:cxn ang="0">
                <a:pos x="41" y="59"/>
              </a:cxn>
              <a:cxn ang="0">
                <a:pos x="41" y="51"/>
              </a:cxn>
              <a:cxn ang="0">
                <a:pos x="10" y="51"/>
              </a:cxn>
              <a:cxn ang="0">
                <a:pos x="9" y="50"/>
              </a:cxn>
              <a:cxn ang="0">
                <a:pos x="9" y="19"/>
              </a:cxn>
              <a:cxn ang="0">
                <a:pos x="1" y="19"/>
              </a:cxn>
              <a:cxn ang="0">
                <a:pos x="0" y="18"/>
              </a:cxn>
              <a:cxn ang="0">
                <a:pos x="0" y="11"/>
              </a:cxn>
              <a:cxn ang="0">
                <a:pos x="1" y="10"/>
              </a:cxn>
              <a:cxn ang="0">
                <a:pos x="9" y="10"/>
              </a:cxn>
              <a:cxn ang="0">
                <a:pos x="9" y="2"/>
              </a:cxn>
              <a:cxn ang="0">
                <a:pos x="10" y="1"/>
              </a:cxn>
              <a:cxn ang="0">
                <a:pos x="17" y="1"/>
              </a:cxn>
              <a:cxn ang="0">
                <a:pos x="18" y="2"/>
              </a:cxn>
              <a:cxn ang="0">
                <a:pos x="18" y="10"/>
              </a:cxn>
              <a:cxn ang="0">
                <a:pos x="48" y="10"/>
              </a:cxn>
              <a:cxn ang="0">
                <a:pos x="57" y="1"/>
              </a:cxn>
              <a:cxn ang="0">
                <a:pos x="59" y="1"/>
              </a:cxn>
              <a:cxn ang="0">
                <a:pos x="59" y="2"/>
              </a:cxn>
              <a:cxn ang="0">
                <a:pos x="50" y="11"/>
              </a:cxn>
              <a:cxn ang="0">
                <a:pos x="50" y="42"/>
              </a:cxn>
              <a:cxn ang="0">
                <a:pos x="58" y="42"/>
              </a:cxn>
              <a:cxn ang="0">
                <a:pos x="59" y="43"/>
              </a:cxn>
              <a:cxn ang="0">
                <a:pos x="59" y="50"/>
              </a:cxn>
              <a:cxn ang="0">
                <a:pos x="39" y="19"/>
              </a:cxn>
              <a:cxn ang="0">
                <a:pos x="18" y="19"/>
              </a:cxn>
              <a:cxn ang="0">
                <a:pos x="18" y="40"/>
              </a:cxn>
              <a:cxn ang="0">
                <a:pos x="39" y="19"/>
              </a:cxn>
              <a:cxn ang="0">
                <a:pos x="41" y="42"/>
              </a:cxn>
              <a:cxn ang="0">
                <a:pos x="41" y="20"/>
              </a:cxn>
              <a:cxn ang="0">
                <a:pos x="20" y="42"/>
              </a:cxn>
              <a:cxn ang="0">
                <a:pos x="41" y="42"/>
              </a:cxn>
            </a:cxnLst>
            <a:rect l="0" t="0" r="r" b="b"/>
            <a:pathLst>
              <a:path w="59" h="60">
                <a:moveTo>
                  <a:pt x="59" y="50"/>
                </a:moveTo>
                <a:cubicBezTo>
                  <a:pt x="59" y="50"/>
                  <a:pt x="59" y="51"/>
                  <a:pt x="58" y="51"/>
                </a:cubicBezTo>
                <a:cubicBezTo>
                  <a:pt x="50" y="51"/>
                  <a:pt x="50" y="51"/>
                  <a:pt x="50" y="51"/>
                </a:cubicBezTo>
                <a:cubicBezTo>
                  <a:pt x="50" y="59"/>
                  <a:pt x="50" y="59"/>
                  <a:pt x="50" y="59"/>
                </a:cubicBezTo>
                <a:cubicBezTo>
                  <a:pt x="50" y="59"/>
                  <a:pt x="50" y="60"/>
                  <a:pt x="49" y="60"/>
                </a:cubicBezTo>
                <a:cubicBezTo>
                  <a:pt x="42" y="60"/>
                  <a:pt x="42" y="60"/>
                  <a:pt x="42" y="60"/>
                </a:cubicBezTo>
                <a:cubicBezTo>
                  <a:pt x="41" y="60"/>
                  <a:pt x="41" y="59"/>
                  <a:pt x="41" y="59"/>
                </a:cubicBezTo>
                <a:cubicBezTo>
                  <a:pt x="41" y="51"/>
                  <a:pt x="41" y="51"/>
                  <a:pt x="41" y="51"/>
                </a:cubicBezTo>
                <a:cubicBezTo>
                  <a:pt x="10" y="51"/>
                  <a:pt x="10" y="51"/>
                  <a:pt x="10" y="51"/>
                </a:cubicBezTo>
                <a:cubicBezTo>
                  <a:pt x="9" y="51"/>
                  <a:pt x="9" y="50"/>
                  <a:pt x="9" y="50"/>
                </a:cubicBezTo>
                <a:cubicBezTo>
                  <a:pt x="9" y="19"/>
                  <a:pt x="9" y="19"/>
                  <a:pt x="9" y="19"/>
                </a:cubicBezTo>
                <a:cubicBezTo>
                  <a:pt x="1" y="19"/>
                  <a:pt x="1" y="19"/>
                  <a:pt x="1" y="19"/>
                </a:cubicBezTo>
                <a:cubicBezTo>
                  <a:pt x="0" y="19"/>
                  <a:pt x="0" y="18"/>
                  <a:pt x="0" y="18"/>
                </a:cubicBezTo>
                <a:cubicBezTo>
                  <a:pt x="0" y="11"/>
                  <a:pt x="0" y="11"/>
                  <a:pt x="0" y="11"/>
                </a:cubicBezTo>
                <a:cubicBezTo>
                  <a:pt x="0" y="10"/>
                  <a:pt x="0" y="10"/>
                  <a:pt x="1" y="10"/>
                </a:cubicBezTo>
                <a:cubicBezTo>
                  <a:pt x="9" y="10"/>
                  <a:pt x="9" y="10"/>
                  <a:pt x="9" y="10"/>
                </a:cubicBezTo>
                <a:cubicBezTo>
                  <a:pt x="9" y="2"/>
                  <a:pt x="9" y="2"/>
                  <a:pt x="9" y="2"/>
                </a:cubicBezTo>
                <a:cubicBezTo>
                  <a:pt x="9" y="1"/>
                  <a:pt x="9" y="1"/>
                  <a:pt x="10" y="1"/>
                </a:cubicBezTo>
                <a:cubicBezTo>
                  <a:pt x="17" y="1"/>
                  <a:pt x="17" y="1"/>
                  <a:pt x="17" y="1"/>
                </a:cubicBezTo>
                <a:cubicBezTo>
                  <a:pt x="18" y="1"/>
                  <a:pt x="18" y="1"/>
                  <a:pt x="18" y="2"/>
                </a:cubicBezTo>
                <a:cubicBezTo>
                  <a:pt x="18" y="10"/>
                  <a:pt x="18" y="10"/>
                  <a:pt x="18" y="10"/>
                </a:cubicBezTo>
                <a:cubicBezTo>
                  <a:pt x="48" y="10"/>
                  <a:pt x="48" y="10"/>
                  <a:pt x="48" y="10"/>
                </a:cubicBezTo>
                <a:cubicBezTo>
                  <a:pt x="57" y="1"/>
                  <a:pt x="57" y="1"/>
                  <a:pt x="57" y="1"/>
                </a:cubicBezTo>
                <a:cubicBezTo>
                  <a:pt x="58" y="0"/>
                  <a:pt x="58" y="0"/>
                  <a:pt x="59" y="1"/>
                </a:cubicBezTo>
                <a:cubicBezTo>
                  <a:pt x="59" y="1"/>
                  <a:pt x="59" y="2"/>
                  <a:pt x="59" y="2"/>
                </a:cubicBezTo>
                <a:cubicBezTo>
                  <a:pt x="50" y="11"/>
                  <a:pt x="50" y="11"/>
                  <a:pt x="50" y="11"/>
                </a:cubicBezTo>
                <a:cubicBezTo>
                  <a:pt x="50" y="42"/>
                  <a:pt x="50" y="42"/>
                  <a:pt x="50" y="42"/>
                </a:cubicBezTo>
                <a:cubicBezTo>
                  <a:pt x="58" y="42"/>
                  <a:pt x="58" y="42"/>
                  <a:pt x="58" y="42"/>
                </a:cubicBezTo>
                <a:cubicBezTo>
                  <a:pt x="59" y="42"/>
                  <a:pt x="59" y="42"/>
                  <a:pt x="59" y="43"/>
                </a:cubicBezTo>
                <a:lnTo>
                  <a:pt x="59" y="50"/>
                </a:lnTo>
                <a:close/>
                <a:moveTo>
                  <a:pt x="39" y="19"/>
                </a:moveTo>
                <a:cubicBezTo>
                  <a:pt x="18" y="19"/>
                  <a:pt x="18" y="19"/>
                  <a:pt x="18" y="19"/>
                </a:cubicBezTo>
                <a:cubicBezTo>
                  <a:pt x="18" y="40"/>
                  <a:pt x="18" y="40"/>
                  <a:pt x="18" y="40"/>
                </a:cubicBezTo>
                <a:lnTo>
                  <a:pt x="39" y="19"/>
                </a:lnTo>
                <a:close/>
                <a:moveTo>
                  <a:pt x="41" y="42"/>
                </a:moveTo>
                <a:cubicBezTo>
                  <a:pt x="41" y="20"/>
                  <a:pt x="41" y="20"/>
                  <a:pt x="41" y="20"/>
                </a:cubicBezTo>
                <a:cubicBezTo>
                  <a:pt x="20" y="42"/>
                  <a:pt x="20" y="42"/>
                  <a:pt x="20" y="42"/>
                </a:cubicBezTo>
                <a:lnTo>
                  <a:pt x="41" y="42"/>
                </a:lnTo>
                <a:close/>
              </a:path>
            </a:pathLst>
          </a:custGeom>
          <a:noFill/>
          <a:ln w="9525">
            <a:noFill/>
            <a:round/>
            <a:headEnd/>
            <a:tailEnd/>
          </a:ln>
        </p:spPr>
        <p:txBody>
          <a:bodyPr vert="horz" wrap="square" lIns="91440" tIns="45720" rIns="91440" bIns="45720" numCol="1" anchor="ctr" anchorCtr="1" compatLnSpc="1">
            <a:prstTxWarp prst="textNoShape">
              <a:avLst/>
            </a:prstTxWarp>
          </a:bodyPr>
          <a:lstStyle/>
          <a:p>
            <a:r>
              <a:rPr lang="en-US" sz="3600" dirty="0">
                <a:solidFill>
                  <a:schemeClr val="bg1"/>
                </a:solidFill>
                <a:cs typeface="+mn-ea"/>
                <a:sym typeface="+mn-lt"/>
              </a:rPr>
              <a:t>04</a:t>
            </a:r>
          </a:p>
        </p:txBody>
      </p:sp>
      <p:sp>
        <p:nvSpPr>
          <p:cNvPr id="75" name="Pentagon 74"/>
          <p:cNvSpPr/>
          <p:nvPr/>
        </p:nvSpPr>
        <p:spPr>
          <a:xfrm>
            <a:off x="1586425" y="3138451"/>
            <a:ext cx="2373543" cy="1269636"/>
          </a:xfrm>
          <a:prstGeom prst="homePlate">
            <a:avLst>
              <a:gd name="adj" fmla="val 69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4" name="Round Same Side Corner Rectangle 73"/>
          <p:cNvSpPr/>
          <p:nvPr/>
        </p:nvSpPr>
        <p:spPr>
          <a:xfrm rot="16200000">
            <a:off x="535902" y="3357565"/>
            <a:ext cx="1269636" cy="8314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6" name="Freeform 75"/>
          <p:cNvSpPr/>
          <p:nvPr/>
        </p:nvSpPr>
        <p:spPr>
          <a:xfrm>
            <a:off x="755017" y="3135647"/>
            <a:ext cx="3196240" cy="590971"/>
          </a:xfrm>
          <a:custGeom>
            <a:avLst/>
            <a:gdLst>
              <a:gd name="connsiteX0" fmla="*/ 3114603 w 3196240"/>
              <a:gd name="connsiteY0" fmla="*/ 0 h 590971"/>
              <a:gd name="connsiteX1" fmla="*/ 3196240 w 3196240"/>
              <a:gd name="connsiteY1" fmla="*/ 590971 h 590971"/>
              <a:gd name="connsiteX2" fmla="*/ 0 w 3196240"/>
              <a:gd name="connsiteY2" fmla="*/ 590971 h 590971"/>
              <a:gd name="connsiteX3" fmla="*/ 0 w 3196240"/>
              <a:gd name="connsiteY3" fmla="*/ 418509 h 590971"/>
              <a:gd name="connsiteX4" fmla="*/ 415704 w 3196240"/>
              <a:gd name="connsiteY4" fmla="*/ 2805 h 590971"/>
              <a:gd name="connsiteX5" fmla="*/ 831408 w 3196240"/>
              <a:gd name="connsiteY5" fmla="*/ 2805 h 590971"/>
              <a:gd name="connsiteX6" fmla="*/ 3114603 w 3196240"/>
              <a:gd name="connsiteY6" fmla="*/ 0 h 5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6240" h="590971">
                <a:moveTo>
                  <a:pt x="3114603" y="0"/>
                </a:moveTo>
                <a:lnTo>
                  <a:pt x="3196240" y="590971"/>
                </a:lnTo>
                <a:lnTo>
                  <a:pt x="0" y="590971"/>
                </a:lnTo>
                <a:lnTo>
                  <a:pt x="0" y="418509"/>
                </a:lnTo>
                <a:cubicBezTo>
                  <a:pt x="0" y="188922"/>
                  <a:pt x="186117" y="2805"/>
                  <a:pt x="415704" y="2805"/>
                </a:cubicBezTo>
                <a:lnTo>
                  <a:pt x="831408" y="2805"/>
                </a:lnTo>
                <a:lnTo>
                  <a:pt x="3114603" y="0"/>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1" name="Freeform 57"/>
          <p:cNvSpPr>
            <a:spLocks noEditPoints="1"/>
          </p:cNvSpPr>
          <p:nvPr/>
        </p:nvSpPr>
        <p:spPr bwMode="auto">
          <a:xfrm>
            <a:off x="802909" y="3284631"/>
            <a:ext cx="801284" cy="801276"/>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noFill/>
          <a:ln w="9525">
            <a:noFill/>
            <a:round/>
            <a:headEnd/>
            <a:tailEnd/>
          </a:ln>
        </p:spPr>
        <p:txBody>
          <a:bodyPr vert="horz" wrap="square" lIns="91440" tIns="45720" rIns="91440" bIns="45720" numCol="1" anchor="ctr" anchorCtr="1" compatLnSpc="1">
            <a:prstTxWarp prst="textNoShape">
              <a:avLst/>
            </a:prstTxWarp>
          </a:bodyPr>
          <a:lstStyle/>
          <a:p>
            <a:r>
              <a:rPr lang="en-US" sz="3600" dirty="0">
                <a:solidFill>
                  <a:schemeClr val="bg1"/>
                </a:solidFill>
                <a:cs typeface="+mn-ea"/>
                <a:sym typeface="+mn-lt"/>
              </a:rPr>
              <a:t>02</a:t>
            </a:r>
          </a:p>
        </p:txBody>
      </p:sp>
      <p:sp>
        <p:nvSpPr>
          <p:cNvPr id="90" name="Round Same Side Corner Rectangle 89"/>
          <p:cNvSpPr/>
          <p:nvPr/>
        </p:nvSpPr>
        <p:spPr>
          <a:xfrm rot="16200000">
            <a:off x="4853377" y="1449625"/>
            <a:ext cx="1269636" cy="8314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91" name="Pentagon 90"/>
          <p:cNvSpPr/>
          <p:nvPr/>
        </p:nvSpPr>
        <p:spPr>
          <a:xfrm>
            <a:off x="5903900" y="1230511"/>
            <a:ext cx="2373543" cy="1269636"/>
          </a:xfrm>
          <a:prstGeom prst="homePlate">
            <a:avLst>
              <a:gd name="adj" fmla="val 69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92" name="Freeform 91"/>
          <p:cNvSpPr/>
          <p:nvPr/>
        </p:nvSpPr>
        <p:spPr>
          <a:xfrm>
            <a:off x="5072492" y="1227707"/>
            <a:ext cx="3196240" cy="590971"/>
          </a:xfrm>
          <a:custGeom>
            <a:avLst/>
            <a:gdLst>
              <a:gd name="connsiteX0" fmla="*/ 3114603 w 3196240"/>
              <a:gd name="connsiteY0" fmla="*/ 0 h 590971"/>
              <a:gd name="connsiteX1" fmla="*/ 3196240 w 3196240"/>
              <a:gd name="connsiteY1" fmla="*/ 590971 h 590971"/>
              <a:gd name="connsiteX2" fmla="*/ 0 w 3196240"/>
              <a:gd name="connsiteY2" fmla="*/ 590971 h 590971"/>
              <a:gd name="connsiteX3" fmla="*/ 0 w 3196240"/>
              <a:gd name="connsiteY3" fmla="*/ 418509 h 590971"/>
              <a:gd name="connsiteX4" fmla="*/ 415704 w 3196240"/>
              <a:gd name="connsiteY4" fmla="*/ 2805 h 590971"/>
              <a:gd name="connsiteX5" fmla="*/ 831408 w 3196240"/>
              <a:gd name="connsiteY5" fmla="*/ 2805 h 590971"/>
              <a:gd name="connsiteX6" fmla="*/ 3114603 w 3196240"/>
              <a:gd name="connsiteY6" fmla="*/ 0 h 5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6240" h="590971">
                <a:moveTo>
                  <a:pt x="3114603" y="0"/>
                </a:moveTo>
                <a:lnTo>
                  <a:pt x="3196240" y="590971"/>
                </a:lnTo>
                <a:lnTo>
                  <a:pt x="0" y="590971"/>
                </a:lnTo>
                <a:lnTo>
                  <a:pt x="0" y="418509"/>
                </a:lnTo>
                <a:cubicBezTo>
                  <a:pt x="0" y="188922"/>
                  <a:pt x="186117" y="2805"/>
                  <a:pt x="415704" y="2805"/>
                </a:cubicBezTo>
                <a:lnTo>
                  <a:pt x="831408" y="2805"/>
                </a:lnTo>
                <a:lnTo>
                  <a:pt x="3114603" y="0"/>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106" name="Freeform 127"/>
          <p:cNvSpPr>
            <a:spLocks/>
          </p:cNvSpPr>
          <p:nvPr/>
        </p:nvSpPr>
        <p:spPr bwMode="auto">
          <a:xfrm>
            <a:off x="5118438" y="1383049"/>
            <a:ext cx="739514" cy="814840"/>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noFill/>
          <a:ln w="9525">
            <a:noFill/>
            <a:round/>
            <a:headEnd/>
            <a:tailEnd/>
          </a:ln>
        </p:spPr>
        <p:txBody>
          <a:bodyPr vert="horz" wrap="square" lIns="91440" tIns="45720" rIns="91440" bIns="45720" numCol="1" anchor="ctr" anchorCtr="1" compatLnSpc="1">
            <a:prstTxWarp prst="textNoShape">
              <a:avLst/>
            </a:prstTxWarp>
          </a:bodyPr>
          <a:lstStyle/>
          <a:p>
            <a:r>
              <a:rPr lang="en-US" sz="3600" dirty="0">
                <a:solidFill>
                  <a:schemeClr val="bg1"/>
                </a:solidFill>
                <a:cs typeface="+mn-ea"/>
                <a:sym typeface="+mn-lt"/>
              </a:rPr>
              <a:t>03</a:t>
            </a:r>
          </a:p>
        </p:txBody>
      </p:sp>
      <p:sp>
        <p:nvSpPr>
          <p:cNvPr id="12" name="Round Same Side Corner Rectangle 11"/>
          <p:cNvSpPr/>
          <p:nvPr/>
        </p:nvSpPr>
        <p:spPr>
          <a:xfrm rot="16200000">
            <a:off x="544613" y="1449625"/>
            <a:ext cx="1269636" cy="8314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14" name="Pentagon 13"/>
          <p:cNvSpPr/>
          <p:nvPr/>
        </p:nvSpPr>
        <p:spPr>
          <a:xfrm>
            <a:off x="1595136" y="1230511"/>
            <a:ext cx="2373543" cy="1269636"/>
          </a:xfrm>
          <a:prstGeom prst="homePlate">
            <a:avLst>
              <a:gd name="adj" fmla="val 69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66" name="Freeform 65"/>
          <p:cNvSpPr/>
          <p:nvPr/>
        </p:nvSpPr>
        <p:spPr>
          <a:xfrm>
            <a:off x="763728" y="1227707"/>
            <a:ext cx="3196240" cy="590971"/>
          </a:xfrm>
          <a:custGeom>
            <a:avLst/>
            <a:gdLst>
              <a:gd name="connsiteX0" fmla="*/ 3114603 w 3196240"/>
              <a:gd name="connsiteY0" fmla="*/ 0 h 590971"/>
              <a:gd name="connsiteX1" fmla="*/ 3196240 w 3196240"/>
              <a:gd name="connsiteY1" fmla="*/ 590971 h 590971"/>
              <a:gd name="connsiteX2" fmla="*/ 0 w 3196240"/>
              <a:gd name="connsiteY2" fmla="*/ 590971 h 590971"/>
              <a:gd name="connsiteX3" fmla="*/ 0 w 3196240"/>
              <a:gd name="connsiteY3" fmla="*/ 418509 h 590971"/>
              <a:gd name="connsiteX4" fmla="*/ 415704 w 3196240"/>
              <a:gd name="connsiteY4" fmla="*/ 2805 h 590971"/>
              <a:gd name="connsiteX5" fmla="*/ 831408 w 3196240"/>
              <a:gd name="connsiteY5" fmla="*/ 2805 h 590971"/>
              <a:gd name="connsiteX6" fmla="*/ 3114603 w 3196240"/>
              <a:gd name="connsiteY6" fmla="*/ 0 h 5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6240" h="590971">
                <a:moveTo>
                  <a:pt x="3114603" y="0"/>
                </a:moveTo>
                <a:lnTo>
                  <a:pt x="3196240" y="590971"/>
                </a:lnTo>
                <a:lnTo>
                  <a:pt x="0" y="590971"/>
                </a:lnTo>
                <a:lnTo>
                  <a:pt x="0" y="418509"/>
                </a:lnTo>
                <a:cubicBezTo>
                  <a:pt x="0" y="188922"/>
                  <a:pt x="186117" y="2805"/>
                  <a:pt x="415704" y="2805"/>
                </a:cubicBezTo>
                <a:lnTo>
                  <a:pt x="831408" y="2805"/>
                </a:lnTo>
                <a:lnTo>
                  <a:pt x="3114603" y="0"/>
                </a:lnTo>
                <a:close/>
              </a:path>
            </a:pathLst>
          </a:cu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cs typeface="+mn-ea"/>
              <a:sym typeface="+mn-lt"/>
            </a:endParaRPr>
          </a:p>
        </p:txBody>
      </p:sp>
      <p:sp>
        <p:nvSpPr>
          <p:cNvPr id="71" name="Freeform 72"/>
          <p:cNvSpPr>
            <a:spLocks noEditPoints="1"/>
          </p:cNvSpPr>
          <p:nvPr/>
        </p:nvSpPr>
        <p:spPr bwMode="auto">
          <a:xfrm>
            <a:off x="793526" y="1420566"/>
            <a:ext cx="863784" cy="683560"/>
          </a:xfrm>
          <a:custGeom>
            <a:avLst/>
            <a:gdLst/>
            <a:ahLst/>
            <a:cxnLst>
              <a:cxn ang="0">
                <a:pos x="50" y="41"/>
              </a:cxn>
              <a:cxn ang="0">
                <a:pos x="40" y="51"/>
              </a:cxn>
              <a:cxn ang="0">
                <a:pos x="10" y="51"/>
              </a:cxn>
              <a:cxn ang="0">
                <a:pos x="0" y="41"/>
              </a:cxn>
              <a:cxn ang="0">
                <a:pos x="0" y="11"/>
              </a:cxn>
              <a:cxn ang="0">
                <a:pos x="10" y="1"/>
              </a:cxn>
              <a:cxn ang="0">
                <a:pos x="40" y="1"/>
              </a:cxn>
              <a:cxn ang="0">
                <a:pos x="44" y="1"/>
              </a:cxn>
              <a:cxn ang="0">
                <a:pos x="45" y="2"/>
              </a:cxn>
              <a:cxn ang="0">
                <a:pos x="44" y="3"/>
              </a:cxn>
              <a:cxn ang="0">
                <a:pos x="43" y="5"/>
              </a:cxn>
              <a:cxn ang="0">
                <a:pos x="41" y="5"/>
              </a:cxn>
              <a:cxn ang="0">
                <a:pos x="40" y="5"/>
              </a:cxn>
              <a:cxn ang="0">
                <a:pos x="10" y="5"/>
              </a:cxn>
              <a:cxn ang="0">
                <a:pos x="4" y="11"/>
              </a:cxn>
              <a:cxn ang="0">
                <a:pos x="4" y="41"/>
              </a:cxn>
              <a:cxn ang="0">
                <a:pos x="10" y="46"/>
              </a:cxn>
              <a:cxn ang="0">
                <a:pos x="40" y="46"/>
              </a:cxn>
              <a:cxn ang="0">
                <a:pos x="45" y="41"/>
              </a:cxn>
              <a:cxn ang="0">
                <a:pos x="45" y="36"/>
              </a:cxn>
              <a:cxn ang="0">
                <a:pos x="46" y="35"/>
              </a:cxn>
              <a:cxn ang="0">
                <a:pos x="48" y="33"/>
              </a:cxn>
              <a:cxn ang="0">
                <a:pos x="49" y="33"/>
              </a:cxn>
              <a:cxn ang="0">
                <a:pos x="50" y="34"/>
              </a:cxn>
              <a:cxn ang="0">
                <a:pos x="50" y="41"/>
              </a:cxn>
              <a:cxn ang="0">
                <a:pos x="57" y="18"/>
              </a:cxn>
              <a:cxn ang="0">
                <a:pos x="33" y="42"/>
              </a:cxn>
              <a:cxn ang="0">
                <a:pos x="23" y="42"/>
              </a:cxn>
              <a:cxn ang="0">
                <a:pos x="23" y="31"/>
              </a:cxn>
              <a:cxn ang="0">
                <a:pos x="47" y="7"/>
              </a:cxn>
              <a:cxn ang="0">
                <a:pos x="57" y="18"/>
              </a:cxn>
              <a:cxn ang="0">
                <a:pos x="36" y="34"/>
              </a:cxn>
              <a:cxn ang="0">
                <a:pos x="30" y="29"/>
              </a:cxn>
              <a:cxn ang="0">
                <a:pos x="26" y="33"/>
              </a:cxn>
              <a:cxn ang="0">
                <a:pos x="26" y="35"/>
              </a:cxn>
              <a:cxn ang="0">
                <a:pos x="29" y="35"/>
              </a:cxn>
              <a:cxn ang="0">
                <a:pos x="29" y="38"/>
              </a:cxn>
              <a:cxn ang="0">
                <a:pos x="31" y="38"/>
              </a:cxn>
              <a:cxn ang="0">
                <a:pos x="36" y="34"/>
              </a:cxn>
              <a:cxn ang="0">
                <a:pos x="46" y="13"/>
              </a:cxn>
              <a:cxn ang="0">
                <a:pos x="34" y="25"/>
              </a:cxn>
              <a:cxn ang="0">
                <a:pos x="33" y="26"/>
              </a:cxn>
              <a:cxn ang="0">
                <a:pos x="35" y="26"/>
              </a:cxn>
              <a:cxn ang="0">
                <a:pos x="47" y="14"/>
              </a:cxn>
              <a:cxn ang="0">
                <a:pos x="47" y="13"/>
              </a:cxn>
              <a:cxn ang="0">
                <a:pos x="46" y="13"/>
              </a:cxn>
              <a:cxn ang="0">
                <a:pos x="59" y="15"/>
              </a:cxn>
              <a:cxn ang="0">
                <a:pos x="49" y="5"/>
              </a:cxn>
              <a:cxn ang="0">
                <a:pos x="52" y="2"/>
              </a:cxn>
              <a:cxn ang="0">
                <a:pos x="57" y="2"/>
              </a:cxn>
              <a:cxn ang="0">
                <a:pos x="62" y="7"/>
              </a:cxn>
              <a:cxn ang="0">
                <a:pos x="62" y="12"/>
              </a:cxn>
              <a:cxn ang="0">
                <a:pos x="59" y="15"/>
              </a:cxn>
            </a:cxnLst>
            <a:rect l="0" t="0" r="r" b="b"/>
            <a:pathLst>
              <a:path w="64" h="51">
                <a:moveTo>
                  <a:pt x="50" y="41"/>
                </a:moveTo>
                <a:cubicBezTo>
                  <a:pt x="50" y="46"/>
                  <a:pt x="45" y="51"/>
                  <a:pt x="40" y="51"/>
                </a:cubicBezTo>
                <a:cubicBezTo>
                  <a:pt x="10" y="51"/>
                  <a:pt x="10" y="51"/>
                  <a:pt x="10" y="51"/>
                </a:cubicBezTo>
                <a:cubicBezTo>
                  <a:pt x="4" y="51"/>
                  <a:pt x="0" y="46"/>
                  <a:pt x="0" y="41"/>
                </a:cubicBezTo>
                <a:cubicBezTo>
                  <a:pt x="0" y="11"/>
                  <a:pt x="0" y="11"/>
                  <a:pt x="0" y="11"/>
                </a:cubicBezTo>
                <a:cubicBezTo>
                  <a:pt x="0" y="5"/>
                  <a:pt x="4" y="1"/>
                  <a:pt x="10" y="1"/>
                </a:cubicBezTo>
                <a:cubicBezTo>
                  <a:pt x="40" y="1"/>
                  <a:pt x="40" y="1"/>
                  <a:pt x="40" y="1"/>
                </a:cubicBezTo>
                <a:cubicBezTo>
                  <a:pt x="41" y="1"/>
                  <a:pt x="43" y="1"/>
                  <a:pt x="44" y="1"/>
                </a:cubicBezTo>
                <a:cubicBezTo>
                  <a:pt x="44" y="2"/>
                  <a:pt x="44" y="2"/>
                  <a:pt x="45" y="2"/>
                </a:cubicBezTo>
                <a:cubicBezTo>
                  <a:pt x="45" y="3"/>
                  <a:pt x="45" y="3"/>
                  <a:pt x="44" y="3"/>
                </a:cubicBezTo>
                <a:cubicBezTo>
                  <a:pt x="43" y="5"/>
                  <a:pt x="43" y="5"/>
                  <a:pt x="43" y="5"/>
                </a:cubicBezTo>
                <a:cubicBezTo>
                  <a:pt x="42" y="5"/>
                  <a:pt x="42" y="5"/>
                  <a:pt x="41" y="5"/>
                </a:cubicBezTo>
                <a:cubicBezTo>
                  <a:pt x="41" y="5"/>
                  <a:pt x="40" y="5"/>
                  <a:pt x="40" y="5"/>
                </a:cubicBezTo>
                <a:cubicBezTo>
                  <a:pt x="10" y="5"/>
                  <a:pt x="10" y="5"/>
                  <a:pt x="10" y="5"/>
                </a:cubicBezTo>
                <a:cubicBezTo>
                  <a:pt x="7" y="5"/>
                  <a:pt x="4" y="8"/>
                  <a:pt x="4" y="11"/>
                </a:cubicBezTo>
                <a:cubicBezTo>
                  <a:pt x="4" y="41"/>
                  <a:pt x="4" y="41"/>
                  <a:pt x="4" y="41"/>
                </a:cubicBezTo>
                <a:cubicBezTo>
                  <a:pt x="4" y="44"/>
                  <a:pt x="7" y="46"/>
                  <a:pt x="10" y="46"/>
                </a:cubicBezTo>
                <a:cubicBezTo>
                  <a:pt x="40" y="46"/>
                  <a:pt x="40" y="46"/>
                  <a:pt x="40" y="46"/>
                </a:cubicBezTo>
                <a:cubicBezTo>
                  <a:pt x="43" y="46"/>
                  <a:pt x="45" y="44"/>
                  <a:pt x="45" y="41"/>
                </a:cubicBezTo>
                <a:cubicBezTo>
                  <a:pt x="45" y="36"/>
                  <a:pt x="45" y="36"/>
                  <a:pt x="45" y="36"/>
                </a:cubicBezTo>
                <a:cubicBezTo>
                  <a:pt x="45" y="36"/>
                  <a:pt x="46" y="35"/>
                  <a:pt x="46" y="35"/>
                </a:cubicBezTo>
                <a:cubicBezTo>
                  <a:pt x="48" y="33"/>
                  <a:pt x="48" y="33"/>
                  <a:pt x="48" y="33"/>
                </a:cubicBezTo>
                <a:cubicBezTo>
                  <a:pt x="48" y="33"/>
                  <a:pt x="49" y="33"/>
                  <a:pt x="49" y="33"/>
                </a:cubicBezTo>
                <a:cubicBezTo>
                  <a:pt x="50" y="33"/>
                  <a:pt x="50" y="33"/>
                  <a:pt x="50" y="34"/>
                </a:cubicBezTo>
                <a:lnTo>
                  <a:pt x="50" y="41"/>
                </a:lnTo>
                <a:close/>
                <a:moveTo>
                  <a:pt x="57" y="18"/>
                </a:moveTo>
                <a:cubicBezTo>
                  <a:pt x="33" y="42"/>
                  <a:pt x="33" y="42"/>
                  <a:pt x="33" y="42"/>
                </a:cubicBezTo>
                <a:cubicBezTo>
                  <a:pt x="23" y="42"/>
                  <a:pt x="23" y="42"/>
                  <a:pt x="23" y="42"/>
                </a:cubicBezTo>
                <a:cubicBezTo>
                  <a:pt x="23" y="31"/>
                  <a:pt x="23" y="31"/>
                  <a:pt x="23" y="31"/>
                </a:cubicBezTo>
                <a:cubicBezTo>
                  <a:pt x="47" y="7"/>
                  <a:pt x="47" y="7"/>
                  <a:pt x="47" y="7"/>
                </a:cubicBezTo>
                <a:lnTo>
                  <a:pt x="57" y="18"/>
                </a:lnTo>
                <a:close/>
                <a:moveTo>
                  <a:pt x="36" y="34"/>
                </a:moveTo>
                <a:cubicBezTo>
                  <a:pt x="30" y="29"/>
                  <a:pt x="30" y="29"/>
                  <a:pt x="30" y="29"/>
                </a:cubicBezTo>
                <a:cubicBezTo>
                  <a:pt x="26" y="33"/>
                  <a:pt x="26" y="33"/>
                  <a:pt x="26" y="33"/>
                </a:cubicBezTo>
                <a:cubicBezTo>
                  <a:pt x="26" y="35"/>
                  <a:pt x="26" y="35"/>
                  <a:pt x="26" y="35"/>
                </a:cubicBezTo>
                <a:cubicBezTo>
                  <a:pt x="29" y="35"/>
                  <a:pt x="29" y="35"/>
                  <a:pt x="29" y="35"/>
                </a:cubicBezTo>
                <a:cubicBezTo>
                  <a:pt x="29" y="38"/>
                  <a:pt x="29" y="38"/>
                  <a:pt x="29" y="38"/>
                </a:cubicBezTo>
                <a:cubicBezTo>
                  <a:pt x="31" y="38"/>
                  <a:pt x="31" y="38"/>
                  <a:pt x="31" y="38"/>
                </a:cubicBezTo>
                <a:lnTo>
                  <a:pt x="36" y="34"/>
                </a:lnTo>
                <a:close/>
                <a:moveTo>
                  <a:pt x="46" y="13"/>
                </a:moveTo>
                <a:cubicBezTo>
                  <a:pt x="34" y="25"/>
                  <a:pt x="34" y="25"/>
                  <a:pt x="34" y="25"/>
                </a:cubicBezTo>
                <a:cubicBezTo>
                  <a:pt x="33" y="25"/>
                  <a:pt x="33" y="26"/>
                  <a:pt x="33" y="26"/>
                </a:cubicBezTo>
                <a:cubicBezTo>
                  <a:pt x="34" y="27"/>
                  <a:pt x="34" y="27"/>
                  <a:pt x="35" y="26"/>
                </a:cubicBezTo>
                <a:cubicBezTo>
                  <a:pt x="47" y="14"/>
                  <a:pt x="47" y="14"/>
                  <a:pt x="47" y="14"/>
                </a:cubicBezTo>
                <a:cubicBezTo>
                  <a:pt x="47" y="13"/>
                  <a:pt x="47" y="13"/>
                  <a:pt x="47" y="13"/>
                </a:cubicBezTo>
                <a:cubicBezTo>
                  <a:pt x="47" y="12"/>
                  <a:pt x="46" y="12"/>
                  <a:pt x="46" y="13"/>
                </a:cubicBezTo>
                <a:close/>
                <a:moveTo>
                  <a:pt x="59" y="15"/>
                </a:moveTo>
                <a:cubicBezTo>
                  <a:pt x="49" y="5"/>
                  <a:pt x="49" y="5"/>
                  <a:pt x="49" y="5"/>
                </a:cubicBezTo>
                <a:cubicBezTo>
                  <a:pt x="52" y="2"/>
                  <a:pt x="52" y="2"/>
                  <a:pt x="52" y="2"/>
                </a:cubicBezTo>
                <a:cubicBezTo>
                  <a:pt x="53" y="0"/>
                  <a:pt x="56" y="0"/>
                  <a:pt x="57" y="2"/>
                </a:cubicBezTo>
                <a:cubicBezTo>
                  <a:pt x="62" y="7"/>
                  <a:pt x="62" y="7"/>
                  <a:pt x="62" y="7"/>
                </a:cubicBezTo>
                <a:cubicBezTo>
                  <a:pt x="64" y="9"/>
                  <a:pt x="64" y="11"/>
                  <a:pt x="62" y="12"/>
                </a:cubicBezTo>
                <a:lnTo>
                  <a:pt x="59" y="15"/>
                </a:lnTo>
                <a:close/>
              </a:path>
            </a:pathLst>
          </a:custGeom>
          <a:noFill/>
          <a:ln w="9525">
            <a:noFill/>
            <a:round/>
            <a:headEnd/>
            <a:tailEnd/>
          </a:ln>
        </p:spPr>
        <p:txBody>
          <a:bodyPr vert="horz" wrap="square" lIns="91440" tIns="45720" rIns="91440" bIns="45720" numCol="1" anchor="ctr" anchorCtr="1" compatLnSpc="1">
            <a:prstTxWarp prst="textNoShape">
              <a:avLst/>
            </a:prstTxWarp>
          </a:bodyPr>
          <a:lstStyle/>
          <a:p>
            <a:r>
              <a:rPr lang="en-US" sz="3600" dirty="0">
                <a:solidFill>
                  <a:schemeClr val="bg1"/>
                </a:solidFill>
                <a:cs typeface="+mn-ea"/>
                <a:sym typeface="+mn-lt"/>
              </a:rPr>
              <a:t>01</a:t>
            </a:r>
          </a:p>
        </p:txBody>
      </p:sp>
      <p:sp>
        <p:nvSpPr>
          <p:cNvPr id="48" name="TextBox 47"/>
          <p:cNvSpPr txBox="1"/>
          <p:nvPr/>
        </p:nvSpPr>
        <p:spPr>
          <a:xfrm>
            <a:off x="1783072" y="1313582"/>
            <a:ext cx="2176896" cy="369332"/>
          </a:xfrm>
          <a:prstGeom prst="rect">
            <a:avLst/>
          </a:prstGeom>
          <a:noFill/>
        </p:spPr>
        <p:txBody>
          <a:bodyPr wrap="square" rtlCol="0">
            <a:spAutoFit/>
          </a:bodyPr>
          <a:lstStyle/>
          <a:p>
            <a:r>
              <a:rPr lang="zh-CN" altLang="en-US" sz="1800" b="1" dirty="0">
                <a:solidFill>
                  <a:schemeClr val="accent2"/>
                </a:solidFill>
                <a:cs typeface="+mn-ea"/>
                <a:sym typeface="+mn-lt"/>
              </a:rPr>
              <a:t>公司介绍</a:t>
            </a:r>
            <a:endParaRPr lang="en-US" sz="1800" b="1" dirty="0">
              <a:solidFill>
                <a:schemeClr val="accent2"/>
              </a:solidFill>
              <a:cs typeface="+mn-ea"/>
              <a:sym typeface="+mn-lt"/>
            </a:endParaRPr>
          </a:p>
        </p:txBody>
      </p:sp>
      <p:sp>
        <p:nvSpPr>
          <p:cNvPr id="49" name="TextBox 48"/>
          <p:cNvSpPr txBox="1"/>
          <p:nvPr/>
        </p:nvSpPr>
        <p:spPr>
          <a:xfrm>
            <a:off x="1783072" y="1851985"/>
            <a:ext cx="2168185" cy="553998"/>
          </a:xfrm>
          <a:prstGeom prst="rect">
            <a:avLst/>
          </a:prstGeom>
          <a:noFill/>
        </p:spPr>
        <p:txBody>
          <a:bodyPr wrap="square" rtlCol="0">
            <a:spAutoFit/>
          </a:bodyPr>
          <a:lstStyle/>
          <a:p>
            <a:r>
              <a:rPr lang="en-US" sz="1000" dirty="0">
                <a:solidFill>
                  <a:schemeClr val="accent2"/>
                </a:solidFill>
                <a:cs typeface="+mn-ea"/>
                <a:sym typeface="+mn-lt"/>
              </a:rPr>
              <a:t>Flat illustrations are taking off at the moment. Here's a handy link to a range of</a:t>
            </a:r>
          </a:p>
        </p:txBody>
      </p:sp>
      <p:sp>
        <p:nvSpPr>
          <p:cNvPr id="79" name="TextBox 78"/>
          <p:cNvSpPr txBox="1"/>
          <p:nvPr/>
        </p:nvSpPr>
        <p:spPr>
          <a:xfrm>
            <a:off x="1783071" y="3254134"/>
            <a:ext cx="2168185" cy="369332"/>
          </a:xfrm>
          <a:prstGeom prst="rect">
            <a:avLst/>
          </a:prstGeom>
          <a:noFill/>
        </p:spPr>
        <p:txBody>
          <a:bodyPr wrap="square" rtlCol="0">
            <a:spAutoFit/>
          </a:bodyPr>
          <a:lstStyle/>
          <a:p>
            <a:r>
              <a:rPr lang="zh-CN" altLang="en-US" sz="1800" b="1" dirty="0">
                <a:solidFill>
                  <a:schemeClr val="accent2"/>
                </a:solidFill>
                <a:cs typeface="+mn-ea"/>
                <a:sym typeface="+mn-lt"/>
              </a:rPr>
              <a:t>项目展示</a:t>
            </a:r>
            <a:endParaRPr lang="en-US" altLang="zh-CN" sz="1800" b="1" dirty="0">
              <a:solidFill>
                <a:schemeClr val="accent2"/>
              </a:solidFill>
              <a:cs typeface="+mn-ea"/>
              <a:sym typeface="+mn-lt"/>
            </a:endParaRPr>
          </a:p>
        </p:txBody>
      </p:sp>
      <p:sp>
        <p:nvSpPr>
          <p:cNvPr id="80" name="TextBox 79"/>
          <p:cNvSpPr txBox="1"/>
          <p:nvPr/>
        </p:nvSpPr>
        <p:spPr>
          <a:xfrm>
            <a:off x="1783072" y="3759925"/>
            <a:ext cx="2168185" cy="553998"/>
          </a:xfrm>
          <a:prstGeom prst="rect">
            <a:avLst/>
          </a:prstGeom>
          <a:noFill/>
        </p:spPr>
        <p:txBody>
          <a:bodyPr wrap="square" rtlCol="0">
            <a:spAutoFit/>
          </a:bodyPr>
          <a:lstStyle/>
          <a:p>
            <a:r>
              <a:rPr lang="en-US" sz="1000" dirty="0">
                <a:solidFill>
                  <a:schemeClr val="accent2"/>
                </a:solidFill>
                <a:cs typeface="+mn-ea"/>
                <a:sym typeface="+mn-lt"/>
              </a:rPr>
              <a:t>Flat illustrations are taking off at the moment. Here's a handy link to a range of</a:t>
            </a:r>
          </a:p>
        </p:txBody>
      </p:sp>
      <p:sp>
        <p:nvSpPr>
          <p:cNvPr id="95" name="TextBox 94"/>
          <p:cNvSpPr txBox="1"/>
          <p:nvPr/>
        </p:nvSpPr>
        <p:spPr>
          <a:xfrm>
            <a:off x="6091835" y="1313582"/>
            <a:ext cx="2160087" cy="369332"/>
          </a:xfrm>
          <a:prstGeom prst="rect">
            <a:avLst/>
          </a:prstGeom>
          <a:noFill/>
        </p:spPr>
        <p:txBody>
          <a:bodyPr wrap="square" rtlCol="0">
            <a:spAutoFit/>
          </a:bodyPr>
          <a:lstStyle/>
          <a:p>
            <a:r>
              <a:rPr lang="zh-CN" altLang="en-US" sz="1800" b="1" dirty="0">
                <a:solidFill>
                  <a:schemeClr val="accent2"/>
                </a:solidFill>
                <a:cs typeface="+mn-ea"/>
                <a:sym typeface="+mn-lt"/>
              </a:rPr>
              <a:t>服务介绍</a:t>
            </a:r>
            <a:endParaRPr lang="en-US" altLang="zh-CN" sz="1800" b="1" dirty="0">
              <a:solidFill>
                <a:schemeClr val="accent2"/>
              </a:solidFill>
              <a:cs typeface="+mn-ea"/>
              <a:sym typeface="+mn-lt"/>
            </a:endParaRPr>
          </a:p>
        </p:txBody>
      </p:sp>
      <p:sp>
        <p:nvSpPr>
          <p:cNvPr id="96" name="TextBox 95"/>
          <p:cNvSpPr txBox="1"/>
          <p:nvPr/>
        </p:nvSpPr>
        <p:spPr>
          <a:xfrm>
            <a:off x="6091836" y="1851985"/>
            <a:ext cx="2168185" cy="553998"/>
          </a:xfrm>
          <a:prstGeom prst="rect">
            <a:avLst/>
          </a:prstGeom>
          <a:noFill/>
        </p:spPr>
        <p:txBody>
          <a:bodyPr wrap="square" rtlCol="0">
            <a:spAutoFit/>
          </a:bodyPr>
          <a:lstStyle/>
          <a:p>
            <a:r>
              <a:rPr lang="en-US" sz="1000" dirty="0">
                <a:solidFill>
                  <a:schemeClr val="accent2"/>
                </a:solidFill>
                <a:cs typeface="+mn-ea"/>
                <a:sym typeface="+mn-lt"/>
              </a:rPr>
              <a:t>Flat illustrations are taking off at the moment. Here's a handy link to a range of</a:t>
            </a:r>
          </a:p>
        </p:txBody>
      </p:sp>
      <p:sp>
        <p:nvSpPr>
          <p:cNvPr id="104" name="TextBox 103"/>
          <p:cNvSpPr txBox="1"/>
          <p:nvPr/>
        </p:nvSpPr>
        <p:spPr>
          <a:xfrm>
            <a:off x="6091836" y="3254134"/>
            <a:ext cx="2175041" cy="369332"/>
          </a:xfrm>
          <a:prstGeom prst="rect">
            <a:avLst/>
          </a:prstGeom>
          <a:noFill/>
        </p:spPr>
        <p:txBody>
          <a:bodyPr wrap="square" rtlCol="0">
            <a:spAutoFit/>
          </a:bodyPr>
          <a:lstStyle/>
          <a:p>
            <a:r>
              <a:rPr lang="zh-CN" altLang="en-US" sz="1800" b="1" dirty="0">
                <a:solidFill>
                  <a:schemeClr val="accent2"/>
                </a:solidFill>
                <a:cs typeface="+mn-ea"/>
                <a:sym typeface="+mn-lt"/>
              </a:rPr>
              <a:t>市场分析</a:t>
            </a:r>
            <a:endParaRPr lang="en-US" altLang="zh-CN" sz="1800" b="1" dirty="0">
              <a:solidFill>
                <a:schemeClr val="accent2"/>
              </a:solidFill>
              <a:cs typeface="+mn-ea"/>
              <a:sym typeface="+mn-lt"/>
            </a:endParaRPr>
          </a:p>
        </p:txBody>
      </p:sp>
      <p:sp>
        <p:nvSpPr>
          <p:cNvPr id="105" name="TextBox 104"/>
          <p:cNvSpPr txBox="1"/>
          <p:nvPr/>
        </p:nvSpPr>
        <p:spPr>
          <a:xfrm>
            <a:off x="6091836" y="3759925"/>
            <a:ext cx="2168185" cy="553998"/>
          </a:xfrm>
          <a:prstGeom prst="rect">
            <a:avLst/>
          </a:prstGeom>
          <a:noFill/>
        </p:spPr>
        <p:txBody>
          <a:bodyPr wrap="square" rtlCol="0">
            <a:spAutoFit/>
          </a:bodyPr>
          <a:lstStyle/>
          <a:p>
            <a:r>
              <a:rPr lang="en-US" sz="1000" dirty="0">
                <a:solidFill>
                  <a:schemeClr val="accent2"/>
                </a:solidFill>
                <a:cs typeface="+mn-ea"/>
                <a:sym typeface="+mn-lt"/>
              </a:rPr>
              <a:t>Flat illustrations are taking off at the moment. Here's a handy link to a range of</a:t>
            </a:r>
          </a:p>
        </p:txBody>
      </p:sp>
      <p:sp>
        <p:nvSpPr>
          <p:cNvPr id="43" name="Text Placeholder 5"/>
          <p:cNvSpPr>
            <a:spLocks noGrp="1"/>
          </p:cNvSpPr>
          <p:nvPr>
            <p:ph type="body" sz="quarter" idx="14"/>
          </p:nvPr>
        </p:nvSpPr>
        <p:spPr>
          <a:xfrm>
            <a:off x="3648075" y="36383"/>
            <a:ext cx="2228850" cy="825150"/>
          </a:xfrm>
        </p:spPr>
        <p:txBody>
          <a:bodyPr/>
          <a:lstStyle/>
          <a:p>
            <a:r>
              <a:rPr lang="zh-CN" altLang="en-US" sz="4400" b="1" dirty="0">
                <a:solidFill>
                  <a:schemeClr val="accent2"/>
                </a:solidFill>
                <a:latin typeface="+mn-lt"/>
                <a:ea typeface="+mn-ea"/>
                <a:cs typeface="+mn-ea"/>
                <a:sym typeface="+mn-lt"/>
              </a:rPr>
              <a:t>目录</a:t>
            </a:r>
            <a:endParaRPr lang="en-US" sz="4400" b="1" dirty="0">
              <a:solidFill>
                <a:schemeClr val="accent2"/>
              </a:solidFill>
              <a:latin typeface="+mn-lt"/>
              <a:ea typeface="+mn-ea"/>
              <a:cs typeface="+mn-ea"/>
              <a:sym typeface="+mn-lt"/>
            </a:endParaRPr>
          </a:p>
        </p:txBody>
      </p:sp>
      <p:grpSp>
        <p:nvGrpSpPr>
          <p:cNvPr id="5" name="组合 4"/>
          <p:cNvGrpSpPr/>
          <p:nvPr/>
        </p:nvGrpSpPr>
        <p:grpSpPr>
          <a:xfrm>
            <a:off x="-8210" y="-9651"/>
            <a:ext cx="9170608" cy="5153152"/>
            <a:chOff x="-8210" y="-9651"/>
            <a:chExt cx="9170608" cy="5153152"/>
          </a:xfrm>
        </p:grpSpPr>
        <p:sp>
          <p:nvSpPr>
            <p:cNvPr id="47"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0"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51" name="Group 50"/>
            <p:cNvGrpSpPr/>
            <p:nvPr/>
          </p:nvGrpSpPr>
          <p:grpSpPr>
            <a:xfrm rot="10800000">
              <a:off x="7243543" y="-9651"/>
              <a:ext cx="1918855" cy="1918855"/>
              <a:chOff x="-8210" y="3224646"/>
              <a:chExt cx="1918855" cy="1918855"/>
            </a:xfrm>
          </p:grpSpPr>
          <p:sp>
            <p:nvSpPr>
              <p:cNvPr id="52"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3"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spTree>
    <p:extLst>
      <p:ext uri="{BB962C8B-B14F-4D97-AF65-F5344CB8AC3E}">
        <p14:creationId xmlns:p14="http://schemas.microsoft.com/office/powerpoint/2010/main" val="7661355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00"/>
                                  </p:stCondLst>
                                  <p:childTnLst>
                                    <p:set>
                                      <p:cBhvr>
                                        <p:cTn id="6" dur="1" fill="hold">
                                          <p:stCondLst>
                                            <p:cond delay="0"/>
                                          </p:stCondLst>
                                        </p:cTn>
                                        <p:tgtEl>
                                          <p:spTgt spid="43">
                                            <p:txEl>
                                              <p:pRg st="0" end="0"/>
                                            </p:txEl>
                                          </p:spTgt>
                                        </p:tgtEl>
                                        <p:attrNameLst>
                                          <p:attrName>style.visibility</p:attrName>
                                        </p:attrNameLst>
                                      </p:cBhvr>
                                      <p:to>
                                        <p:strVal val="visible"/>
                                      </p:to>
                                    </p:set>
                                    <p:anim calcmode="lin" valueType="num">
                                      <p:cBhvr additive="base">
                                        <p:cTn id="7" dur="1000" fill="hold"/>
                                        <p:tgtEl>
                                          <p:spTgt spid="43">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1200"/>
                            </p:stCondLst>
                            <p:childTnLst>
                              <p:par>
                                <p:cTn id="10" presetID="53" presetClass="entr" presetSubtype="16"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childTnLst>
                          </p:cTn>
                        </p:par>
                        <p:par>
                          <p:cTn id="15" fill="hold">
                            <p:stCondLst>
                              <p:cond delay="1700"/>
                            </p:stCondLst>
                            <p:childTnLst>
                              <p:par>
                                <p:cTn id="16" presetID="53" presetClass="entr" presetSubtype="16"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childTnLst>
                          </p:cTn>
                        </p:par>
                        <p:par>
                          <p:cTn id="21" fill="hold">
                            <p:stCondLst>
                              <p:cond delay="2200"/>
                            </p:stCondLst>
                            <p:childTnLst>
                              <p:par>
                                <p:cTn id="22" presetID="53" presetClass="entr" presetSubtype="16" fill="hold" grpId="0" nodeType="afterEffect">
                                  <p:stCondLst>
                                    <p:cond delay="0"/>
                                  </p:stCondLst>
                                  <p:childTnLst>
                                    <p:set>
                                      <p:cBhvr>
                                        <p:cTn id="23" dur="1" fill="hold">
                                          <p:stCondLst>
                                            <p:cond delay="0"/>
                                          </p:stCondLst>
                                        </p:cTn>
                                        <p:tgtEl>
                                          <p:spTgt spid="95"/>
                                        </p:tgtEl>
                                        <p:attrNameLst>
                                          <p:attrName>style.visibility</p:attrName>
                                        </p:attrNameLst>
                                      </p:cBhvr>
                                      <p:to>
                                        <p:strVal val="visible"/>
                                      </p:to>
                                    </p:set>
                                    <p:anim calcmode="lin" valueType="num">
                                      <p:cBhvr>
                                        <p:cTn id="24" dur="500" fill="hold"/>
                                        <p:tgtEl>
                                          <p:spTgt spid="95"/>
                                        </p:tgtEl>
                                        <p:attrNameLst>
                                          <p:attrName>ppt_w</p:attrName>
                                        </p:attrNameLst>
                                      </p:cBhvr>
                                      <p:tavLst>
                                        <p:tav tm="0">
                                          <p:val>
                                            <p:fltVal val="0"/>
                                          </p:val>
                                        </p:tav>
                                        <p:tav tm="100000">
                                          <p:val>
                                            <p:strVal val="#ppt_w"/>
                                          </p:val>
                                        </p:tav>
                                      </p:tavLst>
                                    </p:anim>
                                    <p:anim calcmode="lin" valueType="num">
                                      <p:cBhvr>
                                        <p:cTn id="25" dur="500" fill="hold"/>
                                        <p:tgtEl>
                                          <p:spTgt spid="95"/>
                                        </p:tgtEl>
                                        <p:attrNameLst>
                                          <p:attrName>ppt_h</p:attrName>
                                        </p:attrNameLst>
                                      </p:cBhvr>
                                      <p:tavLst>
                                        <p:tav tm="0">
                                          <p:val>
                                            <p:fltVal val="0"/>
                                          </p:val>
                                        </p:tav>
                                        <p:tav tm="100000">
                                          <p:val>
                                            <p:strVal val="#ppt_h"/>
                                          </p:val>
                                        </p:tav>
                                      </p:tavLst>
                                    </p:anim>
                                    <p:animEffect transition="in" filter="fade">
                                      <p:cBhvr>
                                        <p:cTn id="26" dur="500"/>
                                        <p:tgtEl>
                                          <p:spTgt spid="95"/>
                                        </p:tgtEl>
                                      </p:cBhvr>
                                    </p:animEffect>
                                  </p:childTnLst>
                                </p:cTn>
                              </p:par>
                            </p:childTnLst>
                          </p:cTn>
                        </p:par>
                        <p:par>
                          <p:cTn id="27" fill="hold">
                            <p:stCondLst>
                              <p:cond delay="2700"/>
                            </p:stCondLst>
                            <p:childTnLst>
                              <p:par>
                                <p:cTn id="28" presetID="53" presetClass="entr" presetSubtype="16" fill="hold" grpId="0" nodeType="after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p:cTn id="30" dur="500" fill="hold"/>
                                        <p:tgtEl>
                                          <p:spTgt spid="96"/>
                                        </p:tgtEl>
                                        <p:attrNameLst>
                                          <p:attrName>ppt_w</p:attrName>
                                        </p:attrNameLst>
                                      </p:cBhvr>
                                      <p:tavLst>
                                        <p:tav tm="0">
                                          <p:val>
                                            <p:fltVal val="0"/>
                                          </p:val>
                                        </p:tav>
                                        <p:tav tm="100000">
                                          <p:val>
                                            <p:strVal val="#ppt_w"/>
                                          </p:val>
                                        </p:tav>
                                      </p:tavLst>
                                    </p:anim>
                                    <p:anim calcmode="lin" valueType="num">
                                      <p:cBhvr>
                                        <p:cTn id="31" dur="500" fill="hold"/>
                                        <p:tgtEl>
                                          <p:spTgt spid="96"/>
                                        </p:tgtEl>
                                        <p:attrNameLst>
                                          <p:attrName>ppt_h</p:attrName>
                                        </p:attrNameLst>
                                      </p:cBhvr>
                                      <p:tavLst>
                                        <p:tav tm="0">
                                          <p:val>
                                            <p:fltVal val="0"/>
                                          </p:val>
                                        </p:tav>
                                        <p:tav tm="100000">
                                          <p:val>
                                            <p:strVal val="#ppt_h"/>
                                          </p:val>
                                        </p:tav>
                                      </p:tavLst>
                                    </p:anim>
                                    <p:animEffect transition="in" filter="fade">
                                      <p:cBhvr>
                                        <p:cTn id="32" dur="500"/>
                                        <p:tgtEl>
                                          <p:spTgt spid="96"/>
                                        </p:tgtEl>
                                      </p:cBhvr>
                                    </p:animEffect>
                                  </p:childTnLst>
                                </p:cTn>
                              </p:par>
                            </p:childTnLst>
                          </p:cTn>
                        </p:par>
                        <p:par>
                          <p:cTn id="33" fill="hold">
                            <p:stCondLst>
                              <p:cond delay="3200"/>
                            </p:stCondLst>
                            <p:childTnLst>
                              <p:par>
                                <p:cTn id="34" presetID="53" presetClass="entr" presetSubtype="16" fill="hold" grpId="0" nodeType="after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p:cTn id="36" dur="500" fill="hold"/>
                                        <p:tgtEl>
                                          <p:spTgt spid="79"/>
                                        </p:tgtEl>
                                        <p:attrNameLst>
                                          <p:attrName>ppt_w</p:attrName>
                                        </p:attrNameLst>
                                      </p:cBhvr>
                                      <p:tavLst>
                                        <p:tav tm="0">
                                          <p:val>
                                            <p:fltVal val="0"/>
                                          </p:val>
                                        </p:tav>
                                        <p:tav tm="100000">
                                          <p:val>
                                            <p:strVal val="#ppt_w"/>
                                          </p:val>
                                        </p:tav>
                                      </p:tavLst>
                                    </p:anim>
                                    <p:anim calcmode="lin" valueType="num">
                                      <p:cBhvr>
                                        <p:cTn id="37" dur="500" fill="hold"/>
                                        <p:tgtEl>
                                          <p:spTgt spid="79"/>
                                        </p:tgtEl>
                                        <p:attrNameLst>
                                          <p:attrName>ppt_h</p:attrName>
                                        </p:attrNameLst>
                                      </p:cBhvr>
                                      <p:tavLst>
                                        <p:tav tm="0">
                                          <p:val>
                                            <p:fltVal val="0"/>
                                          </p:val>
                                        </p:tav>
                                        <p:tav tm="100000">
                                          <p:val>
                                            <p:strVal val="#ppt_h"/>
                                          </p:val>
                                        </p:tav>
                                      </p:tavLst>
                                    </p:anim>
                                    <p:animEffect transition="in" filter="fade">
                                      <p:cBhvr>
                                        <p:cTn id="38" dur="500"/>
                                        <p:tgtEl>
                                          <p:spTgt spid="79"/>
                                        </p:tgtEl>
                                      </p:cBhvr>
                                    </p:animEffect>
                                  </p:childTnLst>
                                </p:cTn>
                              </p:par>
                            </p:childTnLst>
                          </p:cTn>
                        </p:par>
                        <p:par>
                          <p:cTn id="39" fill="hold">
                            <p:stCondLst>
                              <p:cond delay="3700"/>
                            </p:stCondLst>
                            <p:childTnLst>
                              <p:par>
                                <p:cTn id="40" presetID="53" presetClass="entr" presetSubtype="16" fill="hold" grpId="0" nodeType="after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p:cTn id="42" dur="500" fill="hold"/>
                                        <p:tgtEl>
                                          <p:spTgt spid="80"/>
                                        </p:tgtEl>
                                        <p:attrNameLst>
                                          <p:attrName>ppt_w</p:attrName>
                                        </p:attrNameLst>
                                      </p:cBhvr>
                                      <p:tavLst>
                                        <p:tav tm="0">
                                          <p:val>
                                            <p:fltVal val="0"/>
                                          </p:val>
                                        </p:tav>
                                        <p:tav tm="100000">
                                          <p:val>
                                            <p:strVal val="#ppt_w"/>
                                          </p:val>
                                        </p:tav>
                                      </p:tavLst>
                                    </p:anim>
                                    <p:anim calcmode="lin" valueType="num">
                                      <p:cBhvr>
                                        <p:cTn id="43" dur="500" fill="hold"/>
                                        <p:tgtEl>
                                          <p:spTgt spid="80"/>
                                        </p:tgtEl>
                                        <p:attrNameLst>
                                          <p:attrName>ppt_h</p:attrName>
                                        </p:attrNameLst>
                                      </p:cBhvr>
                                      <p:tavLst>
                                        <p:tav tm="0">
                                          <p:val>
                                            <p:fltVal val="0"/>
                                          </p:val>
                                        </p:tav>
                                        <p:tav tm="100000">
                                          <p:val>
                                            <p:strVal val="#ppt_h"/>
                                          </p:val>
                                        </p:tav>
                                      </p:tavLst>
                                    </p:anim>
                                    <p:animEffect transition="in" filter="fade">
                                      <p:cBhvr>
                                        <p:cTn id="44" dur="500"/>
                                        <p:tgtEl>
                                          <p:spTgt spid="80"/>
                                        </p:tgtEl>
                                      </p:cBhvr>
                                    </p:animEffect>
                                  </p:childTnLst>
                                </p:cTn>
                              </p:par>
                            </p:childTnLst>
                          </p:cTn>
                        </p:par>
                        <p:par>
                          <p:cTn id="45" fill="hold">
                            <p:stCondLst>
                              <p:cond delay="4200"/>
                            </p:stCondLst>
                            <p:childTnLst>
                              <p:par>
                                <p:cTn id="46" presetID="53" presetClass="entr" presetSubtype="16" fill="hold" grpId="0" nodeType="afterEffect">
                                  <p:stCondLst>
                                    <p:cond delay="0"/>
                                  </p:stCondLst>
                                  <p:childTnLst>
                                    <p:set>
                                      <p:cBhvr>
                                        <p:cTn id="47" dur="1" fill="hold">
                                          <p:stCondLst>
                                            <p:cond delay="0"/>
                                          </p:stCondLst>
                                        </p:cTn>
                                        <p:tgtEl>
                                          <p:spTgt spid="104"/>
                                        </p:tgtEl>
                                        <p:attrNameLst>
                                          <p:attrName>style.visibility</p:attrName>
                                        </p:attrNameLst>
                                      </p:cBhvr>
                                      <p:to>
                                        <p:strVal val="visible"/>
                                      </p:to>
                                    </p:set>
                                    <p:anim calcmode="lin" valueType="num">
                                      <p:cBhvr>
                                        <p:cTn id="48" dur="500" fill="hold"/>
                                        <p:tgtEl>
                                          <p:spTgt spid="104"/>
                                        </p:tgtEl>
                                        <p:attrNameLst>
                                          <p:attrName>ppt_w</p:attrName>
                                        </p:attrNameLst>
                                      </p:cBhvr>
                                      <p:tavLst>
                                        <p:tav tm="0">
                                          <p:val>
                                            <p:fltVal val="0"/>
                                          </p:val>
                                        </p:tav>
                                        <p:tav tm="100000">
                                          <p:val>
                                            <p:strVal val="#ppt_w"/>
                                          </p:val>
                                        </p:tav>
                                      </p:tavLst>
                                    </p:anim>
                                    <p:anim calcmode="lin" valueType="num">
                                      <p:cBhvr>
                                        <p:cTn id="49" dur="500" fill="hold"/>
                                        <p:tgtEl>
                                          <p:spTgt spid="104"/>
                                        </p:tgtEl>
                                        <p:attrNameLst>
                                          <p:attrName>ppt_h</p:attrName>
                                        </p:attrNameLst>
                                      </p:cBhvr>
                                      <p:tavLst>
                                        <p:tav tm="0">
                                          <p:val>
                                            <p:fltVal val="0"/>
                                          </p:val>
                                        </p:tav>
                                        <p:tav tm="100000">
                                          <p:val>
                                            <p:strVal val="#ppt_h"/>
                                          </p:val>
                                        </p:tav>
                                      </p:tavLst>
                                    </p:anim>
                                    <p:animEffect transition="in" filter="fade">
                                      <p:cBhvr>
                                        <p:cTn id="50" dur="500"/>
                                        <p:tgtEl>
                                          <p:spTgt spid="104"/>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105"/>
                                        </p:tgtEl>
                                        <p:attrNameLst>
                                          <p:attrName>style.visibility</p:attrName>
                                        </p:attrNameLst>
                                      </p:cBhvr>
                                      <p:to>
                                        <p:strVal val="visible"/>
                                      </p:to>
                                    </p:set>
                                    <p:anim calcmode="lin" valueType="num">
                                      <p:cBhvr>
                                        <p:cTn id="54" dur="500" fill="hold"/>
                                        <p:tgtEl>
                                          <p:spTgt spid="105"/>
                                        </p:tgtEl>
                                        <p:attrNameLst>
                                          <p:attrName>ppt_w</p:attrName>
                                        </p:attrNameLst>
                                      </p:cBhvr>
                                      <p:tavLst>
                                        <p:tav tm="0">
                                          <p:val>
                                            <p:fltVal val="0"/>
                                          </p:val>
                                        </p:tav>
                                        <p:tav tm="100000">
                                          <p:val>
                                            <p:strVal val="#ppt_w"/>
                                          </p:val>
                                        </p:tav>
                                      </p:tavLst>
                                    </p:anim>
                                    <p:anim calcmode="lin" valueType="num">
                                      <p:cBhvr>
                                        <p:cTn id="55" dur="500" fill="hold"/>
                                        <p:tgtEl>
                                          <p:spTgt spid="105"/>
                                        </p:tgtEl>
                                        <p:attrNameLst>
                                          <p:attrName>ppt_h</p:attrName>
                                        </p:attrNameLst>
                                      </p:cBhvr>
                                      <p:tavLst>
                                        <p:tav tm="0">
                                          <p:val>
                                            <p:fltVal val="0"/>
                                          </p:val>
                                        </p:tav>
                                        <p:tav tm="100000">
                                          <p:val>
                                            <p:strVal val="#ppt_h"/>
                                          </p:val>
                                        </p:tav>
                                      </p:tavLst>
                                    </p:anim>
                                    <p:animEffect transition="in" filter="fade">
                                      <p:cBhvr>
                                        <p:cTn id="56" dur="500"/>
                                        <p:tgtEl>
                                          <p:spTgt spid="105"/>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8" grpId="0"/>
      <p:bldP spid="49" grpId="0"/>
      <p:bldP spid="79" grpId="0"/>
      <p:bldP spid="80" grpId="0"/>
      <p:bldP spid="95" grpId="0"/>
      <p:bldP spid="96" grpId="0"/>
      <p:bldP spid="104" grpId="0"/>
      <p:bldP spid="105" grpId="0"/>
      <p:bldP spid="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62" b="7862"/>
          <a:stretch>
            <a:fillRect/>
          </a:stretch>
        </p:blipFill>
        <p:spPr/>
      </p:pic>
      <p:sp>
        <p:nvSpPr>
          <p:cNvPr id="26" name="Freeform 25"/>
          <p:cNvSpPr/>
          <p:nvPr/>
        </p:nvSpPr>
        <p:spPr>
          <a:xfrm>
            <a:off x="1" y="1"/>
            <a:ext cx="3794655" cy="5143501"/>
          </a:xfrm>
          <a:custGeom>
            <a:avLst/>
            <a:gdLst>
              <a:gd name="connsiteX0" fmla="*/ 0 w 3794655"/>
              <a:gd name="connsiteY0" fmla="*/ 0 h 5143501"/>
              <a:gd name="connsiteX1" fmla="*/ 2311303 w 3794655"/>
              <a:gd name="connsiteY1" fmla="*/ 0 h 5143501"/>
              <a:gd name="connsiteX2" fmla="*/ 2291258 w 3794655"/>
              <a:gd name="connsiteY2" fmla="*/ 112247 h 5143501"/>
              <a:gd name="connsiteX3" fmla="*/ 2220684 w 3794655"/>
              <a:gd name="connsiteY3" fmla="*/ 1045028 h 5143501"/>
              <a:gd name="connsiteX4" fmla="*/ 3619343 w 3794655"/>
              <a:gd name="connsiteY4" fmla="*/ 4941115 h 5143501"/>
              <a:gd name="connsiteX5" fmla="*/ 3794655 w 3794655"/>
              <a:gd name="connsiteY5" fmla="*/ 5143501 h 5143501"/>
              <a:gd name="connsiteX6" fmla="*/ 0 w 3794655"/>
              <a:gd name="connsiteY6" fmla="*/ 5143501 h 5143501"/>
              <a:gd name="connsiteX7" fmla="*/ 0 w 3794655"/>
              <a:gd name="connsiteY7" fmla="*/ 0 h 51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4655" h="5143501">
                <a:moveTo>
                  <a:pt x="0" y="0"/>
                </a:moveTo>
                <a:lnTo>
                  <a:pt x="2311303" y="0"/>
                </a:lnTo>
                <a:lnTo>
                  <a:pt x="2291258" y="112247"/>
                </a:lnTo>
                <a:cubicBezTo>
                  <a:pt x="2244786" y="416390"/>
                  <a:pt x="2220684" y="727894"/>
                  <a:pt x="2220684" y="1045028"/>
                </a:cubicBezTo>
                <a:cubicBezTo>
                  <a:pt x="2220684" y="2524986"/>
                  <a:pt x="2745572" y="3882349"/>
                  <a:pt x="3619343" y="4941115"/>
                </a:cubicBezTo>
                <a:lnTo>
                  <a:pt x="3794655" y="5143501"/>
                </a:lnTo>
                <a:lnTo>
                  <a:pt x="0" y="5143501"/>
                </a:lnTo>
                <a:lnTo>
                  <a:pt x="0" y="0"/>
                </a:lnTo>
                <a:close/>
              </a:path>
            </a:pathLst>
          </a:cu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6" name="Freeform 15"/>
          <p:cNvSpPr/>
          <p:nvPr/>
        </p:nvSpPr>
        <p:spPr>
          <a:xfrm>
            <a:off x="0" y="3102250"/>
            <a:ext cx="9144000" cy="2041251"/>
          </a:xfrm>
          <a:custGeom>
            <a:avLst/>
            <a:gdLst>
              <a:gd name="connsiteX0" fmla="*/ 0 w 9144000"/>
              <a:gd name="connsiteY0" fmla="*/ 0 h 2041251"/>
              <a:gd name="connsiteX1" fmla="*/ 41084 w 9144000"/>
              <a:gd name="connsiteY1" fmla="*/ 36877 h 2041251"/>
              <a:gd name="connsiteX2" fmla="*/ 4730021 w 9144000"/>
              <a:gd name="connsiteY2" fmla="*/ 1650514 h 2041251"/>
              <a:gd name="connsiteX3" fmla="*/ 8989219 w 9144000"/>
              <a:gd name="connsiteY3" fmla="*/ 371013 h 2041251"/>
              <a:gd name="connsiteX4" fmla="*/ 9144000 w 9144000"/>
              <a:gd name="connsiteY4" fmla="*/ 256273 h 2041251"/>
              <a:gd name="connsiteX5" fmla="*/ 9144000 w 9144000"/>
              <a:gd name="connsiteY5" fmla="*/ 2041251 h 2041251"/>
              <a:gd name="connsiteX6" fmla="*/ 0 w 9144000"/>
              <a:gd name="connsiteY6" fmla="*/ 2041251 h 2041251"/>
              <a:gd name="connsiteX7" fmla="*/ 0 w 9144000"/>
              <a:gd name="connsiteY7" fmla="*/ 0 h 204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2041251">
                <a:moveTo>
                  <a:pt x="0" y="0"/>
                </a:moveTo>
                <a:lnTo>
                  <a:pt x="41084" y="36877"/>
                </a:lnTo>
                <a:cubicBezTo>
                  <a:pt x="1199847" y="1028168"/>
                  <a:pt x="2871461" y="1650514"/>
                  <a:pt x="4730021" y="1650514"/>
                </a:cubicBezTo>
                <a:cubicBezTo>
                  <a:pt x="6369928" y="1650514"/>
                  <a:pt x="7864287" y="1165989"/>
                  <a:pt x="8989219" y="371013"/>
                </a:cubicBezTo>
                <a:lnTo>
                  <a:pt x="9144000" y="256273"/>
                </a:lnTo>
                <a:lnTo>
                  <a:pt x="9144000" y="2041251"/>
                </a:lnTo>
                <a:lnTo>
                  <a:pt x="0" y="2041251"/>
                </a:lnTo>
                <a:lnTo>
                  <a:pt x="0" y="0"/>
                </a:lnTo>
                <a:close/>
              </a:path>
            </a:pathLst>
          </a:cu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9" name="TextBox 28"/>
          <p:cNvSpPr txBox="1"/>
          <p:nvPr/>
        </p:nvSpPr>
        <p:spPr>
          <a:xfrm>
            <a:off x="403624" y="2539075"/>
            <a:ext cx="3180607" cy="1138773"/>
          </a:xfrm>
          <a:prstGeom prst="rect">
            <a:avLst/>
          </a:prstGeom>
          <a:noFill/>
        </p:spPr>
        <p:txBody>
          <a:bodyPr wrap="square" rtlCol="0">
            <a:spAutoFit/>
          </a:bodyPr>
          <a:lstStyle/>
          <a:p>
            <a:r>
              <a:rPr lang="en-US" altLang="zh-CN" sz="3200" b="1" dirty="0">
                <a:solidFill>
                  <a:schemeClr val="accent2"/>
                </a:solidFill>
                <a:cs typeface="+mn-ea"/>
                <a:sym typeface="+mn-lt"/>
              </a:rPr>
              <a:t>PART 01</a:t>
            </a:r>
          </a:p>
          <a:p>
            <a:r>
              <a:rPr lang="zh-CN" altLang="en-US" sz="3600" b="1" dirty="0">
                <a:solidFill>
                  <a:schemeClr val="accent2"/>
                </a:solidFill>
                <a:cs typeface="+mn-ea"/>
                <a:sym typeface="+mn-lt"/>
              </a:rPr>
              <a:t>公司介绍</a:t>
            </a:r>
            <a:endParaRPr lang="en-US" altLang="zh-CN" sz="3600" b="1" dirty="0">
              <a:solidFill>
                <a:schemeClr val="accent2"/>
              </a:solidFill>
              <a:cs typeface="+mn-ea"/>
              <a:sym typeface="+mn-lt"/>
            </a:endParaRPr>
          </a:p>
        </p:txBody>
      </p:sp>
    </p:spTree>
    <p:extLst>
      <p:ext uri="{BB962C8B-B14F-4D97-AF65-F5344CB8AC3E}">
        <p14:creationId xmlns:p14="http://schemas.microsoft.com/office/powerpoint/2010/main" val="41746976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50"/>
                                  </p:stCondLst>
                                  <p:childTnLst>
                                    <p:set>
                                      <p:cBhvr>
                                        <p:cTn id="6" dur="1" fill="hold">
                                          <p:stCondLst>
                                            <p:cond delay="0"/>
                                          </p:stCondLst>
                                        </p:cTn>
                                        <p:tgtEl>
                                          <p:spTgt spid="26"/>
                                        </p:tgtEl>
                                        <p:attrNameLst>
                                          <p:attrName>style.visibility</p:attrName>
                                        </p:attrNameLst>
                                      </p:cBhvr>
                                      <p:to>
                                        <p:strVal val="visible"/>
                                      </p:to>
                                    </p:set>
                                    <p:anim calcmode="lin" valueType="num">
                                      <p:cBhvr>
                                        <p:cTn id="7" dur="750" fill="hold"/>
                                        <p:tgtEl>
                                          <p:spTgt spid="26"/>
                                        </p:tgtEl>
                                        <p:attrNameLst>
                                          <p:attrName>ppt_w</p:attrName>
                                        </p:attrNameLst>
                                      </p:cBhvr>
                                      <p:tavLst>
                                        <p:tav tm="0">
                                          <p:val>
                                            <p:fltVal val="0"/>
                                          </p:val>
                                        </p:tav>
                                        <p:tav tm="100000">
                                          <p:val>
                                            <p:strVal val="#ppt_w"/>
                                          </p:val>
                                        </p:tav>
                                      </p:tavLst>
                                    </p:anim>
                                    <p:anim calcmode="lin" valueType="num">
                                      <p:cBhvr>
                                        <p:cTn id="8" dur="750" fill="hold"/>
                                        <p:tgtEl>
                                          <p:spTgt spid="26"/>
                                        </p:tgtEl>
                                        <p:attrNameLst>
                                          <p:attrName>ppt_h</p:attrName>
                                        </p:attrNameLst>
                                      </p:cBhvr>
                                      <p:tavLst>
                                        <p:tav tm="0">
                                          <p:val>
                                            <p:fltVal val="0"/>
                                          </p:val>
                                        </p:tav>
                                        <p:tav tm="100000">
                                          <p:val>
                                            <p:strVal val="#ppt_h"/>
                                          </p:val>
                                        </p:tav>
                                      </p:tavLst>
                                    </p:anim>
                                    <p:anim calcmode="lin" valueType="num">
                                      <p:cBhvr>
                                        <p:cTn id="9" dur="750" fill="hold"/>
                                        <p:tgtEl>
                                          <p:spTgt spid="26"/>
                                        </p:tgtEl>
                                        <p:attrNameLst>
                                          <p:attrName>style.rotation</p:attrName>
                                        </p:attrNameLst>
                                      </p:cBhvr>
                                      <p:tavLst>
                                        <p:tav tm="0">
                                          <p:val>
                                            <p:fltVal val="360"/>
                                          </p:val>
                                        </p:tav>
                                        <p:tav tm="100000">
                                          <p:val>
                                            <p:fltVal val="0"/>
                                          </p:val>
                                        </p:tav>
                                      </p:tavLst>
                                    </p:anim>
                                    <p:animEffect transition="in" filter="fade">
                                      <p:cBhvr>
                                        <p:cTn id="10" dur="750"/>
                                        <p:tgtEl>
                                          <p:spTgt spid="26"/>
                                        </p:tgtEl>
                                      </p:cBhvr>
                                    </p:animEffect>
                                  </p:childTnLst>
                                </p:cTn>
                              </p:par>
                            </p:childTnLst>
                          </p:cTn>
                        </p:par>
                        <p:par>
                          <p:cTn id="11" fill="hold">
                            <p:stCondLst>
                              <p:cond delay="800"/>
                            </p:stCondLst>
                            <p:childTnLst>
                              <p:par>
                                <p:cTn id="12" presetID="49" presetClass="entr" presetSubtype="0" decel="100000" fill="hold" grpId="0" nodeType="afterEffect">
                                  <p:stCondLst>
                                    <p:cond delay="100"/>
                                  </p:stCondLst>
                                  <p:childTnLst>
                                    <p:set>
                                      <p:cBhvr>
                                        <p:cTn id="13" dur="1" fill="hold">
                                          <p:stCondLst>
                                            <p:cond delay="0"/>
                                          </p:stCondLst>
                                        </p:cTn>
                                        <p:tgtEl>
                                          <p:spTgt spid="16"/>
                                        </p:tgtEl>
                                        <p:attrNameLst>
                                          <p:attrName>style.visibility</p:attrName>
                                        </p:attrNameLst>
                                      </p:cBhvr>
                                      <p:to>
                                        <p:strVal val="visible"/>
                                      </p:to>
                                    </p:set>
                                    <p:anim calcmode="lin" valueType="num">
                                      <p:cBhvr>
                                        <p:cTn id="14" dur="750" fill="hold"/>
                                        <p:tgtEl>
                                          <p:spTgt spid="16"/>
                                        </p:tgtEl>
                                        <p:attrNameLst>
                                          <p:attrName>ppt_w</p:attrName>
                                        </p:attrNameLst>
                                      </p:cBhvr>
                                      <p:tavLst>
                                        <p:tav tm="0">
                                          <p:val>
                                            <p:fltVal val="0"/>
                                          </p:val>
                                        </p:tav>
                                        <p:tav tm="100000">
                                          <p:val>
                                            <p:strVal val="#ppt_w"/>
                                          </p:val>
                                        </p:tav>
                                      </p:tavLst>
                                    </p:anim>
                                    <p:anim calcmode="lin" valueType="num">
                                      <p:cBhvr>
                                        <p:cTn id="15" dur="750" fill="hold"/>
                                        <p:tgtEl>
                                          <p:spTgt spid="16"/>
                                        </p:tgtEl>
                                        <p:attrNameLst>
                                          <p:attrName>ppt_h</p:attrName>
                                        </p:attrNameLst>
                                      </p:cBhvr>
                                      <p:tavLst>
                                        <p:tav tm="0">
                                          <p:val>
                                            <p:fltVal val="0"/>
                                          </p:val>
                                        </p:tav>
                                        <p:tav tm="100000">
                                          <p:val>
                                            <p:strVal val="#ppt_h"/>
                                          </p:val>
                                        </p:tav>
                                      </p:tavLst>
                                    </p:anim>
                                    <p:anim calcmode="lin" valueType="num">
                                      <p:cBhvr>
                                        <p:cTn id="16" dur="750" fill="hold"/>
                                        <p:tgtEl>
                                          <p:spTgt spid="16"/>
                                        </p:tgtEl>
                                        <p:attrNameLst>
                                          <p:attrName>style.rotation</p:attrName>
                                        </p:attrNameLst>
                                      </p:cBhvr>
                                      <p:tavLst>
                                        <p:tav tm="0">
                                          <p:val>
                                            <p:fltVal val="360"/>
                                          </p:val>
                                        </p:tav>
                                        <p:tav tm="100000">
                                          <p:val>
                                            <p:fltVal val="0"/>
                                          </p:val>
                                        </p:tav>
                                      </p:tavLst>
                                    </p:anim>
                                    <p:animEffect transition="in" filter="fade">
                                      <p:cBhvr>
                                        <p:cTn id="17" dur="750"/>
                                        <p:tgtEl>
                                          <p:spTgt spid="16"/>
                                        </p:tgtEl>
                                      </p:cBhvr>
                                    </p:animEffect>
                                  </p:childTnLst>
                                </p:cTn>
                              </p:par>
                              <p:par>
                                <p:cTn id="18" presetID="42" presetClass="entr" presetSubtype="0" fill="hold" grpId="0" nodeType="withEffect">
                                  <p:stCondLst>
                                    <p:cond delay="10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750"/>
                                        <p:tgtEl>
                                          <p:spTgt spid="29"/>
                                        </p:tgtEl>
                                      </p:cBhvr>
                                    </p:animEffect>
                                    <p:anim calcmode="lin" valueType="num">
                                      <p:cBhvr>
                                        <p:cTn id="21" dur="750" fill="hold"/>
                                        <p:tgtEl>
                                          <p:spTgt spid="29"/>
                                        </p:tgtEl>
                                        <p:attrNameLst>
                                          <p:attrName>ppt_x</p:attrName>
                                        </p:attrNameLst>
                                      </p:cBhvr>
                                      <p:tavLst>
                                        <p:tav tm="0">
                                          <p:val>
                                            <p:strVal val="#ppt_x"/>
                                          </p:val>
                                        </p:tav>
                                        <p:tav tm="100000">
                                          <p:val>
                                            <p:strVal val="#ppt_x"/>
                                          </p:val>
                                        </p:tav>
                                      </p:tavLst>
                                    </p:anim>
                                    <p:anim calcmode="lin" valueType="num">
                                      <p:cBhvr>
                                        <p:cTn id="22"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6" grpId="0" animBg="1"/>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13" b="7813"/>
          <a:stretch>
            <a:fillRect/>
          </a:stretch>
        </p:blipFill>
        <p:spPr/>
      </p:pic>
      <p:grpSp>
        <p:nvGrpSpPr>
          <p:cNvPr id="3" name="Group 2"/>
          <p:cNvGrpSpPr/>
          <p:nvPr/>
        </p:nvGrpSpPr>
        <p:grpSpPr>
          <a:xfrm>
            <a:off x="0" y="1811700"/>
            <a:ext cx="9144000" cy="4000972"/>
            <a:chOff x="0" y="1811700"/>
            <a:chExt cx="9144000" cy="4000972"/>
          </a:xfrm>
        </p:grpSpPr>
        <p:sp>
          <p:nvSpPr>
            <p:cNvPr id="11" name="Isosceles Triangle 10"/>
            <p:cNvSpPr/>
            <p:nvPr/>
          </p:nvSpPr>
          <p:spPr>
            <a:xfrm>
              <a:off x="0" y="1811700"/>
              <a:ext cx="9144000" cy="3331800"/>
            </a:xfrm>
            <a:custGeom>
              <a:avLst/>
              <a:gdLst>
                <a:gd name="connsiteX0" fmla="*/ 0 w 9144000"/>
                <a:gd name="connsiteY0" fmla="*/ 2581274 h 2581274"/>
                <a:gd name="connsiteX1" fmla="*/ 3777569 w 9144000"/>
                <a:gd name="connsiteY1" fmla="*/ 0 h 2581274"/>
                <a:gd name="connsiteX2" fmla="*/ 9144000 w 9144000"/>
                <a:gd name="connsiteY2" fmla="*/ 2581274 h 2581274"/>
                <a:gd name="connsiteX3" fmla="*/ 0 w 9144000"/>
                <a:gd name="connsiteY3" fmla="*/ 2581274 h 2581274"/>
                <a:gd name="connsiteX0" fmla="*/ 0 w 9144000"/>
                <a:gd name="connsiteY0" fmla="*/ 2581274 h 2581274"/>
                <a:gd name="connsiteX1" fmla="*/ 1733550 w 9144000"/>
                <a:gd name="connsiteY1" fmla="*/ 14192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9525 w 9144000"/>
                <a:gd name="connsiteY1" fmla="*/ 5429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3588 w 9144000"/>
                <a:gd name="connsiteY1" fmla="*/ 839808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3988500 h 3988500"/>
                <a:gd name="connsiteX1" fmla="*/ 3588 w 9144000"/>
                <a:gd name="connsiteY1" fmla="*/ 2247034 h 3988500"/>
                <a:gd name="connsiteX2" fmla="*/ 3528187 w 9144000"/>
                <a:gd name="connsiteY2" fmla="*/ 0 h 3988500"/>
                <a:gd name="connsiteX3" fmla="*/ 9144000 w 9144000"/>
                <a:gd name="connsiteY3" fmla="*/ 3988500 h 3988500"/>
                <a:gd name="connsiteX4" fmla="*/ 0 w 9144000"/>
                <a:gd name="connsiteY4" fmla="*/ 3988500 h 3988500"/>
                <a:gd name="connsiteX0" fmla="*/ 0 w 9144000"/>
                <a:gd name="connsiteY0" fmla="*/ 3667866 h 3667866"/>
                <a:gd name="connsiteX1" fmla="*/ 3588 w 9144000"/>
                <a:gd name="connsiteY1" fmla="*/ 1926400 h 3667866"/>
                <a:gd name="connsiteX2" fmla="*/ 3617252 w 9144000"/>
                <a:gd name="connsiteY2" fmla="*/ 0 h 3667866"/>
                <a:gd name="connsiteX3" fmla="*/ 9144000 w 9144000"/>
                <a:gd name="connsiteY3" fmla="*/ 3667866 h 3667866"/>
                <a:gd name="connsiteX4" fmla="*/ 0 w 9144000"/>
                <a:gd name="connsiteY4" fmla="*/ 3667866 h 3667866"/>
                <a:gd name="connsiteX0" fmla="*/ 0 w 9144000"/>
                <a:gd name="connsiteY0" fmla="*/ 3555050 h 3555050"/>
                <a:gd name="connsiteX1" fmla="*/ 3588 w 9144000"/>
                <a:gd name="connsiteY1" fmla="*/ 1813584 h 3555050"/>
                <a:gd name="connsiteX2" fmla="*/ 3718192 w 9144000"/>
                <a:gd name="connsiteY2" fmla="*/ 0 h 3555050"/>
                <a:gd name="connsiteX3" fmla="*/ 9144000 w 9144000"/>
                <a:gd name="connsiteY3" fmla="*/ 3555050 h 3555050"/>
                <a:gd name="connsiteX4" fmla="*/ 0 w 9144000"/>
                <a:gd name="connsiteY4" fmla="*/ 3555050 h 3555050"/>
                <a:gd name="connsiteX0" fmla="*/ 0 w 9144000"/>
                <a:gd name="connsiteY0" fmla="*/ 3513486 h 3513486"/>
                <a:gd name="connsiteX1" fmla="*/ 3588 w 9144000"/>
                <a:gd name="connsiteY1" fmla="*/ 1772020 h 3513486"/>
                <a:gd name="connsiteX2" fmla="*/ 3777568 w 9144000"/>
                <a:gd name="connsiteY2" fmla="*/ 0 h 3513486"/>
                <a:gd name="connsiteX3" fmla="*/ 9144000 w 9144000"/>
                <a:gd name="connsiteY3" fmla="*/ 3513486 h 3513486"/>
                <a:gd name="connsiteX4" fmla="*/ 0 w 9144000"/>
                <a:gd name="connsiteY4" fmla="*/ 3513486 h 3513486"/>
                <a:gd name="connsiteX0" fmla="*/ 0 w 9144000"/>
                <a:gd name="connsiteY0" fmla="*/ 3501611 h 3501611"/>
                <a:gd name="connsiteX1" fmla="*/ 3588 w 9144000"/>
                <a:gd name="connsiteY1" fmla="*/ 1760145 h 3501611"/>
                <a:gd name="connsiteX2" fmla="*/ 3813194 w 9144000"/>
                <a:gd name="connsiteY2" fmla="*/ 0 h 3501611"/>
                <a:gd name="connsiteX3" fmla="*/ 9144000 w 9144000"/>
                <a:gd name="connsiteY3" fmla="*/ 3501611 h 3501611"/>
                <a:gd name="connsiteX4" fmla="*/ 0 w 9144000"/>
                <a:gd name="connsiteY4" fmla="*/ 3501611 h 3501611"/>
                <a:gd name="connsiteX0" fmla="*/ 0 w 9144000"/>
                <a:gd name="connsiteY0" fmla="*/ 3388796 h 3388796"/>
                <a:gd name="connsiteX1" fmla="*/ 3588 w 9144000"/>
                <a:gd name="connsiteY1" fmla="*/ 1647330 h 3388796"/>
                <a:gd name="connsiteX2" fmla="*/ 3676628 w 9144000"/>
                <a:gd name="connsiteY2" fmla="*/ 0 h 3388796"/>
                <a:gd name="connsiteX3" fmla="*/ 9144000 w 9144000"/>
                <a:gd name="connsiteY3" fmla="*/ 3388796 h 3388796"/>
                <a:gd name="connsiteX4" fmla="*/ 0 w 9144000"/>
                <a:gd name="connsiteY4" fmla="*/ 3388796 h 3388796"/>
                <a:gd name="connsiteX0" fmla="*/ 0 w 9144000"/>
                <a:gd name="connsiteY0" fmla="*/ 3329419 h 3329419"/>
                <a:gd name="connsiteX1" fmla="*/ 3588 w 9144000"/>
                <a:gd name="connsiteY1" fmla="*/ 1587953 h 3329419"/>
                <a:gd name="connsiteX2" fmla="*/ 3611313 w 9144000"/>
                <a:gd name="connsiteY2" fmla="*/ 0 h 3329419"/>
                <a:gd name="connsiteX3" fmla="*/ 9144000 w 9144000"/>
                <a:gd name="connsiteY3" fmla="*/ 3329419 h 3329419"/>
                <a:gd name="connsiteX4" fmla="*/ 0 w 9144000"/>
                <a:gd name="connsiteY4" fmla="*/ 3329419 h 3329419"/>
                <a:gd name="connsiteX0" fmla="*/ 0 w 9144000"/>
                <a:gd name="connsiteY0" fmla="*/ 3331800 h 3331800"/>
                <a:gd name="connsiteX1" fmla="*/ 3588 w 9144000"/>
                <a:gd name="connsiteY1" fmla="*/ 1590334 h 3331800"/>
                <a:gd name="connsiteX2" fmla="*/ 3611313 w 9144000"/>
                <a:gd name="connsiteY2" fmla="*/ 0 h 3331800"/>
                <a:gd name="connsiteX3" fmla="*/ 9144000 w 9144000"/>
                <a:gd name="connsiteY3" fmla="*/ 3331800 h 3331800"/>
                <a:gd name="connsiteX4" fmla="*/ 0 w 9144000"/>
                <a:gd name="connsiteY4" fmla="*/ 3331800 h 3331800"/>
                <a:gd name="connsiteX0" fmla="*/ 0 w 9144000"/>
                <a:gd name="connsiteY0" fmla="*/ 3331800 h 3331800"/>
                <a:gd name="connsiteX1" fmla="*/ 3588 w 9144000"/>
                <a:gd name="connsiteY1" fmla="*/ 1590334 h 3331800"/>
                <a:gd name="connsiteX2" fmla="*/ 3605616 w 9144000"/>
                <a:gd name="connsiteY2" fmla="*/ 0 h 3331800"/>
                <a:gd name="connsiteX3" fmla="*/ 9144000 w 9144000"/>
                <a:gd name="connsiteY3" fmla="*/ 3331800 h 3331800"/>
                <a:gd name="connsiteX4" fmla="*/ 0 w 9144000"/>
                <a:gd name="connsiteY4" fmla="*/ 3331800 h 333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3331800">
                  <a:moveTo>
                    <a:pt x="0" y="3331800"/>
                  </a:moveTo>
                  <a:lnTo>
                    <a:pt x="3588" y="1590334"/>
                  </a:lnTo>
                  <a:lnTo>
                    <a:pt x="3605616" y="0"/>
                  </a:lnTo>
                  <a:lnTo>
                    <a:pt x="9144000" y="3331800"/>
                  </a:lnTo>
                  <a:lnTo>
                    <a:pt x="0" y="3331800"/>
                  </a:lnTo>
                  <a:close/>
                </a:path>
              </a:pathLst>
            </a:custGeom>
            <a:solidFill>
              <a:schemeClr val="accent3">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3" name="Rectangle 12"/>
            <p:cNvSpPr/>
            <p:nvPr/>
          </p:nvSpPr>
          <p:spPr>
            <a:xfrm rot="1800000">
              <a:off x="159710" y="2448528"/>
              <a:ext cx="8890584" cy="3364144"/>
            </a:xfrm>
            <a:custGeom>
              <a:avLst/>
              <a:gdLst>
                <a:gd name="connsiteX0" fmla="*/ 0 w 2416628"/>
                <a:gd name="connsiteY0" fmla="*/ 0 h 1306287"/>
                <a:gd name="connsiteX1" fmla="*/ 2416628 w 2416628"/>
                <a:gd name="connsiteY1" fmla="*/ 0 h 1306287"/>
                <a:gd name="connsiteX2" fmla="*/ 2416628 w 2416628"/>
                <a:gd name="connsiteY2" fmla="*/ 1306287 h 1306287"/>
                <a:gd name="connsiteX3" fmla="*/ 0 w 2416628"/>
                <a:gd name="connsiteY3" fmla="*/ 1306287 h 1306287"/>
                <a:gd name="connsiteX4" fmla="*/ 0 w 2416628"/>
                <a:gd name="connsiteY4" fmla="*/ 0 h 1306287"/>
                <a:gd name="connsiteX0" fmla="*/ 0 w 2670809"/>
                <a:gd name="connsiteY0" fmla="*/ 640399 h 1946686"/>
                <a:gd name="connsiteX1" fmla="*/ 2670809 w 2670809"/>
                <a:gd name="connsiteY1" fmla="*/ 0 h 1946686"/>
                <a:gd name="connsiteX2" fmla="*/ 2416628 w 2670809"/>
                <a:gd name="connsiteY2" fmla="*/ 1946686 h 1946686"/>
                <a:gd name="connsiteX3" fmla="*/ 0 w 2670809"/>
                <a:gd name="connsiteY3" fmla="*/ 1946686 h 1946686"/>
                <a:gd name="connsiteX4" fmla="*/ 0 w 2670809"/>
                <a:gd name="connsiteY4" fmla="*/ 640399 h 1946686"/>
                <a:gd name="connsiteX0" fmla="*/ 0 w 4155990"/>
                <a:gd name="connsiteY0" fmla="*/ 640399 h 2560533"/>
                <a:gd name="connsiteX1" fmla="*/ 2670809 w 4155990"/>
                <a:gd name="connsiteY1" fmla="*/ 0 h 2560533"/>
                <a:gd name="connsiteX2" fmla="*/ 4155990 w 4155990"/>
                <a:gd name="connsiteY2" fmla="*/ 2560533 h 2560533"/>
                <a:gd name="connsiteX3" fmla="*/ 0 w 4155990"/>
                <a:gd name="connsiteY3" fmla="*/ 1946686 h 2560533"/>
                <a:gd name="connsiteX4" fmla="*/ 0 w 4155990"/>
                <a:gd name="connsiteY4" fmla="*/ 640399 h 2560533"/>
                <a:gd name="connsiteX0" fmla="*/ 2326505 w 6482495"/>
                <a:gd name="connsiteY0" fmla="*/ 640399 h 2560533"/>
                <a:gd name="connsiteX1" fmla="*/ 4997314 w 6482495"/>
                <a:gd name="connsiteY1" fmla="*/ 0 h 2560533"/>
                <a:gd name="connsiteX2" fmla="*/ 6482495 w 6482495"/>
                <a:gd name="connsiteY2" fmla="*/ 2560533 h 2560533"/>
                <a:gd name="connsiteX3" fmla="*/ 0 w 6482495"/>
                <a:gd name="connsiteY3" fmla="*/ 2453435 h 2560533"/>
                <a:gd name="connsiteX4" fmla="*/ 2326505 w 6482495"/>
                <a:gd name="connsiteY4" fmla="*/ 640399 h 2560533"/>
                <a:gd name="connsiteX0" fmla="*/ 599601 w 6482495"/>
                <a:gd name="connsiteY0" fmla="*/ 12503 h 2560533"/>
                <a:gd name="connsiteX1" fmla="*/ 4997314 w 6482495"/>
                <a:gd name="connsiteY1" fmla="*/ 0 h 2560533"/>
                <a:gd name="connsiteX2" fmla="*/ 6482495 w 6482495"/>
                <a:gd name="connsiteY2" fmla="*/ 2560533 h 2560533"/>
                <a:gd name="connsiteX3" fmla="*/ 0 w 6482495"/>
                <a:gd name="connsiteY3" fmla="*/ 2453435 h 2560533"/>
                <a:gd name="connsiteX4" fmla="*/ 599601 w 6482495"/>
                <a:gd name="connsiteY4" fmla="*/ 12503 h 2560533"/>
                <a:gd name="connsiteX0" fmla="*/ 375307 w 6482495"/>
                <a:gd name="connsiteY0" fmla="*/ 87150 h 2560533"/>
                <a:gd name="connsiteX1" fmla="*/ 4997314 w 6482495"/>
                <a:gd name="connsiteY1" fmla="*/ 0 h 2560533"/>
                <a:gd name="connsiteX2" fmla="*/ 6482495 w 6482495"/>
                <a:gd name="connsiteY2" fmla="*/ 2560533 h 2560533"/>
                <a:gd name="connsiteX3" fmla="*/ 0 w 6482495"/>
                <a:gd name="connsiteY3" fmla="*/ 2453435 h 2560533"/>
                <a:gd name="connsiteX4" fmla="*/ 375307 w 6482495"/>
                <a:gd name="connsiteY4" fmla="*/ 87150 h 2560533"/>
                <a:gd name="connsiteX0" fmla="*/ 325264 w 6432452"/>
                <a:gd name="connsiteY0" fmla="*/ 87150 h 2560533"/>
                <a:gd name="connsiteX1" fmla="*/ 4947271 w 6432452"/>
                <a:gd name="connsiteY1" fmla="*/ 0 h 2560533"/>
                <a:gd name="connsiteX2" fmla="*/ 6432452 w 6432452"/>
                <a:gd name="connsiteY2" fmla="*/ 2560533 h 2560533"/>
                <a:gd name="connsiteX3" fmla="*/ 0 w 6432452"/>
                <a:gd name="connsiteY3" fmla="*/ 2445111 h 2560533"/>
                <a:gd name="connsiteX4" fmla="*/ 325264 w 6432452"/>
                <a:gd name="connsiteY4" fmla="*/ 87150 h 2560533"/>
                <a:gd name="connsiteX0" fmla="*/ 354220 w 6461408"/>
                <a:gd name="connsiteY0" fmla="*/ 87150 h 2560533"/>
                <a:gd name="connsiteX1" fmla="*/ 4976227 w 6461408"/>
                <a:gd name="connsiteY1" fmla="*/ 0 h 2560533"/>
                <a:gd name="connsiteX2" fmla="*/ 6461408 w 6461408"/>
                <a:gd name="connsiteY2" fmla="*/ 2560533 h 2560533"/>
                <a:gd name="connsiteX3" fmla="*/ 0 w 6461408"/>
                <a:gd name="connsiteY3" fmla="*/ 2442581 h 2560533"/>
                <a:gd name="connsiteX4" fmla="*/ 354220 w 6461408"/>
                <a:gd name="connsiteY4" fmla="*/ 87150 h 2560533"/>
                <a:gd name="connsiteX0" fmla="*/ 564822 w 6461408"/>
                <a:gd name="connsiteY0" fmla="*/ 23301 h 2560533"/>
                <a:gd name="connsiteX1" fmla="*/ 4976227 w 6461408"/>
                <a:gd name="connsiteY1" fmla="*/ 0 h 2560533"/>
                <a:gd name="connsiteX2" fmla="*/ 6461408 w 6461408"/>
                <a:gd name="connsiteY2" fmla="*/ 2560533 h 2560533"/>
                <a:gd name="connsiteX3" fmla="*/ 0 w 6461408"/>
                <a:gd name="connsiteY3" fmla="*/ 2442581 h 2560533"/>
                <a:gd name="connsiteX4" fmla="*/ 564822 w 6461408"/>
                <a:gd name="connsiteY4" fmla="*/ 23301 h 2560533"/>
                <a:gd name="connsiteX0" fmla="*/ 564822 w 6461408"/>
                <a:gd name="connsiteY0" fmla="*/ 23301 h 2560533"/>
                <a:gd name="connsiteX1" fmla="*/ 4976228 w 6461408"/>
                <a:gd name="connsiteY1" fmla="*/ 0 h 2560533"/>
                <a:gd name="connsiteX2" fmla="*/ 6461408 w 6461408"/>
                <a:gd name="connsiteY2" fmla="*/ 2560533 h 2560533"/>
                <a:gd name="connsiteX3" fmla="*/ 0 w 6461408"/>
                <a:gd name="connsiteY3" fmla="*/ 2442581 h 2560533"/>
                <a:gd name="connsiteX4" fmla="*/ 564822 w 6461408"/>
                <a:gd name="connsiteY4" fmla="*/ 23301 h 2560533"/>
                <a:gd name="connsiteX0" fmla="*/ 564822 w 6461408"/>
                <a:gd name="connsiteY0" fmla="*/ 29488 h 2566720"/>
                <a:gd name="connsiteX1" fmla="*/ 4972656 w 6461408"/>
                <a:gd name="connsiteY1" fmla="*/ 0 h 2566720"/>
                <a:gd name="connsiteX2" fmla="*/ 6461408 w 6461408"/>
                <a:gd name="connsiteY2" fmla="*/ 2566720 h 2566720"/>
                <a:gd name="connsiteX3" fmla="*/ 0 w 6461408"/>
                <a:gd name="connsiteY3" fmla="*/ 2448768 h 2566720"/>
                <a:gd name="connsiteX4" fmla="*/ 564822 w 6461408"/>
                <a:gd name="connsiteY4" fmla="*/ 29488 h 2566720"/>
                <a:gd name="connsiteX0" fmla="*/ 561250 w 6457836"/>
                <a:gd name="connsiteY0" fmla="*/ 29488 h 2566720"/>
                <a:gd name="connsiteX1" fmla="*/ 4969084 w 6457836"/>
                <a:gd name="connsiteY1" fmla="*/ 0 h 2566720"/>
                <a:gd name="connsiteX2" fmla="*/ 6457836 w 6457836"/>
                <a:gd name="connsiteY2" fmla="*/ 2566720 h 2566720"/>
                <a:gd name="connsiteX3" fmla="*/ 0 w 6457836"/>
                <a:gd name="connsiteY3" fmla="*/ 2454955 h 2566720"/>
                <a:gd name="connsiteX4" fmla="*/ 561250 w 6457836"/>
                <a:gd name="connsiteY4" fmla="*/ 29488 h 2566720"/>
                <a:gd name="connsiteX0" fmla="*/ 555616 w 6457836"/>
                <a:gd name="connsiteY0" fmla="*/ 24491 h 2566720"/>
                <a:gd name="connsiteX1" fmla="*/ 4969084 w 6457836"/>
                <a:gd name="connsiteY1" fmla="*/ 0 h 2566720"/>
                <a:gd name="connsiteX2" fmla="*/ 6457836 w 6457836"/>
                <a:gd name="connsiteY2" fmla="*/ 2566720 h 2566720"/>
                <a:gd name="connsiteX3" fmla="*/ 0 w 6457836"/>
                <a:gd name="connsiteY3" fmla="*/ 2454955 h 2566720"/>
                <a:gd name="connsiteX4" fmla="*/ 555616 w 6457836"/>
                <a:gd name="connsiteY4" fmla="*/ 24491 h 2566720"/>
                <a:gd name="connsiteX0" fmla="*/ 555616 w 6489334"/>
                <a:gd name="connsiteY0" fmla="*/ 24491 h 2584205"/>
                <a:gd name="connsiteX1" fmla="*/ 4969084 w 6489334"/>
                <a:gd name="connsiteY1" fmla="*/ 0 h 2584205"/>
                <a:gd name="connsiteX2" fmla="*/ 6489334 w 6489334"/>
                <a:gd name="connsiteY2" fmla="*/ 2584205 h 2584205"/>
                <a:gd name="connsiteX3" fmla="*/ 0 w 6489334"/>
                <a:gd name="connsiteY3" fmla="*/ 2454955 h 2584205"/>
                <a:gd name="connsiteX4" fmla="*/ 555616 w 6489334"/>
                <a:gd name="connsiteY4" fmla="*/ 24491 h 2584205"/>
                <a:gd name="connsiteX0" fmla="*/ 524045 w 6457763"/>
                <a:gd name="connsiteY0" fmla="*/ 24491 h 2584205"/>
                <a:gd name="connsiteX1" fmla="*/ 4937513 w 6457763"/>
                <a:gd name="connsiteY1" fmla="*/ 0 h 2584205"/>
                <a:gd name="connsiteX2" fmla="*/ 6457763 w 6457763"/>
                <a:gd name="connsiteY2" fmla="*/ 2584205 h 2584205"/>
                <a:gd name="connsiteX3" fmla="*/ 0 w 6457763"/>
                <a:gd name="connsiteY3" fmla="*/ 2447726 h 2584205"/>
                <a:gd name="connsiteX4" fmla="*/ 524045 w 6457763"/>
                <a:gd name="connsiteY4" fmla="*/ 24491 h 2584205"/>
                <a:gd name="connsiteX0" fmla="*/ 550620 w 6484338"/>
                <a:gd name="connsiteY0" fmla="*/ 24491 h 2584205"/>
                <a:gd name="connsiteX1" fmla="*/ 4964088 w 6484338"/>
                <a:gd name="connsiteY1" fmla="*/ 0 h 2584205"/>
                <a:gd name="connsiteX2" fmla="*/ 6484338 w 6484338"/>
                <a:gd name="connsiteY2" fmla="*/ 2584205 h 2584205"/>
                <a:gd name="connsiteX3" fmla="*/ 0 w 6484338"/>
                <a:gd name="connsiteY3" fmla="*/ 2449321 h 2584205"/>
                <a:gd name="connsiteX4" fmla="*/ 550620 w 6484338"/>
                <a:gd name="connsiteY4" fmla="*/ 24491 h 2584205"/>
                <a:gd name="connsiteX0" fmla="*/ 558869 w 6492587"/>
                <a:gd name="connsiteY0" fmla="*/ 24491 h 2584205"/>
                <a:gd name="connsiteX1" fmla="*/ 4972337 w 6492587"/>
                <a:gd name="connsiteY1" fmla="*/ 0 h 2584205"/>
                <a:gd name="connsiteX2" fmla="*/ 6492587 w 6492587"/>
                <a:gd name="connsiteY2" fmla="*/ 2584205 h 2584205"/>
                <a:gd name="connsiteX3" fmla="*/ 0 w 6492587"/>
                <a:gd name="connsiteY3" fmla="*/ 2454084 h 2584205"/>
                <a:gd name="connsiteX4" fmla="*/ 558869 w 6492587"/>
                <a:gd name="connsiteY4" fmla="*/ 24491 h 2584205"/>
                <a:gd name="connsiteX0" fmla="*/ 0 w 7390594"/>
                <a:gd name="connsiteY0" fmla="*/ 881617 h 2584205"/>
                <a:gd name="connsiteX1" fmla="*/ 5870344 w 7390594"/>
                <a:gd name="connsiteY1" fmla="*/ 0 h 2584205"/>
                <a:gd name="connsiteX2" fmla="*/ 7390594 w 7390594"/>
                <a:gd name="connsiteY2" fmla="*/ 2584205 h 2584205"/>
                <a:gd name="connsiteX3" fmla="*/ 898007 w 7390594"/>
                <a:gd name="connsiteY3" fmla="*/ 2454084 h 2584205"/>
                <a:gd name="connsiteX4" fmla="*/ 0 w 7390594"/>
                <a:gd name="connsiteY4" fmla="*/ 881617 h 2584205"/>
                <a:gd name="connsiteX0" fmla="*/ 0 w 7395357"/>
                <a:gd name="connsiteY0" fmla="*/ 873368 h 2584205"/>
                <a:gd name="connsiteX1" fmla="*/ 5875107 w 7395357"/>
                <a:gd name="connsiteY1" fmla="*/ 0 h 2584205"/>
                <a:gd name="connsiteX2" fmla="*/ 7395357 w 7395357"/>
                <a:gd name="connsiteY2" fmla="*/ 2584205 h 2584205"/>
                <a:gd name="connsiteX3" fmla="*/ 902770 w 7395357"/>
                <a:gd name="connsiteY3" fmla="*/ 2454084 h 2584205"/>
                <a:gd name="connsiteX4" fmla="*/ 0 w 7395357"/>
                <a:gd name="connsiteY4" fmla="*/ 873368 h 2584205"/>
                <a:gd name="connsiteX0" fmla="*/ 0 w 7394166"/>
                <a:gd name="connsiteY0" fmla="*/ 875430 h 2584205"/>
                <a:gd name="connsiteX1" fmla="*/ 5873916 w 7394166"/>
                <a:gd name="connsiteY1" fmla="*/ 0 h 2584205"/>
                <a:gd name="connsiteX2" fmla="*/ 7394166 w 7394166"/>
                <a:gd name="connsiteY2" fmla="*/ 2584205 h 2584205"/>
                <a:gd name="connsiteX3" fmla="*/ 901579 w 7394166"/>
                <a:gd name="connsiteY3" fmla="*/ 2454084 h 2584205"/>
                <a:gd name="connsiteX4" fmla="*/ 0 w 7394166"/>
                <a:gd name="connsiteY4" fmla="*/ 875430 h 2584205"/>
                <a:gd name="connsiteX0" fmla="*/ 0 w 7394166"/>
                <a:gd name="connsiteY0" fmla="*/ 577327 h 2286102"/>
                <a:gd name="connsiteX1" fmla="*/ 6078022 w 7394166"/>
                <a:gd name="connsiteY1" fmla="*/ 0 h 2286102"/>
                <a:gd name="connsiteX2" fmla="*/ 7394166 w 7394166"/>
                <a:gd name="connsiteY2" fmla="*/ 2286102 h 2286102"/>
                <a:gd name="connsiteX3" fmla="*/ 901579 w 7394166"/>
                <a:gd name="connsiteY3" fmla="*/ 2155981 h 2286102"/>
                <a:gd name="connsiteX4" fmla="*/ 0 w 7394166"/>
                <a:gd name="connsiteY4" fmla="*/ 577327 h 2286102"/>
                <a:gd name="connsiteX0" fmla="*/ 0 w 7394166"/>
                <a:gd name="connsiteY0" fmla="*/ 352821 h 2061596"/>
                <a:gd name="connsiteX1" fmla="*/ 6215639 w 7394166"/>
                <a:gd name="connsiteY1" fmla="*/ 0 h 2061596"/>
                <a:gd name="connsiteX2" fmla="*/ 7394166 w 7394166"/>
                <a:gd name="connsiteY2" fmla="*/ 2061596 h 2061596"/>
                <a:gd name="connsiteX3" fmla="*/ 901579 w 7394166"/>
                <a:gd name="connsiteY3" fmla="*/ 1931475 h 2061596"/>
                <a:gd name="connsiteX4" fmla="*/ 0 w 7394166"/>
                <a:gd name="connsiteY4" fmla="*/ 352821 h 2061596"/>
                <a:gd name="connsiteX0" fmla="*/ 0 w 7394166"/>
                <a:gd name="connsiteY0" fmla="*/ 160847 h 1869622"/>
                <a:gd name="connsiteX1" fmla="*/ 6326475 w 7394166"/>
                <a:gd name="connsiteY1" fmla="*/ 0 h 1869622"/>
                <a:gd name="connsiteX2" fmla="*/ 7394166 w 7394166"/>
                <a:gd name="connsiteY2" fmla="*/ 1869622 h 1869622"/>
                <a:gd name="connsiteX3" fmla="*/ 901579 w 7394166"/>
                <a:gd name="connsiteY3" fmla="*/ 1739501 h 1869622"/>
                <a:gd name="connsiteX4" fmla="*/ 0 w 7394166"/>
                <a:gd name="connsiteY4" fmla="*/ 160847 h 1869622"/>
                <a:gd name="connsiteX0" fmla="*/ 0 w 7394166"/>
                <a:gd name="connsiteY0" fmla="*/ 151383 h 1860158"/>
                <a:gd name="connsiteX1" fmla="*/ 6323939 w 7394166"/>
                <a:gd name="connsiteY1" fmla="*/ 0 h 1860158"/>
                <a:gd name="connsiteX2" fmla="*/ 7394166 w 7394166"/>
                <a:gd name="connsiteY2" fmla="*/ 1860158 h 1860158"/>
                <a:gd name="connsiteX3" fmla="*/ 901579 w 7394166"/>
                <a:gd name="connsiteY3" fmla="*/ 1730037 h 1860158"/>
                <a:gd name="connsiteX4" fmla="*/ 0 w 7394166"/>
                <a:gd name="connsiteY4" fmla="*/ 151383 h 1860158"/>
                <a:gd name="connsiteX0" fmla="*/ 0 w 7394166"/>
                <a:gd name="connsiteY0" fmla="*/ 144791 h 1853566"/>
                <a:gd name="connsiteX1" fmla="*/ 6302999 w 7394166"/>
                <a:gd name="connsiteY1" fmla="*/ 0 h 1853566"/>
                <a:gd name="connsiteX2" fmla="*/ 7394166 w 7394166"/>
                <a:gd name="connsiteY2" fmla="*/ 1853566 h 1853566"/>
                <a:gd name="connsiteX3" fmla="*/ 901579 w 7394166"/>
                <a:gd name="connsiteY3" fmla="*/ 1723445 h 1853566"/>
                <a:gd name="connsiteX4" fmla="*/ 0 w 7394166"/>
                <a:gd name="connsiteY4" fmla="*/ 144791 h 1853566"/>
                <a:gd name="connsiteX0" fmla="*/ 0 w 7394166"/>
                <a:gd name="connsiteY0" fmla="*/ 144791 h 1853566"/>
                <a:gd name="connsiteX1" fmla="*/ 6302999 w 7394166"/>
                <a:gd name="connsiteY1" fmla="*/ 0 h 1853566"/>
                <a:gd name="connsiteX2" fmla="*/ 7394166 w 7394166"/>
                <a:gd name="connsiteY2" fmla="*/ 1853566 h 1853566"/>
                <a:gd name="connsiteX3" fmla="*/ 901579 w 7394166"/>
                <a:gd name="connsiteY3" fmla="*/ 1723445 h 1853566"/>
                <a:gd name="connsiteX4" fmla="*/ 0 w 7394166"/>
                <a:gd name="connsiteY4" fmla="*/ 144791 h 1853566"/>
                <a:gd name="connsiteX0" fmla="*/ 0 w 7394166"/>
                <a:gd name="connsiteY0" fmla="*/ 0 h 1708775"/>
                <a:gd name="connsiteX1" fmla="*/ 7266570 w 7394166"/>
                <a:gd name="connsiteY1" fmla="*/ 1482598 h 1708775"/>
                <a:gd name="connsiteX2" fmla="*/ 7394166 w 7394166"/>
                <a:gd name="connsiteY2" fmla="*/ 1708775 h 1708775"/>
                <a:gd name="connsiteX3" fmla="*/ 901579 w 7394166"/>
                <a:gd name="connsiteY3" fmla="*/ 1578654 h 1708775"/>
                <a:gd name="connsiteX4" fmla="*/ 0 w 7394166"/>
                <a:gd name="connsiteY4" fmla="*/ 0 h 1708775"/>
                <a:gd name="connsiteX0" fmla="*/ 0 w 6581389"/>
                <a:gd name="connsiteY0" fmla="*/ 0 h 370276"/>
                <a:gd name="connsiteX1" fmla="*/ 6453793 w 6581389"/>
                <a:gd name="connsiteY1" fmla="*/ 144099 h 370276"/>
                <a:gd name="connsiteX2" fmla="*/ 6581389 w 6581389"/>
                <a:gd name="connsiteY2" fmla="*/ 370276 h 370276"/>
                <a:gd name="connsiteX3" fmla="*/ 88802 w 6581389"/>
                <a:gd name="connsiteY3" fmla="*/ 240155 h 370276"/>
                <a:gd name="connsiteX4" fmla="*/ 0 w 6581389"/>
                <a:gd name="connsiteY4" fmla="*/ 0 h 370276"/>
                <a:gd name="connsiteX0" fmla="*/ 0 w 6581389"/>
                <a:gd name="connsiteY0" fmla="*/ 0 h 370276"/>
                <a:gd name="connsiteX1" fmla="*/ 19579 w 6581389"/>
                <a:gd name="connsiteY1" fmla="*/ 104378 h 370276"/>
                <a:gd name="connsiteX2" fmla="*/ 6453793 w 6581389"/>
                <a:gd name="connsiteY2" fmla="*/ 144099 h 370276"/>
                <a:gd name="connsiteX3" fmla="*/ 6581389 w 6581389"/>
                <a:gd name="connsiteY3" fmla="*/ 370276 h 370276"/>
                <a:gd name="connsiteX4" fmla="*/ 88802 w 6581389"/>
                <a:gd name="connsiteY4" fmla="*/ 240155 h 370276"/>
                <a:gd name="connsiteX5" fmla="*/ 0 w 6581389"/>
                <a:gd name="connsiteY5" fmla="*/ 0 h 370276"/>
                <a:gd name="connsiteX0" fmla="*/ 0 w 6581389"/>
                <a:gd name="connsiteY0" fmla="*/ 200537 h 570813"/>
                <a:gd name="connsiteX1" fmla="*/ 187490 w 6581389"/>
                <a:gd name="connsiteY1" fmla="*/ 0 h 570813"/>
                <a:gd name="connsiteX2" fmla="*/ 6453793 w 6581389"/>
                <a:gd name="connsiteY2" fmla="*/ 344636 h 570813"/>
                <a:gd name="connsiteX3" fmla="*/ 6581389 w 6581389"/>
                <a:gd name="connsiteY3" fmla="*/ 570813 h 570813"/>
                <a:gd name="connsiteX4" fmla="*/ 88802 w 6581389"/>
                <a:gd name="connsiteY4" fmla="*/ 440692 h 570813"/>
                <a:gd name="connsiteX5" fmla="*/ 0 w 6581389"/>
                <a:gd name="connsiteY5" fmla="*/ 200537 h 570813"/>
                <a:gd name="connsiteX0" fmla="*/ 0 w 8839634"/>
                <a:gd name="connsiteY0" fmla="*/ 3632050 h 3632050"/>
                <a:gd name="connsiteX1" fmla="*/ 2445735 w 8839634"/>
                <a:gd name="connsiteY1" fmla="*/ 0 h 3632050"/>
                <a:gd name="connsiteX2" fmla="*/ 8712038 w 8839634"/>
                <a:gd name="connsiteY2" fmla="*/ 344636 h 3632050"/>
                <a:gd name="connsiteX3" fmla="*/ 8839634 w 8839634"/>
                <a:gd name="connsiteY3" fmla="*/ 570813 h 3632050"/>
                <a:gd name="connsiteX4" fmla="*/ 2347047 w 8839634"/>
                <a:gd name="connsiteY4" fmla="*/ 440692 h 3632050"/>
                <a:gd name="connsiteX5" fmla="*/ 0 w 8839634"/>
                <a:gd name="connsiteY5" fmla="*/ 3632050 h 3632050"/>
                <a:gd name="connsiteX0" fmla="*/ 0 w 8839634"/>
                <a:gd name="connsiteY0" fmla="*/ 3632050 h 3632050"/>
                <a:gd name="connsiteX1" fmla="*/ 1624542 w 8839634"/>
                <a:gd name="connsiteY1" fmla="*/ 1210016 h 3632050"/>
                <a:gd name="connsiteX2" fmla="*/ 2445735 w 8839634"/>
                <a:gd name="connsiteY2" fmla="*/ 0 h 3632050"/>
                <a:gd name="connsiteX3" fmla="*/ 8712038 w 8839634"/>
                <a:gd name="connsiteY3" fmla="*/ 344636 h 3632050"/>
                <a:gd name="connsiteX4" fmla="*/ 8839634 w 8839634"/>
                <a:gd name="connsiteY4" fmla="*/ 570813 h 3632050"/>
                <a:gd name="connsiteX5" fmla="*/ 2347047 w 8839634"/>
                <a:gd name="connsiteY5" fmla="*/ 440692 h 3632050"/>
                <a:gd name="connsiteX6" fmla="*/ 0 w 8839634"/>
                <a:gd name="connsiteY6" fmla="*/ 3632050 h 3632050"/>
                <a:gd name="connsiteX0" fmla="*/ 76972 w 8916606"/>
                <a:gd name="connsiteY0" fmla="*/ 3632050 h 3632050"/>
                <a:gd name="connsiteX1" fmla="*/ 0 w 8916606"/>
                <a:gd name="connsiteY1" fmla="*/ 3472214 h 3632050"/>
                <a:gd name="connsiteX2" fmla="*/ 2522707 w 8916606"/>
                <a:gd name="connsiteY2" fmla="*/ 0 h 3632050"/>
                <a:gd name="connsiteX3" fmla="*/ 8789010 w 8916606"/>
                <a:gd name="connsiteY3" fmla="*/ 344636 h 3632050"/>
                <a:gd name="connsiteX4" fmla="*/ 8916606 w 8916606"/>
                <a:gd name="connsiteY4" fmla="*/ 570813 h 3632050"/>
                <a:gd name="connsiteX5" fmla="*/ 2424019 w 8916606"/>
                <a:gd name="connsiteY5" fmla="*/ 440692 h 3632050"/>
                <a:gd name="connsiteX6" fmla="*/ 76972 w 8916606"/>
                <a:gd name="connsiteY6" fmla="*/ 3632050 h 3632050"/>
                <a:gd name="connsiteX0" fmla="*/ 76972 w 8916606"/>
                <a:gd name="connsiteY0" fmla="*/ 3309137 h 3309137"/>
                <a:gd name="connsiteX1" fmla="*/ 0 w 8916606"/>
                <a:gd name="connsiteY1" fmla="*/ 3149301 h 3309137"/>
                <a:gd name="connsiteX2" fmla="*/ 2365187 w 8916606"/>
                <a:gd name="connsiteY2" fmla="*/ 0 h 3309137"/>
                <a:gd name="connsiteX3" fmla="*/ 8789010 w 8916606"/>
                <a:gd name="connsiteY3" fmla="*/ 21723 h 3309137"/>
                <a:gd name="connsiteX4" fmla="*/ 8916606 w 8916606"/>
                <a:gd name="connsiteY4" fmla="*/ 247900 h 3309137"/>
                <a:gd name="connsiteX5" fmla="*/ 2424019 w 8916606"/>
                <a:gd name="connsiteY5" fmla="*/ 117779 h 3309137"/>
                <a:gd name="connsiteX6" fmla="*/ 76972 w 8916606"/>
                <a:gd name="connsiteY6" fmla="*/ 3309137 h 3309137"/>
                <a:gd name="connsiteX0" fmla="*/ 76972 w 8916606"/>
                <a:gd name="connsiteY0" fmla="*/ 3329672 h 3329672"/>
                <a:gd name="connsiteX1" fmla="*/ 0 w 8916606"/>
                <a:gd name="connsiteY1" fmla="*/ 3169836 h 3329672"/>
                <a:gd name="connsiteX2" fmla="*/ 2345333 w 8916606"/>
                <a:gd name="connsiteY2" fmla="*/ 0 h 3329672"/>
                <a:gd name="connsiteX3" fmla="*/ 8789010 w 8916606"/>
                <a:gd name="connsiteY3" fmla="*/ 42258 h 3329672"/>
                <a:gd name="connsiteX4" fmla="*/ 8916606 w 8916606"/>
                <a:gd name="connsiteY4" fmla="*/ 268435 h 3329672"/>
                <a:gd name="connsiteX5" fmla="*/ 2424019 w 8916606"/>
                <a:gd name="connsiteY5" fmla="*/ 138314 h 3329672"/>
                <a:gd name="connsiteX6" fmla="*/ 76972 w 8916606"/>
                <a:gd name="connsiteY6" fmla="*/ 3329672 h 3329672"/>
                <a:gd name="connsiteX0" fmla="*/ 76972 w 8877891"/>
                <a:gd name="connsiteY0" fmla="*/ 3329672 h 3329672"/>
                <a:gd name="connsiteX1" fmla="*/ 0 w 8877891"/>
                <a:gd name="connsiteY1" fmla="*/ 3169836 h 3329672"/>
                <a:gd name="connsiteX2" fmla="*/ 2345333 w 8877891"/>
                <a:gd name="connsiteY2" fmla="*/ 0 h 3329672"/>
                <a:gd name="connsiteX3" fmla="*/ 8789010 w 8877891"/>
                <a:gd name="connsiteY3" fmla="*/ 42258 h 3329672"/>
                <a:gd name="connsiteX4" fmla="*/ 8877891 w 8877891"/>
                <a:gd name="connsiteY4" fmla="*/ 263291 h 3329672"/>
                <a:gd name="connsiteX5" fmla="*/ 2424019 w 8877891"/>
                <a:gd name="connsiteY5" fmla="*/ 138314 h 3329672"/>
                <a:gd name="connsiteX6" fmla="*/ 76972 w 8877891"/>
                <a:gd name="connsiteY6" fmla="*/ 3329672 h 3329672"/>
                <a:gd name="connsiteX0" fmla="*/ 76972 w 8894709"/>
                <a:gd name="connsiteY0" fmla="*/ 3329672 h 3329672"/>
                <a:gd name="connsiteX1" fmla="*/ 0 w 8894709"/>
                <a:gd name="connsiteY1" fmla="*/ 3169836 h 3329672"/>
                <a:gd name="connsiteX2" fmla="*/ 2345333 w 8894709"/>
                <a:gd name="connsiteY2" fmla="*/ 0 h 3329672"/>
                <a:gd name="connsiteX3" fmla="*/ 8789010 w 8894709"/>
                <a:gd name="connsiteY3" fmla="*/ 42258 h 3329672"/>
                <a:gd name="connsiteX4" fmla="*/ 8894709 w 8894709"/>
                <a:gd name="connsiteY4" fmla="*/ 259081 h 3329672"/>
                <a:gd name="connsiteX5" fmla="*/ 2424019 w 8894709"/>
                <a:gd name="connsiteY5" fmla="*/ 138314 h 3329672"/>
                <a:gd name="connsiteX6" fmla="*/ 76972 w 8894709"/>
                <a:gd name="connsiteY6" fmla="*/ 3329672 h 3329672"/>
                <a:gd name="connsiteX0" fmla="*/ 76972 w 8894709"/>
                <a:gd name="connsiteY0" fmla="*/ 3329672 h 3329672"/>
                <a:gd name="connsiteX1" fmla="*/ 0 w 8894709"/>
                <a:gd name="connsiteY1" fmla="*/ 3169836 h 3329672"/>
                <a:gd name="connsiteX2" fmla="*/ 2345333 w 8894709"/>
                <a:gd name="connsiteY2" fmla="*/ 0 h 3329672"/>
                <a:gd name="connsiteX3" fmla="*/ 8766326 w 8894709"/>
                <a:gd name="connsiteY3" fmla="*/ 55355 h 3329672"/>
                <a:gd name="connsiteX4" fmla="*/ 8894709 w 8894709"/>
                <a:gd name="connsiteY4" fmla="*/ 259081 h 3329672"/>
                <a:gd name="connsiteX5" fmla="*/ 2424019 w 8894709"/>
                <a:gd name="connsiteY5" fmla="*/ 138314 h 3329672"/>
                <a:gd name="connsiteX6" fmla="*/ 76972 w 8894709"/>
                <a:gd name="connsiteY6" fmla="*/ 3329672 h 3329672"/>
                <a:gd name="connsiteX0" fmla="*/ 76972 w 8890584"/>
                <a:gd name="connsiteY0" fmla="*/ 3329672 h 3329672"/>
                <a:gd name="connsiteX1" fmla="*/ 0 w 8890584"/>
                <a:gd name="connsiteY1" fmla="*/ 3169836 h 3329672"/>
                <a:gd name="connsiteX2" fmla="*/ 2345333 w 8890584"/>
                <a:gd name="connsiteY2" fmla="*/ 0 h 3329672"/>
                <a:gd name="connsiteX3" fmla="*/ 8766326 w 8890584"/>
                <a:gd name="connsiteY3" fmla="*/ 55355 h 3329672"/>
                <a:gd name="connsiteX4" fmla="*/ 8890584 w 8890584"/>
                <a:gd name="connsiteY4" fmla="*/ 261463 h 3329672"/>
                <a:gd name="connsiteX5" fmla="*/ 2424019 w 8890584"/>
                <a:gd name="connsiteY5" fmla="*/ 138314 h 3329672"/>
                <a:gd name="connsiteX6" fmla="*/ 76972 w 8890584"/>
                <a:gd name="connsiteY6" fmla="*/ 3329672 h 3329672"/>
                <a:gd name="connsiteX0" fmla="*/ 76972 w 8890584"/>
                <a:gd name="connsiteY0" fmla="*/ 3329672 h 3329672"/>
                <a:gd name="connsiteX1" fmla="*/ 0 w 8890584"/>
                <a:gd name="connsiteY1" fmla="*/ 3169836 h 3329672"/>
                <a:gd name="connsiteX2" fmla="*/ 2345333 w 8890584"/>
                <a:gd name="connsiteY2" fmla="*/ 0 h 3329672"/>
                <a:gd name="connsiteX3" fmla="*/ 8771641 w 8890584"/>
                <a:gd name="connsiteY3" fmla="*/ 55035 h 3329672"/>
                <a:gd name="connsiteX4" fmla="*/ 8890584 w 8890584"/>
                <a:gd name="connsiteY4" fmla="*/ 261463 h 3329672"/>
                <a:gd name="connsiteX5" fmla="*/ 2424019 w 8890584"/>
                <a:gd name="connsiteY5" fmla="*/ 138314 h 3329672"/>
                <a:gd name="connsiteX6" fmla="*/ 76972 w 8890584"/>
                <a:gd name="connsiteY6" fmla="*/ 3329672 h 3329672"/>
                <a:gd name="connsiteX0" fmla="*/ 76972 w 8890584"/>
                <a:gd name="connsiteY0" fmla="*/ 3366292 h 3366292"/>
                <a:gd name="connsiteX1" fmla="*/ 0 w 8890584"/>
                <a:gd name="connsiteY1" fmla="*/ 3206456 h 3366292"/>
                <a:gd name="connsiteX2" fmla="*/ 2324190 w 8890584"/>
                <a:gd name="connsiteY2" fmla="*/ 0 h 3366292"/>
                <a:gd name="connsiteX3" fmla="*/ 8771641 w 8890584"/>
                <a:gd name="connsiteY3" fmla="*/ 91655 h 3366292"/>
                <a:gd name="connsiteX4" fmla="*/ 8890584 w 8890584"/>
                <a:gd name="connsiteY4" fmla="*/ 298083 h 3366292"/>
                <a:gd name="connsiteX5" fmla="*/ 2424019 w 8890584"/>
                <a:gd name="connsiteY5" fmla="*/ 174934 h 3366292"/>
                <a:gd name="connsiteX6" fmla="*/ 76972 w 8890584"/>
                <a:gd name="connsiteY6" fmla="*/ 3366292 h 3366292"/>
                <a:gd name="connsiteX0" fmla="*/ 94980 w 8890584"/>
                <a:gd name="connsiteY0" fmla="*/ 3364144 h 3364144"/>
                <a:gd name="connsiteX1" fmla="*/ 0 w 8890584"/>
                <a:gd name="connsiteY1" fmla="*/ 3206456 h 3364144"/>
                <a:gd name="connsiteX2" fmla="*/ 2324190 w 8890584"/>
                <a:gd name="connsiteY2" fmla="*/ 0 h 3364144"/>
                <a:gd name="connsiteX3" fmla="*/ 8771641 w 8890584"/>
                <a:gd name="connsiteY3" fmla="*/ 91655 h 3364144"/>
                <a:gd name="connsiteX4" fmla="*/ 8890584 w 8890584"/>
                <a:gd name="connsiteY4" fmla="*/ 298083 h 3364144"/>
                <a:gd name="connsiteX5" fmla="*/ 2424019 w 8890584"/>
                <a:gd name="connsiteY5" fmla="*/ 174934 h 3364144"/>
                <a:gd name="connsiteX6" fmla="*/ 94980 w 8890584"/>
                <a:gd name="connsiteY6" fmla="*/ 3364144 h 336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90584" h="3364144">
                  <a:moveTo>
                    <a:pt x="94980" y="3364144"/>
                  </a:moveTo>
                  <a:lnTo>
                    <a:pt x="0" y="3206456"/>
                  </a:lnTo>
                  <a:lnTo>
                    <a:pt x="2324190" y="0"/>
                  </a:lnTo>
                  <a:lnTo>
                    <a:pt x="8771641" y="91655"/>
                  </a:lnTo>
                  <a:lnTo>
                    <a:pt x="8890584" y="298083"/>
                  </a:lnTo>
                  <a:lnTo>
                    <a:pt x="2424019" y="174934"/>
                  </a:lnTo>
                  <a:lnTo>
                    <a:pt x="94980" y="3364144"/>
                  </a:lnTo>
                  <a:close/>
                </a:path>
              </a:pathLst>
            </a:custGeom>
            <a:solidFill>
              <a:schemeClr val="accent4">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9" name="Group 8"/>
          <p:cNvGrpSpPr/>
          <p:nvPr/>
        </p:nvGrpSpPr>
        <p:grpSpPr>
          <a:xfrm rot="10800000">
            <a:off x="7264324" y="-9651"/>
            <a:ext cx="1918855" cy="1918855"/>
            <a:chOff x="-8210" y="3224646"/>
            <a:chExt cx="1918855" cy="1918855"/>
          </a:xfrm>
          <a:effectLst/>
        </p:grpSpPr>
        <p:sp>
          <p:nvSpPr>
            <p:cNvPr id="14"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18" name="Group 17"/>
          <p:cNvGrpSpPr/>
          <p:nvPr/>
        </p:nvGrpSpPr>
        <p:grpSpPr>
          <a:xfrm rot="5400000">
            <a:off x="0" y="-13156"/>
            <a:ext cx="1918855" cy="1918855"/>
            <a:chOff x="-8210" y="3224646"/>
            <a:chExt cx="1918855" cy="1918855"/>
          </a:xfrm>
        </p:grpSpPr>
        <p:sp>
          <p:nvSpPr>
            <p:cNvPr id="19"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0"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2" name="TextBox 1"/>
          <p:cNvSpPr txBox="1"/>
          <p:nvPr/>
        </p:nvSpPr>
        <p:spPr>
          <a:xfrm>
            <a:off x="1347810" y="2737177"/>
            <a:ext cx="4190999" cy="523220"/>
          </a:xfrm>
          <a:prstGeom prst="rect">
            <a:avLst/>
          </a:prstGeom>
          <a:noFill/>
        </p:spPr>
        <p:txBody>
          <a:bodyPr wrap="square" rtlCol="0">
            <a:spAutoFit/>
          </a:bodyPr>
          <a:lstStyle/>
          <a:p>
            <a:pPr algn="ctr"/>
            <a:r>
              <a:rPr lang="zh-CN" altLang="en-US" sz="2800" b="1" dirty="0">
                <a:solidFill>
                  <a:schemeClr val="accent2"/>
                </a:solidFill>
                <a:cs typeface="+mn-ea"/>
                <a:sym typeface="+mn-lt"/>
              </a:rPr>
              <a:t>公司介绍</a:t>
            </a:r>
            <a:endParaRPr lang="en-US" sz="2800" b="1" dirty="0">
              <a:solidFill>
                <a:schemeClr val="accent2"/>
              </a:solidFill>
              <a:cs typeface="+mn-ea"/>
              <a:sym typeface="+mn-lt"/>
            </a:endParaRPr>
          </a:p>
        </p:txBody>
      </p:sp>
      <p:sp>
        <p:nvSpPr>
          <p:cNvPr id="21" name="TextBox 20"/>
          <p:cNvSpPr txBox="1"/>
          <p:nvPr/>
        </p:nvSpPr>
        <p:spPr>
          <a:xfrm>
            <a:off x="714376" y="3260397"/>
            <a:ext cx="5457868" cy="1015663"/>
          </a:xfrm>
          <a:prstGeom prst="rect">
            <a:avLst/>
          </a:prstGeom>
          <a:noFill/>
        </p:spPr>
        <p:txBody>
          <a:bodyPr wrap="square" rtlCol="0">
            <a:spAutoFit/>
          </a:bodyPr>
          <a:lstStyle/>
          <a:p>
            <a:pPr algn="ctr"/>
            <a:r>
              <a:rPr lang="en-US" sz="1000" dirty="0">
                <a:solidFill>
                  <a:schemeClr val="accent2"/>
                </a:solidFill>
                <a:cs typeface="+mn-ea"/>
                <a:sym typeface="+mn-lt"/>
              </a:rPr>
              <a:t>There are many variations of passages of loran opium available, but the majority have suffered alteration in some form, by injected humor randomized words which don't look even slightly believable. If you are going to use A passage of loran to be sure there embarrassing hidden in the middle of text. All the loran Epsom generators on the internet tend to repeat</a:t>
            </a:r>
            <a:br>
              <a:rPr lang="en-US" sz="1000" dirty="0">
                <a:solidFill>
                  <a:schemeClr val="accent2"/>
                </a:solidFill>
                <a:cs typeface="+mn-ea"/>
                <a:sym typeface="+mn-lt"/>
              </a:rPr>
            </a:br>
            <a:r>
              <a:rPr lang="en-US" sz="1000" dirty="0">
                <a:solidFill>
                  <a:schemeClr val="accent2"/>
                </a:solidFill>
                <a:cs typeface="+mn-ea"/>
                <a:sym typeface="+mn-lt"/>
              </a:rPr>
              <a:t>predefined chunks as of loran but the majority have suffered alteration in some form  necessary.</a:t>
            </a:r>
          </a:p>
        </p:txBody>
      </p:sp>
    </p:spTree>
    <p:extLst>
      <p:ext uri="{BB962C8B-B14F-4D97-AF65-F5344CB8AC3E}">
        <p14:creationId xmlns:p14="http://schemas.microsoft.com/office/powerpoint/2010/main" val="358438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drap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1+#ppt_w/2"/>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ppt_x"/>
                                          </p:val>
                                        </p:tav>
                                        <p:tav tm="100000">
                                          <p:val>
                                            <p:strVal val="#ppt_x"/>
                                          </p:val>
                                        </p:tav>
                                      </p:tavLst>
                                    </p:anim>
                                    <p:anim calcmode="lin" valueType="num">
                                      <p:cBhvr additive="base">
                                        <p:cTn id="16" dur="10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200"/>
                                  </p:stCondLst>
                                  <p:childTnLst>
                                    <p:set>
                                      <p:cBhvr>
                                        <p:cTn id="19" dur="1" fill="hold">
                                          <p:stCondLst>
                                            <p:cond delay="0"/>
                                          </p:stCondLst>
                                        </p:cTn>
                                        <p:tgtEl>
                                          <p:spTgt spid="2"/>
                                        </p:tgtEl>
                                        <p:attrNameLst>
                                          <p:attrName>style.visibility</p:attrName>
                                        </p:attrNameLst>
                                      </p:cBhvr>
                                      <p:to>
                                        <p:strVal val="visible"/>
                                      </p:to>
                                    </p:set>
                                    <p:anim calcmode="lin" valueType="num">
                                      <p:cBhvr>
                                        <p:cTn id="20" dur="750" fill="hold"/>
                                        <p:tgtEl>
                                          <p:spTgt spid="2"/>
                                        </p:tgtEl>
                                        <p:attrNameLst>
                                          <p:attrName>ppt_w</p:attrName>
                                        </p:attrNameLst>
                                      </p:cBhvr>
                                      <p:tavLst>
                                        <p:tav tm="0">
                                          <p:val>
                                            <p:fltVal val="0"/>
                                          </p:val>
                                        </p:tav>
                                        <p:tav tm="100000">
                                          <p:val>
                                            <p:strVal val="#ppt_w"/>
                                          </p:val>
                                        </p:tav>
                                      </p:tavLst>
                                    </p:anim>
                                    <p:anim calcmode="lin" valueType="num">
                                      <p:cBhvr>
                                        <p:cTn id="21" dur="750" fill="hold"/>
                                        <p:tgtEl>
                                          <p:spTgt spid="2"/>
                                        </p:tgtEl>
                                        <p:attrNameLst>
                                          <p:attrName>ppt_h</p:attrName>
                                        </p:attrNameLst>
                                      </p:cBhvr>
                                      <p:tavLst>
                                        <p:tav tm="0">
                                          <p:val>
                                            <p:fltVal val="0"/>
                                          </p:val>
                                        </p:tav>
                                        <p:tav tm="100000">
                                          <p:val>
                                            <p:strVal val="#ppt_h"/>
                                          </p:val>
                                        </p:tav>
                                      </p:tavLst>
                                    </p:anim>
                                    <p:animEffect transition="in" filter="fade">
                                      <p:cBhvr>
                                        <p:cTn id="22" dur="75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decel="10000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ppt_x"/>
                                          </p:val>
                                        </p:tav>
                                        <p:tav tm="100000">
                                          <p:val>
                                            <p:strVal val="#ppt_x"/>
                                          </p:val>
                                        </p:tav>
                                      </p:tavLst>
                                    </p:anim>
                                    <p:anim calcmode="lin" valueType="num">
                                      <p:cBhvr additive="base">
                                        <p:cTn id="28"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071" b="12071"/>
          <a:stretch>
            <a:fillRect/>
          </a:stretch>
        </p:blipFill>
        <p:spPr/>
      </p:pic>
      <p:grpSp>
        <p:nvGrpSpPr>
          <p:cNvPr id="9" name="Group 8"/>
          <p:cNvGrpSpPr/>
          <p:nvPr/>
        </p:nvGrpSpPr>
        <p:grpSpPr>
          <a:xfrm rot="10800000">
            <a:off x="7233809" y="179"/>
            <a:ext cx="1918855" cy="1918855"/>
            <a:chOff x="-8210" y="3224646"/>
            <a:chExt cx="1918855" cy="1918855"/>
          </a:xfrm>
          <a:effectLst/>
        </p:grpSpPr>
        <p:sp>
          <p:nvSpPr>
            <p:cNvPr id="14"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18" name="Group 17"/>
          <p:cNvGrpSpPr/>
          <p:nvPr/>
        </p:nvGrpSpPr>
        <p:grpSpPr>
          <a:xfrm rot="5400000">
            <a:off x="0" y="-15156"/>
            <a:ext cx="1918855" cy="1918855"/>
            <a:chOff x="-8210" y="3224646"/>
            <a:chExt cx="1918855" cy="1918855"/>
          </a:xfrm>
        </p:grpSpPr>
        <p:sp>
          <p:nvSpPr>
            <p:cNvPr id="19"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0"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4" name="Group 3"/>
          <p:cNvGrpSpPr/>
          <p:nvPr/>
        </p:nvGrpSpPr>
        <p:grpSpPr>
          <a:xfrm>
            <a:off x="3905912" y="467997"/>
            <a:ext cx="5244691" cy="4690659"/>
            <a:chOff x="3905912" y="467997"/>
            <a:chExt cx="5244691" cy="4690659"/>
          </a:xfrm>
        </p:grpSpPr>
        <p:sp>
          <p:nvSpPr>
            <p:cNvPr id="11" name="Isosceles Triangle 10"/>
            <p:cNvSpPr/>
            <p:nvPr/>
          </p:nvSpPr>
          <p:spPr>
            <a:xfrm>
              <a:off x="5724760" y="467997"/>
              <a:ext cx="3425843" cy="4685352"/>
            </a:xfrm>
            <a:custGeom>
              <a:avLst/>
              <a:gdLst>
                <a:gd name="connsiteX0" fmla="*/ 0 w 9144000"/>
                <a:gd name="connsiteY0" fmla="*/ 2581274 h 2581274"/>
                <a:gd name="connsiteX1" fmla="*/ 3777569 w 9144000"/>
                <a:gd name="connsiteY1" fmla="*/ 0 h 2581274"/>
                <a:gd name="connsiteX2" fmla="*/ 9144000 w 9144000"/>
                <a:gd name="connsiteY2" fmla="*/ 2581274 h 2581274"/>
                <a:gd name="connsiteX3" fmla="*/ 0 w 9144000"/>
                <a:gd name="connsiteY3" fmla="*/ 2581274 h 2581274"/>
                <a:gd name="connsiteX0" fmla="*/ 0 w 9144000"/>
                <a:gd name="connsiteY0" fmla="*/ 2581274 h 2581274"/>
                <a:gd name="connsiteX1" fmla="*/ 1733550 w 9144000"/>
                <a:gd name="connsiteY1" fmla="*/ 14192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9525 w 9144000"/>
                <a:gd name="connsiteY1" fmla="*/ 5429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3588 w 9144000"/>
                <a:gd name="connsiteY1" fmla="*/ 839808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3988500 h 3988500"/>
                <a:gd name="connsiteX1" fmla="*/ 3588 w 9144000"/>
                <a:gd name="connsiteY1" fmla="*/ 2247034 h 3988500"/>
                <a:gd name="connsiteX2" fmla="*/ 3528187 w 9144000"/>
                <a:gd name="connsiteY2" fmla="*/ 0 h 3988500"/>
                <a:gd name="connsiteX3" fmla="*/ 9144000 w 9144000"/>
                <a:gd name="connsiteY3" fmla="*/ 3988500 h 3988500"/>
                <a:gd name="connsiteX4" fmla="*/ 0 w 9144000"/>
                <a:gd name="connsiteY4" fmla="*/ 3988500 h 3988500"/>
                <a:gd name="connsiteX0" fmla="*/ 0 w 9144000"/>
                <a:gd name="connsiteY0" fmla="*/ 3667866 h 3667866"/>
                <a:gd name="connsiteX1" fmla="*/ 3588 w 9144000"/>
                <a:gd name="connsiteY1" fmla="*/ 1926400 h 3667866"/>
                <a:gd name="connsiteX2" fmla="*/ 3617252 w 9144000"/>
                <a:gd name="connsiteY2" fmla="*/ 0 h 3667866"/>
                <a:gd name="connsiteX3" fmla="*/ 9144000 w 9144000"/>
                <a:gd name="connsiteY3" fmla="*/ 3667866 h 3667866"/>
                <a:gd name="connsiteX4" fmla="*/ 0 w 9144000"/>
                <a:gd name="connsiteY4" fmla="*/ 3667866 h 3667866"/>
                <a:gd name="connsiteX0" fmla="*/ 0 w 9144000"/>
                <a:gd name="connsiteY0" fmla="*/ 3555050 h 3555050"/>
                <a:gd name="connsiteX1" fmla="*/ 3588 w 9144000"/>
                <a:gd name="connsiteY1" fmla="*/ 1813584 h 3555050"/>
                <a:gd name="connsiteX2" fmla="*/ 3718192 w 9144000"/>
                <a:gd name="connsiteY2" fmla="*/ 0 h 3555050"/>
                <a:gd name="connsiteX3" fmla="*/ 9144000 w 9144000"/>
                <a:gd name="connsiteY3" fmla="*/ 3555050 h 3555050"/>
                <a:gd name="connsiteX4" fmla="*/ 0 w 9144000"/>
                <a:gd name="connsiteY4" fmla="*/ 3555050 h 3555050"/>
                <a:gd name="connsiteX0" fmla="*/ 0 w 9144000"/>
                <a:gd name="connsiteY0" fmla="*/ 3513486 h 3513486"/>
                <a:gd name="connsiteX1" fmla="*/ 3588 w 9144000"/>
                <a:gd name="connsiteY1" fmla="*/ 1772020 h 3513486"/>
                <a:gd name="connsiteX2" fmla="*/ 3777568 w 9144000"/>
                <a:gd name="connsiteY2" fmla="*/ 0 h 3513486"/>
                <a:gd name="connsiteX3" fmla="*/ 9144000 w 9144000"/>
                <a:gd name="connsiteY3" fmla="*/ 3513486 h 3513486"/>
                <a:gd name="connsiteX4" fmla="*/ 0 w 9144000"/>
                <a:gd name="connsiteY4" fmla="*/ 3513486 h 3513486"/>
                <a:gd name="connsiteX0" fmla="*/ 0 w 9144000"/>
                <a:gd name="connsiteY0" fmla="*/ 3501611 h 3501611"/>
                <a:gd name="connsiteX1" fmla="*/ 3588 w 9144000"/>
                <a:gd name="connsiteY1" fmla="*/ 1760145 h 3501611"/>
                <a:gd name="connsiteX2" fmla="*/ 3813194 w 9144000"/>
                <a:gd name="connsiteY2" fmla="*/ 0 h 3501611"/>
                <a:gd name="connsiteX3" fmla="*/ 9144000 w 9144000"/>
                <a:gd name="connsiteY3" fmla="*/ 3501611 h 3501611"/>
                <a:gd name="connsiteX4" fmla="*/ 0 w 9144000"/>
                <a:gd name="connsiteY4" fmla="*/ 3501611 h 3501611"/>
                <a:gd name="connsiteX0" fmla="*/ 0 w 9144000"/>
                <a:gd name="connsiteY0" fmla="*/ 3388796 h 3388796"/>
                <a:gd name="connsiteX1" fmla="*/ 3588 w 9144000"/>
                <a:gd name="connsiteY1" fmla="*/ 1647330 h 3388796"/>
                <a:gd name="connsiteX2" fmla="*/ 3676628 w 9144000"/>
                <a:gd name="connsiteY2" fmla="*/ 0 h 3388796"/>
                <a:gd name="connsiteX3" fmla="*/ 9144000 w 9144000"/>
                <a:gd name="connsiteY3" fmla="*/ 3388796 h 3388796"/>
                <a:gd name="connsiteX4" fmla="*/ 0 w 9144000"/>
                <a:gd name="connsiteY4" fmla="*/ 3388796 h 3388796"/>
                <a:gd name="connsiteX0" fmla="*/ 0 w 9144000"/>
                <a:gd name="connsiteY0" fmla="*/ 3329419 h 3329419"/>
                <a:gd name="connsiteX1" fmla="*/ 3588 w 9144000"/>
                <a:gd name="connsiteY1" fmla="*/ 1587953 h 3329419"/>
                <a:gd name="connsiteX2" fmla="*/ 3611313 w 9144000"/>
                <a:gd name="connsiteY2" fmla="*/ 0 h 3329419"/>
                <a:gd name="connsiteX3" fmla="*/ 9144000 w 9144000"/>
                <a:gd name="connsiteY3" fmla="*/ 3329419 h 3329419"/>
                <a:gd name="connsiteX4" fmla="*/ 0 w 9144000"/>
                <a:gd name="connsiteY4" fmla="*/ 3329419 h 3329419"/>
                <a:gd name="connsiteX0" fmla="*/ 0 w 9144000"/>
                <a:gd name="connsiteY0" fmla="*/ 4672444 h 4672444"/>
                <a:gd name="connsiteX1" fmla="*/ 3588 w 9144000"/>
                <a:gd name="connsiteY1" fmla="*/ 2930978 h 4672444"/>
                <a:gd name="connsiteX2" fmla="*/ 8478588 w 9144000"/>
                <a:gd name="connsiteY2" fmla="*/ 0 h 4672444"/>
                <a:gd name="connsiteX3" fmla="*/ 9144000 w 9144000"/>
                <a:gd name="connsiteY3" fmla="*/ 4672444 h 4672444"/>
                <a:gd name="connsiteX4" fmla="*/ 0 w 9144000"/>
                <a:gd name="connsiteY4" fmla="*/ 4672444 h 4672444"/>
                <a:gd name="connsiteX0" fmla="*/ 0 w 9144000"/>
                <a:gd name="connsiteY0" fmla="*/ 4672444 h 4672444"/>
                <a:gd name="connsiteX1" fmla="*/ 3588 w 9144000"/>
                <a:gd name="connsiteY1" fmla="*/ 2930978 h 4672444"/>
                <a:gd name="connsiteX2" fmla="*/ 8478588 w 9144000"/>
                <a:gd name="connsiteY2" fmla="*/ 0 h 4672444"/>
                <a:gd name="connsiteX3" fmla="*/ 8791575 w 9144000"/>
                <a:gd name="connsiteY3" fmla="*/ 2081644 h 4672444"/>
                <a:gd name="connsiteX4" fmla="*/ 9144000 w 9144000"/>
                <a:gd name="connsiteY4" fmla="*/ 4672444 h 4672444"/>
                <a:gd name="connsiteX5" fmla="*/ 0 w 9144000"/>
                <a:gd name="connsiteY5" fmla="*/ 4672444 h 4672444"/>
                <a:gd name="connsiteX0" fmla="*/ 0 w 9163050"/>
                <a:gd name="connsiteY0" fmla="*/ 4672444 h 4672444"/>
                <a:gd name="connsiteX1" fmla="*/ 3588 w 9163050"/>
                <a:gd name="connsiteY1" fmla="*/ 29309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261513 w 9163050"/>
                <a:gd name="connsiteY1" fmla="*/ 2502353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309138 w 9163050"/>
                <a:gd name="connsiteY1" fmla="*/ 23213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1044162 w 2853912"/>
                <a:gd name="connsiteY0" fmla="*/ 4586719 h 4672444"/>
                <a:gd name="connsiteX1" fmla="*/ 0 w 2853912"/>
                <a:gd name="connsiteY1" fmla="*/ 2321378 h 4672444"/>
                <a:gd name="connsiteX2" fmla="*/ 2169450 w 2853912"/>
                <a:gd name="connsiteY2" fmla="*/ 0 h 4672444"/>
                <a:gd name="connsiteX3" fmla="*/ 2853912 w 2853912"/>
                <a:gd name="connsiteY3" fmla="*/ 1386319 h 4672444"/>
                <a:gd name="connsiteX4" fmla="*/ 2834862 w 2853912"/>
                <a:gd name="connsiteY4" fmla="*/ 4672444 h 4672444"/>
                <a:gd name="connsiteX5" fmla="*/ 1044162 w 2853912"/>
                <a:gd name="connsiteY5" fmla="*/ 4586719 h 4672444"/>
                <a:gd name="connsiteX0" fmla="*/ 1663287 w 3473037"/>
                <a:gd name="connsiteY0" fmla="*/ 4586719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63287 w 3473037"/>
                <a:gd name="connsiteY5" fmla="*/ 4586719 h 4672444"/>
                <a:gd name="connsiteX0" fmla="*/ 1653762 w 3473037"/>
                <a:gd name="connsiteY0" fmla="*/ 4681969 h 4681969"/>
                <a:gd name="connsiteX1" fmla="*/ 0 w 3473037"/>
                <a:gd name="connsiteY1" fmla="*/ 1197428 h 4681969"/>
                <a:gd name="connsiteX2" fmla="*/ 2788575 w 3473037"/>
                <a:gd name="connsiteY2" fmla="*/ 0 h 4681969"/>
                <a:gd name="connsiteX3" fmla="*/ 3473037 w 3473037"/>
                <a:gd name="connsiteY3" fmla="*/ 1386319 h 4681969"/>
                <a:gd name="connsiteX4" fmla="*/ 3453987 w 3473037"/>
                <a:gd name="connsiteY4" fmla="*/ 4672444 h 4681969"/>
                <a:gd name="connsiteX5" fmla="*/ 1653762 w 3473037"/>
                <a:gd name="connsiteY5" fmla="*/ 4681969 h 4681969"/>
                <a:gd name="connsiteX0" fmla="*/ 1656143 w 3473037"/>
                <a:gd name="connsiteY0" fmla="*/ 4679588 h 4679588"/>
                <a:gd name="connsiteX1" fmla="*/ 0 w 3473037"/>
                <a:gd name="connsiteY1" fmla="*/ 1197428 h 4679588"/>
                <a:gd name="connsiteX2" fmla="*/ 2788575 w 3473037"/>
                <a:gd name="connsiteY2" fmla="*/ 0 h 4679588"/>
                <a:gd name="connsiteX3" fmla="*/ 3473037 w 3473037"/>
                <a:gd name="connsiteY3" fmla="*/ 1386319 h 4679588"/>
                <a:gd name="connsiteX4" fmla="*/ 3453987 w 3473037"/>
                <a:gd name="connsiteY4" fmla="*/ 4672444 h 4679588"/>
                <a:gd name="connsiteX5" fmla="*/ 1656143 w 3473037"/>
                <a:gd name="connsiteY5" fmla="*/ 4679588 h 4679588"/>
                <a:gd name="connsiteX0" fmla="*/ 1658525 w 3473037"/>
                <a:gd name="connsiteY0" fmla="*/ 4667682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58525 w 3473037"/>
                <a:gd name="connsiteY5" fmla="*/ 4667682 h 4672444"/>
                <a:gd name="connsiteX0" fmla="*/ 1644238 w 3473037"/>
                <a:gd name="connsiteY0" fmla="*/ 4670063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44238 w 3473037"/>
                <a:gd name="connsiteY5" fmla="*/ 4670063 h 4672444"/>
                <a:gd name="connsiteX0" fmla="*/ 1555226 w 3473037"/>
                <a:gd name="connsiteY0" fmla="*/ 4678155 h 4678155"/>
                <a:gd name="connsiteX1" fmla="*/ 0 w 3473037"/>
                <a:gd name="connsiteY1" fmla="*/ 1197428 h 4678155"/>
                <a:gd name="connsiteX2" fmla="*/ 2788575 w 3473037"/>
                <a:gd name="connsiteY2" fmla="*/ 0 h 4678155"/>
                <a:gd name="connsiteX3" fmla="*/ 3473037 w 3473037"/>
                <a:gd name="connsiteY3" fmla="*/ 1386319 h 4678155"/>
                <a:gd name="connsiteX4" fmla="*/ 3453987 w 3473037"/>
                <a:gd name="connsiteY4" fmla="*/ 4672444 h 4678155"/>
                <a:gd name="connsiteX5" fmla="*/ 1555226 w 3473037"/>
                <a:gd name="connsiteY5" fmla="*/ 4678155 h 4678155"/>
                <a:gd name="connsiteX0" fmla="*/ 1628054 w 3545865"/>
                <a:gd name="connsiteY0" fmla="*/ 4678155 h 4678155"/>
                <a:gd name="connsiteX1" fmla="*/ 0 w 3545865"/>
                <a:gd name="connsiteY1" fmla="*/ 1213612 h 4678155"/>
                <a:gd name="connsiteX2" fmla="*/ 2861403 w 3545865"/>
                <a:gd name="connsiteY2" fmla="*/ 0 h 4678155"/>
                <a:gd name="connsiteX3" fmla="*/ 3545865 w 3545865"/>
                <a:gd name="connsiteY3" fmla="*/ 1386319 h 4678155"/>
                <a:gd name="connsiteX4" fmla="*/ 3526815 w 3545865"/>
                <a:gd name="connsiteY4" fmla="*/ 4672444 h 4678155"/>
                <a:gd name="connsiteX5" fmla="*/ 1628054 w 3545865"/>
                <a:gd name="connsiteY5" fmla="*/ 4678155 h 4678155"/>
                <a:gd name="connsiteX0" fmla="*/ 1522858 w 3440669"/>
                <a:gd name="connsiteY0" fmla="*/ 4678155 h 4678155"/>
                <a:gd name="connsiteX1" fmla="*/ 0 w 3440669"/>
                <a:gd name="connsiteY1" fmla="*/ 1197428 h 4678155"/>
                <a:gd name="connsiteX2" fmla="*/ 2756207 w 3440669"/>
                <a:gd name="connsiteY2" fmla="*/ 0 h 4678155"/>
                <a:gd name="connsiteX3" fmla="*/ 3440669 w 3440669"/>
                <a:gd name="connsiteY3" fmla="*/ 1386319 h 4678155"/>
                <a:gd name="connsiteX4" fmla="*/ 3421619 w 3440669"/>
                <a:gd name="connsiteY4" fmla="*/ 4672444 h 4678155"/>
                <a:gd name="connsiteX5" fmla="*/ 1522858 w 3440669"/>
                <a:gd name="connsiteY5" fmla="*/ 4678155 h 4678155"/>
                <a:gd name="connsiteX0" fmla="*/ 1522858 w 3440669"/>
                <a:gd name="connsiteY0" fmla="*/ 4678155 h 4678155"/>
                <a:gd name="connsiteX1" fmla="*/ 0 w 3440669"/>
                <a:gd name="connsiteY1" fmla="*/ 1197428 h 4678155"/>
                <a:gd name="connsiteX2" fmla="*/ 2714831 w 3440669"/>
                <a:gd name="connsiteY2" fmla="*/ 0 h 4678155"/>
                <a:gd name="connsiteX3" fmla="*/ 3440669 w 3440669"/>
                <a:gd name="connsiteY3" fmla="*/ 1386319 h 4678155"/>
                <a:gd name="connsiteX4" fmla="*/ 3421619 w 3440669"/>
                <a:gd name="connsiteY4" fmla="*/ 4672444 h 4678155"/>
                <a:gd name="connsiteX5" fmla="*/ 1522858 w 3440669"/>
                <a:gd name="connsiteY5" fmla="*/ 4678155 h 4678155"/>
                <a:gd name="connsiteX0" fmla="*/ 1522858 w 3428256"/>
                <a:gd name="connsiteY0" fmla="*/ 4678155 h 4678155"/>
                <a:gd name="connsiteX1" fmla="*/ 0 w 3428256"/>
                <a:gd name="connsiteY1" fmla="*/ 1197428 h 4678155"/>
                <a:gd name="connsiteX2" fmla="*/ 2714831 w 3428256"/>
                <a:gd name="connsiteY2" fmla="*/ 0 h 4678155"/>
                <a:gd name="connsiteX3" fmla="*/ 3428256 w 3428256"/>
                <a:gd name="connsiteY3" fmla="*/ 1456657 h 4678155"/>
                <a:gd name="connsiteX4" fmla="*/ 3421619 w 3428256"/>
                <a:gd name="connsiteY4" fmla="*/ 4672444 h 4678155"/>
                <a:gd name="connsiteX5" fmla="*/ 1522858 w 3428256"/>
                <a:gd name="connsiteY5" fmla="*/ 4678155 h 4678155"/>
                <a:gd name="connsiteX0" fmla="*/ 1522858 w 3432393"/>
                <a:gd name="connsiteY0" fmla="*/ 4678155 h 4678155"/>
                <a:gd name="connsiteX1" fmla="*/ 0 w 3432393"/>
                <a:gd name="connsiteY1" fmla="*/ 1197428 h 4678155"/>
                <a:gd name="connsiteX2" fmla="*/ 2714831 w 3432393"/>
                <a:gd name="connsiteY2" fmla="*/ 0 h 4678155"/>
                <a:gd name="connsiteX3" fmla="*/ 3432393 w 3432393"/>
                <a:gd name="connsiteY3" fmla="*/ 1464932 h 4678155"/>
                <a:gd name="connsiteX4" fmla="*/ 3421619 w 3432393"/>
                <a:gd name="connsiteY4" fmla="*/ 4672444 h 4678155"/>
                <a:gd name="connsiteX5" fmla="*/ 1522858 w 3432393"/>
                <a:gd name="connsiteY5" fmla="*/ 4678155 h 4678155"/>
                <a:gd name="connsiteX0" fmla="*/ 1522858 w 3421666"/>
                <a:gd name="connsiteY0" fmla="*/ 4678155 h 4678155"/>
                <a:gd name="connsiteX1" fmla="*/ 0 w 3421666"/>
                <a:gd name="connsiteY1" fmla="*/ 1197428 h 4678155"/>
                <a:gd name="connsiteX2" fmla="*/ 2714831 w 3421666"/>
                <a:gd name="connsiteY2" fmla="*/ 0 h 4678155"/>
                <a:gd name="connsiteX3" fmla="*/ 3349642 w 3421666"/>
                <a:gd name="connsiteY3" fmla="*/ 1460795 h 4678155"/>
                <a:gd name="connsiteX4" fmla="*/ 3421619 w 3421666"/>
                <a:gd name="connsiteY4" fmla="*/ 4672444 h 4678155"/>
                <a:gd name="connsiteX5" fmla="*/ 1522858 w 3421666"/>
                <a:gd name="connsiteY5" fmla="*/ 4678155 h 4678155"/>
                <a:gd name="connsiteX0" fmla="*/ 1522858 w 3425842"/>
                <a:gd name="connsiteY0" fmla="*/ 4678155 h 4678155"/>
                <a:gd name="connsiteX1" fmla="*/ 0 w 3425842"/>
                <a:gd name="connsiteY1" fmla="*/ 1197428 h 4678155"/>
                <a:gd name="connsiteX2" fmla="*/ 2714831 w 3425842"/>
                <a:gd name="connsiteY2" fmla="*/ 0 h 4678155"/>
                <a:gd name="connsiteX3" fmla="*/ 3425842 w 3425842"/>
                <a:gd name="connsiteY3" fmla="*/ 1458414 h 4678155"/>
                <a:gd name="connsiteX4" fmla="*/ 3421619 w 3425842"/>
                <a:gd name="connsiteY4" fmla="*/ 4672444 h 4678155"/>
                <a:gd name="connsiteX5" fmla="*/ 1522858 w 3425842"/>
                <a:gd name="connsiteY5" fmla="*/ 4678155 h 4678155"/>
                <a:gd name="connsiteX0" fmla="*/ 1522858 w 3422039"/>
                <a:gd name="connsiteY0" fmla="*/ 4678155 h 4678155"/>
                <a:gd name="connsiteX1" fmla="*/ 0 w 3422039"/>
                <a:gd name="connsiteY1" fmla="*/ 1197428 h 4678155"/>
                <a:gd name="connsiteX2" fmla="*/ 2714831 w 3422039"/>
                <a:gd name="connsiteY2" fmla="*/ 0 h 4678155"/>
                <a:gd name="connsiteX3" fmla="*/ 3418699 w 3422039"/>
                <a:gd name="connsiteY3" fmla="*/ 1458414 h 4678155"/>
                <a:gd name="connsiteX4" fmla="*/ 3421619 w 3422039"/>
                <a:gd name="connsiteY4" fmla="*/ 4672444 h 4678155"/>
                <a:gd name="connsiteX5" fmla="*/ 1522858 w 3422039"/>
                <a:gd name="connsiteY5" fmla="*/ 4678155 h 4678155"/>
                <a:gd name="connsiteX0" fmla="*/ 1522858 w 3421948"/>
                <a:gd name="connsiteY0" fmla="*/ 4678155 h 4678155"/>
                <a:gd name="connsiteX1" fmla="*/ 0 w 3421948"/>
                <a:gd name="connsiteY1" fmla="*/ 1197428 h 4678155"/>
                <a:gd name="connsiteX2" fmla="*/ 2714831 w 3421948"/>
                <a:gd name="connsiteY2" fmla="*/ 0 h 4678155"/>
                <a:gd name="connsiteX3" fmla="*/ 3416318 w 3421948"/>
                <a:gd name="connsiteY3" fmla="*/ 1444127 h 4678155"/>
                <a:gd name="connsiteX4" fmla="*/ 3421619 w 3421948"/>
                <a:gd name="connsiteY4" fmla="*/ 4672444 h 4678155"/>
                <a:gd name="connsiteX5" fmla="*/ 1522858 w 3421948"/>
                <a:gd name="connsiteY5" fmla="*/ 4678155 h 4678155"/>
                <a:gd name="connsiteX0" fmla="*/ 1522858 w 3425843"/>
                <a:gd name="connsiteY0" fmla="*/ 4678155 h 4678155"/>
                <a:gd name="connsiteX1" fmla="*/ 0 w 3425843"/>
                <a:gd name="connsiteY1" fmla="*/ 1197428 h 4678155"/>
                <a:gd name="connsiteX2" fmla="*/ 2714831 w 3425843"/>
                <a:gd name="connsiteY2" fmla="*/ 0 h 4678155"/>
                <a:gd name="connsiteX3" fmla="*/ 3425843 w 3425843"/>
                <a:gd name="connsiteY3" fmla="*/ 1451271 h 4678155"/>
                <a:gd name="connsiteX4" fmla="*/ 3421619 w 3425843"/>
                <a:gd name="connsiteY4" fmla="*/ 4672444 h 4678155"/>
                <a:gd name="connsiteX5" fmla="*/ 1522858 w 3425843"/>
                <a:gd name="connsiteY5" fmla="*/ 4678155 h 4678155"/>
                <a:gd name="connsiteX0" fmla="*/ 1522858 w 3425843"/>
                <a:gd name="connsiteY0" fmla="*/ 4716255 h 4716255"/>
                <a:gd name="connsiteX1" fmla="*/ 0 w 3425843"/>
                <a:gd name="connsiteY1" fmla="*/ 1235528 h 4716255"/>
                <a:gd name="connsiteX2" fmla="*/ 2505281 w 3425843"/>
                <a:gd name="connsiteY2" fmla="*/ 0 h 4716255"/>
                <a:gd name="connsiteX3" fmla="*/ 3425843 w 3425843"/>
                <a:gd name="connsiteY3" fmla="*/ 1489371 h 4716255"/>
                <a:gd name="connsiteX4" fmla="*/ 3421619 w 3425843"/>
                <a:gd name="connsiteY4" fmla="*/ 4710544 h 4716255"/>
                <a:gd name="connsiteX5" fmla="*/ 1522858 w 3425843"/>
                <a:gd name="connsiteY5" fmla="*/ 4716255 h 4716255"/>
                <a:gd name="connsiteX0" fmla="*/ 1522858 w 3425843"/>
                <a:gd name="connsiteY0" fmla="*/ 4635292 h 4635292"/>
                <a:gd name="connsiteX1" fmla="*/ 0 w 3425843"/>
                <a:gd name="connsiteY1" fmla="*/ 1154565 h 4635292"/>
                <a:gd name="connsiteX2" fmla="*/ 2498138 w 3425843"/>
                <a:gd name="connsiteY2" fmla="*/ 0 h 4635292"/>
                <a:gd name="connsiteX3" fmla="*/ 3425843 w 3425843"/>
                <a:gd name="connsiteY3" fmla="*/ 1408408 h 4635292"/>
                <a:gd name="connsiteX4" fmla="*/ 3421619 w 3425843"/>
                <a:gd name="connsiteY4" fmla="*/ 4629581 h 4635292"/>
                <a:gd name="connsiteX5" fmla="*/ 1522858 w 3425843"/>
                <a:gd name="connsiteY5" fmla="*/ 4635292 h 4635292"/>
                <a:gd name="connsiteX0" fmla="*/ 1522858 w 3425843"/>
                <a:gd name="connsiteY0" fmla="*/ 4678154 h 4678154"/>
                <a:gd name="connsiteX1" fmla="*/ 0 w 3425843"/>
                <a:gd name="connsiteY1" fmla="*/ 1197427 h 4678154"/>
                <a:gd name="connsiteX2" fmla="*/ 2714832 w 3425843"/>
                <a:gd name="connsiteY2" fmla="*/ 0 h 4678154"/>
                <a:gd name="connsiteX3" fmla="*/ 3425843 w 3425843"/>
                <a:gd name="connsiteY3" fmla="*/ 1451270 h 4678154"/>
                <a:gd name="connsiteX4" fmla="*/ 3421619 w 3425843"/>
                <a:gd name="connsiteY4" fmla="*/ 4672443 h 4678154"/>
                <a:gd name="connsiteX5" fmla="*/ 1522858 w 3425843"/>
                <a:gd name="connsiteY5" fmla="*/ 4678154 h 4678154"/>
                <a:gd name="connsiteX0" fmla="*/ 1522858 w 3425843"/>
                <a:gd name="connsiteY0" fmla="*/ 4556710 h 4556710"/>
                <a:gd name="connsiteX1" fmla="*/ 0 w 3425843"/>
                <a:gd name="connsiteY1" fmla="*/ 1075983 h 4556710"/>
                <a:gd name="connsiteX2" fmla="*/ 2507663 w 3425843"/>
                <a:gd name="connsiteY2" fmla="*/ 0 h 4556710"/>
                <a:gd name="connsiteX3" fmla="*/ 3425843 w 3425843"/>
                <a:gd name="connsiteY3" fmla="*/ 1329826 h 4556710"/>
                <a:gd name="connsiteX4" fmla="*/ 3421619 w 3425843"/>
                <a:gd name="connsiteY4" fmla="*/ 4550999 h 4556710"/>
                <a:gd name="connsiteX5" fmla="*/ 1522858 w 3425843"/>
                <a:gd name="connsiteY5" fmla="*/ 4556710 h 4556710"/>
                <a:gd name="connsiteX0" fmla="*/ 1522858 w 3425843"/>
                <a:gd name="connsiteY0" fmla="*/ 4671445 h 4671445"/>
                <a:gd name="connsiteX1" fmla="*/ 0 w 3425843"/>
                <a:gd name="connsiteY1" fmla="*/ 1190718 h 4671445"/>
                <a:gd name="connsiteX2" fmla="*/ 2719748 w 3425843"/>
                <a:gd name="connsiteY2" fmla="*/ 0 h 4671445"/>
                <a:gd name="connsiteX3" fmla="*/ 3425843 w 3425843"/>
                <a:gd name="connsiteY3" fmla="*/ 1444561 h 4671445"/>
                <a:gd name="connsiteX4" fmla="*/ 3421619 w 3425843"/>
                <a:gd name="connsiteY4" fmla="*/ 4665734 h 4671445"/>
                <a:gd name="connsiteX5" fmla="*/ 1522858 w 3425843"/>
                <a:gd name="connsiteY5" fmla="*/ 4671445 h 4671445"/>
                <a:gd name="connsiteX0" fmla="*/ 1522858 w 3425843"/>
                <a:gd name="connsiteY0" fmla="*/ 4678398 h 4678398"/>
                <a:gd name="connsiteX1" fmla="*/ 0 w 3425843"/>
                <a:gd name="connsiteY1" fmla="*/ 1197671 h 4678398"/>
                <a:gd name="connsiteX2" fmla="*/ 2709318 w 3425843"/>
                <a:gd name="connsiteY2" fmla="*/ 0 h 4678398"/>
                <a:gd name="connsiteX3" fmla="*/ 3425843 w 3425843"/>
                <a:gd name="connsiteY3" fmla="*/ 1451514 h 4678398"/>
                <a:gd name="connsiteX4" fmla="*/ 3421619 w 3425843"/>
                <a:gd name="connsiteY4" fmla="*/ 4672687 h 4678398"/>
                <a:gd name="connsiteX5" fmla="*/ 1522858 w 3425843"/>
                <a:gd name="connsiteY5" fmla="*/ 4678398 h 4678398"/>
                <a:gd name="connsiteX0" fmla="*/ 1522858 w 3425843"/>
                <a:gd name="connsiteY0" fmla="*/ 4678398 h 4678398"/>
                <a:gd name="connsiteX1" fmla="*/ 0 w 3425843"/>
                <a:gd name="connsiteY1" fmla="*/ 1197671 h 4678398"/>
                <a:gd name="connsiteX2" fmla="*/ 2716272 w 3425843"/>
                <a:gd name="connsiteY2" fmla="*/ 0 h 4678398"/>
                <a:gd name="connsiteX3" fmla="*/ 3425843 w 3425843"/>
                <a:gd name="connsiteY3" fmla="*/ 1451514 h 4678398"/>
                <a:gd name="connsiteX4" fmla="*/ 3421619 w 3425843"/>
                <a:gd name="connsiteY4" fmla="*/ 4672687 h 4678398"/>
                <a:gd name="connsiteX5" fmla="*/ 1522858 w 3425843"/>
                <a:gd name="connsiteY5" fmla="*/ 4678398 h 4678398"/>
                <a:gd name="connsiteX0" fmla="*/ 1522858 w 3425843"/>
                <a:gd name="connsiteY0" fmla="*/ 4685352 h 4685352"/>
                <a:gd name="connsiteX1" fmla="*/ 0 w 3425843"/>
                <a:gd name="connsiteY1" fmla="*/ 1204625 h 4685352"/>
                <a:gd name="connsiteX2" fmla="*/ 2719749 w 3425843"/>
                <a:gd name="connsiteY2" fmla="*/ 0 h 4685352"/>
                <a:gd name="connsiteX3" fmla="*/ 3425843 w 3425843"/>
                <a:gd name="connsiteY3" fmla="*/ 1458468 h 4685352"/>
                <a:gd name="connsiteX4" fmla="*/ 3421619 w 3425843"/>
                <a:gd name="connsiteY4" fmla="*/ 4679641 h 4685352"/>
                <a:gd name="connsiteX5" fmla="*/ 1522858 w 3425843"/>
                <a:gd name="connsiteY5" fmla="*/ 4685352 h 468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5843" h="4685352">
                  <a:moveTo>
                    <a:pt x="1522858" y="4685352"/>
                  </a:moveTo>
                  <a:lnTo>
                    <a:pt x="0" y="1204625"/>
                  </a:lnTo>
                  <a:lnTo>
                    <a:pt x="2719749" y="0"/>
                  </a:lnTo>
                  <a:lnTo>
                    <a:pt x="3425843" y="1458468"/>
                  </a:lnTo>
                  <a:cubicBezTo>
                    <a:pt x="3423631" y="2530397"/>
                    <a:pt x="3423831" y="3607712"/>
                    <a:pt x="3421619" y="4679641"/>
                  </a:cubicBezTo>
                  <a:lnTo>
                    <a:pt x="1522858" y="4685352"/>
                  </a:lnTo>
                  <a:close/>
                </a:path>
              </a:pathLst>
            </a:custGeom>
            <a:solidFill>
              <a:schemeClr val="accent3">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3" name="Isosceles Triangle 10"/>
            <p:cNvSpPr/>
            <p:nvPr/>
          </p:nvSpPr>
          <p:spPr>
            <a:xfrm>
              <a:off x="3905912" y="1667456"/>
              <a:ext cx="3342012" cy="3491200"/>
            </a:xfrm>
            <a:custGeom>
              <a:avLst/>
              <a:gdLst>
                <a:gd name="connsiteX0" fmla="*/ 0 w 9144000"/>
                <a:gd name="connsiteY0" fmla="*/ 2581274 h 2581274"/>
                <a:gd name="connsiteX1" fmla="*/ 3777569 w 9144000"/>
                <a:gd name="connsiteY1" fmla="*/ 0 h 2581274"/>
                <a:gd name="connsiteX2" fmla="*/ 9144000 w 9144000"/>
                <a:gd name="connsiteY2" fmla="*/ 2581274 h 2581274"/>
                <a:gd name="connsiteX3" fmla="*/ 0 w 9144000"/>
                <a:gd name="connsiteY3" fmla="*/ 2581274 h 2581274"/>
                <a:gd name="connsiteX0" fmla="*/ 0 w 9144000"/>
                <a:gd name="connsiteY0" fmla="*/ 2581274 h 2581274"/>
                <a:gd name="connsiteX1" fmla="*/ 1733550 w 9144000"/>
                <a:gd name="connsiteY1" fmla="*/ 14192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9525 w 9144000"/>
                <a:gd name="connsiteY1" fmla="*/ 5429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3588 w 9144000"/>
                <a:gd name="connsiteY1" fmla="*/ 839808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3988500 h 3988500"/>
                <a:gd name="connsiteX1" fmla="*/ 3588 w 9144000"/>
                <a:gd name="connsiteY1" fmla="*/ 2247034 h 3988500"/>
                <a:gd name="connsiteX2" fmla="*/ 3528187 w 9144000"/>
                <a:gd name="connsiteY2" fmla="*/ 0 h 3988500"/>
                <a:gd name="connsiteX3" fmla="*/ 9144000 w 9144000"/>
                <a:gd name="connsiteY3" fmla="*/ 3988500 h 3988500"/>
                <a:gd name="connsiteX4" fmla="*/ 0 w 9144000"/>
                <a:gd name="connsiteY4" fmla="*/ 3988500 h 3988500"/>
                <a:gd name="connsiteX0" fmla="*/ 0 w 9144000"/>
                <a:gd name="connsiteY0" fmla="*/ 3667866 h 3667866"/>
                <a:gd name="connsiteX1" fmla="*/ 3588 w 9144000"/>
                <a:gd name="connsiteY1" fmla="*/ 1926400 h 3667866"/>
                <a:gd name="connsiteX2" fmla="*/ 3617252 w 9144000"/>
                <a:gd name="connsiteY2" fmla="*/ 0 h 3667866"/>
                <a:gd name="connsiteX3" fmla="*/ 9144000 w 9144000"/>
                <a:gd name="connsiteY3" fmla="*/ 3667866 h 3667866"/>
                <a:gd name="connsiteX4" fmla="*/ 0 w 9144000"/>
                <a:gd name="connsiteY4" fmla="*/ 3667866 h 3667866"/>
                <a:gd name="connsiteX0" fmla="*/ 0 w 9144000"/>
                <a:gd name="connsiteY0" fmla="*/ 3555050 h 3555050"/>
                <a:gd name="connsiteX1" fmla="*/ 3588 w 9144000"/>
                <a:gd name="connsiteY1" fmla="*/ 1813584 h 3555050"/>
                <a:gd name="connsiteX2" fmla="*/ 3718192 w 9144000"/>
                <a:gd name="connsiteY2" fmla="*/ 0 h 3555050"/>
                <a:gd name="connsiteX3" fmla="*/ 9144000 w 9144000"/>
                <a:gd name="connsiteY3" fmla="*/ 3555050 h 3555050"/>
                <a:gd name="connsiteX4" fmla="*/ 0 w 9144000"/>
                <a:gd name="connsiteY4" fmla="*/ 3555050 h 3555050"/>
                <a:gd name="connsiteX0" fmla="*/ 0 w 9144000"/>
                <a:gd name="connsiteY0" fmla="*/ 3513486 h 3513486"/>
                <a:gd name="connsiteX1" fmla="*/ 3588 w 9144000"/>
                <a:gd name="connsiteY1" fmla="*/ 1772020 h 3513486"/>
                <a:gd name="connsiteX2" fmla="*/ 3777568 w 9144000"/>
                <a:gd name="connsiteY2" fmla="*/ 0 h 3513486"/>
                <a:gd name="connsiteX3" fmla="*/ 9144000 w 9144000"/>
                <a:gd name="connsiteY3" fmla="*/ 3513486 h 3513486"/>
                <a:gd name="connsiteX4" fmla="*/ 0 w 9144000"/>
                <a:gd name="connsiteY4" fmla="*/ 3513486 h 3513486"/>
                <a:gd name="connsiteX0" fmla="*/ 0 w 9144000"/>
                <a:gd name="connsiteY0" fmla="*/ 3501611 h 3501611"/>
                <a:gd name="connsiteX1" fmla="*/ 3588 w 9144000"/>
                <a:gd name="connsiteY1" fmla="*/ 1760145 h 3501611"/>
                <a:gd name="connsiteX2" fmla="*/ 3813194 w 9144000"/>
                <a:gd name="connsiteY2" fmla="*/ 0 h 3501611"/>
                <a:gd name="connsiteX3" fmla="*/ 9144000 w 9144000"/>
                <a:gd name="connsiteY3" fmla="*/ 3501611 h 3501611"/>
                <a:gd name="connsiteX4" fmla="*/ 0 w 9144000"/>
                <a:gd name="connsiteY4" fmla="*/ 3501611 h 3501611"/>
                <a:gd name="connsiteX0" fmla="*/ 0 w 9144000"/>
                <a:gd name="connsiteY0" fmla="*/ 3388796 h 3388796"/>
                <a:gd name="connsiteX1" fmla="*/ 3588 w 9144000"/>
                <a:gd name="connsiteY1" fmla="*/ 1647330 h 3388796"/>
                <a:gd name="connsiteX2" fmla="*/ 3676628 w 9144000"/>
                <a:gd name="connsiteY2" fmla="*/ 0 h 3388796"/>
                <a:gd name="connsiteX3" fmla="*/ 9144000 w 9144000"/>
                <a:gd name="connsiteY3" fmla="*/ 3388796 h 3388796"/>
                <a:gd name="connsiteX4" fmla="*/ 0 w 9144000"/>
                <a:gd name="connsiteY4" fmla="*/ 3388796 h 3388796"/>
                <a:gd name="connsiteX0" fmla="*/ 0 w 9144000"/>
                <a:gd name="connsiteY0" fmla="*/ 3329419 h 3329419"/>
                <a:gd name="connsiteX1" fmla="*/ 3588 w 9144000"/>
                <a:gd name="connsiteY1" fmla="*/ 1587953 h 3329419"/>
                <a:gd name="connsiteX2" fmla="*/ 3611313 w 9144000"/>
                <a:gd name="connsiteY2" fmla="*/ 0 h 3329419"/>
                <a:gd name="connsiteX3" fmla="*/ 9144000 w 9144000"/>
                <a:gd name="connsiteY3" fmla="*/ 3329419 h 3329419"/>
                <a:gd name="connsiteX4" fmla="*/ 0 w 9144000"/>
                <a:gd name="connsiteY4" fmla="*/ 3329419 h 3329419"/>
                <a:gd name="connsiteX0" fmla="*/ 0 w 9144000"/>
                <a:gd name="connsiteY0" fmla="*/ 4672444 h 4672444"/>
                <a:gd name="connsiteX1" fmla="*/ 3588 w 9144000"/>
                <a:gd name="connsiteY1" fmla="*/ 2930978 h 4672444"/>
                <a:gd name="connsiteX2" fmla="*/ 8478588 w 9144000"/>
                <a:gd name="connsiteY2" fmla="*/ 0 h 4672444"/>
                <a:gd name="connsiteX3" fmla="*/ 9144000 w 9144000"/>
                <a:gd name="connsiteY3" fmla="*/ 4672444 h 4672444"/>
                <a:gd name="connsiteX4" fmla="*/ 0 w 9144000"/>
                <a:gd name="connsiteY4" fmla="*/ 4672444 h 4672444"/>
                <a:gd name="connsiteX0" fmla="*/ 0 w 9144000"/>
                <a:gd name="connsiteY0" fmla="*/ 4672444 h 4672444"/>
                <a:gd name="connsiteX1" fmla="*/ 3588 w 9144000"/>
                <a:gd name="connsiteY1" fmla="*/ 2930978 h 4672444"/>
                <a:gd name="connsiteX2" fmla="*/ 8478588 w 9144000"/>
                <a:gd name="connsiteY2" fmla="*/ 0 h 4672444"/>
                <a:gd name="connsiteX3" fmla="*/ 8791575 w 9144000"/>
                <a:gd name="connsiteY3" fmla="*/ 2081644 h 4672444"/>
                <a:gd name="connsiteX4" fmla="*/ 9144000 w 9144000"/>
                <a:gd name="connsiteY4" fmla="*/ 4672444 h 4672444"/>
                <a:gd name="connsiteX5" fmla="*/ 0 w 9144000"/>
                <a:gd name="connsiteY5" fmla="*/ 4672444 h 4672444"/>
                <a:gd name="connsiteX0" fmla="*/ 0 w 9163050"/>
                <a:gd name="connsiteY0" fmla="*/ 4672444 h 4672444"/>
                <a:gd name="connsiteX1" fmla="*/ 3588 w 9163050"/>
                <a:gd name="connsiteY1" fmla="*/ 29309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261513 w 9163050"/>
                <a:gd name="connsiteY1" fmla="*/ 2502353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309138 w 9163050"/>
                <a:gd name="connsiteY1" fmla="*/ 23213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1044162 w 2853912"/>
                <a:gd name="connsiteY0" fmla="*/ 4586719 h 4672444"/>
                <a:gd name="connsiteX1" fmla="*/ 0 w 2853912"/>
                <a:gd name="connsiteY1" fmla="*/ 2321378 h 4672444"/>
                <a:gd name="connsiteX2" fmla="*/ 2169450 w 2853912"/>
                <a:gd name="connsiteY2" fmla="*/ 0 h 4672444"/>
                <a:gd name="connsiteX3" fmla="*/ 2853912 w 2853912"/>
                <a:gd name="connsiteY3" fmla="*/ 1386319 h 4672444"/>
                <a:gd name="connsiteX4" fmla="*/ 2834862 w 2853912"/>
                <a:gd name="connsiteY4" fmla="*/ 4672444 h 4672444"/>
                <a:gd name="connsiteX5" fmla="*/ 1044162 w 2853912"/>
                <a:gd name="connsiteY5" fmla="*/ 4586719 h 4672444"/>
                <a:gd name="connsiteX0" fmla="*/ 1663287 w 3473037"/>
                <a:gd name="connsiteY0" fmla="*/ 4586719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63287 w 3473037"/>
                <a:gd name="connsiteY5" fmla="*/ 4586719 h 4672444"/>
                <a:gd name="connsiteX0" fmla="*/ 1653762 w 3473037"/>
                <a:gd name="connsiteY0" fmla="*/ 4681969 h 4681969"/>
                <a:gd name="connsiteX1" fmla="*/ 0 w 3473037"/>
                <a:gd name="connsiteY1" fmla="*/ 1197428 h 4681969"/>
                <a:gd name="connsiteX2" fmla="*/ 2788575 w 3473037"/>
                <a:gd name="connsiteY2" fmla="*/ 0 h 4681969"/>
                <a:gd name="connsiteX3" fmla="*/ 3473037 w 3473037"/>
                <a:gd name="connsiteY3" fmla="*/ 1386319 h 4681969"/>
                <a:gd name="connsiteX4" fmla="*/ 3453987 w 3473037"/>
                <a:gd name="connsiteY4" fmla="*/ 4672444 h 4681969"/>
                <a:gd name="connsiteX5" fmla="*/ 1653762 w 3473037"/>
                <a:gd name="connsiteY5" fmla="*/ 4681969 h 4681969"/>
                <a:gd name="connsiteX0" fmla="*/ 1656143 w 3473037"/>
                <a:gd name="connsiteY0" fmla="*/ 4679588 h 4679588"/>
                <a:gd name="connsiteX1" fmla="*/ 0 w 3473037"/>
                <a:gd name="connsiteY1" fmla="*/ 1197428 h 4679588"/>
                <a:gd name="connsiteX2" fmla="*/ 2788575 w 3473037"/>
                <a:gd name="connsiteY2" fmla="*/ 0 h 4679588"/>
                <a:gd name="connsiteX3" fmla="*/ 3473037 w 3473037"/>
                <a:gd name="connsiteY3" fmla="*/ 1386319 h 4679588"/>
                <a:gd name="connsiteX4" fmla="*/ 3453987 w 3473037"/>
                <a:gd name="connsiteY4" fmla="*/ 4672444 h 4679588"/>
                <a:gd name="connsiteX5" fmla="*/ 1656143 w 3473037"/>
                <a:gd name="connsiteY5" fmla="*/ 4679588 h 4679588"/>
                <a:gd name="connsiteX0" fmla="*/ 1658525 w 3473037"/>
                <a:gd name="connsiteY0" fmla="*/ 4667682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58525 w 3473037"/>
                <a:gd name="connsiteY5" fmla="*/ 4667682 h 4672444"/>
                <a:gd name="connsiteX0" fmla="*/ 1644238 w 3473037"/>
                <a:gd name="connsiteY0" fmla="*/ 4670063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44238 w 3473037"/>
                <a:gd name="connsiteY5" fmla="*/ 4670063 h 4672444"/>
                <a:gd name="connsiteX0" fmla="*/ 1555226 w 3473037"/>
                <a:gd name="connsiteY0" fmla="*/ 4678155 h 4678155"/>
                <a:gd name="connsiteX1" fmla="*/ 0 w 3473037"/>
                <a:gd name="connsiteY1" fmla="*/ 1197428 h 4678155"/>
                <a:gd name="connsiteX2" fmla="*/ 2788575 w 3473037"/>
                <a:gd name="connsiteY2" fmla="*/ 0 h 4678155"/>
                <a:gd name="connsiteX3" fmla="*/ 3473037 w 3473037"/>
                <a:gd name="connsiteY3" fmla="*/ 1386319 h 4678155"/>
                <a:gd name="connsiteX4" fmla="*/ 3453987 w 3473037"/>
                <a:gd name="connsiteY4" fmla="*/ 4672444 h 4678155"/>
                <a:gd name="connsiteX5" fmla="*/ 1555226 w 3473037"/>
                <a:gd name="connsiteY5" fmla="*/ 4678155 h 4678155"/>
                <a:gd name="connsiteX0" fmla="*/ 1628054 w 3545865"/>
                <a:gd name="connsiteY0" fmla="*/ 4678155 h 4678155"/>
                <a:gd name="connsiteX1" fmla="*/ 0 w 3545865"/>
                <a:gd name="connsiteY1" fmla="*/ 1213612 h 4678155"/>
                <a:gd name="connsiteX2" fmla="*/ 2861403 w 3545865"/>
                <a:gd name="connsiteY2" fmla="*/ 0 h 4678155"/>
                <a:gd name="connsiteX3" fmla="*/ 3545865 w 3545865"/>
                <a:gd name="connsiteY3" fmla="*/ 1386319 h 4678155"/>
                <a:gd name="connsiteX4" fmla="*/ 3526815 w 3545865"/>
                <a:gd name="connsiteY4" fmla="*/ 4672444 h 4678155"/>
                <a:gd name="connsiteX5" fmla="*/ 1628054 w 3545865"/>
                <a:gd name="connsiteY5" fmla="*/ 4678155 h 4678155"/>
                <a:gd name="connsiteX0" fmla="*/ 1522858 w 3440669"/>
                <a:gd name="connsiteY0" fmla="*/ 4678155 h 4678155"/>
                <a:gd name="connsiteX1" fmla="*/ 0 w 3440669"/>
                <a:gd name="connsiteY1" fmla="*/ 1197428 h 4678155"/>
                <a:gd name="connsiteX2" fmla="*/ 2756207 w 3440669"/>
                <a:gd name="connsiteY2" fmla="*/ 0 h 4678155"/>
                <a:gd name="connsiteX3" fmla="*/ 3440669 w 3440669"/>
                <a:gd name="connsiteY3" fmla="*/ 1386319 h 4678155"/>
                <a:gd name="connsiteX4" fmla="*/ 3421619 w 3440669"/>
                <a:gd name="connsiteY4" fmla="*/ 4672444 h 4678155"/>
                <a:gd name="connsiteX5" fmla="*/ 1522858 w 3440669"/>
                <a:gd name="connsiteY5" fmla="*/ 4678155 h 4678155"/>
                <a:gd name="connsiteX0" fmla="*/ 2082520 w 4000331"/>
                <a:gd name="connsiteY0" fmla="*/ 4678155 h 4688628"/>
                <a:gd name="connsiteX1" fmla="*/ 559662 w 4000331"/>
                <a:gd name="connsiteY1" fmla="*/ 1197428 h 4688628"/>
                <a:gd name="connsiteX2" fmla="*/ 3315869 w 4000331"/>
                <a:gd name="connsiteY2" fmla="*/ 0 h 4688628"/>
                <a:gd name="connsiteX3" fmla="*/ 4000331 w 4000331"/>
                <a:gd name="connsiteY3" fmla="*/ 1386319 h 4688628"/>
                <a:gd name="connsiteX4" fmla="*/ 0 w 4000331"/>
                <a:gd name="connsiteY4" fmla="*/ 4688628 h 4688628"/>
                <a:gd name="connsiteX5" fmla="*/ 2082520 w 4000331"/>
                <a:gd name="connsiteY5" fmla="*/ 4678155 h 4688628"/>
                <a:gd name="connsiteX0" fmla="*/ 3131619 w 4364968"/>
                <a:gd name="connsiteY0" fmla="*/ 4678155 h 4688628"/>
                <a:gd name="connsiteX1" fmla="*/ 1608761 w 4364968"/>
                <a:gd name="connsiteY1" fmla="*/ 1197428 h 4688628"/>
                <a:gd name="connsiteX2" fmla="*/ 4364968 w 4364968"/>
                <a:gd name="connsiteY2" fmla="*/ 0 h 4688628"/>
                <a:gd name="connsiteX3" fmla="*/ 0 w 4364968"/>
                <a:gd name="connsiteY3" fmla="*/ 1896117 h 4688628"/>
                <a:gd name="connsiteX4" fmla="*/ 1049099 w 4364968"/>
                <a:gd name="connsiteY4" fmla="*/ 4688628 h 4688628"/>
                <a:gd name="connsiteX5" fmla="*/ 3131619 w 4364968"/>
                <a:gd name="connsiteY5" fmla="*/ 4678155 h 4688628"/>
                <a:gd name="connsiteX0" fmla="*/ 3131619 w 3131619"/>
                <a:gd name="connsiteY0" fmla="*/ 3480727 h 3491200"/>
                <a:gd name="connsiteX1" fmla="*/ 1608761 w 3131619"/>
                <a:gd name="connsiteY1" fmla="*/ 0 h 3491200"/>
                <a:gd name="connsiteX2" fmla="*/ 0 w 3131619"/>
                <a:gd name="connsiteY2" fmla="*/ 698689 h 3491200"/>
                <a:gd name="connsiteX3" fmla="*/ 1049099 w 3131619"/>
                <a:gd name="connsiteY3" fmla="*/ 3491200 h 3491200"/>
                <a:gd name="connsiteX4" fmla="*/ 3131619 w 3131619"/>
                <a:gd name="connsiteY4" fmla="*/ 3480727 h 3491200"/>
                <a:gd name="connsiteX0" fmla="*/ 3342012 w 3342012"/>
                <a:gd name="connsiteY0" fmla="*/ 3480727 h 3491200"/>
                <a:gd name="connsiteX1" fmla="*/ 1819154 w 3342012"/>
                <a:gd name="connsiteY1" fmla="*/ 0 h 3491200"/>
                <a:gd name="connsiteX2" fmla="*/ 0 w 3342012"/>
                <a:gd name="connsiteY2" fmla="*/ 3482350 h 3491200"/>
                <a:gd name="connsiteX3" fmla="*/ 1259492 w 3342012"/>
                <a:gd name="connsiteY3" fmla="*/ 3491200 h 3491200"/>
                <a:gd name="connsiteX4" fmla="*/ 3342012 w 3342012"/>
                <a:gd name="connsiteY4" fmla="*/ 3480727 h 3491200"/>
                <a:gd name="connsiteX0" fmla="*/ 3342012 w 3342012"/>
                <a:gd name="connsiteY0" fmla="*/ 3480727 h 3491200"/>
                <a:gd name="connsiteX1" fmla="*/ 1819154 w 3342012"/>
                <a:gd name="connsiteY1" fmla="*/ 0 h 3491200"/>
                <a:gd name="connsiteX2" fmla="*/ 0 w 3342012"/>
                <a:gd name="connsiteY2" fmla="*/ 3482350 h 3491200"/>
                <a:gd name="connsiteX3" fmla="*/ 1259492 w 3342012"/>
                <a:gd name="connsiteY3" fmla="*/ 3491200 h 3491200"/>
                <a:gd name="connsiteX4" fmla="*/ 3342012 w 3342012"/>
                <a:gd name="connsiteY4" fmla="*/ 3480727 h 3491200"/>
                <a:gd name="connsiteX0" fmla="*/ 3342012 w 3342012"/>
                <a:gd name="connsiteY0" fmla="*/ 3480727 h 3491200"/>
                <a:gd name="connsiteX1" fmla="*/ 1819154 w 3342012"/>
                <a:gd name="connsiteY1" fmla="*/ 0 h 3491200"/>
                <a:gd name="connsiteX2" fmla="*/ 0 w 3342012"/>
                <a:gd name="connsiteY2" fmla="*/ 3482350 h 3491200"/>
                <a:gd name="connsiteX3" fmla="*/ 1259492 w 3342012"/>
                <a:gd name="connsiteY3" fmla="*/ 3491200 h 3491200"/>
                <a:gd name="connsiteX4" fmla="*/ 3342012 w 3342012"/>
                <a:gd name="connsiteY4" fmla="*/ 3480727 h 349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2012" h="3491200">
                  <a:moveTo>
                    <a:pt x="3342012" y="3480727"/>
                  </a:moveTo>
                  <a:lnTo>
                    <a:pt x="1819154" y="0"/>
                  </a:lnTo>
                  <a:lnTo>
                    <a:pt x="0" y="3482350"/>
                  </a:lnTo>
                  <a:lnTo>
                    <a:pt x="1259492" y="3491200"/>
                  </a:lnTo>
                  <a:lnTo>
                    <a:pt x="3342012" y="3480727"/>
                  </a:lnTo>
                  <a:close/>
                </a:path>
              </a:pathLst>
            </a:custGeom>
            <a:solidFill>
              <a:schemeClr val="accent4">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2" name="TextBox 1"/>
          <p:cNvSpPr txBox="1"/>
          <p:nvPr/>
        </p:nvSpPr>
        <p:spPr>
          <a:xfrm>
            <a:off x="5152424" y="1968579"/>
            <a:ext cx="4190999" cy="523220"/>
          </a:xfrm>
          <a:prstGeom prst="rect">
            <a:avLst/>
          </a:prstGeom>
          <a:noFill/>
        </p:spPr>
        <p:txBody>
          <a:bodyPr wrap="square" rtlCol="0">
            <a:spAutoFit/>
          </a:bodyPr>
          <a:lstStyle/>
          <a:p>
            <a:pPr algn="ctr"/>
            <a:r>
              <a:rPr lang="zh-CN" altLang="en-US" sz="2800" b="1" dirty="0">
                <a:solidFill>
                  <a:schemeClr val="accent2"/>
                </a:solidFill>
                <a:cs typeface="+mn-ea"/>
                <a:sym typeface="+mn-lt"/>
              </a:rPr>
              <a:t>输入标题</a:t>
            </a:r>
            <a:endParaRPr lang="en-US" sz="2800" b="1" dirty="0">
              <a:solidFill>
                <a:schemeClr val="accent2"/>
              </a:solidFill>
              <a:cs typeface="+mn-ea"/>
              <a:sym typeface="+mn-lt"/>
            </a:endParaRPr>
          </a:p>
        </p:txBody>
      </p:sp>
      <p:sp>
        <p:nvSpPr>
          <p:cNvPr id="21" name="TextBox 20"/>
          <p:cNvSpPr txBox="1"/>
          <p:nvPr/>
        </p:nvSpPr>
        <p:spPr>
          <a:xfrm>
            <a:off x="5541933" y="2554319"/>
            <a:ext cx="3411980" cy="1477328"/>
          </a:xfrm>
          <a:prstGeom prst="rect">
            <a:avLst/>
          </a:prstGeom>
          <a:noFill/>
        </p:spPr>
        <p:txBody>
          <a:bodyPr wrap="square" rtlCol="0">
            <a:spAutoFit/>
          </a:bodyPr>
          <a:lstStyle/>
          <a:p>
            <a:pPr algn="ctr"/>
            <a:r>
              <a:rPr lang="en-US" sz="1000" dirty="0">
                <a:solidFill>
                  <a:schemeClr val="accent2"/>
                </a:solidFill>
                <a:cs typeface="+mn-ea"/>
                <a:sym typeface="+mn-lt"/>
              </a:rPr>
              <a:t>There are many variations of passages of loran opium available, but the majority have suffered alteration in some form, by injected humor randomized words which don't look even slightly believable. If you are going to use A passage of loran opium, you need</a:t>
            </a:r>
            <a:br>
              <a:rPr lang="en-US" sz="1000" dirty="0">
                <a:solidFill>
                  <a:schemeClr val="accent2"/>
                </a:solidFill>
                <a:cs typeface="+mn-ea"/>
                <a:sym typeface="+mn-lt"/>
              </a:rPr>
            </a:br>
            <a:r>
              <a:rPr lang="en-US" sz="1000" dirty="0">
                <a:solidFill>
                  <a:schemeClr val="accent2"/>
                </a:solidFill>
                <a:cs typeface="+mn-ea"/>
                <a:sym typeface="+mn-lt"/>
              </a:rPr>
              <a:t> to be sure there embarrassing hidden in the middle of text. All the loran Epsom generators on the internet tend</a:t>
            </a:r>
            <a:br>
              <a:rPr lang="en-US" sz="1000" dirty="0">
                <a:solidFill>
                  <a:schemeClr val="accent2"/>
                </a:solidFill>
                <a:cs typeface="+mn-ea"/>
                <a:sym typeface="+mn-lt"/>
              </a:rPr>
            </a:br>
            <a:r>
              <a:rPr lang="en-US" sz="1000" dirty="0">
                <a:solidFill>
                  <a:schemeClr val="accent2"/>
                </a:solidFill>
                <a:cs typeface="+mn-ea"/>
                <a:sym typeface="+mn-lt"/>
              </a:rPr>
              <a:t>predefined chunks as of loran but the majority have suffered alteration in some form  necessary.</a:t>
            </a:r>
          </a:p>
        </p:txBody>
      </p:sp>
    </p:spTree>
    <p:extLst>
      <p:ext uri="{BB962C8B-B14F-4D97-AF65-F5344CB8AC3E}">
        <p14:creationId xmlns:p14="http://schemas.microsoft.com/office/powerpoint/2010/main" val="7774097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1+#ppt_w/2"/>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750" fill="hold"/>
                                        <p:tgtEl>
                                          <p:spTgt spid="2"/>
                                        </p:tgtEl>
                                        <p:attrNameLst>
                                          <p:attrName>ppt_w</p:attrName>
                                        </p:attrNameLst>
                                      </p:cBhvr>
                                      <p:tavLst>
                                        <p:tav tm="0">
                                          <p:val>
                                            <p:fltVal val="0"/>
                                          </p:val>
                                        </p:tav>
                                        <p:tav tm="100000">
                                          <p:val>
                                            <p:strVal val="#ppt_w"/>
                                          </p:val>
                                        </p:tav>
                                      </p:tavLst>
                                    </p:anim>
                                    <p:anim calcmode="lin" valueType="num">
                                      <p:cBhvr>
                                        <p:cTn id="21" dur="750" fill="hold"/>
                                        <p:tgtEl>
                                          <p:spTgt spid="2"/>
                                        </p:tgtEl>
                                        <p:attrNameLst>
                                          <p:attrName>ppt_h</p:attrName>
                                        </p:attrNameLst>
                                      </p:cBhvr>
                                      <p:tavLst>
                                        <p:tav tm="0">
                                          <p:val>
                                            <p:fltVal val="0"/>
                                          </p:val>
                                        </p:tav>
                                        <p:tav tm="100000">
                                          <p:val>
                                            <p:strVal val="#ppt_h"/>
                                          </p:val>
                                        </p:tav>
                                      </p:tavLst>
                                    </p:anim>
                                    <p:animEffect transition="in" filter="fade">
                                      <p:cBhvr>
                                        <p:cTn id="22" dur="750"/>
                                        <p:tgtEl>
                                          <p:spTgt spid="2"/>
                                        </p:tgtEl>
                                      </p:cBhvr>
                                    </p:animEffect>
                                  </p:childTnLst>
                                </p:cTn>
                              </p:par>
                            </p:childTnLst>
                          </p:cTn>
                        </p:par>
                        <p:par>
                          <p:cTn id="23" fill="hold">
                            <p:stCondLst>
                              <p:cond delay="2000"/>
                            </p:stCondLst>
                            <p:childTnLst>
                              <p:par>
                                <p:cTn id="24" presetID="2" presetClass="entr" presetSubtype="4" decel="10000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750" fill="hold"/>
                                        <p:tgtEl>
                                          <p:spTgt spid="21"/>
                                        </p:tgtEl>
                                        <p:attrNameLst>
                                          <p:attrName>ppt_x</p:attrName>
                                        </p:attrNameLst>
                                      </p:cBhvr>
                                      <p:tavLst>
                                        <p:tav tm="0">
                                          <p:val>
                                            <p:strVal val="#ppt_x"/>
                                          </p:val>
                                        </p:tav>
                                        <p:tav tm="100000">
                                          <p:val>
                                            <p:strVal val="#ppt_x"/>
                                          </p:val>
                                        </p:tav>
                                      </p:tavLst>
                                    </p:anim>
                                    <p:anim calcmode="lin" valueType="num">
                                      <p:cBhvr additive="base">
                                        <p:cTn id="27"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17" b="7817"/>
          <a:stretch>
            <a:fillRect/>
          </a:stretch>
        </p:blipFill>
        <p:spPr/>
      </p:pic>
      <p:grpSp>
        <p:nvGrpSpPr>
          <p:cNvPr id="18" name="Group 17"/>
          <p:cNvGrpSpPr/>
          <p:nvPr/>
        </p:nvGrpSpPr>
        <p:grpSpPr>
          <a:xfrm rot="16200000" flipH="1">
            <a:off x="7225437" y="-10878"/>
            <a:ext cx="1918855" cy="1918855"/>
            <a:chOff x="-8210" y="3224646"/>
            <a:chExt cx="1918855" cy="1918855"/>
          </a:xfrm>
        </p:grpSpPr>
        <p:sp>
          <p:nvSpPr>
            <p:cNvPr id="19"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0"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9" name="Group 8"/>
          <p:cNvGrpSpPr/>
          <p:nvPr/>
        </p:nvGrpSpPr>
        <p:grpSpPr>
          <a:xfrm rot="10800000" flipH="1">
            <a:off x="-3891" y="179"/>
            <a:ext cx="1918855" cy="1918855"/>
            <a:chOff x="-8210" y="3224646"/>
            <a:chExt cx="1918855" cy="1918855"/>
          </a:xfrm>
          <a:effectLst/>
        </p:grpSpPr>
        <p:sp>
          <p:nvSpPr>
            <p:cNvPr id="14"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Isosceles Triangle 32"/>
            <p:cNvSpPr/>
            <p:nvPr/>
          </p:nvSpPr>
          <p:spPr>
            <a:xfrm rot="5400000">
              <a:off x="-608301"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5" name="Group 4"/>
          <p:cNvGrpSpPr/>
          <p:nvPr/>
        </p:nvGrpSpPr>
        <p:grpSpPr>
          <a:xfrm>
            <a:off x="-8975" y="467997"/>
            <a:ext cx="5251836" cy="4690659"/>
            <a:chOff x="-8975" y="467997"/>
            <a:chExt cx="5251836" cy="4690659"/>
          </a:xfrm>
        </p:grpSpPr>
        <p:sp>
          <p:nvSpPr>
            <p:cNvPr id="11" name="Isosceles Triangle 10"/>
            <p:cNvSpPr/>
            <p:nvPr/>
          </p:nvSpPr>
          <p:spPr>
            <a:xfrm flipH="1">
              <a:off x="-8975" y="467997"/>
              <a:ext cx="3432987" cy="4685352"/>
            </a:xfrm>
            <a:custGeom>
              <a:avLst/>
              <a:gdLst>
                <a:gd name="connsiteX0" fmla="*/ 0 w 9144000"/>
                <a:gd name="connsiteY0" fmla="*/ 2581274 h 2581274"/>
                <a:gd name="connsiteX1" fmla="*/ 3777569 w 9144000"/>
                <a:gd name="connsiteY1" fmla="*/ 0 h 2581274"/>
                <a:gd name="connsiteX2" fmla="*/ 9144000 w 9144000"/>
                <a:gd name="connsiteY2" fmla="*/ 2581274 h 2581274"/>
                <a:gd name="connsiteX3" fmla="*/ 0 w 9144000"/>
                <a:gd name="connsiteY3" fmla="*/ 2581274 h 2581274"/>
                <a:gd name="connsiteX0" fmla="*/ 0 w 9144000"/>
                <a:gd name="connsiteY0" fmla="*/ 2581274 h 2581274"/>
                <a:gd name="connsiteX1" fmla="*/ 1733550 w 9144000"/>
                <a:gd name="connsiteY1" fmla="*/ 14192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9525 w 9144000"/>
                <a:gd name="connsiteY1" fmla="*/ 5429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3588 w 9144000"/>
                <a:gd name="connsiteY1" fmla="*/ 839808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3988500 h 3988500"/>
                <a:gd name="connsiteX1" fmla="*/ 3588 w 9144000"/>
                <a:gd name="connsiteY1" fmla="*/ 2247034 h 3988500"/>
                <a:gd name="connsiteX2" fmla="*/ 3528187 w 9144000"/>
                <a:gd name="connsiteY2" fmla="*/ 0 h 3988500"/>
                <a:gd name="connsiteX3" fmla="*/ 9144000 w 9144000"/>
                <a:gd name="connsiteY3" fmla="*/ 3988500 h 3988500"/>
                <a:gd name="connsiteX4" fmla="*/ 0 w 9144000"/>
                <a:gd name="connsiteY4" fmla="*/ 3988500 h 3988500"/>
                <a:gd name="connsiteX0" fmla="*/ 0 w 9144000"/>
                <a:gd name="connsiteY0" fmla="*/ 3667866 h 3667866"/>
                <a:gd name="connsiteX1" fmla="*/ 3588 w 9144000"/>
                <a:gd name="connsiteY1" fmla="*/ 1926400 h 3667866"/>
                <a:gd name="connsiteX2" fmla="*/ 3617252 w 9144000"/>
                <a:gd name="connsiteY2" fmla="*/ 0 h 3667866"/>
                <a:gd name="connsiteX3" fmla="*/ 9144000 w 9144000"/>
                <a:gd name="connsiteY3" fmla="*/ 3667866 h 3667866"/>
                <a:gd name="connsiteX4" fmla="*/ 0 w 9144000"/>
                <a:gd name="connsiteY4" fmla="*/ 3667866 h 3667866"/>
                <a:gd name="connsiteX0" fmla="*/ 0 w 9144000"/>
                <a:gd name="connsiteY0" fmla="*/ 3555050 h 3555050"/>
                <a:gd name="connsiteX1" fmla="*/ 3588 w 9144000"/>
                <a:gd name="connsiteY1" fmla="*/ 1813584 h 3555050"/>
                <a:gd name="connsiteX2" fmla="*/ 3718192 w 9144000"/>
                <a:gd name="connsiteY2" fmla="*/ 0 h 3555050"/>
                <a:gd name="connsiteX3" fmla="*/ 9144000 w 9144000"/>
                <a:gd name="connsiteY3" fmla="*/ 3555050 h 3555050"/>
                <a:gd name="connsiteX4" fmla="*/ 0 w 9144000"/>
                <a:gd name="connsiteY4" fmla="*/ 3555050 h 3555050"/>
                <a:gd name="connsiteX0" fmla="*/ 0 w 9144000"/>
                <a:gd name="connsiteY0" fmla="*/ 3513486 h 3513486"/>
                <a:gd name="connsiteX1" fmla="*/ 3588 w 9144000"/>
                <a:gd name="connsiteY1" fmla="*/ 1772020 h 3513486"/>
                <a:gd name="connsiteX2" fmla="*/ 3777568 w 9144000"/>
                <a:gd name="connsiteY2" fmla="*/ 0 h 3513486"/>
                <a:gd name="connsiteX3" fmla="*/ 9144000 w 9144000"/>
                <a:gd name="connsiteY3" fmla="*/ 3513486 h 3513486"/>
                <a:gd name="connsiteX4" fmla="*/ 0 w 9144000"/>
                <a:gd name="connsiteY4" fmla="*/ 3513486 h 3513486"/>
                <a:gd name="connsiteX0" fmla="*/ 0 w 9144000"/>
                <a:gd name="connsiteY0" fmla="*/ 3501611 h 3501611"/>
                <a:gd name="connsiteX1" fmla="*/ 3588 w 9144000"/>
                <a:gd name="connsiteY1" fmla="*/ 1760145 h 3501611"/>
                <a:gd name="connsiteX2" fmla="*/ 3813194 w 9144000"/>
                <a:gd name="connsiteY2" fmla="*/ 0 h 3501611"/>
                <a:gd name="connsiteX3" fmla="*/ 9144000 w 9144000"/>
                <a:gd name="connsiteY3" fmla="*/ 3501611 h 3501611"/>
                <a:gd name="connsiteX4" fmla="*/ 0 w 9144000"/>
                <a:gd name="connsiteY4" fmla="*/ 3501611 h 3501611"/>
                <a:gd name="connsiteX0" fmla="*/ 0 w 9144000"/>
                <a:gd name="connsiteY0" fmla="*/ 3388796 h 3388796"/>
                <a:gd name="connsiteX1" fmla="*/ 3588 w 9144000"/>
                <a:gd name="connsiteY1" fmla="*/ 1647330 h 3388796"/>
                <a:gd name="connsiteX2" fmla="*/ 3676628 w 9144000"/>
                <a:gd name="connsiteY2" fmla="*/ 0 h 3388796"/>
                <a:gd name="connsiteX3" fmla="*/ 9144000 w 9144000"/>
                <a:gd name="connsiteY3" fmla="*/ 3388796 h 3388796"/>
                <a:gd name="connsiteX4" fmla="*/ 0 w 9144000"/>
                <a:gd name="connsiteY4" fmla="*/ 3388796 h 3388796"/>
                <a:gd name="connsiteX0" fmla="*/ 0 w 9144000"/>
                <a:gd name="connsiteY0" fmla="*/ 3329419 h 3329419"/>
                <a:gd name="connsiteX1" fmla="*/ 3588 w 9144000"/>
                <a:gd name="connsiteY1" fmla="*/ 1587953 h 3329419"/>
                <a:gd name="connsiteX2" fmla="*/ 3611313 w 9144000"/>
                <a:gd name="connsiteY2" fmla="*/ 0 h 3329419"/>
                <a:gd name="connsiteX3" fmla="*/ 9144000 w 9144000"/>
                <a:gd name="connsiteY3" fmla="*/ 3329419 h 3329419"/>
                <a:gd name="connsiteX4" fmla="*/ 0 w 9144000"/>
                <a:gd name="connsiteY4" fmla="*/ 3329419 h 3329419"/>
                <a:gd name="connsiteX0" fmla="*/ 0 w 9144000"/>
                <a:gd name="connsiteY0" fmla="*/ 4672444 h 4672444"/>
                <a:gd name="connsiteX1" fmla="*/ 3588 w 9144000"/>
                <a:gd name="connsiteY1" fmla="*/ 2930978 h 4672444"/>
                <a:gd name="connsiteX2" fmla="*/ 8478588 w 9144000"/>
                <a:gd name="connsiteY2" fmla="*/ 0 h 4672444"/>
                <a:gd name="connsiteX3" fmla="*/ 9144000 w 9144000"/>
                <a:gd name="connsiteY3" fmla="*/ 4672444 h 4672444"/>
                <a:gd name="connsiteX4" fmla="*/ 0 w 9144000"/>
                <a:gd name="connsiteY4" fmla="*/ 4672444 h 4672444"/>
                <a:gd name="connsiteX0" fmla="*/ 0 w 9144000"/>
                <a:gd name="connsiteY0" fmla="*/ 4672444 h 4672444"/>
                <a:gd name="connsiteX1" fmla="*/ 3588 w 9144000"/>
                <a:gd name="connsiteY1" fmla="*/ 2930978 h 4672444"/>
                <a:gd name="connsiteX2" fmla="*/ 8478588 w 9144000"/>
                <a:gd name="connsiteY2" fmla="*/ 0 h 4672444"/>
                <a:gd name="connsiteX3" fmla="*/ 8791575 w 9144000"/>
                <a:gd name="connsiteY3" fmla="*/ 2081644 h 4672444"/>
                <a:gd name="connsiteX4" fmla="*/ 9144000 w 9144000"/>
                <a:gd name="connsiteY4" fmla="*/ 4672444 h 4672444"/>
                <a:gd name="connsiteX5" fmla="*/ 0 w 9144000"/>
                <a:gd name="connsiteY5" fmla="*/ 4672444 h 4672444"/>
                <a:gd name="connsiteX0" fmla="*/ 0 w 9163050"/>
                <a:gd name="connsiteY0" fmla="*/ 4672444 h 4672444"/>
                <a:gd name="connsiteX1" fmla="*/ 3588 w 9163050"/>
                <a:gd name="connsiteY1" fmla="*/ 29309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261513 w 9163050"/>
                <a:gd name="connsiteY1" fmla="*/ 2502353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309138 w 9163050"/>
                <a:gd name="connsiteY1" fmla="*/ 23213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1044162 w 2853912"/>
                <a:gd name="connsiteY0" fmla="*/ 4586719 h 4672444"/>
                <a:gd name="connsiteX1" fmla="*/ 0 w 2853912"/>
                <a:gd name="connsiteY1" fmla="*/ 2321378 h 4672444"/>
                <a:gd name="connsiteX2" fmla="*/ 2169450 w 2853912"/>
                <a:gd name="connsiteY2" fmla="*/ 0 h 4672444"/>
                <a:gd name="connsiteX3" fmla="*/ 2853912 w 2853912"/>
                <a:gd name="connsiteY3" fmla="*/ 1386319 h 4672444"/>
                <a:gd name="connsiteX4" fmla="*/ 2834862 w 2853912"/>
                <a:gd name="connsiteY4" fmla="*/ 4672444 h 4672444"/>
                <a:gd name="connsiteX5" fmla="*/ 1044162 w 2853912"/>
                <a:gd name="connsiteY5" fmla="*/ 4586719 h 4672444"/>
                <a:gd name="connsiteX0" fmla="*/ 1663287 w 3473037"/>
                <a:gd name="connsiteY0" fmla="*/ 4586719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63287 w 3473037"/>
                <a:gd name="connsiteY5" fmla="*/ 4586719 h 4672444"/>
                <a:gd name="connsiteX0" fmla="*/ 1653762 w 3473037"/>
                <a:gd name="connsiteY0" fmla="*/ 4681969 h 4681969"/>
                <a:gd name="connsiteX1" fmla="*/ 0 w 3473037"/>
                <a:gd name="connsiteY1" fmla="*/ 1197428 h 4681969"/>
                <a:gd name="connsiteX2" fmla="*/ 2788575 w 3473037"/>
                <a:gd name="connsiteY2" fmla="*/ 0 h 4681969"/>
                <a:gd name="connsiteX3" fmla="*/ 3473037 w 3473037"/>
                <a:gd name="connsiteY3" fmla="*/ 1386319 h 4681969"/>
                <a:gd name="connsiteX4" fmla="*/ 3453987 w 3473037"/>
                <a:gd name="connsiteY4" fmla="*/ 4672444 h 4681969"/>
                <a:gd name="connsiteX5" fmla="*/ 1653762 w 3473037"/>
                <a:gd name="connsiteY5" fmla="*/ 4681969 h 4681969"/>
                <a:gd name="connsiteX0" fmla="*/ 1656143 w 3473037"/>
                <a:gd name="connsiteY0" fmla="*/ 4679588 h 4679588"/>
                <a:gd name="connsiteX1" fmla="*/ 0 w 3473037"/>
                <a:gd name="connsiteY1" fmla="*/ 1197428 h 4679588"/>
                <a:gd name="connsiteX2" fmla="*/ 2788575 w 3473037"/>
                <a:gd name="connsiteY2" fmla="*/ 0 h 4679588"/>
                <a:gd name="connsiteX3" fmla="*/ 3473037 w 3473037"/>
                <a:gd name="connsiteY3" fmla="*/ 1386319 h 4679588"/>
                <a:gd name="connsiteX4" fmla="*/ 3453987 w 3473037"/>
                <a:gd name="connsiteY4" fmla="*/ 4672444 h 4679588"/>
                <a:gd name="connsiteX5" fmla="*/ 1656143 w 3473037"/>
                <a:gd name="connsiteY5" fmla="*/ 4679588 h 4679588"/>
                <a:gd name="connsiteX0" fmla="*/ 1658525 w 3473037"/>
                <a:gd name="connsiteY0" fmla="*/ 4667682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58525 w 3473037"/>
                <a:gd name="connsiteY5" fmla="*/ 4667682 h 4672444"/>
                <a:gd name="connsiteX0" fmla="*/ 1644238 w 3473037"/>
                <a:gd name="connsiteY0" fmla="*/ 4670063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44238 w 3473037"/>
                <a:gd name="connsiteY5" fmla="*/ 4670063 h 4672444"/>
                <a:gd name="connsiteX0" fmla="*/ 1555226 w 3473037"/>
                <a:gd name="connsiteY0" fmla="*/ 4678155 h 4678155"/>
                <a:gd name="connsiteX1" fmla="*/ 0 w 3473037"/>
                <a:gd name="connsiteY1" fmla="*/ 1197428 h 4678155"/>
                <a:gd name="connsiteX2" fmla="*/ 2788575 w 3473037"/>
                <a:gd name="connsiteY2" fmla="*/ 0 h 4678155"/>
                <a:gd name="connsiteX3" fmla="*/ 3473037 w 3473037"/>
                <a:gd name="connsiteY3" fmla="*/ 1386319 h 4678155"/>
                <a:gd name="connsiteX4" fmla="*/ 3453987 w 3473037"/>
                <a:gd name="connsiteY4" fmla="*/ 4672444 h 4678155"/>
                <a:gd name="connsiteX5" fmla="*/ 1555226 w 3473037"/>
                <a:gd name="connsiteY5" fmla="*/ 4678155 h 4678155"/>
                <a:gd name="connsiteX0" fmla="*/ 1628054 w 3545865"/>
                <a:gd name="connsiteY0" fmla="*/ 4678155 h 4678155"/>
                <a:gd name="connsiteX1" fmla="*/ 0 w 3545865"/>
                <a:gd name="connsiteY1" fmla="*/ 1213612 h 4678155"/>
                <a:gd name="connsiteX2" fmla="*/ 2861403 w 3545865"/>
                <a:gd name="connsiteY2" fmla="*/ 0 h 4678155"/>
                <a:gd name="connsiteX3" fmla="*/ 3545865 w 3545865"/>
                <a:gd name="connsiteY3" fmla="*/ 1386319 h 4678155"/>
                <a:gd name="connsiteX4" fmla="*/ 3526815 w 3545865"/>
                <a:gd name="connsiteY4" fmla="*/ 4672444 h 4678155"/>
                <a:gd name="connsiteX5" fmla="*/ 1628054 w 3545865"/>
                <a:gd name="connsiteY5" fmla="*/ 4678155 h 4678155"/>
                <a:gd name="connsiteX0" fmla="*/ 1522858 w 3440669"/>
                <a:gd name="connsiteY0" fmla="*/ 4678155 h 4678155"/>
                <a:gd name="connsiteX1" fmla="*/ 0 w 3440669"/>
                <a:gd name="connsiteY1" fmla="*/ 1197428 h 4678155"/>
                <a:gd name="connsiteX2" fmla="*/ 2756207 w 3440669"/>
                <a:gd name="connsiteY2" fmla="*/ 0 h 4678155"/>
                <a:gd name="connsiteX3" fmla="*/ 3440669 w 3440669"/>
                <a:gd name="connsiteY3" fmla="*/ 1386319 h 4678155"/>
                <a:gd name="connsiteX4" fmla="*/ 3421619 w 3440669"/>
                <a:gd name="connsiteY4" fmla="*/ 4672444 h 4678155"/>
                <a:gd name="connsiteX5" fmla="*/ 1522858 w 3440669"/>
                <a:gd name="connsiteY5" fmla="*/ 4678155 h 4678155"/>
                <a:gd name="connsiteX0" fmla="*/ 1522858 w 3440669"/>
                <a:gd name="connsiteY0" fmla="*/ 4678155 h 4678155"/>
                <a:gd name="connsiteX1" fmla="*/ 0 w 3440669"/>
                <a:gd name="connsiteY1" fmla="*/ 1197428 h 4678155"/>
                <a:gd name="connsiteX2" fmla="*/ 2714831 w 3440669"/>
                <a:gd name="connsiteY2" fmla="*/ 0 h 4678155"/>
                <a:gd name="connsiteX3" fmla="*/ 3440669 w 3440669"/>
                <a:gd name="connsiteY3" fmla="*/ 1386319 h 4678155"/>
                <a:gd name="connsiteX4" fmla="*/ 3421619 w 3440669"/>
                <a:gd name="connsiteY4" fmla="*/ 4672444 h 4678155"/>
                <a:gd name="connsiteX5" fmla="*/ 1522858 w 3440669"/>
                <a:gd name="connsiteY5" fmla="*/ 4678155 h 4678155"/>
                <a:gd name="connsiteX0" fmla="*/ 1522858 w 3428256"/>
                <a:gd name="connsiteY0" fmla="*/ 4678155 h 4678155"/>
                <a:gd name="connsiteX1" fmla="*/ 0 w 3428256"/>
                <a:gd name="connsiteY1" fmla="*/ 1197428 h 4678155"/>
                <a:gd name="connsiteX2" fmla="*/ 2714831 w 3428256"/>
                <a:gd name="connsiteY2" fmla="*/ 0 h 4678155"/>
                <a:gd name="connsiteX3" fmla="*/ 3428256 w 3428256"/>
                <a:gd name="connsiteY3" fmla="*/ 1456657 h 4678155"/>
                <a:gd name="connsiteX4" fmla="*/ 3421619 w 3428256"/>
                <a:gd name="connsiteY4" fmla="*/ 4672444 h 4678155"/>
                <a:gd name="connsiteX5" fmla="*/ 1522858 w 3428256"/>
                <a:gd name="connsiteY5" fmla="*/ 4678155 h 4678155"/>
                <a:gd name="connsiteX0" fmla="*/ 1522858 w 3432393"/>
                <a:gd name="connsiteY0" fmla="*/ 4678155 h 4678155"/>
                <a:gd name="connsiteX1" fmla="*/ 0 w 3432393"/>
                <a:gd name="connsiteY1" fmla="*/ 1197428 h 4678155"/>
                <a:gd name="connsiteX2" fmla="*/ 2714831 w 3432393"/>
                <a:gd name="connsiteY2" fmla="*/ 0 h 4678155"/>
                <a:gd name="connsiteX3" fmla="*/ 3432393 w 3432393"/>
                <a:gd name="connsiteY3" fmla="*/ 1464932 h 4678155"/>
                <a:gd name="connsiteX4" fmla="*/ 3421619 w 3432393"/>
                <a:gd name="connsiteY4" fmla="*/ 4672444 h 4678155"/>
                <a:gd name="connsiteX5" fmla="*/ 1522858 w 3432393"/>
                <a:gd name="connsiteY5" fmla="*/ 4678155 h 4678155"/>
                <a:gd name="connsiteX0" fmla="*/ 1522858 w 3421666"/>
                <a:gd name="connsiteY0" fmla="*/ 4678155 h 4678155"/>
                <a:gd name="connsiteX1" fmla="*/ 0 w 3421666"/>
                <a:gd name="connsiteY1" fmla="*/ 1197428 h 4678155"/>
                <a:gd name="connsiteX2" fmla="*/ 2714831 w 3421666"/>
                <a:gd name="connsiteY2" fmla="*/ 0 h 4678155"/>
                <a:gd name="connsiteX3" fmla="*/ 3349642 w 3421666"/>
                <a:gd name="connsiteY3" fmla="*/ 1460795 h 4678155"/>
                <a:gd name="connsiteX4" fmla="*/ 3421619 w 3421666"/>
                <a:gd name="connsiteY4" fmla="*/ 4672444 h 4678155"/>
                <a:gd name="connsiteX5" fmla="*/ 1522858 w 3421666"/>
                <a:gd name="connsiteY5" fmla="*/ 4678155 h 4678155"/>
                <a:gd name="connsiteX0" fmla="*/ 1522858 w 3425842"/>
                <a:gd name="connsiteY0" fmla="*/ 4678155 h 4678155"/>
                <a:gd name="connsiteX1" fmla="*/ 0 w 3425842"/>
                <a:gd name="connsiteY1" fmla="*/ 1197428 h 4678155"/>
                <a:gd name="connsiteX2" fmla="*/ 2714831 w 3425842"/>
                <a:gd name="connsiteY2" fmla="*/ 0 h 4678155"/>
                <a:gd name="connsiteX3" fmla="*/ 3425842 w 3425842"/>
                <a:gd name="connsiteY3" fmla="*/ 1458414 h 4678155"/>
                <a:gd name="connsiteX4" fmla="*/ 3421619 w 3425842"/>
                <a:gd name="connsiteY4" fmla="*/ 4672444 h 4678155"/>
                <a:gd name="connsiteX5" fmla="*/ 1522858 w 3425842"/>
                <a:gd name="connsiteY5" fmla="*/ 4678155 h 4678155"/>
                <a:gd name="connsiteX0" fmla="*/ 1522858 w 3422039"/>
                <a:gd name="connsiteY0" fmla="*/ 4678155 h 4678155"/>
                <a:gd name="connsiteX1" fmla="*/ 0 w 3422039"/>
                <a:gd name="connsiteY1" fmla="*/ 1197428 h 4678155"/>
                <a:gd name="connsiteX2" fmla="*/ 2714831 w 3422039"/>
                <a:gd name="connsiteY2" fmla="*/ 0 h 4678155"/>
                <a:gd name="connsiteX3" fmla="*/ 3418699 w 3422039"/>
                <a:gd name="connsiteY3" fmla="*/ 1458414 h 4678155"/>
                <a:gd name="connsiteX4" fmla="*/ 3421619 w 3422039"/>
                <a:gd name="connsiteY4" fmla="*/ 4672444 h 4678155"/>
                <a:gd name="connsiteX5" fmla="*/ 1522858 w 3422039"/>
                <a:gd name="connsiteY5" fmla="*/ 4678155 h 4678155"/>
                <a:gd name="connsiteX0" fmla="*/ 1522858 w 3421948"/>
                <a:gd name="connsiteY0" fmla="*/ 4678155 h 4678155"/>
                <a:gd name="connsiteX1" fmla="*/ 0 w 3421948"/>
                <a:gd name="connsiteY1" fmla="*/ 1197428 h 4678155"/>
                <a:gd name="connsiteX2" fmla="*/ 2714831 w 3421948"/>
                <a:gd name="connsiteY2" fmla="*/ 0 h 4678155"/>
                <a:gd name="connsiteX3" fmla="*/ 3416318 w 3421948"/>
                <a:gd name="connsiteY3" fmla="*/ 1444127 h 4678155"/>
                <a:gd name="connsiteX4" fmla="*/ 3421619 w 3421948"/>
                <a:gd name="connsiteY4" fmla="*/ 4672444 h 4678155"/>
                <a:gd name="connsiteX5" fmla="*/ 1522858 w 3421948"/>
                <a:gd name="connsiteY5" fmla="*/ 4678155 h 4678155"/>
                <a:gd name="connsiteX0" fmla="*/ 1522858 w 3425843"/>
                <a:gd name="connsiteY0" fmla="*/ 4678155 h 4678155"/>
                <a:gd name="connsiteX1" fmla="*/ 0 w 3425843"/>
                <a:gd name="connsiteY1" fmla="*/ 1197428 h 4678155"/>
                <a:gd name="connsiteX2" fmla="*/ 2714831 w 3425843"/>
                <a:gd name="connsiteY2" fmla="*/ 0 h 4678155"/>
                <a:gd name="connsiteX3" fmla="*/ 3425843 w 3425843"/>
                <a:gd name="connsiteY3" fmla="*/ 1451271 h 4678155"/>
                <a:gd name="connsiteX4" fmla="*/ 3421619 w 3425843"/>
                <a:gd name="connsiteY4" fmla="*/ 4672444 h 4678155"/>
                <a:gd name="connsiteX5" fmla="*/ 1522858 w 3425843"/>
                <a:gd name="connsiteY5" fmla="*/ 4678155 h 4678155"/>
                <a:gd name="connsiteX0" fmla="*/ 1522858 w 3425843"/>
                <a:gd name="connsiteY0" fmla="*/ 4716255 h 4716255"/>
                <a:gd name="connsiteX1" fmla="*/ 0 w 3425843"/>
                <a:gd name="connsiteY1" fmla="*/ 1235528 h 4716255"/>
                <a:gd name="connsiteX2" fmla="*/ 2505281 w 3425843"/>
                <a:gd name="connsiteY2" fmla="*/ 0 h 4716255"/>
                <a:gd name="connsiteX3" fmla="*/ 3425843 w 3425843"/>
                <a:gd name="connsiteY3" fmla="*/ 1489371 h 4716255"/>
                <a:gd name="connsiteX4" fmla="*/ 3421619 w 3425843"/>
                <a:gd name="connsiteY4" fmla="*/ 4710544 h 4716255"/>
                <a:gd name="connsiteX5" fmla="*/ 1522858 w 3425843"/>
                <a:gd name="connsiteY5" fmla="*/ 4716255 h 4716255"/>
                <a:gd name="connsiteX0" fmla="*/ 1522858 w 3425843"/>
                <a:gd name="connsiteY0" fmla="*/ 4635292 h 4635292"/>
                <a:gd name="connsiteX1" fmla="*/ 0 w 3425843"/>
                <a:gd name="connsiteY1" fmla="*/ 1154565 h 4635292"/>
                <a:gd name="connsiteX2" fmla="*/ 2498138 w 3425843"/>
                <a:gd name="connsiteY2" fmla="*/ 0 h 4635292"/>
                <a:gd name="connsiteX3" fmla="*/ 3425843 w 3425843"/>
                <a:gd name="connsiteY3" fmla="*/ 1408408 h 4635292"/>
                <a:gd name="connsiteX4" fmla="*/ 3421619 w 3425843"/>
                <a:gd name="connsiteY4" fmla="*/ 4629581 h 4635292"/>
                <a:gd name="connsiteX5" fmla="*/ 1522858 w 3425843"/>
                <a:gd name="connsiteY5" fmla="*/ 4635292 h 4635292"/>
                <a:gd name="connsiteX0" fmla="*/ 1522858 w 3425843"/>
                <a:gd name="connsiteY0" fmla="*/ 4678154 h 4678154"/>
                <a:gd name="connsiteX1" fmla="*/ 0 w 3425843"/>
                <a:gd name="connsiteY1" fmla="*/ 1197427 h 4678154"/>
                <a:gd name="connsiteX2" fmla="*/ 2714832 w 3425843"/>
                <a:gd name="connsiteY2" fmla="*/ 0 h 4678154"/>
                <a:gd name="connsiteX3" fmla="*/ 3425843 w 3425843"/>
                <a:gd name="connsiteY3" fmla="*/ 1451270 h 4678154"/>
                <a:gd name="connsiteX4" fmla="*/ 3421619 w 3425843"/>
                <a:gd name="connsiteY4" fmla="*/ 4672443 h 4678154"/>
                <a:gd name="connsiteX5" fmla="*/ 1522858 w 3425843"/>
                <a:gd name="connsiteY5" fmla="*/ 4678154 h 4678154"/>
                <a:gd name="connsiteX0" fmla="*/ 1522858 w 3425843"/>
                <a:gd name="connsiteY0" fmla="*/ 4556710 h 4556710"/>
                <a:gd name="connsiteX1" fmla="*/ 0 w 3425843"/>
                <a:gd name="connsiteY1" fmla="*/ 1075983 h 4556710"/>
                <a:gd name="connsiteX2" fmla="*/ 2507663 w 3425843"/>
                <a:gd name="connsiteY2" fmla="*/ 0 h 4556710"/>
                <a:gd name="connsiteX3" fmla="*/ 3425843 w 3425843"/>
                <a:gd name="connsiteY3" fmla="*/ 1329826 h 4556710"/>
                <a:gd name="connsiteX4" fmla="*/ 3421619 w 3425843"/>
                <a:gd name="connsiteY4" fmla="*/ 4550999 h 4556710"/>
                <a:gd name="connsiteX5" fmla="*/ 1522858 w 3425843"/>
                <a:gd name="connsiteY5" fmla="*/ 4556710 h 4556710"/>
                <a:gd name="connsiteX0" fmla="*/ 1522858 w 3425843"/>
                <a:gd name="connsiteY0" fmla="*/ 4671445 h 4671445"/>
                <a:gd name="connsiteX1" fmla="*/ 0 w 3425843"/>
                <a:gd name="connsiteY1" fmla="*/ 1190718 h 4671445"/>
                <a:gd name="connsiteX2" fmla="*/ 2719748 w 3425843"/>
                <a:gd name="connsiteY2" fmla="*/ 0 h 4671445"/>
                <a:gd name="connsiteX3" fmla="*/ 3425843 w 3425843"/>
                <a:gd name="connsiteY3" fmla="*/ 1444561 h 4671445"/>
                <a:gd name="connsiteX4" fmla="*/ 3421619 w 3425843"/>
                <a:gd name="connsiteY4" fmla="*/ 4665734 h 4671445"/>
                <a:gd name="connsiteX5" fmla="*/ 1522858 w 3425843"/>
                <a:gd name="connsiteY5" fmla="*/ 4671445 h 4671445"/>
                <a:gd name="connsiteX0" fmla="*/ 1522858 w 3425843"/>
                <a:gd name="connsiteY0" fmla="*/ 4678398 h 4678398"/>
                <a:gd name="connsiteX1" fmla="*/ 0 w 3425843"/>
                <a:gd name="connsiteY1" fmla="*/ 1197671 h 4678398"/>
                <a:gd name="connsiteX2" fmla="*/ 2709318 w 3425843"/>
                <a:gd name="connsiteY2" fmla="*/ 0 h 4678398"/>
                <a:gd name="connsiteX3" fmla="*/ 3425843 w 3425843"/>
                <a:gd name="connsiteY3" fmla="*/ 1451514 h 4678398"/>
                <a:gd name="connsiteX4" fmla="*/ 3421619 w 3425843"/>
                <a:gd name="connsiteY4" fmla="*/ 4672687 h 4678398"/>
                <a:gd name="connsiteX5" fmla="*/ 1522858 w 3425843"/>
                <a:gd name="connsiteY5" fmla="*/ 4678398 h 4678398"/>
                <a:gd name="connsiteX0" fmla="*/ 1522858 w 3425843"/>
                <a:gd name="connsiteY0" fmla="*/ 4678398 h 4678398"/>
                <a:gd name="connsiteX1" fmla="*/ 0 w 3425843"/>
                <a:gd name="connsiteY1" fmla="*/ 1197671 h 4678398"/>
                <a:gd name="connsiteX2" fmla="*/ 2716272 w 3425843"/>
                <a:gd name="connsiteY2" fmla="*/ 0 h 4678398"/>
                <a:gd name="connsiteX3" fmla="*/ 3425843 w 3425843"/>
                <a:gd name="connsiteY3" fmla="*/ 1451514 h 4678398"/>
                <a:gd name="connsiteX4" fmla="*/ 3421619 w 3425843"/>
                <a:gd name="connsiteY4" fmla="*/ 4672687 h 4678398"/>
                <a:gd name="connsiteX5" fmla="*/ 1522858 w 3425843"/>
                <a:gd name="connsiteY5" fmla="*/ 4678398 h 4678398"/>
                <a:gd name="connsiteX0" fmla="*/ 1522858 w 3425843"/>
                <a:gd name="connsiteY0" fmla="*/ 4685352 h 4685352"/>
                <a:gd name="connsiteX1" fmla="*/ 0 w 3425843"/>
                <a:gd name="connsiteY1" fmla="*/ 1204625 h 4685352"/>
                <a:gd name="connsiteX2" fmla="*/ 2719749 w 3425843"/>
                <a:gd name="connsiteY2" fmla="*/ 0 h 4685352"/>
                <a:gd name="connsiteX3" fmla="*/ 3425843 w 3425843"/>
                <a:gd name="connsiteY3" fmla="*/ 1458468 h 4685352"/>
                <a:gd name="connsiteX4" fmla="*/ 3421619 w 3425843"/>
                <a:gd name="connsiteY4" fmla="*/ 4679641 h 4685352"/>
                <a:gd name="connsiteX5" fmla="*/ 1522858 w 3425843"/>
                <a:gd name="connsiteY5" fmla="*/ 4685352 h 4685352"/>
                <a:gd name="connsiteX0" fmla="*/ 1522858 w 3421663"/>
                <a:gd name="connsiteY0" fmla="*/ 4685352 h 4685352"/>
                <a:gd name="connsiteX1" fmla="*/ 0 w 3421663"/>
                <a:gd name="connsiteY1" fmla="*/ 1204625 h 4685352"/>
                <a:gd name="connsiteX2" fmla="*/ 2719749 w 3421663"/>
                <a:gd name="connsiteY2" fmla="*/ 0 h 4685352"/>
                <a:gd name="connsiteX3" fmla="*/ 3344880 w 3421663"/>
                <a:gd name="connsiteY3" fmla="*/ 1472755 h 4685352"/>
                <a:gd name="connsiteX4" fmla="*/ 3421619 w 3421663"/>
                <a:gd name="connsiteY4" fmla="*/ 4679641 h 4685352"/>
                <a:gd name="connsiteX5" fmla="*/ 1522858 w 3421663"/>
                <a:gd name="connsiteY5" fmla="*/ 4685352 h 4685352"/>
                <a:gd name="connsiteX0" fmla="*/ 1522858 w 3430606"/>
                <a:gd name="connsiteY0" fmla="*/ 4685352 h 4685352"/>
                <a:gd name="connsiteX1" fmla="*/ 0 w 3430606"/>
                <a:gd name="connsiteY1" fmla="*/ 1204625 h 4685352"/>
                <a:gd name="connsiteX2" fmla="*/ 2719749 w 3430606"/>
                <a:gd name="connsiteY2" fmla="*/ 0 h 4685352"/>
                <a:gd name="connsiteX3" fmla="*/ 3430606 w 3430606"/>
                <a:gd name="connsiteY3" fmla="*/ 1467993 h 4685352"/>
                <a:gd name="connsiteX4" fmla="*/ 3421619 w 3430606"/>
                <a:gd name="connsiteY4" fmla="*/ 4679641 h 4685352"/>
                <a:gd name="connsiteX5" fmla="*/ 1522858 w 3430606"/>
                <a:gd name="connsiteY5" fmla="*/ 4685352 h 4685352"/>
                <a:gd name="connsiteX0" fmla="*/ 1522858 w 3432987"/>
                <a:gd name="connsiteY0" fmla="*/ 4685352 h 4685352"/>
                <a:gd name="connsiteX1" fmla="*/ 0 w 3432987"/>
                <a:gd name="connsiteY1" fmla="*/ 1204625 h 4685352"/>
                <a:gd name="connsiteX2" fmla="*/ 2719749 w 3432987"/>
                <a:gd name="connsiteY2" fmla="*/ 0 h 4685352"/>
                <a:gd name="connsiteX3" fmla="*/ 3432987 w 3432987"/>
                <a:gd name="connsiteY3" fmla="*/ 1470374 h 4685352"/>
                <a:gd name="connsiteX4" fmla="*/ 3421619 w 3432987"/>
                <a:gd name="connsiteY4" fmla="*/ 4679641 h 4685352"/>
                <a:gd name="connsiteX5" fmla="*/ 1522858 w 3432987"/>
                <a:gd name="connsiteY5" fmla="*/ 4685352 h 468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2987" h="4685352">
                  <a:moveTo>
                    <a:pt x="1522858" y="4685352"/>
                  </a:moveTo>
                  <a:lnTo>
                    <a:pt x="0" y="1204625"/>
                  </a:lnTo>
                  <a:lnTo>
                    <a:pt x="2719749" y="0"/>
                  </a:lnTo>
                  <a:lnTo>
                    <a:pt x="3432987" y="1470374"/>
                  </a:lnTo>
                  <a:cubicBezTo>
                    <a:pt x="3430775" y="2542303"/>
                    <a:pt x="3423831" y="3607712"/>
                    <a:pt x="3421619" y="4679641"/>
                  </a:cubicBezTo>
                  <a:lnTo>
                    <a:pt x="1522858" y="4685352"/>
                  </a:lnTo>
                  <a:close/>
                </a:path>
              </a:pathLst>
            </a:custGeom>
            <a:solidFill>
              <a:schemeClr val="accent3">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3" name="Isosceles Triangle 10"/>
            <p:cNvSpPr/>
            <p:nvPr/>
          </p:nvSpPr>
          <p:spPr>
            <a:xfrm flipH="1">
              <a:off x="1900849" y="1667456"/>
              <a:ext cx="3342012" cy="3491200"/>
            </a:xfrm>
            <a:custGeom>
              <a:avLst/>
              <a:gdLst>
                <a:gd name="connsiteX0" fmla="*/ 0 w 9144000"/>
                <a:gd name="connsiteY0" fmla="*/ 2581274 h 2581274"/>
                <a:gd name="connsiteX1" fmla="*/ 3777569 w 9144000"/>
                <a:gd name="connsiteY1" fmla="*/ 0 h 2581274"/>
                <a:gd name="connsiteX2" fmla="*/ 9144000 w 9144000"/>
                <a:gd name="connsiteY2" fmla="*/ 2581274 h 2581274"/>
                <a:gd name="connsiteX3" fmla="*/ 0 w 9144000"/>
                <a:gd name="connsiteY3" fmla="*/ 2581274 h 2581274"/>
                <a:gd name="connsiteX0" fmla="*/ 0 w 9144000"/>
                <a:gd name="connsiteY0" fmla="*/ 2581274 h 2581274"/>
                <a:gd name="connsiteX1" fmla="*/ 1733550 w 9144000"/>
                <a:gd name="connsiteY1" fmla="*/ 14192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9525 w 9144000"/>
                <a:gd name="connsiteY1" fmla="*/ 5429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3588 w 9144000"/>
                <a:gd name="connsiteY1" fmla="*/ 839808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3988500 h 3988500"/>
                <a:gd name="connsiteX1" fmla="*/ 3588 w 9144000"/>
                <a:gd name="connsiteY1" fmla="*/ 2247034 h 3988500"/>
                <a:gd name="connsiteX2" fmla="*/ 3528187 w 9144000"/>
                <a:gd name="connsiteY2" fmla="*/ 0 h 3988500"/>
                <a:gd name="connsiteX3" fmla="*/ 9144000 w 9144000"/>
                <a:gd name="connsiteY3" fmla="*/ 3988500 h 3988500"/>
                <a:gd name="connsiteX4" fmla="*/ 0 w 9144000"/>
                <a:gd name="connsiteY4" fmla="*/ 3988500 h 3988500"/>
                <a:gd name="connsiteX0" fmla="*/ 0 w 9144000"/>
                <a:gd name="connsiteY0" fmla="*/ 3667866 h 3667866"/>
                <a:gd name="connsiteX1" fmla="*/ 3588 w 9144000"/>
                <a:gd name="connsiteY1" fmla="*/ 1926400 h 3667866"/>
                <a:gd name="connsiteX2" fmla="*/ 3617252 w 9144000"/>
                <a:gd name="connsiteY2" fmla="*/ 0 h 3667866"/>
                <a:gd name="connsiteX3" fmla="*/ 9144000 w 9144000"/>
                <a:gd name="connsiteY3" fmla="*/ 3667866 h 3667866"/>
                <a:gd name="connsiteX4" fmla="*/ 0 w 9144000"/>
                <a:gd name="connsiteY4" fmla="*/ 3667866 h 3667866"/>
                <a:gd name="connsiteX0" fmla="*/ 0 w 9144000"/>
                <a:gd name="connsiteY0" fmla="*/ 3555050 h 3555050"/>
                <a:gd name="connsiteX1" fmla="*/ 3588 w 9144000"/>
                <a:gd name="connsiteY1" fmla="*/ 1813584 h 3555050"/>
                <a:gd name="connsiteX2" fmla="*/ 3718192 w 9144000"/>
                <a:gd name="connsiteY2" fmla="*/ 0 h 3555050"/>
                <a:gd name="connsiteX3" fmla="*/ 9144000 w 9144000"/>
                <a:gd name="connsiteY3" fmla="*/ 3555050 h 3555050"/>
                <a:gd name="connsiteX4" fmla="*/ 0 w 9144000"/>
                <a:gd name="connsiteY4" fmla="*/ 3555050 h 3555050"/>
                <a:gd name="connsiteX0" fmla="*/ 0 w 9144000"/>
                <a:gd name="connsiteY0" fmla="*/ 3513486 h 3513486"/>
                <a:gd name="connsiteX1" fmla="*/ 3588 w 9144000"/>
                <a:gd name="connsiteY1" fmla="*/ 1772020 h 3513486"/>
                <a:gd name="connsiteX2" fmla="*/ 3777568 w 9144000"/>
                <a:gd name="connsiteY2" fmla="*/ 0 h 3513486"/>
                <a:gd name="connsiteX3" fmla="*/ 9144000 w 9144000"/>
                <a:gd name="connsiteY3" fmla="*/ 3513486 h 3513486"/>
                <a:gd name="connsiteX4" fmla="*/ 0 w 9144000"/>
                <a:gd name="connsiteY4" fmla="*/ 3513486 h 3513486"/>
                <a:gd name="connsiteX0" fmla="*/ 0 w 9144000"/>
                <a:gd name="connsiteY0" fmla="*/ 3501611 h 3501611"/>
                <a:gd name="connsiteX1" fmla="*/ 3588 w 9144000"/>
                <a:gd name="connsiteY1" fmla="*/ 1760145 h 3501611"/>
                <a:gd name="connsiteX2" fmla="*/ 3813194 w 9144000"/>
                <a:gd name="connsiteY2" fmla="*/ 0 h 3501611"/>
                <a:gd name="connsiteX3" fmla="*/ 9144000 w 9144000"/>
                <a:gd name="connsiteY3" fmla="*/ 3501611 h 3501611"/>
                <a:gd name="connsiteX4" fmla="*/ 0 w 9144000"/>
                <a:gd name="connsiteY4" fmla="*/ 3501611 h 3501611"/>
                <a:gd name="connsiteX0" fmla="*/ 0 w 9144000"/>
                <a:gd name="connsiteY0" fmla="*/ 3388796 h 3388796"/>
                <a:gd name="connsiteX1" fmla="*/ 3588 w 9144000"/>
                <a:gd name="connsiteY1" fmla="*/ 1647330 h 3388796"/>
                <a:gd name="connsiteX2" fmla="*/ 3676628 w 9144000"/>
                <a:gd name="connsiteY2" fmla="*/ 0 h 3388796"/>
                <a:gd name="connsiteX3" fmla="*/ 9144000 w 9144000"/>
                <a:gd name="connsiteY3" fmla="*/ 3388796 h 3388796"/>
                <a:gd name="connsiteX4" fmla="*/ 0 w 9144000"/>
                <a:gd name="connsiteY4" fmla="*/ 3388796 h 3388796"/>
                <a:gd name="connsiteX0" fmla="*/ 0 w 9144000"/>
                <a:gd name="connsiteY0" fmla="*/ 3329419 h 3329419"/>
                <a:gd name="connsiteX1" fmla="*/ 3588 w 9144000"/>
                <a:gd name="connsiteY1" fmla="*/ 1587953 h 3329419"/>
                <a:gd name="connsiteX2" fmla="*/ 3611313 w 9144000"/>
                <a:gd name="connsiteY2" fmla="*/ 0 h 3329419"/>
                <a:gd name="connsiteX3" fmla="*/ 9144000 w 9144000"/>
                <a:gd name="connsiteY3" fmla="*/ 3329419 h 3329419"/>
                <a:gd name="connsiteX4" fmla="*/ 0 w 9144000"/>
                <a:gd name="connsiteY4" fmla="*/ 3329419 h 3329419"/>
                <a:gd name="connsiteX0" fmla="*/ 0 w 9144000"/>
                <a:gd name="connsiteY0" fmla="*/ 4672444 h 4672444"/>
                <a:gd name="connsiteX1" fmla="*/ 3588 w 9144000"/>
                <a:gd name="connsiteY1" fmla="*/ 2930978 h 4672444"/>
                <a:gd name="connsiteX2" fmla="*/ 8478588 w 9144000"/>
                <a:gd name="connsiteY2" fmla="*/ 0 h 4672444"/>
                <a:gd name="connsiteX3" fmla="*/ 9144000 w 9144000"/>
                <a:gd name="connsiteY3" fmla="*/ 4672444 h 4672444"/>
                <a:gd name="connsiteX4" fmla="*/ 0 w 9144000"/>
                <a:gd name="connsiteY4" fmla="*/ 4672444 h 4672444"/>
                <a:gd name="connsiteX0" fmla="*/ 0 w 9144000"/>
                <a:gd name="connsiteY0" fmla="*/ 4672444 h 4672444"/>
                <a:gd name="connsiteX1" fmla="*/ 3588 w 9144000"/>
                <a:gd name="connsiteY1" fmla="*/ 2930978 h 4672444"/>
                <a:gd name="connsiteX2" fmla="*/ 8478588 w 9144000"/>
                <a:gd name="connsiteY2" fmla="*/ 0 h 4672444"/>
                <a:gd name="connsiteX3" fmla="*/ 8791575 w 9144000"/>
                <a:gd name="connsiteY3" fmla="*/ 2081644 h 4672444"/>
                <a:gd name="connsiteX4" fmla="*/ 9144000 w 9144000"/>
                <a:gd name="connsiteY4" fmla="*/ 4672444 h 4672444"/>
                <a:gd name="connsiteX5" fmla="*/ 0 w 9144000"/>
                <a:gd name="connsiteY5" fmla="*/ 4672444 h 4672444"/>
                <a:gd name="connsiteX0" fmla="*/ 0 w 9163050"/>
                <a:gd name="connsiteY0" fmla="*/ 4672444 h 4672444"/>
                <a:gd name="connsiteX1" fmla="*/ 3588 w 9163050"/>
                <a:gd name="connsiteY1" fmla="*/ 29309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261513 w 9163050"/>
                <a:gd name="connsiteY1" fmla="*/ 2502353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309138 w 9163050"/>
                <a:gd name="connsiteY1" fmla="*/ 23213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1044162 w 2853912"/>
                <a:gd name="connsiteY0" fmla="*/ 4586719 h 4672444"/>
                <a:gd name="connsiteX1" fmla="*/ 0 w 2853912"/>
                <a:gd name="connsiteY1" fmla="*/ 2321378 h 4672444"/>
                <a:gd name="connsiteX2" fmla="*/ 2169450 w 2853912"/>
                <a:gd name="connsiteY2" fmla="*/ 0 h 4672444"/>
                <a:gd name="connsiteX3" fmla="*/ 2853912 w 2853912"/>
                <a:gd name="connsiteY3" fmla="*/ 1386319 h 4672444"/>
                <a:gd name="connsiteX4" fmla="*/ 2834862 w 2853912"/>
                <a:gd name="connsiteY4" fmla="*/ 4672444 h 4672444"/>
                <a:gd name="connsiteX5" fmla="*/ 1044162 w 2853912"/>
                <a:gd name="connsiteY5" fmla="*/ 4586719 h 4672444"/>
                <a:gd name="connsiteX0" fmla="*/ 1663287 w 3473037"/>
                <a:gd name="connsiteY0" fmla="*/ 4586719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63287 w 3473037"/>
                <a:gd name="connsiteY5" fmla="*/ 4586719 h 4672444"/>
                <a:gd name="connsiteX0" fmla="*/ 1653762 w 3473037"/>
                <a:gd name="connsiteY0" fmla="*/ 4681969 h 4681969"/>
                <a:gd name="connsiteX1" fmla="*/ 0 w 3473037"/>
                <a:gd name="connsiteY1" fmla="*/ 1197428 h 4681969"/>
                <a:gd name="connsiteX2" fmla="*/ 2788575 w 3473037"/>
                <a:gd name="connsiteY2" fmla="*/ 0 h 4681969"/>
                <a:gd name="connsiteX3" fmla="*/ 3473037 w 3473037"/>
                <a:gd name="connsiteY3" fmla="*/ 1386319 h 4681969"/>
                <a:gd name="connsiteX4" fmla="*/ 3453987 w 3473037"/>
                <a:gd name="connsiteY4" fmla="*/ 4672444 h 4681969"/>
                <a:gd name="connsiteX5" fmla="*/ 1653762 w 3473037"/>
                <a:gd name="connsiteY5" fmla="*/ 4681969 h 4681969"/>
                <a:gd name="connsiteX0" fmla="*/ 1656143 w 3473037"/>
                <a:gd name="connsiteY0" fmla="*/ 4679588 h 4679588"/>
                <a:gd name="connsiteX1" fmla="*/ 0 w 3473037"/>
                <a:gd name="connsiteY1" fmla="*/ 1197428 h 4679588"/>
                <a:gd name="connsiteX2" fmla="*/ 2788575 w 3473037"/>
                <a:gd name="connsiteY2" fmla="*/ 0 h 4679588"/>
                <a:gd name="connsiteX3" fmla="*/ 3473037 w 3473037"/>
                <a:gd name="connsiteY3" fmla="*/ 1386319 h 4679588"/>
                <a:gd name="connsiteX4" fmla="*/ 3453987 w 3473037"/>
                <a:gd name="connsiteY4" fmla="*/ 4672444 h 4679588"/>
                <a:gd name="connsiteX5" fmla="*/ 1656143 w 3473037"/>
                <a:gd name="connsiteY5" fmla="*/ 4679588 h 4679588"/>
                <a:gd name="connsiteX0" fmla="*/ 1658525 w 3473037"/>
                <a:gd name="connsiteY0" fmla="*/ 4667682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58525 w 3473037"/>
                <a:gd name="connsiteY5" fmla="*/ 4667682 h 4672444"/>
                <a:gd name="connsiteX0" fmla="*/ 1644238 w 3473037"/>
                <a:gd name="connsiteY0" fmla="*/ 4670063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44238 w 3473037"/>
                <a:gd name="connsiteY5" fmla="*/ 4670063 h 4672444"/>
                <a:gd name="connsiteX0" fmla="*/ 1555226 w 3473037"/>
                <a:gd name="connsiteY0" fmla="*/ 4678155 h 4678155"/>
                <a:gd name="connsiteX1" fmla="*/ 0 w 3473037"/>
                <a:gd name="connsiteY1" fmla="*/ 1197428 h 4678155"/>
                <a:gd name="connsiteX2" fmla="*/ 2788575 w 3473037"/>
                <a:gd name="connsiteY2" fmla="*/ 0 h 4678155"/>
                <a:gd name="connsiteX3" fmla="*/ 3473037 w 3473037"/>
                <a:gd name="connsiteY3" fmla="*/ 1386319 h 4678155"/>
                <a:gd name="connsiteX4" fmla="*/ 3453987 w 3473037"/>
                <a:gd name="connsiteY4" fmla="*/ 4672444 h 4678155"/>
                <a:gd name="connsiteX5" fmla="*/ 1555226 w 3473037"/>
                <a:gd name="connsiteY5" fmla="*/ 4678155 h 4678155"/>
                <a:gd name="connsiteX0" fmla="*/ 1628054 w 3545865"/>
                <a:gd name="connsiteY0" fmla="*/ 4678155 h 4678155"/>
                <a:gd name="connsiteX1" fmla="*/ 0 w 3545865"/>
                <a:gd name="connsiteY1" fmla="*/ 1213612 h 4678155"/>
                <a:gd name="connsiteX2" fmla="*/ 2861403 w 3545865"/>
                <a:gd name="connsiteY2" fmla="*/ 0 h 4678155"/>
                <a:gd name="connsiteX3" fmla="*/ 3545865 w 3545865"/>
                <a:gd name="connsiteY3" fmla="*/ 1386319 h 4678155"/>
                <a:gd name="connsiteX4" fmla="*/ 3526815 w 3545865"/>
                <a:gd name="connsiteY4" fmla="*/ 4672444 h 4678155"/>
                <a:gd name="connsiteX5" fmla="*/ 1628054 w 3545865"/>
                <a:gd name="connsiteY5" fmla="*/ 4678155 h 4678155"/>
                <a:gd name="connsiteX0" fmla="*/ 1522858 w 3440669"/>
                <a:gd name="connsiteY0" fmla="*/ 4678155 h 4678155"/>
                <a:gd name="connsiteX1" fmla="*/ 0 w 3440669"/>
                <a:gd name="connsiteY1" fmla="*/ 1197428 h 4678155"/>
                <a:gd name="connsiteX2" fmla="*/ 2756207 w 3440669"/>
                <a:gd name="connsiteY2" fmla="*/ 0 h 4678155"/>
                <a:gd name="connsiteX3" fmla="*/ 3440669 w 3440669"/>
                <a:gd name="connsiteY3" fmla="*/ 1386319 h 4678155"/>
                <a:gd name="connsiteX4" fmla="*/ 3421619 w 3440669"/>
                <a:gd name="connsiteY4" fmla="*/ 4672444 h 4678155"/>
                <a:gd name="connsiteX5" fmla="*/ 1522858 w 3440669"/>
                <a:gd name="connsiteY5" fmla="*/ 4678155 h 4678155"/>
                <a:gd name="connsiteX0" fmla="*/ 2082520 w 4000331"/>
                <a:gd name="connsiteY0" fmla="*/ 4678155 h 4688628"/>
                <a:gd name="connsiteX1" fmla="*/ 559662 w 4000331"/>
                <a:gd name="connsiteY1" fmla="*/ 1197428 h 4688628"/>
                <a:gd name="connsiteX2" fmla="*/ 3315869 w 4000331"/>
                <a:gd name="connsiteY2" fmla="*/ 0 h 4688628"/>
                <a:gd name="connsiteX3" fmla="*/ 4000331 w 4000331"/>
                <a:gd name="connsiteY3" fmla="*/ 1386319 h 4688628"/>
                <a:gd name="connsiteX4" fmla="*/ 0 w 4000331"/>
                <a:gd name="connsiteY4" fmla="*/ 4688628 h 4688628"/>
                <a:gd name="connsiteX5" fmla="*/ 2082520 w 4000331"/>
                <a:gd name="connsiteY5" fmla="*/ 4678155 h 4688628"/>
                <a:gd name="connsiteX0" fmla="*/ 3131619 w 4364968"/>
                <a:gd name="connsiteY0" fmla="*/ 4678155 h 4688628"/>
                <a:gd name="connsiteX1" fmla="*/ 1608761 w 4364968"/>
                <a:gd name="connsiteY1" fmla="*/ 1197428 h 4688628"/>
                <a:gd name="connsiteX2" fmla="*/ 4364968 w 4364968"/>
                <a:gd name="connsiteY2" fmla="*/ 0 h 4688628"/>
                <a:gd name="connsiteX3" fmla="*/ 0 w 4364968"/>
                <a:gd name="connsiteY3" fmla="*/ 1896117 h 4688628"/>
                <a:gd name="connsiteX4" fmla="*/ 1049099 w 4364968"/>
                <a:gd name="connsiteY4" fmla="*/ 4688628 h 4688628"/>
                <a:gd name="connsiteX5" fmla="*/ 3131619 w 4364968"/>
                <a:gd name="connsiteY5" fmla="*/ 4678155 h 4688628"/>
                <a:gd name="connsiteX0" fmla="*/ 3131619 w 3131619"/>
                <a:gd name="connsiteY0" fmla="*/ 3480727 h 3491200"/>
                <a:gd name="connsiteX1" fmla="*/ 1608761 w 3131619"/>
                <a:gd name="connsiteY1" fmla="*/ 0 h 3491200"/>
                <a:gd name="connsiteX2" fmla="*/ 0 w 3131619"/>
                <a:gd name="connsiteY2" fmla="*/ 698689 h 3491200"/>
                <a:gd name="connsiteX3" fmla="*/ 1049099 w 3131619"/>
                <a:gd name="connsiteY3" fmla="*/ 3491200 h 3491200"/>
                <a:gd name="connsiteX4" fmla="*/ 3131619 w 3131619"/>
                <a:gd name="connsiteY4" fmla="*/ 3480727 h 3491200"/>
                <a:gd name="connsiteX0" fmla="*/ 3342012 w 3342012"/>
                <a:gd name="connsiteY0" fmla="*/ 3480727 h 3491200"/>
                <a:gd name="connsiteX1" fmla="*/ 1819154 w 3342012"/>
                <a:gd name="connsiteY1" fmla="*/ 0 h 3491200"/>
                <a:gd name="connsiteX2" fmla="*/ 0 w 3342012"/>
                <a:gd name="connsiteY2" fmla="*/ 3482350 h 3491200"/>
                <a:gd name="connsiteX3" fmla="*/ 1259492 w 3342012"/>
                <a:gd name="connsiteY3" fmla="*/ 3491200 h 3491200"/>
                <a:gd name="connsiteX4" fmla="*/ 3342012 w 3342012"/>
                <a:gd name="connsiteY4" fmla="*/ 3480727 h 3491200"/>
                <a:gd name="connsiteX0" fmla="*/ 3342012 w 3342012"/>
                <a:gd name="connsiteY0" fmla="*/ 3480727 h 3491200"/>
                <a:gd name="connsiteX1" fmla="*/ 1819154 w 3342012"/>
                <a:gd name="connsiteY1" fmla="*/ 0 h 3491200"/>
                <a:gd name="connsiteX2" fmla="*/ 0 w 3342012"/>
                <a:gd name="connsiteY2" fmla="*/ 3482350 h 3491200"/>
                <a:gd name="connsiteX3" fmla="*/ 1259492 w 3342012"/>
                <a:gd name="connsiteY3" fmla="*/ 3491200 h 3491200"/>
                <a:gd name="connsiteX4" fmla="*/ 3342012 w 3342012"/>
                <a:gd name="connsiteY4" fmla="*/ 3480727 h 3491200"/>
                <a:gd name="connsiteX0" fmla="*/ 3342012 w 3342012"/>
                <a:gd name="connsiteY0" fmla="*/ 3480727 h 3491200"/>
                <a:gd name="connsiteX1" fmla="*/ 1819154 w 3342012"/>
                <a:gd name="connsiteY1" fmla="*/ 0 h 3491200"/>
                <a:gd name="connsiteX2" fmla="*/ 0 w 3342012"/>
                <a:gd name="connsiteY2" fmla="*/ 3482350 h 3491200"/>
                <a:gd name="connsiteX3" fmla="*/ 1259492 w 3342012"/>
                <a:gd name="connsiteY3" fmla="*/ 3491200 h 3491200"/>
                <a:gd name="connsiteX4" fmla="*/ 3342012 w 3342012"/>
                <a:gd name="connsiteY4" fmla="*/ 3480727 h 349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2012" h="3491200">
                  <a:moveTo>
                    <a:pt x="3342012" y="3480727"/>
                  </a:moveTo>
                  <a:lnTo>
                    <a:pt x="1819154" y="0"/>
                  </a:lnTo>
                  <a:lnTo>
                    <a:pt x="0" y="3482350"/>
                  </a:lnTo>
                  <a:lnTo>
                    <a:pt x="1259492" y="3491200"/>
                  </a:lnTo>
                  <a:lnTo>
                    <a:pt x="3342012" y="3480727"/>
                  </a:lnTo>
                  <a:close/>
                </a:path>
              </a:pathLst>
            </a:custGeom>
            <a:solidFill>
              <a:schemeClr val="accent4">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2" name="TextBox 1"/>
          <p:cNvSpPr txBox="1"/>
          <p:nvPr/>
        </p:nvSpPr>
        <p:spPr>
          <a:xfrm>
            <a:off x="-180536" y="2040997"/>
            <a:ext cx="4190999" cy="523220"/>
          </a:xfrm>
          <a:prstGeom prst="rect">
            <a:avLst/>
          </a:prstGeom>
          <a:noFill/>
        </p:spPr>
        <p:txBody>
          <a:bodyPr wrap="square" rtlCol="0">
            <a:spAutoFit/>
          </a:bodyPr>
          <a:lstStyle/>
          <a:p>
            <a:pPr algn="ctr"/>
            <a:r>
              <a:rPr lang="zh-CN" altLang="en-US" sz="2800" b="1" dirty="0">
                <a:solidFill>
                  <a:schemeClr val="accent2"/>
                </a:solidFill>
                <a:cs typeface="+mn-ea"/>
                <a:sym typeface="+mn-lt"/>
              </a:rPr>
              <a:t>输入标题</a:t>
            </a:r>
            <a:endParaRPr lang="en-US" altLang="zh-CN" sz="2800" b="1" dirty="0">
              <a:solidFill>
                <a:schemeClr val="accent2"/>
              </a:solidFill>
              <a:cs typeface="+mn-ea"/>
              <a:sym typeface="+mn-lt"/>
            </a:endParaRPr>
          </a:p>
        </p:txBody>
      </p:sp>
      <p:sp>
        <p:nvSpPr>
          <p:cNvPr id="21" name="TextBox 20"/>
          <p:cNvSpPr txBox="1"/>
          <p:nvPr/>
        </p:nvSpPr>
        <p:spPr>
          <a:xfrm>
            <a:off x="208973" y="2626737"/>
            <a:ext cx="3411980" cy="1477328"/>
          </a:xfrm>
          <a:prstGeom prst="rect">
            <a:avLst/>
          </a:prstGeom>
          <a:noFill/>
        </p:spPr>
        <p:txBody>
          <a:bodyPr wrap="square" rtlCol="0">
            <a:spAutoFit/>
          </a:bodyPr>
          <a:lstStyle/>
          <a:p>
            <a:pPr algn="ctr"/>
            <a:r>
              <a:rPr lang="en-US" sz="1000" dirty="0">
                <a:solidFill>
                  <a:schemeClr val="accent2"/>
                </a:solidFill>
                <a:cs typeface="+mn-ea"/>
                <a:sym typeface="+mn-lt"/>
              </a:rPr>
              <a:t>There are many variations of passages of loran opium available, but the majority have suffered alteration in some form, by injected humor randomized words which don't look even slightly believable. If you are going to use A passage of loran opium, you need</a:t>
            </a:r>
            <a:br>
              <a:rPr lang="en-US" sz="1000" dirty="0">
                <a:solidFill>
                  <a:schemeClr val="accent2"/>
                </a:solidFill>
                <a:cs typeface="+mn-ea"/>
                <a:sym typeface="+mn-lt"/>
              </a:rPr>
            </a:br>
            <a:r>
              <a:rPr lang="en-US" sz="1000" dirty="0">
                <a:solidFill>
                  <a:schemeClr val="accent2"/>
                </a:solidFill>
                <a:cs typeface="+mn-ea"/>
                <a:sym typeface="+mn-lt"/>
              </a:rPr>
              <a:t> to be sure there embarrassing hidden in the middle of text. All the loran Epsom generators on the internet tend</a:t>
            </a:r>
            <a:br>
              <a:rPr lang="en-US" sz="1000" dirty="0">
                <a:solidFill>
                  <a:schemeClr val="accent2"/>
                </a:solidFill>
                <a:cs typeface="+mn-ea"/>
                <a:sym typeface="+mn-lt"/>
              </a:rPr>
            </a:br>
            <a:r>
              <a:rPr lang="en-US" sz="1000" dirty="0">
                <a:solidFill>
                  <a:schemeClr val="accent2"/>
                </a:solidFill>
                <a:cs typeface="+mn-ea"/>
                <a:sym typeface="+mn-lt"/>
              </a:rPr>
              <a:t>predefined chunks as of loran but the majority have suffered alteration in some form  necessary.</a:t>
            </a:r>
          </a:p>
        </p:txBody>
      </p:sp>
      <p:sp>
        <p:nvSpPr>
          <p:cNvPr id="25" name="Freeform 24"/>
          <p:cNvSpPr/>
          <p:nvPr/>
        </p:nvSpPr>
        <p:spPr>
          <a:xfrm>
            <a:off x="-3891" y="-10879"/>
            <a:ext cx="3891" cy="5154379"/>
          </a:xfrm>
          <a:custGeom>
            <a:avLst/>
            <a:gdLst>
              <a:gd name="connsiteX0" fmla="*/ 0 w 3891"/>
              <a:gd name="connsiteY0" fmla="*/ 0 h 5154379"/>
              <a:gd name="connsiteX1" fmla="*/ 3891 w 3891"/>
              <a:gd name="connsiteY1" fmla="*/ 0 h 5154379"/>
              <a:gd name="connsiteX2" fmla="*/ 3891 w 3891"/>
              <a:gd name="connsiteY2" fmla="*/ 5154379 h 5154379"/>
              <a:gd name="connsiteX3" fmla="*/ 0 w 3891"/>
              <a:gd name="connsiteY3" fmla="*/ 5154379 h 5154379"/>
              <a:gd name="connsiteX4" fmla="*/ 0 w 3891"/>
              <a:gd name="connsiteY4" fmla="*/ 0 h 5154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1" h="5154379">
                <a:moveTo>
                  <a:pt x="0" y="0"/>
                </a:moveTo>
                <a:lnTo>
                  <a:pt x="3891" y="0"/>
                </a:lnTo>
                <a:lnTo>
                  <a:pt x="3891" y="5154379"/>
                </a:lnTo>
                <a:lnTo>
                  <a:pt x="0" y="5154379"/>
                </a:lnTo>
                <a:lnTo>
                  <a:pt x="0" y="0"/>
                </a:lnTo>
                <a:close/>
              </a:path>
            </a:pathLst>
          </a:custGeom>
          <a:gradFill>
            <a:gsLst>
              <a:gs pos="0">
                <a:schemeClr val="bg1"/>
              </a:gs>
              <a:gs pos="100000">
                <a:schemeClr val="tx1">
                  <a:alpha val="3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Tree>
    <p:extLst>
      <p:ext uri="{BB962C8B-B14F-4D97-AF65-F5344CB8AC3E}">
        <p14:creationId xmlns:p14="http://schemas.microsoft.com/office/powerpoint/2010/main" val="1721483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0-#ppt_w/2"/>
                                          </p:val>
                                        </p:tav>
                                        <p:tav tm="100000">
                                          <p:val>
                                            <p:strVal val="#ppt_x"/>
                                          </p:val>
                                        </p:tav>
                                      </p:tavLst>
                                    </p:anim>
                                    <p:anim calcmode="lin" valueType="num">
                                      <p:cBhvr additive="base">
                                        <p:cTn id="12" dur="10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5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750" fill="hold"/>
                                        <p:tgtEl>
                                          <p:spTgt spid="2"/>
                                        </p:tgtEl>
                                        <p:attrNameLst>
                                          <p:attrName>ppt_w</p:attrName>
                                        </p:attrNameLst>
                                      </p:cBhvr>
                                      <p:tavLst>
                                        <p:tav tm="0">
                                          <p:val>
                                            <p:fltVal val="0"/>
                                          </p:val>
                                        </p:tav>
                                        <p:tav tm="100000">
                                          <p:val>
                                            <p:strVal val="#ppt_w"/>
                                          </p:val>
                                        </p:tav>
                                      </p:tavLst>
                                    </p:anim>
                                    <p:anim calcmode="lin" valueType="num">
                                      <p:cBhvr>
                                        <p:cTn id="21" dur="750" fill="hold"/>
                                        <p:tgtEl>
                                          <p:spTgt spid="2"/>
                                        </p:tgtEl>
                                        <p:attrNameLst>
                                          <p:attrName>ppt_h</p:attrName>
                                        </p:attrNameLst>
                                      </p:cBhvr>
                                      <p:tavLst>
                                        <p:tav tm="0">
                                          <p:val>
                                            <p:fltVal val="0"/>
                                          </p:val>
                                        </p:tav>
                                        <p:tav tm="100000">
                                          <p:val>
                                            <p:strVal val="#ppt_h"/>
                                          </p:val>
                                        </p:tav>
                                      </p:tavLst>
                                    </p:anim>
                                    <p:animEffect transition="in" filter="fade">
                                      <p:cBhvr>
                                        <p:cTn id="22" dur="750"/>
                                        <p:tgtEl>
                                          <p:spTgt spid="2"/>
                                        </p:tgtEl>
                                      </p:cBhvr>
                                    </p:animEffect>
                                  </p:childTnLst>
                                </p:cTn>
                              </p:par>
                            </p:childTnLst>
                          </p:cTn>
                        </p:par>
                        <p:par>
                          <p:cTn id="23" fill="hold">
                            <p:stCondLst>
                              <p:cond delay="2000"/>
                            </p:stCondLst>
                            <p:childTnLst>
                              <p:par>
                                <p:cTn id="24" presetID="2" presetClass="entr" presetSubtype="4" decel="100000" fill="hold" grpId="1"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750" fill="hold"/>
                                        <p:tgtEl>
                                          <p:spTgt spid="21"/>
                                        </p:tgtEl>
                                        <p:attrNameLst>
                                          <p:attrName>ppt_x</p:attrName>
                                        </p:attrNameLst>
                                      </p:cBhvr>
                                      <p:tavLst>
                                        <p:tav tm="0">
                                          <p:val>
                                            <p:strVal val="#ppt_x"/>
                                          </p:val>
                                        </p:tav>
                                        <p:tav tm="100000">
                                          <p:val>
                                            <p:strVal val="#ppt_x"/>
                                          </p:val>
                                        </p:tav>
                                      </p:tavLst>
                                    </p:anim>
                                    <p:anim calcmode="lin" valueType="num">
                                      <p:cBhvr additive="base">
                                        <p:cTn id="27"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4461" b="4461"/>
          <a:stretch>
            <a:fillRect/>
          </a:stretch>
        </p:blipFill>
        <p:spPr/>
      </p:pic>
      <p:grpSp>
        <p:nvGrpSpPr>
          <p:cNvPr id="9" name="Group 8"/>
          <p:cNvGrpSpPr/>
          <p:nvPr/>
        </p:nvGrpSpPr>
        <p:grpSpPr>
          <a:xfrm rot="10800000">
            <a:off x="7233809" y="179"/>
            <a:ext cx="1918855" cy="1918855"/>
            <a:chOff x="-8210" y="3224646"/>
            <a:chExt cx="1918855" cy="1918855"/>
          </a:xfrm>
          <a:effectLst/>
        </p:grpSpPr>
        <p:sp>
          <p:nvSpPr>
            <p:cNvPr id="14"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5"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18" name="Group 17"/>
          <p:cNvGrpSpPr/>
          <p:nvPr/>
        </p:nvGrpSpPr>
        <p:grpSpPr>
          <a:xfrm rot="5400000">
            <a:off x="0" y="-9524"/>
            <a:ext cx="1918855" cy="1918855"/>
            <a:chOff x="-8210" y="3224646"/>
            <a:chExt cx="1918855" cy="1918855"/>
          </a:xfrm>
        </p:grpSpPr>
        <p:sp>
          <p:nvSpPr>
            <p:cNvPr id="19"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0"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4" name="Group 3"/>
          <p:cNvGrpSpPr/>
          <p:nvPr/>
        </p:nvGrpSpPr>
        <p:grpSpPr>
          <a:xfrm>
            <a:off x="3905912" y="467997"/>
            <a:ext cx="5244691" cy="4690659"/>
            <a:chOff x="3905912" y="467997"/>
            <a:chExt cx="5244691" cy="4690659"/>
          </a:xfrm>
        </p:grpSpPr>
        <p:sp>
          <p:nvSpPr>
            <p:cNvPr id="11" name="Isosceles Triangle 10"/>
            <p:cNvSpPr/>
            <p:nvPr/>
          </p:nvSpPr>
          <p:spPr>
            <a:xfrm>
              <a:off x="5724760" y="467997"/>
              <a:ext cx="3425843" cy="4685352"/>
            </a:xfrm>
            <a:custGeom>
              <a:avLst/>
              <a:gdLst>
                <a:gd name="connsiteX0" fmla="*/ 0 w 9144000"/>
                <a:gd name="connsiteY0" fmla="*/ 2581274 h 2581274"/>
                <a:gd name="connsiteX1" fmla="*/ 3777569 w 9144000"/>
                <a:gd name="connsiteY1" fmla="*/ 0 h 2581274"/>
                <a:gd name="connsiteX2" fmla="*/ 9144000 w 9144000"/>
                <a:gd name="connsiteY2" fmla="*/ 2581274 h 2581274"/>
                <a:gd name="connsiteX3" fmla="*/ 0 w 9144000"/>
                <a:gd name="connsiteY3" fmla="*/ 2581274 h 2581274"/>
                <a:gd name="connsiteX0" fmla="*/ 0 w 9144000"/>
                <a:gd name="connsiteY0" fmla="*/ 2581274 h 2581274"/>
                <a:gd name="connsiteX1" fmla="*/ 1733550 w 9144000"/>
                <a:gd name="connsiteY1" fmla="*/ 14192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9525 w 9144000"/>
                <a:gd name="connsiteY1" fmla="*/ 5429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3588 w 9144000"/>
                <a:gd name="connsiteY1" fmla="*/ 839808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3988500 h 3988500"/>
                <a:gd name="connsiteX1" fmla="*/ 3588 w 9144000"/>
                <a:gd name="connsiteY1" fmla="*/ 2247034 h 3988500"/>
                <a:gd name="connsiteX2" fmla="*/ 3528187 w 9144000"/>
                <a:gd name="connsiteY2" fmla="*/ 0 h 3988500"/>
                <a:gd name="connsiteX3" fmla="*/ 9144000 w 9144000"/>
                <a:gd name="connsiteY3" fmla="*/ 3988500 h 3988500"/>
                <a:gd name="connsiteX4" fmla="*/ 0 w 9144000"/>
                <a:gd name="connsiteY4" fmla="*/ 3988500 h 3988500"/>
                <a:gd name="connsiteX0" fmla="*/ 0 w 9144000"/>
                <a:gd name="connsiteY0" fmla="*/ 3667866 h 3667866"/>
                <a:gd name="connsiteX1" fmla="*/ 3588 w 9144000"/>
                <a:gd name="connsiteY1" fmla="*/ 1926400 h 3667866"/>
                <a:gd name="connsiteX2" fmla="*/ 3617252 w 9144000"/>
                <a:gd name="connsiteY2" fmla="*/ 0 h 3667866"/>
                <a:gd name="connsiteX3" fmla="*/ 9144000 w 9144000"/>
                <a:gd name="connsiteY3" fmla="*/ 3667866 h 3667866"/>
                <a:gd name="connsiteX4" fmla="*/ 0 w 9144000"/>
                <a:gd name="connsiteY4" fmla="*/ 3667866 h 3667866"/>
                <a:gd name="connsiteX0" fmla="*/ 0 w 9144000"/>
                <a:gd name="connsiteY0" fmla="*/ 3555050 h 3555050"/>
                <a:gd name="connsiteX1" fmla="*/ 3588 w 9144000"/>
                <a:gd name="connsiteY1" fmla="*/ 1813584 h 3555050"/>
                <a:gd name="connsiteX2" fmla="*/ 3718192 w 9144000"/>
                <a:gd name="connsiteY2" fmla="*/ 0 h 3555050"/>
                <a:gd name="connsiteX3" fmla="*/ 9144000 w 9144000"/>
                <a:gd name="connsiteY3" fmla="*/ 3555050 h 3555050"/>
                <a:gd name="connsiteX4" fmla="*/ 0 w 9144000"/>
                <a:gd name="connsiteY4" fmla="*/ 3555050 h 3555050"/>
                <a:gd name="connsiteX0" fmla="*/ 0 w 9144000"/>
                <a:gd name="connsiteY0" fmla="*/ 3513486 h 3513486"/>
                <a:gd name="connsiteX1" fmla="*/ 3588 w 9144000"/>
                <a:gd name="connsiteY1" fmla="*/ 1772020 h 3513486"/>
                <a:gd name="connsiteX2" fmla="*/ 3777568 w 9144000"/>
                <a:gd name="connsiteY2" fmla="*/ 0 h 3513486"/>
                <a:gd name="connsiteX3" fmla="*/ 9144000 w 9144000"/>
                <a:gd name="connsiteY3" fmla="*/ 3513486 h 3513486"/>
                <a:gd name="connsiteX4" fmla="*/ 0 w 9144000"/>
                <a:gd name="connsiteY4" fmla="*/ 3513486 h 3513486"/>
                <a:gd name="connsiteX0" fmla="*/ 0 w 9144000"/>
                <a:gd name="connsiteY0" fmla="*/ 3501611 h 3501611"/>
                <a:gd name="connsiteX1" fmla="*/ 3588 w 9144000"/>
                <a:gd name="connsiteY1" fmla="*/ 1760145 h 3501611"/>
                <a:gd name="connsiteX2" fmla="*/ 3813194 w 9144000"/>
                <a:gd name="connsiteY2" fmla="*/ 0 h 3501611"/>
                <a:gd name="connsiteX3" fmla="*/ 9144000 w 9144000"/>
                <a:gd name="connsiteY3" fmla="*/ 3501611 h 3501611"/>
                <a:gd name="connsiteX4" fmla="*/ 0 w 9144000"/>
                <a:gd name="connsiteY4" fmla="*/ 3501611 h 3501611"/>
                <a:gd name="connsiteX0" fmla="*/ 0 w 9144000"/>
                <a:gd name="connsiteY0" fmla="*/ 3388796 h 3388796"/>
                <a:gd name="connsiteX1" fmla="*/ 3588 w 9144000"/>
                <a:gd name="connsiteY1" fmla="*/ 1647330 h 3388796"/>
                <a:gd name="connsiteX2" fmla="*/ 3676628 w 9144000"/>
                <a:gd name="connsiteY2" fmla="*/ 0 h 3388796"/>
                <a:gd name="connsiteX3" fmla="*/ 9144000 w 9144000"/>
                <a:gd name="connsiteY3" fmla="*/ 3388796 h 3388796"/>
                <a:gd name="connsiteX4" fmla="*/ 0 w 9144000"/>
                <a:gd name="connsiteY4" fmla="*/ 3388796 h 3388796"/>
                <a:gd name="connsiteX0" fmla="*/ 0 w 9144000"/>
                <a:gd name="connsiteY0" fmla="*/ 3329419 h 3329419"/>
                <a:gd name="connsiteX1" fmla="*/ 3588 w 9144000"/>
                <a:gd name="connsiteY1" fmla="*/ 1587953 h 3329419"/>
                <a:gd name="connsiteX2" fmla="*/ 3611313 w 9144000"/>
                <a:gd name="connsiteY2" fmla="*/ 0 h 3329419"/>
                <a:gd name="connsiteX3" fmla="*/ 9144000 w 9144000"/>
                <a:gd name="connsiteY3" fmla="*/ 3329419 h 3329419"/>
                <a:gd name="connsiteX4" fmla="*/ 0 w 9144000"/>
                <a:gd name="connsiteY4" fmla="*/ 3329419 h 3329419"/>
                <a:gd name="connsiteX0" fmla="*/ 0 w 9144000"/>
                <a:gd name="connsiteY0" fmla="*/ 4672444 h 4672444"/>
                <a:gd name="connsiteX1" fmla="*/ 3588 w 9144000"/>
                <a:gd name="connsiteY1" fmla="*/ 2930978 h 4672444"/>
                <a:gd name="connsiteX2" fmla="*/ 8478588 w 9144000"/>
                <a:gd name="connsiteY2" fmla="*/ 0 h 4672444"/>
                <a:gd name="connsiteX3" fmla="*/ 9144000 w 9144000"/>
                <a:gd name="connsiteY3" fmla="*/ 4672444 h 4672444"/>
                <a:gd name="connsiteX4" fmla="*/ 0 w 9144000"/>
                <a:gd name="connsiteY4" fmla="*/ 4672444 h 4672444"/>
                <a:gd name="connsiteX0" fmla="*/ 0 w 9144000"/>
                <a:gd name="connsiteY0" fmla="*/ 4672444 h 4672444"/>
                <a:gd name="connsiteX1" fmla="*/ 3588 w 9144000"/>
                <a:gd name="connsiteY1" fmla="*/ 2930978 h 4672444"/>
                <a:gd name="connsiteX2" fmla="*/ 8478588 w 9144000"/>
                <a:gd name="connsiteY2" fmla="*/ 0 h 4672444"/>
                <a:gd name="connsiteX3" fmla="*/ 8791575 w 9144000"/>
                <a:gd name="connsiteY3" fmla="*/ 2081644 h 4672444"/>
                <a:gd name="connsiteX4" fmla="*/ 9144000 w 9144000"/>
                <a:gd name="connsiteY4" fmla="*/ 4672444 h 4672444"/>
                <a:gd name="connsiteX5" fmla="*/ 0 w 9144000"/>
                <a:gd name="connsiteY5" fmla="*/ 4672444 h 4672444"/>
                <a:gd name="connsiteX0" fmla="*/ 0 w 9163050"/>
                <a:gd name="connsiteY0" fmla="*/ 4672444 h 4672444"/>
                <a:gd name="connsiteX1" fmla="*/ 3588 w 9163050"/>
                <a:gd name="connsiteY1" fmla="*/ 29309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261513 w 9163050"/>
                <a:gd name="connsiteY1" fmla="*/ 2502353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309138 w 9163050"/>
                <a:gd name="connsiteY1" fmla="*/ 23213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1044162 w 2853912"/>
                <a:gd name="connsiteY0" fmla="*/ 4586719 h 4672444"/>
                <a:gd name="connsiteX1" fmla="*/ 0 w 2853912"/>
                <a:gd name="connsiteY1" fmla="*/ 2321378 h 4672444"/>
                <a:gd name="connsiteX2" fmla="*/ 2169450 w 2853912"/>
                <a:gd name="connsiteY2" fmla="*/ 0 h 4672444"/>
                <a:gd name="connsiteX3" fmla="*/ 2853912 w 2853912"/>
                <a:gd name="connsiteY3" fmla="*/ 1386319 h 4672444"/>
                <a:gd name="connsiteX4" fmla="*/ 2834862 w 2853912"/>
                <a:gd name="connsiteY4" fmla="*/ 4672444 h 4672444"/>
                <a:gd name="connsiteX5" fmla="*/ 1044162 w 2853912"/>
                <a:gd name="connsiteY5" fmla="*/ 4586719 h 4672444"/>
                <a:gd name="connsiteX0" fmla="*/ 1663287 w 3473037"/>
                <a:gd name="connsiteY0" fmla="*/ 4586719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63287 w 3473037"/>
                <a:gd name="connsiteY5" fmla="*/ 4586719 h 4672444"/>
                <a:gd name="connsiteX0" fmla="*/ 1653762 w 3473037"/>
                <a:gd name="connsiteY0" fmla="*/ 4681969 h 4681969"/>
                <a:gd name="connsiteX1" fmla="*/ 0 w 3473037"/>
                <a:gd name="connsiteY1" fmla="*/ 1197428 h 4681969"/>
                <a:gd name="connsiteX2" fmla="*/ 2788575 w 3473037"/>
                <a:gd name="connsiteY2" fmla="*/ 0 h 4681969"/>
                <a:gd name="connsiteX3" fmla="*/ 3473037 w 3473037"/>
                <a:gd name="connsiteY3" fmla="*/ 1386319 h 4681969"/>
                <a:gd name="connsiteX4" fmla="*/ 3453987 w 3473037"/>
                <a:gd name="connsiteY4" fmla="*/ 4672444 h 4681969"/>
                <a:gd name="connsiteX5" fmla="*/ 1653762 w 3473037"/>
                <a:gd name="connsiteY5" fmla="*/ 4681969 h 4681969"/>
                <a:gd name="connsiteX0" fmla="*/ 1656143 w 3473037"/>
                <a:gd name="connsiteY0" fmla="*/ 4679588 h 4679588"/>
                <a:gd name="connsiteX1" fmla="*/ 0 w 3473037"/>
                <a:gd name="connsiteY1" fmla="*/ 1197428 h 4679588"/>
                <a:gd name="connsiteX2" fmla="*/ 2788575 w 3473037"/>
                <a:gd name="connsiteY2" fmla="*/ 0 h 4679588"/>
                <a:gd name="connsiteX3" fmla="*/ 3473037 w 3473037"/>
                <a:gd name="connsiteY3" fmla="*/ 1386319 h 4679588"/>
                <a:gd name="connsiteX4" fmla="*/ 3453987 w 3473037"/>
                <a:gd name="connsiteY4" fmla="*/ 4672444 h 4679588"/>
                <a:gd name="connsiteX5" fmla="*/ 1656143 w 3473037"/>
                <a:gd name="connsiteY5" fmla="*/ 4679588 h 4679588"/>
                <a:gd name="connsiteX0" fmla="*/ 1658525 w 3473037"/>
                <a:gd name="connsiteY0" fmla="*/ 4667682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58525 w 3473037"/>
                <a:gd name="connsiteY5" fmla="*/ 4667682 h 4672444"/>
                <a:gd name="connsiteX0" fmla="*/ 1644238 w 3473037"/>
                <a:gd name="connsiteY0" fmla="*/ 4670063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44238 w 3473037"/>
                <a:gd name="connsiteY5" fmla="*/ 4670063 h 4672444"/>
                <a:gd name="connsiteX0" fmla="*/ 1555226 w 3473037"/>
                <a:gd name="connsiteY0" fmla="*/ 4678155 h 4678155"/>
                <a:gd name="connsiteX1" fmla="*/ 0 w 3473037"/>
                <a:gd name="connsiteY1" fmla="*/ 1197428 h 4678155"/>
                <a:gd name="connsiteX2" fmla="*/ 2788575 w 3473037"/>
                <a:gd name="connsiteY2" fmla="*/ 0 h 4678155"/>
                <a:gd name="connsiteX3" fmla="*/ 3473037 w 3473037"/>
                <a:gd name="connsiteY3" fmla="*/ 1386319 h 4678155"/>
                <a:gd name="connsiteX4" fmla="*/ 3453987 w 3473037"/>
                <a:gd name="connsiteY4" fmla="*/ 4672444 h 4678155"/>
                <a:gd name="connsiteX5" fmla="*/ 1555226 w 3473037"/>
                <a:gd name="connsiteY5" fmla="*/ 4678155 h 4678155"/>
                <a:gd name="connsiteX0" fmla="*/ 1628054 w 3545865"/>
                <a:gd name="connsiteY0" fmla="*/ 4678155 h 4678155"/>
                <a:gd name="connsiteX1" fmla="*/ 0 w 3545865"/>
                <a:gd name="connsiteY1" fmla="*/ 1213612 h 4678155"/>
                <a:gd name="connsiteX2" fmla="*/ 2861403 w 3545865"/>
                <a:gd name="connsiteY2" fmla="*/ 0 h 4678155"/>
                <a:gd name="connsiteX3" fmla="*/ 3545865 w 3545865"/>
                <a:gd name="connsiteY3" fmla="*/ 1386319 h 4678155"/>
                <a:gd name="connsiteX4" fmla="*/ 3526815 w 3545865"/>
                <a:gd name="connsiteY4" fmla="*/ 4672444 h 4678155"/>
                <a:gd name="connsiteX5" fmla="*/ 1628054 w 3545865"/>
                <a:gd name="connsiteY5" fmla="*/ 4678155 h 4678155"/>
                <a:gd name="connsiteX0" fmla="*/ 1522858 w 3440669"/>
                <a:gd name="connsiteY0" fmla="*/ 4678155 h 4678155"/>
                <a:gd name="connsiteX1" fmla="*/ 0 w 3440669"/>
                <a:gd name="connsiteY1" fmla="*/ 1197428 h 4678155"/>
                <a:gd name="connsiteX2" fmla="*/ 2756207 w 3440669"/>
                <a:gd name="connsiteY2" fmla="*/ 0 h 4678155"/>
                <a:gd name="connsiteX3" fmla="*/ 3440669 w 3440669"/>
                <a:gd name="connsiteY3" fmla="*/ 1386319 h 4678155"/>
                <a:gd name="connsiteX4" fmla="*/ 3421619 w 3440669"/>
                <a:gd name="connsiteY4" fmla="*/ 4672444 h 4678155"/>
                <a:gd name="connsiteX5" fmla="*/ 1522858 w 3440669"/>
                <a:gd name="connsiteY5" fmla="*/ 4678155 h 4678155"/>
                <a:gd name="connsiteX0" fmla="*/ 1522858 w 3440669"/>
                <a:gd name="connsiteY0" fmla="*/ 4678155 h 4678155"/>
                <a:gd name="connsiteX1" fmla="*/ 0 w 3440669"/>
                <a:gd name="connsiteY1" fmla="*/ 1197428 h 4678155"/>
                <a:gd name="connsiteX2" fmla="*/ 2714831 w 3440669"/>
                <a:gd name="connsiteY2" fmla="*/ 0 h 4678155"/>
                <a:gd name="connsiteX3" fmla="*/ 3440669 w 3440669"/>
                <a:gd name="connsiteY3" fmla="*/ 1386319 h 4678155"/>
                <a:gd name="connsiteX4" fmla="*/ 3421619 w 3440669"/>
                <a:gd name="connsiteY4" fmla="*/ 4672444 h 4678155"/>
                <a:gd name="connsiteX5" fmla="*/ 1522858 w 3440669"/>
                <a:gd name="connsiteY5" fmla="*/ 4678155 h 4678155"/>
                <a:gd name="connsiteX0" fmla="*/ 1522858 w 3428256"/>
                <a:gd name="connsiteY0" fmla="*/ 4678155 h 4678155"/>
                <a:gd name="connsiteX1" fmla="*/ 0 w 3428256"/>
                <a:gd name="connsiteY1" fmla="*/ 1197428 h 4678155"/>
                <a:gd name="connsiteX2" fmla="*/ 2714831 w 3428256"/>
                <a:gd name="connsiteY2" fmla="*/ 0 h 4678155"/>
                <a:gd name="connsiteX3" fmla="*/ 3428256 w 3428256"/>
                <a:gd name="connsiteY3" fmla="*/ 1456657 h 4678155"/>
                <a:gd name="connsiteX4" fmla="*/ 3421619 w 3428256"/>
                <a:gd name="connsiteY4" fmla="*/ 4672444 h 4678155"/>
                <a:gd name="connsiteX5" fmla="*/ 1522858 w 3428256"/>
                <a:gd name="connsiteY5" fmla="*/ 4678155 h 4678155"/>
                <a:gd name="connsiteX0" fmla="*/ 1522858 w 3432393"/>
                <a:gd name="connsiteY0" fmla="*/ 4678155 h 4678155"/>
                <a:gd name="connsiteX1" fmla="*/ 0 w 3432393"/>
                <a:gd name="connsiteY1" fmla="*/ 1197428 h 4678155"/>
                <a:gd name="connsiteX2" fmla="*/ 2714831 w 3432393"/>
                <a:gd name="connsiteY2" fmla="*/ 0 h 4678155"/>
                <a:gd name="connsiteX3" fmla="*/ 3432393 w 3432393"/>
                <a:gd name="connsiteY3" fmla="*/ 1464932 h 4678155"/>
                <a:gd name="connsiteX4" fmla="*/ 3421619 w 3432393"/>
                <a:gd name="connsiteY4" fmla="*/ 4672444 h 4678155"/>
                <a:gd name="connsiteX5" fmla="*/ 1522858 w 3432393"/>
                <a:gd name="connsiteY5" fmla="*/ 4678155 h 4678155"/>
                <a:gd name="connsiteX0" fmla="*/ 1522858 w 3421666"/>
                <a:gd name="connsiteY0" fmla="*/ 4678155 h 4678155"/>
                <a:gd name="connsiteX1" fmla="*/ 0 w 3421666"/>
                <a:gd name="connsiteY1" fmla="*/ 1197428 h 4678155"/>
                <a:gd name="connsiteX2" fmla="*/ 2714831 w 3421666"/>
                <a:gd name="connsiteY2" fmla="*/ 0 h 4678155"/>
                <a:gd name="connsiteX3" fmla="*/ 3349642 w 3421666"/>
                <a:gd name="connsiteY3" fmla="*/ 1460795 h 4678155"/>
                <a:gd name="connsiteX4" fmla="*/ 3421619 w 3421666"/>
                <a:gd name="connsiteY4" fmla="*/ 4672444 h 4678155"/>
                <a:gd name="connsiteX5" fmla="*/ 1522858 w 3421666"/>
                <a:gd name="connsiteY5" fmla="*/ 4678155 h 4678155"/>
                <a:gd name="connsiteX0" fmla="*/ 1522858 w 3425842"/>
                <a:gd name="connsiteY0" fmla="*/ 4678155 h 4678155"/>
                <a:gd name="connsiteX1" fmla="*/ 0 w 3425842"/>
                <a:gd name="connsiteY1" fmla="*/ 1197428 h 4678155"/>
                <a:gd name="connsiteX2" fmla="*/ 2714831 w 3425842"/>
                <a:gd name="connsiteY2" fmla="*/ 0 h 4678155"/>
                <a:gd name="connsiteX3" fmla="*/ 3425842 w 3425842"/>
                <a:gd name="connsiteY3" fmla="*/ 1458414 h 4678155"/>
                <a:gd name="connsiteX4" fmla="*/ 3421619 w 3425842"/>
                <a:gd name="connsiteY4" fmla="*/ 4672444 h 4678155"/>
                <a:gd name="connsiteX5" fmla="*/ 1522858 w 3425842"/>
                <a:gd name="connsiteY5" fmla="*/ 4678155 h 4678155"/>
                <a:gd name="connsiteX0" fmla="*/ 1522858 w 3422039"/>
                <a:gd name="connsiteY0" fmla="*/ 4678155 h 4678155"/>
                <a:gd name="connsiteX1" fmla="*/ 0 w 3422039"/>
                <a:gd name="connsiteY1" fmla="*/ 1197428 h 4678155"/>
                <a:gd name="connsiteX2" fmla="*/ 2714831 w 3422039"/>
                <a:gd name="connsiteY2" fmla="*/ 0 h 4678155"/>
                <a:gd name="connsiteX3" fmla="*/ 3418699 w 3422039"/>
                <a:gd name="connsiteY3" fmla="*/ 1458414 h 4678155"/>
                <a:gd name="connsiteX4" fmla="*/ 3421619 w 3422039"/>
                <a:gd name="connsiteY4" fmla="*/ 4672444 h 4678155"/>
                <a:gd name="connsiteX5" fmla="*/ 1522858 w 3422039"/>
                <a:gd name="connsiteY5" fmla="*/ 4678155 h 4678155"/>
                <a:gd name="connsiteX0" fmla="*/ 1522858 w 3421948"/>
                <a:gd name="connsiteY0" fmla="*/ 4678155 h 4678155"/>
                <a:gd name="connsiteX1" fmla="*/ 0 w 3421948"/>
                <a:gd name="connsiteY1" fmla="*/ 1197428 h 4678155"/>
                <a:gd name="connsiteX2" fmla="*/ 2714831 w 3421948"/>
                <a:gd name="connsiteY2" fmla="*/ 0 h 4678155"/>
                <a:gd name="connsiteX3" fmla="*/ 3416318 w 3421948"/>
                <a:gd name="connsiteY3" fmla="*/ 1444127 h 4678155"/>
                <a:gd name="connsiteX4" fmla="*/ 3421619 w 3421948"/>
                <a:gd name="connsiteY4" fmla="*/ 4672444 h 4678155"/>
                <a:gd name="connsiteX5" fmla="*/ 1522858 w 3421948"/>
                <a:gd name="connsiteY5" fmla="*/ 4678155 h 4678155"/>
                <a:gd name="connsiteX0" fmla="*/ 1522858 w 3425843"/>
                <a:gd name="connsiteY0" fmla="*/ 4678155 h 4678155"/>
                <a:gd name="connsiteX1" fmla="*/ 0 w 3425843"/>
                <a:gd name="connsiteY1" fmla="*/ 1197428 h 4678155"/>
                <a:gd name="connsiteX2" fmla="*/ 2714831 w 3425843"/>
                <a:gd name="connsiteY2" fmla="*/ 0 h 4678155"/>
                <a:gd name="connsiteX3" fmla="*/ 3425843 w 3425843"/>
                <a:gd name="connsiteY3" fmla="*/ 1451271 h 4678155"/>
                <a:gd name="connsiteX4" fmla="*/ 3421619 w 3425843"/>
                <a:gd name="connsiteY4" fmla="*/ 4672444 h 4678155"/>
                <a:gd name="connsiteX5" fmla="*/ 1522858 w 3425843"/>
                <a:gd name="connsiteY5" fmla="*/ 4678155 h 4678155"/>
                <a:gd name="connsiteX0" fmla="*/ 1522858 w 3425843"/>
                <a:gd name="connsiteY0" fmla="*/ 4716255 h 4716255"/>
                <a:gd name="connsiteX1" fmla="*/ 0 w 3425843"/>
                <a:gd name="connsiteY1" fmla="*/ 1235528 h 4716255"/>
                <a:gd name="connsiteX2" fmla="*/ 2505281 w 3425843"/>
                <a:gd name="connsiteY2" fmla="*/ 0 h 4716255"/>
                <a:gd name="connsiteX3" fmla="*/ 3425843 w 3425843"/>
                <a:gd name="connsiteY3" fmla="*/ 1489371 h 4716255"/>
                <a:gd name="connsiteX4" fmla="*/ 3421619 w 3425843"/>
                <a:gd name="connsiteY4" fmla="*/ 4710544 h 4716255"/>
                <a:gd name="connsiteX5" fmla="*/ 1522858 w 3425843"/>
                <a:gd name="connsiteY5" fmla="*/ 4716255 h 4716255"/>
                <a:gd name="connsiteX0" fmla="*/ 1522858 w 3425843"/>
                <a:gd name="connsiteY0" fmla="*/ 4635292 h 4635292"/>
                <a:gd name="connsiteX1" fmla="*/ 0 w 3425843"/>
                <a:gd name="connsiteY1" fmla="*/ 1154565 h 4635292"/>
                <a:gd name="connsiteX2" fmla="*/ 2498138 w 3425843"/>
                <a:gd name="connsiteY2" fmla="*/ 0 h 4635292"/>
                <a:gd name="connsiteX3" fmla="*/ 3425843 w 3425843"/>
                <a:gd name="connsiteY3" fmla="*/ 1408408 h 4635292"/>
                <a:gd name="connsiteX4" fmla="*/ 3421619 w 3425843"/>
                <a:gd name="connsiteY4" fmla="*/ 4629581 h 4635292"/>
                <a:gd name="connsiteX5" fmla="*/ 1522858 w 3425843"/>
                <a:gd name="connsiteY5" fmla="*/ 4635292 h 4635292"/>
                <a:gd name="connsiteX0" fmla="*/ 1522858 w 3425843"/>
                <a:gd name="connsiteY0" fmla="*/ 4678154 h 4678154"/>
                <a:gd name="connsiteX1" fmla="*/ 0 w 3425843"/>
                <a:gd name="connsiteY1" fmla="*/ 1197427 h 4678154"/>
                <a:gd name="connsiteX2" fmla="*/ 2714832 w 3425843"/>
                <a:gd name="connsiteY2" fmla="*/ 0 h 4678154"/>
                <a:gd name="connsiteX3" fmla="*/ 3425843 w 3425843"/>
                <a:gd name="connsiteY3" fmla="*/ 1451270 h 4678154"/>
                <a:gd name="connsiteX4" fmla="*/ 3421619 w 3425843"/>
                <a:gd name="connsiteY4" fmla="*/ 4672443 h 4678154"/>
                <a:gd name="connsiteX5" fmla="*/ 1522858 w 3425843"/>
                <a:gd name="connsiteY5" fmla="*/ 4678154 h 4678154"/>
                <a:gd name="connsiteX0" fmla="*/ 1522858 w 3425843"/>
                <a:gd name="connsiteY0" fmla="*/ 4556710 h 4556710"/>
                <a:gd name="connsiteX1" fmla="*/ 0 w 3425843"/>
                <a:gd name="connsiteY1" fmla="*/ 1075983 h 4556710"/>
                <a:gd name="connsiteX2" fmla="*/ 2507663 w 3425843"/>
                <a:gd name="connsiteY2" fmla="*/ 0 h 4556710"/>
                <a:gd name="connsiteX3" fmla="*/ 3425843 w 3425843"/>
                <a:gd name="connsiteY3" fmla="*/ 1329826 h 4556710"/>
                <a:gd name="connsiteX4" fmla="*/ 3421619 w 3425843"/>
                <a:gd name="connsiteY4" fmla="*/ 4550999 h 4556710"/>
                <a:gd name="connsiteX5" fmla="*/ 1522858 w 3425843"/>
                <a:gd name="connsiteY5" fmla="*/ 4556710 h 4556710"/>
                <a:gd name="connsiteX0" fmla="*/ 1522858 w 3425843"/>
                <a:gd name="connsiteY0" fmla="*/ 4671445 h 4671445"/>
                <a:gd name="connsiteX1" fmla="*/ 0 w 3425843"/>
                <a:gd name="connsiteY1" fmla="*/ 1190718 h 4671445"/>
                <a:gd name="connsiteX2" fmla="*/ 2719748 w 3425843"/>
                <a:gd name="connsiteY2" fmla="*/ 0 h 4671445"/>
                <a:gd name="connsiteX3" fmla="*/ 3425843 w 3425843"/>
                <a:gd name="connsiteY3" fmla="*/ 1444561 h 4671445"/>
                <a:gd name="connsiteX4" fmla="*/ 3421619 w 3425843"/>
                <a:gd name="connsiteY4" fmla="*/ 4665734 h 4671445"/>
                <a:gd name="connsiteX5" fmla="*/ 1522858 w 3425843"/>
                <a:gd name="connsiteY5" fmla="*/ 4671445 h 4671445"/>
                <a:gd name="connsiteX0" fmla="*/ 1522858 w 3425843"/>
                <a:gd name="connsiteY0" fmla="*/ 4678398 h 4678398"/>
                <a:gd name="connsiteX1" fmla="*/ 0 w 3425843"/>
                <a:gd name="connsiteY1" fmla="*/ 1197671 h 4678398"/>
                <a:gd name="connsiteX2" fmla="*/ 2709318 w 3425843"/>
                <a:gd name="connsiteY2" fmla="*/ 0 h 4678398"/>
                <a:gd name="connsiteX3" fmla="*/ 3425843 w 3425843"/>
                <a:gd name="connsiteY3" fmla="*/ 1451514 h 4678398"/>
                <a:gd name="connsiteX4" fmla="*/ 3421619 w 3425843"/>
                <a:gd name="connsiteY4" fmla="*/ 4672687 h 4678398"/>
                <a:gd name="connsiteX5" fmla="*/ 1522858 w 3425843"/>
                <a:gd name="connsiteY5" fmla="*/ 4678398 h 4678398"/>
                <a:gd name="connsiteX0" fmla="*/ 1522858 w 3425843"/>
                <a:gd name="connsiteY0" fmla="*/ 4678398 h 4678398"/>
                <a:gd name="connsiteX1" fmla="*/ 0 w 3425843"/>
                <a:gd name="connsiteY1" fmla="*/ 1197671 h 4678398"/>
                <a:gd name="connsiteX2" fmla="*/ 2716272 w 3425843"/>
                <a:gd name="connsiteY2" fmla="*/ 0 h 4678398"/>
                <a:gd name="connsiteX3" fmla="*/ 3425843 w 3425843"/>
                <a:gd name="connsiteY3" fmla="*/ 1451514 h 4678398"/>
                <a:gd name="connsiteX4" fmla="*/ 3421619 w 3425843"/>
                <a:gd name="connsiteY4" fmla="*/ 4672687 h 4678398"/>
                <a:gd name="connsiteX5" fmla="*/ 1522858 w 3425843"/>
                <a:gd name="connsiteY5" fmla="*/ 4678398 h 4678398"/>
                <a:gd name="connsiteX0" fmla="*/ 1522858 w 3425843"/>
                <a:gd name="connsiteY0" fmla="*/ 4685352 h 4685352"/>
                <a:gd name="connsiteX1" fmla="*/ 0 w 3425843"/>
                <a:gd name="connsiteY1" fmla="*/ 1204625 h 4685352"/>
                <a:gd name="connsiteX2" fmla="*/ 2719749 w 3425843"/>
                <a:gd name="connsiteY2" fmla="*/ 0 h 4685352"/>
                <a:gd name="connsiteX3" fmla="*/ 3425843 w 3425843"/>
                <a:gd name="connsiteY3" fmla="*/ 1458468 h 4685352"/>
                <a:gd name="connsiteX4" fmla="*/ 3421619 w 3425843"/>
                <a:gd name="connsiteY4" fmla="*/ 4679641 h 4685352"/>
                <a:gd name="connsiteX5" fmla="*/ 1522858 w 3425843"/>
                <a:gd name="connsiteY5" fmla="*/ 4685352 h 468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5843" h="4685352">
                  <a:moveTo>
                    <a:pt x="1522858" y="4685352"/>
                  </a:moveTo>
                  <a:lnTo>
                    <a:pt x="0" y="1204625"/>
                  </a:lnTo>
                  <a:lnTo>
                    <a:pt x="2719749" y="0"/>
                  </a:lnTo>
                  <a:lnTo>
                    <a:pt x="3425843" y="1458468"/>
                  </a:lnTo>
                  <a:cubicBezTo>
                    <a:pt x="3423631" y="2530397"/>
                    <a:pt x="3423831" y="3607712"/>
                    <a:pt x="3421619" y="4679641"/>
                  </a:cubicBezTo>
                  <a:lnTo>
                    <a:pt x="1522858" y="4685352"/>
                  </a:lnTo>
                  <a:close/>
                </a:path>
              </a:pathLst>
            </a:custGeom>
            <a:solidFill>
              <a:schemeClr val="accent3">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3" name="Isosceles Triangle 10"/>
            <p:cNvSpPr/>
            <p:nvPr/>
          </p:nvSpPr>
          <p:spPr>
            <a:xfrm>
              <a:off x="3905912" y="1667456"/>
              <a:ext cx="3342012" cy="3491200"/>
            </a:xfrm>
            <a:custGeom>
              <a:avLst/>
              <a:gdLst>
                <a:gd name="connsiteX0" fmla="*/ 0 w 9144000"/>
                <a:gd name="connsiteY0" fmla="*/ 2581274 h 2581274"/>
                <a:gd name="connsiteX1" fmla="*/ 3777569 w 9144000"/>
                <a:gd name="connsiteY1" fmla="*/ 0 h 2581274"/>
                <a:gd name="connsiteX2" fmla="*/ 9144000 w 9144000"/>
                <a:gd name="connsiteY2" fmla="*/ 2581274 h 2581274"/>
                <a:gd name="connsiteX3" fmla="*/ 0 w 9144000"/>
                <a:gd name="connsiteY3" fmla="*/ 2581274 h 2581274"/>
                <a:gd name="connsiteX0" fmla="*/ 0 w 9144000"/>
                <a:gd name="connsiteY0" fmla="*/ 2581274 h 2581274"/>
                <a:gd name="connsiteX1" fmla="*/ 1733550 w 9144000"/>
                <a:gd name="connsiteY1" fmla="*/ 14192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9525 w 9144000"/>
                <a:gd name="connsiteY1" fmla="*/ 542925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2581274 h 2581274"/>
                <a:gd name="connsiteX1" fmla="*/ 3588 w 9144000"/>
                <a:gd name="connsiteY1" fmla="*/ 839808 h 2581274"/>
                <a:gd name="connsiteX2" fmla="*/ 3777569 w 9144000"/>
                <a:gd name="connsiteY2" fmla="*/ 0 h 2581274"/>
                <a:gd name="connsiteX3" fmla="*/ 9144000 w 9144000"/>
                <a:gd name="connsiteY3" fmla="*/ 2581274 h 2581274"/>
                <a:gd name="connsiteX4" fmla="*/ 0 w 9144000"/>
                <a:gd name="connsiteY4" fmla="*/ 2581274 h 2581274"/>
                <a:gd name="connsiteX0" fmla="*/ 0 w 9144000"/>
                <a:gd name="connsiteY0" fmla="*/ 3988500 h 3988500"/>
                <a:gd name="connsiteX1" fmla="*/ 3588 w 9144000"/>
                <a:gd name="connsiteY1" fmla="*/ 2247034 h 3988500"/>
                <a:gd name="connsiteX2" fmla="*/ 3528187 w 9144000"/>
                <a:gd name="connsiteY2" fmla="*/ 0 h 3988500"/>
                <a:gd name="connsiteX3" fmla="*/ 9144000 w 9144000"/>
                <a:gd name="connsiteY3" fmla="*/ 3988500 h 3988500"/>
                <a:gd name="connsiteX4" fmla="*/ 0 w 9144000"/>
                <a:gd name="connsiteY4" fmla="*/ 3988500 h 3988500"/>
                <a:gd name="connsiteX0" fmla="*/ 0 w 9144000"/>
                <a:gd name="connsiteY0" fmla="*/ 3667866 h 3667866"/>
                <a:gd name="connsiteX1" fmla="*/ 3588 w 9144000"/>
                <a:gd name="connsiteY1" fmla="*/ 1926400 h 3667866"/>
                <a:gd name="connsiteX2" fmla="*/ 3617252 w 9144000"/>
                <a:gd name="connsiteY2" fmla="*/ 0 h 3667866"/>
                <a:gd name="connsiteX3" fmla="*/ 9144000 w 9144000"/>
                <a:gd name="connsiteY3" fmla="*/ 3667866 h 3667866"/>
                <a:gd name="connsiteX4" fmla="*/ 0 w 9144000"/>
                <a:gd name="connsiteY4" fmla="*/ 3667866 h 3667866"/>
                <a:gd name="connsiteX0" fmla="*/ 0 w 9144000"/>
                <a:gd name="connsiteY0" fmla="*/ 3555050 h 3555050"/>
                <a:gd name="connsiteX1" fmla="*/ 3588 w 9144000"/>
                <a:gd name="connsiteY1" fmla="*/ 1813584 h 3555050"/>
                <a:gd name="connsiteX2" fmla="*/ 3718192 w 9144000"/>
                <a:gd name="connsiteY2" fmla="*/ 0 h 3555050"/>
                <a:gd name="connsiteX3" fmla="*/ 9144000 w 9144000"/>
                <a:gd name="connsiteY3" fmla="*/ 3555050 h 3555050"/>
                <a:gd name="connsiteX4" fmla="*/ 0 w 9144000"/>
                <a:gd name="connsiteY4" fmla="*/ 3555050 h 3555050"/>
                <a:gd name="connsiteX0" fmla="*/ 0 w 9144000"/>
                <a:gd name="connsiteY0" fmla="*/ 3513486 h 3513486"/>
                <a:gd name="connsiteX1" fmla="*/ 3588 w 9144000"/>
                <a:gd name="connsiteY1" fmla="*/ 1772020 h 3513486"/>
                <a:gd name="connsiteX2" fmla="*/ 3777568 w 9144000"/>
                <a:gd name="connsiteY2" fmla="*/ 0 h 3513486"/>
                <a:gd name="connsiteX3" fmla="*/ 9144000 w 9144000"/>
                <a:gd name="connsiteY3" fmla="*/ 3513486 h 3513486"/>
                <a:gd name="connsiteX4" fmla="*/ 0 w 9144000"/>
                <a:gd name="connsiteY4" fmla="*/ 3513486 h 3513486"/>
                <a:gd name="connsiteX0" fmla="*/ 0 w 9144000"/>
                <a:gd name="connsiteY0" fmla="*/ 3501611 h 3501611"/>
                <a:gd name="connsiteX1" fmla="*/ 3588 w 9144000"/>
                <a:gd name="connsiteY1" fmla="*/ 1760145 h 3501611"/>
                <a:gd name="connsiteX2" fmla="*/ 3813194 w 9144000"/>
                <a:gd name="connsiteY2" fmla="*/ 0 h 3501611"/>
                <a:gd name="connsiteX3" fmla="*/ 9144000 w 9144000"/>
                <a:gd name="connsiteY3" fmla="*/ 3501611 h 3501611"/>
                <a:gd name="connsiteX4" fmla="*/ 0 w 9144000"/>
                <a:gd name="connsiteY4" fmla="*/ 3501611 h 3501611"/>
                <a:gd name="connsiteX0" fmla="*/ 0 w 9144000"/>
                <a:gd name="connsiteY0" fmla="*/ 3388796 h 3388796"/>
                <a:gd name="connsiteX1" fmla="*/ 3588 w 9144000"/>
                <a:gd name="connsiteY1" fmla="*/ 1647330 h 3388796"/>
                <a:gd name="connsiteX2" fmla="*/ 3676628 w 9144000"/>
                <a:gd name="connsiteY2" fmla="*/ 0 h 3388796"/>
                <a:gd name="connsiteX3" fmla="*/ 9144000 w 9144000"/>
                <a:gd name="connsiteY3" fmla="*/ 3388796 h 3388796"/>
                <a:gd name="connsiteX4" fmla="*/ 0 w 9144000"/>
                <a:gd name="connsiteY4" fmla="*/ 3388796 h 3388796"/>
                <a:gd name="connsiteX0" fmla="*/ 0 w 9144000"/>
                <a:gd name="connsiteY0" fmla="*/ 3329419 h 3329419"/>
                <a:gd name="connsiteX1" fmla="*/ 3588 w 9144000"/>
                <a:gd name="connsiteY1" fmla="*/ 1587953 h 3329419"/>
                <a:gd name="connsiteX2" fmla="*/ 3611313 w 9144000"/>
                <a:gd name="connsiteY2" fmla="*/ 0 h 3329419"/>
                <a:gd name="connsiteX3" fmla="*/ 9144000 w 9144000"/>
                <a:gd name="connsiteY3" fmla="*/ 3329419 h 3329419"/>
                <a:gd name="connsiteX4" fmla="*/ 0 w 9144000"/>
                <a:gd name="connsiteY4" fmla="*/ 3329419 h 3329419"/>
                <a:gd name="connsiteX0" fmla="*/ 0 w 9144000"/>
                <a:gd name="connsiteY0" fmla="*/ 4672444 h 4672444"/>
                <a:gd name="connsiteX1" fmla="*/ 3588 w 9144000"/>
                <a:gd name="connsiteY1" fmla="*/ 2930978 h 4672444"/>
                <a:gd name="connsiteX2" fmla="*/ 8478588 w 9144000"/>
                <a:gd name="connsiteY2" fmla="*/ 0 h 4672444"/>
                <a:gd name="connsiteX3" fmla="*/ 9144000 w 9144000"/>
                <a:gd name="connsiteY3" fmla="*/ 4672444 h 4672444"/>
                <a:gd name="connsiteX4" fmla="*/ 0 w 9144000"/>
                <a:gd name="connsiteY4" fmla="*/ 4672444 h 4672444"/>
                <a:gd name="connsiteX0" fmla="*/ 0 w 9144000"/>
                <a:gd name="connsiteY0" fmla="*/ 4672444 h 4672444"/>
                <a:gd name="connsiteX1" fmla="*/ 3588 w 9144000"/>
                <a:gd name="connsiteY1" fmla="*/ 2930978 h 4672444"/>
                <a:gd name="connsiteX2" fmla="*/ 8478588 w 9144000"/>
                <a:gd name="connsiteY2" fmla="*/ 0 h 4672444"/>
                <a:gd name="connsiteX3" fmla="*/ 8791575 w 9144000"/>
                <a:gd name="connsiteY3" fmla="*/ 2081644 h 4672444"/>
                <a:gd name="connsiteX4" fmla="*/ 9144000 w 9144000"/>
                <a:gd name="connsiteY4" fmla="*/ 4672444 h 4672444"/>
                <a:gd name="connsiteX5" fmla="*/ 0 w 9144000"/>
                <a:gd name="connsiteY5" fmla="*/ 4672444 h 4672444"/>
                <a:gd name="connsiteX0" fmla="*/ 0 w 9163050"/>
                <a:gd name="connsiteY0" fmla="*/ 4672444 h 4672444"/>
                <a:gd name="connsiteX1" fmla="*/ 3588 w 9163050"/>
                <a:gd name="connsiteY1" fmla="*/ 29309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261513 w 9163050"/>
                <a:gd name="connsiteY1" fmla="*/ 2502353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0 w 9163050"/>
                <a:gd name="connsiteY0" fmla="*/ 4672444 h 4672444"/>
                <a:gd name="connsiteX1" fmla="*/ 6309138 w 9163050"/>
                <a:gd name="connsiteY1" fmla="*/ 2321378 h 4672444"/>
                <a:gd name="connsiteX2" fmla="*/ 8478588 w 9163050"/>
                <a:gd name="connsiteY2" fmla="*/ 0 h 4672444"/>
                <a:gd name="connsiteX3" fmla="*/ 9163050 w 9163050"/>
                <a:gd name="connsiteY3" fmla="*/ 1386319 h 4672444"/>
                <a:gd name="connsiteX4" fmla="*/ 9144000 w 9163050"/>
                <a:gd name="connsiteY4" fmla="*/ 4672444 h 4672444"/>
                <a:gd name="connsiteX5" fmla="*/ 0 w 9163050"/>
                <a:gd name="connsiteY5" fmla="*/ 4672444 h 4672444"/>
                <a:gd name="connsiteX0" fmla="*/ 1044162 w 2853912"/>
                <a:gd name="connsiteY0" fmla="*/ 4586719 h 4672444"/>
                <a:gd name="connsiteX1" fmla="*/ 0 w 2853912"/>
                <a:gd name="connsiteY1" fmla="*/ 2321378 h 4672444"/>
                <a:gd name="connsiteX2" fmla="*/ 2169450 w 2853912"/>
                <a:gd name="connsiteY2" fmla="*/ 0 h 4672444"/>
                <a:gd name="connsiteX3" fmla="*/ 2853912 w 2853912"/>
                <a:gd name="connsiteY3" fmla="*/ 1386319 h 4672444"/>
                <a:gd name="connsiteX4" fmla="*/ 2834862 w 2853912"/>
                <a:gd name="connsiteY4" fmla="*/ 4672444 h 4672444"/>
                <a:gd name="connsiteX5" fmla="*/ 1044162 w 2853912"/>
                <a:gd name="connsiteY5" fmla="*/ 4586719 h 4672444"/>
                <a:gd name="connsiteX0" fmla="*/ 1663287 w 3473037"/>
                <a:gd name="connsiteY0" fmla="*/ 4586719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63287 w 3473037"/>
                <a:gd name="connsiteY5" fmla="*/ 4586719 h 4672444"/>
                <a:gd name="connsiteX0" fmla="*/ 1653762 w 3473037"/>
                <a:gd name="connsiteY0" fmla="*/ 4681969 h 4681969"/>
                <a:gd name="connsiteX1" fmla="*/ 0 w 3473037"/>
                <a:gd name="connsiteY1" fmla="*/ 1197428 h 4681969"/>
                <a:gd name="connsiteX2" fmla="*/ 2788575 w 3473037"/>
                <a:gd name="connsiteY2" fmla="*/ 0 h 4681969"/>
                <a:gd name="connsiteX3" fmla="*/ 3473037 w 3473037"/>
                <a:gd name="connsiteY3" fmla="*/ 1386319 h 4681969"/>
                <a:gd name="connsiteX4" fmla="*/ 3453987 w 3473037"/>
                <a:gd name="connsiteY4" fmla="*/ 4672444 h 4681969"/>
                <a:gd name="connsiteX5" fmla="*/ 1653762 w 3473037"/>
                <a:gd name="connsiteY5" fmla="*/ 4681969 h 4681969"/>
                <a:gd name="connsiteX0" fmla="*/ 1656143 w 3473037"/>
                <a:gd name="connsiteY0" fmla="*/ 4679588 h 4679588"/>
                <a:gd name="connsiteX1" fmla="*/ 0 w 3473037"/>
                <a:gd name="connsiteY1" fmla="*/ 1197428 h 4679588"/>
                <a:gd name="connsiteX2" fmla="*/ 2788575 w 3473037"/>
                <a:gd name="connsiteY2" fmla="*/ 0 h 4679588"/>
                <a:gd name="connsiteX3" fmla="*/ 3473037 w 3473037"/>
                <a:gd name="connsiteY3" fmla="*/ 1386319 h 4679588"/>
                <a:gd name="connsiteX4" fmla="*/ 3453987 w 3473037"/>
                <a:gd name="connsiteY4" fmla="*/ 4672444 h 4679588"/>
                <a:gd name="connsiteX5" fmla="*/ 1656143 w 3473037"/>
                <a:gd name="connsiteY5" fmla="*/ 4679588 h 4679588"/>
                <a:gd name="connsiteX0" fmla="*/ 1658525 w 3473037"/>
                <a:gd name="connsiteY0" fmla="*/ 4667682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58525 w 3473037"/>
                <a:gd name="connsiteY5" fmla="*/ 4667682 h 4672444"/>
                <a:gd name="connsiteX0" fmla="*/ 1644238 w 3473037"/>
                <a:gd name="connsiteY0" fmla="*/ 4670063 h 4672444"/>
                <a:gd name="connsiteX1" fmla="*/ 0 w 3473037"/>
                <a:gd name="connsiteY1" fmla="*/ 1197428 h 4672444"/>
                <a:gd name="connsiteX2" fmla="*/ 2788575 w 3473037"/>
                <a:gd name="connsiteY2" fmla="*/ 0 h 4672444"/>
                <a:gd name="connsiteX3" fmla="*/ 3473037 w 3473037"/>
                <a:gd name="connsiteY3" fmla="*/ 1386319 h 4672444"/>
                <a:gd name="connsiteX4" fmla="*/ 3453987 w 3473037"/>
                <a:gd name="connsiteY4" fmla="*/ 4672444 h 4672444"/>
                <a:gd name="connsiteX5" fmla="*/ 1644238 w 3473037"/>
                <a:gd name="connsiteY5" fmla="*/ 4670063 h 4672444"/>
                <a:gd name="connsiteX0" fmla="*/ 1555226 w 3473037"/>
                <a:gd name="connsiteY0" fmla="*/ 4678155 h 4678155"/>
                <a:gd name="connsiteX1" fmla="*/ 0 w 3473037"/>
                <a:gd name="connsiteY1" fmla="*/ 1197428 h 4678155"/>
                <a:gd name="connsiteX2" fmla="*/ 2788575 w 3473037"/>
                <a:gd name="connsiteY2" fmla="*/ 0 h 4678155"/>
                <a:gd name="connsiteX3" fmla="*/ 3473037 w 3473037"/>
                <a:gd name="connsiteY3" fmla="*/ 1386319 h 4678155"/>
                <a:gd name="connsiteX4" fmla="*/ 3453987 w 3473037"/>
                <a:gd name="connsiteY4" fmla="*/ 4672444 h 4678155"/>
                <a:gd name="connsiteX5" fmla="*/ 1555226 w 3473037"/>
                <a:gd name="connsiteY5" fmla="*/ 4678155 h 4678155"/>
                <a:gd name="connsiteX0" fmla="*/ 1628054 w 3545865"/>
                <a:gd name="connsiteY0" fmla="*/ 4678155 h 4678155"/>
                <a:gd name="connsiteX1" fmla="*/ 0 w 3545865"/>
                <a:gd name="connsiteY1" fmla="*/ 1213612 h 4678155"/>
                <a:gd name="connsiteX2" fmla="*/ 2861403 w 3545865"/>
                <a:gd name="connsiteY2" fmla="*/ 0 h 4678155"/>
                <a:gd name="connsiteX3" fmla="*/ 3545865 w 3545865"/>
                <a:gd name="connsiteY3" fmla="*/ 1386319 h 4678155"/>
                <a:gd name="connsiteX4" fmla="*/ 3526815 w 3545865"/>
                <a:gd name="connsiteY4" fmla="*/ 4672444 h 4678155"/>
                <a:gd name="connsiteX5" fmla="*/ 1628054 w 3545865"/>
                <a:gd name="connsiteY5" fmla="*/ 4678155 h 4678155"/>
                <a:gd name="connsiteX0" fmla="*/ 1522858 w 3440669"/>
                <a:gd name="connsiteY0" fmla="*/ 4678155 h 4678155"/>
                <a:gd name="connsiteX1" fmla="*/ 0 w 3440669"/>
                <a:gd name="connsiteY1" fmla="*/ 1197428 h 4678155"/>
                <a:gd name="connsiteX2" fmla="*/ 2756207 w 3440669"/>
                <a:gd name="connsiteY2" fmla="*/ 0 h 4678155"/>
                <a:gd name="connsiteX3" fmla="*/ 3440669 w 3440669"/>
                <a:gd name="connsiteY3" fmla="*/ 1386319 h 4678155"/>
                <a:gd name="connsiteX4" fmla="*/ 3421619 w 3440669"/>
                <a:gd name="connsiteY4" fmla="*/ 4672444 h 4678155"/>
                <a:gd name="connsiteX5" fmla="*/ 1522858 w 3440669"/>
                <a:gd name="connsiteY5" fmla="*/ 4678155 h 4678155"/>
                <a:gd name="connsiteX0" fmla="*/ 2082520 w 4000331"/>
                <a:gd name="connsiteY0" fmla="*/ 4678155 h 4688628"/>
                <a:gd name="connsiteX1" fmla="*/ 559662 w 4000331"/>
                <a:gd name="connsiteY1" fmla="*/ 1197428 h 4688628"/>
                <a:gd name="connsiteX2" fmla="*/ 3315869 w 4000331"/>
                <a:gd name="connsiteY2" fmla="*/ 0 h 4688628"/>
                <a:gd name="connsiteX3" fmla="*/ 4000331 w 4000331"/>
                <a:gd name="connsiteY3" fmla="*/ 1386319 h 4688628"/>
                <a:gd name="connsiteX4" fmla="*/ 0 w 4000331"/>
                <a:gd name="connsiteY4" fmla="*/ 4688628 h 4688628"/>
                <a:gd name="connsiteX5" fmla="*/ 2082520 w 4000331"/>
                <a:gd name="connsiteY5" fmla="*/ 4678155 h 4688628"/>
                <a:gd name="connsiteX0" fmla="*/ 3131619 w 4364968"/>
                <a:gd name="connsiteY0" fmla="*/ 4678155 h 4688628"/>
                <a:gd name="connsiteX1" fmla="*/ 1608761 w 4364968"/>
                <a:gd name="connsiteY1" fmla="*/ 1197428 h 4688628"/>
                <a:gd name="connsiteX2" fmla="*/ 4364968 w 4364968"/>
                <a:gd name="connsiteY2" fmla="*/ 0 h 4688628"/>
                <a:gd name="connsiteX3" fmla="*/ 0 w 4364968"/>
                <a:gd name="connsiteY3" fmla="*/ 1896117 h 4688628"/>
                <a:gd name="connsiteX4" fmla="*/ 1049099 w 4364968"/>
                <a:gd name="connsiteY4" fmla="*/ 4688628 h 4688628"/>
                <a:gd name="connsiteX5" fmla="*/ 3131619 w 4364968"/>
                <a:gd name="connsiteY5" fmla="*/ 4678155 h 4688628"/>
                <a:gd name="connsiteX0" fmla="*/ 3131619 w 3131619"/>
                <a:gd name="connsiteY0" fmla="*/ 3480727 h 3491200"/>
                <a:gd name="connsiteX1" fmla="*/ 1608761 w 3131619"/>
                <a:gd name="connsiteY1" fmla="*/ 0 h 3491200"/>
                <a:gd name="connsiteX2" fmla="*/ 0 w 3131619"/>
                <a:gd name="connsiteY2" fmla="*/ 698689 h 3491200"/>
                <a:gd name="connsiteX3" fmla="*/ 1049099 w 3131619"/>
                <a:gd name="connsiteY3" fmla="*/ 3491200 h 3491200"/>
                <a:gd name="connsiteX4" fmla="*/ 3131619 w 3131619"/>
                <a:gd name="connsiteY4" fmla="*/ 3480727 h 3491200"/>
                <a:gd name="connsiteX0" fmla="*/ 3342012 w 3342012"/>
                <a:gd name="connsiteY0" fmla="*/ 3480727 h 3491200"/>
                <a:gd name="connsiteX1" fmla="*/ 1819154 w 3342012"/>
                <a:gd name="connsiteY1" fmla="*/ 0 h 3491200"/>
                <a:gd name="connsiteX2" fmla="*/ 0 w 3342012"/>
                <a:gd name="connsiteY2" fmla="*/ 3482350 h 3491200"/>
                <a:gd name="connsiteX3" fmla="*/ 1259492 w 3342012"/>
                <a:gd name="connsiteY3" fmla="*/ 3491200 h 3491200"/>
                <a:gd name="connsiteX4" fmla="*/ 3342012 w 3342012"/>
                <a:gd name="connsiteY4" fmla="*/ 3480727 h 3491200"/>
                <a:gd name="connsiteX0" fmla="*/ 3342012 w 3342012"/>
                <a:gd name="connsiteY0" fmla="*/ 3480727 h 3491200"/>
                <a:gd name="connsiteX1" fmla="*/ 1819154 w 3342012"/>
                <a:gd name="connsiteY1" fmla="*/ 0 h 3491200"/>
                <a:gd name="connsiteX2" fmla="*/ 0 w 3342012"/>
                <a:gd name="connsiteY2" fmla="*/ 3482350 h 3491200"/>
                <a:gd name="connsiteX3" fmla="*/ 1259492 w 3342012"/>
                <a:gd name="connsiteY3" fmla="*/ 3491200 h 3491200"/>
                <a:gd name="connsiteX4" fmla="*/ 3342012 w 3342012"/>
                <a:gd name="connsiteY4" fmla="*/ 3480727 h 3491200"/>
                <a:gd name="connsiteX0" fmla="*/ 3342012 w 3342012"/>
                <a:gd name="connsiteY0" fmla="*/ 3480727 h 3491200"/>
                <a:gd name="connsiteX1" fmla="*/ 1819154 w 3342012"/>
                <a:gd name="connsiteY1" fmla="*/ 0 h 3491200"/>
                <a:gd name="connsiteX2" fmla="*/ 0 w 3342012"/>
                <a:gd name="connsiteY2" fmla="*/ 3482350 h 3491200"/>
                <a:gd name="connsiteX3" fmla="*/ 1259492 w 3342012"/>
                <a:gd name="connsiteY3" fmla="*/ 3491200 h 3491200"/>
                <a:gd name="connsiteX4" fmla="*/ 3342012 w 3342012"/>
                <a:gd name="connsiteY4" fmla="*/ 3480727 h 349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2012" h="3491200">
                  <a:moveTo>
                    <a:pt x="3342012" y="3480727"/>
                  </a:moveTo>
                  <a:lnTo>
                    <a:pt x="1819154" y="0"/>
                  </a:lnTo>
                  <a:lnTo>
                    <a:pt x="0" y="3482350"/>
                  </a:lnTo>
                  <a:lnTo>
                    <a:pt x="1259492" y="3491200"/>
                  </a:lnTo>
                  <a:lnTo>
                    <a:pt x="3342012" y="3480727"/>
                  </a:lnTo>
                  <a:close/>
                </a:path>
              </a:pathLst>
            </a:custGeom>
            <a:solidFill>
              <a:schemeClr val="accent4">
                <a:alpha val="8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2" name="TextBox 1"/>
          <p:cNvSpPr txBox="1"/>
          <p:nvPr/>
        </p:nvSpPr>
        <p:spPr>
          <a:xfrm>
            <a:off x="5152424" y="1968579"/>
            <a:ext cx="4190999" cy="523220"/>
          </a:xfrm>
          <a:prstGeom prst="rect">
            <a:avLst/>
          </a:prstGeom>
          <a:noFill/>
        </p:spPr>
        <p:txBody>
          <a:bodyPr wrap="square" rtlCol="0">
            <a:spAutoFit/>
          </a:bodyPr>
          <a:lstStyle/>
          <a:p>
            <a:pPr algn="ctr"/>
            <a:r>
              <a:rPr lang="zh-CN" altLang="en-US" sz="2800" b="1" dirty="0">
                <a:solidFill>
                  <a:schemeClr val="accent2"/>
                </a:solidFill>
                <a:cs typeface="+mn-ea"/>
                <a:sym typeface="+mn-lt"/>
              </a:rPr>
              <a:t>输入标题</a:t>
            </a:r>
            <a:endParaRPr lang="en-US" altLang="zh-CN" sz="2800" b="1" dirty="0">
              <a:solidFill>
                <a:schemeClr val="accent2"/>
              </a:solidFill>
              <a:cs typeface="+mn-ea"/>
              <a:sym typeface="+mn-lt"/>
            </a:endParaRPr>
          </a:p>
        </p:txBody>
      </p:sp>
      <p:sp>
        <p:nvSpPr>
          <p:cNvPr id="21" name="TextBox 20"/>
          <p:cNvSpPr txBox="1"/>
          <p:nvPr/>
        </p:nvSpPr>
        <p:spPr>
          <a:xfrm>
            <a:off x="5541933" y="2554319"/>
            <a:ext cx="3411980" cy="1477328"/>
          </a:xfrm>
          <a:prstGeom prst="rect">
            <a:avLst/>
          </a:prstGeom>
          <a:noFill/>
        </p:spPr>
        <p:txBody>
          <a:bodyPr wrap="square" rtlCol="0">
            <a:spAutoFit/>
          </a:bodyPr>
          <a:lstStyle/>
          <a:p>
            <a:pPr algn="ctr"/>
            <a:r>
              <a:rPr lang="en-US" sz="1000" dirty="0">
                <a:solidFill>
                  <a:schemeClr val="accent2"/>
                </a:solidFill>
                <a:cs typeface="+mn-ea"/>
                <a:sym typeface="+mn-lt"/>
              </a:rPr>
              <a:t>There are many variations of passages of loran opium available, but the majority have suffered alteration in some form, by injected humor randomized words which don't look even slightly believable. If you are going to use A passage of loran opium, you need</a:t>
            </a:r>
            <a:br>
              <a:rPr lang="en-US" sz="1000" dirty="0">
                <a:solidFill>
                  <a:schemeClr val="accent2"/>
                </a:solidFill>
                <a:cs typeface="+mn-ea"/>
                <a:sym typeface="+mn-lt"/>
              </a:rPr>
            </a:br>
            <a:r>
              <a:rPr lang="en-US" sz="1000" dirty="0">
                <a:solidFill>
                  <a:schemeClr val="accent2"/>
                </a:solidFill>
                <a:cs typeface="+mn-ea"/>
                <a:sym typeface="+mn-lt"/>
              </a:rPr>
              <a:t> to be sure there embarrassing hidden in the middle of text. All the loran Epsom generators on the internet tend</a:t>
            </a:r>
            <a:br>
              <a:rPr lang="en-US" sz="1000" dirty="0">
                <a:solidFill>
                  <a:schemeClr val="accent2"/>
                </a:solidFill>
                <a:cs typeface="+mn-ea"/>
                <a:sym typeface="+mn-lt"/>
              </a:rPr>
            </a:br>
            <a:r>
              <a:rPr lang="en-US" sz="1000" dirty="0">
                <a:solidFill>
                  <a:schemeClr val="accent2"/>
                </a:solidFill>
                <a:cs typeface="+mn-ea"/>
                <a:sym typeface="+mn-lt"/>
              </a:rPr>
              <a:t>predefined chunks as of loran but the majority have suffered alteration in some form  necessary.</a:t>
            </a:r>
          </a:p>
        </p:txBody>
      </p:sp>
    </p:spTree>
    <p:extLst>
      <p:ext uri="{BB962C8B-B14F-4D97-AF65-F5344CB8AC3E}">
        <p14:creationId xmlns:p14="http://schemas.microsoft.com/office/powerpoint/2010/main" val="3074967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25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1+#ppt_w/2"/>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12" decel="100000" fill="hold"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750" fill="hold"/>
                                        <p:tgtEl>
                                          <p:spTgt spid="2"/>
                                        </p:tgtEl>
                                        <p:attrNameLst>
                                          <p:attrName>ppt_w</p:attrName>
                                        </p:attrNameLst>
                                      </p:cBhvr>
                                      <p:tavLst>
                                        <p:tav tm="0">
                                          <p:val>
                                            <p:fltVal val="0"/>
                                          </p:val>
                                        </p:tav>
                                        <p:tav tm="100000">
                                          <p:val>
                                            <p:strVal val="#ppt_w"/>
                                          </p:val>
                                        </p:tav>
                                      </p:tavLst>
                                    </p:anim>
                                    <p:anim calcmode="lin" valueType="num">
                                      <p:cBhvr>
                                        <p:cTn id="21" dur="750" fill="hold"/>
                                        <p:tgtEl>
                                          <p:spTgt spid="2"/>
                                        </p:tgtEl>
                                        <p:attrNameLst>
                                          <p:attrName>ppt_h</p:attrName>
                                        </p:attrNameLst>
                                      </p:cBhvr>
                                      <p:tavLst>
                                        <p:tav tm="0">
                                          <p:val>
                                            <p:fltVal val="0"/>
                                          </p:val>
                                        </p:tav>
                                        <p:tav tm="100000">
                                          <p:val>
                                            <p:strVal val="#ppt_h"/>
                                          </p:val>
                                        </p:tav>
                                      </p:tavLst>
                                    </p:anim>
                                    <p:animEffect transition="in" filter="fade">
                                      <p:cBhvr>
                                        <p:cTn id="22" dur="750"/>
                                        <p:tgtEl>
                                          <p:spTgt spid="2"/>
                                        </p:tgtEl>
                                      </p:cBhvr>
                                    </p:animEffect>
                                  </p:childTnLst>
                                </p:cTn>
                              </p:par>
                            </p:childTnLst>
                          </p:cTn>
                        </p:par>
                        <p:par>
                          <p:cTn id="23" fill="hold">
                            <p:stCondLst>
                              <p:cond delay="2250"/>
                            </p:stCondLst>
                            <p:childTnLst>
                              <p:par>
                                <p:cTn id="24" presetID="2" presetClass="entr" presetSubtype="4" decel="10000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750" fill="hold"/>
                                        <p:tgtEl>
                                          <p:spTgt spid="21"/>
                                        </p:tgtEl>
                                        <p:attrNameLst>
                                          <p:attrName>ppt_x</p:attrName>
                                        </p:attrNameLst>
                                      </p:cBhvr>
                                      <p:tavLst>
                                        <p:tav tm="0">
                                          <p:val>
                                            <p:strVal val="#ppt_x"/>
                                          </p:val>
                                        </p:tav>
                                        <p:tav tm="100000">
                                          <p:val>
                                            <p:strVal val="#ppt_x"/>
                                          </p:val>
                                        </p:tav>
                                      </p:tavLst>
                                    </p:anim>
                                    <p:anim calcmode="lin" valueType="num">
                                      <p:cBhvr additive="base">
                                        <p:cTn id="27"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lowchart: Delay 63"/>
          <p:cNvSpPr/>
          <p:nvPr/>
        </p:nvSpPr>
        <p:spPr>
          <a:xfrm>
            <a:off x="1276917" y="3014263"/>
            <a:ext cx="2945908" cy="1300126"/>
          </a:xfrm>
          <a:custGeom>
            <a:avLst/>
            <a:gdLst>
              <a:gd name="connsiteX0" fmla="*/ 0 w 1117108"/>
              <a:gd name="connsiteY0" fmla="*/ 0 h 1300126"/>
              <a:gd name="connsiteX1" fmla="*/ 558554 w 1117108"/>
              <a:gd name="connsiteY1" fmla="*/ 0 h 1300126"/>
              <a:gd name="connsiteX2" fmla="*/ 1117108 w 1117108"/>
              <a:gd name="connsiteY2" fmla="*/ 650063 h 1300126"/>
              <a:gd name="connsiteX3" fmla="*/ 558554 w 1117108"/>
              <a:gd name="connsiteY3" fmla="*/ 1300126 h 1300126"/>
              <a:gd name="connsiteX4" fmla="*/ 0 w 1117108"/>
              <a:gd name="connsiteY4" fmla="*/ 1300126 h 1300126"/>
              <a:gd name="connsiteX5" fmla="*/ 0 w 1117108"/>
              <a:gd name="connsiteY5" fmla="*/ 0 h 1300126"/>
              <a:gd name="connsiteX0" fmla="*/ 0 w 2918199"/>
              <a:gd name="connsiteY0" fmla="*/ 6927 h 1300126"/>
              <a:gd name="connsiteX1" fmla="*/ 2359645 w 2918199"/>
              <a:gd name="connsiteY1" fmla="*/ 0 h 1300126"/>
              <a:gd name="connsiteX2" fmla="*/ 2918199 w 2918199"/>
              <a:gd name="connsiteY2" fmla="*/ 650063 h 1300126"/>
              <a:gd name="connsiteX3" fmla="*/ 2359645 w 2918199"/>
              <a:gd name="connsiteY3" fmla="*/ 1300126 h 1300126"/>
              <a:gd name="connsiteX4" fmla="*/ 1801091 w 2918199"/>
              <a:gd name="connsiteY4" fmla="*/ 1300126 h 1300126"/>
              <a:gd name="connsiteX5" fmla="*/ 0 w 2918199"/>
              <a:gd name="connsiteY5" fmla="*/ 6927 h 1300126"/>
              <a:gd name="connsiteX0" fmla="*/ 27709 w 2945908"/>
              <a:gd name="connsiteY0" fmla="*/ 6927 h 1300126"/>
              <a:gd name="connsiteX1" fmla="*/ 2387354 w 2945908"/>
              <a:gd name="connsiteY1" fmla="*/ 0 h 1300126"/>
              <a:gd name="connsiteX2" fmla="*/ 2945908 w 2945908"/>
              <a:gd name="connsiteY2" fmla="*/ 650063 h 1300126"/>
              <a:gd name="connsiteX3" fmla="*/ 2387354 w 2945908"/>
              <a:gd name="connsiteY3" fmla="*/ 1300126 h 1300126"/>
              <a:gd name="connsiteX4" fmla="*/ 0 w 2945908"/>
              <a:gd name="connsiteY4" fmla="*/ 1279344 h 1300126"/>
              <a:gd name="connsiteX5" fmla="*/ 27709 w 2945908"/>
              <a:gd name="connsiteY5" fmla="*/ 6927 h 1300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908" h="1300126">
                <a:moveTo>
                  <a:pt x="27709" y="6927"/>
                </a:moveTo>
                <a:lnTo>
                  <a:pt x="2387354" y="0"/>
                </a:lnTo>
                <a:cubicBezTo>
                  <a:pt x="2695835" y="0"/>
                  <a:pt x="2945908" y="291043"/>
                  <a:pt x="2945908" y="650063"/>
                </a:cubicBezTo>
                <a:cubicBezTo>
                  <a:pt x="2945908" y="1009083"/>
                  <a:pt x="2695835" y="1300126"/>
                  <a:pt x="2387354" y="1300126"/>
                </a:cubicBezTo>
                <a:lnTo>
                  <a:pt x="0" y="1279344"/>
                </a:lnTo>
                <a:lnTo>
                  <a:pt x="27709" y="692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5" name="Group 14"/>
          <p:cNvGrpSpPr/>
          <p:nvPr/>
        </p:nvGrpSpPr>
        <p:grpSpPr>
          <a:xfrm>
            <a:off x="449244" y="1055458"/>
            <a:ext cx="3769972" cy="1313175"/>
            <a:chOff x="449244" y="1055458"/>
            <a:chExt cx="3769972" cy="1313175"/>
          </a:xfrm>
        </p:grpSpPr>
        <p:sp>
          <p:nvSpPr>
            <p:cNvPr id="64" name="Flowchart: Delay 63"/>
            <p:cNvSpPr/>
            <p:nvPr/>
          </p:nvSpPr>
          <p:spPr>
            <a:xfrm>
              <a:off x="1273308" y="1068507"/>
              <a:ext cx="2945908" cy="1300126"/>
            </a:xfrm>
            <a:custGeom>
              <a:avLst/>
              <a:gdLst>
                <a:gd name="connsiteX0" fmla="*/ 0 w 1117108"/>
                <a:gd name="connsiteY0" fmla="*/ 0 h 1300126"/>
                <a:gd name="connsiteX1" fmla="*/ 558554 w 1117108"/>
                <a:gd name="connsiteY1" fmla="*/ 0 h 1300126"/>
                <a:gd name="connsiteX2" fmla="*/ 1117108 w 1117108"/>
                <a:gd name="connsiteY2" fmla="*/ 650063 h 1300126"/>
                <a:gd name="connsiteX3" fmla="*/ 558554 w 1117108"/>
                <a:gd name="connsiteY3" fmla="*/ 1300126 h 1300126"/>
                <a:gd name="connsiteX4" fmla="*/ 0 w 1117108"/>
                <a:gd name="connsiteY4" fmla="*/ 1300126 h 1300126"/>
                <a:gd name="connsiteX5" fmla="*/ 0 w 1117108"/>
                <a:gd name="connsiteY5" fmla="*/ 0 h 1300126"/>
                <a:gd name="connsiteX0" fmla="*/ 0 w 2918199"/>
                <a:gd name="connsiteY0" fmla="*/ 6927 h 1300126"/>
                <a:gd name="connsiteX1" fmla="*/ 2359645 w 2918199"/>
                <a:gd name="connsiteY1" fmla="*/ 0 h 1300126"/>
                <a:gd name="connsiteX2" fmla="*/ 2918199 w 2918199"/>
                <a:gd name="connsiteY2" fmla="*/ 650063 h 1300126"/>
                <a:gd name="connsiteX3" fmla="*/ 2359645 w 2918199"/>
                <a:gd name="connsiteY3" fmla="*/ 1300126 h 1300126"/>
                <a:gd name="connsiteX4" fmla="*/ 1801091 w 2918199"/>
                <a:gd name="connsiteY4" fmla="*/ 1300126 h 1300126"/>
                <a:gd name="connsiteX5" fmla="*/ 0 w 2918199"/>
                <a:gd name="connsiteY5" fmla="*/ 6927 h 1300126"/>
                <a:gd name="connsiteX0" fmla="*/ 27709 w 2945908"/>
                <a:gd name="connsiteY0" fmla="*/ 6927 h 1300126"/>
                <a:gd name="connsiteX1" fmla="*/ 2387354 w 2945908"/>
                <a:gd name="connsiteY1" fmla="*/ 0 h 1300126"/>
                <a:gd name="connsiteX2" fmla="*/ 2945908 w 2945908"/>
                <a:gd name="connsiteY2" fmla="*/ 650063 h 1300126"/>
                <a:gd name="connsiteX3" fmla="*/ 2387354 w 2945908"/>
                <a:gd name="connsiteY3" fmla="*/ 1300126 h 1300126"/>
                <a:gd name="connsiteX4" fmla="*/ 0 w 2945908"/>
                <a:gd name="connsiteY4" fmla="*/ 1279344 h 1300126"/>
                <a:gd name="connsiteX5" fmla="*/ 27709 w 2945908"/>
                <a:gd name="connsiteY5" fmla="*/ 6927 h 1300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908" h="1300126">
                  <a:moveTo>
                    <a:pt x="27709" y="6927"/>
                  </a:moveTo>
                  <a:lnTo>
                    <a:pt x="2387354" y="0"/>
                  </a:lnTo>
                  <a:cubicBezTo>
                    <a:pt x="2695835" y="0"/>
                    <a:pt x="2945908" y="291043"/>
                    <a:pt x="2945908" y="650063"/>
                  </a:cubicBezTo>
                  <a:cubicBezTo>
                    <a:pt x="2945908" y="1009083"/>
                    <a:pt x="2695835" y="1300126"/>
                    <a:pt x="2387354" y="1300126"/>
                  </a:cubicBezTo>
                  <a:lnTo>
                    <a:pt x="0" y="1279344"/>
                  </a:lnTo>
                  <a:lnTo>
                    <a:pt x="27709" y="692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5" name="Freeform 24"/>
            <p:cNvSpPr/>
            <p:nvPr/>
          </p:nvSpPr>
          <p:spPr>
            <a:xfrm>
              <a:off x="449244" y="1055458"/>
              <a:ext cx="1730376" cy="1300126"/>
            </a:xfrm>
            <a:custGeom>
              <a:avLst/>
              <a:gdLst>
                <a:gd name="connsiteX0" fmla="*/ 1253969 w 2507938"/>
                <a:gd name="connsiteY0" fmla="*/ 0 h 1884351"/>
                <a:gd name="connsiteX1" fmla="*/ 2507938 w 2507938"/>
                <a:gd name="connsiteY1" fmla="*/ 1253969 h 1884351"/>
                <a:gd name="connsiteX2" fmla="*/ 1877556 w 2507938"/>
                <a:gd name="connsiteY2" fmla="*/ 1884351 h 1884351"/>
                <a:gd name="connsiteX3" fmla="*/ 630382 w 2507938"/>
                <a:gd name="connsiteY3" fmla="*/ 1884351 h 1884351"/>
                <a:gd name="connsiteX4" fmla="*/ 0 w 2507938"/>
                <a:gd name="connsiteY4" fmla="*/ 1253969 h 1884351"/>
                <a:gd name="connsiteX5" fmla="*/ 1253969 w 2507938"/>
                <a:gd name="connsiteY5" fmla="*/ 0 h 188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7938" h="1884351">
                  <a:moveTo>
                    <a:pt x="1253969" y="0"/>
                  </a:moveTo>
                  <a:lnTo>
                    <a:pt x="2507938" y="1253969"/>
                  </a:lnTo>
                  <a:lnTo>
                    <a:pt x="1877556" y="1884351"/>
                  </a:lnTo>
                  <a:lnTo>
                    <a:pt x="630382" y="1884351"/>
                  </a:lnTo>
                  <a:lnTo>
                    <a:pt x="0" y="1253969"/>
                  </a:lnTo>
                  <a:lnTo>
                    <a:pt x="12539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72" name="Freeform 71"/>
          <p:cNvSpPr/>
          <p:nvPr/>
        </p:nvSpPr>
        <p:spPr>
          <a:xfrm>
            <a:off x="733308" y="1062840"/>
            <a:ext cx="3485544" cy="620044"/>
          </a:xfrm>
          <a:custGeom>
            <a:avLst/>
            <a:gdLst>
              <a:gd name="connsiteX0" fmla="*/ 2929590 w 3485544"/>
              <a:gd name="connsiteY0" fmla="*/ 0 h 620044"/>
              <a:gd name="connsiteX1" fmla="*/ 3476796 w 3485544"/>
              <a:gd name="connsiteY1" fmla="*/ 519053 h 620044"/>
              <a:gd name="connsiteX2" fmla="*/ 3485544 w 3485544"/>
              <a:gd name="connsiteY2" fmla="*/ 620044 h 620044"/>
              <a:gd name="connsiteX3" fmla="*/ 0 w 3485544"/>
              <a:gd name="connsiteY3" fmla="*/ 620044 h 620044"/>
              <a:gd name="connsiteX4" fmla="*/ 597654 w 3485544"/>
              <a:gd name="connsiteY4" fmla="*/ 13854 h 620044"/>
              <a:gd name="connsiteX5" fmla="*/ 2929590 w 3485544"/>
              <a:gd name="connsiteY5" fmla="*/ 0 h 62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544" h="620044">
                <a:moveTo>
                  <a:pt x="2929590" y="0"/>
                </a:moveTo>
                <a:cubicBezTo>
                  <a:pt x="3199511" y="0"/>
                  <a:pt x="3424713" y="222830"/>
                  <a:pt x="3476796" y="519053"/>
                </a:cubicBezTo>
                <a:lnTo>
                  <a:pt x="3485544" y="620044"/>
                </a:lnTo>
                <a:lnTo>
                  <a:pt x="0" y="620044"/>
                </a:lnTo>
                <a:lnTo>
                  <a:pt x="597654" y="13854"/>
                </a:lnTo>
                <a:lnTo>
                  <a:pt x="2929590"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1" name="TextBox 30"/>
          <p:cNvSpPr txBox="1"/>
          <p:nvPr/>
        </p:nvSpPr>
        <p:spPr>
          <a:xfrm>
            <a:off x="2083075" y="1130339"/>
            <a:ext cx="1954702" cy="369332"/>
          </a:xfrm>
          <a:prstGeom prst="rect">
            <a:avLst/>
          </a:prstGeom>
          <a:noFill/>
        </p:spPr>
        <p:txBody>
          <a:bodyPr wrap="none" rtlCol="0">
            <a:spAutoFit/>
          </a:bodyPr>
          <a:lstStyle/>
          <a:p>
            <a:r>
              <a:rPr lang="en-US" sz="1800" b="1" dirty="0">
                <a:solidFill>
                  <a:schemeClr val="accent2"/>
                </a:solidFill>
                <a:cs typeface="+mn-ea"/>
                <a:sym typeface="+mn-lt"/>
              </a:rPr>
              <a:t>KELLY HANSEN</a:t>
            </a:r>
          </a:p>
        </p:txBody>
      </p:sp>
      <p:sp>
        <p:nvSpPr>
          <p:cNvPr id="32" name="TextBox 31"/>
          <p:cNvSpPr txBox="1"/>
          <p:nvPr/>
        </p:nvSpPr>
        <p:spPr>
          <a:xfrm>
            <a:off x="2130514" y="1647552"/>
            <a:ext cx="1695165" cy="707886"/>
          </a:xfrm>
          <a:prstGeom prst="rect">
            <a:avLst/>
          </a:prstGeom>
          <a:noFill/>
        </p:spPr>
        <p:txBody>
          <a:bodyPr wrap="square" rtlCol="0">
            <a:spAutoFit/>
          </a:bodyPr>
          <a:lstStyle/>
          <a:p>
            <a:pPr algn="ctr"/>
            <a:r>
              <a:rPr lang="en-US" sz="1000" dirty="0">
                <a:solidFill>
                  <a:schemeClr val="accent2"/>
                </a:solidFill>
                <a:cs typeface="+mn-ea"/>
                <a:sym typeface="+mn-lt"/>
              </a:rPr>
              <a:t>Grab this month's freebies from across Envoi Market Grab this month's freebies from across</a:t>
            </a:r>
          </a:p>
        </p:txBody>
      </p:sp>
      <p:sp>
        <p:nvSpPr>
          <p:cNvPr id="33" name="TextBox 32"/>
          <p:cNvSpPr txBox="1"/>
          <p:nvPr/>
        </p:nvSpPr>
        <p:spPr>
          <a:xfrm>
            <a:off x="2329521" y="1443326"/>
            <a:ext cx="1415772" cy="276999"/>
          </a:xfrm>
          <a:prstGeom prst="rect">
            <a:avLst/>
          </a:prstGeom>
          <a:noFill/>
        </p:spPr>
        <p:txBody>
          <a:bodyPr wrap="none" rtlCol="0">
            <a:spAutoFit/>
          </a:bodyPr>
          <a:lstStyle/>
          <a:p>
            <a:r>
              <a:rPr lang="en-US" sz="1200" dirty="0">
                <a:solidFill>
                  <a:schemeClr val="accent2"/>
                </a:solidFill>
                <a:cs typeface="+mn-ea"/>
                <a:sym typeface="+mn-lt"/>
              </a:rPr>
              <a:t>JOB ROLE HERE</a:t>
            </a:r>
          </a:p>
        </p:txBody>
      </p:sp>
      <p:sp>
        <p:nvSpPr>
          <p:cNvPr id="75" name="Flowchart: Delay 63"/>
          <p:cNvSpPr/>
          <p:nvPr/>
        </p:nvSpPr>
        <p:spPr>
          <a:xfrm>
            <a:off x="1276851" y="3006933"/>
            <a:ext cx="2945908" cy="1300126"/>
          </a:xfrm>
          <a:custGeom>
            <a:avLst/>
            <a:gdLst>
              <a:gd name="connsiteX0" fmla="*/ 0 w 1117108"/>
              <a:gd name="connsiteY0" fmla="*/ 0 h 1300126"/>
              <a:gd name="connsiteX1" fmla="*/ 558554 w 1117108"/>
              <a:gd name="connsiteY1" fmla="*/ 0 h 1300126"/>
              <a:gd name="connsiteX2" fmla="*/ 1117108 w 1117108"/>
              <a:gd name="connsiteY2" fmla="*/ 650063 h 1300126"/>
              <a:gd name="connsiteX3" fmla="*/ 558554 w 1117108"/>
              <a:gd name="connsiteY3" fmla="*/ 1300126 h 1300126"/>
              <a:gd name="connsiteX4" fmla="*/ 0 w 1117108"/>
              <a:gd name="connsiteY4" fmla="*/ 1300126 h 1300126"/>
              <a:gd name="connsiteX5" fmla="*/ 0 w 1117108"/>
              <a:gd name="connsiteY5" fmla="*/ 0 h 1300126"/>
              <a:gd name="connsiteX0" fmla="*/ 0 w 2918199"/>
              <a:gd name="connsiteY0" fmla="*/ 6927 h 1300126"/>
              <a:gd name="connsiteX1" fmla="*/ 2359645 w 2918199"/>
              <a:gd name="connsiteY1" fmla="*/ 0 h 1300126"/>
              <a:gd name="connsiteX2" fmla="*/ 2918199 w 2918199"/>
              <a:gd name="connsiteY2" fmla="*/ 650063 h 1300126"/>
              <a:gd name="connsiteX3" fmla="*/ 2359645 w 2918199"/>
              <a:gd name="connsiteY3" fmla="*/ 1300126 h 1300126"/>
              <a:gd name="connsiteX4" fmla="*/ 1801091 w 2918199"/>
              <a:gd name="connsiteY4" fmla="*/ 1300126 h 1300126"/>
              <a:gd name="connsiteX5" fmla="*/ 0 w 2918199"/>
              <a:gd name="connsiteY5" fmla="*/ 6927 h 1300126"/>
              <a:gd name="connsiteX0" fmla="*/ 27709 w 2945908"/>
              <a:gd name="connsiteY0" fmla="*/ 6927 h 1300126"/>
              <a:gd name="connsiteX1" fmla="*/ 2387354 w 2945908"/>
              <a:gd name="connsiteY1" fmla="*/ 0 h 1300126"/>
              <a:gd name="connsiteX2" fmla="*/ 2945908 w 2945908"/>
              <a:gd name="connsiteY2" fmla="*/ 650063 h 1300126"/>
              <a:gd name="connsiteX3" fmla="*/ 2387354 w 2945908"/>
              <a:gd name="connsiteY3" fmla="*/ 1300126 h 1300126"/>
              <a:gd name="connsiteX4" fmla="*/ 0 w 2945908"/>
              <a:gd name="connsiteY4" fmla="*/ 1279344 h 1300126"/>
              <a:gd name="connsiteX5" fmla="*/ 27709 w 2945908"/>
              <a:gd name="connsiteY5" fmla="*/ 6927 h 1300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908" h="1300126">
                <a:moveTo>
                  <a:pt x="27709" y="6927"/>
                </a:moveTo>
                <a:lnTo>
                  <a:pt x="2387354" y="0"/>
                </a:lnTo>
                <a:cubicBezTo>
                  <a:pt x="2695835" y="0"/>
                  <a:pt x="2945908" y="291043"/>
                  <a:pt x="2945908" y="650063"/>
                </a:cubicBezTo>
                <a:cubicBezTo>
                  <a:pt x="2945908" y="1009083"/>
                  <a:pt x="2695835" y="1300126"/>
                  <a:pt x="2387354" y="1300126"/>
                </a:cubicBezTo>
                <a:lnTo>
                  <a:pt x="0" y="1279344"/>
                </a:lnTo>
                <a:lnTo>
                  <a:pt x="27709" y="692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6" name="Freeform 75"/>
          <p:cNvSpPr/>
          <p:nvPr/>
        </p:nvSpPr>
        <p:spPr>
          <a:xfrm>
            <a:off x="452787" y="2993079"/>
            <a:ext cx="1730376" cy="1300126"/>
          </a:xfrm>
          <a:custGeom>
            <a:avLst/>
            <a:gdLst>
              <a:gd name="connsiteX0" fmla="*/ 1253969 w 2507938"/>
              <a:gd name="connsiteY0" fmla="*/ 0 h 1884351"/>
              <a:gd name="connsiteX1" fmla="*/ 2507938 w 2507938"/>
              <a:gd name="connsiteY1" fmla="*/ 1253969 h 1884351"/>
              <a:gd name="connsiteX2" fmla="*/ 1877556 w 2507938"/>
              <a:gd name="connsiteY2" fmla="*/ 1884351 h 1884351"/>
              <a:gd name="connsiteX3" fmla="*/ 630382 w 2507938"/>
              <a:gd name="connsiteY3" fmla="*/ 1884351 h 1884351"/>
              <a:gd name="connsiteX4" fmla="*/ 0 w 2507938"/>
              <a:gd name="connsiteY4" fmla="*/ 1253969 h 1884351"/>
              <a:gd name="connsiteX5" fmla="*/ 1253969 w 2507938"/>
              <a:gd name="connsiteY5" fmla="*/ 0 h 1884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7938" h="1884351">
                <a:moveTo>
                  <a:pt x="1253969" y="0"/>
                </a:moveTo>
                <a:lnTo>
                  <a:pt x="2507938" y="1253969"/>
                </a:lnTo>
                <a:lnTo>
                  <a:pt x="1877556" y="1884351"/>
                </a:lnTo>
                <a:lnTo>
                  <a:pt x="630382" y="1884351"/>
                </a:lnTo>
                <a:lnTo>
                  <a:pt x="0" y="1253969"/>
                </a:lnTo>
                <a:lnTo>
                  <a:pt x="1253969"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5" name="Text Placeholder 5"/>
          <p:cNvSpPr>
            <a:spLocks noGrp="1"/>
          </p:cNvSpPr>
          <p:nvPr>
            <p:ph type="body" sz="quarter" idx="14"/>
          </p:nvPr>
        </p:nvSpPr>
        <p:spPr/>
        <p:txBody>
          <a:bodyPr/>
          <a:lstStyle/>
          <a:p>
            <a:r>
              <a:rPr lang="en-US">
                <a:latin typeface="+mn-lt"/>
                <a:ea typeface="+mn-ea"/>
                <a:cs typeface="+mn-ea"/>
                <a:sym typeface="+mn-lt"/>
              </a:rPr>
              <a:t>TEAM MEMBERS</a:t>
            </a:r>
            <a:endParaRPr lang="en-US" dirty="0">
              <a:latin typeface="+mn-lt"/>
              <a:ea typeface="+mn-ea"/>
              <a:cs typeface="+mn-ea"/>
              <a:sym typeface="+mn-lt"/>
            </a:endParaRPr>
          </a:p>
        </p:txBody>
      </p:sp>
      <p:sp>
        <p:nvSpPr>
          <p:cNvPr id="82" name="Freeform 81"/>
          <p:cNvSpPr/>
          <p:nvPr/>
        </p:nvSpPr>
        <p:spPr>
          <a:xfrm>
            <a:off x="731907" y="2987655"/>
            <a:ext cx="3485544" cy="620044"/>
          </a:xfrm>
          <a:custGeom>
            <a:avLst/>
            <a:gdLst>
              <a:gd name="connsiteX0" fmla="*/ 2929590 w 3485544"/>
              <a:gd name="connsiteY0" fmla="*/ 0 h 620044"/>
              <a:gd name="connsiteX1" fmla="*/ 3476796 w 3485544"/>
              <a:gd name="connsiteY1" fmla="*/ 519053 h 620044"/>
              <a:gd name="connsiteX2" fmla="*/ 3485544 w 3485544"/>
              <a:gd name="connsiteY2" fmla="*/ 620044 h 620044"/>
              <a:gd name="connsiteX3" fmla="*/ 0 w 3485544"/>
              <a:gd name="connsiteY3" fmla="*/ 620044 h 620044"/>
              <a:gd name="connsiteX4" fmla="*/ 597654 w 3485544"/>
              <a:gd name="connsiteY4" fmla="*/ 13854 h 620044"/>
              <a:gd name="connsiteX5" fmla="*/ 2929590 w 3485544"/>
              <a:gd name="connsiteY5" fmla="*/ 0 h 62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544" h="620044">
                <a:moveTo>
                  <a:pt x="2929590" y="0"/>
                </a:moveTo>
                <a:cubicBezTo>
                  <a:pt x="3199511" y="0"/>
                  <a:pt x="3424713" y="222830"/>
                  <a:pt x="3476796" y="519053"/>
                </a:cubicBezTo>
                <a:lnTo>
                  <a:pt x="3485544" y="620044"/>
                </a:lnTo>
                <a:lnTo>
                  <a:pt x="0" y="620044"/>
                </a:lnTo>
                <a:lnTo>
                  <a:pt x="597654" y="13854"/>
                </a:lnTo>
                <a:lnTo>
                  <a:pt x="2929590"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9" name="TextBox 78"/>
          <p:cNvSpPr txBox="1"/>
          <p:nvPr/>
        </p:nvSpPr>
        <p:spPr>
          <a:xfrm>
            <a:off x="2086618" y="3033325"/>
            <a:ext cx="1715213" cy="369332"/>
          </a:xfrm>
          <a:prstGeom prst="rect">
            <a:avLst/>
          </a:prstGeom>
          <a:noFill/>
        </p:spPr>
        <p:txBody>
          <a:bodyPr wrap="none" rtlCol="0">
            <a:spAutoFit/>
          </a:bodyPr>
          <a:lstStyle/>
          <a:p>
            <a:r>
              <a:rPr lang="en-US" sz="1800" b="1" dirty="0">
                <a:solidFill>
                  <a:schemeClr val="accent2"/>
                </a:solidFill>
                <a:cs typeface="+mn-ea"/>
                <a:sym typeface="+mn-lt"/>
              </a:rPr>
              <a:t>TOMMY HALL</a:t>
            </a:r>
          </a:p>
        </p:txBody>
      </p:sp>
      <p:sp>
        <p:nvSpPr>
          <p:cNvPr id="80" name="TextBox 79"/>
          <p:cNvSpPr txBox="1"/>
          <p:nvPr/>
        </p:nvSpPr>
        <p:spPr>
          <a:xfrm>
            <a:off x="2134057" y="3550538"/>
            <a:ext cx="1695165" cy="707886"/>
          </a:xfrm>
          <a:prstGeom prst="rect">
            <a:avLst/>
          </a:prstGeom>
          <a:noFill/>
        </p:spPr>
        <p:txBody>
          <a:bodyPr wrap="square" rtlCol="0">
            <a:spAutoFit/>
          </a:bodyPr>
          <a:lstStyle/>
          <a:p>
            <a:pPr algn="ctr"/>
            <a:r>
              <a:rPr lang="en-US" sz="1000" dirty="0">
                <a:solidFill>
                  <a:schemeClr val="accent2"/>
                </a:solidFill>
                <a:cs typeface="+mn-ea"/>
                <a:sym typeface="+mn-lt"/>
              </a:rPr>
              <a:t>Grab this month's freebies from across Envoi Market Grab this month's freebies from across</a:t>
            </a:r>
          </a:p>
        </p:txBody>
      </p:sp>
      <p:sp>
        <p:nvSpPr>
          <p:cNvPr id="81" name="TextBox 80"/>
          <p:cNvSpPr txBox="1"/>
          <p:nvPr/>
        </p:nvSpPr>
        <p:spPr>
          <a:xfrm>
            <a:off x="2333064" y="3346312"/>
            <a:ext cx="1415772" cy="276999"/>
          </a:xfrm>
          <a:prstGeom prst="rect">
            <a:avLst/>
          </a:prstGeom>
          <a:noFill/>
        </p:spPr>
        <p:txBody>
          <a:bodyPr wrap="none" rtlCol="0">
            <a:spAutoFit/>
          </a:bodyPr>
          <a:lstStyle/>
          <a:p>
            <a:r>
              <a:rPr lang="en-US" sz="1200" dirty="0">
                <a:solidFill>
                  <a:schemeClr val="accent2"/>
                </a:solidFill>
                <a:cs typeface="+mn-ea"/>
                <a:sym typeface="+mn-lt"/>
              </a:rPr>
              <a:t>JOB ROLE HERE</a:t>
            </a:r>
          </a:p>
        </p:txBody>
      </p:sp>
      <p:sp>
        <p:nvSpPr>
          <p:cNvPr id="103" name="Flowchart: Delay 63"/>
          <p:cNvSpPr/>
          <p:nvPr/>
        </p:nvSpPr>
        <p:spPr>
          <a:xfrm>
            <a:off x="5626197" y="1094899"/>
            <a:ext cx="2945908" cy="1300126"/>
          </a:xfrm>
          <a:custGeom>
            <a:avLst/>
            <a:gdLst>
              <a:gd name="connsiteX0" fmla="*/ 0 w 1117108"/>
              <a:gd name="connsiteY0" fmla="*/ 0 h 1300126"/>
              <a:gd name="connsiteX1" fmla="*/ 558554 w 1117108"/>
              <a:gd name="connsiteY1" fmla="*/ 0 h 1300126"/>
              <a:gd name="connsiteX2" fmla="*/ 1117108 w 1117108"/>
              <a:gd name="connsiteY2" fmla="*/ 650063 h 1300126"/>
              <a:gd name="connsiteX3" fmla="*/ 558554 w 1117108"/>
              <a:gd name="connsiteY3" fmla="*/ 1300126 h 1300126"/>
              <a:gd name="connsiteX4" fmla="*/ 0 w 1117108"/>
              <a:gd name="connsiteY4" fmla="*/ 1300126 h 1300126"/>
              <a:gd name="connsiteX5" fmla="*/ 0 w 1117108"/>
              <a:gd name="connsiteY5" fmla="*/ 0 h 1300126"/>
              <a:gd name="connsiteX0" fmla="*/ 0 w 2918199"/>
              <a:gd name="connsiteY0" fmla="*/ 6927 h 1300126"/>
              <a:gd name="connsiteX1" fmla="*/ 2359645 w 2918199"/>
              <a:gd name="connsiteY1" fmla="*/ 0 h 1300126"/>
              <a:gd name="connsiteX2" fmla="*/ 2918199 w 2918199"/>
              <a:gd name="connsiteY2" fmla="*/ 650063 h 1300126"/>
              <a:gd name="connsiteX3" fmla="*/ 2359645 w 2918199"/>
              <a:gd name="connsiteY3" fmla="*/ 1300126 h 1300126"/>
              <a:gd name="connsiteX4" fmla="*/ 1801091 w 2918199"/>
              <a:gd name="connsiteY4" fmla="*/ 1300126 h 1300126"/>
              <a:gd name="connsiteX5" fmla="*/ 0 w 2918199"/>
              <a:gd name="connsiteY5" fmla="*/ 6927 h 1300126"/>
              <a:gd name="connsiteX0" fmla="*/ 27709 w 2945908"/>
              <a:gd name="connsiteY0" fmla="*/ 6927 h 1300126"/>
              <a:gd name="connsiteX1" fmla="*/ 2387354 w 2945908"/>
              <a:gd name="connsiteY1" fmla="*/ 0 h 1300126"/>
              <a:gd name="connsiteX2" fmla="*/ 2945908 w 2945908"/>
              <a:gd name="connsiteY2" fmla="*/ 650063 h 1300126"/>
              <a:gd name="connsiteX3" fmla="*/ 2387354 w 2945908"/>
              <a:gd name="connsiteY3" fmla="*/ 1300126 h 1300126"/>
              <a:gd name="connsiteX4" fmla="*/ 0 w 2945908"/>
              <a:gd name="connsiteY4" fmla="*/ 1279344 h 1300126"/>
              <a:gd name="connsiteX5" fmla="*/ 27709 w 2945908"/>
              <a:gd name="connsiteY5" fmla="*/ 6927 h 1300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908" h="1300126">
                <a:moveTo>
                  <a:pt x="27709" y="6927"/>
                </a:moveTo>
                <a:lnTo>
                  <a:pt x="2387354" y="0"/>
                </a:lnTo>
                <a:cubicBezTo>
                  <a:pt x="2695835" y="0"/>
                  <a:pt x="2945908" y="291043"/>
                  <a:pt x="2945908" y="650063"/>
                </a:cubicBezTo>
                <a:cubicBezTo>
                  <a:pt x="2945908" y="1009083"/>
                  <a:pt x="2695835" y="1300126"/>
                  <a:pt x="2387354" y="1300126"/>
                </a:cubicBezTo>
                <a:lnTo>
                  <a:pt x="0" y="1279344"/>
                </a:lnTo>
                <a:lnTo>
                  <a:pt x="27709" y="692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1" name="Flowchart: Delay 63"/>
          <p:cNvSpPr/>
          <p:nvPr/>
        </p:nvSpPr>
        <p:spPr>
          <a:xfrm>
            <a:off x="5629740" y="3033325"/>
            <a:ext cx="2945908" cy="1300126"/>
          </a:xfrm>
          <a:custGeom>
            <a:avLst/>
            <a:gdLst>
              <a:gd name="connsiteX0" fmla="*/ 0 w 1117108"/>
              <a:gd name="connsiteY0" fmla="*/ 0 h 1300126"/>
              <a:gd name="connsiteX1" fmla="*/ 558554 w 1117108"/>
              <a:gd name="connsiteY1" fmla="*/ 0 h 1300126"/>
              <a:gd name="connsiteX2" fmla="*/ 1117108 w 1117108"/>
              <a:gd name="connsiteY2" fmla="*/ 650063 h 1300126"/>
              <a:gd name="connsiteX3" fmla="*/ 558554 w 1117108"/>
              <a:gd name="connsiteY3" fmla="*/ 1300126 h 1300126"/>
              <a:gd name="connsiteX4" fmla="*/ 0 w 1117108"/>
              <a:gd name="connsiteY4" fmla="*/ 1300126 h 1300126"/>
              <a:gd name="connsiteX5" fmla="*/ 0 w 1117108"/>
              <a:gd name="connsiteY5" fmla="*/ 0 h 1300126"/>
              <a:gd name="connsiteX0" fmla="*/ 0 w 2918199"/>
              <a:gd name="connsiteY0" fmla="*/ 6927 h 1300126"/>
              <a:gd name="connsiteX1" fmla="*/ 2359645 w 2918199"/>
              <a:gd name="connsiteY1" fmla="*/ 0 h 1300126"/>
              <a:gd name="connsiteX2" fmla="*/ 2918199 w 2918199"/>
              <a:gd name="connsiteY2" fmla="*/ 650063 h 1300126"/>
              <a:gd name="connsiteX3" fmla="*/ 2359645 w 2918199"/>
              <a:gd name="connsiteY3" fmla="*/ 1300126 h 1300126"/>
              <a:gd name="connsiteX4" fmla="*/ 1801091 w 2918199"/>
              <a:gd name="connsiteY4" fmla="*/ 1300126 h 1300126"/>
              <a:gd name="connsiteX5" fmla="*/ 0 w 2918199"/>
              <a:gd name="connsiteY5" fmla="*/ 6927 h 1300126"/>
              <a:gd name="connsiteX0" fmla="*/ 27709 w 2945908"/>
              <a:gd name="connsiteY0" fmla="*/ 6927 h 1300126"/>
              <a:gd name="connsiteX1" fmla="*/ 2387354 w 2945908"/>
              <a:gd name="connsiteY1" fmla="*/ 0 h 1300126"/>
              <a:gd name="connsiteX2" fmla="*/ 2945908 w 2945908"/>
              <a:gd name="connsiteY2" fmla="*/ 650063 h 1300126"/>
              <a:gd name="connsiteX3" fmla="*/ 2387354 w 2945908"/>
              <a:gd name="connsiteY3" fmla="*/ 1300126 h 1300126"/>
              <a:gd name="connsiteX4" fmla="*/ 0 w 2945908"/>
              <a:gd name="connsiteY4" fmla="*/ 1279344 h 1300126"/>
              <a:gd name="connsiteX5" fmla="*/ 27709 w 2945908"/>
              <a:gd name="connsiteY5" fmla="*/ 6927 h 1300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5908" h="1300126">
                <a:moveTo>
                  <a:pt x="27709" y="6927"/>
                </a:moveTo>
                <a:lnTo>
                  <a:pt x="2387354" y="0"/>
                </a:lnTo>
                <a:cubicBezTo>
                  <a:pt x="2695835" y="0"/>
                  <a:pt x="2945908" y="291043"/>
                  <a:pt x="2945908" y="650063"/>
                </a:cubicBezTo>
                <a:cubicBezTo>
                  <a:pt x="2945908" y="1009083"/>
                  <a:pt x="2695835" y="1300126"/>
                  <a:pt x="2387354" y="1300126"/>
                </a:cubicBezTo>
                <a:lnTo>
                  <a:pt x="0" y="1279344"/>
                </a:lnTo>
                <a:lnTo>
                  <a:pt x="27709" y="692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6" name="Freeform 105"/>
          <p:cNvSpPr/>
          <p:nvPr/>
        </p:nvSpPr>
        <p:spPr>
          <a:xfrm>
            <a:off x="5086561" y="1089882"/>
            <a:ext cx="3485544" cy="620044"/>
          </a:xfrm>
          <a:custGeom>
            <a:avLst/>
            <a:gdLst>
              <a:gd name="connsiteX0" fmla="*/ 2929590 w 3485544"/>
              <a:gd name="connsiteY0" fmla="*/ 0 h 620044"/>
              <a:gd name="connsiteX1" fmla="*/ 3476796 w 3485544"/>
              <a:gd name="connsiteY1" fmla="*/ 519053 h 620044"/>
              <a:gd name="connsiteX2" fmla="*/ 3485544 w 3485544"/>
              <a:gd name="connsiteY2" fmla="*/ 620044 h 620044"/>
              <a:gd name="connsiteX3" fmla="*/ 0 w 3485544"/>
              <a:gd name="connsiteY3" fmla="*/ 620044 h 620044"/>
              <a:gd name="connsiteX4" fmla="*/ 597654 w 3485544"/>
              <a:gd name="connsiteY4" fmla="*/ 13854 h 620044"/>
              <a:gd name="connsiteX5" fmla="*/ 2929590 w 3485544"/>
              <a:gd name="connsiteY5" fmla="*/ 0 h 62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544" h="620044">
                <a:moveTo>
                  <a:pt x="2929590" y="0"/>
                </a:moveTo>
                <a:cubicBezTo>
                  <a:pt x="3199511" y="0"/>
                  <a:pt x="3424713" y="222830"/>
                  <a:pt x="3476796" y="519053"/>
                </a:cubicBezTo>
                <a:lnTo>
                  <a:pt x="3485544" y="620044"/>
                </a:lnTo>
                <a:lnTo>
                  <a:pt x="0" y="620044"/>
                </a:lnTo>
                <a:lnTo>
                  <a:pt x="597654" y="13854"/>
                </a:lnTo>
                <a:lnTo>
                  <a:pt x="2929590"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8" name="TextBox 107"/>
          <p:cNvSpPr txBox="1"/>
          <p:nvPr/>
        </p:nvSpPr>
        <p:spPr>
          <a:xfrm>
            <a:off x="6435964" y="1156731"/>
            <a:ext cx="1629549" cy="369332"/>
          </a:xfrm>
          <a:prstGeom prst="rect">
            <a:avLst/>
          </a:prstGeom>
          <a:noFill/>
        </p:spPr>
        <p:txBody>
          <a:bodyPr wrap="none" rtlCol="0">
            <a:spAutoFit/>
          </a:bodyPr>
          <a:lstStyle/>
          <a:p>
            <a:r>
              <a:rPr lang="en-US" sz="1800" b="1" dirty="0">
                <a:solidFill>
                  <a:schemeClr val="accent2"/>
                </a:solidFill>
                <a:cs typeface="+mn-ea"/>
                <a:sym typeface="+mn-lt"/>
              </a:rPr>
              <a:t>JIM WATSON</a:t>
            </a:r>
          </a:p>
        </p:txBody>
      </p:sp>
      <p:sp>
        <p:nvSpPr>
          <p:cNvPr id="109" name="TextBox 108"/>
          <p:cNvSpPr txBox="1"/>
          <p:nvPr/>
        </p:nvSpPr>
        <p:spPr>
          <a:xfrm>
            <a:off x="6483403" y="1673944"/>
            <a:ext cx="1695165" cy="707886"/>
          </a:xfrm>
          <a:prstGeom prst="rect">
            <a:avLst/>
          </a:prstGeom>
          <a:noFill/>
        </p:spPr>
        <p:txBody>
          <a:bodyPr wrap="square" rtlCol="0">
            <a:spAutoFit/>
          </a:bodyPr>
          <a:lstStyle/>
          <a:p>
            <a:pPr algn="ctr"/>
            <a:r>
              <a:rPr lang="en-US" sz="1000" dirty="0">
                <a:solidFill>
                  <a:schemeClr val="accent2"/>
                </a:solidFill>
                <a:cs typeface="+mn-ea"/>
                <a:sym typeface="+mn-lt"/>
              </a:rPr>
              <a:t>Grab this month's freebies from across Envoi Market Grab this month's freebies from across</a:t>
            </a:r>
          </a:p>
        </p:txBody>
      </p:sp>
      <p:sp>
        <p:nvSpPr>
          <p:cNvPr id="110" name="TextBox 109"/>
          <p:cNvSpPr txBox="1"/>
          <p:nvPr/>
        </p:nvSpPr>
        <p:spPr>
          <a:xfrm>
            <a:off x="6682410" y="1469718"/>
            <a:ext cx="1415772" cy="276999"/>
          </a:xfrm>
          <a:prstGeom prst="rect">
            <a:avLst/>
          </a:prstGeom>
          <a:noFill/>
        </p:spPr>
        <p:txBody>
          <a:bodyPr wrap="none" rtlCol="0">
            <a:spAutoFit/>
          </a:bodyPr>
          <a:lstStyle/>
          <a:p>
            <a:r>
              <a:rPr lang="en-US" sz="1200" dirty="0">
                <a:solidFill>
                  <a:schemeClr val="accent2"/>
                </a:solidFill>
                <a:cs typeface="+mn-ea"/>
                <a:sym typeface="+mn-lt"/>
              </a:rPr>
              <a:t>JOB ROLE HERE</a:t>
            </a:r>
          </a:p>
        </p:txBody>
      </p:sp>
      <p:sp>
        <p:nvSpPr>
          <p:cNvPr id="114" name="Freeform 113"/>
          <p:cNvSpPr/>
          <p:nvPr/>
        </p:nvSpPr>
        <p:spPr>
          <a:xfrm>
            <a:off x="5090104" y="3014263"/>
            <a:ext cx="3485544" cy="620044"/>
          </a:xfrm>
          <a:custGeom>
            <a:avLst/>
            <a:gdLst>
              <a:gd name="connsiteX0" fmla="*/ 2929590 w 3485544"/>
              <a:gd name="connsiteY0" fmla="*/ 0 h 620044"/>
              <a:gd name="connsiteX1" fmla="*/ 3476796 w 3485544"/>
              <a:gd name="connsiteY1" fmla="*/ 519053 h 620044"/>
              <a:gd name="connsiteX2" fmla="*/ 3485544 w 3485544"/>
              <a:gd name="connsiteY2" fmla="*/ 620044 h 620044"/>
              <a:gd name="connsiteX3" fmla="*/ 0 w 3485544"/>
              <a:gd name="connsiteY3" fmla="*/ 620044 h 620044"/>
              <a:gd name="connsiteX4" fmla="*/ 597654 w 3485544"/>
              <a:gd name="connsiteY4" fmla="*/ 13854 h 620044"/>
              <a:gd name="connsiteX5" fmla="*/ 2929590 w 3485544"/>
              <a:gd name="connsiteY5" fmla="*/ 0 h 62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544" h="620044">
                <a:moveTo>
                  <a:pt x="2929590" y="0"/>
                </a:moveTo>
                <a:cubicBezTo>
                  <a:pt x="3199511" y="0"/>
                  <a:pt x="3424713" y="222830"/>
                  <a:pt x="3476796" y="519053"/>
                </a:cubicBezTo>
                <a:lnTo>
                  <a:pt x="3485544" y="620044"/>
                </a:lnTo>
                <a:lnTo>
                  <a:pt x="0" y="620044"/>
                </a:lnTo>
                <a:lnTo>
                  <a:pt x="597654" y="13854"/>
                </a:lnTo>
                <a:lnTo>
                  <a:pt x="2929590"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6" name="TextBox 115"/>
          <p:cNvSpPr txBox="1"/>
          <p:nvPr/>
        </p:nvSpPr>
        <p:spPr>
          <a:xfrm>
            <a:off x="6439507" y="3059717"/>
            <a:ext cx="1715213" cy="369332"/>
          </a:xfrm>
          <a:prstGeom prst="rect">
            <a:avLst/>
          </a:prstGeom>
          <a:noFill/>
        </p:spPr>
        <p:txBody>
          <a:bodyPr wrap="none" rtlCol="0">
            <a:spAutoFit/>
          </a:bodyPr>
          <a:lstStyle/>
          <a:p>
            <a:r>
              <a:rPr lang="en-US" sz="1800" b="1" dirty="0">
                <a:solidFill>
                  <a:schemeClr val="accent2"/>
                </a:solidFill>
                <a:cs typeface="+mn-ea"/>
                <a:sym typeface="+mn-lt"/>
              </a:rPr>
              <a:t>TOMMY HALL</a:t>
            </a:r>
          </a:p>
        </p:txBody>
      </p:sp>
      <p:sp>
        <p:nvSpPr>
          <p:cNvPr id="117" name="TextBox 116"/>
          <p:cNvSpPr txBox="1"/>
          <p:nvPr/>
        </p:nvSpPr>
        <p:spPr>
          <a:xfrm>
            <a:off x="6486946" y="3576930"/>
            <a:ext cx="1695165" cy="707886"/>
          </a:xfrm>
          <a:prstGeom prst="rect">
            <a:avLst/>
          </a:prstGeom>
          <a:noFill/>
        </p:spPr>
        <p:txBody>
          <a:bodyPr wrap="square" rtlCol="0">
            <a:spAutoFit/>
          </a:bodyPr>
          <a:lstStyle/>
          <a:p>
            <a:pPr algn="ctr"/>
            <a:r>
              <a:rPr lang="en-US" sz="1000" dirty="0">
                <a:solidFill>
                  <a:schemeClr val="accent2"/>
                </a:solidFill>
                <a:cs typeface="+mn-ea"/>
                <a:sym typeface="+mn-lt"/>
              </a:rPr>
              <a:t>Grab this month's freebies from across Envoi Market Grab this month's freebies from across</a:t>
            </a:r>
          </a:p>
        </p:txBody>
      </p:sp>
      <p:sp>
        <p:nvSpPr>
          <p:cNvPr id="118" name="TextBox 117"/>
          <p:cNvSpPr txBox="1"/>
          <p:nvPr/>
        </p:nvSpPr>
        <p:spPr>
          <a:xfrm>
            <a:off x="6685953" y="3372704"/>
            <a:ext cx="1415772" cy="276999"/>
          </a:xfrm>
          <a:prstGeom prst="rect">
            <a:avLst/>
          </a:prstGeom>
          <a:noFill/>
        </p:spPr>
        <p:txBody>
          <a:bodyPr wrap="none" rtlCol="0">
            <a:spAutoFit/>
          </a:bodyPr>
          <a:lstStyle/>
          <a:p>
            <a:r>
              <a:rPr lang="en-US" sz="1200" dirty="0">
                <a:solidFill>
                  <a:schemeClr val="accent2"/>
                </a:solidFill>
                <a:cs typeface="+mn-ea"/>
                <a:sym typeface="+mn-lt"/>
              </a:rPr>
              <a:t>JOB ROLE HERE</a:t>
            </a:r>
          </a:p>
        </p:txBody>
      </p:sp>
      <p:sp>
        <p:nvSpPr>
          <p:cNvPr id="62" name="Rectangle 61"/>
          <p:cNvSpPr/>
          <p:nvPr/>
        </p:nvSpPr>
        <p:spPr>
          <a:xfrm>
            <a:off x="227317" y="222612"/>
            <a:ext cx="2856442" cy="3398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3" name="Rectangle 62"/>
          <p:cNvSpPr/>
          <p:nvPr/>
        </p:nvSpPr>
        <p:spPr>
          <a:xfrm>
            <a:off x="-8210" y="222612"/>
            <a:ext cx="2856442" cy="3398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67" name="Group 66"/>
          <p:cNvGrpSpPr/>
          <p:nvPr/>
        </p:nvGrpSpPr>
        <p:grpSpPr>
          <a:xfrm>
            <a:off x="-8210" y="3224646"/>
            <a:ext cx="1918855" cy="1918855"/>
            <a:chOff x="-8210" y="3224646"/>
            <a:chExt cx="1918855" cy="1918855"/>
          </a:xfrm>
        </p:grpSpPr>
        <p:sp>
          <p:nvSpPr>
            <p:cNvPr id="68"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9"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70" name="Group 69"/>
          <p:cNvGrpSpPr/>
          <p:nvPr/>
        </p:nvGrpSpPr>
        <p:grpSpPr>
          <a:xfrm rot="10800000">
            <a:off x="7243543" y="-9651"/>
            <a:ext cx="1918855" cy="1918855"/>
            <a:chOff x="-8210" y="3224646"/>
            <a:chExt cx="1918855" cy="1918855"/>
          </a:xfrm>
        </p:grpSpPr>
        <p:sp>
          <p:nvSpPr>
            <p:cNvPr id="71"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3"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pic>
        <p:nvPicPr>
          <p:cNvPr id="21" name="图片占位符 20"/>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6497" b="6497"/>
          <a:stretch>
            <a:fillRect/>
          </a:stretch>
        </p:blipFill>
        <p:spPr/>
      </p:pic>
      <p:pic>
        <p:nvPicPr>
          <p:cNvPr id="23" name="图片占位符 22"/>
          <p:cNvPicPr>
            <a:picLocks noGrp="1" noChangeAspect="1"/>
          </p:cNvPicPr>
          <p:nvPr>
            <p:ph type="pic" sz="quarter" idx="20"/>
          </p:nvPr>
        </p:nvPicPr>
        <p:blipFill>
          <a:blip r:embed="rId3" cstate="print">
            <a:extLst>
              <a:ext uri="{28A0092B-C50C-407E-A947-70E740481C1C}">
                <a14:useLocalDpi xmlns:a14="http://schemas.microsoft.com/office/drawing/2010/main" val="0"/>
              </a:ext>
            </a:extLst>
          </a:blip>
          <a:srcRect t="6631" b="6631"/>
          <a:stretch>
            <a:fillRect/>
          </a:stretch>
        </p:blipFill>
        <p:spPr/>
      </p:pic>
      <p:pic>
        <p:nvPicPr>
          <p:cNvPr id="24" name="图片占位符 23"/>
          <p:cNvPicPr>
            <a:picLocks noGrp="1" noChangeAspect="1"/>
          </p:cNvPicPr>
          <p:nvPr>
            <p:ph type="pic" sz="quarter" idx="21"/>
          </p:nvPr>
        </p:nvPicPr>
        <p:blipFill>
          <a:blip r:embed="rId4" cstate="print">
            <a:extLst>
              <a:ext uri="{28A0092B-C50C-407E-A947-70E740481C1C}">
                <a14:useLocalDpi xmlns:a14="http://schemas.microsoft.com/office/drawing/2010/main" val="0"/>
              </a:ext>
            </a:extLst>
          </a:blip>
          <a:srcRect t="13312" b="13312"/>
          <a:stretch>
            <a:fillRect/>
          </a:stretch>
        </p:blipFill>
        <p:spPr/>
      </p:pic>
      <p:pic>
        <p:nvPicPr>
          <p:cNvPr id="22" name="图片占位符 21"/>
          <p:cNvPicPr>
            <a:picLocks noGrp="1" noChangeAspect="1"/>
          </p:cNvPicPr>
          <p:nvPr>
            <p:ph type="pic" sz="quarter" idx="19"/>
          </p:nvPr>
        </p:nvPicPr>
        <p:blipFill>
          <a:blip r:embed="rId5" cstate="print">
            <a:extLst>
              <a:ext uri="{28A0092B-C50C-407E-A947-70E740481C1C}">
                <a14:useLocalDpi xmlns:a14="http://schemas.microsoft.com/office/drawing/2010/main" val="0"/>
              </a:ext>
            </a:extLst>
          </a:blip>
          <a:srcRect l="5637" r="5637"/>
          <a:stretch>
            <a:fillRect/>
          </a:stretch>
        </p:blipFill>
        <p:spPr/>
      </p:pic>
      <p:sp>
        <p:nvSpPr>
          <p:cNvPr id="74" name="Text Placeholder 5"/>
          <p:cNvSpPr txBox="1">
            <a:spLocks/>
          </p:cNvSpPr>
          <p:nvPr/>
        </p:nvSpPr>
        <p:spPr>
          <a:xfrm>
            <a:off x="-119108" y="222612"/>
            <a:ext cx="3559055" cy="339810"/>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2000" kern="1200">
                <a:solidFill>
                  <a:schemeClr val="tx1"/>
                </a:solidFill>
                <a:latin typeface="+mj-lt"/>
                <a:ea typeface="Roboto" pitchFamily="2" charset="0"/>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b="1" dirty="0">
                <a:solidFill>
                  <a:schemeClr val="accent2"/>
                </a:solidFill>
                <a:latin typeface="+mn-lt"/>
                <a:ea typeface="+mn-ea"/>
                <a:cs typeface="+mn-ea"/>
                <a:sym typeface="+mn-lt"/>
              </a:rPr>
              <a:t>公司介绍</a:t>
            </a:r>
            <a:endParaRPr lang="en-US" b="1" dirty="0">
              <a:solidFill>
                <a:schemeClr val="accent2"/>
              </a:solidFill>
              <a:latin typeface="+mn-lt"/>
              <a:ea typeface="+mn-ea"/>
              <a:cs typeface="+mn-ea"/>
              <a:sym typeface="+mn-lt"/>
            </a:endParaRPr>
          </a:p>
        </p:txBody>
      </p:sp>
    </p:spTree>
    <p:extLst>
      <p:ext uri="{BB962C8B-B14F-4D97-AF65-F5344CB8AC3E}">
        <p14:creationId xmlns:p14="http://schemas.microsoft.com/office/powerpoint/2010/main" val="9440313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000" fill="hold"/>
                                        <p:tgtEl>
                                          <p:spTgt spid="67"/>
                                        </p:tgtEl>
                                        <p:attrNameLst>
                                          <p:attrName>ppt_x</p:attrName>
                                        </p:attrNameLst>
                                      </p:cBhvr>
                                      <p:tavLst>
                                        <p:tav tm="0">
                                          <p:val>
                                            <p:strVal val="1+#ppt_w/2"/>
                                          </p:val>
                                        </p:tav>
                                        <p:tav tm="100000">
                                          <p:val>
                                            <p:strVal val="#ppt_x"/>
                                          </p:val>
                                        </p:tav>
                                      </p:tavLst>
                                    </p:anim>
                                    <p:anim calcmode="lin" valueType="num">
                                      <p:cBhvr additive="base">
                                        <p:cTn id="8" dur="100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1000" fill="hold"/>
                                        <p:tgtEl>
                                          <p:spTgt spid="70"/>
                                        </p:tgtEl>
                                        <p:attrNameLst>
                                          <p:attrName>ppt_x</p:attrName>
                                        </p:attrNameLst>
                                      </p:cBhvr>
                                      <p:tavLst>
                                        <p:tav tm="0">
                                          <p:val>
                                            <p:strVal val="0-#ppt_w/2"/>
                                          </p:val>
                                        </p:tav>
                                        <p:tav tm="100000">
                                          <p:val>
                                            <p:strVal val="#ppt_x"/>
                                          </p:val>
                                        </p:tav>
                                      </p:tavLst>
                                    </p:anim>
                                    <p:anim calcmode="lin" valueType="num">
                                      <p:cBhvr additive="base">
                                        <p:cTn id="12" dur="1000" fill="hold"/>
                                        <p:tgtEl>
                                          <p:spTgt spid="70"/>
                                        </p:tgtEl>
                                        <p:attrNameLst>
                                          <p:attrName>ppt_y</p:attrName>
                                        </p:attrNameLst>
                                      </p:cBhvr>
                                      <p:tavLst>
                                        <p:tav tm="0">
                                          <p:val>
                                            <p:strVal val="1+#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1000" fill="hold"/>
                                        <p:tgtEl>
                                          <p:spTgt spid="62"/>
                                        </p:tgtEl>
                                        <p:attrNameLst>
                                          <p:attrName>ppt_x</p:attrName>
                                        </p:attrNameLst>
                                      </p:cBhvr>
                                      <p:tavLst>
                                        <p:tav tm="0">
                                          <p:val>
                                            <p:strVal val="0-#ppt_w/2"/>
                                          </p:val>
                                        </p:tav>
                                        <p:tav tm="100000">
                                          <p:val>
                                            <p:strVal val="#ppt_x"/>
                                          </p:val>
                                        </p:tav>
                                      </p:tavLst>
                                    </p:anim>
                                    <p:anim calcmode="lin" valueType="num">
                                      <p:cBhvr additive="base">
                                        <p:cTn id="16" dur="1000" fill="hold"/>
                                        <p:tgtEl>
                                          <p:spTgt spid="62"/>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10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1000" fill="hold"/>
                                        <p:tgtEl>
                                          <p:spTgt spid="63"/>
                                        </p:tgtEl>
                                        <p:attrNameLst>
                                          <p:attrName>ppt_x</p:attrName>
                                        </p:attrNameLst>
                                      </p:cBhvr>
                                      <p:tavLst>
                                        <p:tav tm="0">
                                          <p:val>
                                            <p:strVal val="0-#ppt_w/2"/>
                                          </p:val>
                                        </p:tav>
                                        <p:tav tm="100000">
                                          <p:val>
                                            <p:strVal val="#ppt_x"/>
                                          </p:val>
                                        </p:tav>
                                      </p:tavLst>
                                    </p:anim>
                                    <p:anim calcmode="lin" valueType="num">
                                      <p:cBhvr additive="base">
                                        <p:cTn id="20" dur="1000" fill="hold"/>
                                        <p:tgtEl>
                                          <p:spTgt spid="63"/>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00"/>
                                  </p:stCondLst>
                                  <p:childTnLst>
                                    <p:set>
                                      <p:cBhvr>
                                        <p:cTn id="22" dur="1" fill="hold">
                                          <p:stCondLst>
                                            <p:cond delay="0"/>
                                          </p:stCondLst>
                                        </p:cTn>
                                        <p:tgtEl>
                                          <p:spTgt spid="65">
                                            <p:txEl>
                                              <p:pRg st="0" end="0"/>
                                            </p:txEl>
                                          </p:spTgt>
                                        </p:tgtEl>
                                        <p:attrNameLst>
                                          <p:attrName>style.visibility</p:attrName>
                                        </p:attrNameLst>
                                      </p:cBhvr>
                                      <p:to>
                                        <p:strVal val="visible"/>
                                      </p:to>
                                    </p:set>
                                    <p:anim calcmode="lin" valueType="num">
                                      <p:cBhvr additive="base">
                                        <p:cTn id="23" dur="1000" fill="hold"/>
                                        <p:tgtEl>
                                          <p:spTgt spid="65">
                                            <p:txEl>
                                              <p:pRg st="0" end="0"/>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65">
                                            <p:txEl>
                                              <p:pRg st="0" end="0"/>
                                            </p:txEl>
                                          </p:spTgt>
                                        </p:tgtEl>
                                        <p:attrNameLst>
                                          <p:attrName>ppt_y</p:attrName>
                                        </p:attrNameLst>
                                      </p:cBhvr>
                                      <p:tavLst>
                                        <p:tav tm="0">
                                          <p:val>
                                            <p:strVal val="#ppt_y"/>
                                          </p:val>
                                        </p:tav>
                                        <p:tav tm="100000">
                                          <p:val>
                                            <p:strVal val="#ppt_y"/>
                                          </p:val>
                                        </p:tav>
                                      </p:tavLst>
                                    </p:anim>
                                  </p:childTnLst>
                                </p:cTn>
                              </p:par>
                            </p:childTnLst>
                          </p:cTn>
                        </p:par>
                        <p:par>
                          <p:cTn id="25" fill="hold">
                            <p:stCondLst>
                              <p:cond delay="1200"/>
                            </p:stCondLst>
                            <p:childTnLst>
                              <p:par>
                                <p:cTn id="26" presetID="16" presetClass="entr" presetSubtype="21"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par>
                                <p:cTn id="29" presetID="2" presetClass="entr" presetSubtype="8" decel="100000" fill="hold" grpId="0" nodeType="withEffect">
                                  <p:stCondLst>
                                    <p:cond delay="0"/>
                                  </p:stCondLst>
                                  <p:childTnLst>
                                    <p:set>
                                      <p:cBhvr>
                                        <p:cTn id="30" dur="1" fill="hold">
                                          <p:stCondLst>
                                            <p:cond delay="0"/>
                                          </p:stCondLst>
                                        </p:cTn>
                                        <p:tgtEl>
                                          <p:spTgt spid="74">
                                            <p:txEl>
                                              <p:pRg st="0" end="0"/>
                                            </p:txEl>
                                          </p:spTgt>
                                        </p:tgtEl>
                                        <p:attrNameLst>
                                          <p:attrName>style.visibility</p:attrName>
                                        </p:attrNameLst>
                                      </p:cBhvr>
                                      <p:to>
                                        <p:strVal val="visible"/>
                                      </p:to>
                                    </p:set>
                                    <p:anim calcmode="lin" valueType="num">
                                      <p:cBhvr additive="base">
                                        <p:cTn id="31" dur="1000" fill="hold"/>
                                        <p:tgtEl>
                                          <p:spTgt spid="74">
                                            <p:txEl>
                                              <p:pRg st="0" end="0"/>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74">
                                            <p:txEl>
                                              <p:pRg st="0" end="0"/>
                                            </p:txEl>
                                          </p:spTgt>
                                        </p:tgtEl>
                                        <p:attrNameLst>
                                          <p:attrName>ppt_y</p:attrName>
                                        </p:attrNameLst>
                                      </p:cBhvr>
                                      <p:tavLst>
                                        <p:tav tm="0">
                                          <p:val>
                                            <p:strVal val="#ppt_y"/>
                                          </p:val>
                                        </p:tav>
                                        <p:tav tm="100000">
                                          <p:val>
                                            <p:strVal val="#ppt_y"/>
                                          </p:val>
                                        </p:tav>
                                      </p:tavLst>
                                    </p:anim>
                                  </p:childTnLst>
                                </p:cTn>
                              </p:par>
                              <p:par>
                                <p:cTn id="33" presetID="16" presetClass="entr" presetSubtype="21"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barn(inVertical)">
                                      <p:cBhvr>
                                        <p:cTn id="35" dur="500"/>
                                        <p:tgtEl>
                                          <p:spTgt spid="72"/>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fltVal val="0"/>
                                          </p:val>
                                        </p:tav>
                                        <p:tav tm="100000">
                                          <p:val>
                                            <p:strVal val="#ppt_w"/>
                                          </p:val>
                                        </p:tav>
                                      </p:tavLst>
                                    </p:anim>
                                    <p:anim calcmode="lin" valueType="num">
                                      <p:cBhvr>
                                        <p:cTn id="55" dur="500" fill="hold"/>
                                        <p:tgtEl>
                                          <p:spTgt spid="32"/>
                                        </p:tgtEl>
                                        <p:attrNameLst>
                                          <p:attrName>ppt_h</p:attrName>
                                        </p:attrNameLst>
                                      </p:cBhvr>
                                      <p:tavLst>
                                        <p:tav tm="0">
                                          <p:val>
                                            <p:fltVal val="0"/>
                                          </p:val>
                                        </p:tav>
                                        <p:tav tm="100000">
                                          <p:val>
                                            <p:strVal val="#ppt_h"/>
                                          </p:val>
                                        </p:tav>
                                      </p:tavLst>
                                    </p:anim>
                                    <p:animEffect transition="in" filter="fade">
                                      <p:cBhvr>
                                        <p:cTn id="56" dur="500"/>
                                        <p:tgtEl>
                                          <p:spTgt spid="32"/>
                                        </p:tgtEl>
                                      </p:cBhvr>
                                    </p:animEffect>
                                  </p:childTnLst>
                                </p:cTn>
                              </p:par>
                            </p:childTnLst>
                          </p:cTn>
                        </p:par>
                        <p:par>
                          <p:cTn id="57" fill="hold">
                            <p:stCondLst>
                              <p:cond delay="500"/>
                            </p:stCondLst>
                            <p:childTnLst>
                              <p:par>
                                <p:cTn id="58" presetID="16" presetClass="entr" presetSubtype="21" fill="hold" grpId="0" nodeType="afterEffect">
                                  <p:stCondLst>
                                    <p:cond delay="0"/>
                                  </p:stCondLst>
                                  <p:childTnLst>
                                    <p:set>
                                      <p:cBhvr>
                                        <p:cTn id="59" dur="1" fill="hold">
                                          <p:stCondLst>
                                            <p:cond delay="0"/>
                                          </p:stCondLst>
                                        </p:cTn>
                                        <p:tgtEl>
                                          <p:spTgt spid="103"/>
                                        </p:tgtEl>
                                        <p:attrNameLst>
                                          <p:attrName>style.visibility</p:attrName>
                                        </p:attrNameLst>
                                      </p:cBhvr>
                                      <p:to>
                                        <p:strVal val="visible"/>
                                      </p:to>
                                    </p:set>
                                    <p:animEffect transition="in" filter="barn(inVertical)">
                                      <p:cBhvr>
                                        <p:cTn id="60" dur="500"/>
                                        <p:tgtEl>
                                          <p:spTgt spid="103"/>
                                        </p:tgtEl>
                                      </p:cBhvr>
                                    </p:animEffect>
                                  </p:childTnLst>
                                </p:cTn>
                              </p:par>
                            </p:childTnLst>
                          </p:cTn>
                        </p:par>
                        <p:par>
                          <p:cTn id="61" fill="hold">
                            <p:stCondLst>
                              <p:cond delay="1000"/>
                            </p:stCondLst>
                            <p:childTnLst>
                              <p:par>
                                <p:cTn id="62" presetID="53" presetClass="entr" presetSubtype="16" fill="hold" grpId="0" nodeType="afterEffect">
                                  <p:stCondLst>
                                    <p:cond delay="0"/>
                                  </p:stCondLst>
                                  <p:childTnLst>
                                    <p:set>
                                      <p:cBhvr>
                                        <p:cTn id="63" dur="1" fill="hold">
                                          <p:stCondLst>
                                            <p:cond delay="0"/>
                                          </p:stCondLst>
                                        </p:cTn>
                                        <p:tgtEl>
                                          <p:spTgt spid="108"/>
                                        </p:tgtEl>
                                        <p:attrNameLst>
                                          <p:attrName>style.visibility</p:attrName>
                                        </p:attrNameLst>
                                      </p:cBhvr>
                                      <p:to>
                                        <p:strVal val="visible"/>
                                      </p:to>
                                    </p:set>
                                    <p:anim calcmode="lin" valueType="num">
                                      <p:cBhvr>
                                        <p:cTn id="64" dur="500" fill="hold"/>
                                        <p:tgtEl>
                                          <p:spTgt spid="108"/>
                                        </p:tgtEl>
                                        <p:attrNameLst>
                                          <p:attrName>ppt_w</p:attrName>
                                        </p:attrNameLst>
                                      </p:cBhvr>
                                      <p:tavLst>
                                        <p:tav tm="0">
                                          <p:val>
                                            <p:fltVal val="0"/>
                                          </p:val>
                                        </p:tav>
                                        <p:tav tm="100000">
                                          <p:val>
                                            <p:strVal val="#ppt_w"/>
                                          </p:val>
                                        </p:tav>
                                      </p:tavLst>
                                    </p:anim>
                                    <p:anim calcmode="lin" valueType="num">
                                      <p:cBhvr>
                                        <p:cTn id="65" dur="500" fill="hold"/>
                                        <p:tgtEl>
                                          <p:spTgt spid="108"/>
                                        </p:tgtEl>
                                        <p:attrNameLst>
                                          <p:attrName>ppt_h</p:attrName>
                                        </p:attrNameLst>
                                      </p:cBhvr>
                                      <p:tavLst>
                                        <p:tav tm="0">
                                          <p:val>
                                            <p:fltVal val="0"/>
                                          </p:val>
                                        </p:tav>
                                        <p:tav tm="100000">
                                          <p:val>
                                            <p:strVal val="#ppt_h"/>
                                          </p:val>
                                        </p:tav>
                                      </p:tavLst>
                                    </p:anim>
                                    <p:animEffect transition="in" filter="fade">
                                      <p:cBhvr>
                                        <p:cTn id="66" dur="500"/>
                                        <p:tgtEl>
                                          <p:spTgt spid="108"/>
                                        </p:tgtEl>
                                      </p:cBhvr>
                                    </p:animEffect>
                                  </p:childTnLst>
                                </p:cTn>
                              </p:par>
                            </p:childTnLst>
                          </p:cTn>
                        </p:par>
                        <p:par>
                          <p:cTn id="67" fill="hold">
                            <p:stCondLst>
                              <p:cond delay="1500"/>
                            </p:stCondLst>
                            <p:childTnLst>
                              <p:par>
                                <p:cTn id="68" presetID="53" presetClass="entr" presetSubtype="16" fill="hold" grpId="0" nodeType="afterEffect">
                                  <p:stCondLst>
                                    <p:cond delay="0"/>
                                  </p:stCondLst>
                                  <p:childTnLst>
                                    <p:set>
                                      <p:cBhvr>
                                        <p:cTn id="69" dur="1" fill="hold">
                                          <p:stCondLst>
                                            <p:cond delay="0"/>
                                          </p:stCondLst>
                                        </p:cTn>
                                        <p:tgtEl>
                                          <p:spTgt spid="110"/>
                                        </p:tgtEl>
                                        <p:attrNameLst>
                                          <p:attrName>style.visibility</p:attrName>
                                        </p:attrNameLst>
                                      </p:cBhvr>
                                      <p:to>
                                        <p:strVal val="visible"/>
                                      </p:to>
                                    </p:set>
                                    <p:anim calcmode="lin" valueType="num">
                                      <p:cBhvr>
                                        <p:cTn id="70" dur="500" fill="hold"/>
                                        <p:tgtEl>
                                          <p:spTgt spid="110"/>
                                        </p:tgtEl>
                                        <p:attrNameLst>
                                          <p:attrName>ppt_w</p:attrName>
                                        </p:attrNameLst>
                                      </p:cBhvr>
                                      <p:tavLst>
                                        <p:tav tm="0">
                                          <p:val>
                                            <p:fltVal val="0"/>
                                          </p:val>
                                        </p:tav>
                                        <p:tav tm="100000">
                                          <p:val>
                                            <p:strVal val="#ppt_w"/>
                                          </p:val>
                                        </p:tav>
                                      </p:tavLst>
                                    </p:anim>
                                    <p:anim calcmode="lin" valueType="num">
                                      <p:cBhvr>
                                        <p:cTn id="71" dur="500" fill="hold"/>
                                        <p:tgtEl>
                                          <p:spTgt spid="110"/>
                                        </p:tgtEl>
                                        <p:attrNameLst>
                                          <p:attrName>ppt_h</p:attrName>
                                        </p:attrNameLst>
                                      </p:cBhvr>
                                      <p:tavLst>
                                        <p:tav tm="0">
                                          <p:val>
                                            <p:fltVal val="0"/>
                                          </p:val>
                                        </p:tav>
                                        <p:tav tm="100000">
                                          <p:val>
                                            <p:strVal val="#ppt_h"/>
                                          </p:val>
                                        </p:tav>
                                      </p:tavLst>
                                    </p:anim>
                                    <p:animEffect transition="in" filter="fade">
                                      <p:cBhvr>
                                        <p:cTn id="72" dur="500"/>
                                        <p:tgtEl>
                                          <p:spTgt spid="110"/>
                                        </p:tgtEl>
                                      </p:cBhvr>
                                    </p:animEffect>
                                  </p:childTnLst>
                                </p:cTn>
                              </p:par>
                            </p:childTnLst>
                          </p:cTn>
                        </p:par>
                        <p:par>
                          <p:cTn id="73" fill="hold">
                            <p:stCondLst>
                              <p:cond delay="2000"/>
                            </p:stCondLst>
                            <p:childTnLst>
                              <p:par>
                                <p:cTn id="74" presetID="53" presetClass="entr" presetSubtype="16" fill="hold" grpId="0" nodeType="afterEffect">
                                  <p:stCondLst>
                                    <p:cond delay="0"/>
                                  </p:stCondLst>
                                  <p:childTnLst>
                                    <p:set>
                                      <p:cBhvr>
                                        <p:cTn id="75" dur="1" fill="hold">
                                          <p:stCondLst>
                                            <p:cond delay="0"/>
                                          </p:stCondLst>
                                        </p:cTn>
                                        <p:tgtEl>
                                          <p:spTgt spid="109"/>
                                        </p:tgtEl>
                                        <p:attrNameLst>
                                          <p:attrName>style.visibility</p:attrName>
                                        </p:attrNameLst>
                                      </p:cBhvr>
                                      <p:to>
                                        <p:strVal val="visible"/>
                                      </p:to>
                                    </p:set>
                                    <p:anim calcmode="lin" valueType="num">
                                      <p:cBhvr>
                                        <p:cTn id="76" dur="500" fill="hold"/>
                                        <p:tgtEl>
                                          <p:spTgt spid="109"/>
                                        </p:tgtEl>
                                        <p:attrNameLst>
                                          <p:attrName>ppt_w</p:attrName>
                                        </p:attrNameLst>
                                      </p:cBhvr>
                                      <p:tavLst>
                                        <p:tav tm="0">
                                          <p:val>
                                            <p:fltVal val="0"/>
                                          </p:val>
                                        </p:tav>
                                        <p:tav tm="100000">
                                          <p:val>
                                            <p:strVal val="#ppt_w"/>
                                          </p:val>
                                        </p:tav>
                                      </p:tavLst>
                                    </p:anim>
                                    <p:anim calcmode="lin" valueType="num">
                                      <p:cBhvr>
                                        <p:cTn id="77" dur="500" fill="hold"/>
                                        <p:tgtEl>
                                          <p:spTgt spid="109"/>
                                        </p:tgtEl>
                                        <p:attrNameLst>
                                          <p:attrName>ppt_h</p:attrName>
                                        </p:attrNameLst>
                                      </p:cBhvr>
                                      <p:tavLst>
                                        <p:tav tm="0">
                                          <p:val>
                                            <p:fltVal val="0"/>
                                          </p:val>
                                        </p:tav>
                                        <p:tav tm="100000">
                                          <p:val>
                                            <p:strVal val="#ppt_h"/>
                                          </p:val>
                                        </p:tav>
                                      </p:tavLst>
                                    </p:anim>
                                    <p:animEffect transition="in" filter="fade">
                                      <p:cBhvr>
                                        <p:cTn id="78" dur="500"/>
                                        <p:tgtEl>
                                          <p:spTgt spid="109"/>
                                        </p:tgtEl>
                                      </p:cBhvr>
                                    </p:animEffect>
                                  </p:childTnLst>
                                </p:cTn>
                              </p:par>
                            </p:childTnLst>
                          </p:cTn>
                        </p:par>
                        <p:par>
                          <p:cTn id="79" fill="hold">
                            <p:stCondLst>
                              <p:cond delay="2500"/>
                            </p:stCondLst>
                            <p:childTnLst>
                              <p:par>
                                <p:cTn id="80" presetID="16" presetClass="entr" presetSubtype="21" fill="hold" grpId="0" nodeType="after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barn(inVertical)">
                                      <p:cBhvr>
                                        <p:cTn id="82" dur="500"/>
                                        <p:tgtEl>
                                          <p:spTgt spid="75"/>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barn(inVertical)">
                                      <p:cBhvr>
                                        <p:cTn id="85" dur="500"/>
                                        <p:tgtEl>
                                          <p:spTgt spid="76"/>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82"/>
                                        </p:tgtEl>
                                        <p:attrNameLst>
                                          <p:attrName>style.visibility</p:attrName>
                                        </p:attrNameLst>
                                      </p:cBhvr>
                                      <p:to>
                                        <p:strVal val="visible"/>
                                      </p:to>
                                    </p:set>
                                    <p:animEffect transition="in" filter="barn(inVertical)">
                                      <p:cBhvr>
                                        <p:cTn id="88" dur="500"/>
                                        <p:tgtEl>
                                          <p:spTgt spid="82"/>
                                        </p:tgtEl>
                                      </p:cBhvr>
                                    </p:animEffect>
                                  </p:childTnLst>
                                </p:cTn>
                              </p:par>
                            </p:childTnLst>
                          </p:cTn>
                        </p:par>
                        <p:par>
                          <p:cTn id="89" fill="hold">
                            <p:stCondLst>
                              <p:cond delay="3000"/>
                            </p:stCondLst>
                            <p:childTnLst>
                              <p:par>
                                <p:cTn id="90" presetID="53" presetClass="entr" presetSubtype="16" fill="hold" grpId="0" nodeType="afterEffect">
                                  <p:stCondLst>
                                    <p:cond delay="0"/>
                                  </p:stCondLst>
                                  <p:childTnLst>
                                    <p:set>
                                      <p:cBhvr>
                                        <p:cTn id="91" dur="1" fill="hold">
                                          <p:stCondLst>
                                            <p:cond delay="0"/>
                                          </p:stCondLst>
                                        </p:cTn>
                                        <p:tgtEl>
                                          <p:spTgt spid="79"/>
                                        </p:tgtEl>
                                        <p:attrNameLst>
                                          <p:attrName>style.visibility</p:attrName>
                                        </p:attrNameLst>
                                      </p:cBhvr>
                                      <p:to>
                                        <p:strVal val="visible"/>
                                      </p:to>
                                    </p:set>
                                    <p:anim calcmode="lin" valueType="num">
                                      <p:cBhvr>
                                        <p:cTn id="92" dur="500" fill="hold"/>
                                        <p:tgtEl>
                                          <p:spTgt spid="79"/>
                                        </p:tgtEl>
                                        <p:attrNameLst>
                                          <p:attrName>ppt_w</p:attrName>
                                        </p:attrNameLst>
                                      </p:cBhvr>
                                      <p:tavLst>
                                        <p:tav tm="0">
                                          <p:val>
                                            <p:fltVal val="0"/>
                                          </p:val>
                                        </p:tav>
                                        <p:tav tm="100000">
                                          <p:val>
                                            <p:strVal val="#ppt_w"/>
                                          </p:val>
                                        </p:tav>
                                      </p:tavLst>
                                    </p:anim>
                                    <p:anim calcmode="lin" valueType="num">
                                      <p:cBhvr>
                                        <p:cTn id="93" dur="500" fill="hold"/>
                                        <p:tgtEl>
                                          <p:spTgt spid="79"/>
                                        </p:tgtEl>
                                        <p:attrNameLst>
                                          <p:attrName>ppt_h</p:attrName>
                                        </p:attrNameLst>
                                      </p:cBhvr>
                                      <p:tavLst>
                                        <p:tav tm="0">
                                          <p:val>
                                            <p:fltVal val="0"/>
                                          </p:val>
                                        </p:tav>
                                        <p:tav tm="100000">
                                          <p:val>
                                            <p:strVal val="#ppt_h"/>
                                          </p:val>
                                        </p:tav>
                                      </p:tavLst>
                                    </p:anim>
                                    <p:animEffect transition="in" filter="fade">
                                      <p:cBhvr>
                                        <p:cTn id="94" dur="500"/>
                                        <p:tgtEl>
                                          <p:spTgt spid="79"/>
                                        </p:tgtEl>
                                      </p:cBhvr>
                                    </p:animEffect>
                                  </p:childTnLst>
                                </p:cTn>
                              </p:par>
                            </p:childTnLst>
                          </p:cTn>
                        </p:par>
                        <p:par>
                          <p:cTn id="95" fill="hold">
                            <p:stCondLst>
                              <p:cond delay="3500"/>
                            </p:stCondLst>
                            <p:childTnLst>
                              <p:par>
                                <p:cTn id="96" presetID="53" presetClass="entr" presetSubtype="16" fill="hold" grpId="0" nodeType="afterEffect">
                                  <p:stCondLst>
                                    <p:cond delay="0"/>
                                  </p:stCondLst>
                                  <p:childTnLst>
                                    <p:set>
                                      <p:cBhvr>
                                        <p:cTn id="97" dur="1" fill="hold">
                                          <p:stCondLst>
                                            <p:cond delay="0"/>
                                          </p:stCondLst>
                                        </p:cTn>
                                        <p:tgtEl>
                                          <p:spTgt spid="81"/>
                                        </p:tgtEl>
                                        <p:attrNameLst>
                                          <p:attrName>style.visibility</p:attrName>
                                        </p:attrNameLst>
                                      </p:cBhvr>
                                      <p:to>
                                        <p:strVal val="visible"/>
                                      </p:to>
                                    </p:set>
                                    <p:anim calcmode="lin" valueType="num">
                                      <p:cBhvr>
                                        <p:cTn id="98" dur="500" fill="hold"/>
                                        <p:tgtEl>
                                          <p:spTgt spid="81"/>
                                        </p:tgtEl>
                                        <p:attrNameLst>
                                          <p:attrName>ppt_w</p:attrName>
                                        </p:attrNameLst>
                                      </p:cBhvr>
                                      <p:tavLst>
                                        <p:tav tm="0">
                                          <p:val>
                                            <p:fltVal val="0"/>
                                          </p:val>
                                        </p:tav>
                                        <p:tav tm="100000">
                                          <p:val>
                                            <p:strVal val="#ppt_w"/>
                                          </p:val>
                                        </p:tav>
                                      </p:tavLst>
                                    </p:anim>
                                    <p:anim calcmode="lin" valueType="num">
                                      <p:cBhvr>
                                        <p:cTn id="99" dur="500" fill="hold"/>
                                        <p:tgtEl>
                                          <p:spTgt spid="81"/>
                                        </p:tgtEl>
                                        <p:attrNameLst>
                                          <p:attrName>ppt_h</p:attrName>
                                        </p:attrNameLst>
                                      </p:cBhvr>
                                      <p:tavLst>
                                        <p:tav tm="0">
                                          <p:val>
                                            <p:fltVal val="0"/>
                                          </p:val>
                                        </p:tav>
                                        <p:tav tm="100000">
                                          <p:val>
                                            <p:strVal val="#ppt_h"/>
                                          </p:val>
                                        </p:tav>
                                      </p:tavLst>
                                    </p:anim>
                                    <p:animEffect transition="in" filter="fade">
                                      <p:cBhvr>
                                        <p:cTn id="100" dur="500"/>
                                        <p:tgtEl>
                                          <p:spTgt spid="81"/>
                                        </p:tgtEl>
                                      </p:cBhvr>
                                    </p:animEffect>
                                  </p:childTnLst>
                                </p:cTn>
                              </p:par>
                            </p:childTnLst>
                          </p:cTn>
                        </p:par>
                        <p:par>
                          <p:cTn id="101" fill="hold">
                            <p:stCondLst>
                              <p:cond delay="4000"/>
                            </p:stCondLst>
                            <p:childTnLst>
                              <p:par>
                                <p:cTn id="102" presetID="53" presetClass="entr" presetSubtype="16" fill="hold" grpId="0" nodeType="afterEffect">
                                  <p:stCondLst>
                                    <p:cond delay="0"/>
                                  </p:stCondLst>
                                  <p:childTnLst>
                                    <p:set>
                                      <p:cBhvr>
                                        <p:cTn id="103" dur="1" fill="hold">
                                          <p:stCondLst>
                                            <p:cond delay="0"/>
                                          </p:stCondLst>
                                        </p:cTn>
                                        <p:tgtEl>
                                          <p:spTgt spid="80"/>
                                        </p:tgtEl>
                                        <p:attrNameLst>
                                          <p:attrName>style.visibility</p:attrName>
                                        </p:attrNameLst>
                                      </p:cBhvr>
                                      <p:to>
                                        <p:strVal val="visible"/>
                                      </p:to>
                                    </p:set>
                                    <p:anim calcmode="lin" valueType="num">
                                      <p:cBhvr>
                                        <p:cTn id="104" dur="500" fill="hold"/>
                                        <p:tgtEl>
                                          <p:spTgt spid="80"/>
                                        </p:tgtEl>
                                        <p:attrNameLst>
                                          <p:attrName>ppt_w</p:attrName>
                                        </p:attrNameLst>
                                      </p:cBhvr>
                                      <p:tavLst>
                                        <p:tav tm="0">
                                          <p:val>
                                            <p:fltVal val="0"/>
                                          </p:val>
                                        </p:tav>
                                        <p:tav tm="100000">
                                          <p:val>
                                            <p:strVal val="#ppt_w"/>
                                          </p:val>
                                        </p:tav>
                                      </p:tavLst>
                                    </p:anim>
                                    <p:anim calcmode="lin" valueType="num">
                                      <p:cBhvr>
                                        <p:cTn id="105" dur="500" fill="hold"/>
                                        <p:tgtEl>
                                          <p:spTgt spid="80"/>
                                        </p:tgtEl>
                                        <p:attrNameLst>
                                          <p:attrName>ppt_h</p:attrName>
                                        </p:attrNameLst>
                                      </p:cBhvr>
                                      <p:tavLst>
                                        <p:tav tm="0">
                                          <p:val>
                                            <p:fltVal val="0"/>
                                          </p:val>
                                        </p:tav>
                                        <p:tav tm="100000">
                                          <p:val>
                                            <p:strVal val="#ppt_h"/>
                                          </p:val>
                                        </p:tav>
                                      </p:tavLst>
                                    </p:anim>
                                    <p:animEffect transition="in" filter="fade">
                                      <p:cBhvr>
                                        <p:cTn id="106" dur="500"/>
                                        <p:tgtEl>
                                          <p:spTgt spid="80"/>
                                        </p:tgtEl>
                                      </p:cBhvr>
                                    </p:animEffect>
                                  </p:childTnLst>
                                </p:cTn>
                              </p:par>
                              <p:par>
                                <p:cTn id="107" presetID="16" presetClass="entr" presetSubtype="21" fill="hold" grpId="0" nodeType="withEffect">
                                  <p:stCondLst>
                                    <p:cond delay="0"/>
                                  </p:stCondLst>
                                  <p:childTnLst>
                                    <p:set>
                                      <p:cBhvr>
                                        <p:cTn id="108" dur="1" fill="hold">
                                          <p:stCondLst>
                                            <p:cond delay="0"/>
                                          </p:stCondLst>
                                        </p:cTn>
                                        <p:tgtEl>
                                          <p:spTgt spid="111"/>
                                        </p:tgtEl>
                                        <p:attrNameLst>
                                          <p:attrName>style.visibility</p:attrName>
                                        </p:attrNameLst>
                                      </p:cBhvr>
                                      <p:to>
                                        <p:strVal val="visible"/>
                                      </p:to>
                                    </p:set>
                                    <p:animEffect transition="in" filter="barn(inVertical)">
                                      <p:cBhvr>
                                        <p:cTn id="109" dur="500"/>
                                        <p:tgtEl>
                                          <p:spTgt spid="111"/>
                                        </p:tgtEl>
                                      </p:cBhvr>
                                    </p:animEffect>
                                  </p:childTnLst>
                                </p:cTn>
                              </p:par>
                              <p:par>
                                <p:cTn id="110" presetID="16" presetClass="entr" presetSubtype="21" fill="hold" grpId="0" nodeType="withEffect">
                                  <p:stCondLst>
                                    <p:cond delay="0"/>
                                  </p:stCondLst>
                                  <p:childTnLst>
                                    <p:set>
                                      <p:cBhvr>
                                        <p:cTn id="111" dur="1" fill="hold">
                                          <p:stCondLst>
                                            <p:cond delay="0"/>
                                          </p:stCondLst>
                                        </p:cTn>
                                        <p:tgtEl>
                                          <p:spTgt spid="114"/>
                                        </p:tgtEl>
                                        <p:attrNameLst>
                                          <p:attrName>style.visibility</p:attrName>
                                        </p:attrNameLst>
                                      </p:cBhvr>
                                      <p:to>
                                        <p:strVal val="visible"/>
                                      </p:to>
                                    </p:set>
                                    <p:animEffect transition="in" filter="barn(inVertical)">
                                      <p:cBhvr>
                                        <p:cTn id="112" dur="500"/>
                                        <p:tgtEl>
                                          <p:spTgt spid="114"/>
                                        </p:tgtEl>
                                      </p:cBhvr>
                                    </p:animEffect>
                                  </p:childTnLst>
                                </p:cTn>
                              </p:par>
                            </p:childTnLst>
                          </p:cTn>
                        </p:par>
                        <p:par>
                          <p:cTn id="113" fill="hold">
                            <p:stCondLst>
                              <p:cond delay="4500"/>
                            </p:stCondLst>
                            <p:childTnLst>
                              <p:par>
                                <p:cTn id="114" presetID="53" presetClass="entr" presetSubtype="16" fill="hold" grpId="0" nodeType="afterEffect">
                                  <p:stCondLst>
                                    <p:cond delay="0"/>
                                  </p:stCondLst>
                                  <p:childTnLst>
                                    <p:set>
                                      <p:cBhvr>
                                        <p:cTn id="115" dur="1" fill="hold">
                                          <p:stCondLst>
                                            <p:cond delay="0"/>
                                          </p:stCondLst>
                                        </p:cTn>
                                        <p:tgtEl>
                                          <p:spTgt spid="116"/>
                                        </p:tgtEl>
                                        <p:attrNameLst>
                                          <p:attrName>style.visibility</p:attrName>
                                        </p:attrNameLst>
                                      </p:cBhvr>
                                      <p:to>
                                        <p:strVal val="visible"/>
                                      </p:to>
                                    </p:set>
                                    <p:anim calcmode="lin" valueType="num">
                                      <p:cBhvr>
                                        <p:cTn id="116" dur="500" fill="hold"/>
                                        <p:tgtEl>
                                          <p:spTgt spid="116"/>
                                        </p:tgtEl>
                                        <p:attrNameLst>
                                          <p:attrName>ppt_w</p:attrName>
                                        </p:attrNameLst>
                                      </p:cBhvr>
                                      <p:tavLst>
                                        <p:tav tm="0">
                                          <p:val>
                                            <p:fltVal val="0"/>
                                          </p:val>
                                        </p:tav>
                                        <p:tav tm="100000">
                                          <p:val>
                                            <p:strVal val="#ppt_w"/>
                                          </p:val>
                                        </p:tav>
                                      </p:tavLst>
                                    </p:anim>
                                    <p:anim calcmode="lin" valueType="num">
                                      <p:cBhvr>
                                        <p:cTn id="117" dur="500" fill="hold"/>
                                        <p:tgtEl>
                                          <p:spTgt spid="116"/>
                                        </p:tgtEl>
                                        <p:attrNameLst>
                                          <p:attrName>ppt_h</p:attrName>
                                        </p:attrNameLst>
                                      </p:cBhvr>
                                      <p:tavLst>
                                        <p:tav tm="0">
                                          <p:val>
                                            <p:fltVal val="0"/>
                                          </p:val>
                                        </p:tav>
                                        <p:tav tm="100000">
                                          <p:val>
                                            <p:strVal val="#ppt_h"/>
                                          </p:val>
                                        </p:tav>
                                      </p:tavLst>
                                    </p:anim>
                                    <p:animEffect transition="in" filter="fade">
                                      <p:cBhvr>
                                        <p:cTn id="118" dur="500"/>
                                        <p:tgtEl>
                                          <p:spTgt spid="116"/>
                                        </p:tgtEl>
                                      </p:cBhvr>
                                    </p:animEffect>
                                  </p:childTnLst>
                                </p:cTn>
                              </p:par>
                            </p:childTnLst>
                          </p:cTn>
                        </p:par>
                        <p:par>
                          <p:cTn id="119" fill="hold">
                            <p:stCondLst>
                              <p:cond delay="5000"/>
                            </p:stCondLst>
                            <p:childTnLst>
                              <p:par>
                                <p:cTn id="120" presetID="53" presetClass="entr" presetSubtype="16" fill="hold" grpId="0" nodeType="afterEffect">
                                  <p:stCondLst>
                                    <p:cond delay="0"/>
                                  </p:stCondLst>
                                  <p:childTnLst>
                                    <p:set>
                                      <p:cBhvr>
                                        <p:cTn id="121" dur="1" fill="hold">
                                          <p:stCondLst>
                                            <p:cond delay="0"/>
                                          </p:stCondLst>
                                        </p:cTn>
                                        <p:tgtEl>
                                          <p:spTgt spid="118"/>
                                        </p:tgtEl>
                                        <p:attrNameLst>
                                          <p:attrName>style.visibility</p:attrName>
                                        </p:attrNameLst>
                                      </p:cBhvr>
                                      <p:to>
                                        <p:strVal val="visible"/>
                                      </p:to>
                                    </p:set>
                                    <p:anim calcmode="lin" valueType="num">
                                      <p:cBhvr>
                                        <p:cTn id="122" dur="500" fill="hold"/>
                                        <p:tgtEl>
                                          <p:spTgt spid="118"/>
                                        </p:tgtEl>
                                        <p:attrNameLst>
                                          <p:attrName>ppt_w</p:attrName>
                                        </p:attrNameLst>
                                      </p:cBhvr>
                                      <p:tavLst>
                                        <p:tav tm="0">
                                          <p:val>
                                            <p:fltVal val="0"/>
                                          </p:val>
                                        </p:tav>
                                        <p:tav tm="100000">
                                          <p:val>
                                            <p:strVal val="#ppt_w"/>
                                          </p:val>
                                        </p:tav>
                                      </p:tavLst>
                                    </p:anim>
                                    <p:anim calcmode="lin" valueType="num">
                                      <p:cBhvr>
                                        <p:cTn id="123" dur="500" fill="hold"/>
                                        <p:tgtEl>
                                          <p:spTgt spid="118"/>
                                        </p:tgtEl>
                                        <p:attrNameLst>
                                          <p:attrName>ppt_h</p:attrName>
                                        </p:attrNameLst>
                                      </p:cBhvr>
                                      <p:tavLst>
                                        <p:tav tm="0">
                                          <p:val>
                                            <p:fltVal val="0"/>
                                          </p:val>
                                        </p:tav>
                                        <p:tav tm="100000">
                                          <p:val>
                                            <p:strVal val="#ppt_h"/>
                                          </p:val>
                                        </p:tav>
                                      </p:tavLst>
                                    </p:anim>
                                    <p:animEffect transition="in" filter="fade">
                                      <p:cBhvr>
                                        <p:cTn id="124" dur="500"/>
                                        <p:tgtEl>
                                          <p:spTgt spid="118"/>
                                        </p:tgtEl>
                                      </p:cBhvr>
                                    </p:animEffect>
                                  </p:childTnLst>
                                </p:cTn>
                              </p:par>
                            </p:childTnLst>
                          </p:cTn>
                        </p:par>
                        <p:par>
                          <p:cTn id="125" fill="hold">
                            <p:stCondLst>
                              <p:cond delay="5500"/>
                            </p:stCondLst>
                            <p:childTnLst>
                              <p:par>
                                <p:cTn id="126" presetID="53" presetClass="entr" presetSubtype="16" fill="hold" grpId="0" nodeType="afterEffect">
                                  <p:stCondLst>
                                    <p:cond delay="0"/>
                                  </p:stCondLst>
                                  <p:childTnLst>
                                    <p:set>
                                      <p:cBhvr>
                                        <p:cTn id="127" dur="1" fill="hold">
                                          <p:stCondLst>
                                            <p:cond delay="0"/>
                                          </p:stCondLst>
                                        </p:cTn>
                                        <p:tgtEl>
                                          <p:spTgt spid="117"/>
                                        </p:tgtEl>
                                        <p:attrNameLst>
                                          <p:attrName>style.visibility</p:attrName>
                                        </p:attrNameLst>
                                      </p:cBhvr>
                                      <p:to>
                                        <p:strVal val="visible"/>
                                      </p:to>
                                    </p:set>
                                    <p:anim calcmode="lin" valueType="num">
                                      <p:cBhvr>
                                        <p:cTn id="128" dur="500" fill="hold"/>
                                        <p:tgtEl>
                                          <p:spTgt spid="117"/>
                                        </p:tgtEl>
                                        <p:attrNameLst>
                                          <p:attrName>ppt_w</p:attrName>
                                        </p:attrNameLst>
                                      </p:cBhvr>
                                      <p:tavLst>
                                        <p:tav tm="0">
                                          <p:val>
                                            <p:fltVal val="0"/>
                                          </p:val>
                                        </p:tav>
                                        <p:tav tm="100000">
                                          <p:val>
                                            <p:strVal val="#ppt_w"/>
                                          </p:val>
                                        </p:tav>
                                      </p:tavLst>
                                    </p:anim>
                                    <p:anim calcmode="lin" valueType="num">
                                      <p:cBhvr>
                                        <p:cTn id="129" dur="500" fill="hold"/>
                                        <p:tgtEl>
                                          <p:spTgt spid="117"/>
                                        </p:tgtEl>
                                        <p:attrNameLst>
                                          <p:attrName>ppt_h</p:attrName>
                                        </p:attrNameLst>
                                      </p:cBhvr>
                                      <p:tavLst>
                                        <p:tav tm="0">
                                          <p:val>
                                            <p:fltVal val="0"/>
                                          </p:val>
                                        </p:tav>
                                        <p:tav tm="100000">
                                          <p:val>
                                            <p:strVal val="#ppt_h"/>
                                          </p:val>
                                        </p:tav>
                                      </p:tavLst>
                                    </p:anim>
                                    <p:animEffect transition="in" filter="fade">
                                      <p:cBhvr>
                                        <p:cTn id="130" dur="500"/>
                                        <p:tgtEl>
                                          <p:spTgt spid="117"/>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grpId="0" nodeType="clickEffect">
                                  <p:stCondLst>
                                    <p:cond delay="0"/>
                                  </p:stCondLst>
                                  <p:childTnLst>
                                    <p:set>
                                      <p:cBhvr>
                                        <p:cTn id="134" dur="1" fill="hold">
                                          <p:stCondLst>
                                            <p:cond delay="0"/>
                                          </p:stCondLst>
                                        </p:cTn>
                                        <p:tgtEl>
                                          <p:spTgt spid="41"/>
                                        </p:tgtEl>
                                        <p:attrNameLst>
                                          <p:attrName>style.visibility</p:attrName>
                                        </p:attrNameLst>
                                      </p:cBhvr>
                                      <p:to>
                                        <p:strVal val="visible"/>
                                      </p:to>
                                    </p:set>
                                    <p:animEffect transition="in" filter="fade">
                                      <p:cBhvr>
                                        <p:cTn id="135"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72" grpId="0" animBg="1"/>
      <p:bldP spid="31" grpId="0"/>
      <p:bldP spid="32" grpId="0"/>
      <p:bldP spid="33" grpId="0"/>
      <p:bldP spid="75" grpId="0" animBg="1"/>
      <p:bldP spid="76" grpId="0" animBg="1"/>
      <p:bldP spid="65" grpId="0" build="p"/>
      <p:bldP spid="82" grpId="0" animBg="1"/>
      <p:bldP spid="79" grpId="0"/>
      <p:bldP spid="80" grpId="0"/>
      <p:bldP spid="81" grpId="0"/>
      <p:bldP spid="103" grpId="0" animBg="1"/>
      <p:bldP spid="111" grpId="0" animBg="1"/>
      <p:bldP spid="108" grpId="0"/>
      <p:bldP spid="109" grpId="0"/>
      <p:bldP spid="110" grpId="0"/>
      <p:bldP spid="114" grpId="0" animBg="1"/>
      <p:bldP spid="116" grpId="0"/>
      <p:bldP spid="117" grpId="0"/>
      <p:bldP spid="118" grpId="0"/>
      <p:bldP spid="62" grpId="0" animBg="1"/>
      <p:bldP spid="63" grpId="0" animBg="1"/>
      <p:bldP spid="7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6333" b="6333"/>
          <a:stretch>
            <a:fillRect/>
          </a:stretch>
        </p:blipFill>
        <p:spPr/>
      </p:pic>
      <p:sp>
        <p:nvSpPr>
          <p:cNvPr id="65" name="Text Placeholder 5"/>
          <p:cNvSpPr>
            <a:spLocks noGrp="1"/>
          </p:cNvSpPr>
          <p:nvPr>
            <p:ph type="body" sz="quarter" idx="14"/>
          </p:nvPr>
        </p:nvSpPr>
        <p:spPr/>
        <p:txBody>
          <a:bodyPr/>
          <a:lstStyle/>
          <a:p>
            <a:r>
              <a:rPr lang="en-US" b="1" dirty="0">
                <a:solidFill>
                  <a:schemeClr val="accent2"/>
                </a:solidFill>
                <a:latin typeface="+mn-lt"/>
                <a:ea typeface="+mn-ea"/>
                <a:cs typeface="+mn-ea"/>
                <a:sym typeface="+mn-lt"/>
              </a:rPr>
              <a:t>TEAM MEMBERS</a:t>
            </a:r>
          </a:p>
        </p:txBody>
      </p:sp>
      <p:pic>
        <p:nvPicPr>
          <p:cNvPr id="33" name="图片占位符 32"/>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5804" r="5804"/>
          <a:stretch>
            <a:fillRect/>
          </a:stretch>
        </p:blipFill>
        <p:spPr/>
      </p:pic>
      <p:pic>
        <p:nvPicPr>
          <p:cNvPr id="34" name="图片占位符 33"/>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t="6467" b="6467"/>
          <a:stretch>
            <a:fillRect/>
          </a:stretch>
        </p:blipFill>
        <p:spPr/>
      </p:pic>
      <p:pic>
        <p:nvPicPr>
          <p:cNvPr id="35" name="图片占位符 34"/>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t="13232" b="13232"/>
          <a:stretch>
            <a:fillRect/>
          </a:stretch>
        </p:blipFill>
        <p:spPr/>
      </p:pic>
      <p:pic>
        <p:nvPicPr>
          <p:cNvPr id="36" name="图片占位符 35"/>
          <p:cNvPicPr>
            <a:picLocks noGrp="1" noChangeAspect="1"/>
          </p:cNvPicPr>
          <p:nvPr>
            <p:ph type="pic" sz="quarter" idx="18"/>
          </p:nvPr>
        </p:nvPicPr>
        <p:blipFill>
          <a:blip r:embed="rId6" cstate="print">
            <a:extLst>
              <a:ext uri="{28A0092B-C50C-407E-A947-70E740481C1C}">
                <a14:useLocalDpi xmlns:a14="http://schemas.microsoft.com/office/drawing/2010/main" val="0"/>
              </a:ext>
            </a:extLst>
          </a:blip>
          <a:srcRect l="5733" r="5733"/>
          <a:stretch>
            <a:fillRect/>
          </a:stretch>
        </p:blipFill>
        <p:spPr/>
      </p:pic>
      <p:pic>
        <p:nvPicPr>
          <p:cNvPr id="37" name="图片占位符 36"/>
          <p:cNvPicPr>
            <a:picLocks noGrp="1" noChangeAspect="1"/>
          </p:cNvPicPr>
          <p:nvPr>
            <p:ph type="pic" sz="quarter" idx="19"/>
          </p:nvPr>
        </p:nvPicPr>
        <p:blipFill>
          <a:blip r:embed="rId7" cstate="print">
            <a:extLst>
              <a:ext uri="{28A0092B-C50C-407E-A947-70E740481C1C}">
                <a14:useLocalDpi xmlns:a14="http://schemas.microsoft.com/office/drawing/2010/main" val="0"/>
              </a:ext>
            </a:extLst>
          </a:blip>
          <a:srcRect l="4903" r="4903"/>
          <a:stretch>
            <a:fillRect/>
          </a:stretch>
        </p:blipFill>
        <p:spPr/>
      </p:pic>
      <p:sp>
        <p:nvSpPr>
          <p:cNvPr id="38" name="TextBox 37"/>
          <p:cNvSpPr txBox="1"/>
          <p:nvPr/>
        </p:nvSpPr>
        <p:spPr>
          <a:xfrm>
            <a:off x="1045787" y="1957165"/>
            <a:ext cx="1565878" cy="308418"/>
          </a:xfrm>
          <a:prstGeom prst="rect">
            <a:avLst/>
          </a:prstGeom>
          <a:noFill/>
        </p:spPr>
        <p:txBody>
          <a:bodyPr wrap="none" rtlCol="0">
            <a:spAutoFit/>
          </a:bodyPr>
          <a:lstStyle/>
          <a:p>
            <a:r>
              <a:rPr lang="en-US" b="1" dirty="0">
                <a:solidFill>
                  <a:schemeClr val="accent3"/>
                </a:solidFill>
                <a:cs typeface="+mn-ea"/>
                <a:sym typeface="+mn-lt"/>
              </a:rPr>
              <a:t>KELLY HANSEN</a:t>
            </a:r>
          </a:p>
        </p:txBody>
      </p:sp>
      <p:sp>
        <p:nvSpPr>
          <p:cNvPr id="39" name="TextBox 38"/>
          <p:cNvSpPr txBox="1"/>
          <p:nvPr/>
        </p:nvSpPr>
        <p:spPr>
          <a:xfrm>
            <a:off x="918016" y="2328905"/>
            <a:ext cx="1695166" cy="400110"/>
          </a:xfrm>
          <a:prstGeom prst="rect">
            <a:avLst/>
          </a:prstGeom>
          <a:noFill/>
        </p:spPr>
        <p:txBody>
          <a:bodyPr wrap="square" rtlCol="0">
            <a:spAutoFit/>
          </a:bodyPr>
          <a:lstStyle/>
          <a:p>
            <a:pPr algn="ctr"/>
            <a:r>
              <a:rPr lang="en-US" sz="1000" dirty="0">
                <a:solidFill>
                  <a:schemeClr val="tx2">
                    <a:lumMod val="60000"/>
                    <a:lumOff val="40000"/>
                  </a:schemeClr>
                </a:solidFill>
                <a:cs typeface="+mn-ea"/>
                <a:sym typeface="+mn-lt"/>
              </a:rPr>
              <a:t>Grab this month's freebies from across Envoi Market</a:t>
            </a:r>
          </a:p>
        </p:txBody>
      </p:sp>
      <p:sp>
        <p:nvSpPr>
          <p:cNvPr id="77" name="TextBox 76"/>
          <p:cNvSpPr txBox="1"/>
          <p:nvPr/>
        </p:nvSpPr>
        <p:spPr>
          <a:xfrm>
            <a:off x="1209197" y="2152386"/>
            <a:ext cx="1207382" cy="246221"/>
          </a:xfrm>
          <a:prstGeom prst="rect">
            <a:avLst/>
          </a:prstGeom>
          <a:noFill/>
        </p:spPr>
        <p:txBody>
          <a:bodyPr wrap="none" rtlCol="0">
            <a:spAutoFit/>
          </a:bodyPr>
          <a:lstStyle/>
          <a:p>
            <a:r>
              <a:rPr lang="en-US" sz="1000" dirty="0">
                <a:solidFill>
                  <a:schemeClr val="tx2">
                    <a:lumMod val="75000"/>
                  </a:schemeClr>
                </a:solidFill>
                <a:cs typeface="+mn-ea"/>
                <a:sym typeface="+mn-lt"/>
              </a:rPr>
              <a:t>JOB ROLE HERE</a:t>
            </a:r>
          </a:p>
        </p:txBody>
      </p:sp>
      <p:sp>
        <p:nvSpPr>
          <p:cNvPr id="80" name="TextBox 79"/>
          <p:cNvSpPr txBox="1"/>
          <p:nvPr/>
        </p:nvSpPr>
        <p:spPr>
          <a:xfrm>
            <a:off x="4007759" y="1957165"/>
            <a:ext cx="1345240" cy="308418"/>
          </a:xfrm>
          <a:prstGeom prst="rect">
            <a:avLst/>
          </a:prstGeom>
          <a:noFill/>
        </p:spPr>
        <p:txBody>
          <a:bodyPr wrap="none" rtlCol="0">
            <a:spAutoFit/>
          </a:bodyPr>
          <a:lstStyle/>
          <a:p>
            <a:r>
              <a:rPr lang="en-US" b="1" dirty="0">
                <a:solidFill>
                  <a:schemeClr val="accent4"/>
                </a:solidFill>
                <a:cs typeface="+mn-ea"/>
                <a:sym typeface="+mn-lt"/>
              </a:rPr>
              <a:t>LUKE JAMES</a:t>
            </a:r>
          </a:p>
        </p:txBody>
      </p:sp>
      <p:sp>
        <p:nvSpPr>
          <p:cNvPr id="81" name="TextBox 80"/>
          <p:cNvSpPr txBox="1"/>
          <p:nvPr/>
        </p:nvSpPr>
        <p:spPr>
          <a:xfrm>
            <a:off x="3778967" y="2328905"/>
            <a:ext cx="1695166" cy="400110"/>
          </a:xfrm>
          <a:prstGeom prst="rect">
            <a:avLst/>
          </a:prstGeom>
          <a:noFill/>
        </p:spPr>
        <p:txBody>
          <a:bodyPr wrap="square" rtlCol="0">
            <a:spAutoFit/>
          </a:bodyPr>
          <a:lstStyle/>
          <a:p>
            <a:pPr algn="ctr"/>
            <a:r>
              <a:rPr lang="en-US" sz="1000" dirty="0">
                <a:solidFill>
                  <a:schemeClr val="tx2">
                    <a:lumMod val="60000"/>
                    <a:lumOff val="40000"/>
                  </a:schemeClr>
                </a:solidFill>
                <a:cs typeface="+mn-ea"/>
                <a:sym typeface="+mn-lt"/>
              </a:rPr>
              <a:t>Grab this month's freebies from across Envoi Market</a:t>
            </a:r>
          </a:p>
        </p:txBody>
      </p:sp>
      <p:sp>
        <p:nvSpPr>
          <p:cNvPr id="82" name="TextBox 81"/>
          <p:cNvSpPr txBox="1"/>
          <p:nvPr/>
        </p:nvSpPr>
        <p:spPr>
          <a:xfrm>
            <a:off x="4070148" y="2152386"/>
            <a:ext cx="1207382" cy="246221"/>
          </a:xfrm>
          <a:prstGeom prst="rect">
            <a:avLst/>
          </a:prstGeom>
          <a:noFill/>
        </p:spPr>
        <p:txBody>
          <a:bodyPr wrap="none" rtlCol="0">
            <a:spAutoFit/>
          </a:bodyPr>
          <a:lstStyle/>
          <a:p>
            <a:r>
              <a:rPr lang="en-US" sz="1000" dirty="0">
                <a:solidFill>
                  <a:schemeClr val="tx2">
                    <a:lumMod val="75000"/>
                  </a:schemeClr>
                </a:solidFill>
                <a:cs typeface="+mn-ea"/>
                <a:sym typeface="+mn-lt"/>
              </a:rPr>
              <a:t>JOB ROLE HERE</a:t>
            </a:r>
          </a:p>
        </p:txBody>
      </p:sp>
      <p:sp>
        <p:nvSpPr>
          <p:cNvPr id="84" name="TextBox 83"/>
          <p:cNvSpPr txBox="1"/>
          <p:nvPr/>
        </p:nvSpPr>
        <p:spPr>
          <a:xfrm>
            <a:off x="6852506" y="1957165"/>
            <a:ext cx="1310743" cy="308418"/>
          </a:xfrm>
          <a:prstGeom prst="rect">
            <a:avLst/>
          </a:prstGeom>
          <a:noFill/>
        </p:spPr>
        <p:txBody>
          <a:bodyPr wrap="none" rtlCol="0">
            <a:spAutoFit/>
          </a:bodyPr>
          <a:lstStyle/>
          <a:p>
            <a:r>
              <a:rPr lang="en-US" b="1" dirty="0">
                <a:solidFill>
                  <a:schemeClr val="accent3"/>
                </a:solidFill>
                <a:cs typeface="+mn-ea"/>
                <a:sym typeface="+mn-lt"/>
              </a:rPr>
              <a:t>JIM WATSON</a:t>
            </a:r>
          </a:p>
        </p:txBody>
      </p:sp>
      <p:sp>
        <p:nvSpPr>
          <p:cNvPr id="85" name="TextBox 84"/>
          <p:cNvSpPr txBox="1"/>
          <p:nvPr/>
        </p:nvSpPr>
        <p:spPr>
          <a:xfrm>
            <a:off x="6639918" y="2328905"/>
            <a:ext cx="1695166" cy="400110"/>
          </a:xfrm>
          <a:prstGeom prst="rect">
            <a:avLst/>
          </a:prstGeom>
          <a:noFill/>
        </p:spPr>
        <p:txBody>
          <a:bodyPr wrap="square" rtlCol="0">
            <a:spAutoFit/>
          </a:bodyPr>
          <a:lstStyle/>
          <a:p>
            <a:pPr algn="ctr"/>
            <a:r>
              <a:rPr lang="en-US" sz="1000" dirty="0">
                <a:solidFill>
                  <a:schemeClr val="tx2">
                    <a:lumMod val="60000"/>
                    <a:lumOff val="40000"/>
                  </a:schemeClr>
                </a:solidFill>
                <a:cs typeface="+mn-ea"/>
                <a:sym typeface="+mn-lt"/>
              </a:rPr>
              <a:t>Grab this month's freebies from across Envoi Market</a:t>
            </a:r>
          </a:p>
        </p:txBody>
      </p:sp>
      <p:sp>
        <p:nvSpPr>
          <p:cNvPr id="86" name="TextBox 85"/>
          <p:cNvSpPr txBox="1"/>
          <p:nvPr/>
        </p:nvSpPr>
        <p:spPr>
          <a:xfrm>
            <a:off x="6925186" y="2152386"/>
            <a:ext cx="1207382" cy="246221"/>
          </a:xfrm>
          <a:prstGeom prst="rect">
            <a:avLst/>
          </a:prstGeom>
          <a:noFill/>
        </p:spPr>
        <p:txBody>
          <a:bodyPr wrap="none" rtlCol="0">
            <a:spAutoFit/>
          </a:bodyPr>
          <a:lstStyle/>
          <a:p>
            <a:r>
              <a:rPr lang="en-US" sz="1000" dirty="0">
                <a:solidFill>
                  <a:schemeClr val="tx2">
                    <a:lumMod val="75000"/>
                  </a:schemeClr>
                </a:solidFill>
                <a:cs typeface="+mn-ea"/>
                <a:sym typeface="+mn-lt"/>
              </a:rPr>
              <a:t>JOB ROLE HERE</a:t>
            </a:r>
          </a:p>
        </p:txBody>
      </p:sp>
      <p:sp>
        <p:nvSpPr>
          <p:cNvPr id="100" name="TextBox 99"/>
          <p:cNvSpPr txBox="1"/>
          <p:nvPr/>
        </p:nvSpPr>
        <p:spPr>
          <a:xfrm>
            <a:off x="1105996" y="3978786"/>
            <a:ext cx="1433982" cy="308418"/>
          </a:xfrm>
          <a:prstGeom prst="rect">
            <a:avLst/>
          </a:prstGeom>
          <a:noFill/>
        </p:spPr>
        <p:txBody>
          <a:bodyPr wrap="none" rtlCol="0">
            <a:spAutoFit/>
          </a:bodyPr>
          <a:lstStyle/>
          <a:p>
            <a:r>
              <a:rPr lang="en-US" b="1" dirty="0">
                <a:solidFill>
                  <a:schemeClr val="accent3"/>
                </a:solidFill>
                <a:cs typeface="+mn-ea"/>
                <a:sym typeface="+mn-lt"/>
              </a:rPr>
              <a:t>JACK TAYLOR</a:t>
            </a:r>
          </a:p>
        </p:txBody>
      </p:sp>
      <p:sp>
        <p:nvSpPr>
          <p:cNvPr id="101" name="TextBox 100"/>
          <p:cNvSpPr txBox="1"/>
          <p:nvPr/>
        </p:nvSpPr>
        <p:spPr>
          <a:xfrm>
            <a:off x="918016" y="4350526"/>
            <a:ext cx="1695166" cy="400110"/>
          </a:xfrm>
          <a:prstGeom prst="rect">
            <a:avLst/>
          </a:prstGeom>
          <a:noFill/>
        </p:spPr>
        <p:txBody>
          <a:bodyPr wrap="square" rtlCol="0">
            <a:spAutoFit/>
          </a:bodyPr>
          <a:lstStyle/>
          <a:p>
            <a:pPr algn="ctr"/>
            <a:r>
              <a:rPr lang="en-US" sz="1000" dirty="0">
                <a:solidFill>
                  <a:schemeClr val="tx2">
                    <a:lumMod val="60000"/>
                    <a:lumOff val="40000"/>
                  </a:schemeClr>
                </a:solidFill>
                <a:cs typeface="+mn-ea"/>
                <a:sym typeface="+mn-lt"/>
              </a:rPr>
              <a:t>Grab this month's freebies from across Envoi Market</a:t>
            </a:r>
          </a:p>
        </p:txBody>
      </p:sp>
      <p:sp>
        <p:nvSpPr>
          <p:cNvPr id="102" name="TextBox 101"/>
          <p:cNvSpPr txBox="1"/>
          <p:nvPr/>
        </p:nvSpPr>
        <p:spPr>
          <a:xfrm>
            <a:off x="1209197" y="4174007"/>
            <a:ext cx="1207382" cy="246221"/>
          </a:xfrm>
          <a:prstGeom prst="rect">
            <a:avLst/>
          </a:prstGeom>
          <a:noFill/>
        </p:spPr>
        <p:txBody>
          <a:bodyPr wrap="none" rtlCol="0">
            <a:spAutoFit/>
          </a:bodyPr>
          <a:lstStyle/>
          <a:p>
            <a:r>
              <a:rPr lang="en-US" sz="1000" dirty="0">
                <a:solidFill>
                  <a:schemeClr val="tx2">
                    <a:lumMod val="75000"/>
                  </a:schemeClr>
                </a:solidFill>
                <a:cs typeface="+mn-ea"/>
                <a:sym typeface="+mn-lt"/>
              </a:rPr>
              <a:t>JOB ROLE HERE</a:t>
            </a:r>
          </a:p>
        </p:txBody>
      </p:sp>
      <p:sp>
        <p:nvSpPr>
          <p:cNvPr id="104" name="TextBox 103"/>
          <p:cNvSpPr txBox="1"/>
          <p:nvPr/>
        </p:nvSpPr>
        <p:spPr>
          <a:xfrm>
            <a:off x="3964382" y="3978786"/>
            <a:ext cx="1380378" cy="308418"/>
          </a:xfrm>
          <a:prstGeom prst="rect">
            <a:avLst/>
          </a:prstGeom>
          <a:noFill/>
        </p:spPr>
        <p:txBody>
          <a:bodyPr wrap="none" rtlCol="0">
            <a:spAutoFit/>
          </a:bodyPr>
          <a:lstStyle/>
          <a:p>
            <a:r>
              <a:rPr lang="en-US" b="1" dirty="0">
                <a:solidFill>
                  <a:schemeClr val="accent4"/>
                </a:solidFill>
                <a:cs typeface="+mn-ea"/>
                <a:sym typeface="+mn-lt"/>
              </a:rPr>
              <a:t>TOMMY HALL</a:t>
            </a:r>
          </a:p>
        </p:txBody>
      </p:sp>
      <p:sp>
        <p:nvSpPr>
          <p:cNvPr id="105" name="TextBox 104"/>
          <p:cNvSpPr txBox="1"/>
          <p:nvPr/>
        </p:nvSpPr>
        <p:spPr>
          <a:xfrm>
            <a:off x="3778967" y="4350526"/>
            <a:ext cx="1695166" cy="400110"/>
          </a:xfrm>
          <a:prstGeom prst="rect">
            <a:avLst/>
          </a:prstGeom>
          <a:noFill/>
        </p:spPr>
        <p:txBody>
          <a:bodyPr wrap="square" rtlCol="0">
            <a:spAutoFit/>
          </a:bodyPr>
          <a:lstStyle/>
          <a:p>
            <a:pPr algn="ctr"/>
            <a:r>
              <a:rPr lang="en-US" sz="1000" dirty="0">
                <a:solidFill>
                  <a:schemeClr val="tx2">
                    <a:lumMod val="60000"/>
                    <a:lumOff val="40000"/>
                  </a:schemeClr>
                </a:solidFill>
                <a:cs typeface="+mn-ea"/>
                <a:sym typeface="+mn-lt"/>
              </a:rPr>
              <a:t>Grab this month's freebies from across Envoi Market</a:t>
            </a:r>
          </a:p>
        </p:txBody>
      </p:sp>
      <p:sp>
        <p:nvSpPr>
          <p:cNvPr id="106" name="TextBox 105"/>
          <p:cNvSpPr txBox="1"/>
          <p:nvPr/>
        </p:nvSpPr>
        <p:spPr>
          <a:xfrm>
            <a:off x="4070148" y="4174007"/>
            <a:ext cx="1207382" cy="246221"/>
          </a:xfrm>
          <a:prstGeom prst="rect">
            <a:avLst/>
          </a:prstGeom>
          <a:noFill/>
        </p:spPr>
        <p:txBody>
          <a:bodyPr wrap="none" rtlCol="0">
            <a:spAutoFit/>
          </a:bodyPr>
          <a:lstStyle/>
          <a:p>
            <a:r>
              <a:rPr lang="en-US" sz="1000" dirty="0">
                <a:cs typeface="+mn-ea"/>
                <a:sym typeface="+mn-lt"/>
              </a:rPr>
              <a:t>JOB ROLE </a:t>
            </a:r>
            <a:r>
              <a:rPr lang="en-US" sz="1000" dirty="0">
                <a:solidFill>
                  <a:schemeClr val="tx2">
                    <a:lumMod val="75000"/>
                  </a:schemeClr>
                </a:solidFill>
                <a:cs typeface="+mn-ea"/>
                <a:sym typeface="+mn-lt"/>
              </a:rPr>
              <a:t>HERE</a:t>
            </a:r>
          </a:p>
        </p:txBody>
      </p:sp>
      <p:sp>
        <p:nvSpPr>
          <p:cNvPr id="108" name="TextBox 107"/>
          <p:cNvSpPr txBox="1"/>
          <p:nvPr/>
        </p:nvSpPr>
        <p:spPr>
          <a:xfrm>
            <a:off x="6832514" y="3978786"/>
            <a:ext cx="1394934" cy="308418"/>
          </a:xfrm>
          <a:prstGeom prst="rect">
            <a:avLst/>
          </a:prstGeom>
          <a:noFill/>
        </p:spPr>
        <p:txBody>
          <a:bodyPr wrap="none" rtlCol="0">
            <a:spAutoFit/>
          </a:bodyPr>
          <a:lstStyle/>
          <a:p>
            <a:r>
              <a:rPr lang="en-US" b="1" dirty="0">
                <a:solidFill>
                  <a:schemeClr val="accent3"/>
                </a:solidFill>
                <a:cs typeface="+mn-ea"/>
                <a:sym typeface="+mn-lt"/>
              </a:rPr>
              <a:t>JOSH MILLER</a:t>
            </a:r>
          </a:p>
        </p:txBody>
      </p:sp>
      <p:sp>
        <p:nvSpPr>
          <p:cNvPr id="109" name="TextBox 108"/>
          <p:cNvSpPr txBox="1"/>
          <p:nvPr/>
        </p:nvSpPr>
        <p:spPr>
          <a:xfrm>
            <a:off x="6639918" y="4350526"/>
            <a:ext cx="1695166" cy="400110"/>
          </a:xfrm>
          <a:prstGeom prst="rect">
            <a:avLst/>
          </a:prstGeom>
          <a:noFill/>
        </p:spPr>
        <p:txBody>
          <a:bodyPr wrap="square" rtlCol="0">
            <a:spAutoFit/>
          </a:bodyPr>
          <a:lstStyle/>
          <a:p>
            <a:pPr algn="ctr"/>
            <a:r>
              <a:rPr lang="en-US" sz="1000" dirty="0">
                <a:solidFill>
                  <a:schemeClr val="tx2">
                    <a:lumMod val="60000"/>
                    <a:lumOff val="40000"/>
                  </a:schemeClr>
                </a:solidFill>
                <a:cs typeface="+mn-ea"/>
                <a:sym typeface="+mn-lt"/>
              </a:rPr>
              <a:t>Grab this month's freebies from across Envoi Market</a:t>
            </a:r>
          </a:p>
        </p:txBody>
      </p:sp>
      <p:sp>
        <p:nvSpPr>
          <p:cNvPr id="110" name="TextBox 109"/>
          <p:cNvSpPr txBox="1"/>
          <p:nvPr/>
        </p:nvSpPr>
        <p:spPr>
          <a:xfrm>
            <a:off x="6936284" y="4174007"/>
            <a:ext cx="1207382" cy="246221"/>
          </a:xfrm>
          <a:prstGeom prst="rect">
            <a:avLst/>
          </a:prstGeom>
          <a:noFill/>
        </p:spPr>
        <p:txBody>
          <a:bodyPr wrap="none" rtlCol="0">
            <a:spAutoFit/>
          </a:bodyPr>
          <a:lstStyle/>
          <a:p>
            <a:r>
              <a:rPr lang="en-US" sz="1000" dirty="0">
                <a:solidFill>
                  <a:schemeClr val="tx2">
                    <a:lumMod val="75000"/>
                  </a:schemeClr>
                </a:solidFill>
                <a:cs typeface="+mn-ea"/>
                <a:sym typeface="+mn-lt"/>
              </a:rPr>
              <a:t>JOB ROLE HERE</a:t>
            </a:r>
          </a:p>
        </p:txBody>
      </p:sp>
      <p:sp>
        <p:nvSpPr>
          <p:cNvPr id="63" name="Rectangle 62"/>
          <p:cNvSpPr/>
          <p:nvPr/>
        </p:nvSpPr>
        <p:spPr>
          <a:xfrm>
            <a:off x="227317" y="222612"/>
            <a:ext cx="2856442" cy="3398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4" name="Rectangle 63"/>
          <p:cNvSpPr/>
          <p:nvPr/>
        </p:nvSpPr>
        <p:spPr>
          <a:xfrm>
            <a:off x="-8210" y="222612"/>
            <a:ext cx="2856442" cy="3398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67" name="Group 66"/>
          <p:cNvGrpSpPr/>
          <p:nvPr/>
        </p:nvGrpSpPr>
        <p:grpSpPr>
          <a:xfrm>
            <a:off x="-8210" y="3224646"/>
            <a:ext cx="1918855" cy="1918855"/>
            <a:chOff x="-8210" y="3224646"/>
            <a:chExt cx="1918855" cy="1918855"/>
          </a:xfrm>
        </p:grpSpPr>
        <p:sp>
          <p:nvSpPr>
            <p:cNvPr id="68"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9"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70" name="Group 69"/>
          <p:cNvGrpSpPr/>
          <p:nvPr/>
        </p:nvGrpSpPr>
        <p:grpSpPr>
          <a:xfrm rot="10800000">
            <a:off x="7243543" y="-9651"/>
            <a:ext cx="1918855" cy="1918855"/>
            <a:chOff x="-8210" y="3224646"/>
            <a:chExt cx="1918855" cy="1918855"/>
          </a:xfrm>
        </p:grpSpPr>
        <p:sp>
          <p:nvSpPr>
            <p:cNvPr id="71" name="Isosceles Triangle 31"/>
            <p:cNvSpPr/>
            <p:nvPr/>
          </p:nvSpPr>
          <p:spPr>
            <a:xfrm>
              <a:off x="-8210" y="4667467"/>
              <a:ext cx="1918855" cy="476034"/>
            </a:xfrm>
            <a:custGeom>
              <a:avLst/>
              <a:gdLst>
                <a:gd name="connsiteX0" fmla="*/ 0 w 1918855"/>
                <a:gd name="connsiteY0" fmla="*/ 654627 h 654627"/>
                <a:gd name="connsiteX1" fmla="*/ 959428 w 1918855"/>
                <a:gd name="connsiteY1" fmla="*/ 0 h 654627"/>
                <a:gd name="connsiteX2" fmla="*/ 1918855 w 1918855"/>
                <a:gd name="connsiteY2" fmla="*/ 654627 h 654627"/>
                <a:gd name="connsiteX3" fmla="*/ 0 w 1918855"/>
                <a:gd name="connsiteY3" fmla="*/ 654627 h 654627"/>
                <a:gd name="connsiteX0" fmla="*/ 0 w 1918855"/>
                <a:gd name="connsiteY0" fmla="*/ 468890 h 468890"/>
                <a:gd name="connsiteX1" fmla="*/ 714159 w 1918855"/>
                <a:gd name="connsiteY1" fmla="*/ 0 h 468890"/>
                <a:gd name="connsiteX2" fmla="*/ 1918855 w 1918855"/>
                <a:gd name="connsiteY2" fmla="*/ 468890 h 468890"/>
                <a:gd name="connsiteX3" fmla="*/ 0 w 1918855"/>
                <a:gd name="connsiteY3" fmla="*/ 468890 h 468890"/>
                <a:gd name="connsiteX0" fmla="*/ 0 w 1918855"/>
                <a:gd name="connsiteY0" fmla="*/ 485559 h 485559"/>
                <a:gd name="connsiteX1" fmla="*/ 707015 w 1918855"/>
                <a:gd name="connsiteY1" fmla="*/ 0 h 485559"/>
                <a:gd name="connsiteX2" fmla="*/ 1918855 w 1918855"/>
                <a:gd name="connsiteY2" fmla="*/ 485559 h 485559"/>
                <a:gd name="connsiteX3" fmla="*/ 0 w 1918855"/>
                <a:gd name="connsiteY3" fmla="*/ 485559 h 485559"/>
                <a:gd name="connsiteX0" fmla="*/ 0 w 1918855"/>
                <a:gd name="connsiteY0" fmla="*/ 476034 h 476034"/>
                <a:gd name="connsiteX1" fmla="*/ 711777 w 1918855"/>
                <a:gd name="connsiteY1" fmla="*/ 0 h 476034"/>
                <a:gd name="connsiteX2" fmla="*/ 1918855 w 1918855"/>
                <a:gd name="connsiteY2" fmla="*/ 476034 h 476034"/>
                <a:gd name="connsiteX3" fmla="*/ 0 w 1918855"/>
                <a:gd name="connsiteY3" fmla="*/ 476034 h 476034"/>
              </a:gdLst>
              <a:ahLst/>
              <a:cxnLst>
                <a:cxn ang="0">
                  <a:pos x="connsiteX0" y="connsiteY0"/>
                </a:cxn>
                <a:cxn ang="0">
                  <a:pos x="connsiteX1" y="connsiteY1"/>
                </a:cxn>
                <a:cxn ang="0">
                  <a:pos x="connsiteX2" y="connsiteY2"/>
                </a:cxn>
                <a:cxn ang="0">
                  <a:pos x="connsiteX3" y="connsiteY3"/>
                </a:cxn>
              </a:cxnLst>
              <a:rect l="l" t="t" r="r" b="b"/>
              <a:pathLst>
                <a:path w="1918855" h="476034">
                  <a:moveTo>
                    <a:pt x="0" y="476034"/>
                  </a:moveTo>
                  <a:lnTo>
                    <a:pt x="711777" y="0"/>
                  </a:lnTo>
                  <a:lnTo>
                    <a:pt x="1918855" y="476034"/>
                  </a:lnTo>
                  <a:lnTo>
                    <a:pt x="0" y="47603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2" name="Isosceles Triangle 32"/>
            <p:cNvSpPr/>
            <p:nvPr/>
          </p:nvSpPr>
          <p:spPr>
            <a:xfrm rot="5400000">
              <a:off x="-605920" y="3830566"/>
              <a:ext cx="1918855" cy="707015"/>
            </a:xfrm>
            <a:custGeom>
              <a:avLst/>
              <a:gdLst>
                <a:gd name="connsiteX0" fmla="*/ 0 w 1918855"/>
                <a:gd name="connsiteY0" fmla="*/ 654627 h 654627"/>
                <a:gd name="connsiteX1" fmla="*/ 1472050 w 1918855"/>
                <a:gd name="connsiteY1" fmla="*/ 0 h 654627"/>
                <a:gd name="connsiteX2" fmla="*/ 1918855 w 1918855"/>
                <a:gd name="connsiteY2" fmla="*/ 654627 h 654627"/>
                <a:gd name="connsiteX3" fmla="*/ 0 w 1918855"/>
                <a:gd name="connsiteY3" fmla="*/ 654627 h 654627"/>
                <a:gd name="connsiteX0" fmla="*/ 0 w 1918855"/>
                <a:gd name="connsiteY0" fmla="*/ 959427 h 959427"/>
                <a:gd name="connsiteX1" fmla="*/ 1281550 w 1918855"/>
                <a:gd name="connsiteY1" fmla="*/ 0 h 959427"/>
                <a:gd name="connsiteX2" fmla="*/ 1918855 w 1918855"/>
                <a:gd name="connsiteY2" fmla="*/ 959427 h 959427"/>
                <a:gd name="connsiteX3" fmla="*/ 0 w 1918855"/>
                <a:gd name="connsiteY3" fmla="*/ 959427 h 959427"/>
                <a:gd name="connsiteX0" fmla="*/ 0 w 1918855"/>
                <a:gd name="connsiteY0" fmla="*/ 707015 h 707015"/>
                <a:gd name="connsiteX1" fmla="*/ 1448238 w 1918855"/>
                <a:gd name="connsiteY1" fmla="*/ 0 h 707015"/>
                <a:gd name="connsiteX2" fmla="*/ 1918855 w 1918855"/>
                <a:gd name="connsiteY2" fmla="*/ 707015 h 707015"/>
                <a:gd name="connsiteX3" fmla="*/ 0 w 1918855"/>
                <a:gd name="connsiteY3" fmla="*/ 707015 h 707015"/>
              </a:gdLst>
              <a:ahLst/>
              <a:cxnLst>
                <a:cxn ang="0">
                  <a:pos x="connsiteX0" y="connsiteY0"/>
                </a:cxn>
                <a:cxn ang="0">
                  <a:pos x="connsiteX1" y="connsiteY1"/>
                </a:cxn>
                <a:cxn ang="0">
                  <a:pos x="connsiteX2" y="connsiteY2"/>
                </a:cxn>
                <a:cxn ang="0">
                  <a:pos x="connsiteX3" y="connsiteY3"/>
                </a:cxn>
              </a:cxnLst>
              <a:rect l="l" t="t" r="r" b="b"/>
              <a:pathLst>
                <a:path w="1918855" h="707015">
                  <a:moveTo>
                    <a:pt x="0" y="707015"/>
                  </a:moveTo>
                  <a:lnTo>
                    <a:pt x="1448238" y="0"/>
                  </a:lnTo>
                  <a:lnTo>
                    <a:pt x="1918855" y="707015"/>
                  </a:lnTo>
                  <a:lnTo>
                    <a:pt x="0" y="70701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sp>
        <p:nvSpPr>
          <p:cNvPr id="73" name="Text Placeholder 5"/>
          <p:cNvSpPr txBox="1">
            <a:spLocks/>
          </p:cNvSpPr>
          <p:nvPr/>
        </p:nvSpPr>
        <p:spPr>
          <a:xfrm>
            <a:off x="-119108" y="222612"/>
            <a:ext cx="3559055" cy="339810"/>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2000" kern="1200">
                <a:solidFill>
                  <a:schemeClr val="tx1"/>
                </a:solidFill>
                <a:latin typeface="+mj-lt"/>
                <a:ea typeface="Roboto" pitchFamily="2" charset="0"/>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b="1" dirty="0">
                <a:solidFill>
                  <a:schemeClr val="accent2"/>
                </a:solidFill>
                <a:latin typeface="+mn-lt"/>
                <a:ea typeface="+mn-ea"/>
                <a:cs typeface="+mn-ea"/>
                <a:sym typeface="+mn-lt"/>
              </a:rPr>
              <a:t>公司介绍</a:t>
            </a:r>
            <a:endParaRPr lang="en-US" b="1" dirty="0">
              <a:solidFill>
                <a:schemeClr val="accent2"/>
              </a:solidFill>
              <a:latin typeface="+mn-lt"/>
              <a:ea typeface="+mn-ea"/>
              <a:cs typeface="+mn-ea"/>
              <a:sym typeface="+mn-lt"/>
            </a:endParaRPr>
          </a:p>
        </p:txBody>
      </p:sp>
    </p:spTree>
    <p:extLst>
      <p:ext uri="{BB962C8B-B14F-4D97-AF65-F5344CB8AC3E}">
        <p14:creationId xmlns:p14="http://schemas.microsoft.com/office/powerpoint/2010/main" val="40766696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000" fill="hold"/>
                                        <p:tgtEl>
                                          <p:spTgt spid="67"/>
                                        </p:tgtEl>
                                        <p:attrNameLst>
                                          <p:attrName>ppt_x</p:attrName>
                                        </p:attrNameLst>
                                      </p:cBhvr>
                                      <p:tavLst>
                                        <p:tav tm="0">
                                          <p:val>
                                            <p:strVal val="1+#ppt_w/2"/>
                                          </p:val>
                                        </p:tav>
                                        <p:tav tm="100000">
                                          <p:val>
                                            <p:strVal val="#ppt_x"/>
                                          </p:val>
                                        </p:tav>
                                      </p:tavLst>
                                    </p:anim>
                                    <p:anim calcmode="lin" valueType="num">
                                      <p:cBhvr additive="base">
                                        <p:cTn id="8" dur="100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1000" fill="hold"/>
                                        <p:tgtEl>
                                          <p:spTgt spid="70"/>
                                        </p:tgtEl>
                                        <p:attrNameLst>
                                          <p:attrName>ppt_x</p:attrName>
                                        </p:attrNameLst>
                                      </p:cBhvr>
                                      <p:tavLst>
                                        <p:tav tm="0">
                                          <p:val>
                                            <p:strVal val="0-#ppt_w/2"/>
                                          </p:val>
                                        </p:tav>
                                        <p:tav tm="100000">
                                          <p:val>
                                            <p:strVal val="#ppt_x"/>
                                          </p:val>
                                        </p:tav>
                                      </p:tavLst>
                                    </p:anim>
                                    <p:anim calcmode="lin" valueType="num">
                                      <p:cBhvr additive="base">
                                        <p:cTn id="12" dur="1000" fill="hold"/>
                                        <p:tgtEl>
                                          <p:spTgt spid="70"/>
                                        </p:tgtEl>
                                        <p:attrNameLst>
                                          <p:attrName>ppt_y</p:attrName>
                                        </p:attrNameLst>
                                      </p:cBhvr>
                                      <p:tavLst>
                                        <p:tav tm="0">
                                          <p:val>
                                            <p:strVal val="1+#ppt_h/2"/>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73">
                                            <p:txEl>
                                              <p:pRg st="0" end="0"/>
                                            </p:txEl>
                                          </p:spTgt>
                                        </p:tgtEl>
                                        <p:attrNameLst>
                                          <p:attrName>style.visibility</p:attrName>
                                        </p:attrNameLst>
                                      </p:cBhvr>
                                      <p:to>
                                        <p:strVal val="visible"/>
                                      </p:to>
                                    </p:set>
                                    <p:anim calcmode="lin" valueType="num">
                                      <p:cBhvr additive="base">
                                        <p:cTn id="15" dur="1000" fill="hold"/>
                                        <p:tgtEl>
                                          <p:spTgt spid="73">
                                            <p:txEl>
                                              <p:pRg st="0" end="0"/>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73">
                                            <p:txEl>
                                              <p:pRg st="0" end="0"/>
                                            </p:txEl>
                                          </p:spTgt>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1000" fill="hold"/>
                                        <p:tgtEl>
                                          <p:spTgt spid="63"/>
                                        </p:tgtEl>
                                        <p:attrNameLst>
                                          <p:attrName>ppt_x</p:attrName>
                                        </p:attrNameLst>
                                      </p:cBhvr>
                                      <p:tavLst>
                                        <p:tav tm="0">
                                          <p:val>
                                            <p:strVal val="0-#ppt_w/2"/>
                                          </p:val>
                                        </p:tav>
                                        <p:tav tm="100000">
                                          <p:val>
                                            <p:strVal val="#ppt_x"/>
                                          </p:val>
                                        </p:tav>
                                      </p:tavLst>
                                    </p:anim>
                                    <p:anim calcmode="lin" valueType="num">
                                      <p:cBhvr additive="base">
                                        <p:cTn id="20" dur="1000" fill="hold"/>
                                        <p:tgtEl>
                                          <p:spTgt spid="63"/>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000" fill="hold"/>
                                        <p:tgtEl>
                                          <p:spTgt spid="64"/>
                                        </p:tgtEl>
                                        <p:attrNameLst>
                                          <p:attrName>ppt_x</p:attrName>
                                        </p:attrNameLst>
                                      </p:cBhvr>
                                      <p:tavLst>
                                        <p:tav tm="0">
                                          <p:val>
                                            <p:strVal val="0-#ppt_w/2"/>
                                          </p:val>
                                        </p:tav>
                                        <p:tav tm="100000">
                                          <p:val>
                                            <p:strVal val="#ppt_x"/>
                                          </p:val>
                                        </p:tav>
                                      </p:tavLst>
                                    </p:anim>
                                    <p:anim calcmode="lin" valueType="num">
                                      <p:cBhvr additive="base">
                                        <p:cTn id="24" dur="10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65">
                                            <p:txEl>
                                              <p:pRg st="0" end="0"/>
                                            </p:txEl>
                                          </p:spTgt>
                                        </p:tgtEl>
                                        <p:attrNameLst>
                                          <p:attrName>style.visibility</p:attrName>
                                        </p:attrNameLst>
                                      </p:cBhvr>
                                      <p:to>
                                        <p:strVal val="visible"/>
                                      </p:to>
                                    </p:set>
                                    <p:anim calcmode="lin" valueType="num">
                                      <p:cBhvr additive="base">
                                        <p:cTn id="27" dur="1000" fill="hold"/>
                                        <p:tgtEl>
                                          <p:spTgt spid="65">
                                            <p:txEl>
                                              <p:pRg st="0" end="0"/>
                                            </p:txEl>
                                          </p:spTgt>
                                        </p:tgtEl>
                                        <p:attrNameLst>
                                          <p:attrName>ppt_x</p:attrName>
                                        </p:attrNameLst>
                                      </p:cBhvr>
                                      <p:tavLst>
                                        <p:tav tm="0">
                                          <p:val>
                                            <p:strVal val="0-#ppt_w/2"/>
                                          </p:val>
                                        </p:tav>
                                        <p:tav tm="100000">
                                          <p:val>
                                            <p:strVal val="#ppt_x"/>
                                          </p:val>
                                        </p:tav>
                                      </p:tavLst>
                                    </p:anim>
                                    <p:anim calcmode="lin" valueType="num">
                                      <p:cBhvr additive="base">
                                        <p:cTn id="28" dur="1000" fill="hold"/>
                                        <p:tgtEl>
                                          <p:spTgt spid="65">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1200"/>
                            </p:stCondLst>
                            <p:childTnLst>
                              <p:par>
                                <p:cTn id="30" presetID="42"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anim calcmode="lin" valueType="num">
                                      <p:cBhvr>
                                        <p:cTn id="33" dur="500" fill="hold"/>
                                        <p:tgtEl>
                                          <p:spTgt spid="38"/>
                                        </p:tgtEl>
                                        <p:attrNameLst>
                                          <p:attrName>ppt_x</p:attrName>
                                        </p:attrNameLst>
                                      </p:cBhvr>
                                      <p:tavLst>
                                        <p:tav tm="0">
                                          <p:val>
                                            <p:strVal val="#ppt_x"/>
                                          </p:val>
                                        </p:tav>
                                        <p:tav tm="100000">
                                          <p:val>
                                            <p:strVal val="#ppt_x"/>
                                          </p:val>
                                        </p:tav>
                                      </p:tavLst>
                                    </p:anim>
                                    <p:anim calcmode="lin" valueType="num">
                                      <p:cBhvr>
                                        <p:cTn id="34" dur="500" fill="hold"/>
                                        <p:tgtEl>
                                          <p:spTgt spid="38"/>
                                        </p:tgtEl>
                                        <p:attrNameLst>
                                          <p:attrName>ppt_y</p:attrName>
                                        </p:attrNameLst>
                                      </p:cBhvr>
                                      <p:tavLst>
                                        <p:tav tm="0">
                                          <p:val>
                                            <p:strVal val="#ppt_y+.1"/>
                                          </p:val>
                                        </p:tav>
                                        <p:tav tm="100000">
                                          <p:val>
                                            <p:strVal val="#ppt_y"/>
                                          </p:val>
                                        </p:tav>
                                      </p:tavLst>
                                    </p:anim>
                                  </p:childTnLst>
                                </p:cTn>
                              </p:par>
                            </p:childTnLst>
                          </p:cTn>
                        </p:par>
                        <p:par>
                          <p:cTn id="35" fill="hold">
                            <p:stCondLst>
                              <p:cond delay="1700"/>
                            </p:stCondLst>
                            <p:childTnLst>
                              <p:par>
                                <p:cTn id="36" presetID="42" presetClass="entr" presetSubtype="0" fill="hold" grpId="0" nodeType="after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anim calcmode="lin" valueType="num">
                                      <p:cBhvr>
                                        <p:cTn id="39" dur="500" fill="hold"/>
                                        <p:tgtEl>
                                          <p:spTgt spid="77"/>
                                        </p:tgtEl>
                                        <p:attrNameLst>
                                          <p:attrName>ppt_x</p:attrName>
                                        </p:attrNameLst>
                                      </p:cBhvr>
                                      <p:tavLst>
                                        <p:tav tm="0">
                                          <p:val>
                                            <p:strVal val="#ppt_x"/>
                                          </p:val>
                                        </p:tav>
                                        <p:tav tm="100000">
                                          <p:val>
                                            <p:strVal val="#ppt_x"/>
                                          </p:val>
                                        </p:tav>
                                      </p:tavLst>
                                    </p:anim>
                                    <p:anim calcmode="lin" valueType="num">
                                      <p:cBhvr>
                                        <p:cTn id="40" dur="500" fill="hold"/>
                                        <p:tgtEl>
                                          <p:spTgt spid="77"/>
                                        </p:tgtEl>
                                        <p:attrNameLst>
                                          <p:attrName>ppt_y</p:attrName>
                                        </p:attrNameLst>
                                      </p:cBhvr>
                                      <p:tavLst>
                                        <p:tav tm="0">
                                          <p:val>
                                            <p:strVal val="#ppt_y+.1"/>
                                          </p:val>
                                        </p:tav>
                                        <p:tav tm="100000">
                                          <p:val>
                                            <p:strVal val="#ppt_y"/>
                                          </p:val>
                                        </p:tav>
                                      </p:tavLst>
                                    </p:anim>
                                  </p:childTnLst>
                                </p:cTn>
                              </p:par>
                            </p:childTnLst>
                          </p:cTn>
                        </p:par>
                        <p:par>
                          <p:cTn id="41" fill="hold">
                            <p:stCondLst>
                              <p:cond delay="2200"/>
                            </p:stCondLst>
                            <p:childTnLst>
                              <p:par>
                                <p:cTn id="42" presetID="42" presetClass="entr" presetSubtype="0"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anim calcmode="lin" valueType="num">
                                      <p:cBhvr>
                                        <p:cTn id="45" dur="500" fill="hold"/>
                                        <p:tgtEl>
                                          <p:spTgt spid="39"/>
                                        </p:tgtEl>
                                        <p:attrNameLst>
                                          <p:attrName>ppt_x</p:attrName>
                                        </p:attrNameLst>
                                      </p:cBhvr>
                                      <p:tavLst>
                                        <p:tav tm="0">
                                          <p:val>
                                            <p:strVal val="#ppt_x"/>
                                          </p:val>
                                        </p:tav>
                                        <p:tav tm="100000">
                                          <p:val>
                                            <p:strVal val="#ppt_x"/>
                                          </p:val>
                                        </p:tav>
                                      </p:tavLst>
                                    </p:anim>
                                    <p:anim calcmode="lin" valueType="num">
                                      <p:cBhvr>
                                        <p:cTn id="46" dur="500" fill="hold"/>
                                        <p:tgtEl>
                                          <p:spTgt spid="39"/>
                                        </p:tgtEl>
                                        <p:attrNameLst>
                                          <p:attrName>ppt_y</p:attrName>
                                        </p:attrNameLst>
                                      </p:cBhvr>
                                      <p:tavLst>
                                        <p:tav tm="0">
                                          <p:val>
                                            <p:strVal val="#ppt_y+.1"/>
                                          </p:val>
                                        </p:tav>
                                        <p:tav tm="100000">
                                          <p:val>
                                            <p:strVal val="#ppt_y"/>
                                          </p:val>
                                        </p:tav>
                                      </p:tavLst>
                                    </p:anim>
                                  </p:childTnLst>
                                </p:cTn>
                              </p:par>
                            </p:childTnLst>
                          </p:cTn>
                        </p:par>
                        <p:par>
                          <p:cTn id="47" fill="hold">
                            <p:stCondLst>
                              <p:cond delay="2700"/>
                            </p:stCondLst>
                            <p:childTnLst>
                              <p:par>
                                <p:cTn id="48" presetID="42" presetClass="entr" presetSubtype="0" fill="hold" grpId="0"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anim calcmode="lin" valueType="num">
                                      <p:cBhvr>
                                        <p:cTn id="51" dur="500" fill="hold"/>
                                        <p:tgtEl>
                                          <p:spTgt spid="80"/>
                                        </p:tgtEl>
                                        <p:attrNameLst>
                                          <p:attrName>ppt_x</p:attrName>
                                        </p:attrNameLst>
                                      </p:cBhvr>
                                      <p:tavLst>
                                        <p:tav tm="0">
                                          <p:val>
                                            <p:strVal val="#ppt_x"/>
                                          </p:val>
                                        </p:tav>
                                        <p:tav tm="100000">
                                          <p:val>
                                            <p:strVal val="#ppt_x"/>
                                          </p:val>
                                        </p:tav>
                                      </p:tavLst>
                                    </p:anim>
                                    <p:anim calcmode="lin" valueType="num">
                                      <p:cBhvr>
                                        <p:cTn id="52" dur="500" fill="hold"/>
                                        <p:tgtEl>
                                          <p:spTgt spid="80"/>
                                        </p:tgtEl>
                                        <p:attrNameLst>
                                          <p:attrName>ppt_y</p:attrName>
                                        </p:attrNameLst>
                                      </p:cBhvr>
                                      <p:tavLst>
                                        <p:tav tm="0">
                                          <p:val>
                                            <p:strVal val="#ppt_y+.1"/>
                                          </p:val>
                                        </p:tav>
                                        <p:tav tm="100000">
                                          <p:val>
                                            <p:strVal val="#ppt_y"/>
                                          </p:val>
                                        </p:tav>
                                      </p:tavLst>
                                    </p:anim>
                                  </p:childTnLst>
                                </p:cTn>
                              </p:par>
                            </p:childTnLst>
                          </p:cTn>
                        </p:par>
                        <p:par>
                          <p:cTn id="53" fill="hold">
                            <p:stCondLst>
                              <p:cond delay="3200"/>
                            </p:stCondLst>
                            <p:childTnLst>
                              <p:par>
                                <p:cTn id="54" presetID="42" presetClass="entr" presetSubtype="0" fill="hold" grpId="0" nodeType="afterEffect">
                                  <p:stCondLst>
                                    <p:cond delay="0"/>
                                  </p:stCondLst>
                                  <p:childTnLst>
                                    <p:set>
                                      <p:cBhvr>
                                        <p:cTn id="55" dur="1" fill="hold">
                                          <p:stCondLst>
                                            <p:cond delay="0"/>
                                          </p:stCondLst>
                                        </p:cTn>
                                        <p:tgtEl>
                                          <p:spTgt spid="82"/>
                                        </p:tgtEl>
                                        <p:attrNameLst>
                                          <p:attrName>style.visibility</p:attrName>
                                        </p:attrNameLst>
                                      </p:cBhvr>
                                      <p:to>
                                        <p:strVal val="visible"/>
                                      </p:to>
                                    </p:set>
                                    <p:animEffect transition="in" filter="fade">
                                      <p:cBhvr>
                                        <p:cTn id="56" dur="500"/>
                                        <p:tgtEl>
                                          <p:spTgt spid="82"/>
                                        </p:tgtEl>
                                      </p:cBhvr>
                                    </p:animEffect>
                                    <p:anim calcmode="lin" valueType="num">
                                      <p:cBhvr>
                                        <p:cTn id="57" dur="500" fill="hold"/>
                                        <p:tgtEl>
                                          <p:spTgt spid="82"/>
                                        </p:tgtEl>
                                        <p:attrNameLst>
                                          <p:attrName>ppt_x</p:attrName>
                                        </p:attrNameLst>
                                      </p:cBhvr>
                                      <p:tavLst>
                                        <p:tav tm="0">
                                          <p:val>
                                            <p:strVal val="#ppt_x"/>
                                          </p:val>
                                        </p:tav>
                                        <p:tav tm="100000">
                                          <p:val>
                                            <p:strVal val="#ppt_x"/>
                                          </p:val>
                                        </p:tav>
                                      </p:tavLst>
                                    </p:anim>
                                    <p:anim calcmode="lin" valueType="num">
                                      <p:cBhvr>
                                        <p:cTn id="58" dur="500" fill="hold"/>
                                        <p:tgtEl>
                                          <p:spTgt spid="82"/>
                                        </p:tgtEl>
                                        <p:attrNameLst>
                                          <p:attrName>ppt_y</p:attrName>
                                        </p:attrNameLst>
                                      </p:cBhvr>
                                      <p:tavLst>
                                        <p:tav tm="0">
                                          <p:val>
                                            <p:strVal val="#ppt_y+.1"/>
                                          </p:val>
                                        </p:tav>
                                        <p:tav tm="100000">
                                          <p:val>
                                            <p:strVal val="#ppt_y"/>
                                          </p:val>
                                        </p:tav>
                                      </p:tavLst>
                                    </p:anim>
                                  </p:childTnLst>
                                </p:cTn>
                              </p:par>
                            </p:childTnLst>
                          </p:cTn>
                        </p:par>
                        <p:par>
                          <p:cTn id="59" fill="hold">
                            <p:stCondLst>
                              <p:cond delay="3700"/>
                            </p:stCondLst>
                            <p:childTnLst>
                              <p:par>
                                <p:cTn id="60" presetID="42" presetClass="entr" presetSubtype="0" fill="hold" grpId="0" nodeType="after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500"/>
                                        <p:tgtEl>
                                          <p:spTgt spid="81"/>
                                        </p:tgtEl>
                                      </p:cBhvr>
                                    </p:animEffect>
                                    <p:anim calcmode="lin" valueType="num">
                                      <p:cBhvr>
                                        <p:cTn id="63" dur="500" fill="hold"/>
                                        <p:tgtEl>
                                          <p:spTgt spid="81"/>
                                        </p:tgtEl>
                                        <p:attrNameLst>
                                          <p:attrName>ppt_x</p:attrName>
                                        </p:attrNameLst>
                                      </p:cBhvr>
                                      <p:tavLst>
                                        <p:tav tm="0">
                                          <p:val>
                                            <p:strVal val="#ppt_x"/>
                                          </p:val>
                                        </p:tav>
                                        <p:tav tm="100000">
                                          <p:val>
                                            <p:strVal val="#ppt_x"/>
                                          </p:val>
                                        </p:tav>
                                      </p:tavLst>
                                    </p:anim>
                                    <p:anim calcmode="lin" valueType="num">
                                      <p:cBhvr>
                                        <p:cTn id="64" dur="500" fill="hold"/>
                                        <p:tgtEl>
                                          <p:spTgt spid="81"/>
                                        </p:tgtEl>
                                        <p:attrNameLst>
                                          <p:attrName>ppt_y</p:attrName>
                                        </p:attrNameLst>
                                      </p:cBhvr>
                                      <p:tavLst>
                                        <p:tav tm="0">
                                          <p:val>
                                            <p:strVal val="#ppt_y+.1"/>
                                          </p:val>
                                        </p:tav>
                                        <p:tav tm="100000">
                                          <p:val>
                                            <p:strVal val="#ppt_y"/>
                                          </p:val>
                                        </p:tav>
                                      </p:tavLst>
                                    </p:anim>
                                  </p:childTnLst>
                                </p:cTn>
                              </p:par>
                            </p:childTnLst>
                          </p:cTn>
                        </p:par>
                        <p:par>
                          <p:cTn id="65" fill="hold">
                            <p:stCondLst>
                              <p:cond delay="4200"/>
                            </p:stCondLst>
                            <p:childTnLst>
                              <p:par>
                                <p:cTn id="66" presetID="42" presetClass="entr" presetSubtype="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fade">
                                      <p:cBhvr>
                                        <p:cTn id="68" dur="500"/>
                                        <p:tgtEl>
                                          <p:spTgt spid="84"/>
                                        </p:tgtEl>
                                      </p:cBhvr>
                                    </p:animEffect>
                                    <p:anim calcmode="lin" valueType="num">
                                      <p:cBhvr>
                                        <p:cTn id="69" dur="500" fill="hold"/>
                                        <p:tgtEl>
                                          <p:spTgt spid="84"/>
                                        </p:tgtEl>
                                        <p:attrNameLst>
                                          <p:attrName>ppt_x</p:attrName>
                                        </p:attrNameLst>
                                      </p:cBhvr>
                                      <p:tavLst>
                                        <p:tav tm="0">
                                          <p:val>
                                            <p:strVal val="#ppt_x"/>
                                          </p:val>
                                        </p:tav>
                                        <p:tav tm="100000">
                                          <p:val>
                                            <p:strVal val="#ppt_x"/>
                                          </p:val>
                                        </p:tav>
                                      </p:tavLst>
                                    </p:anim>
                                    <p:anim calcmode="lin" valueType="num">
                                      <p:cBhvr>
                                        <p:cTn id="70" dur="500" fill="hold"/>
                                        <p:tgtEl>
                                          <p:spTgt spid="84"/>
                                        </p:tgtEl>
                                        <p:attrNameLst>
                                          <p:attrName>ppt_y</p:attrName>
                                        </p:attrNameLst>
                                      </p:cBhvr>
                                      <p:tavLst>
                                        <p:tav tm="0">
                                          <p:val>
                                            <p:strVal val="#ppt_y+.1"/>
                                          </p:val>
                                        </p:tav>
                                        <p:tav tm="100000">
                                          <p:val>
                                            <p:strVal val="#ppt_y"/>
                                          </p:val>
                                        </p:tav>
                                      </p:tavLst>
                                    </p:anim>
                                  </p:childTnLst>
                                </p:cTn>
                              </p:par>
                            </p:childTnLst>
                          </p:cTn>
                        </p:par>
                        <p:par>
                          <p:cTn id="71" fill="hold">
                            <p:stCondLst>
                              <p:cond delay="4700"/>
                            </p:stCondLst>
                            <p:childTnLst>
                              <p:par>
                                <p:cTn id="72" presetID="42" presetClass="entr" presetSubtype="0"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500"/>
                                        <p:tgtEl>
                                          <p:spTgt spid="86"/>
                                        </p:tgtEl>
                                      </p:cBhvr>
                                    </p:animEffect>
                                    <p:anim calcmode="lin" valueType="num">
                                      <p:cBhvr>
                                        <p:cTn id="75" dur="500" fill="hold"/>
                                        <p:tgtEl>
                                          <p:spTgt spid="86"/>
                                        </p:tgtEl>
                                        <p:attrNameLst>
                                          <p:attrName>ppt_x</p:attrName>
                                        </p:attrNameLst>
                                      </p:cBhvr>
                                      <p:tavLst>
                                        <p:tav tm="0">
                                          <p:val>
                                            <p:strVal val="#ppt_x"/>
                                          </p:val>
                                        </p:tav>
                                        <p:tav tm="100000">
                                          <p:val>
                                            <p:strVal val="#ppt_x"/>
                                          </p:val>
                                        </p:tav>
                                      </p:tavLst>
                                    </p:anim>
                                    <p:anim calcmode="lin" valueType="num">
                                      <p:cBhvr>
                                        <p:cTn id="76" dur="500" fill="hold"/>
                                        <p:tgtEl>
                                          <p:spTgt spid="86"/>
                                        </p:tgtEl>
                                        <p:attrNameLst>
                                          <p:attrName>ppt_y</p:attrName>
                                        </p:attrNameLst>
                                      </p:cBhvr>
                                      <p:tavLst>
                                        <p:tav tm="0">
                                          <p:val>
                                            <p:strVal val="#ppt_y+.1"/>
                                          </p:val>
                                        </p:tav>
                                        <p:tav tm="100000">
                                          <p:val>
                                            <p:strVal val="#ppt_y"/>
                                          </p:val>
                                        </p:tav>
                                      </p:tavLst>
                                    </p:anim>
                                  </p:childTnLst>
                                </p:cTn>
                              </p:par>
                            </p:childTnLst>
                          </p:cTn>
                        </p:par>
                        <p:par>
                          <p:cTn id="77" fill="hold">
                            <p:stCondLst>
                              <p:cond delay="5200"/>
                            </p:stCondLst>
                            <p:childTnLst>
                              <p:par>
                                <p:cTn id="78" presetID="42" presetClass="entr" presetSubtype="0"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fade">
                                      <p:cBhvr>
                                        <p:cTn id="80" dur="500"/>
                                        <p:tgtEl>
                                          <p:spTgt spid="85"/>
                                        </p:tgtEl>
                                      </p:cBhvr>
                                    </p:animEffect>
                                    <p:anim calcmode="lin" valueType="num">
                                      <p:cBhvr>
                                        <p:cTn id="81" dur="500" fill="hold"/>
                                        <p:tgtEl>
                                          <p:spTgt spid="85"/>
                                        </p:tgtEl>
                                        <p:attrNameLst>
                                          <p:attrName>ppt_x</p:attrName>
                                        </p:attrNameLst>
                                      </p:cBhvr>
                                      <p:tavLst>
                                        <p:tav tm="0">
                                          <p:val>
                                            <p:strVal val="#ppt_x"/>
                                          </p:val>
                                        </p:tav>
                                        <p:tav tm="100000">
                                          <p:val>
                                            <p:strVal val="#ppt_x"/>
                                          </p:val>
                                        </p:tav>
                                      </p:tavLst>
                                    </p:anim>
                                    <p:anim calcmode="lin" valueType="num">
                                      <p:cBhvr>
                                        <p:cTn id="82" dur="500" fill="hold"/>
                                        <p:tgtEl>
                                          <p:spTgt spid="85"/>
                                        </p:tgtEl>
                                        <p:attrNameLst>
                                          <p:attrName>ppt_y</p:attrName>
                                        </p:attrNameLst>
                                      </p:cBhvr>
                                      <p:tavLst>
                                        <p:tav tm="0">
                                          <p:val>
                                            <p:strVal val="#ppt_y+.1"/>
                                          </p:val>
                                        </p:tav>
                                        <p:tav tm="100000">
                                          <p:val>
                                            <p:strVal val="#ppt_y"/>
                                          </p:val>
                                        </p:tav>
                                      </p:tavLst>
                                    </p:anim>
                                  </p:childTnLst>
                                </p:cTn>
                              </p:par>
                            </p:childTnLst>
                          </p:cTn>
                        </p:par>
                        <p:par>
                          <p:cTn id="83" fill="hold">
                            <p:stCondLst>
                              <p:cond delay="5700"/>
                            </p:stCondLst>
                            <p:childTnLst>
                              <p:par>
                                <p:cTn id="84" presetID="42" presetClass="entr" presetSubtype="0" fill="hold" grpId="0" nodeType="afterEffect">
                                  <p:stCondLst>
                                    <p:cond delay="0"/>
                                  </p:stCondLst>
                                  <p:childTnLst>
                                    <p:set>
                                      <p:cBhvr>
                                        <p:cTn id="85" dur="1" fill="hold">
                                          <p:stCondLst>
                                            <p:cond delay="0"/>
                                          </p:stCondLst>
                                        </p:cTn>
                                        <p:tgtEl>
                                          <p:spTgt spid="100"/>
                                        </p:tgtEl>
                                        <p:attrNameLst>
                                          <p:attrName>style.visibility</p:attrName>
                                        </p:attrNameLst>
                                      </p:cBhvr>
                                      <p:to>
                                        <p:strVal val="visible"/>
                                      </p:to>
                                    </p:set>
                                    <p:animEffect transition="in" filter="fade">
                                      <p:cBhvr>
                                        <p:cTn id="86" dur="500"/>
                                        <p:tgtEl>
                                          <p:spTgt spid="100"/>
                                        </p:tgtEl>
                                      </p:cBhvr>
                                    </p:animEffect>
                                    <p:anim calcmode="lin" valueType="num">
                                      <p:cBhvr>
                                        <p:cTn id="87" dur="500" fill="hold"/>
                                        <p:tgtEl>
                                          <p:spTgt spid="100"/>
                                        </p:tgtEl>
                                        <p:attrNameLst>
                                          <p:attrName>ppt_x</p:attrName>
                                        </p:attrNameLst>
                                      </p:cBhvr>
                                      <p:tavLst>
                                        <p:tav tm="0">
                                          <p:val>
                                            <p:strVal val="#ppt_x"/>
                                          </p:val>
                                        </p:tav>
                                        <p:tav tm="100000">
                                          <p:val>
                                            <p:strVal val="#ppt_x"/>
                                          </p:val>
                                        </p:tav>
                                      </p:tavLst>
                                    </p:anim>
                                    <p:anim calcmode="lin" valueType="num">
                                      <p:cBhvr>
                                        <p:cTn id="88" dur="500" fill="hold"/>
                                        <p:tgtEl>
                                          <p:spTgt spid="100"/>
                                        </p:tgtEl>
                                        <p:attrNameLst>
                                          <p:attrName>ppt_y</p:attrName>
                                        </p:attrNameLst>
                                      </p:cBhvr>
                                      <p:tavLst>
                                        <p:tav tm="0">
                                          <p:val>
                                            <p:strVal val="#ppt_y+.1"/>
                                          </p:val>
                                        </p:tav>
                                        <p:tav tm="100000">
                                          <p:val>
                                            <p:strVal val="#ppt_y"/>
                                          </p:val>
                                        </p:tav>
                                      </p:tavLst>
                                    </p:anim>
                                  </p:childTnLst>
                                </p:cTn>
                              </p:par>
                            </p:childTnLst>
                          </p:cTn>
                        </p:par>
                        <p:par>
                          <p:cTn id="89" fill="hold">
                            <p:stCondLst>
                              <p:cond delay="6200"/>
                            </p:stCondLst>
                            <p:childTnLst>
                              <p:par>
                                <p:cTn id="90" presetID="42" presetClass="entr" presetSubtype="0" fill="hold" grpId="0" nodeType="afterEffect">
                                  <p:stCondLst>
                                    <p:cond delay="0"/>
                                  </p:stCondLst>
                                  <p:childTnLst>
                                    <p:set>
                                      <p:cBhvr>
                                        <p:cTn id="91" dur="1" fill="hold">
                                          <p:stCondLst>
                                            <p:cond delay="0"/>
                                          </p:stCondLst>
                                        </p:cTn>
                                        <p:tgtEl>
                                          <p:spTgt spid="102"/>
                                        </p:tgtEl>
                                        <p:attrNameLst>
                                          <p:attrName>style.visibility</p:attrName>
                                        </p:attrNameLst>
                                      </p:cBhvr>
                                      <p:to>
                                        <p:strVal val="visible"/>
                                      </p:to>
                                    </p:set>
                                    <p:animEffect transition="in" filter="fade">
                                      <p:cBhvr>
                                        <p:cTn id="92" dur="500"/>
                                        <p:tgtEl>
                                          <p:spTgt spid="102"/>
                                        </p:tgtEl>
                                      </p:cBhvr>
                                    </p:animEffect>
                                    <p:anim calcmode="lin" valueType="num">
                                      <p:cBhvr>
                                        <p:cTn id="93" dur="500" fill="hold"/>
                                        <p:tgtEl>
                                          <p:spTgt spid="102"/>
                                        </p:tgtEl>
                                        <p:attrNameLst>
                                          <p:attrName>ppt_x</p:attrName>
                                        </p:attrNameLst>
                                      </p:cBhvr>
                                      <p:tavLst>
                                        <p:tav tm="0">
                                          <p:val>
                                            <p:strVal val="#ppt_x"/>
                                          </p:val>
                                        </p:tav>
                                        <p:tav tm="100000">
                                          <p:val>
                                            <p:strVal val="#ppt_x"/>
                                          </p:val>
                                        </p:tav>
                                      </p:tavLst>
                                    </p:anim>
                                    <p:anim calcmode="lin" valueType="num">
                                      <p:cBhvr>
                                        <p:cTn id="94" dur="500" fill="hold"/>
                                        <p:tgtEl>
                                          <p:spTgt spid="102"/>
                                        </p:tgtEl>
                                        <p:attrNameLst>
                                          <p:attrName>ppt_y</p:attrName>
                                        </p:attrNameLst>
                                      </p:cBhvr>
                                      <p:tavLst>
                                        <p:tav tm="0">
                                          <p:val>
                                            <p:strVal val="#ppt_y+.1"/>
                                          </p:val>
                                        </p:tav>
                                        <p:tav tm="100000">
                                          <p:val>
                                            <p:strVal val="#ppt_y"/>
                                          </p:val>
                                        </p:tav>
                                      </p:tavLst>
                                    </p:anim>
                                  </p:childTnLst>
                                </p:cTn>
                              </p:par>
                            </p:childTnLst>
                          </p:cTn>
                        </p:par>
                        <p:par>
                          <p:cTn id="95" fill="hold">
                            <p:stCondLst>
                              <p:cond delay="6700"/>
                            </p:stCondLst>
                            <p:childTnLst>
                              <p:par>
                                <p:cTn id="96" presetID="42" presetClass="entr" presetSubtype="0"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fade">
                                      <p:cBhvr>
                                        <p:cTn id="98" dur="500"/>
                                        <p:tgtEl>
                                          <p:spTgt spid="101"/>
                                        </p:tgtEl>
                                      </p:cBhvr>
                                    </p:animEffect>
                                    <p:anim calcmode="lin" valueType="num">
                                      <p:cBhvr>
                                        <p:cTn id="99" dur="500" fill="hold"/>
                                        <p:tgtEl>
                                          <p:spTgt spid="101"/>
                                        </p:tgtEl>
                                        <p:attrNameLst>
                                          <p:attrName>ppt_x</p:attrName>
                                        </p:attrNameLst>
                                      </p:cBhvr>
                                      <p:tavLst>
                                        <p:tav tm="0">
                                          <p:val>
                                            <p:strVal val="#ppt_x"/>
                                          </p:val>
                                        </p:tav>
                                        <p:tav tm="100000">
                                          <p:val>
                                            <p:strVal val="#ppt_x"/>
                                          </p:val>
                                        </p:tav>
                                      </p:tavLst>
                                    </p:anim>
                                    <p:anim calcmode="lin" valueType="num">
                                      <p:cBhvr>
                                        <p:cTn id="100" dur="500" fill="hold"/>
                                        <p:tgtEl>
                                          <p:spTgt spid="101"/>
                                        </p:tgtEl>
                                        <p:attrNameLst>
                                          <p:attrName>ppt_y</p:attrName>
                                        </p:attrNameLst>
                                      </p:cBhvr>
                                      <p:tavLst>
                                        <p:tav tm="0">
                                          <p:val>
                                            <p:strVal val="#ppt_y+.1"/>
                                          </p:val>
                                        </p:tav>
                                        <p:tav tm="100000">
                                          <p:val>
                                            <p:strVal val="#ppt_y"/>
                                          </p:val>
                                        </p:tav>
                                      </p:tavLst>
                                    </p:anim>
                                  </p:childTnLst>
                                </p:cTn>
                              </p:par>
                            </p:childTnLst>
                          </p:cTn>
                        </p:par>
                        <p:par>
                          <p:cTn id="101" fill="hold">
                            <p:stCondLst>
                              <p:cond delay="7200"/>
                            </p:stCondLst>
                            <p:childTnLst>
                              <p:par>
                                <p:cTn id="102" presetID="42" presetClass="entr" presetSubtype="0" fill="hold" grpId="0" nodeType="afterEffect">
                                  <p:stCondLst>
                                    <p:cond delay="0"/>
                                  </p:stCondLst>
                                  <p:childTnLst>
                                    <p:set>
                                      <p:cBhvr>
                                        <p:cTn id="103" dur="1" fill="hold">
                                          <p:stCondLst>
                                            <p:cond delay="0"/>
                                          </p:stCondLst>
                                        </p:cTn>
                                        <p:tgtEl>
                                          <p:spTgt spid="104"/>
                                        </p:tgtEl>
                                        <p:attrNameLst>
                                          <p:attrName>style.visibility</p:attrName>
                                        </p:attrNameLst>
                                      </p:cBhvr>
                                      <p:to>
                                        <p:strVal val="visible"/>
                                      </p:to>
                                    </p:set>
                                    <p:animEffect transition="in" filter="fade">
                                      <p:cBhvr>
                                        <p:cTn id="104" dur="500"/>
                                        <p:tgtEl>
                                          <p:spTgt spid="104"/>
                                        </p:tgtEl>
                                      </p:cBhvr>
                                    </p:animEffect>
                                    <p:anim calcmode="lin" valueType="num">
                                      <p:cBhvr>
                                        <p:cTn id="105" dur="500" fill="hold"/>
                                        <p:tgtEl>
                                          <p:spTgt spid="104"/>
                                        </p:tgtEl>
                                        <p:attrNameLst>
                                          <p:attrName>ppt_x</p:attrName>
                                        </p:attrNameLst>
                                      </p:cBhvr>
                                      <p:tavLst>
                                        <p:tav tm="0">
                                          <p:val>
                                            <p:strVal val="#ppt_x"/>
                                          </p:val>
                                        </p:tav>
                                        <p:tav tm="100000">
                                          <p:val>
                                            <p:strVal val="#ppt_x"/>
                                          </p:val>
                                        </p:tav>
                                      </p:tavLst>
                                    </p:anim>
                                    <p:anim calcmode="lin" valueType="num">
                                      <p:cBhvr>
                                        <p:cTn id="106" dur="500" fill="hold"/>
                                        <p:tgtEl>
                                          <p:spTgt spid="104"/>
                                        </p:tgtEl>
                                        <p:attrNameLst>
                                          <p:attrName>ppt_y</p:attrName>
                                        </p:attrNameLst>
                                      </p:cBhvr>
                                      <p:tavLst>
                                        <p:tav tm="0">
                                          <p:val>
                                            <p:strVal val="#ppt_y+.1"/>
                                          </p:val>
                                        </p:tav>
                                        <p:tav tm="100000">
                                          <p:val>
                                            <p:strVal val="#ppt_y"/>
                                          </p:val>
                                        </p:tav>
                                      </p:tavLst>
                                    </p:anim>
                                  </p:childTnLst>
                                </p:cTn>
                              </p:par>
                            </p:childTnLst>
                          </p:cTn>
                        </p:par>
                        <p:par>
                          <p:cTn id="107" fill="hold">
                            <p:stCondLst>
                              <p:cond delay="7700"/>
                            </p:stCondLst>
                            <p:childTnLst>
                              <p:par>
                                <p:cTn id="108" presetID="42" presetClass="entr" presetSubtype="0" fill="hold" grpId="0" nodeType="afterEffect">
                                  <p:stCondLst>
                                    <p:cond delay="0"/>
                                  </p:stCondLst>
                                  <p:childTnLst>
                                    <p:set>
                                      <p:cBhvr>
                                        <p:cTn id="109" dur="1" fill="hold">
                                          <p:stCondLst>
                                            <p:cond delay="0"/>
                                          </p:stCondLst>
                                        </p:cTn>
                                        <p:tgtEl>
                                          <p:spTgt spid="106"/>
                                        </p:tgtEl>
                                        <p:attrNameLst>
                                          <p:attrName>style.visibility</p:attrName>
                                        </p:attrNameLst>
                                      </p:cBhvr>
                                      <p:to>
                                        <p:strVal val="visible"/>
                                      </p:to>
                                    </p:set>
                                    <p:animEffect transition="in" filter="fade">
                                      <p:cBhvr>
                                        <p:cTn id="110" dur="500"/>
                                        <p:tgtEl>
                                          <p:spTgt spid="106"/>
                                        </p:tgtEl>
                                      </p:cBhvr>
                                    </p:animEffect>
                                    <p:anim calcmode="lin" valueType="num">
                                      <p:cBhvr>
                                        <p:cTn id="111" dur="500" fill="hold"/>
                                        <p:tgtEl>
                                          <p:spTgt spid="106"/>
                                        </p:tgtEl>
                                        <p:attrNameLst>
                                          <p:attrName>ppt_x</p:attrName>
                                        </p:attrNameLst>
                                      </p:cBhvr>
                                      <p:tavLst>
                                        <p:tav tm="0">
                                          <p:val>
                                            <p:strVal val="#ppt_x"/>
                                          </p:val>
                                        </p:tav>
                                        <p:tav tm="100000">
                                          <p:val>
                                            <p:strVal val="#ppt_x"/>
                                          </p:val>
                                        </p:tav>
                                      </p:tavLst>
                                    </p:anim>
                                    <p:anim calcmode="lin" valueType="num">
                                      <p:cBhvr>
                                        <p:cTn id="112" dur="500" fill="hold"/>
                                        <p:tgtEl>
                                          <p:spTgt spid="106"/>
                                        </p:tgtEl>
                                        <p:attrNameLst>
                                          <p:attrName>ppt_y</p:attrName>
                                        </p:attrNameLst>
                                      </p:cBhvr>
                                      <p:tavLst>
                                        <p:tav tm="0">
                                          <p:val>
                                            <p:strVal val="#ppt_y+.1"/>
                                          </p:val>
                                        </p:tav>
                                        <p:tav tm="100000">
                                          <p:val>
                                            <p:strVal val="#ppt_y"/>
                                          </p:val>
                                        </p:tav>
                                      </p:tavLst>
                                    </p:anim>
                                  </p:childTnLst>
                                </p:cTn>
                              </p:par>
                            </p:childTnLst>
                          </p:cTn>
                        </p:par>
                        <p:par>
                          <p:cTn id="113" fill="hold">
                            <p:stCondLst>
                              <p:cond delay="8200"/>
                            </p:stCondLst>
                            <p:childTnLst>
                              <p:par>
                                <p:cTn id="114" presetID="42" presetClass="entr" presetSubtype="0"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fade">
                                      <p:cBhvr>
                                        <p:cTn id="116" dur="500"/>
                                        <p:tgtEl>
                                          <p:spTgt spid="105"/>
                                        </p:tgtEl>
                                      </p:cBhvr>
                                    </p:animEffect>
                                    <p:anim calcmode="lin" valueType="num">
                                      <p:cBhvr>
                                        <p:cTn id="117" dur="500" fill="hold"/>
                                        <p:tgtEl>
                                          <p:spTgt spid="105"/>
                                        </p:tgtEl>
                                        <p:attrNameLst>
                                          <p:attrName>ppt_x</p:attrName>
                                        </p:attrNameLst>
                                      </p:cBhvr>
                                      <p:tavLst>
                                        <p:tav tm="0">
                                          <p:val>
                                            <p:strVal val="#ppt_x"/>
                                          </p:val>
                                        </p:tav>
                                        <p:tav tm="100000">
                                          <p:val>
                                            <p:strVal val="#ppt_x"/>
                                          </p:val>
                                        </p:tav>
                                      </p:tavLst>
                                    </p:anim>
                                    <p:anim calcmode="lin" valueType="num">
                                      <p:cBhvr>
                                        <p:cTn id="118" dur="500" fill="hold"/>
                                        <p:tgtEl>
                                          <p:spTgt spid="105"/>
                                        </p:tgtEl>
                                        <p:attrNameLst>
                                          <p:attrName>ppt_y</p:attrName>
                                        </p:attrNameLst>
                                      </p:cBhvr>
                                      <p:tavLst>
                                        <p:tav tm="0">
                                          <p:val>
                                            <p:strVal val="#ppt_y+.1"/>
                                          </p:val>
                                        </p:tav>
                                        <p:tav tm="100000">
                                          <p:val>
                                            <p:strVal val="#ppt_y"/>
                                          </p:val>
                                        </p:tav>
                                      </p:tavLst>
                                    </p:anim>
                                  </p:childTnLst>
                                </p:cTn>
                              </p:par>
                            </p:childTnLst>
                          </p:cTn>
                        </p:par>
                        <p:par>
                          <p:cTn id="119" fill="hold">
                            <p:stCondLst>
                              <p:cond delay="8700"/>
                            </p:stCondLst>
                            <p:childTnLst>
                              <p:par>
                                <p:cTn id="120" presetID="42" presetClass="entr" presetSubtype="0" fill="hold" grpId="0" nodeType="afterEffect">
                                  <p:stCondLst>
                                    <p:cond delay="0"/>
                                  </p:stCondLst>
                                  <p:childTnLst>
                                    <p:set>
                                      <p:cBhvr>
                                        <p:cTn id="121" dur="1" fill="hold">
                                          <p:stCondLst>
                                            <p:cond delay="0"/>
                                          </p:stCondLst>
                                        </p:cTn>
                                        <p:tgtEl>
                                          <p:spTgt spid="108"/>
                                        </p:tgtEl>
                                        <p:attrNameLst>
                                          <p:attrName>style.visibility</p:attrName>
                                        </p:attrNameLst>
                                      </p:cBhvr>
                                      <p:to>
                                        <p:strVal val="visible"/>
                                      </p:to>
                                    </p:set>
                                    <p:animEffect transition="in" filter="fade">
                                      <p:cBhvr>
                                        <p:cTn id="122" dur="500"/>
                                        <p:tgtEl>
                                          <p:spTgt spid="108"/>
                                        </p:tgtEl>
                                      </p:cBhvr>
                                    </p:animEffect>
                                    <p:anim calcmode="lin" valueType="num">
                                      <p:cBhvr>
                                        <p:cTn id="123" dur="500" fill="hold"/>
                                        <p:tgtEl>
                                          <p:spTgt spid="108"/>
                                        </p:tgtEl>
                                        <p:attrNameLst>
                                          <p:attrName>ppt_x</p:attrName>
                                        </p:attrNameLst>
                                      </p:cBhvr>
                                      <p:tavLst>
                                        <p:tav tm="0">
                                          <p:val>
                                            <p:strVal val="#ppt_x"/>
                                          </p:val>
                                        </p:tav>
                                        <p:tav tm="100000">
                                          <p:val>
                                            <p:strVal val="#ppt_x"/>
                                          </p:val>
                                        </p:tav>
                                      </p:tavLst>
                                    </p:anim>
                                    <p:anim calcmode="lin" valueType="num">
                                      <p:cBhvr>
                                        <p:cTn id="124" dur="500" fill="hold"/>
                                        <p:tgtEl>
                                          <p:spTgt spid="108"/>
                                        </p:tgtEl>
                                        <p:attrNameLst>
                                          <p:attrName>ppt_y</p:attrName>
                                        </p:attrNameLst>
                                      </p:cBhvr>
                                      <p:tavLst>
                                        <p:tav tm="0">
                                          <p:val>
                                            <p:strVal val="#ppt_y+.1"/>
                                          </p:val>
                                        </p:tav>
                                        <p:tav tm="100000">
                                          <p:val>
                                            <p:strVal val="#ppt_y"/>
                                          </p:val>
                                        </p:tav>
                                      </p:tavLst>
                                    </p:anim>
                                  </p:childTnLst>
                                </p:cTn>
                              </p:par>
                            </p:childTnLst>
                          </p:cTn>
                        </p:par>
                        <p:par>
                          <p:cTn id="125" fill="hold">
                            <p:stCondLst>
                              <p:cond delay="9200"/>
                            </p:stCondLst>
                            <p:childTnLst>
                              <p:par>
                                <p:cTn id="126" presetID="42" presetClass="entr" presetSubtype="0" fill="hold" grpId="0" nodeType="afterEffect">
                                  <p:stCondLst>
                                    <p:cond delay="0"/>
                                  </p:stCondLst>
                                  <p:childTnLst>
                                    <p:set>
                                      <p:cBhvr>
                                        <p:cTn id="127" dur="1" fill="hold">
                                          <p:stCondLst>
                                            <p:cond delay="0"/>
                                          </p:stCondLst>
                                        </p:cTn>
                                        <p:tgtEl>
                                          <p:spTgt spid="110"/>
                                        </p:tgtEl>
                                        <p:attrNameLst>
                                          <p:attrName>style.visibility</p:attrName>
                                        </p:attrNameLst>
                                      </p:cBhvr>
                                      <p:to>
                                        <p:strVal val="visible"/>
                                      </p:to>
                                    </p:set>
                                    <p:animEffect transition="in" filter="fade">
                                      <p:cBhvr>
                                        <p:cTn id="128" dur="500"/>
                                        <p:tgtEl>
                                          <p:spTgt spid="110"/>
                                        </p:tgtEl>
                                      </p:cBhvr>
                                    </p:animEffect>
                                    <p:anim calcmode="lin" valueType="num">
                                      <p:cBhvr>
                                        <p:cTn id="129" dur="500" fill="hold"/>
                                        <p:tgtEl>
                                          <p:spTgt spid="110"/>
                                        </p:tgtEl>
                                        <p:attrNameLst>
                                          <p:attrName>ppt_x</p:attrName>
                                        </p:attrNameLst>
                                      </p:cBhvr>
                                      <p:tavLst>
                                        <p:tav tm="0">
                                          <p:val>
                                            <p:strVal val="#ppt_x"/>
                                          </p:val>
                                        </p:tav>
                                        <p:tav tm="100000">
                                          <p:val>
                                            <p:strVal val="#ppt_x"/>
                                          </p:val>
                                        </p:tav>
                                      </p:tavLst>
                                    </p:anim>
                                    <p:anim calcmode="lin" valueType="num">
                                      <p:cBhvr>
                                        <p:cTn id="130" dur="500" fill="hold"/>
                                        <p:tgtEl>
                                          <p:spTgt spid="110"/>
                                        </p:tgtEl>
                                        <p:attrNameLst>
                                          <p:attrName>ppt_y</p:attrName>
                                        </p:attrNameLst>
                                      </p:cBhvr>
                                      <p:tavLst>
                                        <p:tav tm="0">
                                          <p:val>
                                            <p:strVal val="#ppt_y+.1"/>
                                          </p:val>
                                        </p:tav>
                                        <p:tav tm="100000">
                                          <p:val>
                                            <p:strVal val="#ppt_y"/>
                                          </p:val>
                                        </p:tav>
                                      </p:tavLst>
                                    </p:anim>
                                  </p:childTnLst>
                                </p:cTn>
                              </p:par>
                            </p:childTnLst>
                          </p:cTn>
                        </p:par>
                        <p:par>
                          <p:cTn id="131" fill="hold">
                            <p:stCondLst>
                              <p:cond delay="9700"/>
                            </p:stCondLst>
                            <p:childTnLst>
                              <p:par>
                                <p:cTn id="132" presetID="42" presetClass="entr" presetSubtype="0" fill="hold" grpId="0" nodeType="afterEffect">
                                  <p:stCondLst>
                                    <p:cond delay="0"/>
                                  </p:stCondLst>
                                  <p:childTnLst>
                                    <p:set>
                                      <p:cBhvr>
                                        <p:cTn id="133" dur="1" fill="hold">
                                          <p:stCondLst>
                                            <p:cond delay="0"/>
                                          </p:stCondLst>
                                        </p:cTn>
                                        <p:tgtEl>
                                          <p:spTgt spid="109"/>
                                        </p:tgtEl>
                                        <p:attrNameLst>
                                          <p:attrName>style.visibility</p:attrName>
                                        </p:attrNameLst>
                                      </p:cBhvr>
                                      <p:to>
                                        <p:strVal val="visible"/>
                                      </p:to>
                                    </p:set>
                                    <p:animEffect transition="in" filter="fade">
                                      <p:cBhvr>
                                        <p:cTn id="134" dur="500"/>
                                        <p:tgtEl>
                                          <p:spTgt spid="109"/>
                                        </p:tgtEl>
                                      </p:cBhvr>
                                    </p:animEffect>
                                    <p:anim calcmode="lin" valueType="num">
                                      <p:cBhvr>
                                        <p:cTn id="135" dur="500" fill="hold"/>
                                        <p:tgtEl>
                                          <p:spTgt spid="109"/>
                                        </p:tgtEl>
                                        <p:attrNameLst>
                                          <p:attrName>ppt_x</p:attrName>
                                        </p:attrNameLst>
                                      </p:cBhvr>
                                      <p:tavLst>
                                        <p:tav tm="0">
                                          <p:val>
                                            <p:strVal val="#ppt_x"/>
                                          </p:val>
                                        </p:tav>
                                        <p:tav tm="100000">
                                          <p:val>
                                            <p:strVal val="#ppt_x"/>
                                          </p:val>
                                        </p:tav>
                                      </p:tavLst>
                                    </p:anim>
                                    <p:anim calcmode="lin" valueType="num">
                                      <p:cBhvr>
                                        <p:cTn id="136" dur="500" fill="hold"/>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uild="p"/>
      <p:bldP spid="38" grpId="0"/>
      <p:bldP spid="39" grpId="0"/>
      <p:bldP spid="77" grpId="0"/>
      <p:bldP spid="80" grpId="0"/>
      <p:bldP spid="81" grpId="0"/>
      <p:bldP spid="82" grpId="0"/>
      <p:bldP spid="84" grpId="0"/>
      <p:bldP spid="85" grpId="0"/>
      <p:bldP spid="86" grpId="0"/>
      <p:bldP spid="100" grpId="0"/>
      <p:bldP spid="101" grpId="0"/>
      <p:bldP spid="102" grpId="0"/>
      <p:bldP spid="104" grpId="0"/>
      <p:bldP spid="105" grpId="0"/>
      <p:bldP spid="106" grpId="0"/>
      <p:bldP spid="108" grpId="0"/>
      <p:bldP spid="109" grpId="0"/>
      <p:bldP spid="110" grpId="0"/>
      <p:bldP spid="63" grpId="0" animBg="1"/>
      <p:bldP spid="64" grpId="0" animBg="1"/>
      <p:bldP spid="73" grpId="0" build="p"/>
    </p:bldLst>
  </p:timing>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445468"/>
      </a:dk2>
      <a:lt2>
        <a:srgbClr val="E7E6E6"/>
      </a:lt2>
      <a:accent1>
        <a:srgbClr val="E1C000"/>
      </a:accent1>
      <a:accent2>
        <a:srgbClr val="FFFFFF"/>
      </a:accent2>
      <a:accent3>
        <a:srgbClr val="445468"/>
      </a:accent3>
      <a:accent4>
        <a:srgbClr val="FF3F5F"/>
      </a:accent4>
      <a:accent5>
        <a:srgbClr val="0ADA86"/>
      </a:accent5>
      <a:accent6>
        <a:srgbClr val="2DB4B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2754</TotalTime>
  <Words>860</Words>
  <Application>Microsoft Office PowerPoint</Application>
  <PresentationFormat>全屏显示(16:9)</PresentationFormat>
  <Paragraphs>100</Paragraphs>
  <Slides>18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18</vt:i4>
      </vt:variant>
    </vt:vector>
  </HeadingPairs>
  <TitlesOfParts>
    <vt:vector size="23" baseType="lpstr">
      <vt:lpstr>Roboto</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几何风</dc:title>
  <dc:creator>kevin刘匠</dc:creator>
  <cp:keywords>51PPT模板网</cp:keywords>
  <dc:description>www.51pptmo ban.com</dc:description>
  <cp:lastModifiedBy>YANGs</cp:lastModifiedBy>
  <cp:revision>408</cp:revision>
  <dcterms:created xsi:type="dcterms:W3CDTF">2015-04-26T13:55:54Z</dcterms:created>
  <dcterms:modified xsi:type="dcterms:W3CDTF">2021-01-26T12:03:03Z</dcterms:modified>
</cp:coreProperties>
</file>