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8"/>
  </p:notesMasterIdLst>
  <p:sldIdLst>
    <p:sldId id="256" r:id="rId3"/>
    <p:sldId id="8937" r:id="rId4"/>
    <p:sldId id="8938" r:id="rId5"/>
    <p:sldId id="8928" r:id="rId6"/>
    <p:sldId id="3425" r:id="rId7"/>
    <p:sldId id="8920" r:id="rId8"/>
    <p:sldId id="8924" r:id="rId9"/>
    <p:sldId id="3355" r:id="rId10"/>
    <p:sldId id="8939" r:id="rId11"/>
    <p:sldId id="3380" r:id="rId12"/>
    <p:sldId id="3510" r:id="rId13"/>
    <p:sldId id="8574" r:id="rId14"/>
    <p:sldId id="3862" r:id="rId15"/>
    <p:sldId id="8940" r:id="rId16"/>
    <p:sldId id="8916" r:id="rId17"/>
    <p:sldId id="3833" r:id="rId18"/>
    <p:sldId id="8917" r:id="rId19"/>
    <p:sldId id="8369" r:id="rId20"/>
    <p:sldId id="8941" r:id="rId21"/>
    <p:sldId id="3480" r:id="rId22"/>
    <p:sldId id="3585" r:id="rId23"/>
    <p:sldId id="8880" r:id="rId24"/>
    <p:sldId id="266" r:id="rId25"/>
    <p:sldId id="8942" r:id="rId26"/>
    <p:sldId id="894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0000"/>
    <a:srgbClr val="EFD9A5"/>
    <a:srgbClr val="EB0000"/>
    <a:srgbClr val="950000"/>
    <a:srgbClr val="EAEAEA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38" autoAdjust="0"/>
  </p:normalViewPr>
  <p:slideViewPr>
    <p:cSldViewPr snapToGrid="0">
      <p:cViewPr>
        <p:scale>
          <a:sx n="75" d="100"/>
          <a:sy n="75" d="100"/>
        </p:scale>
        <p:origin x="240" y="37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8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DCD-4284-AD80-B8821303B0D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DCD-4284-AD80-B8821303B0D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DCD-4284-AD80-B8821303B0D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DCD-4284-AD80-B8821303B0D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DCD-4284-AD80-B8821303B0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1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背景色块大小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C8-40A5-8E59-EF70111D18B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数据更改区</c:v>
                </c:pt>
              </c:strCache>
            </c:strRef>
          </c:tx>
          <c:spPr>
            <a:solidFill>
              <a:srgbClr val="00B0F0"/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2-4CC8-40A5-8E59-EF70111D18B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4-4CC8-40A5-8E59-EF70111D18B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6-4CC8-40A5-8E59-EF70111D18B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8-4CC8-40A5-8E59-EF70111D18B5}"/>
              </c:ext>
            </c:extLst>
          </c:dPt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89</c:v>
                </c:pt>
                <c:pt idx="2">
                  <c:v>40</c:v>
                </c:pt>
                <c:pt idx="3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CC8-40A5-8E59-EF70111D18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-1845244064"/>
        <c:axId val="-1345629808"/>
      </c:barChart>
      <c:catAx>
        <c:axId val="-1845244064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spPr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c:spPr>
        <c:crossAx val="-1345629808"/>
        <c:crosses val="autoZero"/>
        <c:auto val="1"/>
        <c:lblAlgn val="ctr"/>
        <c:lblOffset val="100"/>
        <c:noMultiLvlLbl val="0"/>
      </c:catAx>
      <c:valAx>
        <c:axId val="-1345629808"/>
        <c:scaling>
          <c:orientation val="minMax"/>
          <c:max val="120"/>
        </c:scaling>
        <c:delete val="0"/>
        <c:axPos val="l"/>
        <c:numFmt formatCode="General" sourceLinked="1"/>
        <c:majorTickMark val="out"/>
        <c:minorTickMark val="none"/>
        <c:tickLblPos val="nextTo"/>
        <c:crossAx val="-18452440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1FD20E33-CF17-47FB-9191-79039D41F460}" type="datetimeFigureOut">
              <a:rPr lang="zh-CN" altLang="en-US" smtClean="0"/>
              <a:pPr/>
              <a:t>2022/10/22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14223729-E5DD-479C-ACC0-B8D91D83483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2526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23729-E5DD-479C-ACC0-B8D91D834839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50191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14A4F8-928B-4CA2-8DD1-77586DEA51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8710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0A930-8D1F-49ED-BD4C-2E5A4BED42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499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4534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1415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5905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3979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CA6F0-3477-4318-A885-D9933DC1249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7147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1978764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DEEBAA-B026-4A7B-8D94-390BA5E79D3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7522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23729-E5DD-479C-ACC0-B8D91D834839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727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998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19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CAB6C-124F-4FCA-92EA-3858103B48A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563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905E80-E354-4F7D-B668-3BFC62D7351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772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0A930-8D1F-49ED-BD4C-2E5A4BED42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614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415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513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663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FDF80C-15FE-40E3-942F-95528AD1C0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6269187-A83E-4D64-B270-85A536F401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638A9C-03B4-402B-9674-D7B6B5452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4F1437-A687-4585-8BFF-BD8526AD926D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2242F6-C653-49FE-9775-8E5F85E83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7777CC-86F2-41AC-996F-0C2070E71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DC9878-A571-490F-9134-F2A10F10CC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9684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8592C4-80B3-4CF8-9633-0878FA077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99CB444-BEC3-4146-B7D9-6B3E95ED6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A821AA-198B-4BA8-B392-310F05AEE8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4F1437-A687-4585-8BFF-BD8526AD926D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B0CC7B-D8B6-4B93-A247-CCFFB0409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156F49-0EEF-4992-B940-053F2830F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DC9878-A571-490F-9134-F2A10F10CC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23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88E407F-55C2-4154-8049-294A7A11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4F1437-A687-4585-8BFF-BD8526AD926D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18AF39F-BD4F-42CD-869C-B947DFCA1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FE283BE-931D-491E-8B83-EA9194878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DC9878-A571-490F-9134-F2A10F10CC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989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58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780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dk1">
                    <a:lumMod val="100000"/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C25B2B0-692A-46A2-956F-D87A1A3CFB5B}" type="datetimeFigureOut">
              <a:rPr lang="zh-CN" altLang="en-US" smtClean="0"/>
              <a:pPr>
                <a:defRPr/>
              </a:pPr>
              <a:t>2022/10/22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dk1">
                    <a:lumMod val="100000"/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E584FB-8213-408C-973A-0BFE315A5B2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50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59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536"/>
            <a:ext cx="12192000" cy="908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8581" y="5876320"/>
            <a:ext cx="985077" cy="805543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364756" y="274337"/>
            <a:ext cx="755121" cy="660755"/>
            <a:chOff x="364756" y="274337"/>
            <a:chExt cx="755121" cy="660755"/>
          </a:xfrm>
        </p:grpSpPr>
        <p:sp>
          <p:nvSpPr>
            <p:cNvPr id="6" name="圆角矩形 5"/>
            <p:cNvSpPr/>
            <p:nvPr/>
          </p:nvSpPr>
          <p:spPr>
            <a:xfrm>
              <a:off x="609937" y="524736"/>
              <a:ext cx="509940" cy="4103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rgbClr val="D5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4756" y="274337"/>
              <a:ext cx="667249" cy="576991"/>
              <a:chOff x="2911547" y="1320226"/>
              <a:chExt cx="667249" cy="576991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906" r="42813" b="36641"/>
              <a:stretch/>
            </p:blipFill>
            <p:spPr>
              <a:xfrm>
                <a:off x="2911547" y="1320226"/>
                <a:ext cx="667249" cy="576991"/>
              </a:xfrm>
              <a:prstGeom prst="rect">
                <a:avLst/>
              </a:prstGeom>
            </p:spPr>
          </p:pic>
          <p:sp>
            <p:nvSpPr>
              <p:cNvPr id="9" name="文本框 8"/>
              <p:cNvSpPr txBox="1"/>
              <p:nvPr/>
            </p:nvSpPr>
            <p:spPr>
              <a:xfrm>
                <a:off x="2961319" y="1352559"/>
                <a:ext cx="18473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2800" dirty="0">
                  <a:solidFill>
                    <a:srgbClr val="EFD9A5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</p:grpSp>
      </p:grp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956621"/>
            <a:ext cx="9010650" cy="184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47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04706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860"/>
            <a:ext cx="12192000" cy="609514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048" y="0"/>
            <a:ext cx="5098951" cy="264045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43150" y="4800884"/>
            <a:ext cx="9010650" cy="1846015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3520672" y="476585"/>
            <a:ext cx="530305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ln>
                  <a:gradFill>
                    <a:gsLst>
                      <a:gs pos="68000">
                        <a:srgbClr val="EB0000">
                          <a:alpha val="0"/>
                        </a:srgbClr>
                      </a:gs>
                      <a:gs pos="39000">
                        <a:srgbClr val="D50000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2021</a:t>
            </a:r>
            <a:endParaRPr lang="zh-CN" altLang="en-US" sz="16600" dirty="0">
              <a:ln>
                <a:gradFill>
                  <a:gsLst>
                    <a:gs pos="68000">
                      <a:srgbClr val="EB0000">
                        <a:alpha val="0"/>
                      </a:srgbClr>
                    </a:gs>
                    <a:gs pos="39000">
                      <a:srgbClr val="D50000"/>
                    </a:gs>
                  </a:gsLst>
                  <a:lin ang="5400000" scaled="1"/>
                </a:gradFill>
              </a:ln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2495550" y="3391934"/>
            <a:ext cx="7353300" cy="518813"/>
          </a:xfrm>
          <a:prstGeom prst="roundRect">
            <a:avLst>
              <a:gd name="adj" fmla="val 22031"/>
            </a:avLst>
          </a:prstGeom>
          <a:solidFill>
            <a:schemeClr val="bg1"/>
          </a:solidFill>
          <a:ln w="25400">
            <a:gradFill flip="none" rotWithShape="1">
              <a:gsLst>
                <a:gs pos="53000">
                  <a:srgbClr val="E00000">
                    <a:alpha val="0"/>
                  </a:srgbClr>
                </a:gs>
                <a:gs pos="0">
                  <a:srgbClr val="D50000">
                    <a:alpha val="54000"/>
                  </a:srgbClr>
                </a:gs>
                <a:gs pos="100000">
                  <a:srgbClr val="EB0000"/>
                </a:gs>
              </a:gsLst>
              <a:lin ang="0" scaled="1"/>
              <a:tileRect/>
            </a:gradFill>
          </a:ln>
          <a:effectLst>
            <a:innerShdw blurRad="63500" dist="50800" dir="13500000">
              <a:srgbClr val="EFD9A5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20635A6-0010-4EAC-BD29-2B8B1554129A}"/>
              </a:ext>
            </a:extLst>
          </p:cNvPr>
          <p:cNvSpPr txBox="1"/>
          <p:nvPr/>
        </p:nvSpPr>
        <p:spPr>
          <a:xfrm>
            <a:off x="1937834" y="2191605"/>
            <a:ext cx="8389857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">
                <a:rot lat="20073593" lon="0" rev="0"/>
              </a:camera>
              <a:lightRig rig="flat" dir="t"/>
            </a:scene3d>
            <a:sp3d z="31750" prstMaterial="flat"/>
          </a:bodyPr>
          <a:lstStyle/>
          <a:p>
            <a:pPr algn="ctr"/>
            <a:r>
              <a:rPr lang="zh-CN" altLang="en-US" sz="7200" spc="300" dirty="0">
                <a:solidFill>
                  <a:srgbClr val="D50000"/>
                </a:solidFill>
                <a:effectLst>
                  <a:outerShdw dist="76200" dir="3600000" algn="l" rotWithShape="0">
                    <a:srgbClr val="FFC000"/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喜庆党建工作汇报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20635A6-0010-4EAC-BD29-2B8B1554129A}"/>
              </a:ext>
            </a:extLst>
          </p:cNvPr>
          <p:cNvSpPr txBox="1"/>
          <p:nvPr/>
        </p:nvSpPr>
        <p:spPr>
          <a:xfrm>
            <a:off x="2626956" y="3447452"/>
            <a:ext cx="7185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工作汇报 </a:t>
            </a:r>
            <a:r>
              <a:rPr lang="en-US" altLang="zh-CN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/</a:t>
            </a: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工作总结 </a:t>
            </a:r>
            <a:r>
              <a:rPr lang="en-US" altLang="zh-CN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/</a:t>
            </a: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党课课件 </a:t>
            </a:r>
            <a:r>
              <a:rPr lang="en-US" altLang="zh-CN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/</a:t>
            </a: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党课心得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4505325" y="4447689"/>
            <a:ext cx="3181350" cy="567734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EFD9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模板网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9253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408338" y="4469201"/>
            <a:ext cx="4956459" cy="335336"/>
          </a:xfrm>
          <a:prstGeom prst="rect">
            <a:avLst/>
          </a:prstGeom>
          <a:noFill/>
        </p:spPr>
        <p:txBody>
          <a:bodyPr wrap="square" lIns="90095" tIns="45047" rIns="90095" bIns="4504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528182" y="4249206"/>
            <a:ext cx="462026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724235" y="3094473"/>
            <a:ext cx="450375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7415694" y="2572443"/>
            <a:ext cx="1090499" cy="109064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0095" tIns="45047" rIns="90095" bIns="45047" rtlCol="0" anchor="ctr"/>
          <a:lstStyle/>
          <a:p>
            <a:pPr algn="ctr"/>
            <a:endParaRPr lang="en-US" sz="1084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105551" y="2691547"/>
            <a:ext cx="848216" cy="84832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95" tIns="45047" rIns="90095" bIns="45047" rtlCol="0" anchor="ctr"/>
          <a:lstStyle/>
          <a:p>
            <a:pPr algn="ctr"/>
            <a:endParaRPr lang="en-US" sz="1084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8998456" y="2691547"/>
            <a:ext cx="848216" cy="8483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0095" tIns="45047" rIns="90095" bIns="45047" rtlCol="0" anchor="ctr"/>
          <a:lstStyle/>
          <a:p>
            <a:pPr algn="ctr"/>
            <a:endParaRPr lang="en-US" sz="1084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55090" y="1498772"/>
            <a:ext cx="985055" cy="409394"/>
          </a:xfrm>
          <a:prstGeom prst="rect">
            <a:avLst/>
          </a:prstGeom>
          <a:noFill/>
        </p:spPr>
        <p:txBody>
          <a:bodyPr wrap="none" lIns="90095" tIns="45047" rIns="90095" bIns="45047" rtlCol="0">
            <a:spAutoFit/>
          </a:bodyPr>
          <a:lstStyle/>
          <a:p>
            <a:pPr defTabSz="900945">
              <a:defRPr/>
            </a:pPr>
            <a:r>
              <a:rPr lang="zh-CN" altLang="en-US" sz="2069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69" b="1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98085" y="1879453"/>
            <a:ext cx="3131286" cy="644972"/>
          </a:xfrm>
          <a:prstGeom prst="rect">
            <a:avLst/>
          </a:prstGeom>
          <a:noFill/>
        </p:spPr>
        <p:txBody>
          <a:bodyPr wrap="square" lIns="90095" tIns="45047" rIns="90095" bIns="4504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20487" y="3709440"/>
            <a:ext cx="818342" cy="394262"/>
          </a:xfrm>
          <a:prstGeom prst="rect">
            <a:avLst/>
          </a:prstGeom>
          <a:noFill/>
        </p:spPr>
        <p:txBody>
          <a:bodyPr wrap="none" lIns="90095" tIns="45047" rIns="90095" bIns="45047" rtlCol="0">
            <a:spAutoFit/>
          </a:bodyPr>
          <a:lstStyle/>
          <a:p>
            <a:pPr algn="ctr"/>
            <a:r>
              <a:rPr lang="id-ID" sz="1971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120K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51771" y="3709440"/>
            <a:ext cx="818341" cy="394262"/>
          </a:xfrm>
          <a:prstGeom prst="rect">
            <a:avLst/>
          </a:prstGeom>
          <a:noFill/>
        </p:spPr>
        <p:txBody>
          <a:bodyPr wrap="none" lIns="90095" tIns="45047" rIns="90095" bIns="45047" rtlCol="0">
            <a:spAutoFit/>
          </a:bodyPr>
          <a:lstStyle/>
          <a:p>
            <a:pPr algn="ctr"/>
            <a:r>
              <a:rPr lang="id-ID" sz="1971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530K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026481" y="3709440"/>
            <a:ext cx="818342" cy="394262"/>
          </a:xfrm>
          <a:prstGeom prst="rect">
            <a:avLst/>
          </a:prstGeom>
          <a:noFill/>
        </p:spPr>
        <p:txBody>
          <a:bodyPr wrap="none" lIns="90095" tIns="45047" rIns="90095" bIns="45047" rtlCol="0">
            <a:spAutoFit/>
          </a:bodyPr>
          <a:lstStyle/>
          <a:p>
            <a:pPr algn="ctr"/>
            <a:r>
              <a:rPr lang="id-ID" sz="1971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319K</a:t>
            </a:r>
          </a:p>
        </p:txBody>
      </p:sp>
      <p:sp>
        <p:nvSpPr>
          <p:cNvPr id="21" name="Freeform 9"/>
          <p:cNvSpPr>
            <a:spLocks noEditPoints="1"/>
          </p:cNvSpPr>
          <p:nvPr/>
        </p:nvSpPr>
        <p:spPr bwMode="auto">
          <a:xfrm>
            <a:off x="7696822" y="2837083"/>
            <a:ext cx="522769" cy="522837"/>
          </a:xfrm>
          <a:custGeom>
            <a:avLst/>
            <a:gdLst>
              <a:gd name="T0" fmla="*/ 122 w 243"/>
              <a:gd name="T1" fmla="*/ 0 h 243"/>
              <a:gd name="T2" fmla="*/ 0 w 243"/>
              <a:gd name="T3" fmla="*/ 121 h 243"/>
              <a:gd name="T4" fmla="*/ 122 w 243"/>
              <a:gd name="T5" fmla="*/ 243 h 243"/>
              <a:gd name="T6" fmla="*/ 243 w 243"/>
              <a:gd name="T7" fmla="*/ 121 h 243"/>
              <a:gd name="T8" fmla="*/ 122 w 243"/>
              <a:gd name="T9" fmla="*/ 0 h 243"/>
              <a:gd name="T10" fmla="*/ 154 w 243"/>
              <a:gd name="T11" fmla="*/ 121 h 243"/>
              <a:gd name="T12" fmla="*/ 133 w 243"/>
              <a:gd name="T13" fmla="*/ 121 h 243"/>
              <a:gd name="T14" fmla="*/ 133 w 243"/>
              <a:gd name="T15" fmla="*/ 196 h 243"/>
              <a:gd name="T16" fmla="*/ 102 w 243"/>
              <a:gd name="T17" fmla="*/ 196 h 243"/>
              <a:gd name="T18" fmla="*/ 102 w 243"/>
              <a:gd name="T19" fmla="*/ 121 h 243"/>
              <a:gd name="T20" fmla="*/ 87 w 243"/>
              <a:gd name="T21" fmla="*/ 121 h 243"/>
              <a:gd name="T22" fmla="*/ 87 w 243"/>
              <a:gd name="T23" fmla="*/ 94 h 243"/>
              <a:gd name="T24" fmla="*/ 102 w 243"/>
              <a:gd name="T25" fmla="*/ 94 h 243"/>
              <a:gd name="T26" fmla="*/ 102 w 243"/>
              <a:gd name="T27" fmla="*/ 77 h 243"/>
              <a:gd name="T28" fmla="*/ 133 w 243"/>
              <a:gd name="T29" fmla="*/ 46 h 243"/>
              <a:gd name="T30" fmla="*/ 156 w 243"/>
              <a:gd name="T31" fmla="*/ 46 h 243"/>
              <a:gd name="T32" fmla="*/ 156 w 243"/>
              <a:gd name="T33" fmla="*/ 72 h 243"/>
              <a:gd name="T34" fmla="*/ 140 w 243"/>
              <a:gd name="T35" fmla="*/ 72 h 243"/>
              <a:gd name="T36" fmla="*/ 133 w 243"/>
              <a:gd name="T37" fmla="*/ 79 h 243"/>
              <a:gd name="T38" fmla="*/ 133 w 243"/>
              <a:gd name="T39" fmla="*/ 94 h 243"/>
              <a:gd name="T40" fmla="*/ 157 w 243"/>
              <a:gd name="T41" fmla="*/ 94 h 243"/>
              <a:gd name="T42" fmla="*/ 154 w 243"/>
              <a:gd name="T43" fmla="*/ 121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3" h="243">
                <a:moveTo>
                  <a:pt x="122" y="0"/>
                </a:moveTo>
                <a:cubicBezTo>
                  <a:pt x="55" y="0"/>
                  <a:pt x="0" y="54"/>
                  <a:pt x="0" y="121"/>
                </a:cubicBezTo>
                <a:cubicBezTo>
                  <a:pt x="0" y="188"/>
                  <a:pt x="55" y="243"/>
                  <a:pt x="122" y="243"/>
                </a:cubicBezTo>
                <a:cubicBezTo>
                  <a:pt x="189" y="243"/>
                  <a:pt x="243" y="188"/>
                  <a:pt x="243" y="121"/>
                </a:cubicBezTo>
                <a:cubicBezTo>
                  <a:pt x="243" y="54"/>
                  <a:pt x="189" y="0"/>
                  <a:pt x="122" y="0"/>
                </a:cubicBezTo>
                <a:close/>
                <a:moveTo>
                  <a:pt x="154" y="121"/>
                </a:moveTo>
                <a:cubicBezTo>
                  <a:pt x="133" y="121"/>
                  <a:pt x="133" y="121"/>
                  <a:pt x="133" y="121"/>
                </a:cubicBezTo>
                <a:cubicBezTo>
                  <a:pt x="133" y="154"/>
                  <a:pt x="133" y="196"/>
                  <a:pt x="133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2" y="196"/>
                  <a:pt x="102" y="155"/>
                  <a:pt x="102" y="121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94"/>
                  <a:pt x="87" y="94"/>
                  <a:pt x="87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2" y="65"/>
                  <a:pt x="108" y="46"/>
                  <a:pt x="133" y="46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6" y="72"/>
                  <a:pt x="142" y="72"/>
                  <a:pt x="140" y="72"/>
                </a:cubicBezTo>
                <a:cubicBezTo>
                  <a:pt x="137" y="72"/>
                  <a:pt x="133" y="73"/>
                  <a:pt x="133" y="79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57" y="94"/>
                  <a:pt x="157" y="94"/>
                  <a:pt x="157" y="94"/>
                </a:cubicBezTo>
                <a:lnTo>
                  <a:pt x="154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0095" tIns="45047" rIns="90095" bIns="45047" numCol="1" anchor="t" anchorCtr="0" compatLnSpc="1">
            <a:prstTxWarp prst="textNoShape">
              <a:avLst/>
            </a:prstTxWarp>
          </a:bodyPr>
          <a:lstStyle/>
          <a:p>
            <a:endParaRPr lang="id-ID" sz="1774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368047" y="2995168"/>
            <a:ext cx="323222" cy="263336"/>
          </a:xfrm>
          <a:custGeom>
            <a:avLst/>
            <a:gdLst>
              <a:gd name="T0" fmla="*/ 280 w 280"/>
              <a:gd name="T1" fmla="*/ 27 h 228"/>
              <a:gd name="T2" fmla="*/ 247 w 280"/>
              <a:gd name="T3" fmla="*/ 36 h 228"/>
              <a:gd name="T4" fmla="*/ 272 w 280"/>
              <a:gd name="T5" fmla="*/ 5 h 228"/>
              <a:gd name="T6" fmla="*/ 236 w 280"/>
              <a:gd name="T7" fmla="*/ 19 h 228"/>
              <a:gd name="T8" fmla="*/ 194 w 280"/>
              <a:gd name="T9" fmla="*/ 0 h 228"/>
              <a:gd name="T10" fmla="*/ 136 w 280"/>
              <a:gd name="T11" fmla="*/ 58 h 228"/>
              <a:gd name="T12" fmla="*/ 138 w 280"/>
              <a:gd name="T13" fmla="*/ 71 h 228"/>
              <a:gd name="T14" fmla="*/ 19 w 280"/>
              <a:gd name="T15" fmla="*/ 11 h 228"/>
              <a:gd name="T16" fmla="*/ 12 w 280"/>
              <a:gd name="T17" fmla="*/ 40 h 228"/>
              <a:gd name="T18" fmla="*/ 37 w 280"/>
              <a:gd name="T19" fmla="*/ 88 h 228"/>
              <a:gd name="T20" fmla="*/ 11 w 280"/>
              <a:gd name="T21" fmla="*/ 80 h 228"/>
              <a:gd name="T22" fmla="*/ 11 w 280"/>
              <a:gd name="T23" fmla="*/ 81 h 228"/>
              <a:gd name="T24" fmla="*/ 57 w 280"/>
              <a:gd name="T25" fmla="*/ 138 h 228"/>
              <a:gd name="T26" fmla="*/ 42 w 280"/>
              <a:gd name="T27" fmla="*/ 140 h 228"/>
              <a:gd name="T28" fmla="*/ 31 w 280"/>
              <a:gd name="T29" fmla="*/ 139 h 228"/>
              <a:gd name="T30" fmla="*/ 85 w 280"/>
              <a:gd name="T31" fmla="*/ 178 h 228"/>
              <a:gd name="T32" fmla="*/ 14 w 280"/>
              <a:gd name="T33" fmla="*/ 203 h 228"/>
              <a:gd name="T34" fmla="*/ 0 w 280"/>
              <a:gd name="T35" fmla="*/ 202 h 228"/>
              <a:gd name="T36" fmla="*/ 88 w 280"/>
              <a:gd name="T37" fmla="*/ 228 h 228"/>
              <a:gd name="T38" fmla="*/ 251 w 280"/>
              <a:gd name="T39" fmla="*/ 65 h 228"/>
              <a:gd name="T40" fmla="*/ 251 w 280"/>
              <a:gd name="T41" fmla="*/ 57 h 228"/>
              <a:gd name="T42" fmla="*/ 280 w 280"/>
              <a:gd name="T43" fmla="*/ 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0" h="228">
                <a:moveTo>
                  <a:pt x="280" y="27"/>
                </a:moveTo>
                <a:cubicBezTo>
                  <a:pt x="270" y="32"/>
                  <a:pt x="259" y="35"/>
                  <a:pt x="247" y="36"/>
                </a:cubicBezTo>
                <a:cubicBezTo>
                  <a:pt x="259" y="29"/>
                  <a:pt x="268" y="18"/>
                  <a:pt x="272" y="5"/>
                </a:cubicBezTo>
                <a:cubicBezTo>
                  <a:pt x="261" y="11"/>
                  <a:pt x="249" y="16"/>
                  <a:pt x="236" y="19"/>
                </a:cubicBezTo>
                <a:cubicBezTo>
                  <a:pt x="225" y="7"/>
                  <a:pt x="210" y="0"/>
                  <a:pt x="194" y="0"/>
                </a:cubicBezTo>
                <a:cubicBezTo>
                  <a:pt x="162" y="0"/>
                  <a:pt x="136" y="26"/>
                  <a:pt x="136" y="58"/>
                </a:cubicBezTo>
                <a:cubicBezTo>
                  <a:pt x="136" y="62"/>
                  <a:pt x="137" y="67"/>
                  <a:pt x="138" y="71"/>
                </a:cubicBezTo>
                <a:cubicBezTo>
                  <a:pt x="90" y="69"/>
                  <a:pt x="48" y="46"/>
                  <a:pt x="19" y="11"/>
                </a:cubicBezTo>
                <a:cubicBezTo>
                  <a:pt x="14" y="19"/>
                  <a:pt x="12" y="29"/>
                  <a:pt x="12" y="40"/>
                </a:cubicBezTo>
                <a:cubicBezTo>
                  <a:pt x="12" y="60"/>
                  <a:pt x="22" y="77"/>
                  <a:pt x="37" y="88"/>
                </a:cubicBezTo>
                <a:cubicBezTo>
                  <a:pt x="28" y="87"/>
                  <a:pt x="19" y="85"/>
                  <a:pt x="11" y="80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09"/>
                  <a:pt x="31" y="132"/>
                  <a:pt x="57" y="138"/>
                </a:cubicBezTo>
                <a:cubicBezTo>
                  <a:pt x="52" y="139"/>
                  <a:pt x="47" y="140"/>
                  <a:pt x="42" y="140"/>
                </a:cubicBezTo>
                <a:cubicBezTo>
                  <a:pt x="38" y="140"/>
                  <a:pt x="35" y="139"/>
                  <a:pt x="31" y="139"/>
                </a:cubicBezTo>
                <a:cubicBezTo>
                  <a:pt x="39" y="161"/>
                  <a:pt x="60" y="178"/>
                  <a:pt x="85" y="178"/>
                </a:cubicBezTo>
                <a:cubicBezTo>
                  <a:pt x="65" y="194"/>
                  <a:pt x="40" y="203"/>
                  <a:pt x="14" y="203"/>
                </a:cubicBezTo>
                <a:cubicBezTo>
                  <a:pt x="9" y="203"/>
                  <a:pt x="4" y="203"/>
                  <a:pt x="0" y="202"/>
                </a:cubicBezTo>
                <a:cubicBezTo>
                  <a:pt x="25" y="219"/>
                  <a:pt x="55" y="228"/>
                  <a:pt x="88" y="228"/>
                </a:cubicBezTo>
                <a:cubicBezTo>
                  <a:pt x="194" y="228"/>
                  <a:pt x="251" y="140"/>
                  <a:pt x="251" y="65"/>
                </a:cubicBezTo>
                <a:cubicBezTo>
                  <a:pt x="251" y="62"/>
                  <a:pt x="251" y="60"/>
                  <a:pt x="251" y="57"/>
                </a:cubicBezTo>
                <a:cubicBezTo>
                  <a:pt x="263" y="49"/>
                  <a:pt x="272" y="39"/>
                  <a:pt x="28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0095" tIns="45047" rIns="90095" bIns="45047" numCol="1" anchor="t" anchorCtr="0" compatLnSpc="1">
            <a:prstTxWarp prst="textNoShape">
              <a:avLst/>
            </a:prstTxWarp>
          </a:bodyPr>
          <a:lstStyle/>
          <a:p>
            <a:endParaRPr lang="id-ID" sz="1774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9259227" y="2966839"/>
            <a:ext cx="326671" cy="326713"/>
            <a:chOff x="11395868" y="1690688"/>
            <a:chExt cx="557213" cy="557212"/>
          </a:xfrm>
          <a:solidFill>
            <a:schemeClr val="bg1"/>
          </a:solidFill>
        </p:grpSpPr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11580018" y="1857375"/>
              <a:ext cx="71438" cy="93662"/>
            </a:xfrm>
            <a:custGeom>
              <a:avLst/>
              <a:gdLst>
                <a:gd name="T0" fmla="*/ 10 w 17"/>
                <a:gd name="T1" fmla="*/ 22 h 22"/>
                <a:gd name="T2" fmla="*/ 14 w 17"/>
                <a:gd name="T3" fmla="*/ 20 h 22"/>
                <a:gd name="T4" fmla="*/ 16 w 17"/>
                <a:gd name="T5" fmla="*/ 11 h 22"/>
                <a:gd name="T6" fmla="*/ 6 w 17"/>
                <a:gd name="T7" fmla="*/ 0 h 22"/>
                <a:gd name="T8" fmla="*/ 6 w 17"/>
                <a:gd name="T9" fmla="*/ 0 h 22"/>
                <a:gd name="T10" fmla="*/ 2 w 17"/>
                <a:gd name="T11" fmla="*/ 2 h 22"/>
                <a:gd name="T12" fmla="*/ 0 w 17"/>
                <a:gd name="T13" fmla="*/ 10 h 22"/>
                <a:gd name="T14" fmla="*/ 10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0" y="22"/>
                  </a:moveTo>
                  <a:cubicBezTo>
                    <a:pt x="12" y="22"/>
                    <a:pt x="13" y="21"/>
                    <a:pt x="14" y="20"/>
                  </a:cubicBezTo>
                  <a:cubicBezTo>
                    <a:pt x="16" y="18"/>
                    <a:pt x="17" y="15"/>
                    <a:pt x="16" y="11"/>
                  </a:cubicBezTo>
                  <a:cubicBezTo>
                    <a:pt x="15" y="5"/>
                    <a:pt x="11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4"/>
                    <a:pt x="0" y="7"/>
                    <a:pt x="0" y="10"/>
                  </a:cubicBezTo>
                  <a:cubicBezTo>
                    <a:pt x="1" y="16"/>
                    <a:pt x="5" y="22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0117" tIns="45058" rIns="90117" bIns="45058" numCol="1" anchor="t" anchorCtr="0" compatLnSpc="1">
              <a:prstTxWarp prst="textNoShape">
                <a:avLst/>
              </a:prstTxWarp>
            </a:bodyPr>
            <a:lstStyle/>
            <a:p>
              <a:endParaRPr lang="id-ID" sz="1774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11559381" y="2020888"/>
              <a:ext cx="107950" cy="76200"/>
            </a:xfrm>
            <a:custGeom>
              <a:avLst/>
              <a:gdLst>
                <a:gd name="T0" fmla="*/ 20 w 26"/>
                <a:gd name="T1" fmla="*/ 1 h 18"/>
                <a:gd name="T2" fmla="*/ 19 w 26"/>
                <a:gd name="T3" fmla="*/ 0 h 18"/>
                <a:gd name="T4" fmla="*/ 14 w 26"/>
                <a:gd name="T5" fmla="*/ 0 h 18"/>
                <a:gd name="T6" fmla="*/ 14 w 26"/>
                <a:gd name="T7" fmla="*/ 0 h 18"/>
                <a:gd name="T8" fmla="*/ 0 w 26"/>
                <a:gd name="T9" fmla="*/ 9 h 18"/>
                <a:gd name="T10" fmla="*/ 13 w 26"/>
                <a:gd name="T11" fmla="*/ 18 h 18"/>
                <a:gd name="T12" fmla="*/ 26 w 26"/>
                <a:gd name="T13" fmla="*/ 9 h 18"/>
                <a:gd name="T14" fmla="*/ 26 w 26"/>
                <a:gd name="T15" fmla="*/ 7 h 18"/>
                <a:gd name="T16" fmla="*/ 20 w 26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8">
                  <a:moveTo>
                    <a:pt x="20" y="1"/>
                  </a:moveTo>
                  <a:cubicBezTo>
                    <a:pt x="19" y="1"/>
                    <a:pt x="19" y="1"/>
                    <a:pt x="19" y="0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8"/>
                    <a:pt x="13" y="18"/>
                  </a:cubicBezTo>
                  <a:cubicBezTo>
                    <a:pt x="22" y="18"/>
                    <a:pt x="26" y="15"/>
                    <a:pt x="26" y="9"/>
                  </a:cubicBezTo>
                  <a:cubicBezTo>
                    <a:pt x="26" y="9"/>
                    <a:pt x="26" y="8"/>
                    <a:pt x="26" y="7"/>
                  </a:cubicBezTo>
                  <a:cubicBezTo>
                    <a:pt x="25" y="5"/>
                    <a:pt x="23" y="4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0117" tIns="45058" rIns="90117" bIns="45058" numCol="1" anchor="t" anchorCtr="0" compatLnSpc="1">
              <a:prstTxWarp prst="textNoShape">
                <a:avLst/>
              </a:prstTxWarp>
            </a:bodyPr>
            <a:lstStyle/>
            <a:p>
              <a:endParaRPr lang="id-ID" sz="1774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11395868" y="1690688"/>
              <a:ext cx="557213" cy="557212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7 h 133"/>
                <a:gd name="T4" fmla="*/ 66 w 133"/>
                <a:gd name="T5" fmla="*/ 133 h 133"/>
                <a:gd name="T6" fmla="*/ 133 w 133"/>
                <a:gd name="T7" fmla="*/ 67 h 133"/>
                <a:gd name="T8" fmla="*/ 66 w 133"/>
                <a:gd name="T9" fmla="*/ 0 h 133"/>
                <a:gd name="T10" fmla="*/ 60 w 133"/>
                <a:gd name="T11" fmla="*/ 103 h 133"/>
                <a:gd name="T12" fmla="*/ 52 w 133"/>
                <a:gd name="T13" fmla="*/ 104 h 133"/>
                <a:gd name="T14" fmla="*/ 42 w 133"/>
                <a:gd name="T15" fmla="*/ 103 h 133"/>
                <a:gd name="T16" fmla="*/ 30 w 133"/>
                <a:gd name="T17" fmla="*/ 95 h 133"/>
                <a:gd name="T18" fmla="*/ 29 w 133"/>
                <a:gd name="T19" fmla="*/ 90 h 133"/>
                <a:gd name="T20" fmla="*/ 30 w 133"/>
                <a:gd name="T21" fmla="*/ 85 h 133"/>
                <a:gd name="T22" fmla="*/ 51 w 133"/>
                <a:gd name="T23" fmla="*/ 74 h 133"/>
                <a:gd name="T24" fmla="*/ 51 w 133"/>
                <a:gd name="T25" fmla="*/ 74 h 133"/>
                <a:gd name="T26" fmla="*/ 50 w 133"/>
                <a:gd name="T27" fmla="*/ 69 h 133"/>
                <a:gd name="T28" fmla="*/ 50 w 133"/>
                <a:gd name="T29" fmla="*/ 67 h 133"/>
                <a:gd name="T30" fmla="*/ 33 w 133"/>
                <a:gd name="T31" fmla="*/ 50 h 133"/>
                <a:gd name="T32" fmla="*/ 46 w 133"/>
                <a:gd name="T33" fmla="*/ 35 h 133"/>
                <a:gd name="T34" fmla="*/ 53 w 133"/>
                <a:gd name="T35" fmla="*/ 33 h 133"/>
                <a:gd name="T36" fmla="*/ 74 w 133"/>
                <a:gd name="T37" fmla="*/ 33 h 133"/>
                <a:gd name="T38" fmla="*/ 75 w 133"/>
                <a:gd name="T39" fmla="*/ 35 h 133"/>
                <a:gd name="T40" fmla="*/ 75 w 133"/>
                <a:gd name="T41" fmla="*/ 36 h 133"/>
                <a:gd name="T42" fmla="*/ 70 w 133"/>
                <a:gd name="T43" fmla="*/ 40 h 133"/>
                <a:gd name="T44" fmla="*/ 69 w 133"/>
                <a:gd name="T45" fmla="*/ 40 h 133"/>
                <a:gd name="T46" fmla="*/ 68 w 133"/>
                <a:gd name="T47" fmla="*/ 40 h 133"/>
                <a:gd name="T48" fmla="*/ 71 w 133"/>
                <a:gd name="T49" fmla="*/ 50 h 133"/>
                <a:gd name="T50" fmla="*/ 64 w 133"/>
                <a:gd name="T51" fmla="*/ 63 h 133"/>
                <a:gd name="T52" fmla="*/ 61 w 133"/>
                <a:gd name="T53" fmla="*/ 67 h 133"/>
                <a:gd name="T54" fmla="*/ 66 w 133"/>
                <a:gd name="T55" fmla="*/ 73 h 133"/>
                <a:gd name="T56" fmla="*/ 74 w 133"/>
                <a:gd name="T57" fmla="*/ 87 h 133"/>
                <a:gd name="T58" fmla="*/ 60 w 133"/>
                <a:gd name="T59" fmla="*/ 103 h 133"/>
                <a:gd name="T60" fmla="*/ 107 w 133"/>
                <a:gd name="T61" fmla="*/ 67 h 133"/>
                <a:gd name="T62" fmla="*/ 106 w 133"/>
                <a:gd name="T63" fmla="*/ 69 h 133"/>
                <a:gd name="T64" fmla="*/ 94 w 133"/>
                <a:gd name="T65" fmla="*/ 69 h 133"/>
                <a:gd name="T66" fmla="*/ 94 w 133"/>
                <a:gd name="T67" fmla="*/ 81 h 133"/>
                <a:gd name="T68" fmla="*/ 92 w 133"/>
                <a:gd name="T69" fmla="*/ 82 h 133"/>
                <a:gd name="T70" fmla="*/ 89 w 133"/>
                <a:gd name="T71" fmla="*/ 82 h 133"/>
                <a:gd name="T72" fmla="*/ 87 w 133"/>
                <a:gd name="T73" fmla="*/ 81 h 133"/>
                <a:gd name="T74" fmla="*/ 87 w 133"/>
                <a:gd name="T75" fmla="*/ 69 h 133"/>
                <a:gd name="T76" fmla="*/ 75 w 133"/>
                <a:gd name="T77" fmla="*/ 69 h 133"/>
                <a:gd name="T78" fmla="*/ 74 w 133"/>
                <a:gd name="T79" fmla="*/ 67 h 133"/>
                <a:gd name="T80" fmla="*/ 74 w 133"/>
                <a:gd name="T81" fmla="*/ 64 h 133"/>
                <a:gd name="T82" fmla="*/ 75 w 133"/>
                <a:gd name="T83" fmla="*/ 62 h 133"/>
                <a:gd name="T84" fmla="*/ 87 w 133"/>
                <a:gd name="T85" fmla="*/ 62 h 133"/>
                <a:gd name="T86" fmla="*/ 87 w 133"/>
                <a:gd name="T87" fmla="*/ 50 h 133"/>
                <a:gd name="T88" fmla="*/ 89 w 133"/>
                <a:gd name="T89" fmla="*/ 49 h 133"/>
                <a:gd name="T90" fmla="*/ 92 w 133"/>
                <a:gd name="T91" fmla="*/ 49 h 133"/>
                <a:gd name="T92" fmla="*/ 94 w 133"/>
                <a:gd name="T93" fmla="*/ 50 h 133"/>
                <a:gd name="T94" fmla="*/ 94 w 133"/>
                <a:gd name="T95" fmla="*/ 62 h 133"/>
                <a:gd name="T96" fmla="*/ 106 w 133"/>
                <a:gd name="T97" fmla="*/ 62 h 133"/>
                <a:gd name="T98" fmla="*/ 107 w 133"/>
                <a:gd name="T99" fmla="*/ 64 h 133"/>
                <a:gd name="T100" fmla="*/ 107 w 133"/>
                <a:gd name="T101" fmla="*/ 6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29" y="0"/>
                    <a:pt x="0" y="30"/>
                    <a:pt x="0" y="67"/>
                  </a:cubicBezTo>
                  <a:cubicBezTo>
                    <a:pt x="0" y="103"/>
                    <a:pt x="29" y="133"/>
                    <a:pt x="66" y="133"/>
                  </a:cubicBezTo>
                  <a:cubicBezTo>
                    <a:pt x="103" y="133"/>
                    <a:pt x="133" y="103"/>
                    <a:pt x="133" y="67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0" y="103"/>
                  </a:moveTo>
                  <a:cubicBezTo>
                    <a:pt x="58" y="104"/>
                    <a:pt x="55" y="104"/>
                    <a:pt x="52" y="104"/>
                  </a:cubicBezTo>
                  <a:cubicBezTo>
                    <a:pt x="48" y="104"/>
                    <a:pt x="45" y="104"/>
                    <a:pt x="42" y="103"/>
                  </a:cubicBezTo>
                  <a:cubicBezTo>
                    <a:pt x="36" y="101"/>
                    <a:pt x="32" y="99"/>
                    <a:pt x="30" y="95"/>
                  </a:cubicBezTo>
                  <a:cubicBezTo>
                    <a:pt x="29" y="94"/>
                    <a:pt x="29" y="92"/>
                    <a:pt x="29" y="90"/>
                  </a:cubicBezTo>
                  <a:cubicBezTo>
                    <a:pt x="29" y="88"/>
                    <a:pt x="29" y="87"/>
                    <a:pt x="30" y="85"/>
                  </a:cubicBezTo>
                  <a:cubicBezTo>
                    <a:pt x="33" y="78"/>
                    <a:pt x="42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2"/>
                    <a:pt x="50" y="71"/>
                    <a:pt x="50" y="69"/>
                  </a:cubicBezTo>
                  <a:cubicBezTo>
                    <a:pt x="50" y="69"/>
                    <a:pt x="50" y="68"/>
                    <a:pt x="50" y="67"/>
                  </a:cubicBezTo>
                  <a:cubicBezTo>
                    <a:pt x="40" y="67"/>
                    <a:pt x="33" y="60"/>
                    <a:pt x="33" y="50"/>
                  </a:cubicBezTo>
                  <a:cubicBezTo>
                    <a:pt x="33" y="44"/>
                    <a:pt x="39" y="37"/>
                    <a:pt x="46" y="35"/>
                  </a:cubicBezTo>
                  <a:cubicBezTo>
                    <a:pt x="48" y="34"/>
                    <a:pt x="51" y="33"/>
                    <a:pt x="53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5" y="33"/>
                    <a:pt x="75" y="34"/>
                    <a:pt x="75" y="35"/>
                  </a:cubicBezTo>
                  <a:cubicBezTo>
                    <a:pt x="76" y="35"/>
                    <a:pt x="75" y="36"/>
                    <a:pt x="75" y="3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69" y="40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70" y="43"/>
                    <a:pt x="71" y="46"/>
                    <a:pt x="71" y="50"/>
                  </a:cubicBezTo>
                  <a:cubicBezTo>
                    <a:pt x="71" y="55"/>
                    <a:pt x="69" y="59"/>
                    <a:pt x="64" y="63"/>
                  </a:cubicBezTo>
                  <a:cubicBezTo>
                    <a:pt x="61" y="65"/>
                    <a:pt x="61" y="66"/>
                    <a:pt x="61" y="67"/>
                  </a:cubicBezTo>
                  <a:cubicBezTo>
                    <a:pt x="61" y="68"/>
                    <a:pt x="63" y="71"/>
                    <a:pt x="66" y="73"/>
                  </a:cubicBezTo>
                  <a:cubicBezTo>
                    <a:pt x="72" y="77"/>
                    <a:pt x="74" y="81"/>
                    <a:pt x="74" y="87"/>
                  </a:cubicBezTo>
                  <a:cubicBezTo>
                    <a:pt x="74" y="94"/>
                    <a:pt x="69" y="101"/>
                    <a:pt x="60" y="103"/>
                  </a:cubicBezTo>
                  <a:close/>
                  <a:moveTo>
                    <a:pt x="107" y="67"/>
                  </a:moveTo>
                  <a:cubicBezTo>
                    <a:pt x="107" y="68"/>
                    <a:pt x="107" y="69"/>
                    <a:pt x="106" y="69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82"/>
                    <a:pt x="93" y="82"/>
                    <a:pt x="92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2"/>
                    <a:pt x="87" y="82"/>
                    <a:pt x="87" y="81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4" y="69"/>
                    <a:pt x="74" y="68"/>
                    <a:pt x="74" y="67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3"/>
                    <a:pt x="74" y="62"/>
                    <a:pt x="75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9"/>
                    <a:pt x="88" y="49"/>
                    <a:pt x="89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3" y="49"/>
                    <a:pt x="94" y="49"/>
                    <a:pt x="94" y="50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3"/>
                    <a:pt x="107" y="64"/>
                  </a:cubicBezTo>
                  <a:lnTo>
                    <a:pt x="10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0117" tIns="45058" rIns="90117" bIns="45058" numCol="1" anchor="t" anchorCtr="0" compatLnSpc="1">
              <a:prstTxWarp prst="textNoShape">
                <a:avLst/>
              </a:prstTxWarp>
            </a:bodyPr>
            <a:lstStyle/>
            <a:p>
              <a:endParaRPr lang="id-ID" sz="1774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7" name="Straight Connector 26"/>
          <p:cNvCxnSpPr/>
          <p:nvPr/>
        </p:nvCxnSpPr>
        <p:spPr>
          <a:xfrm>
            <a:off x="5317224" y="1364782"/>
            <a:ext cx="0" cy="422049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4BCF7F89-FE57-4C0E-BF54-F427FDDCA44A}"/>
              </a:ext>
            </a:extLst>
          </p:cNvPr>
          <p:cNvGrpSpPr/>
          <p:nvPr/>
        </p:nvGrpSpPr>
        <p:grpSpPr>
          <a:xfrm>
            <a:off x="1551666" y="1666940"/>
            <a:ext cx="3384243" cy="3385960"/>
            <a:chOff x="917185" y="2127312"/>
            <a:chExt cx="4148592" cy="4150696"/>
          </a:xfrm>
        </p:grpSpPr>
        <p:sp>
          <p:nvSpPr>
            <p:cNvPr id="4" name="Freeform 25"/>
            <p:cNvSpPr>
              <a:spLocks/>
            </p:cNvSpPr>
            <p:nvPr/>
          </p:nvSpPr>
          <p:spPr bwMode="auto">
            <a:xfrm>
              <a:off x="917187" y="3602664"/>
              <a:ext cx="2074295" cy="2675344"/>
            </a:xfrm>
            <a:custGeom>
              <a:avLst/>
              <a:gdLst>
                <a:gd name="T0" fmla="*/ 466 w 560"/>
                <a:gd name="T1" fmla="*/ 162 h 722"/>
                <a:gd name="T2" fmla="*/ 388 w 560"/>
                <a:gd name="T3" fmla="*/ 162 h 722"/>
                <a:gd name="T4" fmla="*/ 334 w 560"/>
                <a:gd name="T5" fmla="*/ 136 h 722"/>
                <a:gd name="T6" fmla="*/ 363 w 560"/>
                <a:gd name="T7" fmla="*/ 66 h 722"/>
                <a:gd name="T8" fmla="*/ 237 w 560"/>
                <a:gd name="T9" fmla="*/ 66 h 722"/>
                <a:gd name="T10" fmla="*/ 266 w 560"/>
                <a:gd name="T11" fmla="*/ 136 h 722"/>
                <a:gd name="T12" fmla="*/ 227 w 560"/>
                <a:gd name="T13" fmla="*/ 162 h 722"/>
                <a:gd name="T14" fmla="*/ 227 w 560"/>
                <a:gd name="T15" fmla="*/ 162 h 722"/>
                <a:gd name="T16" fmla="*/ 0 w 560"/>
                <a:gd name="T17" fmla="*/ 162 h 722"/>
                <a:gd name="T18" fmla="*/ 15 w 560"/>
                <a:gd name="T19" fmla="*/ 185 h 722"/>
                <a:gd name="T20" fmla="*/ 61 w 560"/>
                <a:gd name="T21" fmla="*/ 213 h 722"/>
                <a:gd name="T22" fmla="*/ 70 w 560"/>
                <a:gd name="T23" fmla="*/ 269 h 722"/>
                <a:gd name="T24" fmla="*/ 35 w 560"/>
                <a:gd name="T25" fmla="*/ 309 h 722"/>
                <a:gd name="T26" fmla="*/ 49 w 560"/>
                <a:gd name="T27" fmla="*/ 352 h 722"/>
                <a:gd name="T28" fmla="*/ 101 w 560"/>
                <a:gd name="T29" fmla="*/ 365 h 722"/>
                <a:gd name="T30" fmla="*/ 127 w 560"/>
                <a:gd name="T31" fmla="*/ 415 h 722"/>
                <a:gd name="T32" fmla="*/ 106 w 560"/>
                <a:gd name="T33" fmla="*/ 464 h 722"/>
                <a:gd name="T34" fmla="*/ 133 w 560"/>
                <a:gd name="T35" fmla="*/ 501 h 722"/>
                <a:gd name="T36" fmla="*/ 186 w 560"/>
                <a:gd name="T37" fmla="*/ 496 h 722"/>
                <a:gd name="T38" fmla="*/ 226 w 560"/>
                <a:gd name="T39" fmla="*/ 536 h 722"/>
                <a:gd name="T40" fmla="*/ 222 w 560"/>
                <a:gd name="T41" fmla="*/ 590 h 722"/>
                <a:gd name="T42" fmla="*/ 258 w 560"/>
                <a:gd name="T43" fmla="*/ 616 h 722"/>
                <a:gd name="T44" fmla="*/ 308 w 560"/>
                <a:gd name="T45" fmla="*/ 596 h 722"/>
                <a:gd name="T46" fmla="*/ 358 w 560"/>
                <a:gd name="T47" fmla="*/ 621 h 722"/>
                <a:gd name="T48" fmla="*/ 370 w 560"/>
                <a:gd name="T49" fmla="*/ 673 h 722"/>
                <a:gd name="T50" fmla="*/ 413 w 560"/>
                <a:gd name="T51" fmla="*/ 687 h 722"/>
                <a:gd name="T52" fmla="*/ 454 w 560"/>
                <a:gd name="T53" fmla="*/ 652 h 722"/>
                <a:gd name="T54" fmla="*/ 509 w 560"/>
                <a:gd name="T55" fmla="*/ 661 h 722"/>
                <a:gd name="T56" fmla="*/ 537 w 560"/>
                <a:gd name="T57" fmla="*/ 707 h 722"/>
                <a:gd name="T58" fmla="*/ 560 w 560"/>
                <a:gd name="T59" fmla="*/ 722 h 722"/>
                <a:gd name="T60" fmla="*/ 560 w 560"/>
                <a:gd name="T61" fmla="*/ 483 h 722"/>
                <a:gd name="T62" fmla="*/ 560 w 560"/>
                <a:gd name="T63" fmla="*/ 483 h 722"/>
                <a:gd name="T64" fmla="*/ 533 w 560"/>
                <a:gd name="T65" fmla="*/ 445 h 722"/>
                <a:gd name="T66" fmla="*/ 464 w 560"/>
                <a:gd name="T67" fmla="*/ 473 h 722"/>
                <a:gd name="T68" fmla="*/ 464 w 560"/>
                <a:gd name="T69" fmla="*/ 347 h 722"/>
                <a:gd name="T70" fmla="*/ 533 w 560"/>
                <a:gd name="T71" fmla="*/ 376 h 722"/>
                <a:gd name="T72" fmla="*/ 560 w 560"/>
                <a:gd name="T73" fmla="*/ 322 h 722"/>
                <a:gd name="T74" fmla="*/ 560 w 560"/>
                <a:gd name="T75" fmla="*/ 257 h 722"/>
                <a:gd name="T76" fmla="*/ 560 w 560"/>
                <a:gd name="T77" fmla="*/ 162 h 722"/>
                <a:gd name="T78" fmla="*/ 466 w 560"/>
                <a:gd name="T79" fmla="*/ 16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0" h="722">
                  <a:moveTo>
                    <a:pt x="466" y="162"/>
                  </a:moveTo>
                  <a:cubicBezTo>
                    <a:pt x="388" y="162"/>
                    <a:pt x="388" y="162"/>
                    <a:pt x="388" y="162"/>
                  </a:cubicBezTo>
                  <a:cubicBezTo>
                    <a:pt x="339" y="162"/>
                    <a:pt x="328" y="151"/>
                    <a:pt x="334" y="136"/>
                  </a:cubicBezTo>
                  <a:cubicBezTo>
                    <a:pt x="347" y="108"/>
                    <a:pt x="369" y="105"/>
                    <a:pt x="363" y="66"/>
                  </a:cubicBezTo>
                  <a:cubicBezTo>
                    <a:pt x="353" y="0"/>
                    <a:pt x="247" y="0"/>
                    <a:pt x="237" y="66"/>
                  </a:cubicBezTo>
                  <a:cubicBezTo>
                    <a:pt x="231" y="105"/>
                    <a:pt x="254" y="108"/>
                    <a:pt x="266" y="136"/>
                  </a:cubicBezTo>
                  <a:cubicBezTo>
                    <a:pt x="272" y="149"/>
                    <a:pt x="263" y="160"/>
                    <a:pt x="227" y="162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1"/>
                    <a:pt x="5" y="179"/>
                    <a:pt x="15" y="185"/>
                  </a:cubicBezTo>
                  <a:cubicBezTo>
                    <a:pt x="61" y="213"/>
                    <a:pt x="61" y="213"/>
                    <a:pt x="61" y="213"/>
                  </a:cubicBezTo>
                  <a:cubicBezTo>
                    <a:pt x="82" y="225"/>
                    <a:pt x="86" y="250"/>
                    <a:pt x="70" y="269"/>
                  </a:cubicBezTo>
                  <a:cubicBezTo>
                    <a:pt x="35" y="309"/>
                    <a:pt x="35" y="309"/>
                    <a:pt x="35" y="309"/>
                  </a:cubicBezTo>
                  <a:cubicBezTo>
                    <a:pt x="19" y="327"/>
                    <a:pt x="26" y="347"/>
                    <a:pt x="49" y="352"/>
                  </a:cubicBezTo>
                  <a:cubicBezTo>
                    <a:pt x="101" y="365"/>
                    <a:pt x="101" y="365"/>
                    <a:pt x="101" y="365"/>
                  </a:cubicBezTo>
                  <a:cubicBezTo>
                    <a:pt x="125" y="370"/>
                    <a:pt x="136" y="393"/>
                    <a:pt x="127" y="415"/>
                  </a:cubicBezTo>
                  <a:cubicBezTo>
                    <a:pt x="106" y="464"/>
                    <a:pt x="106" y="464"/>
                    <a:pt x="106" y="464"/>
                  </a:cubicBezTo>
                  <a:cubicBezTo>
                    <a:pt x="97" y="486"/>
                    <a:pt x="109" y="503"/>
                    <a:pt x="133" y="501"/>
                  </a:cubicBezTo>
                  <a:cubicBezTo>
                    <a:pt x="186" y="496"/>
                    <a:pt x="186" y="496"/>
                    <a:pt x="186" y="496"/>
                  </a:cubicBezTo>
                  <a:cubicBezTo>
                    <a:pt x="210" y="494"/>
                    <a:pt x="228" y="512"/>
                    <a:pt x="226" y="536"/>
                  </a:cubicBezTo>
                  <a:cubicBezTo>
                    <a:pt x="222" y="590"/>
                    <a:pt x="222" y="590"/>
                    <a:pt x="222" y="590"/>
                  </a:cubicBezTo>
                  <a:cubicBezTo>
                    <a:pt x="220" y="614"/>
                    <a:pt x="236" y="626"/>
                    <a:pt x="258" y="616"/>
                  </a:cubicBezTo>
                  <a:cubicBezTo>
                    <a:pt x="308" y="596"/>
                    <a:pt x="308" y="596"/>
                    <a:pt x="308" y="596"/>
                  </a:cubicBezTo>
                  <a:cubicBezTo>
                    <a:pt x="330" y="586"/>
                    <a:pt x="352" y="598"/>
                    <a:pt x="358" y="621"/>
                  </a:cubicBezTo>
                  <a:cubicBezTo>
                    <a:pt x="370" y="673"/>
                    <a:pt x="370" y="673"/>
                    <a:pt x="370" y="673"/>
                  </a:cubicBezTo>
                  <a:cubicBezTo>
                    <a:pt x="376" y="697"/>
                    <a:pt x="395" y="703"/>
                    <a:pt x="413" y="687"/>
                  </a:cubicBezTo>
                  <a:cubicBezTo>
                    <a:pt x="454" y="652"/>
                    <a:pt x="454" y="652"/>
                    <a:pt x="454" y="652"/>
                  </a:cubicBezTo>
                  <a:cubicBezTo>
                    <a:pt x="472" y="637"/>
                    <a:pt x="497" y="641"/>
                    <a:pt x="509" y="661"/>
                  </a:cubicBezTo>
                  <a:cubicBezTo>
                    <a:pt x="537" y="707"/>
                    <a:pt x="537" y="707"/>
                    <a:pt x="537" y="707"/>
                  </a:cubicBezTo>
                  <a:cubicBezTo>
                    <a:pt x="544" y="717"/>
                    <a:pt x="552" y="722"/>
                    <a:pt x="560" y="722"/>
                  </a:cubicBezTo>
                  <a:cubicBezTo>
                    <a:pt x="560" y="483"/>
                    <a:pt x="560" y="483"/>
                    <a:pt x="560" y="483"/>
                  </a:cubicBezTo>
                  <a:cubicBezTo>
                    <a:pt x="560" y="483"/>
                    <a:pt x="560" y="483"/>
                    <a:pt x="560" y="483"/>
                  </a:cubicBezTo>
                  <a:cubicBezTo>
                    <a:pt x="557" y="447"/>
                    <a:pt x="546" y="439"/>
                    <a:pt x="533" y="445"/>
                  </a:cubicBezTo>
                  <a:cubicBezTo>
                    <a:pt x="506" y="457"/>
                    <a:pt x="502" y="479"/>
                    <a:pt x="464" y="473"/>
                  </a:cubicBezTo>
                  <a:cubicBezTo>
                    <a:pt x="397" y="463"/>
                    <a:pt x="397" y="358"/>
                    <a:pt x="464" y="347"/>
                  </a:cubicBezTo>
                  <a:cubicBezTo>
                    <a:pt x="502" y="341"/>
                    <a:pt x="506" y="364"/>
                    <a:pt x="533" y="376"/>
                  </a:cubicBezTo>
                  <a:cubicBezTo>
                    <a:pt x="548" y="383"/>
                    <a:pt x="560" y="371"/>
                    <a:pt x="560" y="322"/>
                  </a:cubicBezTo>
                  <a:cubicBezTo>
                    <a:pt x="560" y="257"/>
                    <a:pt x="560" y="257"/>
                    <a:pt x="560" y="257"/>
                  </a:cubicBezTo>
                  <a:cubicBezTo>
                    <a:pt x="560" y="162"/>
                    <a:pt x="560" y="162"/>
                    <a:pt x="560" y="162"/>
                  </a:cubicBezTo>
                  <a:lnTo>
                    <a:pt x="466" y="1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0095" tIns="45047" rIns="90095" bIns="45047" numCol="1" anchor="t" anchorCtr="0" compatLnSpc="1">
              <a:prstTxWarp prst="textNoShape">
                <a:avLst/>
              </a:prstTxWarp>
            </a:bodyPr>
            <a:lstStyle/>
            <a:p>
              <a:endParaRPr lang="id-ID" sz="1774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26"/>
            <p:cNvSpPr>
              <a:spLocks/>
            </p:cNvSpPr>
            <p:nvPr/>
          </p:nvSpPr>
          <p:spPr bwMode="auto">
            <a:xfrm>
              <a:off x="917185" y="2127312"/>
              <a:ext cx="2678124" cy="2076131"/>
            </a:xfrm>
            <a:custGeom>
              <a:avLst/>
              <a:gdLst>
                <a:gd name="T0" fmla="*/ 656 w 723"/>
                <a:gd name="T1" fmla="*/ 250 h 560"/>
                <a:gd name="T2" fmla="*/ 587 w 723"/>
                <a:gd name="T3" fmla="*/ 278 h 560"/>
                <a:gd name="T4" fmla="*/ 560 w 723"/>
                <a:gd name="T5" fmla="*/ 240 h 560"/>
                <a:gd name="T6" fmla="*/ 560 w 723"/>
                <a:gd name="T7" fmla="*/ 240 h 560"/>
                <a:gd name="T8" fmla="*/ 560 w 723"/>
                <a:gd name="T9" fmla="*/ 0 h 560"/>
                <a:gd name="T10" fmla="*/ 537 w 723"/>
                <a:gd name="T11" fmla="*/ 16 h 560"/>
                <a:gd name="T12" fmla="*/ 509 w 723"/>
                <a:gd name="T13" fmla="*/ 62 h 560"/>
                <a:gd name="T14" fmla="*/ 454 w 723"/>
                <a:gd name="T15" fmla="*/ 71 h 560"/>
                <a:gd name="T16" fmla="*/ 413 w 723"/>
                <a:gd name="T17" fmla="*/ 35 h 560"/>
                <a:gd name="T18" fmla="*/ 370 w 723"/>
                <a:gd name="T19" fmla="*/ 49 h 560"/>
                <a:gd name="T20" fmla="*/ 358 w 723"/>
                <a:gd name="T21" fmla="*/ 102 h 560"/>
                <a:gd name="T22" fmla="*/ 308 w 723"/>
                <a:gd name="T23" fmla="*/ 127 h 560"/>
                <a:gd name="T24" fmla="*/ 258 w 723"/>
                <a:gd name="T25" fmla="*/ 107 h 560"/>
                <a:gd name="T26" fmla="*/ 222 w 723"/>
                <a:gd name="T27" fmla="*/ 133 h 560"/>
                <a:gd name="T28" fmla="*/ 226 w 723"/>
                <a:gd name="T29" fmla="*/ 187 h 560"/>
                <a:gd name="T30" fmla="*/ 186 w 723"/>
                <a:gd name="T31" fmla="*/ 227 h 560"/>
                <a:gd name="T32" fmla="*/ 133 w 723"/>
                <a:gd name="T33" fmla="*/ 222 h 560"/>
                <a:gd name="T34" fmla="*/ 106 w 723"/>
                <a:gd name="T35" fmla="*/ 259 h 560"/>
                <a:gd name="T36" fmla="*/ 127 w 723"/>
                <a:gd name="T37" fmla="*/ 308 h 560"/>
                <a:gd name="T38" fmla="*/ 101 w 723"/>
                <a:gd name="T39" fmla="*/ 358 h 560"/>
                <a:gd name="T40" fmla="*/ 49 w 723"/>
                <a:gd name="T41" fmla="*/ 371 h 560"/>
                <a:gd name="T42" fmla="*/ 35 w 723"/>
                <a:gd name="T43" fmla="*/ 414 h 560"/>
                <a:gd name="T44" fmla="*/ 70 w 723"/>
                <a:gd name="T45" fmla="*/ 454 h 560"/>
                <a:gd name="T46" fmla="*/ 61 w 723"/>
                <a:gd name="T47" fmla="*/ 510 h 560"/>
                <a:gd name="T48" fmla="*/ 15 w 723"/>
                <a:gd name="T49" fmla="*/ 538 h 560"/>
                <a:gd name="T50" fmla="*/ 0 w 723"/>
                <a:gd name="T51" fmla="*/ 560 h 560"/>
                <a:gd name="T52" fmla="*/ 227 w 723"/>
                <a:gd name="T53" fmla="*/ 560 h 560"/>
                <a:gd name="T54" fmla="*/ 227 w 723"/>
                <a:gd name="T55" fmla="*/ 560 h 560"/>
                <a:gd name="T56" fmla="*/ 266 w 723"/>
                <a:gd name="T57" fmla="*/ 534 h 560"/>
                <a:gd name="T58" fmla="*/ 237 w 723"/>
                <a:gd name="T59" fmla="*/ 464 h 560"/>
                <a:gd name="T60" fmla="*/ 363 w 723"/>
                <a:gd name="T61" fmla="*/ 464 h 560"/>
                <a:gd name="T62" fmla="*/ 334 w 723"/>
                <a:gd name="T63" fmla="*/ 534 h 560"/>
                <a:gd name="T64" fmla="*/ 388 w 723"/>
                <a:gd name="T65" fmla="*/ 560 h 560"/>
                <a:gd name="T66" fmla="*/ 466 w 723"/>
                <a:gd name="T67" fmla="*/ 560 h 560"/>
                <a:gd name="T68" fmla="*/ 560 w 723"/>
                <a:gd name="T69" fmla="*/ 560 h 560"/>
                <a:gd name="T70" fmla="*/ 560 w 723"/>
                <a:gd name="T71" fmla="*/ 466 h 560"/>
                <a:gd name="T72" fmla="*/ 560 w 723"/>
                <a:gd name="T73" fmla="*/ 401 h 560"/>
                <a:gd name="T74" fmla="*/ 587 w 723"/>
                <a:gd name="T75" fmla="*/ 347 h 560"/>
                <a:gd name="T76" fmla="*/ 656 w 723"/>
                <a:gd name="T77" fmla="*/ 375 h 560"/>
                <a:gd name="T78" fmla="*/ 656 w 723"/>
                <a:gd name="T79" fmla="*/ 25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3" h="560">
                  <a:moveTo>
                    <a:pt x="656" y="250"/>
                  </a:moveTo>
                  <a:cubicBezTo>
                    <a:pt x="618" y="244"/>
                    <a:pt x="614" y="266"/>
                    <a:pt x="587" y="278"/>
                  </a:cubicBezTo>
                  <a:cubicBezTo>
                    <a:pt x="574" y="284"/>
                    <a:pt x="563" y="276"/>
                    <a:pt x="560" y="240"/>
                  </a:cubicBezTo>
                  <a:cubicBezTo>
                    <a:pt x="560" y="240"/>
                    <a:pt x="560" y="240"/>
                    <a:pt x="560" y="240"/>
                  </a:cubicBezTo>
                  <a:cubicBezTo>
                    <a:pt x="560" y="0"/>
                    <a:pt x="560" y="0"/>
                    <a:pt x="560" y="0"/>
                  </a:cubicBezTo>
                  <a:cubicBezTo>
                    <a:pt x="552" y="0"/>
                    <a:pt x="544" y="6"/>
                    <a:pt x="537" y="16"/>
                  </a:cubicBezTo>
                  <a:cubicBezTo>
                    <a:pt x="509" y="62"/>
                    <a:pt x="509" y="62"/>
                    <a:pt x="509" y="62"/>
                  </a:cubicBezTo>
                  <a:cubicBezTo>
                    <a:pt x="497" y="82"/>
                    <a:pt x="472" y="86"/>
                    <a:pt x="454" y="71"/>
                  </a:cubicBezTo>
                  <a:cubicBezTo>
                    <a:pt x="413" y="35"/>
                    <a:pt x="413" y="35"/>
                    <a:pt x="413" y="35"/>
                  </a:cubicBezTo>
                  <a:cubicBezTo>
                    <a:pt x="395" y="20"/>
                    <a:pt x="376" y="26"/>
                    <a:pt x="370" y="49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2" y="125"/>
                    <a:pt x="330" y="137"/>
                    <a:pt x="308" y="127"/>
                  </a:cubicBezTo>
                  <a:cubicBezTo>
                    <a:pt x="258" y="107"/>
                    <a:pt x="258" y="107"/>
                    <a:pt x="258" y="107"/>
                  </a:cubicBezTo>
                  <a:cubicBezTo>
                    <a:pt x="236" y="97"/>
                    <a:pt x="220" y="109"/>
                    <a:pt x="222" y="133"/>
                  </a:cubicBezTo>
                  <a:cubicBezTo>
                    <a:pt x="226" y="187"/>
                    <a:pt x="226" y="187"/>
                    <a:pt x="226" y="187"/>
                  </a:cubicBezTo>
                  <a:cubicBezTo>
                    <a:pt x="228" y="211"/>
                    <a:pt x="210" y="229"/>
                    <a:pt x="186" y="227"/>
                  </a:cubicBezTo>
                  <a:cubicBezTo>
                    <a:pt x="133" y="222"/>
                    <a:pt x="133" y="222"/>
                    <a:pt x="133" y="222"/>
                  </a:cubicBezTo>
                  <a:cubicBezTo>
                    <a:pt x="109" y="220"/>
                    <a:pt x="97" y="237"/>
                    <a:pt x="106" y="259"/>
                  </a:cubicBezTo>
                  <a:cubicBezTo>
                    <a:pt x="127" y="308"/>
                    <a:pt x="127" y="308"/>
                    <a:pt x="127" y="308"/>
                  </a:cubicBezTo>
                  <a:cubicBezTo>
                    <a:pt x="136" y="330"/>
                    <a:pt x="125" y="353"/>
                    <a:pt x="101" y="358"/>
                  </a:cubicBezTo>
                  <a:cubicBezTo>
                    <a:pt x="49" y="371"/>
                    <a:pt x="49" y="371"/>
                    <a:pt x="49" y="371"/>
                  </a:cubicBezTo>
                  <a:cubicBezTo>
                    <a:pt x="26" y="376"/>
                    <a:pt x="19" y="395"/>
                    <a:pt x="35" y="414"/>
                  </a:cubicBezTo>
                  <a:cubicBezTo>
                    <a:pt x="70" y="454"/>
                    <a:pt x="70" y="454"/>
                    <a:pt x="70" y="454"/>
                  </a:cubicBezTo>
                  <a:cubicBezTo>
                    <a:pt x="86" y="473"/>
                    <a:pt x="82" y="498"/>
                    <a:pt x="61" y="510"/>
                  </a:cubicBezTo>
                  <a:cubicBezTo>
                    <a:pt x="15" y="538"/>
                    <a:pt x="15" y="538"/>
                    <a:pt x="15" y="538"/>
                  </a:cubicBezTo>
                  <a:cubicBezTo>
                    <a:pt x="5" y="544"/>
                    <a:pt x="0" y="552"/>
                    <a:pt x="0" y="560"/>
                  </a:cubicBezTo>
                  <a:cubicBezTo>
                    <a:pt x="227" y="560"/>
                    <a:pt x="227" y="560"/>
                    <a:pt x="227" y="560"/>
                  </a:cubicBezTo>
                  <a:cubicBezTo>
                    <a:pt x="227" y="560"/>
                    <a:pt x="227" y="560"/>
                    <a:pt x="227" y="560"/>
                  </a:cubicBezTo>
                  <a:cubicBezTo>
                    <a:pt x="263" y="558"/>
                    <a:pt x="272" y="547"/>
                    <a:pt x="266" y="534"/>
                  </a:cubicBezTo>
                  <a:cubicBezTo>
                    <a:pt x="254" y="506"/>
                    <a:pt x="231" y="503"/>
                    <a:pt x="237" y="464"/>
                  </a:cubicBezTo>
                  <a:cubicBezTo>
                    <a:pt x="247" y="398"/>
                    <a:pt x="353" y="398"/>
                    <a:pt x="363" y="464"/>
                  </a:cubicBezTo>
                  <a:cubicBezTo>
                    <a:pt x="369" y="503"/>
                    <a:pt x="347" y="506"/>
                    <a:pt x="334" y="534"/>
                  </a:cubicBezTo>
                  <a:cubicBezTo>
                    <a:pt x="328" y="549"/>
                    <a:pt x="339" y="560"/>
                    <a:pt x="388" y="560"/>
                  </a:cubicBezTo>
                  <a:cubicBezTo>
                    <a:pt x="466" y="560"/>
                    <a:pt x="466" y="560"/>
                    <a:pt x="466" y="560"/>
                  </a:cubicBezTo>
                  <a:cubicBezTo>
                    <a:pt x="560" y="560"/>
                    <a:pt x="560" y="560"/>
                    <a:pt x="560" y="560"/>
                  </a:cubicBezTo>
                  <a:cubicBezTo>
                    <a:pt x="560" y="466"/>
                    <a:pt x="560" y="466"/>
                    <a:pt x="560" y="466"/>
                  </a:cubicBezTo>
                  <a:cubicBezTo>
                    <a:pt x="560" y="401"/>
                    <a:pt x="560" y="401"/>
                    <a:pt x="560" y="401"/>
                  </a:cubicBezTo>
                  <a:cubicBezTo>
                    <a:pt x="560" y="352"/>
                    <a:pt x="572" y="340"/>
                    <a:pt x="587" y="347"/>
                  </a:cubicBezTo>
                  <a:cubicBezTo>
                    <a:pt x="614" y="359"/>
                    <a:pt x="618" y="381"/>
                    <a:pt x="656" y="375"/>
                  </a:cubicBezTo>
                  <a:cubicBezTo>
                    <a:pt x="723" y="365"/>
                    <a:pt x="723" y="260"/>
                    <a:pt x="656" y="2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0095" tIns="45047" rIns="90095" bIns="45047" numCol="1" anchor="t" anchorCtr="0" compatLnSpc="1">
              <a:prstTxWarp prst="textNoShape">
                <a:avLst/>
              </a:prstTxWarp>
            </a:bodyPr>
            <a:lstStyle/>
            <a:p>
              <a:endParaRPr lang="id-ID" sz="1774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27"/>
            <p:cNvSpPr>
              <a:spLocks/>
            </p:cNvSpPr>
            <p:nvPr/>
          </p:nvSpPr>
          <p:spPr bwMode="auto">
            <a:xfrm>
              <a:off x="2991482" y="2127314"/>
              <a:ext cx="2074295" cy="2680038"/>
            </a:xfrm>
            <a:custGeom>
              <a:avLst/>
              <a:gdLst>
                <a:gd name="T0" fmla="*/ 333 w 560"/>
                <a:gd name="T1" fmla="*/ 561 h 723"/>
                <a:gd name="T2" fmla="*/ 333 w 560"/>
                <a:gd name="T3" fmla="*/ 560 h 723"/>
                <a:gd name="T4" fmla="*/ 560 w 560"/>
                <a:gd name="T5" fmla="*/ 560 h 723"/>
                <a:gd name="T6" fmla="*/ 545 w 560"/>
                <a:gd name="T7" fmla="*/ 538 h 723"/>
                <a:gd name="T8" fmla="*/ 499 w 560"/>
                <a:gd name="T9" fmla="*/ 510 h 723"/>
                <a:gd name="T10" fmla="*/ 490 w 560"/>
                <a:gd name="T11" fmla="*/ 454 h 723"/>
                <a:gd name="T12" fmla="*/ 525 w 560"/>
                <a:gd name="T13" fmla="*/ 414 h 723"/>
                <a:gd name="T14" fmla="*/ 511 w 560"/>
                <a:gd name="T15" fmla="*/ 371 h 723"/>
                <a:gd name="T16" fmla="*/ 459 w 560"/>
                <a:gd name="T17" fmla="*/ 358 h 723"/>
                <a:gd name="T18" fmla="*/ 433 w 560"/>
                <a:gd name="T19" fmla="*/ 308 h 723"/>
                <a:gd name="T20" fmla="*/ 454 w 560"/>
                <a:gd name="T21" fmla="*/ 259 h 723"/>
                <a:gd name="T22" fmla="*/ 427 w 560"/>
                <a:gd name="T23" fmla="*/ 222 h 723"/>
                <a:gd name="T24" fmla="*/ 374 w 560"/>
                <a:gd name="T25" fmla="*/ 227 h 723"/>
                <a:gd name="T26" fmla="*/ 334 w 560"/>
                <a:gd name="T27" fmla="*/ 187 h 723"/>
                <a:gd name="T28" fmla="*/ 338 w 560"/>
                <a:gd name="T29" fmla="*/ 133 h 723"/>
                <a:gd name="T30" fmla="*/ 302 w 560"/>
                <a:gd name="T31" fmla="*/ 107 h 723"/>
                <a:gd name="T32" fmla="*/ 252 w 560"/>
                <a:gd name="T33" fmla="*/ 127 h 723"/>
                <a:gd name="T34" fmla="*/ 202 w 560"/>
                <a:gd name="T35" fmla="*/ 102 h 723"/>
                <a:gd name="T36" fmla="*/ 190 w 560"/>
                <a:gd name="T37" fmla="*/ 49 h 723"/>
                <a:gd name="T38" fmla="*/ 147 w 560"/>
                <a:gd name="T39" fmla="*/ 35 h 723"/>
                <a:gd name="T40" fmla="*/ 106 w 560"/>
                <a:gd name="T41" fmla="*/ 71 h 723"/>
                <a:gd name="T42" fmla="*/ 50 w 560"/>
                <a:gd name="T43" fmla="*/ 62 h 723"/>
                <a:gd name="T44" fmla="*/ 23 w 560"/>
                <a:gd name="T45" fmla="*/ 16 h 723"/>
                <a:gd name="T46" fmla="*/ 0 w 560"/>
                <a:gd name="T47" fmla="*/ 0 h 723"/>
                <a:gd name="T48" fmla="*/ 0 w 560"/>
                <a:gd name="T49" fmla="*/ 240 h 723"/>
                <a:gd name="T50" fmla="*/ 0 w 560"/>
                <a:gd name="T51" fmla="*/ 240 h 723"/>
                <a:gd name="T52" fmla="*/ 27 w 560"/>
                <a:gd name="T53" fmla="*/ 278 h 723"/>
                <a:gd name="T54" fmla="*/ 96 w 560"/>
                <a:gd name="T55" fmla="*/ 250 h 723"/>
                <a:gd name="T56" fmla="*/ 96 w 560"/>
                <a:gd name="T57" fmla="*/ 375 h 723"/>
                <a:gd name="T58" fmla="*/ 27 w 560"/>
                <a:gd name="T59" fmla="*/ 347 h 723"/>
                <a:gd name="T60" fmla="*/ 0 w 560"/>
                <a:gd name="T61" fmla="*/ 401 h 723"/>
                <a:gd name="T62" fmla="*/ 0 w 560"/>
                <a:gd name="T63" fmla="*/ 466 h 723"/>
                <a:gd name="T64" fmla="*/ 0 w 560"/>
                <a:gd name="T65" fmla="*/ 560 h 723"/>
                <a:gd name="T66" fmla="*/ 94 w 560"/>
                <a:gd name="T67" fmla="*/ 560 h 723"/>
                <a:gd name="T68" fmla="*/ 117 w 560"/>
                <a:gd name="T69" fmla="*/ 560 h 723"/>
                <a:gd name="T70" fmla="*/ 177 w 560"/>
                <a:gd name="T71" fmla="*/ 560 h 723"/>
                <a:gd name="T72" fmla="*/ 226 w 560"/>
                <a:gd name="T73" fmla="*/ 587 h 723"/>
                <a:gd name="T74" fmla="*/ 197 w 560"/>
                <a:gd name="T75" fmla="*/ 657 h 723"/>
                <a:gd name="T76" fmla="*/ 323 w 560"/>
                <a:gd name="T77" fmla="*/ 657 h 723"/>
                <a:gd name="T78" fmla="*/ 294 w 560"/>
                <a:gd name="T79" fmla="*/ 587 h 723"/>
                <a:gd name="T80" fmla="*/ 333 w 560"/>
                <a:gd name="T81" fmla="*/ 561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0" h="723">
                  <a:moveTo>
                    <a:pt x="333" y="561"/>
                  </a:moveTo>
                  <a:cubicBezTo>
                    <a:pt x="333" y="560"/>
                    <a:pt x="333" y="560"/>
                    <a:pt x="333" y="560"/>
                  </a:cubicBezTo>
                  <a:cubicBezTo>
                    <a:pt x="560" y="560"/>
                    <a:pt x="560" y="560"/>
                    <a:pt x="560" y="560"/>
                  </a:cubicBezTo>
                  <a:cubicBezTo>
                    <a:pt x="560" y="552"/>
                    <a:pt x="555" y="544"/>
                    <a:pt x="545" y="538"/>
                  </a:cubicBezTo>
                  <a:cubicBezTo>
                    <a:pt x="499" y="510"/>
                    <a:pt x="499" y="510"/>
                    <a:pt x="499" y="510"/>
                  </a:cubicBezTo>
                  <a:cubicBezTo>
                    <a:pt x="478" y="498"/>
                    <a:pt x="474" y="473"/>
                    <a:pt x="490" y="454"/>
                  </a:cubicBezTo>
                  <a:cubicBezTo>
                    <a:pt x="525" y="414"/>
                    <a:pt x="525" y="414"/>
                    <a:pt x="525" y="414"/>
                  </a:cubicBezTo>
                  <a:cubicBezTo>
                    <a:pt x="541" y="395"/>
                    <a:pt x="534" y="376"/>
                    <a:pt x="511" y="371"/>
                  </a:cubicBezTo>
                  <a:cubicBezTo>
                    <a:pt x="459" y="358"/>
                    <a:pt x="459" y="358"/>
                    <a:pt x="459" y="358"/>
                  </a:cubicBezTo>
                  <a:cubicBezTo>
                    <a:pt x="435" y="353"/>
                    <a:pt x="424" y="330"/>
                    <a:pt x="433" y="308"/>
                  </a:cubicBezTo>
                  <a:cubicBezTo>
                    <a:pt x="454" y="259"/>
                    <a:pt x="454" y="259"/>
                    <a:pt x="454" y="259"/>
                  </a:cubicBezTo>
                  <a:cubicBezTo>
                    <a:pt x="463" y="237"/>
                    <a:pt x="451" y="220"/>
                    <a:pt x="427" y="222"/>
                  </a:cubicBezTo>
                  <a:cubicBezTo>
                    <a:pt x="374" y="227"/>
                    <a:pt x="374" y="227"/>
                    <a:pt x="374" y="227"/>
                  </a:cubicBezTo>
                  <a:cubicBezTo>
                    <a:pt x="350" y="229"/>
                    <a:pt x="332" y="211"/>
                    <a:pt x="334" y="187"/>
                  </a:cubicBezTo>
                  <a:cubicBezTo>
                    <a:pt x="338" y="133"/>
                    <a:pt x="338" y="133"/>
                    <a:pt x="338" y="133"/>
                  </a:cubicBezTo>
                  <a:cubicBezTo>
                    <a:pt x="340" y="109"/>
                    <a:pt x="324" y="97"/>
                    <a:pt x="302" y="107"/>
                  </a:cubicBezTo>
                  <a:cubicBezTo>
                    <a:pt x="252" y="127"/>
                    <a:pt x="252" y="127"/>
                    <a:pt x="252" y="127"/>
                  </a:cubicBezTo>
                  <a:cubicBezTo>
                    <a:pt x="230" y="137"/>
                    <a:pt x="208" y="125"/>
                    <a:pt x="202" y="102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4" y="26"/>
                    <a:pt x="165" y="20"/>
                    <a:pt x="147" y="35"/>
                  </a:cubicBezTo>
                  <a:cubicBezTo>
                    <a:pt x="106" y="71"/>
                    <a:pt x="106" y="71"/>
                    <a:pt x="106" y="71"/>
                  </a:cubicBezTo>
                  <a:cubicBezTo>
                    <a:pt x="88" y="86"/>
                    <a:pt x="63" y="82"/>
                    <a:pt x="50" y="6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16" y="6"/>
                    <a:pt x="8" y="0"/>
                    <a:pt x="0" y="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" y="276"/>
                    <a:pt x="14" y="284"/>
                    <a:pt x="27" y="278"/>
                  </a:cubicBezTo>
                  <a:cubicBezTo>
                    <a:pt x="54" y="266"/>
                    <a:pt x="58" y="244"/>
                    <a:pt x="96" y="250"/>
                  </a:cubicBezTo>
                  <a:cubicBezTo>
                    <a:pt x="163" y="260"/>
                    <a:pt x="163" y="365"/>
                    <a:pt x="96" y="375"/>
                  </a:cubicBezTo>
                  <a:cubicBezTo>
                    <a:pt x="58" y="381"/>
                    <a:pt x="54" y="359"/>
                    <a:pt x="27" y="347"/>
                  </a:cubicBezTo>
                  <a:cubicBezTo>
                    <a:pt x="12" y="340"/>
                    <a:pt x="0" y="352"/>
                    <a:pt x="0" y="401"/>
                  </a:cubicBezTo>
                  <a:cubicBezTo>
                    <a:pt x="0" y="466"/>
                    <a:pt x="0" y="466"/>
                    <a:pt x="0" y="466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94" y="560"/>
                    <a:pt x="94" y="560"/>
                    <a:pt x="94" y="560"/>
                  </a:cubicBezTo>
                  <a:cubicBezTo>
                    <a:pt x="117" y="560"/>
                    <a:pt x="117" y="560"/>
                    <a:pt x="117" y="560"/>
                  </a:cubicBezTo>
                  <a:cubicBezTo>
                    <a:pt x="177" y="560"/>
                    <a:pt x="177" y="560"/>
                    <a:pt x="177" y="560"/>
                  </a:cubicBezTo>
                  <a:cubicBezTo>
                    <a:pt x="221" y="561"/>
                    <a:pt x="232" y="573"/>
                    <a:pt x="226" y="587"/>
                  </a:cubicBezTo>
                  <a:cubicBezTo>
                    <a:pt x="213" y="614"/>
                    <a:pt x="191" y="618"/>
                    <a:pt x="197" y="657"/>
                  </a:cubicBezTo>
                  <a:cubicBezTo>
                    <a:pt x="207" y="723"/>
                    <a:pt x="313" y="723"/>
                    <a:pt x="323" y="657"/>
                  </a:cubicBezTo>
                  <a:cubicBezTo>
                    <a:pt x="329" y="618"/>
                    <a:pt x="306" y="614"/>
                    <a:pt x="294" y="587"/>
                  </a:cubicBezTo>
                  <a:cubicBezTo>
                    <a:pt x="288" y="574"/>
                    <a:pt x="297" y="563"/>
                    <a:pt x="333" y="56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0095" tIns="45047" rIns="90095" bIns="45047" numCol="1" anchor="t" anchorCtr="0" compatLnSpc="1">
              <a:prstTxWarp prst="textNoShape">
                <a:avLst/>
              </a:prstTxWarp>
            </a:bodyPr>
            <a:lstStyle/>
            <a:p>
              <a:endParaRPr lang="id-ID" sz="1774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8"/>
            <p:cNvSpPr>
              <a:spLocks/>
            </p:cNvSpPr>
            <p:nvPr/>
          </p:nvSpPr>
          <p:spPr bwMode="auto">
            <a:xfrm>
              <a:off x="2387649" y="4203443"/>
              <a:ext cx="2678124" cy="2074564"/>
            </a:xfrm>
            <a:custGeom>
              <a:avLst/>
              <a:gdLst>
                <a:gd name="T0" fmla="*/ 496 w 723"/>
                <a:gd name="T1" fmla="*/ 0 h 560"/>
                <a:gd name="T2" fmla="*/ 496 w 723"/>
                <a:gd name="T3" fmla="*/ 1 h 560"/>
                <a:gd name="T4" fmla="*/ 457 w 723"/>
                <a:gd name="T5" fmla="*/ 27 h 560"/>
                <a:gd name="T6" fmla="*/ 486 w 723"/>
                <a:gd name="T7" fmla="*/ 97 h 560"/>
                <a:gd name="T8" fmla="*/ 360 w 723"/>
                <a:gd name="T9" fmla="*/ 97 h 560"/>
                <a:gd name="T10" fmla="*/ 389 w 723"/>
                <a:gd name="T11" fmla="*/ 27 h 560"/>
                <a:gd name="T12" fmla="*/ 340 w 723"/>
                <a:gd name="T13" fmla="*/ 0 h 560"/>
                <a:gd name="T14" fmla="*/ 280 w 723"/>
                <a:gd name="T15" fmla="*/ 0 h 560"/>
                <a:gd name="T16" fmla="*/ 257 w 723"/>
                <a:gd name="T17" fmla="*/ 0 h 560"/>
                <a:gd name="T18" fmla="*/ 163 w 723"/>
                <a:gd name="T19" fmla="*/ 0 h 560"/>
                <a:gd name="T20" fmla="*/ 163 w 723"/>
                <a:gd name="T21" fmla="*/ 95 h 560"/>
                <a:gd name="T22" fmla="*/ 163 w 723"/>
                <a:gd name="T23" fmla="*/ 160 h 560"/>
                <a:gd name="T24" fmla="*/ 136 w 723"/>
                <a:gd name="T25" fmla="*/ 214 h 560"/>
                <a:gd name="T26" fmla="*/ 67 w 723"/>
                <a:gd name="T27" fmla="*/ 185 h 560"/>
                <a:gd name="T28" fmla="*/ 67 w 723"/>
                <a:gd name="T29" fmla="*/ 311 h 560"/>
                <a:gd name="T30" fmla="*/ 136 w 723"/>
                <a:gd name="T31" fmla="*/ 283 h 560"/>
                <a:gd name="T32" fmla="*/ 163 w 723"/>
                <a:gd name="T33" fmla="*/ 321 h 560"/>
                <a:gd name="T34" fmla="*/ 163 w 723"/>
                <a:gd name="T35" fmla="*/ 321 h 560"/>
                <a:gd name="T36" fmla="*/ 163 w 723"/>
                <a:gd name="T37" fmla="*/ 560 h 560"/>
                <a:gd name="T38" fmla="*/ 186 w 723"/>
                <a:gd name="T39" fmla="*/ 545 h 560"/>
                <a:gd name="T40" fmla="*/ 213 w 723"/>
                <a:gd name="T41" fmla="*/ 499 h 560"/>
                <a:gd name="T42" fmla="*/ 269 w 723"/>
                <a:gd name="T43" fmla="*/ 490 h 560"/>
                <a:gd name="T44" fmla="*/ 310 w 723"/>
                <a:gd name="T45" fmla="*/ 525 h 560"/>
                <a:gd name="T46" fmla="*/ 353 w 723"/>
                <a:gd name="T47" fmla="*/ 511 h 560"/>
                <a:gd name="T48" fmla="*/ 365 w 723"/>
                <a:gd name="T49" fmla="*/ 459 h 560"/>
                <a:gd name="T50" fmla="*/ 415 w 723"/>
                <a:gd name="T51" fmla="*/ 434 h 560"/>
                <a:gd name="T52" fmla="*/ 465 w 723"/>
                <a:gd name="T53" fmla="*/ 454 h 560"/>
                <a:gd name="T54" fmla="*/ 501 w 723"/>
                <a:gd name="T55" fmla="*/ 428 h 560"/>
                <a:gd name="T56" fmla="*/ 497 w 723"/>
                <a:gd name="T57" fmla="*/ 374 h 560"/>
                <a:gd name="T58" fmla="*/ 537 w 723"/>
                <a:gd name="T59" fmla="*/ 334 h 560"/>
                <a:gd name="T60" fmla="*/ 590 w 723"/>
                <a:gd name="T61" fmla="*/ 339 h 560"/>
                <a:gd name="T62" fmla="*/ 617 w 723"/>
                <a:gd name="T63" fmla="*/ 302 h 560"/>
                <a:gd name="T64" fmla="*/ 596 w 723"/>
                <a:gd name="T65" fmla="*/ 253 h 560"/>
                <a:gd name="T66" fmla="*/ 622 w 723"/>
                <a:gd name="T67" fmla="*/ 203 h 560"/>
                <a:gd name="T68" fmla="*/ 674 w 723"/>
                <a:gd name="T69" fmla="*/ 190 h 560"/>
                <a:gd name="T70" fmla="*/ 688 w 723"/>
                <a:gd name="T71" fmla="*/ 147 h 560"/>
                <a:gd name="T72" fmla="*/ 653 w 723"/>
                <a:gd name="T73" fmla="*/ 107 h 560"/>
                <a:gd name="T74" fmla="*/ 662 w 723"/>
                <a:gd name="T75" fmla="*/ 51 h 560"/>
                <a:gd name="T76" fmla="*/ 708 w 723"/>
                <a:gd name="T77" fmla="*/ 23 h 560"/>
                <a:gd name="T78" fmla="*/ 723 w 723"/>
                <a:gd name="T79" fmla="*/ 0 h 560"/>
                <a:gd name="T80" fmla="*/ 496 w 723"/>
                <a:gd name="T81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23" h="560">
                  <a:moveTo>
                    <a:pt x="496" y="0"/>
                  </a:moveTo>
                  <a:cubicBezTo>
                    <a:pt x="496" y="1"/>
                    <a:pt x="496" y="1"/>
                    <a:pt x="496" y="1"/>
                  </a:cubicBezTo>
                  <a:cubicBezTo>
                    <a:pt x="460" y="3"/>
                    <a:pt x="451" y="14"/>
                    <a:pt x="457" y="27"/>
                  </a:cubicBezTo>
                  <a:cubicBezTo>
                    <a:pt x="469" y="54"/>
                    <a:pt x="492" y="58"/>
                    <a:pt x="486" y="97"/>
                  </a:cubicBezTo>
                  <a:cubicBezTo>
                    <a:pt x="476" y="163"/>
                    <a:pt x="370" y="163"/>
                    <a:pt x="360" y="97"/>
                  </a:cubicBezTo>
                  <a:cubicBezTo>
                    <a:pt x="354" y="58"/>
                    <a:pt x="376" y="54"/>
                    <a:pt x="389" y="27"/>
                  </a:cubicBezTo>
                  <a:cubicBezTo>
                    <a:pt x="395" y="13"/>
                    <a:pt x="384" y="1"/>
                    <a:pt x="340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95"/>
                    <a:pt x="163" y="95"/>
                    <a:pt x="163" y="95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63" y="209"/>
                    <a:pt x="151" y="221"/>
                    <a:pt x="136" y="214"/>
                  </a:cubicBezTo>
                  <a:cubicBezTo>
                    <a:pt x="109" y="202"/>
                    <a:pt x="105" y="179"/>
                    <a:pt x="67" y="185"/>
                  </a:cubicBezTo>
                  <a:cubicBezTo>
                    <a:pt x="0" y="196"/>
                    <a:pt x="0" y="301"/>
                    <a:pt x="67" y="311"/>
                  </a:cubicBezTo>
                  <a:cubicBezTo>
                    <a:pt x="105" y="317"/>
                    <a:pt x="109" y="295"/>
                    <a:pt x="136" y="283"/>
                  </a:cubicBezTo>
                  <a:cubicBezTo>
                    <a:pt x="149" y="277"/>
                    <a:pt x="160" y="285"/>
                    <a:pt x="163" y="321"/>
                  </a:cubicBezTo>
                  <a:cubicBezTo>
                    <a:pt x="163" y="321"/>
                    <a:pt x="163" y="321"/>
                    <a:pt x="163" y="321"/>
                  </a:cubicBezTo>
                  <a:cubicBezTo>
                    <a:pt x="163" y="560"/>
                    <a:pt x="163" y="560"/>
                    <a:pt x="163" y="560"/>
                  </a:cubicBezTo>
                  <a:cubicBezTo>
                    <a:pt x="171" y="560"/>
                    <a:pt x="179" y="555"/>
                    <a:pt x="186" y="545"/>
                  </a:cubicBezTo>
                  <a:cubicBezTo>
                    <a:pt x="213" y="499"/>
                    <a:pt x="213" y="499"/>
                    <a:pt x="213" y="499"/>
                  </a:cubicBezTo>
                  <a:cubicBezTo>
                    <a:pt x="226" y="479"/>
                    <a:pt x="251" y="475"/>
                    <a:pt x="269" y="490"/>
                  </a:cubicBezTo>
                  <a:cubicBezTo>
                    <a:pt x="310" y="525"/>
                    <a:pt x="310" y="525"/>
                    <a:pt x="310" y="525"/>
                  </a:cubicBezTo>
                  <a:cubicBezTo>
                    <a:pt x="328" y="541"/>
                    <a:pt x="347" y="535"/>
                    <a:pt x="353" y="511"/>
                  </a:cubicBezTo>
                  <a:cubicBezTo>
                    <a:pt x="365" y="459"/>
                    <a:pt x="365" y="459"/>
                    <a:pt x="365" y="459"/>
                  </a:cubicBezTo>
                  <a:cubicBezTo>
                    <a:pt x="371" y="436"/>
                    <a:pt x="393" y="424"/>
                    <a:pt x="415" y="434"/>
                  </a:cubicBezTo>
                  <a:cubicBezTo>
                    <a:pt x="465" y="454"/>
                    <a:pt x="465" y="454"/>
                    <a:pt x="465" y="454"/>
                  </a:cubicBezTo>
                  <a:cubicBezTo>
                    <a:pt x="487" y="464"/>
                    <a:pt x="503" y="452"/>
                    <a:pt x="501" y="428"/>
                  </a:cubicBezTo>
                  <a:cubicBezTo>
                    <a:pt x="497" y="374"/>
                    <a:pt x="497" y="374"/>
                    <a:pt x="497" y="374"/>
                  </a:cubicBezTo>
                  <a:cubicBezTo>
                    <a:pt x="495" y="350"/>
                    <a:pt x="513" y="332"/>
                    <a:pt x="537" y="334"/>
                  </a:cubicBezTo>
                  <a:cubicBezTo>
                    <a:pt x="590" y="339"/>
                    <a:pt x="590" y="339"/>
                    <a:pt x="590" y="339"/>
                  </a:cubicBezTo>
                  <a:cubicBezTo>
                    <a:pt x="614" y="341"/>
                    <a:pt x="626" y="324"/>
                    <a:pt x="617" y="302"/>
                  </a:cubicBezTo>
                  <a:cubicBezTo>
                    <a:pt x="596" y="253"/>
                    <a:pt x="596" y="253"/>
                    <a:pt x="596" y="253"/>
                  </a:cubicBezTo>
                  <a:cubicBezTo>
                    <a:pt x="587" y="231"/>
                    <a:pt x="598" y="208"/>
                    <a:pt x="622" y="203"/>
                  </a:cubicBezTo>
                  <a:cubicBezTo>
                    <a:pt x="674" y="190"/>
                    <a:pt x="674" y="190"/>
                    <a:pt x="674" y="190"/>
                  </a:cubicBezTo>
                  <a:cubicBezTo>
                    <a:pt x="697" y="185"/>
                    <a:pt x="704" y="165"/>
                    <a:pt x="688" y="147"/>
                  </a:cubicBezTo>
                  <a:cubicBezTo>
                    <a:pt x="653" y="107"/>
                    <a:pt x="653" y="107"/>
                    <a:pt x="653" y="107"/>
                  </a:cubicBezTo>
                  <a:cubicBezTo>
                    <a:pt x="637" y="88"/>
                    <a:pt x="641" y="63"/>
                    <a:pt x="662" y="51"/>
                  </a:cubicBezTo>
                  <a:cubicBezTo>
                    <a:pt x="708" y="23"/>
                    <a:pt x="708" y="23"/>
                    <a:pt x="708" y="23"/>
                  </a:cubicBezTo>
                  <a:cubicBezTo>
                    <a:pt x="718" y="17"/>
                    <a:pt x="723" y="9"/>
                    <a:pt x="723" y="0"/>
                  </a:cubicBezTo>
                  <a:lnTo>
                    <a:pt x="49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0095" tIns="45047" rIns="90095" bIns="45047" numCol="1" anchor="t" anchorCtr="0" compatLnSpc="1">
              <a:prstTxWarp prst="textNoShape">
                <a:avLst/>
              </a:prstTxWarp>
            </a:bodyPr>
            <a:lstStyle/>
            <a:p>
              <a:endParaRPr lang="id-ID" sz="1774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816156" y="3111951"/>
              <a:ext cx="836140" cy="706302"/>
            </a:xfrm>
            <a:prstGeom prst="rect">
              <a:avLst/>
            </a:prstGeom>
            <a:noFill/>
          </p:spPr>
          <p:txBody>
            <a:bodyPr wrap="none" lIns="90095" tIns="45047" rIns="90095" bIns="45047" rtlCol="0">
              <a:spAutoFit/>
            </a:bodyPr>
            <a:lstStyle/>
            <a:p>
              <a:r>
                <a:rPr lang="en-US" sz="3153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1774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793252" y="4810359"/>
              <a:ext cx="836140" cy="706302"/>
            </a:xfrm>
            <a:prstGeom prst="rect">
              <a:avLst/>
            </a:prstGeom>
            <a:noFill/>
          </p:spPr>
          <p:txBody>
            <a:bodyPr wrap="none" lIns="90095" tIns="45047" rIns="90095" bIns="45047" rtlCol="0">
              <a:spAutoFit/>
            </a:bodyPr>
            <a:lstStyle/>
            <a:p>
              <a:r>
                <a:rPr lang="en-US" sz="3153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1774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550668" y="3111951"/>
              <a:ext cx="836140" cy="706302"/>
            </a:xfrm>
            <a:prstGeom prst="rect">
              <a:avLst/>
            </a:prstGeom>
            <a:noFill/>
          </p:spPr>
          <p:txBody>
            <a:bodyPr wrap="none" lIns="90095" tIns="45047" rIns="90095" bIns="45047" rtlCol="0">
              <a:spAutoFit/>
            </a:bodyPr>
            <a:lstStyle/>
            <a:p>
              <a:r>
                <a:rPr lang="en-US" sz="3153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774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527766" y="4810359"/>
              <a:ext cx="836140" cy="706302"/>
            </a:xfrm>
            <a:prstGeom prst="rect">
              <a:avLst/>
            </a:prstGeom>
            <a:noFill/>
          </p:spPr>
          <p:txBody>
            <a:bodyPr wrap="none" lIns="90095" tIns="45047" rIns="90095" bIns="45047" rtlCol="0">
              <a:spAutoFit/>
            </a:bodyPr>
            <a:lstStyle/>
            <a:p>
              <a:r>
                <a:rPr lang="en-US" sz="3153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sz="1774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27101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>
            <a:extLst>
              <a:ext uri="{FF2B5EF4-FFF2-40B4-BE49-F238E27FC236}">
                <a16:creationId xmlns:a16="http://schemas.microsoft.com/office/drawing/2014/main" id="{8FF88355-51B2-4F01-9155-4A58D13CB989}"/>
              </a:ext>
            </a:extLst>
          </p:cNvPr>
          <p:cNvSpPr/>
          <p:nvPr/>
        </p:nvSpPr>
        <p:spPr>
          <a:xfrm>
            <a:off x="1974568" y="1695619"/>
            <a:ext cx="8409841" cy="1518206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五边形 8">
            <a:extLst>
              <a:ext uri="{FF2B5EF4-FFF2-40B4-BE49-F238E27FC236}">
                <a16:creationId xmlns:a16="http://schemas.microsoft.com/office/drawing/2014/main" id="{38057D53-7584-4A54-9933-F4403A1F556D}"/>
              </a:ext>
            </a:extLst>
          </p:cNvPr>
          <p:cNvSpPr/>
          <p:nvPr/>
        </p:nvSpPr>
        <p:spPr>
          <a:xfrm>
            <a:off x="4181597" y="2181094"/>
            <a:ext cx="6478763" cy="151820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五边形 9">
            <a:extLst>
              <a:ext uri="{FF2B5EF4-FFF2-40B4-BE49-F238E27FC236}">
                <a16:creationId xmlns:a16="http://schemas.microsoft.com/office/drawing/2014/main" id="{6EF16DFD-9DCA-4373-A1BF-ECB4ABE1D0CC}"/>
              </a:ext>
            </a:extLst>
          </p:cNvPr>
          <p:cNvSpPr/>
          <p:nvPr/>
        </p:nvSpPr>
        <p:spPr>
          <a:xfrm>
            <a:off x="6228695" y="2666570"/>
            <a:ext cx="4657880" cy="1518206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13">
            <a:extLst>
              <a:ext uri="{FF2B5EF4-FFF2-40B4-BE49-F238E27FC236}">
                <a16:creationId xmlns:a16="http://schemas.microsoft.com/office/drawing/2014/main" id="{9724356D-518D-49B1-B567-F9A4AC4CB02C}"/>
              </a:ext>
            </a:extLst>
          </p:cNvPr>
          <p:cNvSpPr txBox="1"/>
          <p:nvPr/>
        </p:nvSpPr>
        <p:spPr>
          <a:xfrm>
            <a:off x="2197280" y="2550605"/>
            <a:ext cx="1430200" cy="58464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199" b="1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14">
            <a:extLst>
              <a:ext uri="{FF2B5EF4-FFF2-40B4-BE49-F238E27FC236}">
                <a16:creationId xmlns:a16="http://schemas.microsoft.com/office/drawing/2014/main" id="{BBE98430-392C-46C0-B9CD-D4AD9E4692A4}"/>
              </a:ext>
            </a:extLst>
          </p:cNvPr>
          <p:cNvSpPr txBox="1"/>
          <p:nvPr/>
        </p:nvSpPr>
        <p:spPr>
          <a:xfrm>
            <a:off x="4458982" y="3006242"/>
            <a:ext cx="1430200" cy="58464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199" b="1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24">
            <a:extLst>
              <a:ext uri="{FF2B5EF4-FFF2-40B4-BE49-F238E27FC236}">
                <a16:creationId xmlns:a16="http://schemas.microsoft.com/office/drawing/2014/main" id="{EB62C834-494B-407B-BCA3-291478393084}"/>
              </a:ext>
            </a:extLst>
          </p:cNvPr>
          <p:cNvSpPr txBox="1"/>
          <p:nvPr/>
        </p:nvSpPr>
        <p:spPr>
          <a:xfrm>
            <a:off x="6563273" y="3560365"/>
            <a:ext cx="1430200" cy="58464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199" b="1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25">
            <a:extLst>
              <a:ext uri="{FF2B5EF4-FFF2-40B4-BE49-F238E27FC236}">
                <a16:creationId xmlns:a16="http://schemas.microsoft.com/office/drawing/2014/main" id="{5ACBA35D-0FC4-4067-9701-D0F1E2CCBFCF}"/>
              </a:ext>
            </a:extLst>
          </p:cNvPr>
          <p:cNvSpPr txBox="1"/>
          <p:nvPr/>
        </p:nvSpPr>
        <p:spPr>
          <a:xfrm>
            <a:off x="1918710" y="3500435"/>
            <a:ext cx="2013134" cy="7848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26">
            <a:extLst>
              <a:ext uri="{FF2B5EF4-FFF2-40B4-BE49-F238E27FC236}">
                <a16:creationId xmlns:a16="http://schemas.microsoft.com/office/drawing/2014/main" id="{B4AE6EA6-F26A-4809-A831-BD6A4CEFFB9D}"/>
              </a:ext>
            </a:extLst>
          </p:cNvPr>
          <p:cNvSpPr txBox="1"/>
          <p:nvPr/>
        </p:nvSpPr>
        <p:spPr>
          <a:xfrm>
            <a:off x="4072503" y="3965815"/>
            <a:ext cx="2013134" cy="7848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27">
            <a:extLst>
              <a:ext uri="{FF2B5EF4-FFF2-40B4-BE49-F238E27FC236}">
                <a16:creationId xmlns:a16="http://schemas.microsoft.com/office/drawing/2014/main" id="{AC4CF2AE-EB9C-4C24-8128-C082C75FA275}"/>
              </a:ext>
            </a:extLst>
          </p:cNvPr>
          <p:cNvSpPr txBox="1"/>
          <p:nvPr/>
        </p:nvSpPr>
        <p:spPr>
          <a:xfrm>
            <a:off x="6228338" y="4437322"/>
            <a:ext cx="2013134" cy="7848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03FB846-48AA-483B-8056-9105ACE7F6F3}"/>
              </a:ext>
            </a:extLst>
          </p:cNvPr>
          <p:cNvGrpSpPr>
            <a:grpSpLocks noChangeAspect="1"/>
          </p:cNvGrpSpPr>
          <p:nvPr/>
        </p:nvGrpSpPr>
        <p:grpSpPr>
          <a:xfrm>
            <a:off x="2928921" y="1959261"/>
            <a:ext cx="407400" cy="455607"/>
            <a:chOff x="5999255" y="3275006"/>
            <a:chExt cx="402656" cy="450303"/>
          </a:xfrm>
          <a:solidFill>
            <a:schemeClr val="bg1"/>
          </a:solidFill>
        </p:grpSpPr>
        <p:sp>
          <p:nvSpPr>
            <p:cNvPr id="13" name="Freeform 108">
              <a:extLst>
                <a:ext uri="{FF2B5EF4-FFF2-40B4-BE49-F238E27FC236}">
                  <a16:creationId xmlns:a16="http://schemas.microsoft.com/office/drawing/2014/main" id="{B18E83F7-CD45-441F-8C1C-3358541D8D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09">
              <a:extLst>
                <a:ext uri="{FF2B5EF4-FFF2-40B4-BE49-F238E27FC236}">
                  <a16:creationId xmlns:a16="http://schemas.microsoft.com/office/drawing/2014/main" id="{FC9F18E4-06E6-4CB3-A4EB-0C17093ED2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10">
              <a:extLst>
                <a:ext uri="{FF2B5EF4-FFF2-40B4-BE49-F238E27FC236}">
                  <a16:creationId xmlns:a16="http://schemas.microsoft.com/office/drawing/2014/main" id="{B3B469FA-A3A5-458C-BC9C-DBA0D64962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11">
              <a:extLst>
                <a:ext uri="{FF2B5EF4-FFF2-40B4-BE49-F238E27FC236}">
                  <a16:creationId xmlns:a16="http://schemas.microsoft.com/office/drawing/2014/main" id="{F5CBC832-F51D-45A0-AD03-BB6553EAD8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12">
              <a:extLst>
                <a:ext uri="{FF2B5EF4-FFF2-40B4-BE49-F238E27FC236}">
                  <a16:creationId xmlns:a16="http://schemas.microsoft.com/office/drawing/2014/main" id="{35856A50-585F-4E51-9487-9234745491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EFFA693-DDE0-4804-97BC-9DCD36FC0985}"/>
              </a:ext>
            </a:extLst>
          </p:cNvPr>
          <p:cNvGrpSpPr/>
          <p:nvPr/>
        </p:nvGrpSpPr>
        <p:grpSpPr>
          <a:xfrm>
            <a:off x="5167110" y="2454721"/>
            <a:ext cx="438255" cy="471631"/>
            <a:chOff x="7005429" y="4859473"/>
            <a:chExt cx="466184" cy="501686"/>
          </a:xfrm>
          <a:solidFill>
            <a:schemeClr val="bg1"/>
          </a:solidFill>
        </p:grpSpPr>
        <p:sp>
          <p:nvSpPr>
            <p:cNvPr id="19" name="Freeform 154">
              <a:extLst>
                <a:ext uri="{FF2B5EF4-FFF2-40B4-BE49-F238E27FC236}">
                  <a16:creationId xmlns:a16="http://schemas.microsoft.com/office/drawing/2014/main" id="{F23F0AE0-4B57-4B0A-974B-55323CA962EC}"/>
                </a:ext>
              </a:extLst>
            </p:cNvPr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55">
              <a:extLst>
                <a:ext uri="{FF2B5EF4-FFF2-40B4-BE49-F238E27FC236}">
                  <a16:creationId xmlns:a16="http://schemas.microsoft.com/office/drawing/2014/main" id="{F2465180-0695-4049-9D9F-CC8A69F7F0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56">
              <a:extLst>
                <a:ext uri="{FF2B5EF4-FFF2-40B4-BE49-F238E27FC236}">
                  <a16:creationId xmlns:a16="http://schemas.microsoft.com/office/drawing/2014/main" id="{3A8BE0E3-BDF3-41A8-9A91-3DABA3850E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57">
              <a:extLst>
                <a:ext uri="{FF2B5EF4-FFF2-40B4-BE49-F238E27FC236}">
                  <a16:creationId xmlns:a16="http://schemas.microsoft.com/office/drawing/2014/main" id="{C3A9DC51-36EC-461F-A09B-805B3BE53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58">
              <a:extLst>
                <a:ext uri="{FF2B5EF4-FFF2-40B4-BE49-F238E27FC236}">
                  <a16:creationId xmlns:a16="http://schemas.microsoft.com/office/drawing/2014/main" id="{AD6D4A18-D328-4B3A-B326-C52C5C0E21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BB6C8F0-C69E-431B-BD64-24A4CCE3C984}"/>
              </a:ext>
            </a:extLst>
          </p:cNvPr>
          <p:cNvGrpSpPr/>
          <p:nvPr/>
        </p:nvGrpSpPr>
        <p:grpSpPr>
          <a:xfrm>
            <a:off x="7141994" y="2964815"/>
            <a:ext cx="439101" cy="422279"/>
            <a:chOff x="2607983" y="4241292"/>
            <a:chExt cx="490600" cy="471805"/>
          </a:xfrm>
          <a:solidFill>
            <a:schemeClr val="bg1"/>
          </a:solidFill>
        </p:grpSpPr>
        <p:sp>
          <p:nvSpPr>
            <p:cNvPr id="25" name="Oval 131">
              <a:extLst>
                <a:ext uri="{FF2B5EF4-FFF2-40B4-BE49-F238E27FC236}">
                  <a16:creationId xmlns:a16="http://schemas.microsoft.com/office/drawing/2014/main" id="{AEB5962D-1CCA-4EA5-B801-A14288E48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34">
              <a:extLst>
                <a:ext uri="{FF2B5EF4-FFF2-40B4-BE49-F238E27FC236}">
                  <a16:creationId xmlns:a16="http://schemas.microsoft.com/office/drawing/2014/main" id="{398EDE95-BA4F-4C21-A49D-558891B67C3B}"/>
                </a:ext>
              </a:extLst>
            </p:cNvPr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3" name="矩形 42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76428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1"/>
          <p:cNvGraphicFramePr/>
          <p:nvPr>
            <p:extLst>
              <p:ext uri="{D42A27DB-BD31-4B8C-83A1-F6EECF244321}">
                <p14:modId xmlns:p14="http://schemas.microsoft.com/office/powerpoint/2010/main" val="710906009"/>
              </p:ext>
            </p:extLst>
          </p:nvPr>
        </p:nvGraphicFramePr>
        <p:xfrm>
          <a:off x="1398285" y="2053294"/>
          <a:ext cx="4142413" cy="2925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35525606-5BB6-4C24-B7E1-745E2EC715E9}"/>
              </a:ext>
            </a:extLst>
          </p:cNvPr>
          <p:cNvGrpSpPr/>
          <p:nvPr/>
        </p:nvGrpSpPr>
        <p:grpSpPr>
          <a:xfrm>
            <a:off x="5876993" y="1518331"/>
            <a:ext cx="491533" cy="3669046"/>
            <a:chOff x="5876993" y="1837645"/>
            <a:chExt cx="491533" cy="3669046"/>
          </a:xfrm>
        </p:grpSpPr>
        <p:sp>
          <p:nvSpPr>
            <p:cNvPr id="15" name="椭圆 10"/>
            <p:cNvSpPr/>
            <p:nvPr/>
          </p:nvSpPr>
          <p:spPr>
            <a:xfrm>
              <a:off x="5876993" y="1837645"/>
              <a:ext cx="466141" cy="46614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0"/>
            <p:cNvSpPr/>
            <p:nvPr/>
          </p:nvSpPr>
          <p:spPr>
            <a:xfrm>
              <a:off x="5889689" y="2866854"/>
              <a:ext cx="466141" cy="4661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10"/>
            <p:cNvSpPr/>
            <p:nvPr/>
          </p:nvSpPr>
          <p:spPr>
            <a:xfrm>
              <a:off x="5902385" y="3957540"/>
              <a:ext cx="466141" cy="46614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10"/>
            <p:cNvSpPr/>
            <p:nvPr/>
          </p:nvSpPr>
          <p:spPr>
            <a:xfrm>
              <a:off x="5902385" y="5040550"/>
              <a:ext cx="466141" cy="4661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1479A2B5-DEFB-4823-B3C7-9CF3CD6F44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8526" y="1670643"/>
            <a:ext cx="4003145" cy="570272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F9B2002-E470-4FD9-B986-8C20EC092B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1224" y="1361085"/>
            <a:ext cx="4174325" cy="369320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91240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b="1" kern="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D9F6B64-1C68-42DD-AC9C-047CD19D71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1224" y="2748531"/>
            <a:ext cx="4003145" cy="570272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0EF7805-CC61-4B27-9AA6-01695F377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3922" y="2438973"/>
            <a:ext cx="4174325" cy="369320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91240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b="1" kern="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DFD629A-6C6A-4379-A429-DFED4F435C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3922" y="3823562"/>
            <a:ext cx="4003145" cy="570272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FECAD0E-EAD3-48A5-857C-913E8DEFBF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6620" y="3514004"/>
            <a:ext cx="4174325" cy="369320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91240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b="1" kern="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7D017640-71A9-483A-A9C8-5D6A9F78F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2588" y="4921284"/>
            <a:ext cx="4003145" cy="570272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33102B1-1B8D-407A-9D8C-CA6062C545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5286" y="4611726"/>
            <a:ext cx="4174325" cy="369320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91240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b="1" kern="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82535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6029A1C-F317-4DB7-A615-CF59D53573AD}"/>
              </a:ext>
            </a:extLst>
          </p:cNvPr>
          <p:cNvGrpSpPr/>
          <p:nvPr/>
        </p:nvGrpSpPr>
        <p:grpSpPr>
          <a:xfrm>
            <a:off x="1799937" y="1876430"/>
            <a:ext cx="8515007" cy="3607209"/>
            <a:chOff x="1090866" y="1529403"/>
            <a:chExt cx="10743607" cy="4551310"/>
          </a:xfrm>
        </p:grpSpPr>
        <p:grpSp>
          <p:nvGrpSpPr>
            <p:cNvPr id="3" name="组合 2"/>
            <p:cNvGrpSpPr/>
            <p:nvPr/>
          </p:nvGrpSpPr>
          <p:grpSpPr>
            <a:xfrm>
              <a:off x="2211755" y="1531203"/>
              <a:ext cx="2026532" cy="2860677"/>
              <a:chOff x="1658816" y="1148402"/>
              <a:chExt cx="1519899" cy="2145508"/>
            </a:xfrm>
          </p:grpSpPr>
          <p:sp>
            <p:nvSpPr>
              <p:cNvPr id="5" name="Freeform: Shape 17"/>
              <p:cNvSpPr/>
              <p:nvPr/>
            </p:nvSpPr>
            <p:spPr bwMode="auto">
              <a:xfrm>
                <a:off x="1658816" y="2385049"/>
                <a:ext cx="1519899" cy="908861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Rectangle 18"/>
              <p:cNvSpPr/>
              <p:nvPr/>
            </p:nvSpPr>
            <p:spPr bwMode="auto">
              <a:xfrm>
                <a:off x="2113823" y="1148402"/>
                <a:ext cx="597848" cy="167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 fontScale="32500" lnSpcReduction="20000"/>
              </a:bodyPr>
              <a:lstStyle/>
              <a:p>
                <a:pPr algn="ctr"/>
                <a:r>
                  <a:rPr lang="en-US" sz="4267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40%</a:t>
                </a:r>
              </a:p>
            </p:txBody>
          </p:sp>
          <p:cxnSp>
            <p:nvCxnSpPr>
              <p:cNvPr id="7" name="Straight Connector 16"/>
              <p:cNvCxnSpPr>
                <a:endCxn id="5" idx="2"/>
              </p:cNvCxnSpPr>
              <p:nvPr/>
            </p:nvCxnSpPr>
            <p:spPr>
              <a:xfrm>
                <a:off x="2401074" y="1485492"/>
                <a:ext cx="21140" cy="899557"/>
              </a:xfrm>
              <a:prstGeom prst="line">
                <a:avLst/>
              </a:prstGeom>
              <a:ln w="19050">
                <a:solidFill>
                  <a:schemeClr val="bg2">
                    <a:lumMod val="75000"/>
                  </a:schemeClr>
                </a:solidFill>
                <a:prstDash val="sysDot"/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3642310" y="1566028"/>
              <a:ext cx="2026532" cy="2825853"/>
              <a:chOff x="2731732" y="1174521"/>
              <a:chExt cx="1519899" cy="2119390"/>
            </a:xfrm>
          </p:grpSpPr>
          <p:sp>
            <p:nvSpPr>
              <p:cNvPr id="9" name="Freeform: Shape 22"/>
              <p:cNvSpPr/>
              <p:nvPr/>
            </p:nvSpPr>
            <p:spPr bwMode="auto">
              <a:xfrm>
                <a:off x="2731732" y="2691922"/>
                <a:ext cx="1519899" cy="601989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Rectangle 23"/>
              <p:cNvSpPr/>
              <p:nvPr/>
            </p:nvSpPr>
            <p:spPr bwMode="auto">
              <a:xfrm>
                <a:off x="3177912" y="1174521"/>
                <a:ext cx="597848" cy="1675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 fontScale="32500" lnSpcReduction="20000"/>
              </a:bodyPr>
              <a:lstStyle/>
              <a:p>
                <a:pPr algn="ctr"/>
                <a:r>
                  <a:rPr lang="en-US" sz="4267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30%</a:t>
                </a:r>
              </a:p>
            </p:txBody>
          </p:sp>
          <p:cxnSp>
            <p:nvCxnSpPr>
              <p:cNvPr id="11" name="Straight Connector 21"/>
              <p:cNvCxnSpPr/>
              <p:nvPr/>
            </p:nvCxnSpPr>
            <p:spPr>
              <a:xfrm>
                <a:off x="3474315" y="1485492"/>
                <a:ext cx="20814" cy="1165291"/>
              </a:xfrm>
              <a:prstGeom prst="line">
                <a:avLst/>
              </a:prstGeom>
              <a:ln w="19050">
                <a:solidFill>
                  <a:schemeClr val="bg2">
                    <a:lumMod val="75000"/>
                  </a:schemeClr>
                </a:solidFill>
                <a:prstDash val="sysDot"/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6523754" y="1534187"/>
              <a:ext cx="2026532" cy="2857695"/>
              <a:chOff x="4892815" y="1150640"/>
              <a:chExt cx="1519899" cy="2143271"/>
            </a:xfrm>
          </p:grpSpPr>
          <p:sp>
            <p:nvSpPr>
              <p:cNvPr id="13" name="Freeform: Shape 27"/>
              <p:cNvSpPr/>
              <p:nvPr/>
            </p:nvSpPr>
            <p:spPr bwMode="auto">
              <a:xfrm>
                <a:off x="4892815" y="2254011"/>
                <a:ext cx="1519899" cy="1039900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Rectangle 28"/>
              <p:cNvSpPr/>
              <p:nvPr/>
            </p:nvSpPr>
            <p:spPr bwMode="auto">
              <a:xfrm>
                <a:off x="5356648" y="1150640"/>
                <a:ext cx="597848" cy="167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 fontScale="32500" lnSpcReduction="20000"/>
              </a:bodyPr>
              <a:lstStyle/>
              <a:p>
                <a:pPr algn="ctr"/>
                <a:r>
                  <a:rPr lang="en-US" sz="4267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65%</a:t>
                </a:r>
              </a:p>
            </p:txBody>
          </p:sp>
          <p:cxnSp>
            <p:nvCxnSpPr>
              <p:cNvPr id="15" name="Straight Connector 26"/>
              <p:cNvCxnSpPr/>
              <p:nvPr/>
            </p:nvCxnSpPr>
            <p:spPr>
              <a:xfrm rot="5400000" flipV="1">
                <a:off x="5284324" y="1851888"/>
                <a:ext cx="736879" cy="4088"/>
              </a:xfrm>
              <a:prstGeom prst="line">
                <a:avLst/>
              </a:prstGeom>
              <a:ln w="19050">
                <a:solidFill>
                  <a:schemeClr val="bg2">
                    <a:lumMod val="75000"/>
                  </a:schemeClr>
                </a:solidFill>
                <a:prstDash val="sysDot"/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5042906" y="1529403"/>
              <a:ext cx="2027601" cy="2862479"/>
              <a:chOff x="3782179" y="1147052"/>
              <a:chExt cx="1520701" cy="2146859"/>
            </a:xfrm>
          </p:grpSpPr>
          <p:sp>
            <p:nvSpPr>
              <p:cNvPr id="17" name="Freeform: Shape 32"/>
              <p:cNvSpPr/>
              <p:nvPr/>
            </p:nvSpPr>
            <p:spPr bwMode="auto">
              <a:xfrm>
                <a:off x="3782179" y="1820012"/>
                <a:ext cx="1520701" cy="1473899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Rectangle 33"/>
              <p:cNvSpPr/>
              <p:nvPr/>
            </p:nvSpPr>
            <p:spPr bwMode="auto">
              <a:xfrm>
                <a:off x="4239835" y="1147052"/>
                <a:ext cx="598164" cy="1675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 fontScale="32500" lnSpcReduction="20000"/>
              </a:bodyPr>
              <a:lstStyle/>
              <a:p>
                <a:pPr algn="ctr"/>
                <a:r>
                  <a:rPr lang="en-US" sz="4267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85%</a:t>
                </a:r>
              </a:p>
            </p:txBody>
          </p:sp>
          <p:cxnSp>
            <p:nvCxnSpPr>
              <p:cNvPr id="19" name="Straight Connector 31"/>
              <p:cNvCxnSpPr/>
              <p:nvPr/>
            </p:nvCxnSpPr>
            <p:spPr>
              <a:xfrm rot="5400000" flipV="1">
                <a:off x="4375448" y="1641351"/>
                <a:ext cx="315805" cy="4088"/>
              </a:xfrm>
              <a:prstGeom prst="line">
                <a:avLst/>
              </a:prstGeom>
              <a:ln w="19050">
                <a:solidFill>
                  <a:schemeClr val="bg2">
                    <a:lumMod val="75000"/>
                  </a:schemeClr>
                </a:solidFill>
                <a:prstDash val="sysDot"/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7974638" y="1539123"/>
              <a:ext cx="2026532" cy="2852759"/>
              <a:chOff x="5980978" y="1154342"/>
              <a:chExt cx="1519899" cy="2139569"/>
            </a:xfrm>
          </p:grpSpPr>
          <p:sp>
            <p:nvSpPr>
              <p:cNvPr id="22" name="Freeform: Shape 37"/>
              <p:cNvSpPr/>
              <p:nvPr/>
            </p:nvSpPr>
            <p:spPr bwMode="auto">
              <a:xfrm>
                <a:off x="5980978" y="2691922"/>
                <a:ext cx="1519899" cy="601989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Rectangle 38"/>
              <p:cNvSpPr/>
              <p:nvPr/>
            </p:nvSpPr>
            <p:spPr bwMode="auto">
              <a:xfrm>
                <a:off x="6454443" y="1154342"/>
                <a:ext cx="597848" cy="1675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 fontScale="32500" lnSpcReduction="20000"/>
              </a:bodyPr>
              <a:lstStyle/>
              <a:p>
                <a:pPr algn="ctr"/>
                <a:r>
                  <a:rPr lang="en-US" sz="4267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35%</a:t>
                </a:r>
              </a:p>
            </p:txBody>
          </p:sp>
          <p:cxnSp>
            <p:nvCxnSpPr>
              <p:cNvPr id="24" name="Straight Connector 36"/>
              <p:cNvCxnSpPr/>
              <p:nvPr/>
            </p:nvCxnSpPr>
            <p:spPr>
              <a:xfrm>
                <a:off x="6756699" y="1485492"/>
                <a:ext cx="0" cy="1165291"/>
              </a:xfrm>
              <a:prstGeom prst="line">
                <a:avLst/>
              </a:prstGeom>
              <a:ln w="19050">
                <a:solidFill>
                  <a:schemeClr val="bg2">
                    <a:lumMod val="75000"/>
                  </a:schemeClr>
                </a:solidFill>
                <a:prstDash val="sysDot"/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48B86077-9D3D-4D15-AC07-35270EA1A1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0866" y="5079683"/>
              <a:ext cx="2066119" cy="9559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B5BC0123-807F-412E-83E5-64839CEDB8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567" y="4744722"/>
              <a:ext cx="2154468" cy="4659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defTabSz="912472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kern="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8413D8DC-CCDB-4432-9079-A0F1546F7D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9860" y="5079683"/>
              <a:ext cx="2066119" cy="9559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7E7A59B0-8253-4EBD-9F3E-05D18BB36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2561" y="4744722"/>
              <a:ext cx="2154468" cy="4659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defTabSz="912472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kern="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B5753F90-C959-4049-917C-7350659C5D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7806" y="5095820"/>
              <a:ext cx="2066119" cy="9559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ABAA565C-C0B3-43A4-9A8F-9CFD125E0B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0506" y="4760858"/>
              <a:ext cx="2154468" cy="4659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defTabSz="912472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kern="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A2D99AFE-8AB1-411A-B9E7-9771D0256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3052" y="5124775"/>
              <a:ext cx="2066119" cy="9559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AEC96F10-6BE1-4EE6-A72C-D61B24F461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5751" y="4789812"/>
              <a:ext cx="2154468" cy="4659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defTabSz="912472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kern="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723D0159-4F95-4A0B-BE95-2003E306D3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67304" y="5124775"/>
              <a:ext cx="2066119" cy="9559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30840876-BAA7-4660-8C1A-577E32315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0005" y="4789812"/>
              <a:ext cx="2154468" cy="4659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defTabSz="912472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kern="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59" name="矩形 58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67044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860"/>
            <a:ext cx="12192000" cy="609514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048" y="0"/>
            <a:ext cx="5098951" cy="264045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43150" y="4800884"/>
            <a:ext cx="9010650" cy="184601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4850192" y="925899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ln>
                  <a:gradFill>
                    <a:gsLst>
                      <a:gs pos="68000">
                        <a:srgbClr val="EB0000">
                          <a:alpha val="0"/>
                        </a:srgbClr>
                      </a:gs>
                      <a:gs pos="39000">
                        <a:srgbClr val="D50000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03</a:t>
            </a:r>
            <a:endParaRPr lang="zh-CN" altLang="en-US" sz="16600" dirty="0">
              <a:ln>
                <a:gradFill>
                  <a:gsLst>
                    <a:gs pos="68000">
                      <a:srgbClr val="EB0000">
                        <a:alpha val="0"/>
                      </a:srgbClr>
                    </a:gs>
                    <a:gs pos="39000">
                      <a:srgbClr val="D50000"/>
                    </a:gs>
                  </a:gsLst>
                  <a:lin ang="5400000" scaled="1"/>
                </a:gradFill>
              </a:ln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45873" y="2870567"/>
            <a:ext cx="7353300" cy="887236"/>
            <a:chOff x="2355899" y="2005283"/>
            <a:chExt cx="7353300" cy="887236"/>
          </a:xfrm>
        </p:grpSpPr>
        <p:sp>
          <p:nvSpPr>
            <p:cNvPr id="59" name="圆角矩形 58"/>
            <p:cNvSpPr/>
            <p:nvPr/>
          </p:nvSpPr>
          <p:spPr>
            <a:xfrm>
              <a:off x="2355899" y="2005283"/>
              <a:ext cx="7353300" cy="887236"/>
            </a:xfrm>
            <a:prstGeom prst="roundRect">
              <a:avLst>
                <a:gd name="adj" fmla="val 22031"/>
              </a:avLst>
            </a:prstGeom>
            <a:solidFill>
              <a:schemeClr val="bg1"/>
            </a:solidFill>
            <a:ln>
              <a:gradFill flip="none" rotWithShape="1">
                <a:gsLst>
                  <a:gs pos="53000">
                    <a:srgbClr val="E00000">
                      <a:alpha val="0"/>
                    </a:srgbClr>
                  </a:gs>
                  <a:gs pos="0">
                    <a:srgbClr val="D50000">
                      <a:alpha val="54000"/>
                    </a:srgbClr>
                  </a:gs>
                  <a:gs pos="100000">
                    <a:srgbClr val="EB0000"/>
                  </a:gs>
                </a:gsLst>
                <a:lin ang="0" scaled="1"/>
                <a:tileRect/>
              </a:gradFill>
            </a:ln>
            <a:effectLst>
              <a:innerShdw blurRad="63500" dist="50800" dir="13500000">
                <a:srgbClr val="EFD9A5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20635A6-0010-4EAC-BD29-2B8B1554129A}"/>
                </a:ext>
              </a:extLst>
            </p:cNvPr>
            <p:cNvSpPr txBox="1"/>
            <p:nvPr/>
          </p:nvSpPr>
          <p:spPr>
            <a:xfrm>
              <a:off x="2400221" y="2125735"/>
              <a:ext cx="71857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174523" y="391977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3151278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9571F9B-44EA-4E88-9F04-0346FFF08008}"/>
              </a:ext>
            </a:extLst>
          </p:cNvPr>
          <p:cNvGrpSpPr/>
          <p:nvPr/>
        </p:nvGrpSpPr>
        <p:grpSpPr>
          <a:xfrm>
            <a:off x="1353426" y="1581932"/>
            <a:ext cx="9361943" cy="3817969"/>
            <a:chOff x="477252" y="2081547"/>
            <a:chExt cx="11524639" cy="4699956"/>
          </a:xfrm>
        </p:grpSpPr>
        <p:grpSp>
          <p:nvGrpSpPr>
            <p:cNvPr id="46" name="组合 45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  <p:cNvGrpSpPr/>
            <p:nvPr/>
          </p:nvGrpSpPr>
          <p:grpSpPr>
            <a:xfrm>
              <a:off x="3883553" y="2421092"/>
              <a:ext cx="4486251" cy="3457035"/>
              <a:chOff x="3883553" y="2421092"/>
              <a:chExt cx="4486251" cy="3457035"/>
            </a:xfrm>
            <a:solidFill>
              <a:srgbClr val="404040"/>
            </a:solidFill>
          </p:grpSpPr>
          <p:sp>
            <p:nvSpPr>
              <p:cNvPr id="47" name="矩形 1"/>
              <p:cNvSpPr/>
              <p:nvPr/>
            </p:nvSpPr>
            <p:spPr>
              <a:xfrm rot="293950">
                <a:off x="5179612" y="5548017"/>
                <a:ext cx="3190192" cy="330110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-1" fmla="*/ 0 w 4180787"/>
                  <a:gd name="connsiteY0-2" fmla="*/ 0 h 446239"/>
                  <a:gd name="connsiteX1-3" fmla="*/ 4180787 w 4180787"/>
                  <a:gd name="connsiteY1-4" fmla="*/ 0 h 446239"/>
                  <a:gd name="connsiteX2-5" fmla="*/ 4180787 w 4180787"/>
                  <a:gd name="connsiteY2-6" fmla="*/ 432613 h 446239"/>
                  <a:gd name="connsiteX3-7" fmla="*/ 1797892 w 4180787"/>
                  <a:gd name="connsiteY3-8" fmla="*/ 446239 h 446239"/>
                  <a:gd name="connsiteX4-9" fmla="*/ 0 w 4180787"/>
                  <a:gd name="connsiteY4-10" fmla="*/ 432613 h 446239"/>
                  <a:gd name="connsiteX5" fmla="*/ 0 w 4180787"/>
                  <a:gd name="connsiteY5" fmla="*/ 0 h 446239"/>
                  <a:gd name="connsiteX0-11" fmla="*/ 0 w 4180787"/>
                  <a:gd name="connsiteY0-12" fmla="*/ 3102 h 449341"/>
                  <a:gd name="connsiteX1-13" fmla="*/ 1774422 w 4180787"/>
                  <a:gd name="connsiteY1-14" fmla="*/ 0 h 449341"/>
                  <a:gd name="connsiteX2-15" fmla="*/ 4180787 w 4180787"/>
                  <a:gd name="connsiteY2-16" fmla="*/ 3102 h 449341"/>
                  <a:gd name="connsiteX3-17" fmla="*/ 4180787 w 4180787"/>
                  <a:gd name="connsiteY3-18" fmla="*/ 435715 h 449341"/>
                  <a:gd name="connsiteX4-19" fmla="*/ 1797892 w 4180787"/>
                  <a:gd name="connsiteY4-20" fmla="*/ 449341 h 449341"/>
                  <a:gd name="connsiteX5-21" fmla="*/ 0 w 4180787"/>
                  <a:gd name="connsiteY5-22" fmla="*/ 435715 h 449341"/>
                  <a:gd name="connsiteX6" fmla="*/ 0 w 4180787"/>
                  <a:gd name="connsiteY6" fmla="*/ 3102 h 449341"/>
                  <a:gd name="connsiteX0-23" fmla="*/ 0 w 4180787"/>
                  <a:gd name="connsiteY0-24" fmla="*/ 0 h 446239"/>
                  <a:gd name="connsiteX1-25" fmla="*/ 1791064 w 4180787"/>
                  <a:gd name="connsiteY1-26" fmla="*/ 191058 h 446239"/>
                  <a:gd name="connsiteX2-27" fmla="*/ 4180787 w 4180787"/>
                  <a:gd name="connsiteY2-28" fmla="*/ 0 h 446239"/>
                  <a:gd name="connsiteX3-29" fmla="*/ 4180787 w 4180787"/>
                  <a:gd name="connsiteY3-30" fmla="*/ 432613 h 446239"/>
                  <a:gd name="connsiteX4-31" fmla="*/ 1797892 w 4180787"/>
                  <a:gd name="connsiteY4-32" fmla="*/ 446239 h 446239"/>
                  <a:gd name="connsiteX5-33" fmla="*/ 0 w 4180787"/>
                  <a:gd name="connsiteY5-34" fmla="*/ 432613 h 446239"/>
                  <a:gd name="connsiteX6-35" fmla="*/ 0 w 4180787"/>
                  <a:gd name="connsiteY6-36" fmla="*/ 0 h 446239"/>
                  <a:gd name="connsiteX0-37" fmla="*/ 0 w 4180787"/>
                  <a:gd name="connsiteY0-38" fmla="*/ 0 h 432613"/>
                  <a:gd name="connsiteX1-39" fmla="*/ 1791064 w 4180787"/>
                  <a:gd name="connsiteY1-40" fmla="*/ 191058 h 432613"/>
                  <a:gd name="connsiteX2-41" fmla="*/ 4180787 w 4180787"/>
                  <a:gd name="connsiteY2-42" fmla="*/ 0 h 432613"/>
                  <a:gd name="connsiteX3-43" fmla="*/ 4180787 w 4180787"/>
                  <a:gd name="connsiteY3-44" fmla="*/ 432613 h 432613"/>
                  <a:gd name="connsiteX4-45" fmla="*/ 1740284 w 4180787"/>
                  <a:gd name="connsiteY4-46" fmla="*/ 300725 h 432613"/>
                  <a:gd name="connsiteX5-47" fmla="*/ 0 w 4180787"/>
                  <a:gd name="connsiteY5-48" fmla="*/ 432613 h 432613"/>
                  <a:gd name="connsiteX6-49" fmla="*/ 0 w 4180787"/>
                  <a:gd name="connsiteY6-50" fmla="*/ 0 h 432613"/>
                  <a:gd name="connsiteX0-51" fmla="*/ 0 w 4180787"/>
                  <a:gd name="connsiteY0-52" fmla="*/ 0 h 432613"/>
                  <a:gd name="connsiteX1-53" fmla="*/ 1835870 w 4180787"/>
                  <a:gd name="connsiteY1-54" fmla="*/ 187218 h 432613"/>
                  <a:gd name="connsiteX2-55" fmla="*/ 4180787 w 4180787"/>
                  <a:gd name="connsiteY2-56" fmla="*/ 0 h 432613"/>
                  <a:gd name="connsiteX3-57" fmla="*/ 4180787 w 4180787"/>
                  <a:gd name="connsiteY3-58" fmla="*/ 432613 h 432613"/>
                  <a:gd name="connsiteX4-59" fmla="*/ 1740284 w 4180787"/>
                  <a:gd name="connsiteY4-60" fmla="*/ 300725 h 432613"/>
                  <a:gd name="connsiteX5-61" fmla="*/ 0 w 4180787"/>
                  <a:gd name="connsiteY5-62" fmla="*/ 432613 h 432613"/>
                  <a:gd name="connsiteX6-63" fmla="*/ 0 w 4180787"/>
                  <a:gd name="connsiteY6-64" fmla="*/ 0 h 432613"/>
                  <a:gd name="connsiteX0-65" fmla="*/ 0 w 4180787"/>
                  <a:gd name="connsiteY0-66" fmla="*/ 4908 h 437521"/>
                  <a:gd name="connsiteX1-67" fmla="*/ 1835870 w 4180787"/>
                  <a:gd name="connsiteY1-68" fmla="*/ 192126 h 437521"/>
                  <a:gd name="connsiteX2-69" fmla="*/ 4180787 w 4180787"/>
                  <a:gd name="connsiteY2-70" fmla="*/ 4908 h 437521"/>
                  <a:gd name="connsiteX3-71" fmla="*/ 4180787 w 4180787"/>
                  <a:gd name="connsiteY3-72" fmla="*/ 437521 h 437521"/>
                  <a:gd name="connsiteX4-73" fmla="*/ 1740284 w 4180787"/>
                  <a:gd name="connsiteY4-74" fmla="*/ 305633 h 437521"/>
                  <a:gd name="connsiteX5-75" fmla="*/ 0 w 4180787"/>
                  <a:gd name="connsiteY5-76" fmla="*/ 437521 h 437521"/>
                  <a:gd name="connsiteX6-77" fmla="*/ 0 w 4180787"/>
                  <a:gd name="connsiteY6-78" fmla="*/ 4908 h 437521"/>
                  <a:gd name="connsiteX0-79" fmla="*/ 0 w 4180787"/>
                  <a:gd name="connsiteY0-80" fmla="*/ 4908 h 446252"/>
                  <a:gd name="connsiteX1-81" fmla="*/ 1835870 w 4180787"/>
                  <a:gd name="connsiteY1-82" fmla="*/ 192126 h 446252"/>
                  <a:gd name="connsiteX2-83" fmla="*/ 4180787 w 4180787"/>
                  <a:gd name="connsiteY2-84" fmla="*/ 4908 h 446252"/>
                  <a:gd name="connsiteX3-85" fmla="*/ 4180787 w 4180787"/>
                  <a:gd name="connsiteY3-86" fmla="*/ 437521 h 446252"/>
                  <a:gd name="connsiteX4-87" fmla="*/ 1740284 w 4180787"/>
                  <a:gd name="connsiteY4-88" fmla="*/ 305633 h 446252"/>
                  <a:gd name="connsiteX5-89" fmla="*/ 0 w 4180787"/>
                  <a:gd name="connsiteY5-90" fmla="*/ 437521 h 446252"/>
                  <a:gd name="connsiteX6-91" fmla="*/ 0 w 4180787"/>
                  <a:gd name="connsiteY6-92" fmla="*/ 4908 h 446252"/>
                  <a:gd name="connsiteX0-93" fmla="*/ 0 w 4180787"/>
                  <a:gd name="connsiteY0-94" fmla="*/ 4107 h 445451"/>
                  <a:gd name="connsiteX1-95" fmla="*/ 1779968 w 4180787"/>
                  <a:gd name="connsiteY1-96" fmla="*/ 241252 h 445451"/>
                  <a:gd name="connsiteX2-97" fmla="*/ 4180787 w 4180787"/>
                  <a:gd name="connsiteY2-98" fmla="*/ 4107 h 445451"/>
                  <a:gd name="connsiteX3-99" fmla="*/ 4180787 w 4180787"/>
                  <a:gd name="connsiteY3-100" fmla="*/ 436720 h 445451"/>
                  <a:gd name="connsiteX4-101" fmla="*/ 1740284 w 4180787"/>
                  <a:gd name="connsiteY4-102" fmla="*/ 304832 h 445451"/>
                  <a:gd name="connsiteX5-103" fmla="*/ 0 w 4180787"/>
                  <a:gd name="connsiteY5-104" fmla="*/ 436720 h 445451"/>
                  <a:gd name="connsiteX6-105" fmla="*/ 0 w 4180787"/>
                  <a:gd name="connsiteY6-106" fmla="*/ 4107 h 445451"/>
                  <a:gd name="connsiteX0-107" fmla="*/ 0 w 4180787"/>
                  <a:gd name="connsiteY0-108" fmla="*/ 4107 h 445451"/>
                  <a:gd name="connsiteX1-109" fmla="*/ 1779968 w 4180787"/>
                  <a:gd name="connsiteY1-110" fmla="*/ 241252 h 445451"/>
                  <a:gd name="connsiteX2-111" fmla="*/ 4180787 w 4180787"/>
                  <a:gd name="connsiteY2-112" fmla="*/ 4107 h 445451"/>
                  <a:gd name="connsiteX3-113" fmla="*/ 4180787 w 4180787"/>
                  <a:gd name="connsiteY3-114" fmla="*/ 436720 h 445451"/>
                  <a:gd name="connsiteX4-115" fmla="*/ 1740284 w 4180787"/>
                  <a:gd name="connsiteY4-116" fmla="*/ 304832 h 445451"/>
                  <a:gd name="connsiteX5-117" fmla="*/ 0 w 4180787"/>
                  <a:gd name="connsiteY5-118" fmla="*/ 436720 h 445451"/>
                  <a:gd name="connsiteX6-119" fmla="*/ 0 w 4180787"/>
                  <a:gd name="connsiteY6-120" fmla="*/ 4107 h 445451"/>
                  <a:gd name="connsiteX0-121" fmla="*/ 0 w 4180787"/>
                  <a:gd name="connsiteY0-122" fmla="*/ 4107 h 436720"/>
                  <a:gd name="connsiteX1-123" fmla="*/ 1779968 w 4180787"/>
                  <a:gd name="connsiteY1-124" fmla="*/ 241252 h 436720"/>
                  <a:gd name="connsiteX2-125" fmla="*/ 4180787 w 4180787"/>
                  <a:gd name="connsiteY2-126" fmla="*/ 4107 h 436720"/>
                  <a:gd name="connsiteX3-127" fmla="*/ 4180787 w 4180787"/>
                  <a:gd name="connsiteY3-128" fmla="*/ 436720 h 436720"/>
                  <a:gd name="connsiteX4-129" fmla="*/ 1740284 w 4180787"/>
                  <a:gd name="connsiteY4-130" fmla="*/ 304832 h 436720"/>
                  <a:gd name="connsiteX5-131" fmla="*/ 0 w 4180787"/>
                  <a:gd name="connsiteY5-132" fmla="*/ 436720 h 436720"/>
                  <a:gd name="connsiteX6-133" fmla="*/ 0 w 4180787"/>
                  <a:gd name="connsiteY6-134" fmla="*/ 4107 h 436720"/>
                  <a:gd name="connsiteX0-135" fmla="*/ 0 w 4180787"/>
                  <a:gd name="connsiteY0-136" fmla="*/ 4107 h 436720"/>
                  <a:gd name="connsiteX1-137" fmla="*/ 1779968 w 4180787"/>
                  <a:gd name="connsiteY1-138" fmla="*/ 241252 h 436720"/>
                  <a:gd name="connsiteX2-139" fmla="*/ 4180787 w 4180787"/>
                  <a:gd name="connsiteY2-140" fmla="*/ 4107 h 436720"/>
                  <a:gd name="connsiteX3-141" fmla="*/ 4180787 w 4180787"/>
                  <a:gd name="connsiteY3-142" fmla="*/ 436720 h 436720"/>
                  <a:gd name="connsiteX4-143" fmla="*/ 1740284 w 4180787"/>
                  <a:gd name="connsiteY4-144" fmla="*/ 304832 h 436720"/>
                  <a:gd name="connsiteX5-145" fmla="*/ 0 w 4180787"/>
                  <a:gd name="connsiteY5-146" fmla="*/ 436720 h 436720"/>
                  <a:gd name="connsiteX6-147" fmla="*/ 0 w 4180787"/>
                  <a:gd name="connsiteY6-148" fmla="*/ 4107 h 436720"/>
                  <a:gd name="connsiteX0-149" fmla="*/ 0 w 4180787"/>
                  <a:gd name="connsiteY0-150" fmla="*/ 0 h 432613"/>
                  <a:gd name="connsiteX1-151" fmla="*/ 1779968 w 4180787"/>
                  <a:gd name="connsiteY1-152" fmla="*/ 237145 h 432613"/>
                  <a:gd name="connsiteX2-153" fmla="*/ 4180787 w 4180787"/>
                  <a:gd name="connsiteY2-154" fmla="*/ 0 h 432613"/>
                  <a:gd name="connsiteX3-155" fmla="*/ 4180787 w 4180787"/>
                  <a:gd name="connsiteY3-156" fmla="*/ 432613 h 432613"/>
                  <a:gd name="connsiteX4-157" fmla="*/ 1740284 w 4180787"/>
                  <a:gd name="connsiteY4-158" fmla="*/ 300725 h 432613"/>
                  <a:gd name="connsiteX5-159" fmla="*/ 0 w 4180787"/>
                  <a:gd name="connsiteY5-160" fmla="*/ 432613 h 432613"/>
                  <a:gd name="connsiteX6-161" fmla="*/ 0 w 4180787"/>
                  <a:gd name="connsiteY6-162" fmla="*/ 0 h 43261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35" y="connsiteY6-3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矩形 1"/>
              <p:cNvSpPr/>
              <p:nvPr/>
            </p:nvSpPr>
            <p:spPr>
              <a:xfrm rot="19913209">
                <a:off x="4861409" y="4859457"/>
                <a:ext cx="1931602" cy="322151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-1" fmla="*/ 0 w 4180787"/>
                  <a:gd name="connsiteY0-2" fmla="*/ 0 h 446239"/>
                  <a:gd name="connsiteX1-3" fmla="*/ 4180787 w 4180787"/>
                  <a:gd name="connsiteY1-4" fmla="*/ 0 h 446239"/>
                  <a:gd name="connsiteX2-5" fmla="*/ 4180787 w 4180787"/>
                  <a:gd name="connsiteY2-6" fmla="*/ 432613 h 446239"/>
                  <a:gd name="connsiteX3-7" fmla="*/ 1797892 w 4180787"/>
                  <a:gd name="connsiteY3-8" fmla="*/ 446239 h 446239"/>
                  <a:gd name="connsiteX4-9" fmla="*/ 0 w 4180787"/>
                  <a:gd name="connsiteY4-10" fmla="*/ 432613 h 446239"/>
                  <a:gd name="connsiteX5" fmla="*/ 0 w 4180787"/>
                  <a:gd name="connsiteY5" fmla="*/ 0 h 446239"/>
                  <a:gd name="connsiteX0-11" fmla="*/ 0 w 4180787"/>
                  <a:gd name="connsiteY0-12" fmla="*/ 3102 h 449341"/>
                  <a:gd name="connsiteX1-13" fmla="*/ 1774422 w 4180787"/>
                  <a:gd name="connsiteY1-14" fmla="*/ 0 h 449341"/>
                  <a:gd name="connsiteX2-15" fmla="*/ 4180787 w 4180787"/>
                  <a:gd name="connsiteY2-16" fmla="*/ 3102 h 449341"/>
                  <a:gd name="connsiteX3-17" fmla="*/ 4180787 w 4180787"/>
                  <a:gd name="connsiteY3-18" fmla="*/ 435715 h 449341"/>
                  <a:gd name="connsiteX4-19" fmla="*/ 1797892 w 4180787"/>
                  <a:gd name="connsiteY4-20" fmla="*/ 449341 h 449341"/>
                  <a:gd name="connsiteX5-21" fmla="*/ 0 w 4180787"/>
                  <a:gd name="connsiteY5-22" fmla="*/ 435715 h 449341"/>
                  <a:gd name="connsiteX6" fmla="*/ 0 w 4180787"/>
                  <a:gd name="connsiteY6" fmla="*/ 3102 h 449341"/>
                  <a:gd name="connsiteX0-23" fmla="*/ 0 w 4180787"/>
                  <a:gd name="connsiteY0-24" fmla="*/ 0 h 446239"/>
                  <a:gd name="connsiteX1-25" fmla="*/ 1791064 w 4180787"/>
                  <a:gd name="connsiteY1-26" fmla="*/ 191058 h 446239"/>
                  <a:gd name="connsiteX2-27" fmla="*/ 4180787 w 4180787"/>
                  <a:gd name="connsiteY2-28" fmla="*/ 0 h 446239"/>
                  <a:gd name="connsiteX3-29" fmla="*/ 4180787 w 4180787"/>
                  <a:gd name="connsiteY3-30" fmla="*/ 432613 h 446239"/>
                  <a:gd name="connsiteX4-31" fmla="*/ 1797892 w 4180787"/>
                  <a:gd name="connsiteY4-32" fmla="*/ 446239 h 446239"/>
                  <a:gd name="connsiteX5-33" fmla="*/ 0 w 4180787"/>
                  <a:gd name="connsiteY5-34" fmla="*/ 432613 h 446239"/>
                  <a:gd name="connsiteX6-35" fmla="*/ 0 w 4180787"/>
                  <a:gd name="connsiteY6-36" fmla="*/ 0 h 446239"/>
                  <a:gd name="connsiteX0-37" fmla="*/ 0 w 4180787"/>
                  <a:gd name="connsiteY0-38" fmla="*/ 0 h 432613"/>
                  <a:gd name="connsiteX1-39" fmla="*/ 1791064 w 4180787"/>
                  <a:gd name="connsiteY1-40" fmla="*/ 191058 h 432613"/>
                  <a:gd name="connsiteX2-41" fmla="*/ 4180787 w 4180787"/>
                  <a:gd name="connsiteY2-42" fmla="*/ 0 h 432613"/>
                  <a:gd name="connsiteX3-43" fmla="*/ 4180787 w 4180787"/>
                  <a:gd name="connsiteY3-44" fmla="*/ 432613 h 432613"/>
                  <a:gd name="connsiteX4-45" fmla="*/ 1740284 w 4180787"/>
                  <a:gd name="connsiteY4-46" fmla="*/ 300725 h 432613"/>
                  <a:gd name="connsiteX5-47" fmla="*/ 0 w 4180787"/>
                  <a:gd name="connsiteY5-48" fmla="*/ 432613 h 432613"/>
                  <a:gd name="connsiteX6-49" fmla="*/ 0 w 4180787"/>
                  <a:gd name="connsiteY6-50" fmla="*/ 0 h 432613"/>
                  <a:gd name="connsiteX0-51" fmla="*/ 0 w 4180787"/>
                  <a:gd name="connsiteY0-52" fmla="*/ 0 h 432613"/>
                  <a:gd name="connsiteX1-53" fmla="*/ 1835870 w 4180787"/>
                  <a:gd name="connsiteY1-54" fmla="*/ 187218 h 432613"/>
                  <a:gd name="connsiteX2-55" fmla="*/ 4180787 w 4180787"/>
                  <a:gd name="connsiteY2-56" fmla="*/ 0 h 432613"/>
                  <a:gd name="connsiteX3-57" fmla="*/ 4180787 w 4180787"/>
                  <a:gd name="connsiteY3-58" fmla="*/ 432613 h 432613"/>
                  <a:gd name="connsiteX4-59" fmla="*/ 1740284 w 4180787"/>
                  <a:gd name="connsiteY4-60" fmla="*/ 300725 h 432613"/>
                  <a:gd name="connsiteX5-61" fmla="*/ 0 w 4180787"/>
                  <a:gd name="connsiteY5-62" fmla="*/ 432613 h 432613"/>
                  <a:gd name="connsiteX6-63" fmla="*/ 0 w 4180787"/>
                  <a:gd name="connsiteY6-64" fmla="*/ 0 h 432613"/>
                  <a:gd name="connsiteX0-65" fmla="*/ 0 w 4180787"/>
                  <a:gd name="connsiteY0-66" fmla="*/ 4908 h 437521"/>
                  <a:gd name="connsiteX1-67" fmla="*/ 1835870 w 4180787"/>
                  <a:gd name="connsiteY1-68" fmla="*/ 192126 h 437521"/>
                  <a:gd name="connsiteX2-69" fmla="*/ 4180787 w 4180787"/>
                  <a:gd name="connsiteY2-70" fmla="*/ 4908 h 437521"/>
                  <a:gd name="connsiteX3-71" fmla="*/ 4180787 w 4180787"/>
                  <a:gd name="connsiteY3-72" fmla="*/ 437521 h 437521"/>
                  <a:gd name="connsiteX4-73" fmla="*/ 1740284 w 4180787"/>
                  <a:gd name="connsiteY4-74" fmla="*/ 305633 h 437521"/>
                  <a:gd name="connsiteX5-75" fmla="*/ 0 w 4180787"/>
                  <a:gd name="connsiteY5-76" fmla="*/ 437521 h 437521"/>
                  <a:gd name="connsiteX6-77" fmla="*/ 0 w 4180787"/>
                  <a:gd name="connsiteY6-78" fmla="*/ 4908 h 437521"/>
                  <a:gd name="connsiteX0-79" fmla="*/ 0 w 4180787"/>
                  <a:gd name="connsiteY0-80" fmla="*/ 4908 h 446252"/>
                  <a:gd name="connsiteX1-81" fmla="*/ 1835870 w 4180787"/>
                  <a:gd name="connsiteY1-82" fmla="*/ 192126 h 446252"/>
                  <a:gd name="connsiteX2-83" fmla="*/ 4180787 w 4180787"/>
                  <a:gd name="connsiteY2-84" fmla="*/ 4908 h 446252"/>
                  <a:gd name="connsiteX3-85" fmla="*/ 4180787 w 4180787"/>
                  <a:gd name="connsiteY3-86" fmla="*/ 437521 h 446252"/>
                  <a:gd name="connsiteX4-87" fmla="*/ 1740284 w 4180787"/>
                  <a:gd name="connsiteY4-88" fmla="*/ 305633 h 446252"/>
                  <a:gd name="connsiteX5-89" fmla="*/ 0 w 4180787"/>
                  <a:gd name="connsiteY5-90" fmla="*/ 437521 h 446252"/>
                  <a:gd name="connsiteX6-91" fmla="*/ 0 w 4180787"/>
                  <a:gd name="connsiteY6-92" fmla="*/ 4908 h 446252"/>
                  <a:gd name="connsiteX0-93" fmla="*/ 0 w 4180787"/>
                  <a:gd name="connsiteY0-94" fmla="*/ 4107 h 445451"/>
                  <a:gd name="connsiteX1-95" fmla="*/ 1779968 w 4180787"/>
                  <a:gd name="connsiteY1-96" fmla="*/ 241252 h 445451"/>
                  <a:gd name="connsiteX2-97" fmla="*/ 4180787 w 4180787"/>
                  <a:gd name="connsiteY2-98" fmla="*/ 4107 h 445451"/>
                  <a:gd name="connsiteX3-99" fmla="*/ 4180787 w 4180787"/>
                  <a:gd name="connsiteY3-100" fmla="*/ 436720 h 445451"/>
                  <a:gd name="connsiteX4-101" fmla="*/ 1740284 w 4180787"/>
                  <a:gd name="connsiteY4-102" fmla="*/ 304832 h 445451"/>
                  <a:gd name="connsiteX5-103" fmla="*/ 0 w 4180787"/>
                  <a:gd name="connsiteY5-104" fmla="*/ 436720 h 445451"/>
                  <a:gd name="connsiteX6-105" fmla="*/ 0 w 4180787"/>
                  <a:gd name="connsiteY6-106" fmla="*/ 4107 h 445451"/>
                  <a:gd name="connsiteX0-107" fmla="*/ 0 w 4180787"/>
                  <a:gd name="connsiteY0-108" fmla="*/ 4107 h 445451"/>
                  <a:gd name="connsiteX1-109" fmla="*/ 1779968 w 4180787"/>
                  <a:gd name="connsiteY1-110" fmla="*/ 241252 h 445451"/>
                  <a:gd name="connsiteX2-111" fmla="*/ 4180787 w 4180787"/>
                  <a:gd name="connsiteY2-112" fmla="*/ 4107 h 445451"/>
                  <a:gd name="connsiteX3-113" fmla="*/ 4180787 w 4180787"/>
                  <a:gd name="connsiteY3-114" fmla="*/ 436720 h 445451"/>
                  <a:gd name="connsiteX4-115" fmla="*/ 1740284 w 4180787"/>
                  <a:gd name="connsiteY4-116" fmla="*/ 304832 h 445451"/>
                  <a:gd name="connsiteX5-117" fmla="*/ 0 w 4180787"/>
                  <a:gd name="connsiteY5-118" fmla="*/ 436720 h 445451"/>
                  <a:gd name="connsiteX6-119" fmla="*/ 0 w 4180787"/>
                  <a:gd name="connsiteY6-120" fmla="*/ 4107 h 445451"/>
                  <a:gd name="connsiteX0-121" fmla="*/ 0 w 4180787"/>
                  <a:gd name="connsiteY0-122" fmla="*/ 4107 h 436720"/>
                  <a:gd name="connsiteX1-123" fmla="*/ 1779968 w 4180787"/>
                  <a:gd name="connsiteY1-124" fmla="*/ 241252 h 436720"/>
                  <a:gd name="connsiteX2-125" fmla="*/ 4180787 w 4180787"/>
                  <a:gd name="connsiteY2-126" fmla="*/ 4107 h 436720"/>
                  <a:gd name="connsiteX3-127" fmla="*/ 4180787 w 4180787"/>
                  <a:gd name="connsiteY3-128" fmla="*/ 436720 h 436720"/>
                  <a:gd name="connsiteX4-129" fmla="*/ 1740284 w 4180787"/>
                  <a:gd name="connsiteY4-130" fmla="*/ 304832 h 436720"/>
                  <a:gd name="connsiteX5-131" fmla="*/ 0 w 4180787"/>
                  <a:gd name="connsiteY5-132" fmla="*/ 436720 h 436720"/>
                  <a:gd name="connsiteX6-133" fmla="*/ 0 w 4180787"/>
                  <a:gd name="connsiteY6-134" fmla="*/ 4107 h 436720"/>
                  <a:gd name="connsiteX0-135" fmla="*/ 0 w 4180787"/>
                  <a:gd name="connsiteY0-136" fmla="*/ 4107 h 436720"/>
                  <a:gd name="connsiteX1-137" fmla="*/ 1779968 w 4180787"/>
                  <a:gd name="connsiteY1-138" fmla="*/ 241252 h 436720"/>
                  <a:gd name="connsiteX2-139" fmla="*/ 4180787 w 4180787"/>
                  <a:gd name="connsiteY2-140" fmla="*/ 4107 h 436720"/>
                  <a:gd name="connsiteX3-141" fmla="*/ 4180787 w 4180787"/>
                  <a:gd name="connsiteY3-142" fmla="*/ 436720 h 436720"/>
                  <a:gd name="connsiteX4-143" fmla="*/ 1740284 w 4180787"/>
                  <a:gd name="connsiteY4-144" fmla="*/ 304832 h 436720"/>
                  <a:gd name="connsiteX5-145" fmla="*/ 0 w 4180787"/>
                  <a:gd name="connsiteY5-146" fmla="*/ 436720 h 436720"/>
                  <a:gd name="connsiteX6-147" fmla="*/ 0 w 4180787"/>
                  <a:gd name="connsiteY6-148" fmla="*/ 4107 h 436720"/>
                  <a:gd name="connsiteX0-149" fmla="*/ 0 w 4180787"/>
                  <a:gd name="connsiteY0-150" fmla="*/ 0 h 432613"/>
                  <a:gd name="connsiteX1-151" fmla="*/ 1779968 w 4180787"/>
                  <a:gd name="connsiteY1-152" fmla="*/ 237145 h 432613"/>
                  <a:gd name="connsiteX2-153" fmla="*/ 4180787 w 4180787"/>
                  <a:gd name="connsiteY2-154" fmla="*/ 0 h 432613"/>
                  <a:gd name="connsiteX3-155" fmla="*/ 4180787 w 4180787"/>
                  <a:gd name="connsiteY3-156" fmla="*/ 432613 h 432613"/>
                  <a:gd name="connsiteX4-157" fmla="*/ 1740284 w 4180787"/>
                  <a:gd name="connsiteY4-158" fmla="*/ 300725 h 432613"/>
                  <a:gd name="connsiteX5-159" fmla="*/ 0 w 4180787"/>
                  <a:gd name="connsiteY5-160" fmla="*/ 432613 h 432613"/>
                  <a:gd name="connsiteX6-161" fmla="*/ 0 w 4180787"/>
                  <a:gd name="connsiteY6-162" fmla="*/ 0 h 43261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35" y="connsiteY6-3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矩形 1"/>
              <p:cNvSpPr/>
              <p:nvPr/>
            </p:nvSpPr>
            <p:spPr>
              <a:xfrm rot="708470">
                <a:off x="4483663" y="4079411"/>
                <a:ext cx="2394472" cy="322151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-1" fmla="*/ 0 w 4180787"/>
                  <a:gd name="connsiteY0-2" fmla="*/ 0 h 446239"/>
                  <a:gd name="connsiteX1-3" fmla="*/ 4180787 w 4180787"/>
                  <a:gd name="connsiteY1-4" fmla="*/ 0 h 446239"/>
                  <a:gd name="connsiteX2-5" fmla="*/ 4180787 w 4180787"/>
                  <a:gd name="connsiteY2-6" fmla="*/ 432613 h 446239"/>
                  <a:gd name="connsiteX3-7" fmla="*/ 1797892 w 4180787"/>
                  <a:gd name="connsiteY3-8" fmla="*/ 446239 h 446239"/>
                  <a:gd name="connsiteX4-9" fmla="*/ 0 w 4180787"/>
                  <a:gd name="connsiteY4-10" fmla="*/ 432613 h 446239"/>
                  <a:gd name="connsiteX5" fmla="*/ 0 w 4180787"/>
                  <a:gd name="connsiteY5" fmla="*/ 0 h 446239"/>
                  <a:gd name="connsiteX0-11" fmla="*/ 0 w 4180787"/>
                  <a:gd name="connsiteY0-12" fmla="*/ 3102 h 449341"/>
                  <a:gd name="connsiteX1-13" fmla="*/ 1774422 w 4180787"/>
                  <a:gd name="connsiteY1-14" fmla="*/ 0 h 449341"/>
                  <a:gd name="connsiteX2-15" fmla="*/ 4180787 w 4180787"/>
                  <a:gd name="connsiteY2-16" fmla="*/ 3102 h 449341"/>
                  <a:gd name="connsiteX3-17" fmla="*/ 4180787 w 4180787"/>
                  <a:gd name="connsiteY3-18" fmla="*/ 435715 h 449341"/>
                  <a:gd name="connsiteX4-19" fmla="*/ 1797892 w 4180787"/>
                  <a:gd name="connsiteY4-20" fmla="*/ 449341 h 449341"/>
                  <a:gd name="connsiteX5-21" fmla="*/ 0 w 4180787"/>
                  <a:gd name="connsiteY5-22" fmla="*/ 435715 h 449341"/>
                  <a:gd name="connsiteX6" fmla="*/ 0 w 4180787"/>
                  <a:gd name="connsiteY6" fmla="*/ 3102 h 449341"/>
                  <a:gd name="connsiteX0-23" fmla="*/ 0 w 4180787"/>
                  <a:gd name="connsiteY0-24" fmla="*/ 0 h 446239"/>
                  <a:gd name="connsiteX1-25" fmla="*/ 1791064 w 4180787"/>
                  <a:gd name="connsiteY1-26" fmla="*/ 191058 h 446239"/>
                  <a:gd name="connsiteX2-27" fmla="*/ 4180787 w 4180787"/>
                  <a:gd name="connsiteY2-28" fmla="*/ 0 h 446239"/>
                  <a:gd name="connsiteX3-29" fmla="*/ 4180787 w 4180787"/>
                  <a:gd name="connsiteY3-30" fmla="*/ 432613 h 446239"/>
                  <a:gd name="connsiteX4-31" fmla="*/ 1797892 w 4180787"/>
                  <a:gd name="connsiteY4-32" fmla="*/ 446239 h 446239"/>
                  <a:gd name="connsiteX5-33" fmla="*/ 0 w 4180787"/>
                  <a:gd name="connsiteY5-34" fmla="*/ 432613 h 446239"/>
                  <a:gd name="connsiteX6-35" fmla="*/ 0 w 4180787"/>
                  <a:gd name="connsiteY6-36" fmla="*/ 0 h 446239"/>
                  <a:gd name="connsiteX0-37" fmla="*/ 0 w 4180787"/>
                  <a:gd name="connsiteY0-38" fmla="*/ 0 h 432613"/>
                  <a:gd name="connsiteX1-39" fmla="*/ 1791064 w 4180787"/>
                  <a:gd name="connsiteY1-40" fmla="*/ 191058 h 432613"/>
                  <a:gd name="connsiteX2-41" fmla="*/ 4180787 w 4180787"/>
                  <a:gd name="connsiteY2-42" fmla="*/ 0 h 432613"/>
                  <a:gd name="connsiteX3-43" fmla="*/ 4180787 w 4180787"/>
                  <a:gd name="connsiteY3-44" fmla="*/ 432613 h 432613"/>
                  <a:gd name="connsiteX4-45" fmla="*/ 1740284 w 4180787"/>
                  <a:gd name="connsiteY4-46" fmla="*/ 300725 h 432613"/>
                  <a:gd name="connsiteX5-47" fmla="*/ 0 w 4180787"/>
                  <a:gd name="connsiteY5-48" fmla="*/ 432613 h 432613"/>
                  <a:gd name="connsiteX6-49" fmla="*/ 0 w 4180787"/>
                  <a:gd name="connsiteY6-50" fmla="*/ 0 h 432613"/>
                  <a:gd name="connsiteX0-51" fmla="*/ 0 w 4180787"/>
                  <a:gd name="connsiteY0-52" fmla="*/ 0 h 432613"/>
                  <a:gd name="connsiteX1-53" fmla="*/ 1835870 w 4180787"/>
                  <a:gd name="connsiteY1-54" fmla="*/ 187218 h 432613"/>
                  <a:gd name="connsiteX2-55" fmla="*/ 4180787 w 4180787"/>
                  <a:gd name="connsiteY2-56" fmla="*/ 0 h 432613"/>
                  <a:gd name="connsiteX3-57" fmla="*/ 4180787 w 4180787"/>
                  <a:gd name="connsiteY3-58" fmla="*/ 432613 h 432613"/>
                  <a:gd name="connsiteX4-59" fmla="*/ 1740284 w 4180787"/>
                  <a:gd name="connsiteY4-60" fmla="*/ 300725 h 432613"/>
                  <a:gd name="connsiteX5-61" fmla="*/ 0 w 4180787"/>
                  <a:gd name="connsiteY5-62" fmla="*/ 432613 h 432613"/>
                  <a:gd name="connsiteX6-63" fmla="*/ 0 w 4180787"/>
                  <a:gd name="connsiteY6-64" fmla="*/ 0 h 432613"/>
                  <a:gd name="connsiteX0-65" fmla="*/ 0 w 4180787"/>
                  <a:gd name="connsiteY0-66" fmla="*/ 4908 h 437521"/>
                  <a:gd name="connsiteX1-67" fmla="*/ 1835870 w 4180787"/>
                  <a:gd name="connsiteY1-68" fmla="*/ 192126 h 437521"/>
                  <a:gd name="connsiteX2-69" fmla="*/ 4180787 w 4180787"/>
                  <a:gd name="connsiteY2-70" fmla="*/ 4908 h 437521"/>
                  <a:gd name="connsiteX3-71" fmla="*/ 4180787 w 4180787"/>
                  <a:gd name="connsiteY3-72" fmla="*/ 437521 h 437521"/>
                  <a:gd name="connsiteX4-73" fmla="*/ 1740284 w 4180787"/>
                  <a:gd name="connsiteY4-74" fmla="*/ 305633 h 437521"/>
                  <a:gd name="connsiteX5-75" fmla="*/ 0 w 4180787"/>
                  <a:gd name="connsiteY5-76" fmla="*/ 437521 h 437521"/>
                  <a:gd name="connsiteX6-77" fmla="*/ 0 w 4180787"/>
                  <a:gd name="connsiteY6-78" fmla="*/ 4908 h 437521"/>
                  <a:gd name="connsiteX0-79" fmla="*/ 0 w 4180787"/>
                  <a:gd name="connsiteY0-80" fmla="*/ 4908 h 446252"/>
                  <a:gd name="connsiteX1-81" fmla="*/ 1835870 w 4180787"/>
                  <a:gd name="connsiteY1-82" fmla="*/ 192126 h 446252"/>
                  <a:gd name="connsiteX2-83" fmla="*/ 4180787 w 4180787"/>
                  <a:gd name="connsiteY2-84" fmla="*/ 4908 h 446252"/>
                  <a:gd name="connsiteX3-85" fmla="*/ 4180787 w 4180787"/>
                  <a:gd name="connsiteY3-86" fmla="*/ 437521 h 446252"/>
                  <a:gd name="connsiteX4-87" fmla="*/ 1740284 w 4180787"/>
                  <a:gd name="connsiteY4-88" fmla="*/ 305633 h 446252"/>
                  <a:gd name="connsiteX5-89" fmla="*/ 0 w 4180787"/>
                  <a:gd name="connsiteY5-90" fmla="*/ 437521 h 446252"/>
                  <a:gd name="connsiteX6-91" fmla="*/ 0 w 4180787"/>
                  <a:gd name="connsiteY6-92" fmla="*/ 4908 h 446252"/>
                  <a:gd name="connsiteX0-93" fmla="*/ 0 w 4180787"/>
                  <a:gd name="connsiteY0-94" fmla="*/ 4107 h 445451"/>
                  <a:gd name="connsiteX1-95" fmla="*/ 1779968 w 4180787"/>
                  <a:gd name="connsiteY1-96" fmla="*/ 241252 h 445451"/>
                  <a:gd name="connsiteX2-97" fmla="*/ 4180787 w 4180787"/>
                  <a:gd name="connsiteY2-98" fmla="*/ 4107 h 445451"/>
                  <a:gd name="connsiteX3-99" fmla="*/ 4180787 w 4180787"/>
                  <a:gd name="connsiteY3-100" fmla="*/ 436720 h 445451"/>
                  <a:gd name="connsiteX4-101" fmla="*/ 1740284 w 4180787"/>
                  <a:gd name="connsiteY4-102" fmla="*/ 304832 h 445451"/>
                  <a:gd name="connsiteX5-103" fmla="*/ 0 w 4180787"/>
                  <a:gd name="connsiteY5-104" fmla="*/ 436720 h 445451"/>
                  <a:gd name="connsiteX6-105" fmla="*/ 0 w 4180787"/>
                  <a:gd name="connsiteY6-106" fmla="*/ 4107 h 445451"/>
                  <a:gd name="connsiteX0-107" fmla="*/ 0 w 4180787"/>
                  <a:gd name="connsiteY0-108" fmla="*/ 4107 h 445451"/>
                  <a:gd name="connsiteX1-109" fmla="*/ 1779968 w 4180787"/>
                  <a:gd name="connsiteY1-110" fmla="*/ 241252 h 445451"/>
                  <a:gd name="connsiteX2-111" fmla="*/ 4180787 w 4180787"/>
                  <a:gd name="connsiteY2-112" fmla="*/ 4107 h 445451"/>
                  <a:gd name="connsiteX3-113" fmla="*/ 4180787 w 4180787"/>
                  <a:gd name="connsiteY3-114" fmla="*/ 436720 h 445451"/>
                  <a:gd name="connsiteX4-115" fmla="*/ 1740284 w 4180787"/>
                  <a:gd name="connsiteY4-116" fmla="*/ 304832 h 445451"/>
                  <a:gd name="connsiteX5-117" fmla="*/ 0 w 4180787"/>
                  <a:gd name="connsiteY5-118" fmla="*/ 436720 h 445451"/>
                  <a:gd name="connsiteX6-119" fmla="*/ 0 w 4180787"/>
                  <a:gd name="connsiteY6-120" fmla="*/ 4107 h 445451"/>
                  <a:gd name="connsiteX0-121" fmla="*/ 0 w 4180787"/>
                  <a:gd name="connsiteY0-122" fmla="*/ 4107 h 436720"/>
                  <a:gd name="connsiteX1-123" fmla="*/ 1779968 w 4180787"/>
                  <a:gd name="connsiteY1-124" fmla="*/ 241252 h 436720"/>
                  <a:gd name="connsiteX2-125" fmla="*/ 4180787 w 4180787"/>
                  <a:gd name="connsiteY2-126" fmla="*/ 4107 h 436720"/>
                  <a:gd name="connsiteX3-127" fmla="*/ 4180787 w 4180787"/>
                  <a:gd name="connsiteY3-128" fmla="*/ 436720 h 436720"/>
                  <a:gd name="connsiteX4-129" fmla="*/ 1740284 w 4180787"/>
                  <a:gd name="connsiteY4-130" fmla="*/ 304832 h 436720"/>
                  <a:gd name="connsiteX5-131" fmla="*/ 0 w 4180787"/>
                  <a:gd name="connsiteY5-132" fmla="*/ 436720 h 436720"/>
                  <a:gd name="connsiteX6-133" fmla="*/ 0 w 4180787"/>
                  <a:gd name="connsiteY6-134" fmla="*/ 4107 h 436720"/>
                  <a:gd name="connsiteX0-135" fmla="*/ 0 w 4180787"/>
                  <a:gd name="connsiteY0-136" fmla="*/ 4107 h 436720"/>
                  <a:gd name="connsiteX1-137" fmla="*/ 1779968 w 4180787"/>
                  <a:gd name="connsiteY1-138" fmla="*/ 241252 h 436720"/>
                  <a:gd name="connsiteX2-139" fmla="*/ 4180787 w 4180787"/>
                  <a:gd name="connsiteY2-140" fmla="*/ 4107 h 436720"/>
                  <a:gd name="connsiteX3-141" fmla="*/ 4180787 w 4180787"/>
                  <a:gd name="connsiteY3-142" fmla="*/ 436720 h 436720"/>
                  <a:gd name="connsiteX4-143" fmla="*/ 1740284 w 4180787"/>
                  <a:gd name="connsiteY4-144" fmla="*/ 304832 h 436720"/>
                  <a:gd name="connsiteX5-145" fmla="*/ 0 w 4180787"/>
                  <a:gd name="connsiteY5-146" fmla="*/ 436720 h 436720"/>
                  <a:gd name="connsiteX6-147" fmla="*/ 0 w 4180787"/>
                  <a:gd name="connsiteY6-148" fmla="*/ 4107 h 436720"/>
                  <a:gd name="connsiteX0-149" fmla="*/ 0 w 4180787"/>
                  <a:gd name="connsiteY0-150" fmla="*/ 0 h 432613"/>
                  <a:gd name="connsiteX1-151" fmla="*/ 1779968 w 4180787"/>
                  <a:gd name="connsiteY1-152" fmla="*/ 237145 h 432613"/>
                  <a:gd name="connsiteX2-153" fmla="*/ 4180787 w 4180787"/>
                  <a:gd name="connsiteY2-154" fmla="*/ 0 h 432613"/>
                  <a:gd name="connsiteX3-155" fmla="*/ 4180787 w 4180787"/>
                  <a:gd name="connsiteY3-156" fmla="*/ 432613 h 432613"/>
                  <a:gd name="connsiteX4-157" fmla="*/ 1740284 w 4180787"/>
                  <a:gd name="connsiteY4-158" fmla="*/ 300725 h 432613"/>
                  <a:gd name="connsiteX5-159" fmla="*/ 0 w 4180787"/>
                  <a:gd name="connsiteY5-160" fmla="*/ 432613 h 432613"/>
                  <a:gd name="connsiteX6-161" fmla="*/ 0 w 4180787"/>
                  <a:gd name="connsiteY6-162" fmla="*/ 0 h 43261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35" y="connsiteY6-3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矩形 1"/>
              <p:cNvSpPr/>
              <p:nvPr/>
            </p:nvSpPr>
            <p:spPr>
              <a:xfrm rot="293950">
                <a:off x="4560710" y="2421092"/>
                <a:ext cx="3190192" cy="330110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-1" fmla="*/ 0 w 4180787"/>
                  <a:gd name="connsiteY0-2" fmla="*/ 0 h 446239"/>
                  <a:gd name="connsiteX1-3" fmla="*/ 4180787 w 4180787"/>
                  <a:gd name="connsiteY1-4" fmla="*/ 0 h 446239"/>
                  <a:gd name="connsiteX2-5" fmla="*/ 4180787 w 4180787"/>
                  <a:gd name="connsiteY2-6" fmla="*/ 432613 h 446239"/>
                  <a:gd name="connsiteX3-7" fmla="*/ 1797892 w 4180787"/>
                  <a:gd name="connsiteY3-8" fmla="*/ 446239 h 446239"/>
                  <a:gd name="connsiteX4-9" fmla="*/ 0 w 4180787"/>
                  <a:gd name="connsiteY4-10" fmla="*/ 432613 h 446239"/>
                  <a:gd name="connsiteX5" fmla="*/ 0 w 4180787"/>
                  <a:gd name="connsiteY5" fmla="*/ 0 h 446239"/>
                  <a:gd name="connsiteX0-11" fmla="*/ 0 w 4180787"/>
                  <a:gd name="connsiteY0-12" fmla="*/ 3102 h 449341"/>
                  <a:gd name="connsiteX1-13" fmla="*/ 1774422 w 4180787"/>
                  <a:gd name="connsiteY1-14" fmla="*/ 0 h 449341"/>
                  <a:gd name="connsiteX2-15" fmla="*/ 4180787 w 4180787"/>
                  <a:gd name="connsiteY2-16" fmla="*/ 3102 h 449341"/>
                  <a:gd name="connsiteX3-17" fmla="*/ 4180787 w 4180787"/>
                  <a:gd name="connsiteY3-18" fmla="*/ 435715 h 449341"/>
                  <a:gd name="connsiteX4-19" fmla="*/ 1797892 w 4180787"/>
                  <a:gd name="connsiteY4-20" fmla="*/ 449341 h 449341"/>
                  <a:gd name="connsiteX5-21" fmla="*/ 0 w 4180787"/>
                  <a:gd name="connsiteY5-22" fmla="*/ 435715 h 449341"/>
                  <a:gd name="connsiteX6" fmla="*/ 0 w 4180787"/>
                  <a:gd name="connsiteY6" fmla="*/ 3102 h 449341"/>
                  <a:gd name="connsiteX0-23" fmla="*/ 0 w 4180787"/>
                  <a:gd name="connsiteY0-24" fmla="*/ 0 h 446239"/>
                  <a:gd name="connsiteX1-25" fmla="*/ 1791064 w 4180787"/>
                  <a:gd name="connsiteY1-26" fmla="*/ 191058 h 446239"/>
                  <a:gd name="connsiteX2-27" fmla="*/ 4180787 w 4180787"/>
                  <a:gd name="connsiteY2-28" fmla="*/ 0 h 446239"/>
                  <a:gd name="connsiteX3-29" fmla="*/ 4180787 w 4180787"/>
                  <a:gd name="connsiteY3-30" fmla="*/ 432613 h 446239"/>
                  <a:gd name="connsiteX4-31" fmla="*/ 1797892 w 4180787"/>
                  <a:gd name="connsiteY4-32" fmla="*/ 446239 h 446239"/>
                  <a:gd name="connsiteX5-33" fmla="*/ 0 w 4180787"/>
                  <a:gd name="connsiteY5-34" fmla="*/ 432613 h 446239"/>
                  <a:gd name="connsiteX6-35" fmla="*/ 0 w 4180787"/>
                  <a:gd name="connsiteY6-36" fmla="*/ 0 h 446239"/>
                  <a:gd name="connsiteX0-37" fmla="*/ 0 w 4180787"/>
                  <a:gd name="connsiteY0-38" fmla="*/ 0 h 432613"/>
                  <a:gd name="connsiteX1-39" fmla="*/ 1791064 w 4180787"/>
                  <a:gd name="connsiteY1-40" fmla="*/ 191058 h 432613"/>
                  <a:gd name="connsiteX2-41" fmla="*/ 4180787 w 4180787"/>
                  <a:gd name="connsiteY2-42" fmla="*/ 0 h 432613"/>
                  <a:gd name="connsiteX3-43" fmla="*/ 4180787 w 4180787"/>
                  <a:gd name="connsiteY3-44" fmla="*/ 432613 h 432613"/>
                  <a:gd name="connsiteX4-45" fmla="*/ 1740284 w 4180787"/>
                  <a:gd name="connsiteY4-46" fmla="*/ 300725 h 432613"/>
                  <a:gd name="connsiteX5-47" fmla="*/ 0 w 4180787"/>
                  <a:gd name="connsiteY5-48" fmla="*/ 432613 h 432613"/>
                  <a:gd name="connsiteX6-49" fmla="*/ 0 w 4180787"/>
                  <a:gd name="connsiteY6-50" fmla="*/ 0 h 432613"/>
                  <a:gd name="connsiteX0-51" fmla="*/ 0 w 4180787"/>
                  <a:gd name="connsiteY0-52" fmla="*/ 0 h 432613"/>
                  <a:gd name="connsiteX1-53" fmla="*/ 1835870 w 4180787"/>
                  <a:gd name="connsiteY1-54" fmla="*/ 187218 h 432613"/>
                  <a:gd name="connsiteX2-55" fmla="*/ 4180787 w 4180787"/>
                  <a:gd name="connsiteY2-56" fmla="*/ 0 h 432613"/>
                  <a:gd name="connsiteX3-57" fmla="*/ 4180787 w 4180787"/>
                  <a:gd name="connsiteY3-58" fmla="*/ 432613 h 432613"/>
                  <a:gd name="connsiteX4-59" fmla="*/ 1740284 w 4180787"/>
                  <a:gd name="connsiteY4-60" fmla="*/ 300725 h 432613"/>
                  <a:gd name="connsiteX5-61" fmla="*/ 0 w 4180787"/>
                  <a:gd name="connsiteY5-62" fmla="*/ 432613 h 432613"/>
                  <a:gd name="connsiteX6-63" fmla="*/ 0 w 4180787"/>
                  <a:gd name="connsiteY6-64" fmla="*/ 0 h 432613"/>
                  <a:gd name="connsiteX0-65" fmla="*/ 0 w 4180787"/>
                  <a:gd name="connsiteY0-66" fmla="*/ 4908 h 437521"/>
                  <a:gd name="connsiteX1-67" fmla="*/ 1835870 w 4180787"/>
                  <a:gd name="connsiteY1-68" fmla="*/ 192126 h 437521"/>
                  <a:gd name="connsiteX2-69" fmla="*/ 4180787 w 4180787"/>
                  <a:gd name="connsiteY2-70" fmla="*/ 4908 h 437521"/>
                  <a:gd name="connsiteX3-71" fmla="*/ 4180787 w 4180787"/>
                  <a:gd name="connsiteY3-72" fmla="*/ 437521 h 437521"/>
                  <a:gd name="connsiteX4-73" fmla="*/ 1740284 w 4180787"/>
                  <a:gd name="connsiteY4-74" fmla="*/ 305633 h 437521"/>
                  <a:gd name="connsiteX5-75" fmla="*/ 0 w 4180787"/>
                  <a:gd name="connsiteY5-76" fmla="*/ 437521 h 437521"/>
                  <a:gd name="connsiteX6-77" fmla="*/ 0 w 4180787"/>
                  <a:gd name="connsiteY6-78" fmla="*/ 4908 h 437521"/>
                  <a:gd name="connsiteX0-79" fmla="*/ 0 w 4180787"/>
                  <a:gd name="connsiteY0-80" fmla="*/ 4908 h 446252"/>
                  <a:gd name="connsiteX1-81" fmla="*/ 1835870 w 4180787"/>
                  <a:gd name="connsiteY1-82" fmla="*/ 192126 h 446252"/>
                  <a:gd name="connsiteX2-83" fmla="*/ 4180787 w 4180787"/>
                  <a:gd name="connsiteY2-84" fmla="*/ 4908 h 446252"/>
                  <a:gd name="connsiteX3-85" fmla="*/ 4180787 w 4180787"/>
                  <a:gd name="connsiteY3-86" fmla="*/ 437521 h 446252"/>
                  <a:gd name="connsiteX4-87" fmla="*/ 1740284 w 4180787"/>
                  <a:gd name="connsiteY4-88" fmla="*/ 305633 h 446252"/>
                  <a:gd name="connsiteX5-89" fmla="*/ 0 w 4180787"/>
                  <a:gd name="connsiteY5-90" fmla="*/ 437521 h 446252"/>
                  <a:gd name="connsiteX6-91" fmla="*/ 0 w 4180787"/>
                  <a:gd name="connsiteY6-92" fmla="*/ 4908 h 446252"/>
                  <a:gd name="connsiteX0-93" fmla="*/ 0 w 4180787"/>
                  <a:gd name="connsiteY0-94" fmla="*/ 4107 h 445451"/>
                  <a:gd name="connsiteX1-95" fmla="*/ 1779968 w 4180787"/>
                  <a:gd name="connsiteY1-96" fmla="*/ 241252 h 445451"/>
                  <a:gd name="connsiteX2-97" fmla="*/ 4180787 w 4180787"/>
                  <a:gd name="connsiteY2-98" fmla="*/ 4107 h 445451"/>
                  <a:gd name="connsiteX3-99" fmla="*/ 4180787 w 4180787"/>
                  <a:gd name="connsiteY3-100" fmla="*/ 436720 h 445451"/>
                  <a:gd name="connsiteX4-101" fmla="*/ 1740284 w 4180787"/>
                  <a:gd name="connsiteY4-102" fmla="*/ 304832 h 445451"/>
                  <a:gd name="connsiteX5-103" fmla="*/ 0 w 4180787"/>
                  <a:gd name="connsiteY5-104" fmla="*/ 436720 h 445451"/>
                  <a:gd name="connsiteX6-105" fmla="*/ 0 w 4180787"/>
                  <a:gd name="connsiteY6-106" fmla="*/ 4107 h 445451"/>
                  <a:gd name="connsiteX0-107" fmla="*/ 0 w 4180787"/>
                  <a:gd name="connsiteY0-108" fmla="*/ 4107 h 445451"/>
                  <a:gd name="connsiteX1-109" fmla="*/ 1779968 w 4180787"/>
                  <a:gd name="connsiteY1-110" fmla="*/ 241252 h 445451"/>
                  <a:gd name="connsiteX2-111" fmla="*/ 4180787 w 4180787"/>
                  <a:gd name="connsiteY2-112" fmla="*/ 4107 h 445451"/>
                  <a:gd name="connsiteX3-113" fmla="*/ 4180787 w 4180787"/>
                  <a:gd name="connsiteY3-114" fmla="*/ 436720 h 445451"/>
                  <a:gd name="connsiteX4-115" fmla="*/ 1740284 w 4180787"/>
                  <a:gd name="connsiteY4-116" fmla="*/ 304832 h 445451"/>
                  <a:gd name="connsiteX5-117" fmla="*/ 0 w 4180787"/>
                  <a:gd name="connsiteY5-118" fmla="*/ 436720 h 445451"/>
                  <a:gd name="connsiteX6-119" fmla="*/ 0 w 4180787"/>
                  <a:gd name="connsiteY6-120" fmla="*/ 4107 h 445451"/>
                  <a:gd name="connsiteX0-121" fmla="*/ 0 w 4180787"/>
                  <a:gd name="connsiteY0-122" fmla="*/ 4107 h 436720"/>
                  <a:gd name="connsiteX1-123" fmla="*/ 1779968 w 4180787"/>
                  <a:gd name="connsiteY1-124" fmla="*/ 241252 h 436720"/>
                  <a:gd name="connsiteX2-125" fmla="*/ 4180787 w 4180787"/>
                  <a:gd name="connsiteY2-126" fmla="*/ 4107 h 436720"/>
                  <a:gd name="connsiteX3-127" fmla="*/ 4180787 w 4180787"/>
                  <a:gd name="connsiteY3-128" fmla="*/ 436720 h 436720"/>
                  <a:gd name="connsiteX4-129" fmla="*/ 1740284 w 4180787"/>
                  <a:gd name="connsiteY4-130" fmla="*/ 304832 h 436720"/>
                  <a:gd name="connsiteX5-131" fmla="*/ 0 w 4180787"/>
                  <a:gd name="connsiteY5-132" fmla="*/ 436720 h 436720"/>
                  <a:gd name="connsiteX6-133" fmla="*/ 0 w 4180787"/>
                  <a:gd name="connsiteY6-134" fmla="*/ 4107 h 436720"/>
                  <a:gd name="connsiteX0-135" fmla="*/ 0 w 4180787"/>
                  <a:gd name="connsiteY0-136" fmla="*/ 4107 h 436720"/>
                  <a:gd name="connsiteX1-137" fmla="*/ 1779968 w 4180787"/>
                  <a:gd name="connsiteY1-138" fmla="*/ 241252 h 436720"/>
                  <a:gd name="connsiteX2-139" fmla="*/ 4180787 w 4180787"/>
                  <a:gd name="connsiteY2-140" fmla="*/ 4107 h 436720"/>
                  <a:gd name="connsiteX3-141" fmla="*/ 4180787 w 4180787"/>
                  <a:gd name="connsiteY3-142" fmla="*/ 436720 h 436720"/>
                  <a:gd name="connsiteX4-143" fmla="*/ 1740284 w 4180787"/>
                  <a:gd name="connsiteY4-144" fmla="*/ 304832 h 436720"/>
                  <a:gd name="connsiteX5-145" fmla="*/ 0 w 4180787"/>
                  <a:gd name="connsiteY5-146" fmla="*/ 436720 h 436720"/>
                  <a:gd name="connsiteX6-147" fmla="*/ 0 w 4180787"/>
                  <a:gd name="connsiteY6-148" fmla="*/ 4107 h 436720"/>
                  <a:gd name="connsiteX0-149" fmla="*/ 0 w 4180787"/>
                  <a:gd name="connsiteY0-150" fmla="*/ 0 h 432613"/>
                  <a:gd name="connsiteX1-151" fmla="*/ 1779968 w 4180787"/>
                  <a:gd name="connsiteY1-152" fmla="*/ 237145 h 432613"/>
                  <a:gd name="connsiteX2-153" fmla="*/ 4180787 w 4180787"/>
                  <a:gd name="connsiteY2-154" fmla="*/ 0 h 432613"/>
                  <a:gd name="connsiteX3-155" fmla="*/ 4180787 w 4180787"/>
                  <a:gd name="connsiteY3-156" fmla="*/ 432613 h 432613"/>
                  <a:gd name="connsiteX4-157" fmla="*/ 1740284 w 4180787"/>
                  <a:gd name="connsiteY4-158" fmla="*/ 300725 h 432613"/>
                  <a:gd name="connsiteX5-159" fmla="*/ 0 w 4180787"/>
                  <a:gd name="connsiteY5-160" fmla="*/ 432613 h 432613"/>
                  <a:gd name="connsiteX6-161" fmla="*/ 0 w 4180787"/>
                  <a:gd name="connsiteY6-162" fmla="*/ 0 h 43261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35" y="connsiteY6-3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矩形 1"/>
              <p:cNvSpPr/>
              <p:nvPr/>
            </p:nvSpPr>
            <p:spPr>
              <a:xfrm rot="20453418">
                <a:off x="3883553" y="3253044"/>
                <a:ext cx="3827870" cy="421241"/>
              </a:xfrm>
              <a:custGeom>
                <a:avLst/>
                <a:gdLst>
                  <a:gd name="connsiteX0" fmla="*/ 0 w 4180787"/>
                  <a:gd name="connsiteY0" fmla="*/ 0 h 432613"/>
                  <a:gd name="connsiteX1" fmla="*/ 4180787 w 4180787"/>
                  <a:gd name="connsiteY1" fmla="*/ 0 h 432613"/>
                  <a:gd name="connsiteX2" fmla="*/ 4180787 w 4180787"/>
                  <a:gd name="connsiteY2" fmla="*/ 432613 h 432613"/>
                  <a:gd name="connsiteX3" fmla="*/ 0 w 4180787"/>
                  <a:gd name="connsiteY3" fmla="*/ 432613 h 432613"/>
                  <a:gd name="connsiteX4" fmla="*/ 0 w 4180787"/>
                  <a:gd name="connsiteY4" fmla="*/ 0 h 432613"/>
                  <a:gd name="connsiteX0-1" fmla="*/ 0 w 4180787"/>
                  <a:gd name="connsiteY0-2" fmla="*/ 0 h 446239"/>
                  <a:gd name="connsiteX1-3" fmla="*/ 4180787 w 4180787"/>
                  <a:gd name="connsiteY1-4" fmla="*/ 0 h 446239"/>
                  <a:gd name="connsiteX2-5" fmla="*/ 4180787 w 4180787"/>
                  <a:gd name="connsiteY2-6" fmla="*/ 432613 h 446239"/>
                  <a:gd name="connsiteX3-7" fmla="*/ 1797892 w 4180787"/>
                  <a:gd name="connsiteY3-8" fmla="*/ 446239 h 446239"/>
                  <a:gd name="connsiteX4-9" fmla="*/ 0 w 4180787"/>
                  <a:gd name="connsiteY4-10" fmla="*/ 432613 h 446239"/>
                  <a:gd name="connsiteX5" fmla="*/ 0 w 4180787"/>
                  <a:gd name="connsiteY5" fmla="*/ 0 h 446239"/>
                  <a:gd name="connsiteX0-11" fmla="*/ 0 w 4180787"/>
                  <a:gd name="connsiteY0-12" fmla="*/ 3102 h 449341"/>
                  <a:gd name="connsiteX1-13" fmla="*/ 1774422 w 4180787"/>
                  <a:gd name="connsiteY1-14" fmla="*/ 0 h 449341"/>
                  <a:gd name="connsiteX2-15" fmla="*/ 4180787 w 4180787"/>
                  <a:gd name="connsiteY2-16" fmla="*/ 3102 h 449341"/>
                  <a:gd name="connsiteX3-17" fmla="*/ 4180787 w 4180787"/>
                  <a:gd name="connsiteY3-18" fmla="*/ 435715 h 449341"/>
                  <a:gd name="connsiteX4-19" fmla="*/ 1797892 w 4180787"/>
                  <a:gd name="connsiteY4-20" fmla="*/ 449341 h 449341"/>
                  <a:gd name="connsiteX5-21" fmla="*/ 0 w 4180787"/>
                  <a:gd name="connsiteY5-22" fmla="*/ 435715 h 449341"/>
                  <a:gd name="connsiteX6" fmla="*/ 0 w 4180787"/>
                  <a:gd name="connsiteY6" fmla="*/ 3102 h 449341"/>
                  <a:gd name="connsiteX0-23" fmla="*/ 0 w 4180787"/>
                  <a:gd name="connsiteY0-24" fmla="*/ 0 h 446239"/>
                  <a:gd name="connsiteX1-25" fmla="*/ 1791064 w 4180787"/>
                  <a:gd name="connsiteY1-26" fmla="*/ 191058 h 446239"/>
                  <a:gd name="connsiteX2-27" fmla="*/ 4180787 w 4180787"/>
                  <a:gd name="connsiteY2-28" fmla="*/ 0 h 446239"/>
                  <a:gd name="connsiteX3-29" fmla="*/ 4180787 w 4180787"/>
                  <a:gd name="connsiteY3-30" fmla="*/ 432613 h 446239"/>
                  <a:gd name="connsiteX4-31" fmla="*/ 1797892 w 4180787"/>
                  <a:gd name="connsiteY4-32" fmla="*/ 446239 h 446239"/>
                  <a:gd name="connsiteX5-33" fmla="*/ 0 w 4180787"/>
                  <a:gd name="connsiteY5-34" fmla="*/ 432613 h 446239"/>
                  <a:gd name="connsiteX6-35" fmla="*/ 0 w 4180787"/>
                  <a:gd name="connsiteY6-36" fmla="*/ 0 h 446239"/>
                  <a:gd name="connsiteX0-37" fmla="*/ 0 w 4180787"/>
                  <a:gd name="connsiteY0-38" fmla="*/ 0 h 432613"/>
                  <a:gd name="connsiteX1-39" fmla="*/ 1791064 w 4180787"/>
                  <a:gd name="connsiteY1-40" fmla="*/ 191058 h 432613"/>
                  <a:gd name="connsiteX2-41" fmla="*/ 4180787 w 4180787"/>
                  <a:gd name="connsiteY2-42" fmla="*/ 0 h 432613"/>
                  <a:gd name="connsiteX3-43" fmla="*/ 4180787 w 4180787"/>
                  <a:gd name="connsiteY3-44" fmla="*/ 432613 h 432613"/>
                  <a:gd name="connsiteX4-45" fmla="*/ 1740284 w 4180787"/>
                  <a:gd name="connsiteY4-46" fmla="*/ 300725 h 432613"/>
                  <a:gd name="connsiteX5-47" fmla="*/ 0 w 4180787"/>
                  <a:gd name="connsiteY5-48" fmla="*/ 432613 h 432613"/>
                  <a:gd name="connsiteX6-49" fmla="*/ 0 w 4180787"/>
                  <a:gd name="connsiteY6-50" fmla="*/ 0 h 432613"/>
                  <a:gd name="connsiteX0-51" fmla="*/ 0 w 4180787"/>
                  <a:gd name="connsiteY0-52" fmla="*/ 0 h 432613"/>
                  <a:gd name="connsiteX1-53" fmla="*/ 1835870 w 4180787"/>
                  <a:gd name="connsiteY1-54" fmla="*/ 187218 h 432613"/>
                  <a:gd name="connsiteX2-55" fmla="*/ 4180787 w 4180787"/>
                  <a:gd name="connsiteY2-56" fmla="*/ 0 h 432613"/>
                  <a:gd name="connsiteX3-57" fmla="*/ 4180787 w 4180787"/>
                  <a:gd name="connsiteY3-58" fmla="*/ 432613 h 432613"/>
                  <a:gd name="connsiteX4-59" fmla="*/ 1740284 w 4180787"/>
                  <a:gd name="connsiteY4-60" fmla="*/ 300725 h 432613"/>
                  <a:gd name="connsiteX5-61" fmla="*/ 0 w 4180787"/>
                  <a:gd name="connsiteY5-62" fmla="*/ 432613 h 432613"/>
                  <a:gd name="connsiteX6-63" fmla="*/ 0 w 4180787"/>
                  <a:gd name="connsiteY6-64" fmla="*/ 0 h 432613"/>
                  <a:gd name="connsiteX0-65" fmla="*/ 0 w 4180787"/>
                  <a:gd name="connsiteY0-66" fmla="*/ 4908 h 437521"/>
                  <a:gd name="connsiteX1-67" fmla="*/ 1835870 w 4180787"/>
                  <a:gd name="connsiteY1-68" fmla="*/ 192126 h 437521"/>
                  <a:gd name="connsiteX2-69" fmla="*/ 4180787 w 4180787"/>
                  <a:gd name="connsiteY2-70" fmla="*/ 4908 h 437521"/>
                  <a:gd name="connsiteX3-71" fmla="*/ 4180787 w 4180787"/>
                  <a:gd name="connsiteY3-72" fmla="*/ 437521 h 437521"/>
                  <a:gd name="connsiteX4-73" fmla="*/ 1740284 w 4180787"/>
                  <a:gd name="connsiteY4-74" fmla="*/ 305633 h 437521"/>
                  <a:gd name="connsiteX5-75" fmla="*/ 0 w 4180787"/>
                  <a:gd name="connsiteY5-76" fmla="*/ 437521 h 437521"/>
                  <a:gd name="connsiteX6-77" fmla="*/ 0 w 4180787"/>
                  <a:gd name="connsiteY6-78" fmla="*/ 4908 h 437521"/>
                  <a:gd name="connsiteX0-79" fmla="*/ 0 w 4180787"/>
                  <a:gd name="connsiteY0-80" fmla="*/ 4908 h 446252"/>
                  <a:gd name="connsiteX1-81" fmla="*/ 1835870 w 4180787"/>
                  <a:gd name="connsiteY1-82" fmla="*/ 192126 h 446252"/>
                  <a:gd name="connsiteX2-83" fmla="*/ 4180787 w 4180787"/>
                  <a:gd name="connsiteY2-84" fmla="*/ 4908 h 446252"/>
                  <a:gd name="connsiteX3-85" fmla="*/ 4180787 w 4180787"/>
                  <a:gd name="connsiteY3-86" fmla="*/ 437521 h 446252"/>
                  <a:gd name="connsiteX4-87" fmla="*/ 1740284 w 4180787"/>
                  <a:gd name="connsiteY4-88" fmla="*/ 305633 h 446252"/>
                  <a:gd name="connsiteX5-89" fmla="*/ 0 w 4180787"/>
                  <a:gd name="connsiteY5-90" fmla="*/ 437521 h 446252"/>
                  <a:gd name="connsiteX6-91" fmla="*/ 0 w 4180787"/>
                  <a:gd name="connsiteY6-92" fmla="*/ 4908 h 446252"/>
                  <a:gd name="connsiteX0-93" fmla="*/ 0 w 4180787"/>
                  <a:gd name="connsiteY0-94" fmla="*/ 4107 h 445451"/>
                  <a:gd name="connsiteX1-95" fmla="*/ 1779968 w 4180787"/>
                  <a:gd name="connsiteY1-96" fmla="*/ 241252 h 445451"/>
                  <a:gd name="connsiteX2-97" fmla="*/ 4180787 w 4180787"/>
                  <a:gd name="connsiteY2-98" fmla="*/ 4107 h 445451"/>
                  <a:gd name="connsiteX3-99" fmla="*/ 4180787 w 4180787"/>
                  <a:gd name="connsiteY3-100" fmla="*/ 436720 h 445451"/>
                  <a:gd name="connsiteX4-101" fmla="*/ 1740284 w 4180787"/>
                  <a:gd name="connsiteY4-102" fmla="*/ 304832 h 445451"/>
                  <a:gd name="connsiteX5-103" fmla="*/ 0 w 4180787"/>
                  <a:gd name="connsiteY5-104" fmla="*/ 436720 h 445451"/>
                  <a:gd name="connsiteX6-105" fmla="*/ 0 w 4180787"/>
                  <a:gd name="connsiteY6-106" fmla="*/ 4107 h 445451"/>
                  <a:gd name="connsiteX0-107" fmla="*/ 0 w 4180787"/>
                  <a:gd name="connsiteY0-108" fmla="*/ 4107 h 445451"/>
                  <a:gd name="connsiteX1-109" fmla="*/ 1779968 w 4180787"/>
                  <a:gd name="connsiteY1-110" fmla="*/ 241252 h 445451"/>
                  <a:gd name="connsiteX2-111" fmla="*/ 4180787 w 4180787"/>
                  <a:gd name="connsiteY2-112" fmla="*/ 4107 h 445451"/>
                  <a:gd name="connsiteX3-113" fmla="*/ 4180787 w 4180787"/>
                  <a:gd name="connsiteY3-114" fmla="*/ 436720 h 445451"/>
                  <a:gd name="connsiteX4-115" fmla="*/ 1740284 w 4180787"/>
                  <a:gd name="connsiteY4-116" fmla="*/ 304832 h 445451"/>
                  <a:gd name="connsiteX5-117" fmla="*/ 0 w 4180787"/>
                  <a:gd name="connsiteY5-118" fmla="*/ 436720 h 445451"/>
                  <a:gd name="connsiteX6-119" fmla="*/ 0 w 4180787"/>
                  <a:gd name="connsiteY6-120" fmla="*/ 4107 h 445451"/>
                  <a:gd name="connsiteX0-121" fmla="*/ 0 w 4180787"/>
                  <a:gd name="connsiteY0-122" fmla="*/ 4107 h 436720"/>
                  <a:gd name="connsiteX1-123" fmla="*/ 1779968 w 4180787"/>
                  <a:gd name="connsiteY1-124" fmla="*/ 241252 h 436720"/>
                  <a:gd name="connsiteX2-125" fmla="*/ 4180787 w 4180787"/>
                  <a:gd name="connsiteY2-126" fmla="*/ 4107 h 436720"/>
                  <a:gd name="connsiteX3-127" fmla="*/ 4180787 w 4180787"/>
                  <a:gd name="connsiteY3-128" fmla="*/ 436720 h 436720"/>
                  <a:gd name="connsiteX4-129" fmla="*/ 1740284 w 4180787"/>
                  <a:gd name="connsiteY4-130" fmla="*/ 304832 h 436720"/>
                  <a:gd name="connsiteX5-131" fmla="*/ 0 w 4180787"/>
                  <a:gd name="connsiteY5-132" fmla="*/ 436720 h 436720"/>
                  <a:gd name="connsiteX6-133" fmla="*/ 0 w 4180787"/>
                  <a:gd name="connsiteY6-134" fmla="*/ 4107 h 436720"/>
                  <a:gd name="connsiteX0-135" fmla="*/ 0 w 4180787"/>
                  <a:gd name="connsiteY0-136" fmla="*/ 4107 h 436720"/>
                  <a:gd name="connsiteX1-137" fmla="*/ 1779968 w 4180787"/>
                  <a:gd name="connsiteY1-138" fmla="*/ 241252 h 436720"/>
                  <a:gd name="connsiteX2-139" fmla="*/ 4180787 w 4180787"/>
                  <a:gd name="connsiteY2-140" fmla="*/ 4107 h 436720"/>
                  <a:gd name="connsiteX3-141" fmla="*/ 4180787 w 4180787"/>
                  <a:gd name="connsiteY3-142" fmla="*/ 436720 h 436720"/>
                  <a:gd name="connsiteX4-143" fmla="*/ 1740284 w 4180787"/>
                  <a:gd name="connsiteY4-144" fmla="*/ 304832 h 436720"/>
                  <a:gd name="connsiteX5-145" fmla="*/ 0 w 4180787"/>
                  <a:gd name="connsiteY5-146" fmla="*/ 436720 h 436720"/>
                  <a:gd name="connsiteX6-147" fmla="*/ 0 w 4180787"/>
                  <a:gd name="connsiteY6-148" fmla="*/ 4107 h 436720"/>
                  <a:gd name="connsiteX0-149" fmla="*/ 0 w 4180787"/>
                  <a:gd name="connsiteY0-150" fmla="*/ 0 h 432613"/>
                  <a:gd name="connsiteX1-151" fmla="*/ 1779968 w 4180787"/>
                  <a:gd name="connsiteY1-152" fmla="*/ 237145 h 432613"/>
                  <a:gd name="connsiteX2-153" fmla="*/ 4180787 w 4180787"/>
                  <a:gd name="connsiteY2-154" fmla="*/ 0 h 432613"/>
                  <a:gd name="connsiteX3-155" fmla="*/ 4180787 w 4180787"/>
                  <a:gd name="connsiteY3-156" fmla="*/ 432613 h 432613"/>
                  <a:gd name="connsiteX4-157" fmla="*/ 1740284 w 4180787"/>
                  <a:gd name="connsiteY4-158" fmla="*/ 300725 h 432613"/>
                  <a:gd name="connsiteX5-159" fmla="*/ 0 w 4180787"/>
                  <a:gd name="connsiteY5-160" fmla="*/ 432613 h 432613"/>
                  <a:gd name="connsiteX6-161" fmla="*/ 0 w 4180787"/>
                  <a:gd name="connsiteY6-162" fmla="*/ 0 h 43261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35" y="connsiteY6-36"/>
                  </a:cxn>
                </a:cxnLst>
                <a:rect l="l" t="t" r="r" b="b"/>
                <a:pathLst>
                  <a:path w="4180787" h="432613">
                    <a:moveTo>
                      <a:pt x="0" y="0"/>
                    </a:moveTo>
                    <a:cubicBezTo>
                      <a:pt x="455759" y="126804"/>
                      <a:pt x="1083170" y="237145"/>
                      <a:pt x="1779968" y="237145"/>
                    </a:cubicBezTo>
                    <a:cubicBezTo>
                      <a:pt x="2476766" y="237145"/>
                      <a:pt x="3713158" y="116136"/>
                      <a:pt x="4180787" y="0"/>
                    </a:cubicBezTo>
                    <a:lnTo>
                      <a:pt x="4180787" y="432613"/>
                    </a:lnTo>
                    <a:cubicBezTo>
                      <a:pt x="3758675" y="303509"/>
                      <a:pt x="2437082" y="300725"/>
                      <a:pt x="1740284" y="300725"/>
                    </a:cubicBezTo>
                    <a:cubicBezTo>
                      <a:pt x="1043486" y="300725"/>
                      <a:pt x="357043" y="386721"/>
                      <a:pt x="0" y="43261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  <p:cNvGrpSpPr/>
            <p:nvPr/>
          </p:nvGrpSpPr>
          <p:grpSpPr>
            <a:xfrm>
              <a:off x="3370573" y="3456406"/>
              <a:ext cx="1170925" cy="1117972"/>
              <a:chOff x="3370573" y="3456406"/>
              <a:chExt cx="1170925" cy="1117972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3412706" y="3456406"/>
                <a:ext cx="1117972" cy="1117972"/>
              </a:xfrm>
              <a:prstGeom prst="ellipse">
                <a:avLst/>
              </a:prstGeom>
              <a:solidFill>
                <a:srgbClr val="FFC000"/>
              </a:solidFill>
              <a:ln w="571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TextBox 64"/>
              <p:cNvSpPr txBox="1"/>
              <p:nvPr/>
            </p:nvSpPr>
            <p:spPr>
              <a:xfrm flipH="1">
                <a:off x="3370573" y="3741974"/>
                <a:ext cx="1170925" cy="7198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ctr">
                  <a:defRPr/>
                </a:pPr>
                <a:r>
                  <a:rPr lang="en-US" altLang="zh-CN" sz="40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03</a:t>
                </a:r>
                <a:endParaRPr lang="zh-CN" altLang="en-US" sz="4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54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  <p:cNvGrpSpPr/>
            <p:nvPr/>
          </p:nvGrpSpPr>
          <p:grpSpPr>
            <a:xfrm>
              <a:off x="7490675" y="2137435"/>
              <a:ext cx="1170925" cy="1117972"/>
              <a:chOff x="7505915" y="2091715"/>
              <a:chExt cx="1170925" cy="1117972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7558868" y="2091715"/>
                <a:ext cx="1117972" cy="1117972"/>
              </a:xfrm>
              <a:prstGeom prst="ellipse">
                <a:avLst/>
              </a:prstGeom>
              <a:solidFill>
                <a:schemeClr val="accent2"/>
              </a:solidFill>
              <a:ln w="571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TextBox 65"/>
              <p:cNvSpPr txBox="1"/>
              <p:nvPr/>
            </p:nvSpPr>
            <p:spPr>
              <a:xfrm flipH="1">
                <a:off x="7505915" y="2371491"/>
                <a:ext cx="1170925" cy="7198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ctr">
                  <a:defRPr/>
                </a:pPr>
                <a:r>
                  <a:rPr lang="en-US" altLang="zh-CN" sz="40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  <p:cNvGrpSpPr/>
            <p:nvPr/>
          </p:nvGrpSpPr>
          <p:grpSpPr>
            <a:xfrm>
              <a:off x="7697230" y="5223661"/>
              <a:ext cx="1170925" cy="1117972"/>
              <a:chOff x="7697230" y="5223661"/>
              <a:chExt cx="1170925" cy="1117972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7723707" y="5223661"/>
                <a:ext cx="1117972" cy="1117972"/>
              </a:xfrm>
              <a:prstGeom prst="ellipse">
                <a:avLst/>
              </a:prstGeom>
              <a:solidFill>
                <a:schemeClr val="accent2"/>
              </a:solidFill>
              <a:ln w="571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TextBox 66"/>
              <p:cNvSpPr txBox="1"/>
              <p:nvPr/>
            </p:nvSpPr>
            <p:spPr>
              <a:xfrm flipH="1">
                <a:off x="7697230" y="5535706"/>
                <a:ext cx="1170925" cy="7198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ctr">
                  <a:defRPr/>
                </a:pPr>
                <a:r>
                  <a:rPr lang="en-US" altLang="zh-CN" sz="40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06</a:t>
                </a:r>
                <a:endParaRPr lang="zh-CN" altLang="en-US" sz="4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  <p:cNvGrpSpPr/>
            <p:nvPr/>
          </p:nvGrpSpPr>
          <p:grpSpPr>
            <a:xfrm>
              <a:off x="6505252" y="4144467"/>
              <a:ext cx="864880" cy="664479"/>
              <a:chOff x="6505252" y="4144467"/>
              <a:chExt cx="864880" cy="664479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6597025" y="4144467"/>
                <a:ext cx="660219" cy="660219"/>
              </a:xfrm>
              <a:prstGeom prst="ellipse">
                <a:avLst/>
              </a:prstGeom>
              <a:solidFill>
                <a:schemeClr val="accent2"/>
              </a:solidFill>
              <a:ln w="571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67"/>
              <p:cNvSpPr txBox="1"/>
              <p:nvPr/>
            </p:nvSpPr>
            <p:spPr>
              <a:xfrm flipH="1">
                <a:off x="6505252" y="4270942"/>
                <a:ext cx="864880" cy="5380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ctr">
                  <a:defRPr/>
                </a:pPr>
                <a:r>
                  <a:rPr lang="en-US" altLang="zh-CN" sz="28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组合 63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  <p:cNvGrpSpPr/>
            <p:nvPr/>
          </p:nvGrpSpPr>
          <p:grpSpPr>
            <a:xfrm>
              <a:off x="4417179" y="5246626"/>
              <a:ext cx="864880" cy="660219"/>
              <a:chOff x="4417179" y="5246626"/>
              <a:chExt cx="864880" cy="660219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4546293" y="5246626"/>
                <a:ext cx="660219" cy="660219"/>
              </a:xfrm>
              <a:prstGeom prst="ellipse">
                <a:avLst/>
              </a:prstGeom>
              <a:solidFill>
                <a:srgbClr val="FFC000"/>
              </a:solidFill>
              <a:ln w="571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TextBox 68"/>
              <p:cNvSpPr txBox="1"/>
              <p:nvPr/>
            </p:nvSpPr>
            <p:spPr>
              <a:xfrm flipH="1">
                <a:off x="4417179" y="5408343"/>
                <a:ext cx="864880" cy="4773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ctr">
                  <a:defRPr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05</a:t>
                </a:r>
                <a:endPara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7" name="TextBox 69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  <p:cNvSpPr txBox="1"/>
            <p:nvPr/>
          </p:nvSpPr>
          <p:spPr>
            <a:xfrm>
              <a:off x="940094" y="2206238"/>
              <a:ext cx="3047215" cy="1068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TextBox 70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  <p:cNvSpPr txBox="1"/>
            <p:nvPr/>
          </p:nvSpPr>
          <p:spPr>
            <a:xfrm>
              <a:off x="477252" y="3913363"/>
              <a:ext cx="3047215" cy="1068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Box 71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  <p:cNvSpPr txBox="1"/>
            <p:nvPr/>
          </p:nvSpPr>
          <p:spPr>
            <a:xfrm>
              <a:off x="1368282" y="5540821"/>
              <a:ext cx="3047215" cy="1068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TextBox 72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  <p:cNvSpPr txBox="1"/>
            <p:nvPr/>
          </p:nvSpPr>
          <p:spPr>
            <a:xfrm>
              <a:off x="8954676" y="2398325"/>
              <a:ext cx="3047215" cy="1068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TextBox 73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  <p:cNvSpPr txBox="1"/>
            <p:nvPr/>
          </p:nvSpPr>
          <p:spPr>
            <a:xfrm>
              <a:off x="7652848" y="4198021"/>
              <a:ext cx="3206728" cy="1068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TextBox 74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  <p:cNvSpPr txBox="1"/>
            <p:nvPr/>
          </p:nvSpPr>
          <p:spPr>
            <a:xfrm>
              <a:off x="9034910" y="5713073"/>
              <a:ext cx="2624896" cy="1068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3" name="组合 72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  <p:cNvGrpSpPr/>
            <p:nvPr/>
          </p:nvGrpSpPr>
          <p:grpSpPr>
            <a:xfrm>
              <a:off x="3880424" y="2081547"/>
              <a:ext cx="873986" cy="679350"/>
              <a:chOff x="3880424" y="2081547"/>
              <a:chExt cx="873986" cy="679350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987308" y="2081547"/>
                <a:ext cx="660219" cy="660219"/>
              </a:xfrm>
              <a:prstGeom prst="ellipse">
                <a:avLst/>
              </a:prstGeom>
              <a:solidFill>
                <a:srgbClr val="FFC000"/>
              </a:solidFill>
              <a:ln w="571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TextBox 63"/>
              <p:cNvSpPr txBox="1"/>
              <p:nvPr/>
            </p:nvSpPr>
            <p:spPr>
              <a:xfrm flipH="1">
                <a:off x="3880424" y="2222893"/>
                <a:ext cx="873986" cy="5380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ctr">
                  <a:defRPr/>
                </a:pPr>
                <a:r>
                  <a:rPr lang="en-US" altLang="zh-CN" sz="28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76" name="矩形 75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43175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84">
            <a:extLst>
              <a:ext uri="{FF2B5EF4-FFF2-40B4-BE49-F238E27FC236}">
                <a16:creationId xmlns:a16="http://schemas.microsoft.com/office/drawing/2014/main" id="{A2368E72-103E-4B13-B490-55824D67052A}"/>
              </a:ext>
            </a:extLst>
          </p:cNvPr>
          <p:cNvSpPr/>
          <p:nvPr/>
        </p:nvSpPr>
        <p:spPr>
          <a:xfrm>
            <a:off x="8622736" y="1502096"/>
            <a:ext cx="741006" cy="74100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val 86">
            <a:extLst>
              <a:ext uri="{FF2B5EF4-FFF2-40B4-BE49-F238E27FC236}">
                <a16:creationId xmlns:a16="http://schemas.microsoft.com/office/drawing/2014/main" id="{5B268EFE-167D-4CD1-AE66-8152C173C326}"/>
              </a:ext>
            </a:extLst>
          </p:cNvPr>
          <p:cNvSpPr/>
          <p:nvPr/>
        </p:nvSpPr>
        <p:spPr>
          <a:xfrm>
            <a:off x="2806184" y="1502096"/>
            <a:ext cx="741006" cy="74100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Oval 88">
            <a:extLst>
              <a:ext uri="{FF2B5EF4-FFF2-40B4-BE49-F238E27FC236}">
                <a16:creationId xmlns:a16="http://schemas.microsoft.com/office/drawing/2014/main" id="{EFE8F08B-B4F4-49EA-B94B-1DAE2111EB82}"/>
              </a:ext>
            </a:extLst>
          </p:cNvPr>
          <p:cNvSpPr/>
          <p:nvPr/>
        </p:nvSpPr>
        <p:spPr>
          <a:xfrm>
            <a:off x="5741936" y="1502096"/>
            <a:ext cx="741006" cy="741006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Oval 91">
            <a:extLst>
              <a:ext uri="{FF2B5EF4-FFF2-40B4-BE49-F238E27FC236}">
                <a16:creationId xmlns:a16="http://schemas.microsoft.com/office/drawing/2014/main" id="{F20E6F56-1B1F-4A4A-BE97-F4E419CAD9E9}"/>
              </a:ext>
            </a:extLst>
          </p:cNvPr>
          <p:cNvSpPr/>
          <p:nvPr/>
        </p:nvSpPr>
        <p:spPr>
          <a:xfrm>
            <a:off x="8622736" y="3572231"/>
            <a:ext cx="741006" cy="741006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Oval 93">
            <a:extLst>
              <a:ext uri="{FF2B5EF4-FFF2-40B4-BE49-F238E27FC236}">
                <a16:creationId xmlns:a16="http://schemas.microsoft.com/office/drawing/2014/main" id="{40887EB6-B4C0-451A-A076-573F90A6EF79}"/>
              </a:ext>
            </a:extLst>
          </p:cNvPr>
          <p:cNvSpPr/>
          <p:nvPr/>
        </p:nvSpPr>
        <p:spPr>
          <a:xfrm>
            <a:off x="2806184" y="3572231"/>
            <a:ext cx="741006" cy="741006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Oval 95">
            <a:extLst>
              <a:ext uri="{FF2B5EF4-FFF2-40B4-BE49-F238E27FC236}">
                <a16:creationId xmlns:a16="http://schemas.microsoft.com/office/drawing/2014/main" id="{C93F910D-32B8-4E13-8553-800D9824D31A}"/>
              </a:ext>
            </a:extLst>
          </p:cNvPr>
          <p:cNvSpPr/>
          <p:nvPr/>
        </p:nvSpPr>
        <p:spPr>
          <a:xfrm>
            <a:off x="5741936" y="3572231"/>
            <a:ext cx="741006" cy="74100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Shape 2588">
            <a:extLst>
              <a:ext uri="{FF2B5EF4-FFF2-40B4-BE49-F238E27FC236}">
                <a16:creationId xmlns:a16="http://schemas.microsoft.com/office/drawing/2014/main" id="{71ACBB8F-B6FE-4D9E-9946-E46B273847A6}"/>
              </a:ext>
            </a:extLst>
          </p:cNvPr>
          <p:cNvSpPr/>
          <p:nvPr/>
        </p:nvSpPr>
        <p:spPr>
          <a:xfrm>
            <a:off x="3011974" y="3782023"/>
            <a:ext cx="351723" cy="319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1" tIns="19041" rIns="19041" bIns="19041" anchor="ctr"/>
          <a:lstStyle/>
          <a:p>
            <a:pPr defTabSz="22848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Shape 2641">
            <a:extLst>
              <a:ext uri="{FF2B5EF4-FFF2-40B4-BE49-F238E27FC236}">
                <a16:creationId xmlns:a16="http://schemas.microsoft.com/office/drawing/2014/main" id="{05A463D6-762B-4E77-9C39-9721A3DCAEA2}"/>
              </a:ext>
            </a:extLst>
          </p:cNvPr>
          <p:cNvSpPr/>
          <p:nvPr/>
        </p:nvSpPr>
        <p:spPr>
          <a:xfrm>
            <a:off x="8825173" y="3821619"/>
            <a:ext cx="354643" cy="225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1" tIns="19041" rIns="19041" bIns="19041" anchor="ctr"/>
          <a:lstStyle/>
          <a:p>
            <a:pPr defTabSz="22848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Shape 2688">
            <a:extLst>
              <a:ext uri="{FF2B5EF4-FFF2-40B4-BE49-F238E27FC236}">
                <a16:creationId xmlns:a16="http://schemas.microsoft.com/office/drawing/2014/main" id="{DE1832FB-86D6-4028-8F57-1968B9E1B932}"/>
              </a:ext>
            </a:extLst>
          </p:cNvPr>
          <p:cNvSpPr/>
          <p:nvPr/>
        </p:nvSpPr>
        <p:spPr>
          <a:xfrm>
            <a:off x="5966723" y="1725936"/>
            <a:ext cx="279263" cy="279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1" tIns="19041" rIns="19041" bIns="19041" anchor="ctr"/>
          <a:lstStyle/>
          <a:p>
            <a:pPr defTabSz="22848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Shape 2571">
            <a:extLst>
              <a:ext uri="{FF2B5EF4-FFF2-40B4-BE49-F238E27FC236}">
                <a16:creationId xmlns:a16="http://schemas.microsoft.com/office/drawing/2014/main" id="{C5475A7D-4089-4604-B219-9B92714EF2A7}"/>
              </a:ext>
            </a:extLst>
          </p:cNvPr>
          <p:cNvSpPr/>
          <p:nvPr/>
        </p:nvSpPr>
        <p:spPr>
          <a:xfrm>
            <a:off x="3021651" y="1724515"/>
            <a:ext cx="345795" cy="3457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1" tIns="19041" rIns="19041" bIns="19041" anchor="ctr"/>
          <a:lstStyle/>
          <a:p>
            <a:pPr defTabSz="22848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Shape 2633">
            <a:extLst>
              <a:ext uri="{FF2B5EF4-FFF2-40B4-BE49-F238E27FC236}">
                <a16:creationId xmlns:a16="http://schemas.microsoft.com/office/drawing/2014/main" id="{DFEDECE7-21F1-4B47-A4BB-B048EB6C6DCE}"/>
              </a:ext>
            </a:extLst>
          </p:cNvPr>
          <p:cNvSpPr/>
          <p:nvPr/>
        </p:nvSpPr>
        <p:spPr>
          <a:xfrm>
            <a:off x="8861805" y="1755837"/>
            <a:ext cx="279263" cy="279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1" tIns="19041" rIns="19041" bIns="19041" anchor="ctr"/>
          <a:lstStyle/>
          <a:p>
            <a:pPr defTabSz="22848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Shape 2785">
            <a:extLst>
              <a:ext uri="{FF2B5EF4-FFF2-40B4-BE49-F238E27FC236}">
                <a16:creationId xmlns:a16="http://schemas.microsoft.com/office/drawing/2014/main" id="{4844DEA6-3614-4AD2-BCB5-1D2A540FC627}"/>
              </a:ext>
            </a:extLst>
          </p:cNvPr>
          <p:cNvSpPr/>
          <p:nvPr/>
        </p:nvSpPr>
        <p:spPr>
          <a:xfrm>
            <a:off x="5989295" y="3827659"/>
            <a:ext cx="279263" cy="228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1" tIns="19041" rIns="19041" bIns="19041" anchor="ctr"/>
          <a:lstStyle/>
          <a:p>
            <a:pPr defTabSz="22848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69">
            <a:extLst>
              <a:ext uri="{FF2B5EF4-FFF2-40B4-BE49-F238E27FC236}">
                <a16:creationId xmlns:a16="http://schemas.microsoft.com/office/drawing/2014/main" id="{B3546C1E-7A4A-4F0B-97F6-90B44E040762}"/>
              </a:ext>
            </a:extLst>
          </p:cNvPr>
          <p:cNvSpPr txBox="1"/>
          <p:nvPr/>
        </p:nvSpPr>
        <p:spPr>
          <a:xfrm>
            <a:off x="2782237" y="2468283"/>
            <a:ext cx="806631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1200" b="1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A4F78A97-AD2E-4121-A9C8-ED032F4C6667}"/>
              </a:ext>
            </a:extLst>
          </p:cNvPr>
          <p:cNvSpPr txBox="1">
            <a:spLocks/>
          </p:cNvSpPr>
          <p:nvPr/>
        </p:nvSpPr>
        <p:spPr>
          <a:xfrm>
            <a:off x="2274469" y="2797832"/>
            <a:ext cx="1817822" cy="719179"/>
          </a:xfrm>
          <a:prstGeom prst="rect">
            <a:avLst/>
          </a:prstGeom>
        </p:spPr>
        <p:txBody>
          <a:bodyPr vert="horz" wrap="square" lIns="108720" tIns="54360" rIns="108720" bIns="543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TextBox 69">
            <a:extLst>
              <a:ext uri="{FF2B5EF4-FFF2-40B4-BE49-F238E27FC236}">
                <a16:creationId xmlns:a16="http://schemas.microsoft.com/office/drawing/2014/main" id="{EB294293-3154-4614-8BDE-C80452C11285}"/>
              </a:ext>
            </a:extLst>
          </p:cNvPr>
          <p:cNvSpPr txBox="1"/>
          <p:nvPr/>
        </p:nvSpPr>
        <p:spPr>
          <a:xfrm>
            <a:off x="5692684" y="2479910"/>
            <a:ext cx="806631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1200" b="1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Subtitle 2">
            <a:extLst>
              <a:ext uri="{FF2B5EF4-FFF2-40B4-BE49-F238E27FC236}">
                <a16:creationId xmlns:a16="http://schemas.microsoft.com/office/drawing/2014/main" id="{15E051B7-16F7-4682-967E-1B3444D543D4}"/>
              </a:ext>
            </a:extLst>
          </p:cNvPr>
          <p:cNvSpPr txBox="1">
            <a:spLocks/>
          </p:cNvSpPr>
          <p:nvPr/>
        </p:nvSpPr>
        <p:spPr>
          <a:xfrm>
            <a:off x="5184916" y="2809459"/>
            <a:ext cx="1817822" cy="719179"/>
          </a:xfrm>
          <a:prstGeom prst="rect">
            <a:avLst/>
          </a:prstGeom>
        </p:spPr>
        <p:txBody>
          <a:bodyPr vert="horz" wrap="square" lIns="108720" tIns="54360" rIns="108720" bIns="543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TextBox 69">
            <a:extLst>
              <a:ext uri="{FF2B5EF4-FFF2-40B4-BE49-F238E27FC236}">
                <a16:creationId xmlns:a16="http://schemas.microsoft.com/office/drawing/2014/main" id="{ADD736A9-E522-4728-82E1-B76DA63EC6BD}"/>
              </a:ext>
            </a:extLst>
          </p:cNvPr>
          <p:cNvSpPr txBox="1"/>
          <p:nvPr/>
        </p:nvSpPr>
        <p:spPr>
          <a:xfrm>
            <a:off x="8569526" y="2479910"/>
            <a:ext cx="806631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1200" b="1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Subtitle 2">
            <a:extLst>
              <a:ext uri="{FF2B5EF4-FFF2-40B4-BE49-F238E27FC236}">
                <a16:creationId xmlns:a16="http://schemas.microsoft.com/office/drawing/2014/main" id="{CE6B2D06-5935-436F-91C1-3472911D12BD}"/>
              </a:ext>
            </a:extLst>
          </p:cNvPr>
          <p:cNvSpPr txBox="1">
            <a:spLocks/>
          </p:cNvSpPr>
          <p:nvPr/>
        </p:nvSpPr>
        <p:spPr>
          <a:xfrm>
            <a:off x="8061758" y="2809459"/>
            <a:ext cx="1817822" cy="719179"/>
          </a:xfrm>
          <a:prstGeom prst="rect">
            <a:avLst/>
          </a:prstGeom>
        </p:spPr>
        <p:txBody>
          <a:bodyPr vert="horz" wrap="square" lIns="108720" tIns="54360" rIns="108720" bIns="543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TextBox 69">
            <a:extLst>
              <a:ext uri="{FF2B5EF4-FFF2-40B4-BE49-F238E27FC236}">
                <a16:creationId xmlns:a16="http://schemas.microsoft.com/office/drawing/2014/main" id="{3F23464E-1523-4B15-A75C-45DCE90F8F1B}"/>
              </a:ext>
            </a:extLst>
          </p:cNvPr>
          <p:cNvSpPr txBox="1"/>
          <p:nvPr/>
        </p:nvSpPr>
        <p:spPr>
          <a:xfrm>
            <a:off x="2807542" y="4412498"/>
            <a:ext cx="806631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1200" b="1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2DA6D672-0C67-43F2-91EF-A7D10C8E4BE0}"/>
              </a:ext>
            </a:extLst>
          </p:cNvPr>
          <p:cNvSpPr txBox="1">
            <a:spLocks/>
          </p:cNvSpPr>
          <p:nvPr/>
        </p:nvSpPr>
        <p:spPr>
          <a:xfrm>
            <a:off x="2299774" y="4742047"/>
            <a:ext cx="1817822" cy="719179"/>
          </a:xfrm>
          <a:prstGeom prst="rect">
            <a:avLst/>
          </a:prstGeom>
        </p:spPr>
        <p:txBody>
          <a:bodyPr vert="horz" wrap="square" lIns="108720" tIns="54360" rIns="108720" bIns="543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2" name="TextBox 69">
            <a:extLst>
              <a:ext uri="{FF2B5EF4-FFF2-40B4-BE49-F238E27FC236}">
                <a16:creationId xmlns:a16="http://schemas.microsoft.com/office/drawing/2014/main" id="{735565CF-51D4-4773-9485-DE9D3354569B}"/>
              </a:ext>
            </a:extLst>
          </p:cNvPr>
          <p:cNvSpPr txBox="1"/>
          <p:nvPr/>
        </p:nvSpPr>
        <p:spPr>
          <a:xfrm>
            <a:off x="5717989" y="4424125"/>
            <a:ext cx="806631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1200" b="1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Subtitle 2">
            <a:extLst>
              <a:ext uri="{FF2B5EF4-FFF2-40B4-BE49-F238E27FC236}">
                <a16:creationId xmlns:a16="http://schemas.microsoft.com/office/drawing/2014/main" id="{33A1387D-F5D3-425D-A20F-B85E5F1C6F61}"/>
              </a:ext>
            </a:extLst>
          </p:cNvPr>
          <p:cNvSpPr txBox="1">
            <a:spLocks/>
          </p:cNvSpPr>
          <p:nvPr/>
        </p:nvSpPr>
        <p:spPr>
          <a:xfrm>
            <a:off x="5210221" y="4753674"/>
            <a:ext cx="1817822" cy="719179"/>
          </a:xfrm>
          <a:prstGeom prst="rect">
            <a:avLst/>
          </a:prstGeom>
        </p:spPr>
        <p:txBody>
          <a:bodyPr vert="horz" wrap="square" lIns="108720" tIns="54360" rIns="108720" bIns="543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4" name="TextBox 69">
            <a:extLst>
              <a:ext uri="{FF2B5EF4-FFF2-40B4-BE49-F238E27FC236}">
                <a16:creationId xmlns:a16="http://schemas.microsoft.com/office/drawing/2014/main" id="{DB3CEDEF-695A-437A-A5FD-3F66021F5009}"/>
              </a:ext>
            </a:extLst>
          </p:cNvPr>
          <p:cNvSpPr txBox="1"/>
          <p:nvPr/>
        </p:nvSpPr>
        <p:spPr>
          <a:xfrm>
            <a:off x="8594831" y="4424125"/>
            <a:ext cx="806631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1200" b="1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DA9E1176-3BC3-4FDF-BE02-B9F311255F62}"/>
              </a:ext>
            </a:extLst>
          </p:cNvPr>
          <p:cNvSpPr txBox="1">
            <a:spLocks/>
          </p:cNvSpPr>
          <p:nvPr/>
        </p:nvSpPr>
        <p:spPr>
          <a:xfrm>
            <a:off x="8087063" y="4753674"/>
            <a:ext cx="1817822" cy="719179"/>
          </a:xfrm>
          <a:prstGeom prst="rect">
            <a:avLst/>
          </a:prstGeom>
        </p:spPr>
        <p:txBody>
          <a:bodyPr vert="horz" wrap="square" lIns="108720" tIns="54360" rIns="108720" bIns="543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7" name="矩形 46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83288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id="{DB4A195E-D273-4B2B-B695-ED476820113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785992" y="1917910"/>
            <a:ext cx="4620017" cy="2528695"/>
            <a:chOff x="3785156" y="2164196"/>
            <a:chExt cx="4621688" cy="2529609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14814DF-317C-41A7-BA39-2D922AA08C77}"/>
                </a:ext>
              </a:extLst>
            </p:cNvPr>
            <p:cNvSpPr/>
            <p:nvPr/>
          </p:nvSpPr>
          <p:spPr>
            <a:xfrm>
              <a:off x="6362101" y="2164196"/>
              <a:ext cx="2044743" cy="2529609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rgbClr val="FFC00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F77CF7F-AFBA-48CD-99C2-06FCD9F6C613}"/>
                </a:ext>
              </a:extLst>
            </p:cNvPr>
            <p:cNvSpPr/>
            <p:nvPr/>
          </p:nvSpPr>
          <p:spPr>
            <a:xfrm flipH="1">
              <a:off x="3785156" y="2164196"/>
              <a:ext cx="2044743" cy="2529609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5FAFA1E-CF91-40AF-ACB8-5CB157A74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9994" y="3054849"/>
              <a:ext cx="554262" cy="605426"/>
            </a:xfrm>
            <a:custGeom>
              <a:avLst/>
              <a:gdLst>
                <a:gd name="connsiteX0" fmla="*/ 96838 w 309563"/>
                <a:gd name="connsiteY0" fmla="*/ 300038 h 338138"/>
                <a:gd name="connsiteX1" fmla="*/ 85725 w 309563"/>
                <a:gd name="connsiteY1" fmla="*/ 310357 h 338138"/>
                <a:gd name="connsiteX2" fmla="*/ 96838 w 309563"/>
                <a:gd name="connsiteY2" fmla="*/ 320676 h 338138"/>
                <a:gd name="connsiteX3" fmla="*/ 107951 w 309563"/>
                <a:gd name="connsiteY3" fmla="*/ 310357 h 338138"/>
                <a:gd name="connsiteX4" fmla="*/ 96838 w 309563"/>
                <a:gd name="connsiteY4" fmla="*/ 300038 h 338138"/>
                <a:gd name="connsiteX5" fmla="*/ 206375 w 309563"/>
                <a:gd name="connsiteY5" fmla="*/ 68263 h 338138"/>
                <a:gd name="connsiteX6" fmla="*/ 206375 w 309563"/>
                <a:gd name="connsiteY6" fmla="*/ 112713 h 338138"/>
                <a:gd name="connsiteX7" fmla="*/ 214312 w 309563"/>
                <a:gd name="connsiteY7" fmla="*/ 112713 h 338138"/>
                <a:gd name="connsiteX8" fmla="*/ 214312 w 309563"/>
                <a:gd name="connsiteY8" fmla="*/ 85726 h 338138"/>
                <a:gd name="connsiteX9" fmla="*/ 225425 w 309563"/>
                <a:gd name="connsiteY9" fmla="*/ 107951 h 338138"/>
                <a:gd name="connsiteX10" fmla="*/ 230188 w 309563"/>
                <a:gd name="connsiteY10" fmla="*/ 107951 h 338138"/>
                <a:gd name="connsiteX11" fmla="*/ 241300 w 309563"/>
                <a:gd name="connsiteY11" fmla="*/ 85726 h 338138"/>
                <a:gd name="connsiteX12" fmla="*/ 241300 w 309563"/>
                <a:gd name="connsiteY12" fmla="*/ 112713 h 338138"/>
                <a:gd name="connsiteX13" fmla="*/ 249238 w 309563"/>
                <a:gd name="connsiteY13" fmla="*/ 112713 h 338138"/>
                <a:gd name="connsiteX14" fmla="*/ 249238 w 309563"/>
                <a:gd name="connsiteY14" fmla="*/ 103562 h 338138"/>
                <a:gd name="connsiteX15" fmla="*/ 251925 w 309563"/>
                <a:gd name="connsiteY15" fmla="*/ 106176 h 338138"/>
                <a:gd name="connsiteX16" fmla="*/ 266701 w 309563"/>
                <a:gd name="connsiteY16" fmla="*/ 112713 h 338138"/>
                <a:gd name="connsiteX17" fmla="*/ 284163 w 309563"/>
                <a:gd name="connsiteY17" fmla="*/ 99640 h 338138"/>
                <a:gd name="connsiteX18" fmla="*/ 269387 w 309563"/>
                <a:gd name="connsiteY18" fmla="*/ 85259 h 338138"/>
                <a:gd name="connsiteX19" fmla="*/ 261328 w 309563"/>
                <a:gd name="connsiteY19" fmla="*/ 80029 h 338138"/>
                <a:gd name="connsiteX20" fmla="*/ 268044 w 309563"/>
                <a:gd name="connsiteY20" fmla="*/ 76107 h 338138"/>
                <a:gd name="connsiteX21" fmla="*/ 276104 w 309563"/>
                <a:gd name="connsiteY21" fmla="*/ 77415 h 338138"/>
                <a:gd name="connsiteX22" fmla="*/ 278790 w 309563"/>
                <a:gd name="connsiteY22" fmla="*/ 80029 h 338138"/>
                <a:gd name="connsiteX23" fmla="*/ 284163 w 309563"/>
                <a:gd name="connsiteY23" fmla="*/ 73493 h 338138"/>
                <a:gd name="connsiteX24" fmla="*/ 280133 w 309563"/>
                <a:gd name="connsiteY24" fmla="*/ 70878 h 338138"/>
                <a:gd name="connsiteX25" fmla="*/ 268044 w 309563"/>
                <a:gd name="connsiteY25" fmla="*/ 68263 h 338138"/>
                <a:gd name="connsiteX26" fmla="*/ 251925 w 309563"/>
                <a:gd name="connsiteY26" fmla="*/ 80029 h 338138"/>
                <a:gd name="connsiteX27" fmla="*/ 266701 w 309563"/>
                <a:gd name="connsiteY27" fmla="*/ 93103 h 338138"/>
                <a:gd name="connsiteX28" fmla="*/ 276104 w 309563"/>
                <a:gd name="connsiteY28" fmla="*/ 99640 h 338138"/>
                <a:gd name="connsiteX29" fmla="*/ 266701 w 309563"/>
                <a:gd name="connsiteY29" fmla="*/ 103562 h 338138"/>
                <a:gd name="connsiteX30" fmla="*/ 257298 w 309563"/>
                <a:gd name="connsiteY30" fmla="*/ 100947 h 338138"/>
                <a:gd name="connsiteX31" fmla="*/ 254611 w 309563"/>
                <a:gd name="connsiteY31" fmla="*/ 97025 h 338138"/>
                <a:gd name="connsiteX32" fmla="*/ 249238 w 309563"/>
                <a:gd name="connsiteY32" fmla="*/ 103562 h 338138"/>
                <a:gd name="connsiteX33" fmla="*/ 249238 w 309563"/>
                <a:gd name="connsiteY33" fmla="*/ 68263 h 338138"/>
                <a:gd name="connsiteX34" fmla="*/ 241300 w 309563"/>
                <a:gd name="connsiteY34" fmla="*/ 68263 h 338138"/>
                <a:gd name="connsiteX35" fmla="*/ 227012 w 309563"/>
                <a:gd name="connsiteY35" fmla="*/ 93663 h 338138"/>
                <a:gd name="connsiteX36" fmla="*/ 214312 w 309563"/>
                <a:gd name="connsiteY36" fmla="*/ 68263 h 338138"/>
                <a:gd name="connsiteX37" fmla="*/ 157163 w 309563"/>
                <a:gd name="connsiteY37" fmla="*/ 68263 h 338138"/>
                <a:gd name="connsiteX38" fmla="*/ 157163 w 309563"/>
                <a:gd name="connsiteY38" fmla="*/ 112713 h 338138"/>
                <a:gd name="connsiteX39" fmla="*/ 165100 w 309563"/>
                <a:gd name="connsiteY39" fmla="*/ 112713 h 338138"/>
                <a:gd name="connsiteX40" fmla="*/ 165100 w 309563"/>
                <a:gd name="connsiteY40" fmla="*/ 85726 h 338138"/>
                <a:gd name="connsiteX41" fmla="*/ 176213 w 309563"/>
                <a:gd name="connsiteY41" fmla="*/ 107951 h 338138"/>
                <a:gd name="connsiteX42" fmla="*/ 180976 w 309563"/>
                <a:gd name="connsiteY42" fmla="*/ 107951 h 338138"/>
                <a:gd name="connsiteX43" fmla="*/ 192088 w 309563"/>
                <a:gd name="connsiteY43" fmla="*/ 85726 h 338138"/>
                <a:gd name="connsiteX44" fmla="*/ 192088 w 309563"/>
                <a:gd name="connsiteY44" fmla="*/ 112713 h 338138"/>
                <a:gd name="connsiteX45" fmla="*/ 200026 w 309563"/>
                <a:gd name="connsiteY45" fmla="*/ 112713 h 338138"/>
                <a:gd name="connsiteX46" fmla="*/ 200026 w 309563"/>
                <a:gd name="connsiteY46" fmla="*/ 68263 h 338138"/>
                <a:gd name="connsiteX47" fmla="*/ 192088 w 309563"/>
                <a:gd name="connsiteY47" fmla="*/ 68263 h 338138"/>
                <a:gd name="connsiteX48" fmla="*/ 179388 w 309563"/>
                <a:gd name="connsiteY48" fmla="*/ 93663 h 338138"/>
                <a:gd name="connsiteX49" fmla="*/ 163513 w 309563"/>
                <a:gd name="connsiteY49" fmla="*/ 68263 h 338138"/>
                <a:gd name="connsiteX50" fmla="*/ 221456 w 309563"/>
                <a:gd name="connsiteY50" fmla="*/ 20638 h 338138"/>
                <a:gd name="connsiteX51" fmla="*/ 309563 w 309563"/>
                <a:gd name="connsiteY51" fmla="*/ 89928 h 338138"/>
                <a:gd name="connsiteX52" fmla="*/ 221456 w 309563"/>
                <a:gd name="connsiteY52" fmla="*/ 160525 h 338138"/>
                <a:gd name="connsiteX53" fmla="*/ 216196 w 309563"/>
                <a:gd name="connsiteY53" fmla="*/ 160525 h 338138"/>
                <a:gd name="connsiteX54" fmla="*/ 159650 w 309563"/>
                <a:gd name="connsiteY54" fmla="*/ 176213 h 338138"/>
                <a:gd name="connsiteX55" fmla="*/ 153075 w 309563"/>
                <a:gd name="connsiteY55" fmla="*/ 174906 h 338138"/>
                <a:gd name="connsiteX56" fmla="*/ 150445 w 309563"/>
                <a:gd name="connsiteY56" fmla="*/ 172291 h 338138"/>
                <a:gd name="connsiteX57" fmla="*/ 151760 w 309563"/>
                <a:gd name="connsiteY57" fmla="*/ 168369 h 338138"/>
                <a:gd name="connsiteX58" fmla="*/ 167540 w 309563"/>
                <a:gd name="connsiteY58" fmla="*/ 146144 h 338138"/>
                <a:gd name="connsiteX59" fmla="*/ 133350 w 309563"/>
                <a:gd name="connsiteY59" fmla="*/ 89928 h 338138"/>
                <a:gd name="connsiteX60" fmla="*/ 221456 w 309563"/>
                <a:gd name="connsiteY60" fmla="*/ 20638 h 338138"/>
                <a:gd name="connsiteX61" fmla="*/ 66675 w 309563"/>
                <a:gd name="connsiteY61" fmla="*/ 19050 h 338138"/>
                <a:gd name="connsiteX62" fmla="*/ 66675 w 309563"/>
                <a:gd name="connsiteY62" fmla="*/ 30163 h 338138"/>
                <a:gd name="connsiteX63" fmla="*/ 127000 w 309563"/>
                <a:gd name="connsiteY63" fmla="*/ 30163 h 338138"/>
                <a:gd name="connsiteX64" fmla="*/ 127000 w 309563"/>
                <a:gd name="connsiteY64" fmla="*/ 19050 h 338138"/>
                <a:gd name="connsiteX65" fmla="*/ 26531 w 309563"/>
                <a:gd name="connsiteY65" fmla="*/ 0 h 338138"/>
                <a:gd name="connsiteX66" fmla="*/ 45102 w 309563"/>
                <a:gd name="connsiteY66" fmla="*/ 0 h 338138"/>
                <a:gd name="connsiteX67" fmla="*/ 50408 w 309563"/>
                <a:gd name="connsiteY67" fmla="*/ 5283 h 338138"/>
                <a:gd name="connsiteX68" fmla="*/ 184389 w 309563"/>
                <a:gd name="connsiteY68" fmla="*/ 5283 h 338138"/>
                <a:gd name="connsiteX69" fmla="*/ 193675 w 309563"/>
                <a:gd name="connsiteY69" fmla="*/ 13208 h 338138"/>
                <a:gd name="connsiteX70" fmla="*/ 148572 w 309563"/>
                <a:gd name="connsiteY70" fmla="*/ 33021 h 338138"/>
                <a:gd name="connsiteX71" fmla="*/ 135307 w 309563"/>
                <a:gd name="connsiteY71" fmla="*/ 44909 h 338138"/>
                <a:gd name="connsiteX72" fmla="*/ 30510 w 309563"/>
                <a:gd name="connsiteY72" fmla="*/ 44909 h 338138"/>
                <a:gd name="connsiteX73" fmla="*/ 30510 w 309563"/>
                <a:gd name="connsiteY73" fmla="*/ 283983 h 338138"/>
                <a:gd name="connsiteX74" fmla="*/ 163164 w 309563"/>
                <a:gd name="connsiteY74" fmla="*/ 283983 h 338138"/>
                <a:gd name="connsiteX75" fmla="*/ 163164 w 309563"/>
                <a:gd name="connsiteY75" fmla="*/ 187561 h 338138"/>
                <a:gd name="connsiteX76" fmla="*/ 193675 w 309563"/>
                <a:gd name="connsiteY76" fmla="*/ 180957 h 338138"/>
                <a:gd name="connsiteX77" fmla="*/ 193675 w 309563"/>
                <a:gd name="connsiteY77" fmla="*/ 328892 h 338138"/>
                <a:gd name="connsiteX78" fmla="*/ 184389 w 309563"/>
                <a:gd name="connsiteY78" fmla="*/ 338138 h 338138"/>
                <a:gd name="connsiteX79" fmla="*/ 9286 w 309563"/>
                <a:gd name="connsiteY79" fmla="*/ 338138 h 338138"/>
                <a:gd name="connsiteX80" fmla="*/ 0 w 309563"/>
                <a:gd name="connsiteY80" fmla="*/ 328892 h 338138"/>
                <a:gd name="connsiteX81" fmla="*/ 0 w 309563"/>
                <a:gd name="connsiteY81" fmla="*/ 14529 h 338138"/>
                <a:gd name="connsiteX82" fmla="*/ 9286 w 309563"/>
                <a:gd name="connsiteY82" fmla="*/ 5283 h 338138"/>
                <a:gd name="connsiteX83" fmla="*/ 21224 w 309563"/>
                <a:gd name="connsiteY83" fmla="*/ 5283 h 338138"/>
                <a:gd name="connsiteX84" fmla="*/ 26531 w 309563"/>
                <a:gd name="connsiteY8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09563" h="338138">
                  <a:moveTo>
                    <a:pt x="96838" y="300038"/>
                  </a:moveTo>
                  <a:cubicBezTo>
                    <a:pt x="90700" y="300038"/>
                    <a:pt x="85725" y="304658"/>
                    <a:pt x="85725" y="310357"/>
                  </a:cubicBezTo>
                  <a:cubicBezTo>
                    <a:pt x="85725" y="316056"/>
                    <a:pt x="90700" y="320676"/>
                    <a:pt x="96838" y="320676"/>
                  </a:cubicBezTo>
                  <a:cubicBezTo>
                    <a:pt x="102976" y="320676"/>
                    <a:pt x="107951" y="316056"/>
                    <a:pt x="107951" y="310357"/>
                  </a:cubicBezTo>
                  <a:cubicBezTo>
                    <a:pt x="107951" y="304658"/>
                    <a:pt x="102976" y="300038"/>
                    <a:pt x="96838" y="300038"/>
                  </a:cubicBezTo>
                  <a:close/>
                  <a:moveTo>
                    <a:pt x="206375" y="68263"/>
                  </a:moveTo>
                  <a:lnTo>
                    <a:pt x="206375" y="112713"/>
                  </a:lnTo>
                  <a:lnTo>
                    <a:pt x="214312" y="112713"/>
                  </a:lnTo>
                  <a:lnTo>
                    <a:pt x="214312" y="85726"/>
                  </a:lnTo>
                  <a:lnTo>
                    <a:pt x="225425" y="107951"/>
                  </a:lnTo>
                  <a:lnTo>
                    <a:pt x="230188" y="107951"/>
                  </a:lnTo>
                  <a:lnTo>
                    <a:pt x="241300" y="85726"/>
                  </a:lnTo>
                  <a:lnTo>
                    <a:pt x="241300" y="112713"/>
                  </a:lnTo>
                  <a:lnTo>
                    <a:pt x="249238" y="112713"/>
                  </a:lnTo>
                  <a:lnTo>
                    <a:pt x="249238" y="103562"/>
                  </a:lnTo>
                  <a:cubicBezTo>
                    <a:pt x="249238" y="103562"/>
                    <a:pt x="249238" y="103562"/>
                    <a:pt x="251925" y="106176"/>
                  </a:cubicBezTo>
                  <a:cubicBezTo>
                    <a:pt x="255955" y="110099"/>
                    <a:pt x="261328" y="112713"/>
                    <a:pt x="266701" y="112713"/>
                  </a:cubicBezTo>
                  <a:cubicBezTo>
                    <a:pt x="277447" y="112713"/>
                    <a:pt x="284163" y="107484"/>
                    <a:pt x="284163" y="99640"/>
                  </a:cubicBezTo>
                  <a:cubicBezTo>
                    <a:pt x="284163" y="90488"/>
                    <a:pt x="276104" y="87874"/>
                    <a:pt x="269387" y="85259"/>
                  </a:cubicBezTo>
                  <a:cubicBezTo>
                    <a:pt x="262671" y="83951"/>
                    <a:pt x="261328" y="82644"/>
                    <a:pt x="261328" y="80029"/>
                  </a:cubicBezTo>
                  <a:cubicBezTo>
                    <a:pt x="261328" y="77415"/>
                    <a:pt x="265357" y="76107"/>
                    <a:pt x="268044" y="76107"/>
                  </a:cubicBezTo>
                  <a:cubicBezTo>
                    <a:pt x="270731" y="76107"/>
                    <a:pt x="274760" y="76107"/>
                    <a:pt x="276104" y="77415"/>
                  </a:cubicBezTo>
                  <a:cubicBezTo>
                    <a:pt x="276104" y="77415"/>
                    <a:pt x="276104" y="77415"/>
                    <a:pt x="278790" y="80029"/>
                  </a:cubicBezTo>
                  <a:cubicBezTo>
                    <a:pt x="278790" y="80029"/>
                    <a:pt x="278790" y="80029"/>
                    <a:pt x="284163" y="73493"/>
                  </a:cubicBezTo>
                  <a:cubicBezTo>
                    <a:pt x="284163" y="73493"/>
                    <a:pt x="284163" y="73493"/>
                    <a:pt x="280133" y="70878"/>
                  </a:cubicBezTo>
                  <a:cubicBezTo>
                    <a:pt x="277447" y="69571"/>
                    <a:pt x="273417" y="68263"/>
                    <a:pt x="268044" y="68263"/>
                  </a:cubicBezTo>
                  <a:cubicBezTo>
                    <a:pt x="258641" y="68263"/>
                    <a:pt x="251925" y="72185"/>
                    <a:pt x="251925" y="80029"/>
                  </a:cubicBezTo>
                  <a:cubicBezTo>
                    <a:pt x="251925" y="89181"/>
                    <a:pt x="261328" y="91796"/>
                    <a:pt x="266701" y="93103"/>
                  </a:cubicBezTo>
                  <a:cubicBezTo>
                    <a:pt x="273417" y="95718"/>
                    <a:pt x="276104" y="97025"/>
                    <a:pt x="276104" y="99640"/>
                  </a:cubicBezTo>
                  <a:cubicBezTo>
                    <a:pt x="276104" y="103562"/>
                    <a:pt x="270731" y="103562"/>
                    <a:pt x="266701" y="103562"/>
                  </a:cubicBezTo>
                  <a:cubicBezTo>
                    <a:pt x="264014" y="103562"/>
                    <a:pt x="259984" y="102254"/>
                    <a:pt x="257298" y="100947"/>
                  </a:cubicBezTo>
                  <a:cubicBezTo>
                    <a:pt x="257298" y="100947"/>
                    <a:pt x="257298" y="100947"/>
                    <a:pt x="254611" y="97025"/>
                  </a:cubicBezTo>
                  <a:cubicBezTo>
                    <a:pt x="254611" y="97025"/>
                    <a:pt x="254611" y="97025"/>
                    <a:pt x="249238" y="103562"/>
                  </a:cubicBezTo>
                  <a:lnTo>
                    <a:pt x="249238" y="68263"/>
                  </a:lnTo>
                  <a:lnTo>
                    <a:pt x="241300" y="68263"/>
                  </a:lnTo>
                  <a:lnTo>
                    <a:pt x="227012" y="93663"/>
                  </a:lnTo>
                  <a:lnTo>
                    <a:pt x="214312" y="68263"/>
                  </a:lnTo>
                  <a:close/>
                  <a:moveTo>
                    <a:pt x="157163" y="68263"/>
                  </a:moveTo>
                  <a:lnTo>
                    <a:pt x="157163" y="112713"/>
                  </a:lnTo>
                  <a:lnTo>
                    <a:pt x="165100" y="112713"/>
                  </a:lnTo>
                  <a:lnTo>
                    <a:pt x="165100" y="85726"/>
                  </a:lnTo>
                  <a:lnTo>
                    <a:pt x="176213" y="107951"/>
                  </a:lnTo>
                  <a:lnTo>
                    <a:pt x="180976" y="107951"/>
                  </a:lnTo>
                  <a:lnTo>
                    <a:pt x="192088" y="85726"/>
                  </a:lnTo>
                  <a:lnTo>
                    <a:pt x="192088" y="112713"/>
                  </a:lnTo>
                  <a:lnTo>
                    <a:pt x="200026" y="112713"/>
                  </a:lnTo>
                  <a:lnTo>
                    <a:pt x="200026" y="68263"/>
                  </a:lnTo>
                  <a:lnTo>
                    <a:pt x="192088" y="68263"/>
                  </a:lnTo>
                  <a:lnTo>
                    <a:pt x="179388" y="93663"/>
                  </a:lnTo>
                  <a:lnTo>
                    <a:pt x="163513" y="68263"/>
                  </a:lnTo>
                  <a:close/>
                  <a:moveTo>
                    <a:pt x="221456" y="20638"/>
                  </a:moveTo>
                  <a:cubicBezTo>
                    <a:pt x="270113" y="20638"/>
                    <a:pt x="309563" y="52014"/>
                    <a:pt x="309563" y="89928"/>
                  </a:cubicBezTo>
                  <a:cubicBezTo>
                    <a:pt x="309563" y="129149"/>
                    <a:pt x="270113" y="160525"/>
                    <a:pt x="221456" y="160525"/>
                  </a:cubicBezTo>
                  <a:cubicBezTo>
                    <a:pt x="218826" y="160525"/>
                    <a:pt x="217511" y="160525"/>
                    <a:pt x="216196" y="160525"/>
                  </a:cubicBezTo>
                  <a:cubicBezTo>
                    <a:pt x="189896" y="173599"/>
                    <a:pt x="170170" y="176213"/>
                    <a:pt x="159650" y="176213"/>
                  </a:cubicBezTo>
                  <a:cubicBezTo>
                    <a:pt x="155705" y="176213"/>
                    <a:pt x="154390" y="174906"/>
                    <a:pt x="153075" y="174906"/>
                  </a:cubicBezTo>
                  <a:cubicBezTo>
                    <a:pt x="151760" y="174906"/>
                    <a:pt x="150445" y="173599"/>
                    <a:pt x="150445" y="172291"/>
                  </a:cubicBezTo>
                  <a:cubicBezTo>
                    <a:pt x="149130" y="170984"/>
                    <a:pt x="150445" y="169676"/>
                    <a:pt x="151760" y="168369"/>
                  </a:cubicBezTo>
                  <a:cubicBezTo>
                    <a:pt x="163595" y="157910"/>
                    <a:pt x="166225" y="150066"/>
                    <a:pt x="167540" y="146144"/>
                  </a:cubicBezTo>
                  <a:cubicBezTo>
                    <a:pt x="145185" y="133071"/>
                    <a:pt x="133350" y="112153"/>
                    <a:pt x="133350" y="89928"/>
                  </a:cubicBezTo>
                  <a:cubicBezTo>
                    <a:pt x="133350" y="52014"/>
                    <a:pt x="172800" y="20638"/>
                    <a:pt x="221456" y="20638"/>
                  </a:cubicBezTo>
                  <a:close/>
                  <a:moveTo>
                    <a:pt x="66675" y="19050"/>
                  </a:moveTo>
                  <a:lnTo>
                    <a:pt x="66675" y="30163"/>
                  </a:lnTo>
                  <a:lnTo>
                    <a:pt x="127000" y="30163"/>
                  </a:lnTo>
                  <a:lnTo>
                    <a:pt x="127000" y="19050"/>
                  </a:lnTo>
                  <a:close/>
                  <a:moveTo>
                    <a:pt x="26531" y="0"/>
                  </a:moveTo>
                  <a:cubicBezTo>
                    <a:pt x="26531" y="0"/>
                    <a:pt x="26531" y="0"/>
                    <a:pt x="45102" y="0"/>
                  </a:cubicBezTo>
                  <a:cubicBezTo>
                    <a:pt x="47755" y="0"/>
                    <a:pt x="50408" y="2641"/>
                    <a:pt x="50408" y="5283"/>
                  </a:cubicBezTo>
                  <a:cubicBezTo>
                    <a:pt x="50408" y="5283"/>
                    <a:pt x="50408" y="5283"/>
                    <a:pt x="184389" y="5283"/>
                  </a:cubicBezTo>
                  <a:cubicBezTo>
                    <a:pt x="188369" y="5283"/>
                    <a:pt x="192348" y="9246"/>
                    <a:pt x="193675" y="13208"/>
                  </a:cubicBezTo>
                  <a:cubicBezTo>
                    <a:pt x="176430" y="17171"/>
                    <a:pt x="160511" y="23775"/>
                    <a:pt x="148572" y="33021"/>
                  </a:cubicBezTo>
                  <a:cubicBezTo>
                    <a:pt x="143266" y="36984"/>
                    <a:pt x="139287" y="40946"/>
                    <a:pt x="135307" y="44909"/>
                  </a:cubicBezTo>
                  <a:cubicBezTo>
                    <a:pt x="135307" y="44909"/>
                    <a:pt x="135307" y="44909"/>
                    <a:pt x="30510" y="44909"/>
                  </a:cubicBezTo>
                  <a:cubicBezTo>
                    <a:pt x="30510" y="44909"/>
                    <a:pt x="30510" y="44909"/>
                    <a:pt x="30510" y="283983"/>
                  </a:cubicBezTo>
                  <a:cubicBezTo>
                    <a:pt x="30510" y="283983"/>
                    <a:pt x="30510" y="283983"/>
                    <a:pt x="163164" y="283983"/>
                  </a:cubicBezTo>
                  <a:lnTo>
                    <a:pt x="163164" y="187561"/>
                  </a:lnTo>
                  <a:cubicBezTo>
                    <a:pt x="172450" y="187561"/>
                    <a:pt x="181736" y="184919"/>
                    <a:pt x="193675" y="180957"/>
                  </a:cubicBezTo>
                  <a:cubicBezTo>
                    <a:pt x="193675" y="180957"/>
                    <a:pt x="193675" y="180957"/>
                    <a:pt x="193675" y="328892"/>
                  </a:cubicBezTo>
                  <a:cubicBezTo>
                    <a:pt x="193675" y="334176"/>
                    <a:pt x="189695" y="338138"/>
                    <a:pt x="184389" y="338138"/>
                  </a:cubicBezTo>
                  <a:cubicBezTo>
                    <a:pt x="184389" y="338138"/>
                    <a:pt x="184389" y="338138"/>
                    <a:pt x="9286" y="338138"/>
                  </a:cubicBezTo>
                  <a:cubicBezTo>
                    <a:pt x="3979" y="338138"/>
                    <a:pt x="0" y="334176"/>
                    <a:pt x="0" y="328892"/>
                  </a:cubicBezTo>
                  <a:cubicBezTo>
                    <a:pt x="0" y="328892"/>
                    <a:pt x="0" y="328892"/>
                    <a:pt x="0" y="14529"/>
                  </a:cubicBezTo>
                  <a:cubicBezTo>
                    <a:pt x="0" y="9246"/>
                    <a:pt x="3979" y="5283"/>
                    <a:pt x="9286" y="5283"/>
                  </a:cubicBezTo>
                  <a:cubicBezTo>
                    <a:pt x="9286" y="5283"/>
                    <a:pt x="9286" y="5283"/>
                    <a:pt x="21224" y="5283"/>
                  </a:cubicBezTo>
                  <a:cubicBezTo>
                    <a:pt x="21224" y="2641"/>
                    <a:pt x="23877" y="0"/>
                    <a:pt x="265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9A58B62-8CE9-45A1-9223-60ABEF200A9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73982" y="3005478"/>
              <a:ext cx="565317" cy="70417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7C71BFF-7C22-4859-9A78-D59338F88606}"/>
              </a:ext>
            </a:extLst>
          </p:cNvPr>
          <p:cNvGrpSpPr/>
          <p:nvPr/>
        </p:nvGrpSpPr>
        <p:grpSpPr>
          <a:xfrm>
            <a:off x="1503493" y="2093874"/>
            <a:ext cx="2282500" cy="1108311"/>
            <a:chOff x="11884" y="3191"/>
            <a:chExt cx="1639" cy="174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59D48F3-A5AC-4FEE-B13B-E7D37257AC2E}"/>
                </a:ext>
              </a:extLst>
            </p:cNvPr>
            <p:cNvSpPr txBox="1"/>
            <p:nvPr/>
          </p:nvSpPr>
          <p:spPr>
            <a:xfrm>
              <a:off x="11884" y="3744"/>
              <a:ext cx="1638" cy="1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76">
              <a:extLst>
                <a:ext uri="{FF2B5EF4-FFF2-40B4-BE49-F238E27FC236}">
                  <a16:creationId xmlns:a16="http://schemas.microsoft.com/office/drawing/2014/main" id="{A5B12445-4E38-459C-94C3-6A57B9D9B3A0}"/>
                </a:ext>
              </a:extLst>
            </p:cNvPr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小标题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91B980F-639F-408E-BE45-5D17FACEF35D}"/>
              </a:ext>
            </a:extLst>
          </p:cNvPr>
          <p:cNvGrpSpPr/>
          <p:nvPr/>
        </p:nvGrpSpPr>
        <p:grpSpPr>
          <a:xfrm>
            <a:off x="1502100" y="3469882"/>
            <a:ext cx="2282500" cy="1108311"/>
            <a:chOff x="11884" y="3191"/>
            <a:chExt cx="1639" cy="174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523A4B3-717B-44E0-BCED-5839FF2FD416}"/>
                </a:ext>
              </a:extLst>
            </p:cNvPr>
            <p:cNvSpPr txBox="1"/>
            <p:nvPr/>
          </p:nvSpPr>
          <p:spPr>
            <a:xfrm>
              <a:off x="11884" y="3744"/>
              <a:ext cx="1638" cy="1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76">
              <a:extLst>
                <a:ext uri="{FF2B5EF4-FFF2-40B4-BE49-F238E27FC236}">
                  <a16:creationId xmlns:a16="http://schemas.microsoft.com/office/drawing/2014/main" id="{5EA59AA5-A211-49DF-8A44-0232D6427CED}"/>
                </a:ext>
              </a:extLst>
            </p:cNvPr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小标题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9E04A21-CFD3-4B51-929C-3BB2C715A37D}"/>
              </a:ext>
            </a:extLst>
          </p:cNvPr>
          <p:cNvGrpSpPr/>
          <p:nvPr/>
        </p:nvGrpSpPr>
        <p:grpSpPr>
          <a:xfrm>
            <a:off x="8689501" y="2111011"/>
            <a:ext cx="2282500" cy="1108311"/>
            <a:chOff x="11884" y="3191"/>
            <a:chExt cx="1639" cy="174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6B90213-B1CA-4013-A05D-D1875EE623DD}"/>
                </a:ext>
              </a:extLst>
            </p:cNvPr>
            <p:cNvSpPr txBox="1"/>
            <p:nvPr/>
          </p:nvSpPr>
          <p:spPr>
            <a:xfrm>
              <a:off x="11884" y="3744"/>
              <a:ext cx="1638" cy="1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76">
              <a:extLst>
                <a:ext uri="{FF2B5EF4-FFF2-40B4-BE49-F238E27FC236}">
                  <a16:creationId xmlns:a16="http://schemas.microsoft.com/office/drawing/2014/main" id="{10BE3B18-0332-4734-AA15-0C933B0C36ED}"/>
                </a:ext>
              </a:extLst>
            </p:cNvPr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小标题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809911E-8362-4E5C-8112-FE55672BFC4A}"/>
              </a:ext>
            </a:extLst>
          </p:cNvPr>
          <p:cNvGrpSpPr/>
          <p:nvPr/>
        </p:nvGrpSpPr>
        <p:grpSpPr>
          <a:xfrm>
            <a:off x="8688109" y="3487020"/>
            <a:ext cx="2282500" cy="1108311"/>
            <a:chOff x="11884" y="3191"/>
            <a:chExt cx="1639" cy="174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A1B660C-F32E-4125-9E3C-99B77515C111}"/>
                </a:ext>
              </a:extLst>
            </p:cNvPr>
            <p:cNvSpPr txBox="1"/>
            <p:nvPr/>
          </p:nvSpPr>
          <p:spPr>
            <a:xfrm>
              <a:off x="11884" y="3744"/>
              <a:ext cx="1638" cy="1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76">
              <a:extLst>
                <a:ext uri="{FF2B5EF4-FFF2-40B4-BE49-F238E27FC236}">
                  <a16:creationId xmlns:a16="http://schemas.microsoft.com/office/drawing/2014/main" id="{3CD4E414-62A6-4FC1-8348-FE295849D2AB}"/>
                </a:ext>
              </a:extLst>
            </p:cNvPr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小标题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3" name="矩形 32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14385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71"/>
          <p:cNvSpPr>
            <a:spLocks noEditPoints="1"/>
          </p:cNvSpPr>
          <p:nvPr/>
        </p:nvSpPr>
        <p:spPr bwMode="auto">
          <a:xfrm>
            <a:off x="6357387" y="3823505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91439" tIns="45719" rIns="91439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Freeform 476"/>
          <p:cNvSpPr>
            <a:spLocks noEditPoints="1"/>
          </p:cNvSpPr>
          <p:nvPr/>
        </p:nvSpPr>
        <p:spPr bwMode="auto">
          <a:xfrm>
            <a:off x="1935371" y="1519249"/>
            <a:ext cx="1041341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91439" tIns="45719" rIns="91439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Oval 493"/>
          <p:cNvSpPr>
            <a:spLocks noChangeArrowheads="1"/>
          </p:cNvSpPr>
          <p:nvPr/>
        </p:nvSpPr>
        <p:spPr bwMode="auto">
          <a:xfrm>
            <a:off x="1935370" y="3899789"/>
            <a:ext cx="730404" cy="662683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vert="horz" wrap="square" lIns="91439" tIns="45719" rIns="91439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497"/>
          <p:cNvSpPr>
            <a:spLocks noEditPoints="1"/>
          </p:cNvSpPr>
          <p:nvPr/>
        </p:nvSpPr>
        <p:spPr bwMode="auto">
          <a:xfrm>
            <a:off x="6357389" y="1519250"/>
            <a:ext cx="563836" cy="777833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39" tIns="45719" rIns="91439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35370" y="2366026"/>
            <a:ext cx="37095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357385" y="2366026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935370" y="4721465"/>
            <a:ext cx="37095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57385" y="4721465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498"/>
          <p:cNvSpPr txBox="1"/>
          <p:nvPr/>
        </p:nvSpPr>
        <p:spPr>
          <a:xfrm>
            <a:off x="4537841" y="1784433"/>
            <a:ext cx="1223411" cy="400108"/>
          </a:xfrm>
          <a:prstGeom prst="rect">
            <a:avLst/>
          </a:prstGeom>
          <a:noFill/>
        </p:spPr>
        <p:txBody>
          <a:bodyPr wrap="none" lIns="91439" tIns="45719" rIns="91439" bIns="45719" rtlCol="0" anchor="ctr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TextBox 499"/>
          <p:cNvSpPr txBox="1"/>
          <p:nvPr/>
        </p:nvSpPr>
        <p:spPr>
          <a:xfrm>
            <a:off x="8930652" y="1784433"/>
            <a:ext cx="1223411" cy="400108"/>
          </a:xfrm>
          <a:prstGeom prst="rect">
            <a:avLst/>
          </a:prstGeom>
          <a:noFill/>
        </p:spPr>
        <p:txBody>
          <a:bodyPr wrap="none" lIns="91439" tIns="45719" rIns="91439" bIns="45719" rtlCol="0" anchor="ctr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2" name="TextBox 500"/>
          <p:cNvSpPr txBox="1"/>
          <p:nvPr/>
        </p:nvSpPr>
        <p:spPr>
          <a:xfrm>
            <a:off x="4537841" y="4109416"/>
            <a:ext cx="1223411" cy="400108"/>
          </a:xfrm>
          <a:prstGeom prst="rect">
            <a:avLst/>
          </a:prstGeom>
          <a:noFill/>
        </p:spPr>
        <p:txBody>
          <a:bodyPr wrap="none" lIns="91439" tIns="45719" rIns="91439" bIns="45719" rtlCol="0" anchor="ctr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TextBox 501"/>
          <p:cNvSpPr txBox="1"/>
          <p:nvPr/>
        </p:nvSpPr>
        <p:spPr>
          <a:xfrm>
            <a:off x="8930652" y="4109416"/>
            <a:ext cx="1223411" cy="400108"/>
          </a:xfrm>
          <a:prstGeom prst="rect">
            <a:avLst/>
          </a:prstGeom>
          <a:noFill/>
        </p:spPr>
        <p:txBody>
          <a:bodyPr wrap="none" lIns="91439" tIns="45719" rIns="91439" bIns="45719" rtlCol="0" anchor="ctr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4" name="TextBox 503"/>
          <p:cNvSpPr txBox="1"/>
          <p:nvPr/>
        </p:nvSpPr>
        <p:spPr>
          <a:xfrm>
            <a:off x="1810147" y="2456075"/>
            <a:ext cx="4061599" cy="700574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504"/>
          <p:cNvSpPr txBox="1"/>
          <p:nvPr/>
        </p:nvSpPr>
        <p:spPr>
          <a:xfrm>
            <a:off x="6255789" y="2456075"/>
            <a:ext cx="4061599" cy="700574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505"/>
          <p:cNvSpPr txBox="1"/>
          <p:nvPr/>
        </p:nvSpPr>
        <p:spPr>
          <a:xfrm>
            <a:off x="1810147" y="4821939"/>
            <a:ext cx="4061599" cy="700574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506"/>
          <p:cNvSpPr txBox="1"/>
          <p:nvPr/>
        </p:nvSpPr>
        <p:spPr>
          <a:xfrm>
            <a:off x="6255789" y="4821939"/>
            <a:ext cx="4061599" cy="700574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32320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860"/>
            <a:ext cx="12192000" cy="609514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048" y="0"/>
            <a:ext cx="5098951" cy="264045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43150" y="4800884"/>
            <a:ext cx="9010650" cy="184601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4850192" y="925899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ln>
                  <a:gradFill>
                    <a:gsLst>
                      <a:gs pos="68000">
                        <a:srgbClr val="EB0000">
                          <a:alpha val="0"/>
                        </a:srgbClr>
                      </a:gs>
                      <a:gs pos="39000">
                        <a:srgbClr val="D50000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04</a:t>
            </a:r>
            <a:endParaRPr lang="zh-CN" altLang="en-US" sz="16600" dirty="0">
              <a:ln>
                <a:gradFill>
                  <a:gsLst>
                    <a:gs pos="68000">
                      <a:srgbClr val="EB0000">
                        <a:alpha val="0"/>
                      </a:srgbClr>
                    </a:gs>
                    <a:gs pos="39000">
                      <a:srgbClr val="D50000"/>
                    </a:gs>
                  </a:gsLst>
                  <a:lin ang="5400000" scaled="1"/>
                </a:gradFill>
              </a:ln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45873" y="2870567"/>
            <a:ext cx="7353300" cy="887236"/>
            <a:chOff x="2355899" y="2005283"/>
            <a:chExt cx="7353300" cy="887236"/>
          </a:xfrm>
        </p:grpSpPr>
        <p:sp>
          <p:nvSpPr>
            <p:cNvPr id="59" name="圆角矩形 58"/>
            <p:cNvSpPr/>
            <p:nvPr/>
          </p:nvSpPr>
          <p:spPr>
            <a:xfrm>
              <a:off x="2355899" y="2005283"/>
              <a:ext cx="7353300" cy="887236"/>
            </a:xfrm>
            <a:prstGeom prst="roundRect">
              <a:avLst>
                <a:gd name="adj" fmla="val 22031"/>
              </a:avLst>
            </a:prstGeom>
            <a:solidFill>
              <a:schemeClr val="bg1"/>
            </a:solidFill>
            <a:ln>
              <a:gradFill flip="none" rotWithShape="1">
                <a:gsLst>
                  <a:gs pos="53000">
                    <a:srgbClr val="E00000">
                      <a:alpha val="0"/>
                    </a:srgbClr>
                  </a:gs>
                  <a:gs pos="0">
                    <a:srgbClr val="D50000">
                      <a:alpha val="54000"/>
                    </a:srgbClr>
                  </a:gs>
                  <a:gs pos="100000">
                    <a:srgbClr val="EB0000"/>
                  </a:gs>
                </a:gsLst>
                <a:lin ang="0" scaled="1"/>
                <a:tileRect/>
              </a:gradFill>
            </a:ln>
            <a:effectLst>
              <a:innerShdw blurRad="63500" dist="50800" dir="13500000">
                <a:srgbClr val="EFD9A5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20635A6-0010-4EAC-BD29-2B8B1554129A}"/>
                </a:ext>
              </a:extLst>
            </p:cNvPr>
            <p:cNvSpPr txBox="1"/>
            <p:nvPr/>
          </p:nvSpPr>
          <p:spPr>
            <a:xfrm>
              <a:off x="2400221" y="2125735"/>
              <a:ext cx="71857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174523" y="391977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3642935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860"/>
            <a:ext cx="12192000" cy="609514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048" y="0"/>
            <a:ext cx="5098951" cy="264045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43150" y="4800884"/>
            <a:ext cx="9010650" cy="18460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63647" y="615152"/>
            <a:ext cx="22479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D5000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目录</a:t>
            </a:r>
          </a:p>
          <a:p>
            <a:r>
              <a:rPr lang="zh-CN" altLang="en-US" sz="2400" dirty="0">
                <a:solidFill>
                  <a:srgbClr val="D50000"/>
                </a:solidFill>
              </a:rPr>
              <a:t>CONTENTS</a:t>
            </a:r>
            <a:endParaRPr lang="zh-CN" altLang="en-US" dirty="0">
              <a:solidFill>
                <a:srgbClr val="D50000"/>
              </a:solidFill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2990424" y="1349316"/>
            <a:ext cx="7353300" cy="518813"/>
          </a:xfrm>
          <a:prstGeom prst="roundRect">
            <a:avLst>
              <a:gd name="adj" fmla="val 22031"/>
            </a:avLst>
          </a:prstGeom>
          <a:solidFill>
            <a:schemeClr val="bg1"/>
          </a:solidFill>
          <a:ln>
            <a:gradFill flip="none" rotWithShape="1">
              <a:gsLst>
                <a:gs pos="53000">
                  <a:srgbClr val="E00000">
                    <a:alpha val="0"/>
                  </a:srgbClr>
                </a:gs>
                <a:gs pos="0">
                  <a:srgbClr val="D50000">
                    <a:alpha val="54000"/>
                  </a:srgbClr>
                </a:gs>
                <a:gs pos="100000">
                  <a:srgbClr val="EB0000"/>
                </a:gs>
              </a:gsLst>
              <a:lin ang="0" scaled="1"/>
              <a:tileRect/>
            </a:gradFill>
          </a:ln>
          <a:effectLst>
            <a:innerShdw blurRad="63500" dist="50800" dir="13500000">
              <a:srgbClr val="EFD9A5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20635A6-0010-4EAC-BD29-2B8B1554129A}"/>
              </a:ext>
            </a:extLst>
          </p:cNvPr>
          <p:cNvSpPr txBox="1"/>
          <p:nvPr/>
        </p:nvSpPr>
        <p:spPr>
          <a:xfrm>
            <a:off x="3034746" y="1404834"/>
            <a:ext cx="7185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单击此处添加标题文本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6" r="42813" b="36641"/>
          <a:stretch/>
        </p:blipFill>
        <p:spPr>
          <a:xfrm>
            <a:off x="2911547" y="1320226"/>
            <a:ext cx="667249" cy="57699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61319" y="1352559"/>
            <a:ext cx="617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2800" dirty="0">
              <a:solidFill>
                <a:srgbClr val="EFD9A5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911547" y="2068960"/>
            <a:ext cx="7432177" cy="576991"/>
            <a:chOff x="2277022" y="1976193"/>
            <a:chExt cx="7432177" cy="576991"/>
          </a:xfrm>
        </p:grpSpPr>
        <p:sp>
          <p:nvSpPr>
            <p:cNvPr id="24" name="圆角矩形 23"/>
            <p:cNvSpPr/>
            <p:nvPr/>
          </p:nvSpPr>
          <p:spPr>
            <a:xfrm>
              <a:off x="2355899" y="2005283"/>
              <a:ext cx="7353300" cy="518813"/>
            </a:xfrm>
            <a:prstGeom prst="roundRect">
              <a:avLst>
                <a:gd name="adj" fmla="val 22031"/>
              </a:avLst>
            </a:prstGeom>
            <a:solidFill>
              <a:schemeClr val="bg1"/>
            </a:solidFill>
            <a:ln>
              <a:gradFill flip="none" rotWithShape="1">
                <a:gsLst>
                  <a:gs pos="53000">
                    <a:srgbClr val="E00000">
                      <a:alpha val="0"/>
                    </a:srgbClr>
                  </a:gs>
                  <a:gs pos="0">
                    <a:srgbClr val="D50000">
                      <a:alpha val="54000"/>
                    </a:srgbClr>
                  </a:gs>
                  <a:gs pos="100000">
                    <a:srgbClr val="EB0000"/>
                  </a:gs>
                </a:gsLst>
                <a:lin ang="0" scaled="1"/>
                <a:tileRect/>
              </a:gradFill>
            </a:ln>
            <a:effectLst>
              <a:innerShdw blurRad="63500" dist="50800" dir="13500000">
                <a:srgbClr val="EFD9A5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0635A6-0010-4EAC-BD29-2B8B1554129A}"/>
                </a:ext>
              </a:extLst>
            </p:cNvPr>
            <p:cNvSpPr txBox="1"/>
            <p:nvPr/>
          </p:nvSpPr>
          <p:spPr>
            <a:xfrm>
              <a:off x="2400221" y="2060801"/>
              <a:ext cx="71857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06" r="42813" b="36641"/>
            <a:stretch/>
          </p:blipFill>
          <p:spPr>
            <a:xfrm>
              <a:off x="2277022" y="1976193"/>
              <a:ext cx="667249" cy="576991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2326794" y="2008526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EFD9A5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02</a:t>
              </a:r>
              <a:endParaRPr lang="zh-CN" altLang="en-US" sz="28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11547" y="2817694"/>
            <a:ext cx="7432177" cy="576991"/>
            <a:chOff x="2277022" y="1976193"/>
            <a:chExt cx="7432177" cy="576991"/>
          </a:xfrm>
        </p:grpSpPr>
        <p:sp>
          <p:nvSpPr>
            <p:cNvPr id="29" name="圆角矩形 28"/>
            <p:cNvSpPr/>
            <p:nvPr/>
          </p:nvSpPr>
          <p:spPr>
            <a:xfrm>
              <a:off x="2355899" y="2005283"/>
              <a:ext cx="7353300" cy="518813"/>
            </a:xfrm>
            <a:prstGeom prst="roundRect">
              <a:avLst>
                <a:gd name="adj" fmla="val 22031"/>
              </a:avLst>
            </a:prstGeom>
            <a:solidFill>
              <a:schemeClr val="bg1"/>
            </a:solidFill>
            <a:ln>
              <a:gradFill flip="none" rotWithShape="1">
                <a:gsLst>
                  <a:gs pos="53000">
                    <a:srgbClr val="E00000">
                      <a:alpha val="0"/>
                    </a:srgbClr>
                  </a:gs>
                  <a:gs pos="0">
                    <a:srgbClr val="D50000">
                      <a:alpha val="54000"/>
                    </a:srgbClr>
                  </a:gs>
                  <a:gs pos="100000">
                    <a:srgbClr val="EB0000"/>
                  </a:gs>
                </a:gsLst>
                <a:lin ang="0" scaled="1"/>
                <a:tileRect/>
              </a:gradFill>
            </a:ln>
            <a:effectLst>
              <a:innerShdw blurRad="63500" dist="50800" dir="13500000">
                <a:srgbClr val="EFD9A5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20635A6-0010-4EAC-BD29-2B8B1554129A}"/>
                </a:ext>
              </a:extLst>
            </p:cNvPr>
            <p:cNvSpPr txBox="1"/>
            <p:nvPr/>
          </p:nvSpPr>
          <p:spPr>
            <a:xfrm>
              <a:off x="2400221" y="2060801"/>
              <a:ext cx="71857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06" r="42813" b="36641"/>
            <a:stretch/>
          </p:blipFill>
          <p:spPr>
            <a:xfrm>
              <a:off x="2277022" y="1976193"/>
              <a:ext cx="667249" cy="576991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2326794" y="2008526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EFD9A5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03</a:t>
              </a:r>
              <a:endParaRPr lang="zh-CN" altLang="en-US" sz="28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911547" y="3566428"/>
            <a:ext cx="7432177" cy="576991"/>
            <a:chOff x="2277022" y="1976193"/>
            <a:chExt cx="7432177" cy="576991"/>
          </a:xfrm>
        </p:grpSpPr>
        <p:sp>
          <p:nvSpPr>
            <p:cNvPr id="34" name="圆角矩形 33"/>
            <p:cNvSpPr/>
            <p:nvPr/>
          </p:nvSpPr>
          <p:spPr>
            <a:xfrm>
              <a:off x="2355899" y="2005283"/>
              <a:ext cx="7353300" cy="518813"/>
            </a:xfrm>
            <a:prstGeom prst="roundRect">
              <a:avLst>
                <a:gd name="adj" fmla="val 22031"/>
              </a:avLst>
            </a:prstGeom>
            <a:solidFill>
              <a:schemeClr val="bg1"/>
            </a:solidFill>
            <a:ln>
              <a:gradFill flip="none" rotWithShape="1">
                <a:gsLst>
                  <a:gs pos="53000">
                    <a:srgbClr val="E00000">
                      <a:alpha val="0"/>
                    </a:srgbClr>
                  </a:gs>
                  <a:gs pos="0">
                    <a:srgbClr val="D50000">
                      <a:alpha val="54000"/>
                    </a:srgbClr>
                  </a:gs>
                  <a:gs pos="100000">
                    <a:srgbClr val="EB0000"/>
                  </a:gs>
                </a:gsLst>
                <a:lin ang="0" scaled="1"/>
                <a:tileRect/>
              </a:gradFill>
            </a:ln>
            <a:effectLst>
              <a:innerShdw blurRad="63500" dist="50800" dir="13500000">
                <a:srgbClr val="EFD9A5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20635A6-0010-4EAC-BD29-2B8B1554129A}"/>
                </a:ext>
              </a:extLst>
            </p:cNvPr>
            <p:cNvSpPr txBox="1"/>
            <p:nvPr/>
          </p:nvSpPr>
          <p:spPr>
            <a:xfrm>
              <a:off x="2400221" y="2060801"/>
              <a:ext cx="71857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06" r="42813" b="36641"/>
            <a:stretch/>
          </p:blipFill>
          <p:spPr>
            <a:xfrm>
              <a:off x="2277022" y="1976193"/>
              <a:ext cx="667249" cy="576991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326794" y="2008526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EFD9A5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04</a:t>
              </a:r>
              <a:endParaRPr lang="zh-CN" altLang="en-US" sz="28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911547" y="4315162"/>
            <a:ext cx="7432177" cy="576991"/>
            <a:chOff x="2277022" y="1976193"/>
            <a:chExt cx="7432177" cy="576991"/>
          </a:xfrm>
        </p:grpSpPr>
        <p:sp>
          <p:nvSpPr>
            <p:cNvPr id="40" name="圆角矩形 39"/>
            <p:cNvSpPr/>
            <p:nvPr/>
          </p:nvSpPr>
          <p:spPr>
            <a:xfrm>
              <a:off x="2355899" y="2005283"/>
              <a:ext cx="7353300" cy="518813"/>
            </a:xfrm>
            <a:prstGeom prst="roundRect">
              <a:avLst>
                <a:gd name="adj" fmla="val 22031"/>
              </a:avLst>
            </a:prstGeom>
            <a:solidFill>
              <a:schemeClr val="bg1"/>
            </a:solidFill>
            <a:ln>
              <a:gradFill flip="none" rotWithShape="1">
                <a:gsLst>
                  <a:gs pos="53000">
                    <a:srgbClr val="E00000">
                      <a:alpha val="0"/>
                    </a:srgbClr>
                  </a:gs>
                  <a:gs pos="0">
                    <a:srgbClr val="D50000">
                      <a:alpha val="54000"/>
                    </a:srgbClr>
                  </a:gs>
                  <a:gs pos="100000">
                    <a:srgbClr val="EB0000"/>
                  </a:gs>
                </a:gsLst>
                <a:lin ang="0" scaled="1"/>
                <a:tileRect/>
              </a:gradFill>
            </a:ln>
            <a:effectLst>
              <a:innerShdw blurRad="63500" dist="50800" dir="13500000">
                <a:srgbClr val="EFD9A5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20635A6-0010-4EAC-BD29-2B8B1554129A}"/>
                </a:ext>
              </a:extLst>
            </p:cNvPr>
            <p:cNvSpPr txBox="1"/>
            <p:nvPr/>
          </p:nvSpPr>
          <p:spPr>
            <a:xfrm>
              <a:off x="2400221" y="2060801"/>
              <a:ext cx="71857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06" r="42813" b="36641"/>
            <a:stretch/>
          </p:blipFill>
          <p:spPr>
            <a:xfrm>
              <a:off x="2277022" y="1976193"/>
              <a:ext cx="667249" cy="576991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2326794" y="2008526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EFD9A5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05</a:t>
              </a:r>
              <a:endParaRPr lang="zh-CN" altLang="en-US" sz="28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5104832A-8AAE-3D72-B23E-DEE508E512B9}"/>
              </a:ext>
            </a:extLst>
          </p:cNvPr>
          <p:cNvSpPr txBox="1"/>
          <p:nvPr/>
        </p:nvSpPr>
        <p:spPr>
          <a:xfrm>
            <a:off x="106476800" y="-541342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extLst>
      <p:ext uri="{BB962C8B-B14F-4D97-AF65-F5344CB8AC3E}">
        <p14:creationId xmlns:p14="http://schemas.microsoft.com/office/powerpoint/2010/main" val="3690519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B62D197C-8286-4200-B1DC-68242C1EB077}"/>
              </a:ext>
            </a:extLst>
          </p:cNvPr>
          <p:cNvGrpSpPr/>
          <p:nvPr/>
        </p:nvGrpSpPr>
        <p:grpSpPr>
          <a:xfrm flipH="1">
            <a:off x="1887871" y="1909945"/>
            <a:ext cx="9108496" cy="2979031"/>
            <a:chOff x="652397" y="1800463"/>
            <a:chExt cx="7807391" cy="2553488"/>
          </a:xfrm>
        </p:grpSpPr>
        <p:sp>
          <p:nvSpPr>
            <p:cNvPr id="11" name="Oval 9">
              <a:extLst>
                <a:ext uri="{FF2B5EF4-FFF2-40B4-BE49-F238E27FC236}">
                  <a16:creationId xmlns:a16="http://schemas.microsoft.com/office/drawing/2014/main" id="{A3CA0AFF-750D-4E76-94CF-A954B6816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9508" y="2834245"/>
              <a:ext cx="733425" cy="7336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35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10">
              <a:extLst>
                <a:ext uri="{FF2B5EF4-FFF2-40B4-BE49-F238E27FC236}">
                  <a16:creationId xmlns:a16="http://schemas.microsoft.com/office/drawing/2014/main" id="{29F963FA-5101-4A2B-83B4-940A70765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016" y="2270509"/>
              <a:ext cx="641350" cy="6351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35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Oval 11">
              <a:extLst>
                <a:ext uri="{FF2B5EF4-FFF2-40B4-BE49-F238E27FC236}">
                  <a16:creationId xmlns:a16="http://schemas.microsoft.com/office/drawing/2014/main" id="{68C13BF5-3F8F-4F5C-9339-215BA1D277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2788" y="2032310"/>
              <a:ext cx="366712" cy="3668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35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FB301A90-0BCB-4E3A-8327-E53ADE734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649" y="2335616"/>
              <a:ext cx="255588" cy="2556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35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13">
              <a:extLst>
                <a:ext uri="{FF2B5EF4-FFF2-40B4-BE49-F238E27FC236}">
                  <a16:creationId xmlns:a16="http://schemas.microsoft.com/office/drawing/2014/main" id="{62B1C4D7-738F-4B69-9187-0BEBB8228D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397" y="2335616"/>
              <a:ext cx="176212" cy="1762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35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5">
              <a:extLst>
                <a:ext uri="{FF2B5EF4-FFF2-40B4-BE49-F238E27FC236}">
                  <a16:creationId xmlns:a16="http://schemas.microsoft.com/office/drawing/2014/main" id="{83B920F7-F441-497E-B77B-2D11AC14F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550" y="1863983"/>
              <a:ext cx="323850" cy="3239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endParaRPr lang="zh-CN" altLang="en-US" sz="35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643C60F0-AC02-49FD-A52C-82DABECB4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550" y="2584931"/>
              <a:ext cx="323850" cy="3239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35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17">
              <a:extLst>
                <a:ext uri="{FF2B5EF4-FFF2-40B4-BE49-F238E27FC236}">
                  <a16:creationId xmlns:a16="http://schemas.microsoft.com/office/drawing/2014/main" id="{52EBF9B7-6540-42FF-A9F8-296D797B4C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550" y="3309054"/>
              <a:ext cx="323850" cy="3207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endParaRPr lang="zh-CN" altLang="en-US" sz="35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18">
              <a:extLst>
                <a:ext uri="{FF2B5EF4-FFF2-40B4-BE49-F238E27FC236}">
                  <a16:creationId xmlns:a16="http://schemas.microsoft.com/office/drawing/2014/main" id="{250FDF65-BADD-4B0F-B078-25A958DE25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550" y="4022061"/>
              <a:ext cx="323850" cy="3239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35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19">
              <a:extLst>
                <a:ext uri="{FF2B5EF4-FFF2-40B4-BE49-F238E27FC236}">
                  <a16:creationId xmlns:a16="http://schemas.microsoft.com/office/drawing/2014/main" id="{378DAE3C-913C-4C88-8A95-222558CFEEED}"/>
                </a:ext>
              </a:extLst>
            </p:cNvPr>
            <p:cNvGrpSpPr/>
            <p:nvPr/>
          </p:nvGrpSpPr>
          <p:grpSpPr bwMode="auto">
            <a:xfrm>
              <a:off x="3872032" y="1825871"/>
              <a:ext cx="1733550" cy="2528080"/>
              <a:chOff x="71" y="0"/>
              <a:chExt cx="1335" cy="1947"/>
            </a:xfrm>
          </p:grpSpPr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id="{211E0C7F-9B96-4D81-8D24-20DBC9194F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" y="0"/>
                <a:ext cx="1335" cy="1609"/>
              </a:xfrm>
              <a:custGeom>
                <a:avLst/>
                <a:gdLst>
                  <a:gd name="T0" fmla="*/ 282 w 565"/>
                  <a:gd name="T1" fmla="*/ 0 h 681"/>
                  <a:gd name="T2" fmla="*/ 0 w 565"/>
                  <a:gd name="T3" fmla="*/ 283 h 681"/>
                  <a:gd name="T4" fmla="*/ 72 w 565"/>
                  <a:gd name="T5" fmla="*/ 472 h 681"/>
                  <a:gd name="T6" fmla="*/ 72 w 565"/>
                  <a:gd name="T7" fmla="*/ 472 h 681"/>
                  <a:gd name="T8" fmla="*/ 73 w 565"/>
                  <a:gd name="T9" fmla="*/ 473 h 681"/>
                  <a:gd name="T10" fmla="*/ 85 w 565"/>
                  <a:gd name="T11" fmla="*/ 486 h 681"/>
                  <a:gd name="T12" fmla="*/ 151 w 565"/>
                  <a:gd name="T13" fmla="*/ 568 h 681"/>
                  <a:gd name="T14" fmla="*/ 232 w 565"/>
                  <a:gd name="T15" fmla="*/ 681 h 681"/>
                  <a:gd name="T16" fmla="*/ 275 w 565"/>
                  <a:gd name="T17" fmla="*/ 681 h 681"/>
                  <a:gd name="T18" fmla="*/ 289 w 565"/>
                  <a:gd name="T19" fmla="*/ 681 h 681"/>
                  <a:gd name="T20" fmla="*/ 332 w 565"/>
                  <a:gd name="T21" fmla="*/ 681 h 681"/>
                  <a:gd name="T22" fmla="*/ 414 w 565"/>
                  <a:gd name="T23" fmla="*/ 568 h 681"/>
                  <a:gd name="T24" fmla="*/ 477 w 565"/>
                  <a:gd name="T25" fmla="*/ 488 h 681"/>
                  <a:gd name="T26" fmla="*/ 565 w 565"/>
                  <a:gd name="T27" fmla="*/ 283 h 681"/>
                  <a:gd name="T28" fmla="*/ 282 w 565"/>
                  <a:gd name="T29" fmla="*/ 0 h 681"/>
                  <a:gd name="T30" fmla="*/ 388 w 565"/>
                  <a:gd name="T31" fmla="*/ 410 h 681"/>
                  <a:gd name="T32" fmla="*/ 354 w 565"/>
                  <a:gd name="T33" fmla="*/ 455 h 681"/>
                  <a:gd name="T34" fmla="*/ 309 w 565"/>
                  <a:gd name="T35" fmla="*/ 520 h 681"/>
                  <a:gd name="T36" fmla="*/ 286 w 565"/>
                  <a:gd name="T37" fmla="*/ 520 h 681"/>
                  <a:gd name="T38" fmla="*/ 279 w 565"/>
                  <a:gd name="T39" fmla="*/ 520 h 681"/>
                  <a:gd name="T40" fmla="*/ 255 w 565"/>
                  <a:gd name="T41" fmla="*/ 520 h 681"/>
                  <a:gd name="T42" fmla="*/ 211 w 565"/>
                  <a:gd name="T43" fmla="*/ 455 h 681"/>
                  <a:gd name="T44" fmla="*/ 176 w 565"/>
                  <a:gd name="T45" fmla="*/ 408 h 681"/>
                  <a:gd name="T46" fmla="*/ 169 w 565"/>
                  <a:gd name="T47" fmla="*/ 401 h 681"/>
                  <a:gd name="T48" fmla="*/ 168 w 565"/>
                  <a:gd name="T49" fmla="*/ 400 h 681"/>
                  <a:gd name="T50" fmla="*/ 168 w 565"/>
                  <a:gd name="T51" fmla="*/ 400 h 681"/>
                  <a:gd name="T52" fmla="*/ 129 w 565"/>
                  <a:gd name="T53" fmla="*/ 292 h 681"/>
                  <a:gd name="T54" fmla="*/ 282 w 565"/>
                  <a:gd name="T55" fmla="*/ 129 h 681"/>
                  <a:gd name="T56" fmla="*/ 436 w 565"/>
                  <a:gd name="T57" fmla="*/ 292 h 681"/>
                  <a:gd name="T58" fmla="*/ 388 w 565"/>
                  <a:gd name="T59" fmla="*/ 41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65" h="681">
                    <a:moveTo>
                      <a:pt x="282" y="0"/>
                    </a:moveTo>
                    <a:cubicBezTo>
                      <a:pt x="126" y="0"/>
                      <a:pt x="0" y="127"/>
                      <a:pt x="0" y="283"/>
                    </a:cubicBezTo>
                    <a:cubicBezTo>
                      <a:pt x="0" y="356"/>
                      <a:pt x="27" y="422"/>
                      <a:pt x="72" y="472"/>
                    </a:cubicBezTo>
                    <a:cubicBezTo>
                      <a:pt x="72" y="472"/>
                      <a:pt x="72" y="472"/>
                      <a:pt x="72" y="472"/>
                    </a:cubicBezTo>
                    <a:cubicBezTo>
                      <a:pt x="72" y="472"/>
                      <a:pt x="72" y="473"/>
                      <a:pt x="73" y="473"/>
                    </a:cubicBezTo>
                    <a:cubicBezTo>
                      <a:pt x="77" y="478"/>
                      <a:pt x="81" y="482"/>
                      <a:pt x="85" y="486"/>
                    </a:cubicBezTo>
                    <a:cubicBezTo>
                      <a:pt x="102" y="504"/>
                      <a:pt x="131" y="536"/>
                      <a:pt x="151" y="568"/>
                    </a:cubicBezTo>
                    <a:cubicBezTo>
                      <a:pt x="180" y="615"/>
                      <a:pt x="165" y="681"/>
                      <a:pt x="232" y="681"/>
                    </a:cubicBezTo>
                    <a:cubicBezTo>
                      <a:pt x="275" y="681"/>
                      <a:pt x="275" y="681"/>
                      <a:pt x="275" y="681"/>
                    </a:cubicBezTo>
                    <a:cubicBezTo>
                      <a:pt x="289" y="681"/>
                      <a:pt x="289" y="681"/>
                      <a:pt x="289" y="681"/>
                    </a:cubicBezTo>
                    <a:cubicBezTo>
                      <a:pt x="332" y="681"/>
                      <a:pt x="332" y="681"/>
                      <a:pt x="332" y="681"/>
                    </a:cubicBezTo>
                    <a:cubicBezTo>
                      <a:pt x="399" y="681"/>
                      <a:pt x="385" y="615"/>
                      <a:pt x="414" y="568"/>
                    </a:cubicBezTo>
                    <a:cubicBezTo>
                      <a:pt x="433" y="538"/>
                      <a:pt x="460" y="507"/>
                      <a:pt x="477" y="488"/>
                    </a:cubicBezTo>
                    <a:cubicBezTo>
                      <a:pt x="531" y="437"/>
                      <a:pt x="565" y="364"/>
                      <a:pt x="565" y="283"/>
                    </a:cubicBezTo>
                    <a:cubicBezTo>
                      <a:pt x="565" y="127"/>
                      <a:pt x="439" y="0"/>
                      <a:pt x="282" y="0"/>
                    </a:cubicBezTo>
                    <a:close/>
                    <a:moveTo>
                      <a:pt x="388" y="410"/>
                    </a:moveTo>
                    <a:cubicBezTo>
                      <a:pt x="379" y="420"/>
                      <a:pt x="364" y="438"/>
                      <a:pt x="354" y="455"/>
                    </a:cubicBezTo>
                    <a:cubicBezTo>
                      <a:pt x="338" y="482"/>
                      <a:pt x="346" y="520"/>
                      <a:pt x="309" y="520"/>
                    </a:cubicBezTo>
                    <a:cubicBezTo>
                      <a:pt x="286" y="520"/>
                      <a:pt x="286" y="520"/>
                      <a:pt x="286" y="520"/>
                    </a:cubicBezTo>
                    <a:cubicBezTo>
                      <a:pt x="279" y="520"/>
                      <a:pt x="279" y="520"/>
                      <a:pt x="279" y="520"/>
                    </a:cubicBezTo>
                    <a:cubicBezTo>
                      <a:pt x="255" y="520"/>
                      <a:pt x="255" y="520"/>
                      <a:pt x="255" y="520"/>
                    </a:cubicBezTo>
                    <a:cubicBezTo>
                      <a:pt x="219" y="520"/>
                      <a:pt x="227" y="482"/>
                      <a:pt x="211" y="455"/>
                    </a:cubicBezTo>
                    <a:cubicBezTo>
                      <a:pt x="201" y="437"/>
                      <a:pt x="185" y="419"/>
                      <a:pt x="176" y="408"/>
                    </a:cubicBezTo>
                    <a:cubicBezTo>
                      <a:pt x="173" y="406"/>
                      <a:pt x="171" y="403"/>
                      <a:pt x="169" y="401"/>
                    </a:cubicBezTo>
                    <a:cubicBezTo>
                      <a:pt x="169" y="401"/>
                      <a:pt x="168" y="400"/>
                      <a:pt x="168" y="400"/>
                    </a:cubicBezTo>
                    <a:cubicBezTo>
                      <a:pt x="168" y="400"/>
                      <a:pt x="168" y="400"/>
                      <a:pt x="168" y="400"/>
                    </a:cubicBezTo>
                    <a:cubicBezTo>
                      <a:pt x="144" y="371"/>
                      <a:pt x="129" y="333"/>
                      <a:pt x="129" y="292"/>
                    </a:cubicBezTo>
                    <a:cubicBezTo>
                      <a:pt x="129" y="202"/>
                      <a:pt x="198" y="129"/>
                      <a:pt x="282" y="129"/>
                    </a:cubicBezTo>
                    <a:cubicBezTo>
                      <a:pt x="367" y="129"/>
                      <a:pt x="436" y="202"/>
                      <a:pt x="436" y="292"/>
                    </a:cubicBezTo>
                    <a:cubicBezTo>
                      <a:pt x="436" y="338"/>
                      <a:pt x="417" y="380"/>
                      <a:pt x="388" y="41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id="{9338DD41-2F90-4FB9-978E-77B02A21C5F6}"/>
                  </a:ext>
                </a:extLst>
              </p:cNvPr>
              <p:cNvSpPr/>
              <p:nvPr/>
            </p:nvSpPr>
            <p:spPr bwMode="auto">
              <a:xfrm>
                <a:off x="513" y="1621"/>
                <a:ext cx="449" cy="108"/>
              </a:xfrm>
              <a:custGeom>
                <a:avLst/>
                <a:gdLst>
                  <a:gd name="T0" fmla="*/ 168 w 190"/>
                  <a:gd name="T1" fmla="*/ 0 h 46"/>
                  <a:gd name="T2" fmla="*/ 20 w 190"/>
                  <a:gd name="T3" fmla="*/ 0 h 46"/>
                  <a:gd name="T4" fmla="*/ 0 w 190"/>
                  <a:gd name="T5" fmla="*/ 23 h 46"/>
                  <a:gd name="T6" fmla="*/ 0 w 190"/>
                  <a:gd name="T7" fmla="*/ 24 h 46"/>
                  <a:gd name="T8" fmla="*/ 20 w 190"/>
                  <a:gd name="T9" fmla="*/ 46 h 46"/>
                  <a:gd name="T10" fmla="*/ 168 w 190"/>
                  <a:gd name="T11" fmla="*/ 46 h 46"/>
                  <a:gd name="T12" fmla="*/ 190 w 190"/>
                  <a:gd name="T13" fmla="*/ 24 h 46"/>
                  <a:gd name="T14" fmla="*/ 190 w 190"/>
                  <a:gd name="T15" fmla="*/ 23 h 46"/>
                  <a:gd name="T16" fmla="*/ 168 w 190"/>
                  <a:gd name="T1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46">
                    <a:moveTo>
                      <a:pt x="168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12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5"/>
                      <a:pt x="9" y="46"/>
                      <a:pt x="20" y="46"/>
                    </a:cubicBezTo>
                    <a:cubicBezTo>
                      <a:pt x="168" y="46"/>
                      <a:pt x="168" y="46"/>
                      <a:pt x="168" y="46"/>
                    </a:cubicBezTo>
                    <a:cubicBezTo>
                      <a:pt x="180" y="46"/>
                      <a:pt x="190" y="35"/>
                      <a:pt x="190" y="24"/>
                    </a:cubicBezTo>
                    <a:cubicBezTo>
                      <a:pt x="190" y="23"/>
                      <a:pt x="190" y="23"/>
                      <a:pt x="190" y="23"/>
                    </a:cubicBezTo>
                    <a:cubicBezTo>
                      <a:pt x="190" y="12"/>
                      <a:pt x="180" y="0"/>
                      <a:pt x="1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id="{72C538F2-2CAB-4896-994C-77E4AB894521}"/>
                  </a:ext>
                </a:extLst>
              </p:cNvPr>
              <p:cNvSpPr/>
              <p:nvPr/>
            </p:nvSpPr>
            <p:spPr bwMode="auto">
              <a:xfrm>
                <a:off x="513" y="1748"/>
                <a:ext cx="449" cy="199"/>
              </a:xfrm>
              <a:custGeom>
                <a:avLst/>
                <a:gdLst>
                  <a:gd name="T0" fmla="*/ 168 w 190"/>
                  <a:gd name="T1" fmla="*/ 0 h 84"/>
                  <a:gd name="T2" fmla="*/ 20 w 190"/>
                  <a:gd name="T3" fmla="*/ 0 h 84"/>
                  <a:gd name="T4" fmla="*/ 0 w 190"/>
                  <a:gd name="T5" fmla="*/ 22 h 84"/>
                  <a:gd name="T6" fmla="*/ 0 w 190"/>
                  <a:gd name="T7" fmla="*/ 22 h 84"/>
                  <a:gd name="T8" fmla="*/ 20 w 190"/>
                  <a:gd name="T9" fmla="*/ 41 h 84"/>
                  <a:gd name="T10" fmla="*/ 48 w 190"/>
                  <a:gd name="T11" fmla="*/ 41 h 84"/>
                  <a:gd name="T12" fmla="*/ 48 w 190"/>
                  <a:gd name="T13" fmla="*/ 46 h 84"/>
                  <a:gd name="T14" fmla="*/ 95 w 190"/>
                  <a:gd name="T15" fmla="*/ 84 h 84"/>
                  <a:gd name="T16" fmla="*/ 141 w 190"/>
                  <a:gd name="T17" fmla="*/ 46 h 84"/>
                  <a:gd name="T18" fmla="*/ 141 w 190"/>
                  <a:gd name="T19" fmla="*/ 41 h 84"/>
                  <a:gd name="T20" fmla="*/ 168 w 190"/>
                  <a:gd name="T21" fmla="*/ 41 h 84"/>
                  <a:gd name="T22" fmla="*/ 190 w 190"/>
                  <a:gd name="T23" fmla="*/ 22 h 84"/>
                  <a:gd name="T24" fmla="*/ 190 w 190"/>
                  <a:gd name="T25" fmla="*/ 22 h 84"/>
                  <a:gd name="T26" fmla="*/ 168 w 190"/>
                  <a:gd name="T2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0" h="84">
                    <a:moveTo>
                      <a:pt x="168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11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33"/>
                      <a:pt x="9" y="41"/>
                      <a:pt x="20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3"/>
                      <a:pt x="48" y="44"/>
                      <a:pt x="48" y="46"/>
                    </a:cubicBezTo>
                    <a:cubicBezTo>
                      <a:pt x="48" y="67"/>
                      <a:pt x="69" y="84"/>
                      <a:pt x="95" y="84"/>
                    </a:cubicBezTo>
                    <a:cubicBezTo>
                      <a:pt x="120" y="84"/>
                      <a:pt x="141" y="67"/>
                      <a:pt x="141" y="46"/>
                    </a:cubicBezTo>
                    <a:cubicBezTo>
                      <a:pt x="141" y="44"/>
                      <a:pt x="141" y="43"/>
                      <a:pt x="14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80" y="41"/>
                      <a:pt x="190" y="33"/>
                      <a:pt x="190" y="22"/>
                    </a:cubicBezTo>
                    <a:cubicBezTo>
                      <a:pt x="190" y="22"/>
                      <a:pt x="190" y="22"/>
                      <a:pt x="190" y="22"/>
                    </a:cubicBezTo>
                    <a:cubicBezTo>
                      <a:pt x="190" y="11"/>
                      <a:pt x="180" y="0"/>
                      <a:pt x="1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id="{21519442-FB85-4B36-B5E6-4ABF50C782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1" y="605"/>
                <a:ext cx="215" cy="276"/>
              </a:xfrm>
              <a:custGeom>
                <a:avLst/>
                <a:gdLst>
                  <a:gd name="T0" fmla="*/ 88 w 91"/>
                  <a:gd name="T1" fmla="*/ 0 h 117"/>
                  <a:gd name="T2" fmla="*/ 3 w 91"/>
                  <a:gd name="T3" fmla="*/ 0 h 117"/>
                  <a:gd name="T4" fmla="*/ 0 w 91"/>
                  <a:gd name="T5" fmla="*/ 3 h 117"/>
                  <a:gd name="T6" fmla="*/ 0 w 91"/>
                  <a:gd name="T7" fmla="*/ 114 h 117"/>
                  <a:gd name="T8" fmla="*/ 3 w 91"/>
                  <a:gd name="T9" fmla="*/ 116 h 117"/>
                  <a:gd name="T10" fmla="*/ 43 w 91"/>
                  <a:gd name="T11" fmla="*/ 92 h 117"/>
                  <a:gd name="T12" fmla="*/ 48 w 91"/>
                  <a:gd name="T13" fmla="*/ 92 h 117"/>
                  <a:gd name="T14" fmla="*/ 88 w 91"/>
                  <a:gd name="T15" fmla="*/ 116 h 117"/>
                  <a:gd name="T16" fmla="*/ 91 w 91"/>
                  <a:gd name="T17" fmla="*/ 114 h 117"/>
                  <a:gd name="T18" fmla="*/ 91 w 91"/>
                  <a:gd name="T19" fmla="*/ 3 h 117"/>
                  <a:gd name="T20" fmla="*/ 88 w 91"/>
                  <a:gd name="T21" fmla="*/ 0 h 117"/>
                  <a:gd name="T22" fmla="*/ 65 w 91"/>
                  <a:gd name="T23" fmla="*/ 49 h 117"/>
                  <a:gd name="T24" fmla="*/ 62 w 91"/>
                  <a:gd name="T25" fmla="*/ 53 h 117"/>
                  <a:gd name="T26" fmla="*/ 50 w 91"/>
                  <a:gd name="T27" fmla="*/ 53 h 117"/>
                  <a:gd name="T28" fmla="*/ 50 w 91"/>
                  <a:gd name="T29" fmla="*/ 64 h 117"/>
                  <a:gd name="T30" fmla="*/ 47 w 91"/>
                  <a:gd name="T31" fmla="*/ 67 h 117"/>
                  <a:gd name="T32" fmla="*/ 44 w 91"/>
                  <a:gd name="T33" fmla="*/ 67 h 117"/>
                  <a:gd name="T34" fmla="*/ 41 w 91"/>
                  <a:gd name="T35" fmla="*/ 64 h 117"/>
                  <a:gd name="T36" fmla="*/ 41 w 91"/>
                  <a:gd name="T37" fmla="*/ 53 h 117"/>
                  <a:gd name="T38" fmla="*/ 29 w 91"/>
                  <a:gd name="T39" fmla="*/ 53 h 117"/>
                  <a:gd name="T40" fmla="*/ 26 w 91"/>
                  <a:gd name="T41" fmla="*/ 49 h 117"/>
                  <a:gd name="T42" fmla="*/ 26 w 91"/>
                  <a:gd name="T43" fmla="*/ 46 h 117"/>
                  <a:gd name="T44" fmla="*/ 29 w 91"/>
                  <a:gd name="T45" fmla="*/ 43 h 117"/>
                  <a:gd name="T46" fmla="*/ 41 w 91"/>
                  <a:gd name="T47" fmla="*/ 43 h 117"/>
                  <a:gd name="T48" fmla="*/ 41 w 91"/>
                  <a:gd name="T49" fmla="*/ 31 h 117"/>
                  <a:gd name="T50" fmla="*/ 44 w 91"/>
                  <a:gd name="T51" fmla="*/ 28 h 117"/>
                  <a:gd name="T52" fmla="*/ 47 w 91"/>
                  <a:gd name="T53" fmla="*/ 28 h 117"/>
                  <a:gd name="T54" fmla="*/ 50 w 91"/>
                  <a:gd name="T55" fmla="*/ 31 h 117"/>
                  <a:gd name="T56" fmla="*/ 50 w 91"/>
                  <a:gd name="T57" fmla="*/ 43 h 117"/>
                  <a:gd name="T58" fmla="*/ 62 w 91"/>
                  <a:gd name="T59" fmla="*/ 43 h 117"/>
                  <a:gd name="T60" fmla="*/ 65 w 91"/>
                  <a:gd name="T61" fmla="*/ 46 h 117"/>
                  <a:gd name="T62" fmla="*/ 65 w 91"/>
                  <a:gd name="T63" fmla="*/ 4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1" h="117">
                    <a:moveTo>
                      <a:pt x="8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6"/>
                      <a:pt x="1" y="117"/>
                      <a:pt x="3" y="116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1"/>
                      <a:pt x="47" y="91"/>
                      <a:pt x="48" y="92"/>
                    </a:cubicBezTo>
                    <a:cubicBezTo>
                      <a:pt x="88" y="116"/>
                      <a:pt x="88" y="116"/>
                      <a:pt x="88" y="116"/>
                    </a:cubicBezTo>
                    <a:cubicBezTo>
                      <a:pt x="90" y="117"/>
                      <a:pt x="91" y="116"/>
                      <a:pt x="91" y="114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1" y="1"/>
                      <a:pt x="89" y="0"/>
                      <a:pt x="88" y="0"/>
                    </a:cubicBezTo>
                    <a:close/>
                    <a:moveTo>
                      <a:pt x="65" y="49"/>
                    </a:moveTo>
                    <a:cubicBezTo>
                      <a:pt x="65" y="51"/>
                      <a:pt x="64" y="53"/>
                      <a:pt x="62" y="53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6"/>
                      <a:pt x="49" y="67"/>
                      <a:pt x="47" y="67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2" y="67"/>
                      <a:pt x="41" y="66"/>
                      <a:pt x="41" y="64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7" y="53"/>
                      <a:pt x="26" y="51"/>
                      <a:pt x="26" y="49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4"/>
                      <a:pt x="27" y="43"/>
                      <a:pt x="29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29"/>
                      <a:pt x="42" y="28"/>
                      <a:pt x="44" y="28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9" y="28"/>
                      <a:pt x="50" y="29"/>
                      <a:pt x="50" y="31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4" y="43"/>
                      <a:pt x="65" y="44"/>
                      <a:pt x="65" y="46"/>
                    </a:cubicBezTo>
                    <a:lnTo>
                      <a:pt x="65" y="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id="{4A1B98F2-A1C5-4879-86AE-03018F0A818F}"/>
                  </a:ext>
                </a:extLst>
              </p:cNvPr>
              <p:cNvSpPr/>
              <p:nvPr/>
            </p:nvSpPr>
            <p:spPr bwMode="auto">
              <a:xfrm>
                <a:off x="692" y="543"/>
                <a:ext cx="215" cy="279"/>
              </a:xfrm>
              <a:custGeom>
                <a:avLst/>
                <a:gdLst>
                  <a:gd name="T0" fmla="*/ 87 w 91"/>
                  <a:gd name="T1" fmla="*/ 0 h 118"/>
                  <a:gd name="T2" fmla="*/ 91 w 91"/>
                  <a:gd name="T3" fmla="*/ 3 h 118"/>
                  <a:gd name="T4" fmla="*/ 91 w 91"/>
                  <a:gd name="T5" fmla="*/ 115 h 118"/>
                  <a:gd name="T6" fmla="*/ 88 w 91"/>
                  <a:gd name="T7" fmla="*/ 117 h 118"/>
                  <a:gd name="T8" fmla="*/ 77 w 91"/>
                  <a:gd name="T9" fmla="*/ 109 h 118"/>
                  <a:gd name="T10" fmla="*/ 75 w 91"/>
                  <a:gd name="T11" fmla="*/ 104 h 118"/>
                  <a:gd name="T12" fmla="*/ 75 w 91"/>
                  <a:gd name="T13" fmla="*/ 19 h 118"/>
                  <a:gd name="T14" fmla="*/ 71 w 91"/>
                  <a:gd name="T15" fmla="*/ 16 h 118"/>
                  <a:gd name="T16" fmla="*/ 3 w 91"/>
                  <a:gd name="T17" fmla="*/ 16 h 118"/>
                  <a:gd name="T18" fmla="*/ 0 w 91"/>
                  <a:gd name="T19" fmla="*/ 13 h 118"/>
                  <a:gd name="T20" fmla="*/ 0 w 91"/>
                  <a:gd name="T21" fmla="*/ 3 h 118"/>
                  <a:gd name="T22" fmla="*/ 3 w 91"/>
                  <a:gd name="T23" fmla="*/ 0 h 118"/>
                  <a:gd name="T24" fmla="*/ 87 w 91"/>
                  <a:gd name="T2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" h="118">
                    <a:moveTo>
                      <a:pt x="87" y="0"/>
                    </a:moveTo>
                    <a:cubicBezTo>
                      <a:pt x="89" y="0"/>
                      <a:pt x="91" y="2"/>
                      <a:pt x="91" y="3"/>
                    </a:cubicBezTo>
                    <a:cubicBezTo>
                      <a:pt x="91" y="115"/>
                      <a:pt x="91" y="115"/>
                      <a:pt x="91" y="115"/>
                    </a:cubicBezTo>
                    <a:cubicBezTo>
                      <a:pt x="91" y="117"/>
                      <a:pt x="89" y="118"/>
                      <a:pt x="88" y="117"/>
                    </a:cubicBezTo>
                    <a:cubicBezTo>
                      <a:pt x="77" y="109"/>
                      <a:pt x="77" y="109"/>
                      <a:pt x="77" y="109"/>
                    </a:cubicBezTo>
                    <a:cubicBezTo>
                      <a:pt x="76" y="108"/>
                      <a:pt x="75" y="106"/>
                      <a:pt x="75" y="104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8"/>
                      <a:pt x="73" y="16"/>
                      <a:pt x="71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25">
              <a:extLst>
                <a:ext uri="{FF2B5EF4-FFF2-40B4-BE49-F238E27FC236}">
                  <a16:creationId xmlns:a16="http://schemas.microsoft.com/office/drawing/2014/main" id="{B7382D79-2743-42BB-A7B4-4F882D2584B1}"/>
                </a:ext>
              </a:extLst>
            </p:cNvPr>
            <p:cNvGrpSpPr/>
            <p:nvPr/>
          </p:nvGrpSpPr>
          <p:grpSpPr bwMode="auto">
            <a:xfrm>
              <a:off x="6037264" y="4112577"/>
              <a:ext cx="98425" cy="146095"/>
              <a:chOff x="0" y="0"/>
              <a:chExt cx="85" cy="127"/>
            </a:xfrm>
          </p:grpSpPr>
          <p:sp>
            <p:nvSpPr>
              <p:cNvPr id="42" name="Freeform 26">
                <a:extLst>
                  <a:ext uri="{FF2B5EF4-FFF2-40B4-BE49-F238E27FC236}">
                    <a16:creationId xmlns:a16="http://schemas.microsoft.com/office/drawing/2014/main" id="{F0072C6A-1270-46C6-86EB-9931AE30DB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47"/>
                <a:ext cx="85" cy="80"/>
              </a:xfrm>
              <a:custGeom>
                <a:avLst/>
                <a:gdLst>
                  <a:gd name="T0" fmla="*/ 34 w 36"/>
                  <a:gd name="T1" fmla="*/ 0 h 34"/>
                  <a:gd name="T2" fmla="*/ 2 w 36"/>
                  <a:gd name="T3" fmla="*/ 0 h 34"/>
                  <a:gd name="T4" fmla="*/ 1 w 36"/>
                  <a:gd name="T5" fmla="*/ 0 h 34"/>
                  <a:gd name="T6" fmla="*/ 0 w 36"/>
                  <a:gd name="T7" fmla="*/ 1 h 34"/>
                  <a:gd name="T8" fmla="*/ 0 w 36"/>
                  <a:gd name="T9" fmla="*/ 6 h 34"/>
                  <a:gd name="T10" fmla="*/ 0 w 36"/>
                  <a:gd name="T11" fmla="*/ 32 h 34"/>
                  <a:gd name="T12" fmla="*/ 2 w 36"/>
                  <a:gd name="T13" fmla="*/ 34 h 34"/>
                  <a:gd name="T14" fmla="*/ 34 w 36"/>
                  <a:gd name="T15" fmla="*/ 34 h 34"/>
                  <a:gd name="T16" fmla="*/ 36 w 36"/>
                  <a:gd name="T17" fmla="*/ 32 h 34"/>
                  <a:gd name="T18" fmla="*/ 36 w 36"/>
                  <a:gd name="T19" fmla="*/ 1 h 34"/>
                  <a:gd name="T20" fmla="*/ 34 w 36"/>
                  <a:gd name="T21" fmla="*/ 0 h 34"/>
                  <a:gd name="T22" fmla="*/ 8 w 36"/>
                  <a:gd name="T23" fmla="*/ 7 h 34"/>
                  <a:gd name="T24" fmla="*/ 11 w 36"/>
                  <a:gd name="T25" fmla="*/ 7 h 34"/>
                  <a:gd name="T26" fmla="*/ 11 w 36"/>
                  <a:gd name="T27" fmla="*/ 26 h 34"/>
                  <a:gd name="T28" fmla="*/ 8 w 36"/>
                  <a:gd name="T29" fmla="*/ 26 h 34"/>
                  <a:gd name="T30" fmla="*/ 8 w 36"/>
                  <a:gd name="T31" fmla="*/ 7 h 34"/>
                  <a:gd name="T32" fmla="*/ 16 w 36"/>
                  <a:gd name="T33" fmla="*/ 7 h 34"/>
                  <a:gd name="T34" fmla="*/ 20 w 36"/>
                  <a:gd name="T35" fmla="*/ 7 h 34"/>
                  <a:gd name="T36" fmla="*/ 20 w 36"/>
                  <a:gd name="T37" fmla="*/ 26 h 34"/>
                  <a:gd name="T38" fmla="*/ 16 w 36"/>
                  <a:gd name="T39" fmla="*/ 26 h 34"/>
                  <a:gd name="T40" fmla="*/ 16 w 36"/>
                  <a:gd name="T41" fmla="*/ 7 h 34"/>
                  <a:gd name="T42" fmla="*/ 28 w 36"/>
                  <a:gd name="T43" fmla="*/ 26 h 34"/>
                  <a:gd name="T44" fmla="*/ 25 w 36"/>
                  <a:gd name="T45" fmla="*/ 26 h 34"/>
                  <a:gd name="T46" fmla="*/ 25 w 36"/>
                  <a:gd name="T47" fmla="*/ 7 h 34"/>
                  <a:gd name="T48" fmla="*/ 28 w 36"/>
                  <a:gd name="T49" fmla="*/ 7 h 34"/>
                  <a:gd name="T50" fmla="*/ 28 w 36"/>
                  <a:gd name="T51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3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1" y="34"/>
                      <a:pt x="2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5" y="34"/>
                      <a:pt x="36" y="33"/>
                      <a:pt x="36" y="3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5" y="0"/>
                      <a:pt x="34" y="0"/>
                    </a:cubicBezTo>
                    <a:close/>
                    <a:moveTo>
                      <a:pt x="8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8" y="26"/>
                      <a:pt x="8" y="26"/>
                      <a:pt x="8" y="26"/>
                    </a:cubicBezTo>
                    <a:lnTo>
                      <a:pt x="8" y="7"/>
                    </a:lnTo>
                    <a:close/>
                    <a:moveTo>
                      <a:pt x="16" y="7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6" y="26"/>
                      <a:pt x="16" y="26"/>
                      <a:pt x="16" y="26"/>
                    </a:cubicBezTo>
                    <a:lnTo>
                      <a:pt x="16" y="7"/>
                    </a:lnTo>
                    <a:close/>
                    <a:moveTo>
                      <a:pt x="28" y="26"/>
                    </a:move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8" y="7"/>
                      <a:pt x="28" y="7"/>
                      <a:pt x="28" y="7"/>
                    </a:cubicBezTo>
                    <a:lnTo>
                      <a:pt x="28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27">
                <a:extLst>
                  <a:ext uri="{FF2B5EF4-FFF2-40B4-BE49-F238E27FC236}">
                    <a16:creationId xmlns:a16="http://schemas.microsoft.com/office/drawing/2014/main" id="{6BD7086F-F219-4440-91EE-859B8DA0A69D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85" cy="33"/>
              </a:xfrm>
              <a:custGeom>
                <a:avLst/>
                <a:gdLst>
                  <a:gd name="T0" fmla="*/ 34 w 36"/>
                  <a:gd name="T1" fmla="*/ 14 h 14"/>
                  <a:gd name="T2" fmla="*/ 36 w 36"/>
                  <a:gd name="T3" fmla="*/ 12 h 14"/>
                  <a:gd name="T4" fmla="*/ 36 w 36"/>
                  <a:gd name="T5" fmla="*/ 7 h 14"/>
                  <a:gd name="T6" fmla="*/ 34 w 36"/>
                  <a:gd name="T7" fmla="*/ 5 h 14"/>
                  <a:gd name="T8" fmla="*/ 26 w 36"/>
                  <a:gd name="T9" fmla="*/ 5 h 14"/>
                  <a:gd name="T10" fmla="*/ 25 w 36"/>
                  <a:gd name="T11" fmla="*/ 4 h 14"/>
                  <a:gd name="T12" fmla="*/ 25 w 36"/>
                  <a:gd name="T13" fmla="*/ 1 h 14"/>
                  <a:gd name="T14" fmla="*/ 23 w 36"/>
                  <a:gd name="T15" fmla="*/ 0 h 14"/>
                  <a:gd name="T16" fmla="*/ 13 w 36"/>
                  <a:gd name="T17" fmla="*/ 0 h 14"/>
                  <a:gd name="T18" fmla="*/ 12 w 36"/>
                  <a:gd name="T19" fmla="*/ 1 h 14"/>
                  <a:gd name="T20" fmla="*/ 12 w 36"/>
                  <a:gd name="T21" fmla="*/ 4 h 14"/>
                  <a:gd name="T22" fmla="*/ 10 w 36"/>
                  <a:gd name="T23" fmla="*/ 5 h 14"/>
                  <a:gd name="T24" fmla="*/ 2 w 36"/>
                  <a:gd name="T25" fmla="*/ 5 h 14"/>
                  <a:gd name="T26" fmla="*/ 0 w 36"/>
                  <a:gd name="T27" fmla="*/ 7 h 14"/>
                  <a:gd name="T28" fmla="*/ 0 w 36"/>
                  <a:gd name="T29" fmla="*/ 12 h 14"/>
                  <a:gd name="T30" fmla="*/ 2 w 36"/>
                  <a:gd name="T31" fmla="*/ 14 h 14"/>
                  <a:gd name="T32" fmla="*/ 34 w 36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14">
                    <a:moveTo>
                      <a:pt x="34" y="14"/>
                    </a:moveTo>
                    <a:cubicBezTo>
                      <a:pt x="35" y="14"/>
                      <a:pt x="36" y="13"/>
                      <a:pt x="36" y="12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6"/>
                      <a:pt x="35" y="5"/>
                      <a:pt x="34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0"/>
                      <a:pt x="24" y="0"/>
                      <a:pt x="2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lnTo>
                      <a:pt x="34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28">
              <a:extLst>
                <a:ext uri="{FF2B5EF4-FFF2-40B4-BE49-F238E27FC236}">
                  <a16:creationId xmlns:a16="http://schemas.microsoft.com/office/drawing/2014/main" id="{0491110E-D632-4697-974E-492FF57235C7}"/>
                </a:ext>
              </a:extLst>
            </p:cNvPr>
            <p:cNvGrpSpPr/>
            <p:nvPr/>
          </p:nvGrpSpPr>
          <p:grpSpPr bwMode="auto">
            <a:xfrm>
              <a:off x="6010275" y="3399570"/>
              <a:ext cx="152400" cy="123863"/>
              <a:chOff x="0" y="0"/>
              <a:chExt cx="132" cy="109"/>
            </a:xfrm>
          </p:grpSpPr>
          <p:sp>
            <p:nvSpPr>
              <p:cNvPr id="40" name="Freeform 29">
                <a:extLst>
                  <a:ext uri="{FF2B5EF4-FFF2-40B4-BE49-F238E27FC236}">
                    <a16:creationId xmlns:a16="http://schemas.microsoft.com/office/drawing/2014/main" id="{CCA84FE8-02BC-4E31-B8B4-EE982B530922}"/>
                  </a:ext>
                </a:extLst>
              </p:cNvPr>
              <p:cNvSpPr/>
              <p:nvPr/>
            </p:nvSpPr>
            <p:spPr bwMode="auto">
              <a:xfrm>
                <a:off x="83" y="38"/>
                <a:ext cx="49" cy="71"/>
              </a:xfrm>
              <a:custGeom>
                <a:avLst/>
                <a:gdLst>
                  <a:gd name="T0" fmla="*/ 21 w 21"/>
                  <a:gd name="T1" fmla="*/ 15 h 30"/>
                  <a:gd name="T2" fmla="*/ 5 w 21"/>
                  <a:gd name="T3" fmla="*/ 30 h 30"/>
                  <a:gd name="T4" fmla="*/ 0 w 21"/>
                  <a:gd name="T5" fmla="*/ 29 h 30"/>
                  <a:gd name="T6" fmla="*/ 14 w 21"/>
                  <a:gd name="T7" fmla="*/ 9 h 30"/>
                  <a:gd name="T8" fmla="*/ 12 w 21"/>
                  <a:gd name="T9" fmla="*/ 0 h 30"/>
                  <a:gd name="T10" fmla="*/ 21 w 21"/>
                  <a:gd name="T11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0">
                    <a:moveTo>
                      <a:pt x="21" y="15"/>
                    </a:moveTo>
                    <a:cubicBezTo>
                      <a:pt x="21" y="23"/>
                      <a:pt x="14" y="30"/>
                      <a:pt x="5" y="30"/>
                    </a:cubicBezTo>
                    <a:cubicBezTo>
                      <a:pt x="4" y="30"/>
                      <a:pt x="2" y="30"/>
                      <a:pt x="0" y="29"/>
                    </a:cubicBezTo>
                    <a:cubicBezTo>
                      <a:pt x="8" y="26"/>
                      <a:pt x="14" y="18"/>
                      <a:pt x="14" y="9"/>
                    </a:cubicBezTo>
                    <a:cubicBezTo>
                      <a:pt x="14" y="6"/>
                      <a:pt x="13" y="3"/>
                      <a:pt x="12" y="0"/>
                    </a:cubicBezTo>
                    <a:cubicBezTo>
                      <a:pt x="17" y="3"/>
                      <a:pt x="21" y="8"/>
                      <a:pt x="21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30">
                <a:extLst>
                  <a:ext uri="{FF2B5EF4-FFF2-40B4-BE49-F238E27FC236}">
                    <a16:creationId xmlns:a16="http://schemas.microsoft.com/office/drawing/2014/main" id="{784C5744-7176-4C02-993E-EF006CCFC9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109" cy="109"/>
              </a:xfrm>
              <a:custGeom>
                <a:avLst/>
                <a:gdLst>
                  <a:gd name="T0" fmla="*/ 45 w 46"/>
                  <a:gd name="T1" fmla="*/ 15 h 46"/>
                  <a:gd name="T2" fmla="*/ 35 w 46"/>
                  <a:gd name="T3" fmla="*/ 4 h 46"/>
                  <a:gd name="T4" fmla="*/ 35 w 46"/>
                  <a:gd name="T5" fmla="*/ 4 h 46"/>
                  <a:gd name="T6" fmla="*/ 23 w 46"/>
                  <a:gd name="T7" fmla="*/ 0 h 46"/>
                  <a:gd name="T8" fmla="*/ 4 w 46"/>
                  <a:gd name="T9" fmla="*/ 10 h 46"/>
                  <a:gd name="T10" fmla="*/ 0 w 46"/>
                  <a:gd name="T11" fmla="*/ 23 h 46"/>
                  <a:gd name="T12" fmla="*/ 5 w 46"/>
                  <a:gd name="T13" fmla="*/ 37 h 46"/>
                  <a:gd name="T14" fmla="*/ 9 w 46"/>
                  <a:gd name="T15" fmla="*/ 42 h 46"/>
                  <a:gd name="T16" fmla="*/ 14 w 46"/>
                  <a:gd name="T17" fmla="*/ 44 h 46"/>
                  <a:gd name="T18" fmla="*/ 14 w 46"/>
                  <a:gd name="T19" fmla="*/ 44 h 46"/>
                  <a:gd name="T20" fmla="*/ 23 w 46"/>
                  <a:gd name="T21" fmla="*/ 46 h 46"/>
                  <a:gd name="T22" fmla="*/ 32 w 46"/>
                  <a:gd name="T23" fmla="*/ 44 h 46"/>
                  <a:gd name="T24" fmla="*/ 36 w 46"/>
                  <a:gd name="T25" fmla="*/ 42 h 46"/>
                  <a:gd name="T26" fmla="*/ 42 w 46"/>
                  <a:gd name="T27" fmla="*/ 36 h 46"/>
                  <a:gd name="T28" fmla="*/ 46 w 46"/>
                  <a:gd name="T29" fmla="*/ 26 h 46"/>
                  <a:gd name="T30" fmla="*/ 46 w 46"/>
                  <a:gd name="T31" fmla="*/ 26 h 46"/>
                  <a:gd name="T32" fmla="*/ 46 w 46"/>
                  <a:gd name="T33" fmla="*/ 23 h 46"/>
                  <a:gd name="T34" fmla="*/ 45 w 46"/>
                  <a:gd name="T35" fmla="*/ 15 h 46"/>
                  <a:gd name="T36" fmla="*/ 31 w 46"/>
                  <a:gd name="T37" fmla="*/ 11 h 46"/>
                  <a:gd name="T38" fmla="*/ 35 w 46"/>
                  <a:gd name="T39" fmla="*/ 15 h 46"/>
                  <a:gd name="T40" fmla="*/ 35 w 46"/>
                  <a:gd name="T41" fmla="*/ 15 h 46"/>
                  <a:gd name="T42" fmla="*/ 31 w 46"/>
                  <a:gd name="T43" fmla="*/ 19 h 46"/>
                  <a:gd name="T44" fmla="*/ 27 w 46"/>
                  <a:gd name="T45" fmla="*/ 15 h 46"/>
                  <a:gd name="T46" fmla="*/ 31 w 46"/>
                  <a:gd name="T47" fmla="*/ 11 h 46"/>
                  <a:gd name="T48" fmla="*/ 31 w 46"/>
                  <a:gd name="T49" fmla="*/ 11 h 46"/>
                  <a:gd name="T50" fmla="*/ 15 w 46"/>
                  <a:gd name="T51" fmla="*/ 36 h 46"/>
                  <a:gd name="T52" fmla="*/ 11 w 46"/>
                  <a:gd name="T53" fmla="*/ 32 h 46"/>
                  <a:gd name="T54" fmla="*/ 15 w 46"/>
                  <a:gd name="T55" fmla="*/ 28 h 46"/>
                  <a:gd name="T56" fmla="*/ 19 w 46"/>
                  <a:gd name="T57" fmla="*/ 32 h 46"/>
                  <a:gd name="T58" fmla="*/ 15 w 46"/>
                  <a:gd name="T59" fmla="*/ 36 h 46"/>
                  <a:gd name="T60" fmla="*/ 15 w 46"/>
                  <a:gd name="T61" fmla="*/ 19 h 46"/>
                  <a:gd name="T62" fmla="*/ 11 w 46"/>
                  <a:gd name="T63" fmla="*/ 15 h 46"/>
                  <a:gd name="T64" fmla="*/ 15 w 46"/>
                  <a:gd name="T65" fmla="*/ 11 h 46"/>
                  <a:gd name="T66" fmla="*/ 19 w 46"/>
                  <a:gd name="T67" fmla="*/ 15 h 46"/>
                  <a:gd name="T68" fmla="*/ 15 w 46"/>
                  <a:gd name="T69" fmla="*/ 19 h 46"/>
                  <a:gd name="T70" fmla="*/ 20 w 46"/>
                  <a:gd name="T71" fmla="*/ 23 h 46"/>
                  <a:gd name="T72" fmla="*/ 22 w 46"/>
                  <a:gd name="T73" fmla="*/ 21 h 46"/>
                  <a:gd name="T74" fmla="*/ 23 w 46"/>
                  <a:gd name="T75" fmla="*/ 21 h 46"/>
                  <a:gd name="T76" fmla="*/ 26 w 46"/>
                  <a:gd name="T77" fmla="*/ 23 h 46"/>
                  <a:gd name="T78" fmla="*/ 25 w 46"/>
                  <a:gd name="T79" fmla="*/ 25 h 46"/>
                  <a:gd name="T80" fmla="*/ 23 w 46"/>
                  <a:gd name="T81" fmla="*/ 26 h 46"/>
                  <a:gd name="T82" fmla="*/ 20 w 46"/>
                  <a:gd name="T83" fmla="*/ 23 h 46"/>
                  <a:gd name="T84" fmla="*/ 31 w 46"/>
                  <a:gd name="T85" fmla="*/ 36 h 46"/>
                  <a:gd name="T86" fmla="*/ 27 w 46"/>
                  <a:gd name="T87" fmla="*/ 32 h 46"/>
                  <a:gd name="T88" fmla="*/ 31 w 46"/>
                  <a:gd name="T89" fmla="*/ 28 h 46"/>
                  <a:gd name="T90" fmla="*/ 35 w 46"/>
                  <a:gd name="T91" fmla="*/ 32 h 46"/>
                  <a:gd name="T92" fmla="*/ 31 w 46"/>
                  <a:gd name="T93" fmla="*/ 3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46">
                    <a:moveTo>
                      <a:pt x="45" y="15"/>
                    </a:moveTo>
                    <a:cubicBezTo>
                      <a:pt x="43" y="10"/>
                      <a:pt x="39" y="6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1" y="2"/>
                      <a:pt x="27" y="0"/>
                      <a:pt x="23" y="0"/>
                    </a:cubicBezTo>
                    <a:cubicBezTo>
                      <a:pt x="15" y="0"/>
                      <a:pt x="8" y="4"/>
                      <a:pt x="4" y="10"/>
                    </a:cubicBezTo>
                    <a:cubicBezTo>
                      <a:pt x="2" y="14"/>
                      <a:pt x="0" y="19"/>
                      <a:pt x="0" y="23"/>
                    </a:cubicBezTo>
                    <a:cubicBezTo>
                      <a:pt x="0" y="29"/>
                      <a:pt x="2" y="33"/>
                      <a:pt x="5" y="37"/>
                    </a:cubicBezTo>
                    <a:cubicBezTo>
                      <a:pt x="6" y="39"/>
                      <a:pt x="8" y="40"/>
                      <a:pt x="9" y="42"/>
                    </a:cubicBezTo>
                    <a:cubicBezTo>
                      <a:pt x="11" y="43"/>
                      <a:pt x="12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7" y="46"/>
                      <a:pt x="20" y="46"/>
                      <a:pt x="23" y="46"/>
                    </a:cubicBezTo>
                    <a:cubicBezTo>
                      <a:pt x="26" y="46"/>
                      <a:pt x="30" y="46"/>
                      <a:pt x="32" y="44"/>
                    </a:cubicBezTo>
                    <a:cubicBezTo>
                      <a:pt x="34" y="44"/>
                      <a:pt x="35" y="43"/>
                      <a:pt x="36" y="42"/>
                    </a:cubicBezTo>
                    <a:cubicBezTo>
                      <a:pt x="38" y="41"/>
                      <a:pt x="40" y="39"/>
                      <a:pt x="42" y="36"/>
                    </a:cubicBezTo>
                    <a:cubicBezTo>
                      <a:pt x="44" y="33"/>
                      <a:pt x="45" y="30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5"/>
                      <a:pt x="46" y="24"/>
                      <a:pt x="46" y="23"/>
                    </a:cubicBezTo>
                    <a:cubicBezTo>
                      <a:pt x="46" y="21"/>
                      <a:pt x="45" y="18"/>
                      <a:pt x="45" y="15"/>
                    </a:cubicBezTo>
                    <a:close/>
                    <a:moveTo>
                      <a:pt x="31" y="11"/>
                    </a:moveTo>
                    <a:cubicBezTo>
                      <a:pt x="34" y="11"/>
                      <a:pt x="35" y="13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7"/>
                      <a:pt x="33" y="19"/>
                      <a:pt x="31" y="19"/>
                    </a:cubicBezTo>
                    <a:cubicBezTo>
                      <a:pt x="29" y="19"/>
                      <a:pt x="27" y="17"/>
                      <a:pt x="27" y="15"/>
                    </a:cubicBezTo>
                    <a:cubicBezTo>
                      <a:pt x="27" y="13"/>
                      <a:pt x="29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lose/>
                    <a:moveTo>
                      <a:pt x="15" y="36"/>
                    </a:moveTo>
                    <a:cubicBezTo>
                      <a:pt x="12" y="36"/>
                      <a:pt x="11" y="34"/>
                      <a:pt x="11" y="32"/>
                    </a:cubicBezTo>
                    <a:cubicBezTo>
                      <a:pt x="11" y="30"/>
                      <a:pt x="12" y="28"/>
                      <a:pt x="15" y="28"/>
                    </a:cubicBezTo>
                    <a:cubicBezTo>
                      <a:pt x="17" y="28"/>
                      <a:pt x="19" y="30"/>
                      <a:pt x="19" y="32"/>
                    </a:cubicBezTo>
                    <a:cubicBezTo>
                      <a:pt x="19" y="34"/>
                      <a:pt x="17" y="36"/>
                      <a:pt x="15" y="36"/>
                    </a:cubicBezTo>
                    <a:close/>
                    <a:moveTo>
                      <a:pt x="15" y="19"/>
                    </a:moveTo>
                    <a:cubicBezTo>
                      <a:pt x="12" y="19"/>
                      <a:pt x="11" y="17"/>
                      <a:pt x="11" y="15"/>
                    </a:cubicBezTo>
                    <a:cubicBezTo>
                      <a:pt x="11" y="13"/>
                      <a:pt x="12" y="11"/>
                      <a:pt x="15" y="11"/>
                    </a:cubicBezTo>
                    <a:cubicBezTo>
                      <a:pt x="17" y="11"/>
                      <a:pt x="19" y="13"/>
                      <a:pt x="19" y="15"/>
                    </a:cubicBezTo>
                    <a:cubicBezTo>
                      <a:pt x="19" y="17"/>
                      <a:pt x="17" y="19"/>
                      <a:pt x="15" y="19"/>
                    </a:cubicBezTo>
                    <a:close/>
                    <a:moveTo>
                      <a:pt x="20" y="23"/>
                    </a:moveTo>
                    <a:cubicBezTo>
                      <a:pt x="20" y="22"/>
                      <a:pt x="21" y="21"/>
                      <a:pt x="22" y="21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5" y="21"/>
                      <a:pt x="26" y="22"/>
                      <a:pt x="26" y="23"/>
                    </a:cubicBezTo>
                    <a:cubicBezTo>
                      <a:pt x="26" y="24"/>
                      <a:pt x="26" y="24"/>
                      <a:pt x="25" y="25"/>
                    </a:cubicBezTo>
                    <a:cubicBezTo>
                      <a:pt x="25" y="26"/>
                      <a:pt x="24" y="26"/>
                      <a:pt x="23" y="26"/>
                    </a:cubicBezTo>
                    <a:cubicBezTo>
                      <a:pt x="22" y="26"/>
                      <a:pt x="20" y="25"/>
                      <a:pt x="20" y="23"/>
                    </a:cubicBezTo>
                    <a:close/>
                    <a:moveTo>
                      <a:pt x="31" y="36"/>
                    </a:moveTo>
                    <a:cubicBezTo>
                      <a:pt x="29" y="36"/>
                      <a:pt x="27" y="34"/>
                      <a:pt x="27" y="32"/>
                    </a:cubicBezTo>
                    <a:cubicBezTo>
                      <a:pt x="27" y="30"/>
                      <a:pt x="29" y="28"/>
                      <a:pt x="31" y="28"/>
                    </a:cubicBezTo>
                    <a:cubicBezTo>
                      <a:pt x="34" y="28"/>
                      <a:pt x="35" y="30"/>
                      <a:pt x="35" y="32"/>
                    </a:cubicBezTo>
                    <a:cubicBezTo>
                      <a:pt x="35" y="34"/>
                      <a:pt x="34" y="36"/>
                      <a:pt x="31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C83BDF6B-2FB8-4659-8C6C-64FB3E1B91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1864" y="2694501"/>
              <a:ext cx="149225" cy="127039"/>
            </a:xfrm>
            <a:custGeom>
              <a:avLst/>
              <a:gdLst>
                <a:gd name="T0" fmla="*/ 52 w 54"/>
                <a:gd name="T1" fmla="*/ 0 h 47"/>
                <a:gd name="T2" fmla="*/ 11 w 54"/>
                <a:gd name="T3" fmla="*/ 0 h 47"/>
                <a:gd name="T4" fmla="*/ 9 w 54"/>
                <a:gd name="T5" fmla="*/ 2 h 47"/>
                <a:gd name="T6" fmla="*/ 9 w 54"/>
                <a:gd name="T7" fmla="*/ 4 h 47"/>
                <a:gd name="T8" fmla="*/ 9 w 54"/>
                <a:gd name="T9" fmla="*/ 5 h 47"/>
                <a:gd name="T10" fmla="*/ 9 w 54"/>
                <a:gd name="T11" fmla="*/ 6 h 47"/>
                <a:gd name="T12" fmla="*/ 9 w 54"/>
                <a:gd name="T13" fmla="*/ 9 h 47"/>
                <a:gd name="T14" fmla="*/ 10 w 54"/>
                <a:gd name="T15" fmla="*/ 9 h 47"/>
                <a:gd name="T16" fmla="*/ 2 w 54"/>
                <a:gd name="T17" fmla="*/ 9 h 47"/>
                <a:gd name="T18" fmla="*/ 0 w 54"/>
                <a:gd name="T19" fmla="*/ 11 h 47"/>
                <a:gd name="T20" fmla="*/ 0 w 54"/>
                <a:gd name="T21" fmla="*/ 45 h 47"/>
                <a:gd name="T22" fmla="*/ 2 w 54"/>
                <a:gd name="T23" fmla="*/ 47 h 47"/>
                <a:gd name="T24" fmla="*/ 43 w 54"/>
                <a:gd name="T25" fmla="*/ 47 h 47"/>
                <a:gd name="T26" fmla="*/ 45 w 54"/>
                <a:gd name="T27" fmla="*/ 45 h 47"/>
                <a:gd name="T28" fmla="*/ 45 w 54"/>
                <a:gd name="T29" fmla="*/ 38 h 47"/>
                <a:gd name="T30" fmla="*/ 52 w 54"/>
                <a:gd name="T31" fmla="*/ 38 h 47"/>
                <a:gd name="T32" fmla="*/ 54 w 54"/>
                <a:gd name="T33" fmla="*/ 36 h 47"/>
                <a:gd name="T34" fmla="*/ 54 w 54"/>
                <a:gd name="T35" fmla="*/ 34 h 47"/>
                <a:gd name="T36" fmla="*/ 54 w 54"/>
                <a:gd name="T37" fmla="*/ 33 h 47"/>
                <a:gd name="T38" fmla="*/ 54 w 54"/>
                <a:gd name="T39" fmla="*/ 31 h 47"/>
                <a:gd name="T40" fmla="*/ 54 w 54"/>
                <a:gd name="T41" fmla="*/ 7 h 47"/>
                <a:gd name="T42" fmla="*/ 54 w 54"/>
                <a:gd name="T43" fmla="*/ 5 h 47"/>
                <a:gd name="T44" fmla="*/ 54 w 54"/>
                <a:gd name="T45" fmla="*/ 4 h 47"/>
                <a:gd name="T46" fmla="*/ 54 w 54"/>
                <a:gd name="T47" fmla="*/ 2 h 47"/>
                <a:gd name="T48" fmla="*/ 52 w 54"/>
                <a:gd name="T49" fmla="*/ 0 h 47"/>
                <a:gd name="T50" fmla="*/ 26 w 54"/>
                <a:gd name="T51" fmla="*/ 22 h 47"/>
                <a:gd name="T52" fmla="*/ 30 w 54"/>
                <a:gd name="T53" fmla="*/ 18 h 47"/>
                <a:gd name="T54" fmla="*/ 34 w 54"/>
                <a:gd name="T55" fmla="*/ 22 h 47"/>
                <a:gd name="T56" fmla="*/ 30 w 54"/>
                <a:gd name="T57" fmla="*/ 26 h 47"/>
                <a:gd name="T58" fmla="*/ 26 w 54"/>
                <a:gd name="T59" fmla="*/ 22 h 47"/>
                <a:gd name="T60" fmla="*/ 38 w 54"/>
                <a:gd name="T61" fmla="*/ 42 h 47"/>
                <a:gd name="T62" fmla="*/ 7 w 54"/>
                <a:gd name="T63" fmla="*/ 42 h 47"/>
                <a:gd name="T64" fmla="*/ 5 w 54"/>
                <a:gd name="T65" fmla="*/ 40 h 47"/>
                <a:gd name="T66" fmla="*/ 5 w 54"/>
                <a:gd name="T67" fmla="*/ 37 h 47"/>
                <a:gd name="T68" fmla="*/ 5 w 54"/>
                <a:gd name="T69" fmla="*/ 36 h 47"/>
                <a:gd name="T70" fmla="*/ 6 w 54"/>
                <a:gd name="T71" fmla="*/ 34 h 47"/>
                <a:gd name="T72" fmla="*/ 20 w 54"/>
                <a:gd name="T73" fmla="*/ 29 h 47"/>
                <a:gd name="T74" fmla="*/ 23 w 54"/>
                <a:gd name="T75" fmla="*/ 30 h 47"/>
                <a:gd name="T76" fmla="*/ 26 w 54"/>
                <a:gd name="T77" fmla="*/ 32 h 47"/>
                <a:gd name="T78" fmla="*/ 38 w 54"/>
                <a:gd name="T79" fmla="*/ 32 h 47"/>
                <a:gd name="T80" fmla="*/ 39 w 54"/>
                <a:gd name="T81" fmla="*/ 32 h 47"/>
                <a:gd name="T82" fmla="*/ 40 w 54"/>
                <a:gd name="T83" fmla="*/ 33 h 47"/>
                <a:gd name="T84" fmla="*/ 40 w 54"/>
                <a:gd name="T85" fmla="*/ 40 h 47"/>
                <a:gd name="T86" fmla="*/ 38 w 54"/>
                <a:gd name="T87" fmla="*/ 42 h 47"/>
                <a:gd name="T88" fmla="*/ 49 w 54"/>
                <a:gd name="T89" fmla="*/ 31 h 47"/>
                <a:gd name="T90" fmla="*/ 48 w 54"/>
                <a:gd name="T91" fmla="*/ 33 h 47"/>
                <a:gd name="T92" fmla="*/ 47 w 54"/>
                <a:gd name="T93" fmla="*/ 33 h 47"/>
                <a:gd name="T94" fmla="*/ 45 w 54"/>
                <a:gd name="T95" fmla="*/ 33 h 47"/>
                <a:gd name="T96" fmla="*/ 45 w 54"/>
                <a:gd name="T97" fmla="*/ 11 h 47"/>
                <a:gd name="T98" fmla="*/ 43 w 54"/>
                <a:gd name="T99" fmla="*/ 9 h 47"/>
                <a:gd name="T100" fmla="*/ 14 w 54"/>
                <a:gd name="T101" fmla="*/ 9 h 47"/>
                <a:gd name="T102" fmla="*/ 14 w 54"/>
                <a:gd name="T103" fmla="*/ 9 h 47"/>
                <a:gd name="T104" fmla="*/ 14 w 54"/>
                <a:gd name="T105" fmla="*/ 7 h 47"/>
                <a:gd name="T106" fmla="*/ 15 w 54"/>
                <a:gd name="T107" fmla="*/ 6 h 47"/>
                <a:gd name="T108" fmla="*/ 16 w 54"/>
                <a:gd name="T109" fmla="*/ 5 h 47"/>
                <a:gd name="T110" fmla="*/ 47 w 54"/>
                <a:gd name="T111" fmla="*/ 5 h 47"/>
                <a:gd name="T112" fmla="*/ 49 w 54"/>
                <a:gd name="T113" fmla="*/ 7 h 47"/>
                <a:gd name="T114" fmla="*/ 49 w 54"/>
                <a:gd name="T115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47">
                  <a:moveTo>
                    <a:pt x="5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1" y="47"/>
                    <a:pt x="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4" y="47"/>
                    <a:pt x="45" y="46"/>
                    <a:pt x="45" y="45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4" y="37"/>
                    <a:pt x="54" y="36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3"/>
                    <a:pt x="54" y="32"/>
                    <a:pt x="54" y="3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5"/>
                    <a:pt x="54" y="5"/>
                  </a:cubicBezTo>
                  <a:cubicBezTo>
                    <a:pt x="54" y="5"/>
                    <a:pt x="54" y="4"/>
                    <a:pt x="54" y="4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lose/>
                  <a:moveTo>
                    <a:pt x="26" y="22"/>
                  </a:moveTo>
                  <a:cubicBezTo>
                    <a:pt x="26" y="20"/>
                    <a:pt x="28" y="18"/>
                    <a:pt x="30" y="18"/>
                  </a:cubicBezTo>
                  <a:cubicBezTo>
                    <a:pt x="33" y="18"/>
                    <a:pt x="34" y="20"/>
                    <a:pt x="34" y="22"/>
                  </a:cubicBezTo>
                  <a:cubicBezTo>
                    <a:pt x="34" y="24"/>
                    <a:pt x="33" y="26"/>
                    <a:pt x="30" y="26"/>
                  </a:cubicBezTo>
                  <a:cubicBezTo>
                    <a:pt x="28" y="26"/>
                    <a:pt x="26" y="24"/>
                    <a:pt x="26" y="22"/>
                  </a:cubicBezTo>
                  <a:close/>
                  <a:moveTo>
                    <a:pt x="38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1"/>
                    <a:pt x="5" y="40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6"/>
                    <a:pt x="5" y="36"/>
                  </a:cubicBezTo>
                  <a:cubicBezTo>
                    <a:pt x="6" y="35"/>
                    <a:pt x="6" y="35"/>
                    <a:pt x="6" y="34"/>
                  </a:cubicBezTo>
                  <a:cubicBezTo>
                    <a:pt x="6" y="34"/>
                    <a:pt x="11" y="26"/>
                    <a:pt x="20" y="29"/>
                  </a:cubicBezTo>
                  <a:cubicBezTo>
                    <a:pt x="21" y="29"/>
                    <a:pt x="22" y="30"/>
                    <a:pt x="23" y="30"/>
                  </a:cubicBezTo>
                  <a:cubicBezTo>
                    <a:pt x="24" y="31"/>
                    <a:pt x="25" y="31"/>
                    <a:pt x="26" y="32"/>
                  </a:cubicBezTo>
                  <a:cubicBezTo>
                    <a:pt x="34" y="35"/>
                    <a:pt x="38" y="32"/>
                    <a:pt x="38" y="32"/>
                  </a:cubicBezTo>
                  <a:cubicBezTo>
                    <a:pt x="38" y="32"/>
                    <a:pt x="38" y="32"/>
                    <a:pt x="39" y="32"/>
                  </a:cubicBezTo>
                  <a:cubicBezTo>
                    <a:pt x="39" y="32"/>
                    <a:pt x="40" y="32"/>
                    <a:pt x="40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39" y="42"/>
                    <a:pt x="38" y="42"/>
                  </a:cubicBezTo>
                  <a:close/>
                  <a:moveTo>
                    <a:pt x="49" y="31"/>
                  </a:moveTo>
                  <a:cubicBezTo>
                    <a:pt x="49" y="32"/>
                    <a:pt x="48" y="32"/>
                    <a:pt x="48" y="33"/>
                  </a:cubicBezTo>
                  <a:cubicBezTo>
                    <a:pt x="48" y="33"/>
                    <a:pt x="47" y="33"/>
                    <a:pt x="4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4" y="9"/>
                    <a:pt x="4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6"/>
                    <a:pt x="15" y="6"/>
                  </a:cubicBezTo>
                  <a:cubicBezTo>
                    <a:pt x="15" y="6"/>
                    <a:pt x="15" y="5"/>
                    <a:pt x="16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49" y="7"/>
                  </a:cubicBezTo>
                  <a:lnTo>
                    <a:pt x="49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5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Group 32">
              <a:extLst>
                <a:ext uri="{FF2B5EF4-FFF2-40B4-BE49-F238E27FC236}">
                  <a16:creationId xmlns:a16="http://schemas.microsoft.com/office/drawing/2014/main" id="{1EAAD3C1-815F-4BEC-B931-5C05E0A67A32}"/>
                </a:ext>
              </a:extLst>
            </p:cNvPr>
            <p:cNvGrpSpPr/>
            <p:nvPr/>
          </p:nvGrpSpPr>
          <p:grpSpPr bwMode="auto">
            <a:xfrm>
              <a:off x="6021388" y="1975143"/>
              <a:ext cx="133350" cy="107983"/>
              <a:chOff x="0" y="0"/>
              <a:chExt cx="116" cy="94"/>
            </a:xfrm>
          </p:grpSpPr>
          <p:sp>
            <p:nvSpPr>
              <p:cNvPr id="38" name="Freeform 33">
                <a:extLst>
                  <a:ext uri="{FF2B5EF4-FFF2-40B4-BE49-F238E27FC236}">
                    <a16:creationId xmlns:a16="http://schemas.microsoft.com/office/drawing/2014/main" id="{017A8AAC-7435-4F55-AFB2-CB9211099497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16" cy="47"/>
              </a:xfrm>
              <a:custGeom>
                <a:avLst/>
                <a:gdLst>
                  <a:gd name="T0" fmla="*/ 47 w 49"/>
                  <a:gd name="T1" fmla="*/ 0 h 20"/>
                  <a:gd name="T2" fmla="*/ 49 w 49"/>
                  <a:gd name="T3" fmla="*/ 1 h 20"/>
                  <a:gd name="T4" fmla="*/ 49 w 49"/>
                  <a:gd name="T5" fmla="*/ 1 h 20"/>
                  <a:gd name="T6" fmla="*/ 48 w 49"/>
                  <a:gd name="T7" fmla="*/ 3 h 20"/>
                  <a:gd name="T8" fmla="*/ 25 w 49"/>
                  <a:gd name="T9" fmla="*/ 20 h 20"/>
                  <a:gd name="T10" fmla="*/ 23 w 49"/>
                  <a:gd name="T11" fmla="*/ 20 h 20"/>
                  <a:gd name="T12" fmla="*/ 1 w 49"/>
                  <a:gd name="T13" fmla="*/ 3 h 20"/>
                  <a:gd name="T14" fmla="*/ 0 w 49"/>
                  <a:gd name="T15" fmla="*/ 1 h 20"/>
                  <a:gd name="T16" fmla="*/ 0 w 49"/>
                  <a:gd name="T17" fmla="*/ 1 h 20"/>
                  <a:gd name="T18" fmla="*/ 1 w 49"/>
                  <a:gd name="T19" fmla="*/ 0 h 20"/>
                  <a:gd name="T20" fmla="*/ 47 w 49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20">
                    <a:moveTo>
                      <a:pt x="47" y="0"/>
                    </a:moveTo>
                    <a:cubicBezTo>
                      <a:pt x="48" y="0"/>
                      <a:pt x="49" y="0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2"/>
                      <a:pt x="48" y="3"/>
                      <a:pt x="48" y="3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4" y="20"/>
                      <a:pt x="23" y="2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34">
                <a:extLst>
                  <a:ext uri="{FF2B5EF4-FFF2-40B4-BE49-F238E27FC236}">
                    <a16:creationId xmlns:a16="http://schemas.microsoft.com/office/drawing/2014/main" id="{24C3EC12-6B16-4BB7-92AF-B152D291AF0F}"/>
                  </a:ext>
                </a:extLst>
              </p:cNvPr>
              <p:cNvSpPr/>
              <p:nvPr/>
            </p:nvSpPr>
            <p:spPr bwMode="auto">
              <a:xfrm>
                <a:off x="0" y="19"/>
                <a:ext cx="116" cy="75"/>
              </a:xfrm>
              <a:custGeom>
                <a:avLst/>
                <a:gdLst>
                  <a:gd name="T0" fmla="*/ 23 w 49"/>
                  <a:gd name="T1" fmla="*/ 17 h 32"/>
                  <a:gd name="T2" fmla="*/ 25 w 49"/>
                  <a:gd name="T3" fmla="*/ 17 h 32"/>
                  <a:gd name="T4" fmla="*/ 48 w 49"/>
                  <a:gd name="T5" fmla="*/ 0 h 32"/>
                  <a:gd name="T6" fmla="*/ 49 w 49"/>
                  <a:gd name="T7" fmla="*/ 1 h 32"/>
                  <a:gd name="T8" fmla="*/ 49 w 49"/>
                  <a:gd name="T9" fmla="*/ 30 h 32"/>
                  <a:gd name="T10" fmla="*/ 47 w 49"/>
                  <a:gd name="T11" fmla="*/ 32 h 32"/>
                  <a:gd name="T12" fmla="*/ 1 w 49"/>
                  <a:gd name="T13" fmla="*/ 32 h 32"/>
                  <a:gd name="T14" fmla="*/ 0 w 49"/>
                  <a:gd name="T15" fmla="*/ 30 h 32"/>
                  <a:gd name="T16" fmla="*/ 0 w 49"/>
                  <a:gd name="T17" fmla="*/ 1 h 32"/>
                  <a:gd name="T18" fmla="*/ 1 w 49"/>
                  <a:gd name="T19" fmla="*/ 0 h 32"/>
                  <a:gd name="T20" fmla="*/ 23 w 49"/>
                  <a:gd name="T2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32">
                    <a:moveTo>
                      <a:pt x="23" y="17"/>
                    </a:moveTo>
                    <a:cubicBezTo>
                      <a:pt x="24" y="17"/>
                      <a:pt x="25" y="17"/>
                      <a:pt x="25" y="17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9" y="0"/>
                      <a:pt x="49" y="1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1"/>
                      <a:pt x="48" y="32"/>
                      <a:pt x="47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32"/>
                      <a:pt x="0" y="31"/>
                      <a:pt x="0" y="3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23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35">
              <a:extLst>
                <a:ext uri="{FF2B5EF4-FFF2-40B4-BE49-F238E27FC236}">
                  <a16:creationId xmlns:a16="http://schemas.microsoft.com/office/drawing/2014/main" id="{04C7F877-F5C7-4441-A305-91D2CED1CECA}"/>
                </a:ext>
              </a:extLst>
            </p:cNvPr>
            <p:cNvGrpSpPr/>
            <p:nvPr/>
          </p:nvGrpSpPr>
          <p:grpSpPr bwMode="auto">
            <a:xfrm>
              <a:off x="1763713" y="2461068"/>
              <a:ext cx="624623" cy="260430"/>
              <a:chOff x="0" y="0"/>
              <a:chExt cx="465" cy="194"/>
            </a:xfrm>
          </p:grpSpPr>
          <p:sp>
            <p:nvSpPr>
              <p:cNvPr id="36" name="Freeform 36">
                <a:extLst>
                  <a:ext uri="{FF2B5EF4-FFF2-40B4-BE49-F238E27FC236}">
                    <a16:creationId xmlns:a16="http://schemas.microsoft.com/office/drawing/2014/main" id="{77DEF765-CE6B-43D3-9858-764E4A3D72FA}"/>
                  </a:ext>
                </a:extLst>
              </p:cNvPr>
              <p:cNvSpPr/>
              <p:nvPr/>
            </p:nvSpPr>
            <p:spPr bwMode="auto">
              <a:xfrm>
                <a:off x="0" y="69"/>
                <a:ext cx="156" cy="125"/>
              </a:xfrm>
              <a:custGeom>
                <a:avLst/>
                <a:gdLst>
                  <a:gd name="T0" fmla="*/ 66 w 66"/>
                  <a:gd name="T1" fmla="*/ 9 h 53"/>
                  <a:gd name="T2" fmla="*/ 45 w 66"/>
                  <a:gd name="T3" fmla="*/ 48 h 53"/>
                  <a:gd name="T4" fmla="*/ 33 w 66"/>
                  <a:gd name="T5" fmla="*/ 53 h 53"/>
                  <a:gd name="T6" fmla="*/ 27 w 66"/>
                  <a:gd name="T7" fmla="*/ 52 h 53"/>
                  <a:gd name="T8" fmla="*/ 3 w 66"/>
                  <a:gd name="T9" fmla="*/ 23 h 53"/>
                  <a:gd name="T10" fmla="*/ 3 w 66"/>
                  <a:gd name="T11" fmla="*/ 22 h 53"/>
                  <a:gd name="T12" fmla="*/ 0 w 66"/>
                  <a:gd name="T13" fmla="*/ 9 h 53"/>
                  <a:gd name="T14" fmla="*/ 1 w 66"/>
                  <a:gd name="T15" fmla="*/ 1 h 53"/>
                  <a:gd name="T16" fmla="*/ 1 w 66"/>
                  <a:gd name="T17" fmla="*/ 1 h 53"/>
                  <a:gd name="T18" fmla="*/ 1 w 66"/>
                  <a:gd name="T19" fmla="*/ 1 h 53"/>
                  <a:gd name="T20" fmla="*/ 2 w 66"/>
                  <a:gd name="T21" fmla="*/ 0 h 53"/>
                  <a:gd name="T22" fmla="*/ 3 w 66"/>
                  <a:gd name="T23" fmla="*/ 1 h 53"/>
                  <a:gd name="T24" fmla="*/ 3 w 66"/>
                  <a:gd name="T25" fmla="*/ 1 h 53"/>
                  <a:gd name="T26" fmla="*/ 30 w 66"/>
                  <a:gd name="T27" fmla="*/ 42 h 53"/>
                  <a:gd name="T28" fmla="*/ 33 w 66"/>
                  <a:gd name="T29" fmla="*/ 43 h 53"/>
                  <a:gd name="T30" fmla="*/ 41 w 66"/>
                  <a:gd name="T31" fmla="*/ 40 h 53"/>
                  <a:gd name="T32" fmla="*/ 56 w 66"/>
                  <a:gd name="T33" fmla="*/ 20 h 53"/>
                  <a:gd name="T34" fmla="*/ 62 w 66"/>
                  <a:gd name="T35" fmla="*/ 1 h 53"/>
                  <a:gd name="T36" fmla="*/ 62 w 66"/>
                  <a:gd name="T37" fmla="*/ 1 h 53"/>
                  <a:gd name="T38" fmla="*/ 62 w 66"/>
                  <a:gd name="T39" fmla="*/ 1 h 53"/>
                  <a:gd name="T40" fmla="*/ 64 w 66"/>
                  <a:gd name="T41" fmla="*/ 0 h 53"/>
                  <a:gd name="T42" fmla="*/ 65 w 66"/>
                  <a:gd name="T43" fmla="*/ 0 h 53"/>
                  <a:gd name="T44" fmla="*/ 65 w 66"/>
                  <a:gd name="T45" fmla="*/ 1 h 53"/>
                  <a:gd name="T46" fmla="*/ 66 w 66"/>
                  <a:gd name="T47" fmla="*/ 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" h="53">
                    <a:moveTo>
                      <a:pt x="66" y="9"/>
                    </a:moveTo>
                    <a:cubicBezTo>
                      <a:pt x="66" y="21"/>
                      <a:pt x="56" y="40"/>
                      <a:pt x="45" y="48"/>
                    </a:cubicBezTo>
                    <a:cubicBezTo>
                      <a:pt x="41" y="51"/>
                      <a:pt x="37" y="53"/>
                      <a:pt x="33" y="53"/>
                    </a:cubicBezTo>
                    <a:cubicBezTo>
                      <a:pt x="31" y="53"/>
                      <a:pt x="29" y="52"/>
                      <a:pt x="27" y="52"/>
                    </a:cubicBezTo>
                    <a:cubicBezTo>
                      <a:pt x="17" y="48"/>
                      <a:pt x="8" y="36"/>
                      <a:pt x="3" y="23"/>
                    </a:cubicBezTo>
                    <a:cubicBezTo>
                      <a:pt x="3" y="23"/>
                      <a:pt x="3" y="23"/>
                      <a:pt x="3" y="22"/>
                    </a:cubicBezTo>
                    <a:cubicBezTo>
                      <a:pt x="1" y="18"/>
                      <a:pt x="0" y="13"/>
                      <a:pt x="0" y="9"/>
                    </a:cubicBezTo>
                    <a:cubicBezTo>
                      <a:pt x="0" y="6"/>
                      <a:pt x="0" y="3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6" y="17"/>
                      <a:pt x="17" y="40"/>
                      <a:pt x="30" y="42"/>
                    </a:cubicBezTo>
                    <a:cubicBezTo>
                      <a:pt x="31" y="43"/>
                      <a:pt x="32" y="43"/>
                      <a:pt x="33" y="43"/>
                    </a:cubicBezTo>
                    <a:cubicBezTo>
                      <a:pt x="36" y="43"/>
                      <a:pt x="38" y="42"/>
                      <a:pt x="41" y="40"/>
                    </a:cubicBezTo>
                    <a:cubicBezTo>
                      <a:pt x="47" y="36"/>
                      <a:pt x="52" y="29"/>
                      <a:pt x="56" y="20"/>
                    </a:cubicBezTo>
                    <a:cubicBezTo>
                      <a:pt x="59" y="14"/>
                      <a:pt x="61" y="7"/>
                      <a:pt x="62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3" y="0"/>
                      <a:pt x="63" y="0"/>
                      <a:pt x="64" y="0"/>
                    </a:cubicBezTo>
                    <a:cubicBezTo>
                      <a:pt x="64" y="0"/>
                      <a:pt x="64" y="0"/>
                      <a:pt x="65" y="0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3"/>
                      <a:pt x="66" y="6"/>
                      <a:pt x="6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37">
                <a:extLst>
                  <a:ext uri="{FF2B5EF4-FFF2-40B4-BE49-F238E27FC236}">
                    <a16:creationId xmlns:a16="http://schemas.microsoft.com/office/drawing/2014/main" id="{85C071CA-3288-4C16-BC30-D6E00C32A5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" y="0"/>
                <a:ext cx="116" cy="151"/>
              </a:xfrm>
              <a:custGeom>
                <a:avLst/>
                <a:gdLst>
                  <a:gd name="T0" fmla="*/ 48 w 49"/>
                  <a:gd name="T1" fmla="*/ 17 h 64"/>
                  <a:gd name="T2" fmla="*/ 25 w 49"/>
                  <a:gd name="T3" fmla="*/ 0 h 64"/>
                  <a:gd name="T4" fmla="*/ 3 w 49"/>
                  <a:gd name="T5" fmla="*/ 12 h 64"/>
                  <a:gd name="T6" fmla="*/ 1 w 49"/>
                  <a:gd name="T7" fmla="*/ 17 h 64"/>
                  <a:gd name="T8" fmla="*/ 0 w 49"/>
                  <a:gd name="T9" fmla="*/ 24 h 64"/>
                  <a:gd name="T10" fmla="*/ 25 w 49"/>
                  <a:gd name="T11" fmla="*/ 64 h 64"/>
                  <a:gd name="T12" fmla="*/ 30 w 49"/>
                  <a:gd name="T13" fmla="*/ 63 h 64"/>
                  <a:gd name="T14" fmla="*/ 43 w 49"/>
                  <a:gd name="T15" fmla="*/ 48 h 64"/>
                  <a:gd name="T16" fmla="*/ 47 w 49"/>
                  <a:gd name="T17" fmla="*/ 38 h 64"/>
                  <a:gd name="T18" fmla="*/ 47 w 49"/>
                  <a:gd name="T19" fmla="*/ 38 h 64"/>
                  <a:gd name="T20" fmla="*/ 49 w 49"/>
                  <a:gd name="T21" fmla="*/ 24 h 64"/>
                  <a:gd name="T22" fmla="*/ 48 w 49"/>
                  <a:gd name="T23" fmla="*/ 17 h 64"/>
                  <a:gd name="T24" fmla="*/ 25 w 49"/>
                  <a:gd name="T25" fmla="*/ 32 h 64"/>
                  <a:gd name="T26" fmla="*/ 24 w 49"/>
                  <a:gd name="T27" fmla="*/ 32 h 64"/>
                  <a:gd name="T28" fmla="*/ 16 w 49"/>
                  <a:gd name="T29" fmla="*/ 24 h 64"/>
                  <a:gd name="T30" fmla="*/ 16 w 49"/>
                  <a:gd name="T31" fmla="*/ 23 h 64"/>
                  <a:gd name="T32" fmla="*/ 25 w 49"/>
                  <a:gd name="T33" fmla="*/ 15 h 64"/>
                  <a:gd name="T34" fmla="*/ 33 w 49"/>
                  <a:gd name="T35" fmla="*/ 23 h 64"/>
                  <a:gd name="T36" fmla="*/ 25 w 49"/>
                  <a:gd name="T37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" h="64">
                    <a:moveTo>
                      <a:pt x="48" y="17"/>
                    </a:moveTo>
                    <a:cubicBezTo>
                      <a:pt x="45" y="7"/>
                      <a:pt x="36" y="0"/>
                      <a:pt x="25" y="0"/>
                    </a:cubicBezTo>
                    <a:cubicBezTo>
                      <a:pt x="16" y="0"/>
                      <a:pt x="8" y="5"/>
                      <a:pt x="3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1" y="19"/>
                      <a:pt x="0" y="22"/>
                      <a:pt x="0" y="24"/>
                    </a:cubicBezTo>
                    <a:cubicBezTo>
                      <a:pt x="0" y="38"/>
                      <a:pt x="11" y="64"/>
                      <a:pt x="25" y="64"/>
                    </a:cubicBezTo>
                    <a:cubicBezTo>
                      <a:pt x="27" y="64"/>
                      <a:pt x="29" y="64"/>
                      <a:pt x="30" y="63"/>
                    </a:cubicBezTo>
                    <a:cubicBezTo>
                      <a:pt x="35" y="60"/>
                      <a:pt x="40" y="55"/>
                      <a:pt x="43" y="48"/>
                    </a:cubicBezTo>
                    <a:cubicBezTo>
                      <a:pt x="44" y="45"/>
                      <a:pt x="46" y="42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3"/>
                      <a:pt x="49" y="28"/>
                      <a:pt x="49" y="24"/>
                    </a:cubicBezTo>
                    <a:cubicBezTo>
                      <a:pt x="49" y="22"/>
                      <a:pt x="49" y="19"/>
                      <a:pt x="48" y="17"/>
                    </a:cubicBezTo>
                    <a:close/>
                    <a:moveTo>
                      <a:pt x="25" y="32"/>
                    </a:moveTo>
                    <a:cubicBezTo>
                      <a:pt x="25" y="32"/>
                      <a:pt x="24" y="32"/>
                      <a:pt x="24" y="32"/>
                    </a:cubicBezTo>
                    <a:cubicBezTo>
                      <a:pt x="20" y="31"/>
                      <a:pt x="17" y="28"/>
                      <a:pt x="16" y="24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16" y="19"/>
                      <a:pt x="20" y="15"/>
                      <a:pt x="25" y="15"/>
                    </a:cubicBezTo>
                    <a:cubicBezTo>
                      <a:pt x="30" y="15"/>
                      <a:pt x="33" y="19"/>
                      <a:pt x="33" y="23"/>
                    </a:cubicBezTo>
                    <a:cubicBezTo>
                      <a:pt x="33" y="28"/>
                      <a:pt x="30" y="32"/>
                      <a:pt x="25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38">
              <a:extLst>
                <a:ext uri="{FF2B5EF4-FFF2-40B4-BE49-F238E27FC236}">
                  <a16:creationId xmlns:a16="http://schemas.microsoft.com/office/drawing/2014/main" id="{D9A4C19B-70B4-4EB6-93E5-90484A1FBD03}"/>
                </a:ext>
              </a:extLst>
            </p:cNvPr>
            <p:cNvGrpSpPr/>
            <p:nvPr/>
          </p:nvGrpSpPr>
          <p:grpSpPr bwMode="auto">
            <a:xfrm>
              <a:off x="2954970" y="3035920"/>
              <a:ext cx="611052" cy="320774"/>
              <a:chOff x="64" y="0"/>
              <a:chExt cx="509" cy="269"/>
            </a:xfrm>
          </p:grpSpPr>
          <p:sp>
            <p:nvSpPr>
              <p:cNvPr id="33" name="Freeform 39">
                <a:extLst>
                  <a:ext uri="{FF2B5EF4-FFF2-40B4-BE49-F238E27FC236}">
                    <a16:creationId xmlns:a16="http://schemas.microsoft.com/office/drawing/2014/main" id="{CA7630B7-2FD4-4922-90CC-A2631198F099}"/>
                  </a:ext>
                </a:extLst>
              </p:cNvPr>
              <p:cNvSpPr/>
              <p:nvPr/>
            </p:nvSpPr>
            <p:spPr bwMode="auto">
              <a:xfrm>
                <a:off x="75" y="0"/>
                <a:ext cx="52" cy="30"/>
              </a:xfrm>
              <a:custGeom>
                <a:avLst/>
                <a:gdLst>
                  <a:gd name="T0" fmla="*/ 20 w 22"/>
                  <a:gd name="T1" fmla="*/ 7 h 13"/>
                  <a:gd name="T2" fmla="*/ 22 w 22"/>
                  <a:gd name="T3" fmla="*/ 12 h 13"/>
                  <a:gd name="T4" fmla="*/ 17 w 22"/>
                  <a:gd name="T5" fmla="*/ 12 h 13"/>
                  <a:gd name="T6" fmla="*/ 11 w 22"/>
                  <a:gd name="T7" fmla="*/ 12 h 13"/>
                  <a:gd name="T8" fmla="*/ 4 w 22"/>
                  <a:gd name="T9" fmla="*/ 12 h 13"/>
                  <a:gd name="T10" fmla="*/ 0 w 22"/>
                  <a:gd name="T11" fmla="*/ 12 h 13"/>
                  <a:gd name="T12" fmla="*/ 1 w 22"/>
                  <a:gd name="T13" fmla="*/ 7 h 13"/>
                  <a:gd name="T14" fmla="*/ 11 w 22"/>
                  <a:gd name="T15" fmla="*/ 0 h 13"/>
                  <a:gd name="T16" fmla="*/ 20 w 22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3">
                    <a:moveTo>
                      <a:pt x="20" y="7"/>
                    </a:moveTo>
                    <a:cubicBezTo>
                      <a:pt x="21" y="9"/>
                      <a:pt x="22" y="12"/>
                      <a:pt x="22" y="12"/>
                    </a:cubicBezTo>
                    <a:cubicBezTo>
                      <a:pt x="22" y="13"/>
                      <a:pt x="20" y="13"/>
                      <a:pt x="17" y="12"/>
                    </a:cubicBezTo>
                    <a:cubicBezTo>
                      <a:pt x="17" y="12"/>
                      <a:pt x="15" y="12"/>
                      <a:pt x="11" y="12"/>
                    </a:cubicBezTo>
                    <a:cubicBezTo>
                      <a:pt x="6" y="12"/>
                      <a:pt x="4" y="12"/>
                      <a:pt x="4" y="12"/>
                    </a:cubicBezTo>
                    <a:cubicBezTo>
                      <a:pt x="2" y="13"/>
                      <a:pt x="0" y="13"/>
                      <a:pt x="0" y="12"/>
                    </a:cubicBezTo>
                    <a:cubicBezTo>
                      <a:pt x="0" y="12"/>
                      <a:pt x="0" y="9"/>
                      <a:pt x="1" y="7"/>
                    </a:cubicBezTo>
                    <a:cubicBezTo>
                      <a:pt x="1" y="7"/>
                      <a:pt x="5" y="0"/>
                      <a:pt x="11" y="0"/>
                    </a:cubicBezTo>
                    <a:cubicBezTo>
                      <a:pt x="17" y="0"/>
                      <a:pt x="20" y="7"/>
                      <a:pt x="2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40">
                <a:extLst>
                  <a:ext uri="{FF2B5EF4-FFF2-40B4-BE49-F238E27FC236}">
                    <a16:creationId xmlns:a16="http://schemas.microsoft.com/office/drawing/2014/main" id="{69FCA804-1973-4495-BDAD-C51CB0F4DFB9}"/>
                  </a:ext>
                </a:extLst>
              </p:cNvPr>
              <p:cNvSpPr/>
              <p:nvPr/>
            </p:nvSpPr>
            <p:spPr bwMode="auto">
              <a:xfrm>
                <a:off x="64" y="241"/>
                <a:ext cx="75" cy="28"/>
              </a:xfrm>
              <a:custGeom>
                <a:avLst/>
                <a:gdLst>
                  <a:gd name="T0" fmla="*/ 29 w 32"/>
                  <a:gd name="T1" fmla="*/ 1 h 12"/>
                  <a:gd name="T2" fmla="*/ 30 w 32"/>
                  <a:gd name="T3" fmla="*/ 3 h 12"/>
                  <a:gd name="T4" fmla="*/ 16 w 32"/>
                  <a:gd name="T5" fmla="*/ 12 h 12"/>
                  <a:gd name="T6" fmla="*/ 1 w 32"/>
                  <a:gd name="T7" fmla="*/ 3 h 12"/>
                  <a:gd name="T8" fmla="*/ 3 w 32"/>
                  <a:gd name="T9" fmla="*/ 1 h 12"/>
                  <a:gd name="T10" fmla="*/ 11 w 32"/>
                  <a:gd name="T11" fmla="*/ 2 h 12"/>
                  <a:gd name="T12" fmla="*/ 20 w 32"/>
                  <a:gd name="T13" fmla="*/ 2 h 12"/>
                  <a:gd name="T14" fmla="*/ 29 w 32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2">
                    <a:moveTo>
                      <a:pt x="29" y="1"/>
                    </a:moveTo>
                    <a:cubicBezTo>
                      <a:pt x="31" y="0"/>
                      <a:pt x="32" y="1"/>
                      <a:pt x="30" y="3"/>
                    </a:cubicBezTo>
                    <a:cubicBezTo>
                      <a:pt x="30" y="3"/>
                      <a:pt x="24" y="12"/>
                      <a:pt x="16" y="12"/>
                    </a:cubicBezTo>
                    <a:cubicBezTo>
                      <a:pt x="8" y="12"/>
                      <a:pt x="1" y="3"/>
                      <a:pt x="1" y="3"/>
                    </a:cubicBezTo>
                    <a:cubicBezTo>
                      <a:pt x="0" y="1"/>
                      <a:pt x="0" y="0"/>
                      <a:pt x="3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4" y="2"/>
                      <a:pt x="18" y="2"/>
                      <a:pt x="20" y="2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41">
                <a:extLst>
                  <a:ext uri="{FF2B5EF4-FFF2-40B4-BE49-F238E27FC236}">
                    <a16:creationId xmlns:a16="http://schemas.microsoft.com/office/drawing/2014/main" id="{A1EC4EF3-C4BB-4D1B-9CED-E1D65802CE37}"/>
                  </a:ext>
                </a:extLst>
              </p:cNvPr>
              <p:cNvSpPr/>
              <p:nvPr/>
            </p:nvSpPr>
            <p:spPr bwMode="auto">
              <a:xfrm>
                <a:off x="372" y="42"/>
                <a:ext cx="201" cy="189"/>
              </a:xfrm>
              <a:custGeom>
                <a:avLst/>
                <a:gdLst>
                  <a:gd name="T0" fmla="*/ 85 w 85"/>
                  <a:gd name="T1" fmla="*/ 63 h 80"/>
                  <a:gd name="T2" fmla="*/ 85 w 85"/>
                  <a:gd name="T3" fmla="*/ 63 h 80"/>
                  <a:gd name="T4" fmla="*/ 77 w 85"/>
                  <a:gd name="T5" fmla="*/ 37 h 80"/>
                  <a:gd name="T6" fmla="*/ 76 w 85"/>
                  <a:gd name="T7" fmla="*/ 34 h 80"/>
                  <a:gd name="T8" fmla="*/ 76 w 85"/>
                  <a:gd name="T9" fmla="*/ 33 h 80"/>
                  <a:gd name="T10" fmla="*/ 76 w 85"/>
                  <a:gd name="T11" fmla="*/ 32 h 80"/>
                  <a:gd name="T12" fmla="*/ 75 w 85"/>
                  <a:gd name="T13" fmla="*/ 31 h 80"/>
                  <a:gd name="T14" fmla="*/ 75 w 85"/>
                  <a:gd name="T15" fmla="*/ 30 h 80"/>
                  <a:gd name="T16" fmla="*/ 74 w 85"/>
                  <a:gd name="T17" fmla="*/ 28 h 80"/>
                  <a:gd name="T18" fmla="*/ 74 w 85"/>
                  <a:gd name="T19" fmla="*/ 28 h 80"/>
                  <a:gd name="T20" fmla="*/ 74 w 85"/>
                  <a:gd name="T21" fmla="*/ 27 h 80"/>
                  <a:gd name="T22" fmla="*/ 43 w 85"/>
                  <a:gd name="T23" fmla="*/ 0 h 80"/>
                  <a:gd name="T24" fmla="*/ 11 w 85"/>
                  <a:gd name="T25" fmla="*/ 27 h 80"/>
                  <a:gd name="T26" fmla="*/ 11 w 85"/>
                  <a:gd name="T27" fmla="*/ 28 h 80"/>
                  <a:gd name="T28" fmla="*/ 11 w 85"/>
                  <a:gd name="T29" fmla="*/ 28 h 80"/>
                  <a:gd name="T30" fmla="*/ 10 w 85"/>
                  <a:gd name="T31" fmla="*/ 30 h 80"/>
                  <a:gd name="T32" fmla="*/ 10 w 85"/>
                  <a:gd name="T33" fmla="*/ 31 h 80"/>
                  <a:gd name="T34" fmla="*/ 10 w 85"/>
                  <a:gd name="T35" fmla="*/ 32 h 80"/>
                  <a:gd name="T36" fmla="*/ 9 w 85"/>
                  <a:gd name="T37" fmla="*/ 33 h 80"/>
                  <a:gd name="T38" fmla="*/ 9 w 85"/>
                  <a:gd name="T39" fmla="*/ 34 h 80"/>
                  <a:gd name="T40" fmla="*/ 8 w 85"/>
                  <a:gd name="T41" fmla="*/ 37 h 80"/>
                  <a:gd name="T42" fmla="*/ 1 w 85"/>
                  <a:gd name="T43" fmla="*/ 63 h 80"/>
                  <a:gd name="T44" fmla="*/ 1 w 85"/>
                  <a:gd name="T45" fmla="*/ 63 h 80"/>
                  <a:gd name="T46" fmla="*/ 3 w 85"/>
                  <a:gd name="T47" fmla="*/ 69 h 80"/>
                  <a:gd name="T48" fmla="*/ 4 w 85"/>
                  <a:gd name="T49" fmla="*/ 69 h 80"/>
                  <a:gd name="T50" fmla="*/ 5 w 85"/>
                  <a:gd name="T51" fmla="*/ 70 h 80"/>
                  <a:gd name="T52" fmla="*/ 12 w 85"/>
                  <a:gd name="T53" fmla="*/ 73 h 80"/>
                  <a:gd name="T54" fmla="*/ 16 w 85"/>
                  <a:gd name="T55" fmla="*/ 75 h 80"/>
                  <a:gd name="T56" fmla="*/ 24 w 85"/>
                  <a:gd name="T57" fmla="*/ 77 h 80"/>
                  <a:gd name="T58" fmla="*/ 25 w 85"/>
                  <a:gd name="T59" fmla="*/ 77 h 80"/>
                  <a:gd name="T60" fmla="*/ 27 w 85"/>
                  <a:gd name="T61" fmla="*/ 78 h 80"/>
                  <a:gd name="T62" fmla="*/ 43 w 85"/>
                  <a:gd name="T63" fmla="*/ 80 h 80"/>
                  <a:gd name="T64" fmla="*/ 58 w 85"/>
                  <a:gd name="T65" fmla="*/ 78 h 80"/>
                  <a:gd name="T66" fmla="*/ 60 w 85"/>
                  <a:gd name="T67" fmla="*/ 77 h 80"/>
                  <a:gd name="T68" fmla="*/ 61 w 85"/>
                  <a:gd name="T69" fmla="*/ 77 h 80"/>
                  <a:gd name="T70" fmla="*/ 74 w 85"/>
                  <a:gd name="T71" fmla="*/ 73 h 80"/>
                  <a:gd name="T72" fmla="*/ 78 w 85"/>
                  <a:gd name="T73" fmla="*/ 71 h 80"/>
                  <a:gd name="T74" fmla="*/ 79 w 85"/>
                  <a:gd name="T75" fmla="*/ 70 h 80"/>
                  <a:gd name="T76" fmla="*/ 82 w 85"/>
                  <a:gd name="T77" fmla="*/ 69 h 80"/>
                  <a:gd name="T78" fmla="*/ 82 w 85"/>
                  <a:gd name="T79" fmla="*/ 69 h 80"/>
                  <a:gd name="T80" fmla="*/ 83 w 85"/>
                  <a:gd name="T81" fmla="*/ 69 h 80"/>
                  <a:gd name="T82" fmla="*/ 85 w 85"/>
                  <a:gd name="T8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5" h="80">
                    <a:moveTo>
                      <a:pt x="85" y="63"/>
                    </a:moveTo>
                    <a:cubicBezTo>
                      <a:pt x="85" y="63"/>
                      <a:pt x="85" y="63"/>
                      <a:pt x="85" y="63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7" y="36"/>
                      <a:pt x="76" y="35"/>
                      <a:pt x="76" y="34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6" y="32"/>
                      <a:pt x="76" y="32"/>
                    </a:cubicBezTo>
                    <a:cubicBezTo>
                      <a:pt x="76" y="32"/>
                      <a:pt x="75" y="32"/>
                      <a:pt x="75" y="31"/>
                    </a:cubicBezTo>
                    <a:cubicBezTo>
                      <a:pt x="75" y="31"/>
                      <a:pt x="75" y="30"/>
                      <a:pt x="75" y="30"/>
                    </a:cubicBezTo>
                    <a:cubicBezTo>
                      <a:pt x="75" y="30"/>
                      <a:pt x="75" y="29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7"/>
                      <a:pt x="74" y="27"/>
                    </a:cubicBezTo>
                    <a:cubicBezTo>
                      <a:pt x="69" y="12"/>
                      <a:pt x="63" y="0"/>
                      <a:pt x="43" y="0"/>
                    </a:cubicBezTo>
                    <a:cubicBezTo>
                      <a:pt x="23" y="0"/>
                      <a:pt x="17" y="12"/>
                      <a:pt x="11" y="27"/>
                    </a:cubicBezTo>
                    <a:cubicBezTo>
                      <a:pt x="11" y="27"/>
                      <a:pt x="11" y="27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9"/>
                      <a:pt x="10" y="30"/>
                      <a:pt x="10" y="30"/>
                    </a:cubicBezTo>
                    <a:cubicBezTo>
                      <a:pt x="10" y="30"/>
                      <a:pt x="10" y="31"/>
                      <a:pt x="10" y="31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9" y="33"/>
                      <a:pt x="9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5"/>
                      <a:pt x="9" y="36"/>
                      <a:pt x="8" y="37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0" y="65"/>
                      <a:pt x="1" y="68"/>
                      <a:pt x="3" y="69"/>
                    </a:cubicBezTo>
                    <a:cubicBezTo>
                      <a:pt x="3" y="69"/>
                      <a:pt x="3" y="69"/>
                      <a:pt x="4" y="69"/>
                    </a:cubicBezTo>
                    <a:cubicBezTo>
                      <a:pt x="4" y="69"/>
                      <a:pt x="5" y="70"/>
                      <a:pt x="5" y="70"/>
                    </a:cubicBezTo>
                    <a:cubicBezTo>
                      <a:pt x="7" y="71"/>
                      <a:pt x="9" y="72"/>
                      <a:pt x="12" y="73"/>
                    </a:cubicBezTo>
                    <a:cubicBezTo>
                      <a:pt x="13" y="74"/>
                      <a:pt x="14" y="74"/>
                      <a:pt x="16" y="75"/>
                    </a:cubicBezTo>
                    <a:cubicBezTo>
                      <a:pt x="18" y="75"/>
                      <a:pt x="21" y="76"/>
                      <a:pt x="24" y="77"/>
                    </a:cubicBezTo>
                    <a:cubicBezTo>
                      <a:pt x="24" y="77"/>
                      <a:pt x="25" y="77"/>
                      <a:pt x="25" y="77"/>
                    </a:cubicBezTo>
                    <a:cubicBezTo>
                      <a:pt x="26" y="78"/>
                      <a:pt x="27" y="78"/>
                      <a:pt x="27" y="78"/>
                    </a:cubicBezTo>
                    <a:cubicBezTo>
                      <a:pt x="32" y="79"/>
                      <a:pt x="37" y="80"/>
                      <a:pt x="43" y="80"/>
                    </a:cubicBezTo>
                    <a:cubicBezTo>
                      <a:pt x="48" y="80"/>
                      <a:pt x="53" y="79"/>
                      <a:pt x="58" y="78"/>
                    </a:cubicBezTo>
                    <a:cubicBezTo>
                      <a:pt x="59" y="78"/>
                      <a:pt x="59" y="78"/>
                      <a:pt x="60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6" y="76"/>
                      <a:pt x="71" y="74"/>
                      <a:pt x="74" y="73"/>
                    </a:cubicBezTo>
                    <a:cubicBezTo>
                      <a:pt x="76" y="72"/>
                      <a:pt x="77" y="71"/>
                      <a:pt x="78" y="71"/>
                    </a:cubicBezTo>
                    <a:cubicBezTo>
                      <a:pt x="79" y="71"/>
                      <a:pt x="79" y="71"/>
                      <a:pt x="79" y="70"/>
                    </a:cubicBezTo>
                    <a:cubicBezTo>
                      <a:pt x="81" y="70"/>
                      <a:pt x="82" y="69"/>
                      <a:pt x="82" y="69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82" y="69"/>
                      <a:pt x="82" y="69"/>
                      <a:pt x="83" y="69"/>
                    </a:cubicBezTo>
                    <a:cubicBezTo>
                      <a:pt x="84" y="68"/>
                      <a:pt x="85" y="65"/>
                      <a:pt x="85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5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Rectangle 42">
              <a:extLst>
                <a:ext uri="{FF2B5EF4-FFF2-40B4-BE49-F238E27FC236}">
                  <a16:creationId xmlns:a16="http://schemas.microsoft.com/office/drawing/2014/main" id="{0C762A32-BD42-4F22-9F1B-E8593BF87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7513" y="3121671"/>
              <a:ext cx="1728787" cy="798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43">
              <a:extLst>
                <a:ext uri="{FF2B5EF4-FFF2-40B4-BE49-F238E27FC236}">
                  <a16:creationId xmlns:a16="http://schemas.microsoft.com/office/drawing/2014/main" id="{A9E27737-72DA-45C1-89B4-D37CB39105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488" y="1800463"/>
              <a:ext cx="2019300" cy="39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5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44">
              <a:extLst>
                <a:ext uri="{FF2B5EF4-FFF2-40B4-BE49-F238E27FC236}">
                  <a16:creationId xmlns:a16="http://schemas.microsoft.com/office/drawing/2014/main" id="{2FDB1F98-7786-4CC9-B7FC-EDA48EFA5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488" y="2518235"/>
              <a:ext cx="2019300" cy="39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5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45">
              <a:extLst>
                <a:ext uri="{FF2B5EF4-FFF2-40B4-BE49-F238E27FC236}">
                  <a16:creationId xmlns:a16="http://schemas.microsoft.com/office/drawing/2014/main" id="{B18A0BFE-685A-4728-9348-66CF106D3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488" y="3248710"/>
              <a:ext cx="2019300" cy="39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5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46">
              <a:extLst>
                <a:ext uri="{FF2B5EF4-FFF2-40B4-BE49-F238E27FC236}">
                  <a16:creationId xmlns:a16="http://schemas.microsoft.com/office/drawing/2014/main" id="{D6FDC5C8-5900-49D5-8C0B-A0E137142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488" y="3953778"/>
              <a:ext cx="2019300" cy="39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prstClr val="black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5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51" name="矩形 50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16123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2EEBB8F3-9CCE-48E4-B4E5-4A468A286309}"/>
              </a:ext>
            </a:extLst>
          </p:cNvPr>
          <p:cNvGrpSpPr/>
          <p:nvPr/>
        </p:nvGrpSpPr>
        <p:grpSpPr>
          <a:xfrm>
            <a:off x="4416500" y="1706542"/>
            <a:ext cx="3403448" cy="3328584"/>
            <a:chOff x="2836043" y="909079"/>
            <a:chExt cx="3462296" cy="3386138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4C9785B-D6B8-4254-8FEE-121CBB0E4F12}"/>
                </a:ext>
              </a:extLst>
            </p:cNvPr>
            <p:cNvSpPr/>
            <p:nvPr/>
          </p:nvSpPr>
          <p:spPr bwMode="auto">
            <a:xfrm>
              <a:off x="4566418" y="1947304"/>
              <a:ext cx="1657350" cy="2333625"/>
            </a:xfrm>
            <a:custGeom>
              <a:avLst/>
              <a:gdLst>
                <a:gd name="T0" fmla="*/ 2147483647 w 1467"/>
                <a:gd name="T1" fmla="*/ 2147483647 h 2068"/>
                <a:gd name="T2" fmla="*/ 2147483647 w 1467"/>
                <a:gd name="T3" fmla="*/ 2147483647 h 2068"/>
                <a:gd name="T4" fmla="*/ 2147483647 w 1467"/>
                <a:gd name="T5" fmla="*/ 2147483647 h 2068"/>
                <a:gd name="T6" fmla="*/ 2147483647 w 1467"/>
                <a:gd name="T7" fmla="*/ 2147483647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2147483647 h 2068"/>
                <a:gd name="T16" fmla="*/ 0 w 1467"/>
                <a:gd name="T17" fmla="*/ 0 h 2068"/>
                <a:gd name="T18" fmla="*/ 2147483647 w 1467"/>
                <a:gd name="T19" fmla="*/ 0 h 2068"/>
                <a:gd name="T20" fmla="*/ 2147483647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1467" y="571"/>
                  </a:moveTo>
                  <a:cubicBezTo>
                    <a:pt x="1467" y="1909"/>
                    <a:pt x="1467" y="1909"/>
                    <a:pt x="1467" y="1909"/>
                  </a:cubicBezTo>
                  <a:cubicBezTo>
                    <a:pt x="1467" y="1996"/>
                    <a:pt x="1396" y="2068"/>
                    <a:pt x="1309" y="2068"/>
                  </a:cubicBezTo>
                  <a:cubicBezTo>
                    <a:pt x="724" y="2068"/>
                    <a:pt x="724" y="2068"/>
                    <a:pt x="724" y="2068"/>
                  </a:cubicBezTo>
                  <a:cubicBezTo>
                    <a:pt x="637" y="2068"/>
                    <a:pt x="566" y="1996"/>
                    <a:pt x="566" y="1909"/>
                  </a:cubicBezTo>
                  <a:cubicBezTo>
                    <a:pt x="566" y="571"/>
                    <a:pt x="566" y="571"/>
                    <a:pt x="566" y="571"/>
                  </a:cubicBezTo>
                  <a:cubicBezTo>
                    <a:pt x="566" y="568"/>
                    <a:pt x="566" y="565"/>
                    <a:pt x="566" y="562"/>
                  </a:cubicBezTo>
                  <a:cubicBezTo>
                    <a:pt x="556" y="262"/>
                    <a:pt x="311" y="19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896" y="0"/>
                    <a:pt x="896" y="0"/>
                    <a:pt x="896" y="0"/>
                  </a:cubicBezTo>
                  <a:cubicBezTo>
                    <a:pt x="1211" y="0"/>
                    <a:pt x="1467" y="256"/>
                    <a:pt x="1467" y="57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3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FA8F14D-DA68-4E66-8A06-41DC56612746}"/>
                </a:ext>
              </a:extLst>
            </p:cNvPr>
            <p:cNvSpPr/>
            <p:nvPr/>
          </p:nvSpPr>
          <p:spPr bwMode="auto">
            <a:xfrm>
              <a:off x="3877443" y="909079"/>
              <a:ext cx="2332037" cy="1655763"/>
            </a:xfrm>
            <a:custGeom>
              <a:avLst/>
              <a:gdLst>
                <a:gd name="T0" fmla="*/ 2147483647 w 2067"/>
                <a:gd name="T1" fmla="*/ 0 h 1468"/>
                <a:gd name="T2" fmla="*/ 2147483647 w 2067"/>
                <a:gd name="T3" fmla="*/ 0 h 1468"/>
                <a:gd name="T4" fmla="*/ 2147483647 w 2067"/>
                <a:gd name="T5" fmla="*/ 2147483647 h 1468"/>
                <a:gd name="T6" fmla="*/ 2147483647 w 2067"/>
                <a:gd name="T7" fmla="*/ 2147483647 h 1468"/>
                <a:gd name="T8" fmla="*/ 2147483647 w 2067"/>
                <a:gd name="T9" fmla="*/ 2147483647 h 1468"/>
                <a:gd name="T10" fmla="*/ 2147483647 w 2067"/>
                <a:gd name="T11" fmla="*/ 2147483647 h 1468"/>
                <a:gd name="T12" fmla="*/ 2147483647 w 2067"/>
                <a:gd name="T13" fmla="*/ 2147483647 h 1468"/>
                <a:gd name="T14" fmla="*/ 2147483647 w 2067"/>
                <a:gd name="T15" fmla="*/ 2147483647 h 1468"/>
                <a:gd name="T16" fmla="*/ 0 w 2067"/>
                <a:gd name="T17" fmla="*/ 2147483647 h 1468"/>
                <a:gd name="T18" fmla="*/ 0 w 2067"/>
                <a:gd name="T19" fmla="*/ 2147483647 h 1468"/>
                <a:gd name="T20" fmla="*/ 2147483647 w 2067"/>
                <a:gd name="T21" fmla="*/ 0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7" h="1468">
                  <a:moveTo>
                    <a:pt x="571" y="0"/>
                  </a:moveTo>
                  <a:cubicBezTo>
                    <a:pt x="1909" y="0"/>
                    <a:pt x="1909" y="0"/>
                    <a:pt x="1909" y="0"/>
                  </a:cubicBezTo>
                  <a:cubicBezTo>
                    <a:pt x="1996" y="0"/>
                    <a:pt x="2067" y="71"/>
                    <a:pt x="2067" y="159"/>
                  </a:cubicBezTo>
                  <a:cubicBezTo>
                    <a:pt x="2067" y="743"/>
                    <a:pt x="2067" y="743"/>
                    <a:pt x="2067" y="743"/>
                  </a:cubicBezTo>
                  <a:cubicBezTo>
                    <a:pt x="2067" y="831"/>
                    <a:pt x="1996" y="902"/>
                    <a:pt x="1909" y="902"/>
                  </a:cubicBezTo>
                  <a:cubicBezTo>
                    <a:pt x="571" y="902"/>
                    <a:pt x="571" y="902"/>
                    <a:pt x="571" y="902"/>
                  </a:cubicBezTo>
                  <a:cubicBezTo>
                    <a:pt x="568" y="902"/>
                    <a:pt x="565" y="902"/>
                    <a:pt x="562" y="902"/>
                  </a:cubicBezTo>
                  <a:cubicBezTo>
                    <a:pt x="261" y="911"/>
                    <a:pt x="19" y="1156"/>
                    <a:pt x="1" y="1464"/>
                  </a:cubicBezTo>
                  <a:cubicBezTo>
                    <a:pt x="0" y="1465"/>
                    <a:pt x="0" y="1467"/>
                    <a:pt x="0" y="146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256"/>
                    <a:pt x="256" y="0"/>
                    <a:pt x="5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3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771794E-EAA8-4576-BCC5-DC7FFE64D354}"/>
                </a:ext>
              </a:extLst>
            </p:cNvPr>
            <p:cNvSpPr/>
            <p:nvPr/>
          </p:nvSpPr>
          <p:spPr bwMode="auto">
            <a:xfrm>
              <a:off x="2836043" y="923367"/>
              <a:ext cx="1657350" cy="2332037"/>
            </a:xfrm>
            <a:custGeom>
              <a:avLst/>
              <a:gdLst>
                <a:gd name="T0" fmla="*/ 0 w 1467"/>
                <a:gd name="T1" fmla="*/ 2147483647 h 2068"/>
                <a:gd name="T2" fmla="*/ 0 w 1467"/>
                <a:gd name="T3" fmla="*/ 2147483647 h 2068"/>
                <a:gd name="T4" fmla="*/ 2147483647 w 1467"/>
                <a:gd name="T5" fmla="*/ 0 h 2068"/>
                <a:gd name="T6" fmla="*/ 2147483647 w 1467"/>
                <a:gd name="T7" fmla="*/ 0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2147483647 h 2068"/>
                <a:gd name="T16" fmla="*/ 2147483647 w 1467"/>
                <a:gd name="T17" fmla="*/ 2147483647 h 2068"/>
                <a:gd name="T18" fmla="*/ 2147483647 w 1467"/>
                <a:gd name="T19" fmla="*/ 2147483647 h 2068"/>
                <a:gd name="T20" fmla="*/ 0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0" y="1497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72"/>
                    <a:pt x="71" y="0"/>
                    <a:pt x="158" y="0"/>
                  </a:cubicBezTo>
                  <a:cubicBezTo>
                    <a:pt x="743" y="0"/>
                    <a:pt x="743" y="0"/>
                    <a:pt x="743" y="0"/>
                  </a:cubicBezTo>
                  <a:cubicBezTo>
                    <a:pt x="830" y="0"/>
                    <a:pt x="901" y="72"/>
                    <a:pt x="901" y="159"/>
                  </a:cubicBezTo>
                  <a:cubicBezTo>
                    <a:pt x="901" y="1497"/>
                    <a:pt x="901" y="1497"/>
                    <a:pt x="901" y="1497"/>
                  </a:cubicBezTo>
                  <a:cubicBezTo>
                    <a:pt x="901" y="1500"/>
                    <a:pt x="901" y="1503"/>
                    <a:pt x="902" y="1506"/>
                  </a:cubicBezTo>
                  <a:cubicBezTo>
                    <a:pt x="911" y="1806"/>
                    <a:pt x="1156" y="2049"/>
                    <a:pt x="1464" y="2067"/>
                  </a:cubicBezTo>
                  <a:cubicBezTo>
                    <a:pt x="1465" y="2067"/>
                    <a:pt x="1466" y="2068"/>
                    <a:pt x="1467" y="2068"/>
                  </a:cubicBezTo>
                  <a:cubicBezTo>
                    <a:pt x="571" y="2068"/>
                    <a:pt x="571" y="2068"/>
                    <a:pt x="571" y="2068"/>
                  </a:cubicBezTo>
                  <a:cubicBezTo>
                    <a:pt x="256" y="2068"/>
                    <a:pt x="0" y="1812"/>
                    <a:pt x="0" y="14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3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E821B1A-95AA-40D1-B384-68A1C91C5DB1}"/>
                </a:ext>
              </a:extLst>
            </p:cNvPr>
            <p:cNvSpPr/>
            <p:nvPr/>
          </p:nvSpPr>
          <p:spPr bwMode="auto">
            <a:xfrm>
              <a:off x="2851918" y="2639454"/>
              <a:ext cx="2333625" cy="1655763"/>
            </a:xfrm>
            <a:custGeom>
              <a:avLst/>
              <a:gdLst>
                <a:gd name="T0" fmla="*/ 2147483647 w 2068"/>
                <a:gd name="T1" fmla="*/ 2147483647 h 1468"/>
                <a:gd name="T2" fmla="*/ 2147483647 w 2068"/>
                <a:gd name="T3" fmla="*/ 2147483647 h 1468"/>
                <a:gd name="T4" fmla="*/ 0 w 2068"/>
                <a:gd name="T5" fmla="*/ 2147483647 h 1468"/>
                <a:gd name="T6" fmla="*/ 0 w 2068"/>
                <a:gd name="T7" fmla="*/ 2147483647 h 1468"/>
                <a:gd name="T8" fmla="*/ 2147483647 w 2068"/>
                <a:gd name="T9" fmla="*/ 2147483647 h 1468"/>
                <a:gd name="T10" fmla="*/ 2147483647 w 2068"/>
                <a:gd name="T11" fmla="*/ 2147483647 h 1468"/>
                <a:gd name="T12" fmla="*/ 2147483647 w 2068"/>
                <a:gd name="T13" fmla="*/ 2147483647 h 1468"/>
                <a:gd name="T14" fmla="*/ 2147483647 w 2068"/>
                <a:gd name="T15" fmla="*/ 2147483647 h 1468"/>
                <a:gd name="T16" fmla="*/ 2147483647 w 2068"/>
                <a:gd name="T17" fmla="*/ 0 h 1468"/>
                <a:gd name="T18" fmla="*/ 2147483647 w 2068"/>
                <a:gd name="T19" fmla="*/ 2147483647 h 1468"/>
                <a:gd name="T20" fmla="*/ 2147483647 w 2068"/>
                <a:gd name="T21" fmla="*/ 2147483647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8" h="1468">
                  <a:moveTo>
                    <a:pt x="1497" y="1468"/>
                  </a:moveTo>
                  <a:cubicBezTo>
                    <a:pt x="158" y="1468"/>
                    <a:pt x="158" y="1468"/>
                    <a:pt x="158" y="1468"/>
                  </a:cubicBezTo>
                  <a:cubicBezTo>
                    <a:pt x="71" y="1468"/>
                    <a:pt x="0" y="1397"/>
                    <a:pt x="0" y="1309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637"/>
                    <a:pt x="71" y="566"/>
                    <a:pt x="158" y="566"/>
                  </a:cubicBezTo>
                  <a:cubicBezTo>
                    <a:pt x="1497" y="566"/>
                    <a:pt x="1497" y="566"/>
                    <a:pt x="1497" y="566"/>
                  </a:cubicBezTo>
                  <a:cubicBezTo>
                    <a:pt x="1500" y="566"/>
                    <a:pt x="1503" y="566"/>
                    <a:pt x="1506" y="566"/>
                  </a:cubicBezTo>
                  <a:cubicBezTo>
                    <a:pt x="1806" y="557"/>
                    <a:pt x="2049" y="312"/>
                    <a:pt x="2067" y="4"/>
                  </a:cubicBezTo>
                  <a:cubicBezTo>
                    <a:pt x="2067" y="3"/>
                    <a:pt x="2067" y="1"/>
                    <a:pt x="2068" y="0"/>
                  </a:cubicBezTo>
                  <a:cubicBezTo>
                    <a:pt x="2068" y="897"/>
                    <a:pt x="2068" y="897"/>
                    <a:pt x="2068" y="897"/>
                  </a:cubicBezTo>
                  <a:cubicBezTo>
                    <a:pt x="2068" y="1212"/>
                    <a:pt x="1811" y="1468"/>
                    <a:pt x="1497" y="14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3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24">
              <a:extLst>
                <a:ext uri="{FF2B5EF4-FFF2-40B4-BE49-F238E27FC236}">
                  <a16:creationId xmlns:a16="http://schemas.microsoft.com/office/drawing/2014/main" id="{BD66E7A0-B39B-4569-A83C-8042BAD158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9568" y="1245629"/>
              <a:ext cx="765134" cy="66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79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679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矩形 25">
              <a:extLst>
                <a:ext uri="{FF2B5EF4-FFF2-40B4-BE49-F238E27FC236}">
                  <a16:creationId xmlns:a16="http://schemas.microsoft.com/office/drawing/2014/main" id="{F0D35D10-6FDB-49A9-8D88-7A0F06C202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3205" y="1163078"/>
              <a:ext cx="765134" cy="66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79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679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26">
              <a:extLst>
                <a:ext uri="{FF2B5EF4-FFF2-40B4-BE49-F238E27FC236}">
                  <a16:creationId xmlns:a16="http://schemas.microsoft.com/office/drawing/2014/main" id="{EA839FB6-9868-4751-892F-0399E31A4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3355" y="3603067"/>
              <a:ext cx="765134" cy="66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79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3679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27">
              <a:extLst>
                <a:ext uri="{FF2B5EF4-FFF2-40B4-BE49-F238E27FC236}">
                  <a16:creationId xmlns:a16="http://schemas.microsoft.com/office/drawing/2014/main" id="{1C1D0ED2-A9E8-4293-9A7A-A44BC4E52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705" y="3523691"/>
              <a:ext cx="765134" cy="66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79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3679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87F7F97F-13DD-4AFF-A5F0-185036AFB82A}"/>
              </a:ext>
            </a:extLst>
          </p:cNvPr>
          <p:cNvSpPr txBox="1"/>
          <p:nvPr/>
        </p:nvSpPr>
        <p:spPr>
          <a:xfrm>
            <a:off x="1704572" y="2037371"/>
            <a:ext cx="258023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7B8FA43A-1E05-4227-9C52-E301A082D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90" y="1766269"/>
            <a:ext cx="1647928" cy="266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EE18720-6307-4D7E-9B1D-0BB9AC08F093}"/>
              </a:ext>
            </a:extLst>
          </p:cNvPr>
          <p:cNvSpPr txBox="1"/>
          <p:nvPr/>
        </p:nvSpPr>
        <p:spPr>
          <a:xfrm>
            <a:off x="7878381" y="2037371"/>
            <a:ext cx="2580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7EF5E8A6-F74F-4D0D-B309-0DC3209593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9799" y="1766269"/>
            <a:ext cx="1647928" cy="266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790BA9A-E618-4F87-B329-45DC4B473A97}"/>
              </a:ext>
            </a:extLst>
          </p:cNvPr>
          <p:cNvSpPr txBox="1"/>
          <p:nvPr/>
        </p:nvSpPr>
        <p:spPr>
          <a:xfrm>
            <a:off x="7878381" y="4408341"/>
            <a:ext cx="2580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3E434E27-33A0-483C-8909-0219D8F54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9799" y="4137238"/>
            <a:ext cx="1647928" cy="266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94F6114-2C91-4454-B495-ADEA48AF115A}"/>
              </a:ext>
            </a:extLst>
          </p:cNvPr>
          <p:cNvSpPr txBox="1"/>
          <p:nvPr/>
        </p:nvSpPr>
        <p:spPr>
          <a:xfrm>
            <a:off x="1704572" y="4276715"/>
            <a:ext cx="2580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64A1F184-0DEC-4743-8D64-FC8B81C65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90" y="4005612"/>
            <a:ext cx="1647928" cy="266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33146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25EFF78-44F5-4538-A069-7BDD70BB598B}"/>
              </a:ext>
            </a:extLst>
          </p:cNvPr>
          <p:cNvGrpSpPr/>
          <p:nvPr/>
        </p:nvGrpSpPr>
        <p:grpSpPr>
          <a:xfrm>
            <a:off x="1667435" y="1282722"/>
            <a:ext cx="9140884" cy="4615085"/>
            <a:chOff x="1387281" y="1380866"/>
            <a:chExt cx="9889147" cy="4992871"/>
          </a:xfrm>
        </p:grpSpPr>
        <p:sp>
          <p:nvSpPr>
            <p:cNvPr id="29" name="Donut 28"/>
            <p:cNvSpPr/>
            <p:nvPr/>
          </p:nvSpPr>
          <p:spPr>
            <a:xfrm>
              <a:off x="5633228" y="1380866"/>
              <a:ext cx="1186857" cy="1186857"/>
            </a:xfrm>
            <a:prstGeom prst="donut">
              <a:avLst>
                <a:gd name="adj" fmla="val 10574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5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C072CA1-DF5E-444E-A555-CD45E4209D43}"/>
                </a:ext>
              </a:extLst>
            </p:cNvPr>
            <p:cNvGrpSpPr/>
            <p:nvPr/>
          </p:nvGrpSpPr>
          <p:grpSpPr>
            <a:xfrm>
              <a:off x="1387281" y="1533239"/>
              <a:ext cx="9889147" cy="4840498"/>
              <a:chOff x="1387281" y="1533239"/>
              <a:chExt cx="9889147" cy="4840498"/>
            </a:xfrm>
          </p:grpSpPr>
          <p:sp>
            <p:nvSpPr>
              <p:cNvPr id="28" name="Donut 27"/>
              <p:cNvSpPr/>
              <p:nvPr/>
            </p:nvSpPr>
            <p:spPr>
              <a:xfrm>
                <a:off x="5970840" y="2113116"/>
                <a:ext cx="1395249" cy="1395246"/>
              </a:xfrm>
              <a:prstGeom prst="donut">
                <a:avLst>
                  <a:gd name="adj" fmla="val 10574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Donut 26"/>
              <p:cNvSpPr/>
              <p:nvPr/>
            </p:nvSpPr>
            <p:spPr>
              <a:xfrm>
                <a:off x="6338327" y="3120822"/>
                <a:ext cx="1383671" cy="1383671"/>
              </a:xfrm>
              <a:prstGeom prst="donut">
                <a:avLst>
                  <a:gd name="adj" fmla="val 10574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74"/>
              <p:cNvSpPr>
                <a:spLocks noEditPoints="1"/>
              </p:cNvSpPr>
              <p:nvPr/>
            </p:nvSpPr>
            <p:spPr bwMode="auto">
              <a:xfrm>
                <a:off x="6758766" y="3623396"/>
                <a:ext cx="542781" cy="378519"/>
              </a:xfrm>
              <a:custGeom>
                <a:avLst/>
                <a:gdLst/>
                <a:ahLst/>
                <a:cxnLst>
                  <a:cxn ang="0">
                    <a:pos x="64" y="20"/>
                  </a:cxn>
                  <a:cxn ang="0">
                    <a:pos x="35" y="9"/>
                  </a:cxn>
                  <a:cxn ang="0">
                    <a:pos x="7" y="20"/>
                  </a:cxn>
                  <a:cxn ang="0">
                    <a:pos x="6" y="20"/>
                  </a:cxn>
                  <a:cxn ang="0">
                    <a:pos x="0" y="14"/>
                  </a:cxn>
                  <a:cxn ang="0">
                    <a:pos x="1" y="13"/>
                  </a:cxn>
                  <a:cxn ang="0">
                    <a:pos x="35" y="0"/>
                  </a:cxn>
                  <a:cxn ang="0">
                    <a:pos x="70" y="13"/>
                  </a:cxn>
                  <a:cxn ang="0">
                    <a:pos x="70" y="14"/>
                  </a:cxn>
                  <a:cxn ang="0">
                    <a:pos x="64" y="20"/>
                  </a:cxn>
                  <a:cxn ang="0">
                    <a:pos x="64" y="20"/>
                  </a:cxn>
                  <a:cxn ang="0">
                    <a:pos x="54" y="30"/>
                  </a:cxn>
                  <a:cxn ang="0">
                    <a:pos x="35" y="22"/>
                  </a:cxn>
                  <a:cxn ang="0">
                    <a:pos x="16" y="30"/>
                  </a:cxn>
                  <a:cxn ang="0">
                    <a:pos x="10" y="24"/>
                  </a:cxn>
                  <a:cxn ang="0">
                    <a:pos x="10" y="23"/>
                  </a:cxn>
                  <a:cxn ang="0">
                    <a:pos x="35" y="13"/>
                  </a:cxn>
                  <a:cxn ang="0">
                    <a:pos x="60" y="23"/>
                  </a:cxn>
                  <a:cxn ang="0">
                    <a:pos x="61" y="24"/>
                  </a:cxn>
                  <a:cxn ang="0">
                    <a:pos x="55" y="30"/>
                  </a:cxn>
                  <a:cxn ang="0">
                    <a:pos x="54" y="30"/>
                  </a:cxn>
                  <a:cxn ang="0">
                    <a:pos x="35" y="36"/>
                  </a:cxn>
                  <a:cxn ang="0">
                    <a:pos x="26" y="40"/>
                  </a:cxn>
                  <a:cxn ang="0">
                    <a:pos x="20" y="34"/>
                  </a:cxn>
                  <a:cxn ang="0">
                    <a:pos x="20" y="33"/>
                  </a:cxn>
                  <a:cxn ang="0">
                    <a:pos x="35" y="27"/>
                  </a:cxn>
                  <a:cxn ang="0">
                    <a:pos x="51" y="33"/>
                  </a:cxn>
                  <a:cxn ang="0">
                    <a:pos x="51" y="34"/>
                  </a:cxn>
                  <a:cxn ang="0">
                    <a:pos x="45" y="40"/>
                  </a:cxn>
                  <a:cxn ang="0">
                    <a:pos x="35" y="36"/>
                  </a:cxn>
                  <a:cxn ang="0">
                    <a:pos x="29" y="43"/>
                  </a:cxn>
                  <a:cxn ang="0">
                    <a:pos x="35" y="41"/>
                  </a:cxn>
                  <a:cxn ang="0">
                    <a:pos x="41" y="43"/>
                  </a:cxn>
                  <a:cxn ang="0">
                    <a:pos x="35" y="49"/>
                  </a:cxn>
                  <a:cxn ang="0">
                    <a:pos x="29" y="43"/>
                  </a:cxn>
                </a:cxnLst>
                <a:rect l="0" t="0" r="r" b="b"/>
                <a:pathLst>
                  <a:path w="70" h="49">
                    <a:moveTo>
                      <a:pt x="64" y="20"/>
                    </a:moveTo>
                    <a:cubicBezTo>
                      <a:pt x="55" y="13"/>
                      <a:pt x="46" y="9"/>
                      <a:pt x="35" y="9"/>
                    </a:cubicBezTo>
                    <a:cubicBezTo>
                      <a:pt x="24" y="9"/>
                      <a:pt x="15" y="13"/>
                      <a:pt x="7" y="20"/>
                    </a:cubicBezTo>
                    <a:cubicBezTo>
                      <a:pt x="7" y="20"/>
                      <a:pt x="7" y="20"/>
                      <a:pt x="6" y="20"/>
                    </a:cubicBezTo>
                    <a:cubicBezTo>
                      <a:pt x="5" y="20"/>
                      <a:pt x="0" y="15"/>
                      <a:pt x="0" y="14"/>
                    </a:cubicBezTo>
                    <a:cubicBezTo>
                      <a:pt x="0" y="14"/>
                      <a:pt x="0" y="14"/>
                      <a:pt x="1" y="13"/>
                    </a:cubicBezTo>
                    <a:cubicBezTo>
                      <a:pt x="10" y="4"/>
                      <a:pt x="23" y="0"/>
                      <a:pt x="35" y="0"/>
                    </a:cubicBezTo>
                    <a:cubicBezTo>
                      <a:pt x="48" y="0"/>
                      <a:pt x="61" y="4"/>
                      <a:pt x="70" y="13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5"/>
                      <a:pt x="65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lose/>
                    <a:moveTo>
                      <a:pt x="54" y="30"/>
                    </a:moveTo>
                    <a:cubicBezTo>
                      <a:pt x="48" y="25"/>
                      <a:pt x="43" y="22"/>
                      <a:pt x="35" y="22"/>
                    </a:cubicBezTo>
                    <a:cubicBezTo>
                      <a:pt x="25" y="22"/>
                      <a:pt x="16" y="30"/>
                      <a:pt x="16" y="30"/>
                    </a:cubicBezTo>
                    <a:cubicBezTo>
                      <a:pt x="15" y="30"/>
                      <a:pt x="10" y="25"/>
                      <a:pt x="10" y="24"/>
                    </a:cubicBezTo>
                    <a:cubicBezTo>
                      <a:pt x="10" y="24"/>
                      <a:pt x="10" y="23"/>
                      <a:pt x="10" y="23"/>
                    </a:cubicBezTo>
                    <a:cubicBezTo>
                      <a:pt x="17" y="17"/>
                      <a:pt x="26" y="13"/>
                      <a:pt x="35" y="13"/>
                    </a:cubicBezTo>
                    <a:cubicBezTo>
                      <a:pt x="44" y="13"/>
                      <a:pt x="54" y="17"/>
                      <a:pt x="60" y="23"/>
                    </a:cubicBezTo>
                    <a:cubicBezTo>
                      <a:pt x="61" y="23"/>
                      <a:pt x="61" y="24"/>
                      <a:pt x="61" y="24"/>
                    </a:cubicBezTo>
                    <a:cubicBezTo>
                      <a:pt x="61" y="25"/>
                      <a:pt x="56" y="30"/>
                      <a:pt x="55" y="30"/>
                    </a:cubicBezTo>
                    <a:cubicBezTo>
                      <a:pt x="54" y="30"/>
                      <a:pt x="54" y="30"/>
                      <a:pt x="54" y="30"/>
                    </a:cubicBezTo>
                    <a:close/>
                    <a:moveTo>
                      <a:pt x="35" y="36"/>
                    </a:moveTo>
                    <a:cubicBezTo>
                      <a:pt x="30" y="36"/>
                      <a:pt x="26" y="40"/>
                      <a:pt x="26" y="40"/>
                    </a:cubicBezTo>
                    <a:cubicBezTo>
                      <a:pt x="25" y="40"/>
                      <a:pt x="20" y="35"/>
                      <a:pt x="20" y="34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4" y="29"/>
                      <a:pt x="30" y="27"/>
                      <a:pt x="35" y="27"/>
                    </a:cubicBezTo>
                    <a:cubicBezTo>
                      <a:pt x="41" y="27"/>
                      <a:pt x="47" y="29"/>
                      <a:pt x="51" y="33"/>
                    </a:cubicBezTo>
                    <a:cubicBezTo>
                      <a:pt x="51" y="33"/>
                      <a:pt x="51" y="33"/>
                      <a:pt x="51" y="34"/>
                    </a:cubicBezTo>
                    <a:cubicBezTo>
                      <a:pt x="51" y="35"/>
                      <a:pt x="46" y="40"/>
                      <a:pt x="45" y="40"/>
                    </a:cubicBezTo>
                    <a:cubicBezTo>
                      <a:pt x="44" y="40"/>
                      <a:pt x="41" y="36"/>
                      <a:pt x="35" y="36"/>
                    </a:cubicBezTo>
                    <a:close/>
                    <a:moveTo>
                      <a:pt x="29" y="43"/>
                    </a:moveTo>
                    <a:cubicBezTo>
                      <a:pt x="29" y="42"/>
                      <a:pt x="34" y="41"/>
                      <a:pt x="35" y="41"/>
                    </a:cubicBezTo>
                    <a:cubicBezTo>
                      <a:pt x="37" y="41"/>
                      <a:pt x="41" y="42"/>
                      <a:pt x="41" y="43"/>
                    </a:cubicBezTo>
                    <a:cubicBezTo>
                      <a:pt x="41" y="44"/>
                      <a:pt x="36" y="49"/>
                      <a:pt x="35" y="49"/>
                    </a:cubicBezTo>
                    <a:cubicBezTo>
                      <a:pt x="34" y="49"/>
                      <a:pt x="29" y="44"/>
                      <a:pt x="29" y="4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9" rIns="121897" bIns="6094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01"/>
              <p:cNvSpPr>
                <a:spLocks noEditPoints="1"/>
              </p:cNvSpPr>
              <p:nvPr/>
            </p:nvSpPr>
            <p:spPr bwMode="auto">
              <a:xfrm>
                <a:off x="6453554" y="2643963"/>
                <a:ext cx="429816" cy="397652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9" rIns="121897" bIns="6094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45"/>
              <p:cNvSpPr>
                <a:spLocks/>
              </p:cNvSpPr>
              <p:nvPr/>
            </p:nvSpPr>
            <p:spPr bwMode="auto">
              <a:xfrm>
                <a:off x="6040259" y="1791340"/>
                <a:ext cx="363320" cy="313295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9" rIns="121897" bIns="6094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Donut 25"/>
              <p:cNvSpPr/>
              <p:nvPr/>
            </p:nvSpPr>
            <p:spPr>
              <a:xfrm>
                <a:off x="5546587" y="3838237"/>
                <a:ext cx="1585899" cy="1585899"/>
              </a:xfrm>
              <a:prstGeom prst="donut">
                <a:avLst>
                  <a:gd name="adj" fmla="val 10574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Donut 24"/>
              <p:cNvSpPr/>
              <p:nvPr/>
            </p:nvSpPr>
            <p:spPr>
              <a:xfrm>
                <a:off x="4269354" y="4263982"/>
                <a:ext cx="1873278" cy="1873278"/>
              </a:xfrm>
              <a:prstGeom prst="donut">
                <a:avLst>
                  <a:gd name="adj" fmla="val 10574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Donut 23"/>
              <p:cNvSpPr/>
              <p:nvPr/>
            </p:nvSpPr>
            <p:spPr>
              <a:xfrm>
                <a:off x="2531651" y="4093680"/>
                <a:ext cx="2213873" cy="2213873"/>
              </a:xfrm>
              <a:prstGeom prst="donut">
                <a:avLst>
                  <a:gd name="adj" fmla="val 10574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66"/>
              <p:cNvSpPr>
                <a:spLocks noEditPoints="1"/>
              </p:cNvSpPr>
              <p:nvPr/>
            </p:nvSpPr>
            <p:spPr bwMode="auto">
              <a:xfrm>
                <a:off x="3409472" y="4892432"/>
                <a:ext cx="527687" cy="616376"/>
              </a:xfrm>
              <a:custGeom>
                <a:avLst/>
                <a:gdLst/>
                <a:ahLst/>
                <a:cxnLst>
                  <a:cxn ang="0">
                    <a:pos x="55" y="9"/>
                  </a:cxn>
                  <a:cxn ang="0">
                    <a:pos x="55" y="14"/>
                  </a:cxn>
                  <a:cxn ang="0">
                    <a:pos x="27" y="23"/>
                  </a:cxn>
                  <a:cxn ang="0">
                    <a:pos x="0" y="14"/>
                  </a:cxn>
                  <a:cxn ang="0">
                    <a:pos x="0" y="9"/>
                  </a:cxn>
                  <a:cxn ang="0">
                    <a:pos x="27" y="0"/>
                  </a:cxn>
                  <a:cxn ang="0">
                    <a:pos x="55" y="9"/>
                  </a:cxn>
                  <a:cxn ang="0">
                    <a:pos x="55" y="21"/>
                  </a:cxn>
                  <a:cxn ang="0">
                    <a:pos x="55" y="27"/>
                  </a:cxn>
                  <a:cxn ang="0">
                    <a:pos x="27" y="37"/>
                  </a:cxn>
                  <a:cxn ang="0">
                    <a:pos x="0" y="27"/>
                  </a:cxn>
                  <a:cxn ang="0">
                    <a:pos x="0" y="21"/>
                  </a:cxn>
                  <a:cxn ang="0">
                    <a:pos x="27" y="27"/>
                  </a:cxn>
                  <a:cxn ang="0">
                    <a:pos x="55" y="21"/>
                  </a:cxn>
                  <a:cxn ang="0">
                    <a:pos x="55" y="35"/>
                  </a:cxn>
                  <a:cxn ang="0">
                    <a:pos x="55" y="41"/>
                  </a:cxn>
                  <a:cxn ang="0">
                    <a:pos x="27" y="50"/>
                  </a:cxn>
                  <a:cxn ang="0">
                    <a:pos x="0" y="41"/>
                  </a:cxn>
                  <a:cxn ang="0">
                    <a:pos x="0" y="35"/>
                  </a:cxn>
                  <a:cxn ang="0">
                    <a:pos x="27" y="41"/>
                  </a:cxn>
                  <a:cxn ang="0">
                    <a:pos x="55" y="35"/>
                  </a:cxn>
                  <a:cxn ang="0">
                    <a:pos x="55" y="49"/>
                  </a:cxn>
                  <a:cxn ang="0">
                    <a:pos x="55" y="55"/>
                  </a:cxn>
                  <a:cxn ang="0">
                    <a:pos x="27" y="64"/>
                  </a:cxn>
                  <a:cxn ang="0">
                    <a:pos x="0" y="55"/>
                  </a:cxn>
                  <a:cxn ang="0">
                    <a:pos x="0" y="49"/>
                  </a:cxn>
                  <a:cxn ang="0">
                    <a:pos x="27" y="55"/>
                  </a:cxn>
                  <a:cxn ang="0">
                    <a:pos x="55" y="49"/>
                  </a:cxn>
                </a:cxnLst>
                <a:rect l="0" t="0" r="r" b="b"/>
                <a:pathLst>
                  <a:path w="55" h="64">
                    <a:moveTo>
                      <a:pt x="55" y="9"/>
                    </a:move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9"/>
                      <a:pt x="42" y="23"/>
                      <a:pt x="27" y="23"/>
                    </a:cubicBezTo>
                    <a:cubicBezTo>
                      <a:pt x="12" y="23"/>
                      <a:pt x="0" y="19"/>
                      <a:pt x="0" y="1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12" y="0"/>
                      <a:pt x="27" y="0"/>
                    </a:cubicBezTo>
                    <a:cubicBezTo>
                      <a:pt x="42" y="0"/>
                      <a:pt x="55" y="4"/>
                      <a:pt x="55" y="9"/>
                    </a:cubicBezTo>
                    <a:close/>
                    <a:moveTo>
                      <a:pt x="55" y="21"/>
                    </a:move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32"/>
                      <a:pt x="42" y="37"/>
                      <a:pt x="27" y="37"/>
                    </a:cubicBezTo>
                    <a:cubicBezTo>
                      <a:pt x="12" y="37"/>
                      <a:pt x="0" y="32"/>
                      <a:pt x="0" y="2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6" y="25"/>
                      <a:pt x="16" y="27"/>
                      <a:pt x="27" y="27"/>
                    </a:cubicBezTo>
                    <a:cubicBezTo>
                      <a:pt x="38" y="27"/>
                      <a:pt x="49" y="25"/>
                      <a:pt x="55" y="21"/>
                    </a:cubicBezTo>
                    <a:close/>
                    <a:moveTo>
                      <a:pt x="55" y="35"/>
                    </a:moveTo>
                    <a:cubicBezTo>
                      <a:pt x="55" y="41"/>
                      <a:pt x="55" y="41"/>
                      <a:pt x="55" y="41"/>
                    </a:cubicBezTo>
                    <a:cubicBezTo>
                      <a:pt x="55" y="46"/>
                      <a:pt x="42" y="50"/>
                      <a:pt x="27" y="50"/>
                    </a:cubicBezTo>
                    <a:cubicBezTo>
                      <a:pt x="12" y="50"/>
                      <a:pt x="0" y="46"/>
                      <a:pt x="0" y="4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6" y="39"/>
                      <a:pt x="16" y="41"/>
                      <a:pt x="27" y="41"/>
                    </a:cubicBezTo>
                    <a:cubicBezTo>
                      <a:pt x="38" y="41"/>
                      <a:pt x="49" y="39"/>
                      <a:pt x="55" y="35"/>
                    </a:cubicBezTo>
                    <a:close/>
                    <a:moveTo>
                      <a:pt x="55" y="49"/>
                    </a:move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60"/>
                      <a:pt x="42" y="64"/>
                      <a:pt x="27" y="64"/>
                    </a:cubicBezTo>
                    <a:cubicBezTo>
                      <a:pt x="12" y="64"/>
                      <a:pt x="0" y="60"/>
                      <a:pt x="0" y="55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6" y="53"/>
                      <a:pt x="16" y="55"/>
                      <a:pt x="27" y="55"/>
                    </a:cubicBezTo>
                    <a:cubicBezTo>
                      <a:pt x="38" y="55"/>
                      <a:pt x="49" y="53"/>
                      <a:pt x="55" y="49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9" rIns="121897" bIns="6094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72"/>
              <p:cNvSpPr>
                <a:spLocks noEditPoints="1"/>
              </p:cNvSpPr>
              <p:nvPr/>
            </p:nvSpPr>
            <p:spPr bwMode="auto">
              <a:xfrm>
                <a:off x="4940034" y="4990148"/>
                <a:ext cx="531922" cy="420945"/>
              </a:xfrm>
              <a:custGeom>
                <a:avLst/>
                <a:gdLst/>
                <a:ahLst/>
                <a:cxnLst>
                  <a:cxn ang="0">
                    <a:pos x="50" y="41"/>
                  </a:cxn>
                  <a:cxn ang="0">
                    <a:pos x="40" y="51"/>
                  </a:cxn>
                  <a:cxn ang="0">
                    <a:pos x="10" y="51"/>
                  </a:cxn>
                  <a:cxn ang="0">
                    <a:pos x="0" y="41"/>
                  </a:cxn>
                  <a:cxn ang="0">
                    <a:pos x="0" y="11"/>
                  </a:cxn>
                  <a:cxn ang="0">
                    <a:pos x="10" y="1"/>
                  </a:cxn>
                  <a:cxn ang="0">
                    <a:pos x="40" y="1"/>
                  </a:cxn>
                  <a:cxn ang="0">
                    <a:pos x="44" y="1"/>
                  </a:cxn>
                  <a:cxn ang="0">
                    <a:pos x="45" y="2"/>
                  </a:cxn>
                  <a:cxn ang="0">
                    <a:pos x="44" y="3"/>
                  </a:cxn>
                  <a:cxn ang="0">
                    <a:pos x="43" y="5"/>
                  </a:cxn>
                  <a:cxn ang="0">
                    <a:pos x="41" y="5"/>
                  </a:cxn>
                  <a:cxn ang="0">
                    <a:pos x="40" y="5"/>
                  </a:cxn>
                  <a:cxn ang="0">
                    <a:pos x="10" y="5"/>
                  </a:cxn>
                  <a:cxn ang="0">
                    <a:pos x="4" y="11"/>
                  </a:cxn>
                  <a:cxn ang="0">
                    <a:pos x="4" y="41"/>
                  </a:cxn>
                  <a:cxn ang="0">
                    <a:pos x="10" y="46"/>
                  </a:cxn>
                  <a:cxn ang="0">
                    <a:pos x="40" y="46"/>
                  </a:cxn>
                  <a:cxn ang="0">
                    <a:pos x="45" y="41"/>
                  </a:cxn>
                  <a:cxn ang="0">
                    <a:pos x="45" y="36"/>
                  </a:cxn>
                  <a:cxn ang="0">
                    <a:pos x="46" y="35"/>
                  </a:cxn>
                  <a:cxn ang="0">
                    <a:pos x="48" y="33"/>
                  </a:cxn>
                  <a:cxn ang="0">
                    <a:pos x="49" y="33"/>
                  </a:cxn>
                  <a:cxn ang="0">
                    <a:pos x="50" y="34"/>
                  </a:cxn>
                  <a:cxn ang="0">
                    <a:pos x="50" y="41"/>
                  </a:cxn>
                  <a:cxn ang="0">
                    <a:pos x="57" y="18"/>
                  </a:cxn>
                  <a:cxn ang="0">
                    <a:pos x="33" y="42"/>
                  </a:cxn>
                  <a:cxn ang="0">
                    <a:pos x="23" y="42"/>
                  </a:cxn>
                  <a:cxn ang="0">
                    <a:pos x="23" y="31"/>
                  </a:cxn>
                  <a:cxn ang="0">
                    <a:pos x="47" y="7"/>
                  </a:cxn>
                  <a:cxn ang="0">
                    <a:pos x="57" y="18"/>
                  </a:cxn>
                  <a:cxn ang="0">
                    <a:pos x="36" y="34"/>
                  </a:cxn>
                  <a:cxn ang="0">
                    <a:pos x="30" y="29"/>
                  </a:cxn>
                  <a:cxn ang="0">
                    <a:pos x="26" y="33"/>
                  </a:cxn>
                  <a:cxn ang="0">
                    <a:pos x="26" y="35"/>
                  </a:cxn>
                  <a:cxn ang="0">
                    <a:pos x="29" y="35"/>
                  </a:cxn>
                  <a:cxn ang="0">
                    <a:pos x="29" y="38"/>
                  </a:cxn>
                  <a:cxn ang="0">
                    <a:pos x="31" y="38"/>
                  </a:cxn>
                  <a:cxn ang="0">
                    <a:pos x="36" y="34"/>
                  </a:cxn>
                  <a:cxn ang="0">
                    <a:pos x="46" y="13"/>
                  </a:cxn>
                  <a:cxn ang="0">
                    <a:pos x="34" y="25"/>
                  </a:cxn>
                  <a:cxn ang="0">
                    <a:pos x="33" y="26"/>
                  </a:cxn>
                  <a:cxn ang="0">
                    <a:pos x="35" y="26"/>
                  </a:cxn>
                  <a:cxn ang="0">
                    <a:pos x="47" y="14"/>
                  </a:cxn>
                  <a:cxn ang="0">
                    <a:pos x="47" y="13"/>
                  </a:cxn>
                  <a:cxn ang="0">
                    <a:pos x="46" y="13"/>
                  </a:cxn>
                  <a:cxn ang="0">
                    <a:pos x="59" y="15"/>
                  </a:cxn>
                  <a:cxn ang="0">
                    <a:pos x="49" y="5"/>
                  </a:cxn>
                  <a:cxn ang="0">
                    <a:pos x="52" y="2"/>
                  </a:cxn>
                  <a:cxn ang="0">
                    <a:pos x="57" y="2"/>
                  </a:cxn>
                  <a:cxn ang="0">
                    <a:pos x="62" y="7"/>
                  </a:cxn>
                  <a:cxn ang="0">
                    <a:pos x="62" y="12"/>
                  </a:cxn>
                  <a:cxn ang="0">
                    <a:pos x="59" y="15"/>
                  </a:cxn>
                </a:cxnLst>
                <a:rect l="0" t="0" r="r" b="b"/>
                <a:pathLst>
                  <a:path w="64" h="51">
                    <a:moveTo>
                      <a:pt x="50" y="41"/>
                    </a:moveTo>
                    <a:cubicBezTo>
                      <a:pt x="50" y="46"/>
                      <a:pt x="45" y="51"/>
                      <a:pt x="40" y="51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4" y="51"/>
                      <a:pt x="0" y="46"/>
                      <a:pt x="0" y="4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4" y="1"/>
                      <a:pt x="1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1"/>
                      <a:pt x="43" y="1"/>
                      <a:pt x="44" y="1"/>
                    </a:cubicBezTo>
                    <a:cubicBezTo>
                      <a:pt x="44" y="2"/>
                      <a:pt x="44" y="2"/>
                      <a:pt x="45" y="2"/>
                    </a:cubicBezTo>
                    <a:cubicBezTo>
                      <a:pt x="45" y="3"/>
                      <a:pt x="45" y="3"/>
                      <a:pt x="44" y="3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2" y="5"/>
                      <a:pt x="42" y="5"/>
                      <a:pt x="41" y="5"/>
                    </a:cubicBezTo>
                    <a:cubicBezTo>
                      <a:pt x="41" y="5"/>
                      <a:pt x="40" y="5"/>
                      <a:pt x="4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5"/>
                      <a:pt x="4" y="8"/>
                      <a:pt x="4" y="1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4"/>
                      <a:pt x="7" y="46"/>
                      <a:pt x="1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3" y="46"/>
                      <a:pt x="45" y="44"/>
                      <a:pt x="45" y="41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9" y="33"/>
                      <a:pt x="49" y="33"/>
                    </a:cubicBezTo>
                    <a:cubicBezTo>
                      <a:pt x="50" y="33"/>
                      <a:pt x="50" y="33"/>
                      <a:pt x="50" y="34"/>
                    </a:cubicBezTo>
                    <a:lnTo>
                      <a:pt x="50" y="41"/>
                    </a:lnTo>
                    <a:close/>
                    <a:moveTo>
                      <a:pt x="57" y="18"/>
                    </a:moveTo>
                    <a:cubicBezTo>
                      <a:pt x="33" y="42"/>
                      <a:pt x="33" y="42"/>
                      <a:pt x="33" y="4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47" y="7"/>
                      <a:pt x="47" y="7"/>
                      <a:pt x="47" y="7"/>
                    </a:cubicBezTo>
                    <a:lnTo>
                      <a:pt x="57" y="18"/>
                    </a:lnTo>
                    <a:close/>
                    <a:moveTo>
                      <a:pt x="36" y="34"/>
                    </a:moveTo>
                    <a:cubicBezTo>
                      <a:pt x="30" y="29"/>
                      <a:pt x="30" y="29"/>
                      <a:pt x="30" y="29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1" y="38"/>
                      <a:pt x="31" y="38"/>
                      <a:pt x="31" y="38"/>
                    </a:cubicBezTo>
                    <a:lnTo>
                      <a:pt x="36" y="34"/>
                    </a:lnTo>
                    <a:close/>
                    <a:moveTo>
                      <a:pt x="46" y="13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4" y="27"/>
                      <a:pt x="34" y="27"/>
                      <a:pt x="35" y="26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2"/>
                      <a:pt x="46" y="12"/>
                      <a:pt x="46" y="13"/>
                    </a:cubicBezTo>
                    <a:close/>
                    <a:moveTo>
                      <a:pt x="59" y="15"/>
                    </a:moveTo>
                    <a:cubicBezTo>
                      <a:pt x="49" y="5"/>
                      <a:pt x="49" y="5"/>
                      <a:pt x="49" y="5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3" y="0"/>
                      <a:pt x="56" y="0"/>
                      <a:pt x="57" y="2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4" y="9"/>
                      <a:pt x="64" y="11"/>
                      <a:pt x="62" y="12"/>
                    </a:cubicBezTo>
                    <a:lnTo>
                      <a:pt x="59" y="15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9" rIns="121897" bIns="6094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26"/>
              <p:cNvSpPr>
                <a:spLocks/>
              </p:cNvSpPr>
              <p:nvPr/>
            </p:nvSpPr>
            <p:spPr bwMode="auto">
              <a:xfrm>
                <a:off x="6137569" y="4371252"/>
                <a:ext cx="403932" cy="519876"/>
              </a:xfrm>
              <a:custGeom>
                <a:avLst/>
                <a:gdLst/>
                <a:ahLst/>
                <a:cxnLst>
                  <a:cxn ang="0">
                    <a:pos x="25" y="46"/>
                  </a:cxn>
                  <a:cxn ang="0">
                    <a:pos x="1" y="64"/>
                  </a:cxn>
                  <a:cxn ang="0">
                    <a:pos x="0" y="62"/>
                  </a:cxn>
                  <a:cxn ang="0">
                    <a:pos x="1" y="61"/>
                  </a:cxn>
                  <a:cxn ang="0">
                    <a:pos x="22" y="46"/>
                  </a:cxn>
                  <a:cxn ang="0">
                    <a:pos x="1" y="36"/>
                  </a:cxn>
                  <a:cxn ang="0">
                    <a:pos x="24" y="41"/>
                  </a:cxn>
                  <a:cxn ang="0">
                    <a:pos x="27" y="31"/>
                  </a:cxn>
                  <a:cxn ang="0">
                    <a:pos x="7" y="18"/>
                  </a:cxn>
                  <a:cxn ang="0">
                    <a:pos x="27" y="28"/>
                  </a:cxn>
                  <a:cxn ang="0">
                    <a:pos x="28" y="21"/>
                  </a:cxn>
                  <a:cxn ang="0">
                    <a:pos x="23" y="0"/>
                  </a:cxn>
                  <a:cxn ang="0">
                    <a:pos x="31" y="21"/>
                  </a:cxn>
                  <a:cxn ang="0">
                    <a:pos x="31" y="25"/>
                  </a:cxn>
                  <a:cxn ang="0">
                    <a:pos x="48" y="18"/>
                  </a:cxn>
                  <a:cxn ang="0">
                    <a:pos x="30" y="32"/>
                  </a:cxn>
                  <a:cxn ang="0">
                    <a:pos x="27" y="42"/>
                  </a:cxn>
                  <a:cxn ang="0">
                    <a:pos x="50" y="39"/>
                  </a:cxn>
                  <a:cxn ang="0">
                    <a:pos x="25" y="46"/>
                  </a:cxn>
                </a:cxnLst>
                <a:rect l="0" t="0" r="r" b="b"/>
                <a:pathLst>
                  <a:path w="50" h="64">
                    <a:moveTo>
                      <a:pt x="25" y="46"/>
                    </a:moveTo>
                    <a:cubicBezTo>
                      <a:pt x="20" y="57"/>
                      <a:pt x="11" y="64"/>
                      <a:pt x="1" y="64"/>
                    </a:cubicBezTo>
                    <a:cubicBezTo>
                      <a:pt x="0" y="64"/>
                      <a:pt x="0" y="63"/>
                      <a:pt x="0" y="62"/>
                    </a:cubicBezTo>
                    <a:cubicBezTo>
                      <a:pt x="0" y="61"/>
                      <a:pt x="0" y="61"/>
                      <a:pt x="1" y="61"/>
                    </a:cubicBezTo>
                    <a:cubicBezTo>
                      <a:pt x="10" y="61"/>
                      <a:pt x="17" y="55"/>
                      <a:pt x="22" y="46"/>
                    </a:cubicBezTo>
                    <a:cubicBezTo>
                      <a:pt x="17" y="48"/>
                      <a:pt x="6" y="50"/>
                      <a:pt x="1" y="36"/>
                    </a:cubicBezTo>
                    <a:cubicBezTo>
                      <a:pt x="15" y="30"/>
                      <a:pt x="22" y="37"/>
                      <a:pt x="24" y="41"/>
                    </a:cubicBezTo>
                    <a:cubicBezTo>
                      <a:pt x="25" y="38"/>
                      <a:pt x="26" y="35"/>
                      <a:pt x="27" y="31"/>
                    </a:cubicBezTo>
                    <a:cubicBezTo>
                      <a:pt x="27" y="31"/>
                      <a:pt x="9" y="34"/>
                      <a:pt x="7" y="18"/>
                    </a:cubicBezTo>
                    <a:cubicBezTo>
                      <a:pt x="23" y="12"/>
                      <a:pt x="27" y="28"/>
                      <a:pt x="27" y="28"/>
                    </a:cubicBezTo>
                    <a:cubicBezTo>
                      <a:pt x="27" y="26"/>
                      <a:pt x="28" y="21"/>
                      <a:pt x="28" y="21"/>
                    </a:cubicBezTo>
                    <a:cubicBezTo>
                      <a:pt x="28" y="21"/>
                      <a:pt x="14" y="12"/>
                      <a:pt x="23" y="0"/>
                    </a:cubicBezTo>
                    <a:cubicBezTo>
                      <a:pt x="39" y="5"/>
                      <a:pt x="31" y="21"/>
                      <a:pt x="31" y="21"/>
                    </a:cubicBezTo>
                    <a:cubicBezTo>
                      <a:pt x="31" y="21"/>
                      <a:pt x="31" y="24"/>
                      <a:pt x="31" y="25"/>
                    </a:cubicBezTo>
                    <a:cubicBezTo>
                      <a:pt x="31" y="25"/>
                      <a:pt x="37" y="14"/>
                      <a:pt x="48" y="18"/>
                    </a:cubicBezTo>
                    <a:cubicBezTo>
                      <a:pt x="48" y="35"/>
                      <a:pt x="30" y="32"/>
                      <a:pt x="30" y="32"/>
                    </a:cubicBezTo>
                    <a:cubicBezTo>
                      <a:pt x="29" y="35"/>
                      <a:pt x="29" y="39"/>
                      <a:pt x="27" y="42"/>
                    </a:cubicBezTo>
                    <a:cubicBezTo>
                      <a:pt x="27" y="42"/>
                      <a:pt x="38" y="30"/>
                      <a:pt x="50" y="39"/>
                    </a:cubicBezTo>
                    <a:cubicBezTo>
                      <a:pt x="43" y="57"/>
                      <a:pt x="25" y="46"/>
                      <a:pt x="25" y="4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9" rIns="121897" bIns="6094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ooter Text"/>
              <p:cNvSpPr txBox="1"/>
              <p:nvPr/>
            </p:nvSpPr>
            <p:spPr>
              <a:xfrm>
                <a:off x="1387281" y="3337561"/>
                <a:ext cx="3128286" cy="699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ooter Text"/>
              <p:cNvSpPr txBox="1"/>
              <p:nvPr/>
            </p:nvSpPr>
            <p:spPr>
              <a:xfrm>
                <a:off x="6137568" y="5674498"/>
                <a:ext cx="3454682" cy="699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ooter Text"/>
              <p:cNvSpPr txBox="1"/>
              <p:nvPr/>
            </p:nvSpPr>
            <p:spPr>
              <a:xfrm>
                <a:off x="7264503" y="4549475"/>
                <a:ext cx="3454683" cy="699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ooter Text"/>
              <p:cNvSpPr txBox="1"/>
              <p:nvPr/>
            </p:nvSpPr>
            <p:spPr>
              <a:xfrm>
                <a:off x="7821745" y="3381847"/>
                <a:ext cx="3454683" cy="699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ooter Text"/>
              <p:cNvSpPr txBox="1"/>
              <p:nvPr/>
            </p:nvSpPr>
            <p:spPr>
              <a:xfrm>
                <a:off x="7491606" y="2295097"/>
                <a:ext cx="3454683" cy="699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ooter Text"/>
              <p:cNvSpPr txBox="1"/>
              <p:nvPr/>
            </p:nvSpPr>
            <p:spPr>
              <a:xfrm>
                <a:off x="2447770" y="1533239"/>
                <a:ext cx="3132775" cy="6992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3" name="矩形 42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35966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3C65C6D-3EFC-4C0F-BD74-3FF9DC883324}"/>
              </a:ext>
            </a:extLst>
          </p:cNvPr>
          <p:cNvGrpSpPr/>
          <p:nvPr/>
        </p:nvGrpSpPr>
        <p:grpSpPr>
          <a:xfrm>
            <a:off x="1422660" y="1850572"/>
            <a:ext cx="9269563" cy="3782209"/>
            <a:chOff x="1028183" y="2205733"/>
            <a:chExt cx="10099940" cy="412102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5FD08CC-3AD8-4A57-BBF2-4AF266B9F6A2}"/>
                </a:ext>
              </a:extLst>
            </p:cNvPr>
            <p:cNvGrpSpPr/>
            <p:nvPr/>
          </p:nvGrpSpPr>
          <p:grpSpPr>
            <a:xfrm>
              <a:off x="1028183" y="2212089"/>
              <a:ext cx="2150610" cy="4114667"/>
              <a:chOff x="1084411" y="2332926"/>
              <a:chExt cx="2268221" cy="4339451"/>
            </a:xfrm>
          </p:grpSpPr>
          <p:grpSp>
            <p:nvGrpSpPr>
              <p:cNvPr id="9" name="Group 35">
                <a:extLst>
                  <a:ext uri="{FF2B5EF4-FFF2-40B4-BE49-F238E27FC236}">
                    <a16:creationId xmlns:a16="http://schemas.microsoft.com/office/drawing/2014/main" id="{04D6B02F-76B3-40A4-BEF4-02D506EE3A02}"/>
                  </a:ext>
                </a:extLst>
              </p:cNvPr>
              <p:cNvGrpSpPr/>
              <p:nvPr/>
            </p:nvGrpSpPr>
            <p:grpSpPr>
              <a:xfrm>
                <a:off x="1084411" y="3903865"/>
                <a:ext cx="2268221" cy="485906"/>
                <a:chOff x="769938" y="2456536"/>
                <a:chExt cx="1613466" cy="345642"/>
              </a:xfrm>
            </p:grpSpPr>
            <p:sp>
              <p:nvSpPr>
                <p:cNvPr id="20" name="Notched Right Arrow 32">
                  <a:extLst>
                    <a:ext uri="{FF2B5EF4-FFF2-40B4-BE49-F238E27FC236}">
                      <a16:creationId xmlns:a16="http://schemas.microsoft.com/office/drawing/2014/main" id="{2EB0AD0C-AA2A-4835-9AFD-F511ABB5FDAA}"/>
                    </a:ext>
                  </a:extLst>
                </p:cNvPr>
                <p:cNvSpPr/>
                <p:nvPr/>
              </p:nvSpPr>
              <p:spPr>
                <a:xfrm>
                  <a:off x="769938" y="2456536"/>
                  <a:ext cx="1613466" cy="345642"/>
                </a:xfrm>
                <a:prstGeom prst="notchedRightArrow">
                  <a:avLst>
                    <a:gd name="adj1" fmla="val 100000"/>
                    <a:gd name="adj2" fmla="val 91021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Oval 34">
                  <a:extLst>
                    <a:ext uri="{FF2B5EF4-FFF2-40B4-BE49-F238E27FC236}">
                      <a16:creationId xmlns:a16="http://schemas.microsoft.com/office/drawing/2014/main" id="{024678DD-E808-4F55-9835-FFC059B4E5B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482001" y="2534688"/>
                  <a:ext cx="189341" cy="189339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TextBox 66">
                <a:extLst>
                  <a:ext uri="{FF2B5EF4-FFF2-40B4-BE49-F238E27FC236}">
                    <a16:creationId xmlns:a16="http://schemas.microsoft.com/office/drawing/2014/main" id="{69E66AD7-1FF6-4DB7-9257-1754EA3A7097}"/>
                  </a:ext>
                </a:extLst>
              </p:cNvPr>
              <p:cNvSpPr txBox="1"/>
              <p:nvPr/>
            </p:nvSpPr>
            <p:spPr>
              <a:xfrm>
                <a:off x="1833865" y="4527945"/>
                <a:ext cx="618953" cy="3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 defTabSz="1216025" fontAlgn="base">
                  <a:spcBef>
                    <a:spcPct val="20000"/>
                  </a:spcBef>
                  <a:spcAft>
                    <a:spcPct val="0"/>
                  </a:spcAft>
                  <a:defRPr/>
                </a:pPr>
                <a:r>
                  <a:rPr lang="en-US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2017</a:t>
                </a:r>
              </a:p>
            </p:txBody>
          </p:sp>
          <p:cxnSp>
            <p:nvCxnSpPr>
              <p:cNvPr id="11" name="Straight Connector 74">
                <a:extLst>
                  <a:ext uri="{FF2B5EF4-FFF2-40B4-BE49-F238E27FC236}">
                    <a16:creationId xmlns:a16="http://schemas.microsoft.com/office/drawing/2014/main" id="{F37D9CC7-E732-4DA7-9178-DE49F7BD3137}"/>
                  </a:ext>
                </a:extLst>
              </p:cNvPr>
              <p:cNvCxnSpPr>
                <a:stCxn id="18" idx="7"/>
              </p:cNvCxnSpPr>
              <p:nvPr/>
            </p:nvCxnSpPr>
            <p:spPr>
              <a:xfrm flipH="1">
                <a:off x="2215423" y="3281373"/>
                <a:ext cx="1" cy="864427"/>
              </a:xfrm>
              <a:prstGeom prst="line">
                <a:avLst/>
              </a:prstGeom>
              <a:ln w="19050">
                <a:solidFill>
                  <a:srgbClr val="FFC0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Group 68">
                <a:extLst>
                  <a:ext uri="{FF2B5EF4-FFF2-40B4-BE49-F238E27FC236}">
                    <a16:creationId xmlns:a16="http://schemas.microsoft.com/office/drawing/2014/main" id="{304A07D9-055D-41AE-BF8F-68CBD78D5DCC}"/>
                  </a:ext>
                </a:extLst>
              </p:cNvPr>
              <p:cNvGrpSpPr/>
              <p:nvPr/>
            </p:nvGrpSpPr>
            <p:grpSpPr>
              <a:xfrm>
                <a:off x="1822563" y="2332926"/>
                <a:ext cx="785721" cy="785721"/>
                <a:chOff x="1295010" y="1424373"/>
                <a:chExt cx="558911" cy="558911"/>
              </a:xfrm>
            </p:grpSpPr>
            <p:sp>
              <p:nvSpPr>
                <p:cNvPr id="18" name="Teardrop 64">
                  <a:extLst>
                    <a:ext uri="{FF2B5EF4-FFF2-40B4-BE49-F238E27FC236}">
                      <a16:creationId xmlns:a16="http://schemas.microsoft.com/office/drawing/2014/main" id="{D6737A28-C01D-4F67-BEE9-CB03968DB324}"/>
                    </a:ext>
                  </a:extLst>
                </p:cNvPr>
                <p:cNvSpPr/>
                <p:nvPr/>
              </p:nvSpPr>
              <p:spPr>
                <a:xfrm rot="8100000">
                  <a:off x="1295010" y="1424373"/>
                  <a:ext cx="558911" cy="558911"/>
                </a:xfrm>
                <a:prstGeom prst="teardrop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16">
                  <a:extLst>
                    <a:ext uri="{FF2B5EF4-FFF2-40B4-BE49-F238E27FC236}">
                      <a16:creationId xmlns:a16="http://schemas.microsoft.com/office/drawing/2014/main" id="{898144BD-7B1E-4233-B86B-E2F47C296E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20657" y="1575878"/>
                  <a:ext cx="307301" cy="247823"/>
                </a:xfrm>
                <a:custGeom>
                  <a:avLst/>
                  <a:gdLst/>
                  <a:ahLst/>
                  <a:cxnLst>
                    <a:cxn ang="0">
                      <a:pos x="55" y="27"/>
                    </a:cxn>
                    <a:cxn ang="0">
                      <a:pos x="54" y="27"/>
                    </a:cxn>
                    <a:cxn ang="0">
                      <a:pos x="54" y="27"/>
                    </a:cxn>
                    <a:cxn ang="0">
                      <a:pos x="53" y="27"/>
                    </a:cxn>
                    <a:cxn ang="0">
                      <a:pos x="28" y="6"/>
                    </a:cxn>
                    <a:cxn ang="0">
                      <a:pos x="4" y="27"/>
                    </a:cxn>
                    <a:cxn ang="0">
                      <a:pos x="3" y="27"/>
                    </a:cxn>
                    <a:cxn ang="0">
                      <a:pos x="2" y="27"/>
                    </a:cxn>
                    <a:cxn ang="0">
                      <a:pos x="0" y="24"/>
                    </a:cxn>
                    <a:cxn ang="0">
                      <a:pos x="0" y="23"/>
                    </a:cxn>
                    <a:cxn ang="0">
                      <a:pos x="26" y="1"/>
                    </a:cxn>
                    <a:cxn ang="0">
                      <a:pos x="31" y="1"/>
                    </a:cxn>
                    <a:cxn ang="0">
                      <a:pos x="40" y="8"/>
                    </a:cxn>
                    <a:cxn ang="0">
                      <a:pos x="40" y="1"/>
                    </a:cxn>
                    <a:cxn ang="0">
                      <a:pos x="41" y="0"/>
                    </a:cxn>
                    <a:cxn ang="0">
                      <a:pos x="48" y="0"/>
                    </a:cxn>
                    <a:cxn ang="0">
                      <a:pos x="49" y="1"/>
                    </a:cxn>
                    <a:cxn ang="0">
                      <a:pos x="49" y="16"/>
                    </a:cxn>
                    <a:cxn ang="0">
                      <a:pos x="57" y="23"/>
                    </a:cxn>
                    <a:cxn ang="0">
                      <a:pos x="57" y="24"/>
                    </a:cxn>
                    <a:cxn ang="0">
                      <a:pos x="55" y="27"/>
                    </a:cxn>
                    <a:cxn ang="0">
                      <a:pos x="49" y="44"/>
                    </a:cxn>
                    <a:cxn ang="0">
                      <a:pos x="47" y="46"/>
                    </a:cxn>
                    <a:cxn ang="0">
                      <a:pos x="33" y="46"/>
                    </a:cxn>
                    <a:cxn ang="0">
                      <a:pos x="33" y="32"/>
                    </a:cxn>
                    <a:cxn ang="0">
                      <a:pos x="24" y="32"/>
                    </a:cxn>
                    <a:cxn ang="0">
                      <a:pos x="24" y="46"/>
                    </a:cxn>
                    <a:cxn ang="0">
                      <a:pos x="10" y="46"/>
                    </a:cxn>
                    <a:cxn ang="0">
                      <a:pos x="8" y="44"/>
                    </a:cxn>
                    <a:cxn ang="0">
                      <a:pos x="8" y="27"/>
                    </a:cxn>
                    <a:cxn ang="0">
                      <a:pos x="8" y="26"/>
                    </a:cxn>
                    <a:cxn ang="0">
                      <a:pos x="28" y="9"/>
                    </a:cxn>
                    <a:cxn ang="0">
                      <a:pos x="49" y="26"/>
                    </a:cxn>
                    <a:cxn ang="0">
                      <a:pos x="49" y="27"/>
                    </a:cxn>
                    <a:cxn ang="0">
                      <a:pos x="49" y="44"/>
                    </a:cxn>
                  </a:cxnLst>
                  <a:rect l="0" t="0" r="r" b="b"/>
                  <a:pathLst>
                    <a:path w="57" h="46">
                      <a:moveTo>
                        <a:pt x="55" y="27"/>
                      </a:moveTo>
                      <a:cubicBezTo>
                        <a:pt x="55" y="27"/>
                        <a:pt x="54" y="27"/>
                        <a:pt x="54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27"/>
                        <a:pt x="53" y="27"/>
                        <a:pt x="53" y="27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7"/>
                        <a:pt x="3" y="27"/>
                        <a:pt x="3" y="27"/>
                      </a:cubicBezTo>
                      <a:cubicBezTo>
                        <a:pt x="3" y="27"/>
                        <a:pt x="2" y="27"/>
                        <a:pt x="2" y="2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3"/>
                        <a:pt x="0" y="23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7" y="0"/>
                        <a:pt x="30" y="0"/>
                        <a:pt x="31" y="1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40" y="1"/>
                        <a:pt x="40" y="0"/>
                        <a:pt x="41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9" y="0"/>
                        <a:pt x="49" y="1"/>
                        <a:pt x="49" y="1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57" y="23"/>
                        <a:pt x="57" y="23"/>
                        <a:pt x="57" y="23"/>
                      </a:cubicBezTo>
                      <a:cubicBezTo>
                        <a:pt x="57" y="23"/>
                        <a:pt x="57" y="24"/>
                        <a:pt x="57" y="24"/>
                      </a:cubicBezTo>
                      <a:lnTo>
                        <a:pt x="55" y="27"/>
                      </a:lnTo>
                      <a:close/>
                      <a:moveTo>
                        <a:pt x="49" y="44"/>
                      </a:moveTo>
                      <a:cubicBezTo>
                        <a:pt x="49" y="45"/>
                        <a:pt x="48" y="46"/>
                        <a:pt x="47" y="46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9" y="46"/>
                        <a:pt x="8" y="45"/>
                        <a:pt x="8" y="44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8" y="27"/>
                        <a:pt x="8" y="26"/>
                        <a:pt x="8" y="26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9" y="27"/>
                        <a:pt x="49" y="27"/>
                      </a:cubicBezTo>
                      <a:lnTo>
                        <a:pt x="49" y="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128547" tIns="64273" rIns="128547" bIns="64273" numCol="1" anchor="t" anchorCtr="0" compatLnSpc="1"/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7BD5E3F6-5184-411C-9029-BF485BE5C71C}"/>
                  </a:ext>
                </a:extLst>
              </p:cNvPr>
              <p:cNvGrpSpPr/>
              <p:nvPr/>
            </p:nvGrpSpPr>
            <p:grpSpPr>
              <a:xfrm>
                <a:off x="1327731" y="5041560"/>
                <a:ext cx="1905643" cy="1630817"/>
                <a:chOff x="1258620" y="4467889"/>
                <a:chExt cx="1806931" cy="1546340"/>
              </a:xfrm>
            </p:grpSpPr>
            <p:sp>
              <p:nvSpPr>
                <p:cNvPr id="14" name="TextBox 105">
                  <a:extLst>
                    <a:ext uri="{FF2B5EF4-FFF2-40B4-BE49-F238E27FC236}">
                      <a16:creationId xmlns:a16="http://schemas.microsoft.com/office/drawing/2014/main" id="{5C98D8A2-C5A9-487D-995C-16625F65BB11}"/>
                    </a:ext>
                  </a:extLst>
                </p:cNvPr>
                <p:cNvSpPr txBox="1"/>
                <p:nvPr/>
              </p:nvSpPr>
              <p:spPr>
                <a:xfrm>
                  <a:off x="1751637" y="4467889"/>
                  <a:ext cx="675973" cy="2682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小标题</a:t>
                  </a:r>
                  <a:endParaRPr lang="en-US" sz="1600" b="1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id="{0ED62FE9-8DBD-4A9B-B951-AA6CCE6C080D}"/>
                    </a:ext>
                  </a:extLst>
                </p:cNvPr>
                <p:cNvGrpSpPr/>
                <p:nvPr/>
              </p:nvGrpSpPr>
              <p:grpSpPr>
                <a:xfrm>
                  <a:off x="1258620" y="4757982"/>
                  <a:ext cx="1806931" cy="1256247"/>
                  <a:chOff x="2752461" y="1753255"/>
                  <a:chExt cx="1806931" cy="1256247"/>
                </a:xfrm>
              </p:grpSpPr>
              <p:sp>
                <p:nvSpPr>
                  <p:cNvPr id="16" name="矩形 15">
                    <a:extLst>
                      <a:ext uri="{FF2B5EF4-FFF2-40B4-BE49-F238E27FC236}">
                        <a16:creationId xmlns:a16="http://schemas.microsoft.com/office/drawing/2014/main" id="{241E7EFC-22A5-4F27-BF75-0AD9F370A70C}"/>
                      </a:ext>
                    </a:extLst>
                  </p:cNvPr>
                  <p:cNvSpPr/>
                  <p:nvPr/>
                </p:nvSpPr>
                <p:spPr>
                  <a:xfrm>
                    <a:off x="2752461" y="1802250"/>
                    <a:ext cx="1806931" cy="1207252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100" dirty="0">
                        <a:solidFill>
                          <a:prstClr val="black"/>
                        </a:solidFill>
                        <a:cs typeface="+mn-ea"/>
                        <a:sym typeface="+mn-lt"/>
                      </a:rPr>
                      <a:t>点击输入简要文本内容，文字内容需概况精炼的说明该分项内容</a:t>
                    </a:r>
                    <a:r>
                      <a:rPr lang="en-US" altLang="zh-CN" sz="1100" dirty="0">
                        <a:solidFill>
                          <a:prstClr val="black"/>
                        </a:solidFill>
                        <a:cs typeface="+mn-ea"/>
                        <a:sym typeface="+mn-lt"/>
                      </a:rPr>
                      <a:t>……</a:t>
                    </a:r>
                    <a:endPara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矩形 16">
                    <a:extLst>
                      <a:ext uri="{FF2B5EF4-FFF2-40B4-BE49-F238E27FC236}">
                        <a16:creationId xmlns:a16="http://schemas.microsoft.com/office/drawing/2014/main" id="{B692E8B8-E5F6-43D8-B1FA-C8DEC90EE847}"/>
                      </a:ext>
                    </a:extLst>
                  </p:cNvPr>
                  <p:cNvSpPr/>
                  <p:nvPr/>
                </p:nvSpPr>
                <p:spPr>
                  <a:xfrm>
                    <a:off x="2949051" y="1753255"/>
                    <a:ext cx="201290" cy="36888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defTabSz="86550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F54BF5EB-9E31-45C0-8AD1-C5934DA73288}"/>
                </a:ext>
              </a:extLst>
            </p:cNvPr>
            <p:cNvGrpSpPr/>
            <p:nvPr/>
          </p:nvGrpSpPr>
          <p:grpSpPr>
            <a:xfrm>
              <a:off x="5002843" y="2205733"/>
              <a:ext cx="2150610" cy="4121016"/>
              <a:chOff x="5276436" y="2326230"/>
              <a:chExt cx="2268221" cy="4346147"/>
            </a:xfrm>
          </p:grpSpPr>
          <p:grpSp>
            <p:nvGrpSpPr>
              <p:cNvPr id="23" name="Group 40">
                <a:extLst>
                  <a:ext uri="{FF2B5EF4-FFF2-40B4-BE49-F238E27FC236}">
                    <a16:creationId xmlns:a16="http://schemas.microsoft.com/office/drawing/2014/main" id="{A4980CF4-38C7-4AEB-92B0-59916C3EB425}"/>
                  </a:ext>
                </a:extLst>
              </p:cNvPr>
              <p:cNvGrpSpPr/>
              <p:nvPr/>
            </p:nvGrpSpPr>
            <p:grpSpPr>
              <a:xfrm>
                <a:off x="5276436" y="3903865"/>
                <a:ext cx="2268221" cy="485906"/>
                <a:chOff x="769938" y="2456536"/>
                <a:chExt cx="1613466" cy="345642"/>
              </a:xfrm>
            </p:grpSpPr>
            <p:sp>
              <p:nvSpPr>
                <p:cNvPr id="34" name="Notched Right Arrow 41">
                  <a:extLst>
                    <a:ext uri="{FF2B5EF4-FFF2-40B4-BE49-F238E27FC236}">
                      <a16:creationId xmlns:a16="http://schemas.microsoft.com/office/drawing/2014/main" id="{CC01870A-10E3-4C78-B070-09D8A6A1CBA6}"/>
                    </a:ext>
                  </a:extLst>
                </p:cNvPr>
                <p:cNvSpPr/>
                <p:nvPr/>
              </p:nvSpPr>
              <p:spPr>
                <a:xfrm>
                  <a:off x="769938" y="2456536"/>
                  <a:ext cx="1613466" cy="345642"/>
                </a:xfrm>
                <a:prstGeom prst="notchedRightArrow">
                  <a:avLst>
                    <a:gd name="adj1" fmla="val 100000"/>
                    <a:gd name="adj2" fmla="val 91021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Oval 42">
                  <a:extLst>
                    <a:ext uri="{FF2B5EF4-FFF2-40B4-BE49-F238E27FC236}">
                      <a16:creationId xmlns:a16="http://schemas.microsoft.com/office/drawing/2014/main" id="{1932AEE5-F4DD-4FAD-A030-DFA68F6715C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482001" y="2534688"/>
                  <a:ext cx="189341" cy="189339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4" name="TextBox 70">
                <a:extLst>
                  <a:ext uri="{FF2B5EF4-FFF2-40B4-BE49-F238E27FC236}">
                    <a16:creationId xmlns:a16="http://schemas.microsoft.com/office/drawing/2014/main" id="{FCE20B32-B573-4D12-B244-BCA515635424}"/>
                  </a:ext>
                </a:extLst>
              </p:cNvPr>
              <p:cNvSpPr txBox="1"/>
              <p:nvPr/>
            </p:nvSpPr>
            <p:spPr>
              <a:xfrm>
                <a:off x="6098421" y="4527945"/>
                <a:ext cx="618953" cy="3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 defTabSz="1216025" fontAlgn="base">
                  <a:spcBef>
                    <a:spcPct val="20000"/>
                  </a:spcBef>
                  <a:spcAft>
                    <a:spcPct val="0"/>
                  </a:spcAft>
                  <a:defRPr/>
                </a:pPr>
                <a:r>
                  <a:rPr lang="en-US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2019</a:t>
                </a:r>
              </a:p>
            </p:txBody>
          </p:sp>
          <p:cxnSp>
            <p:nvCxnSpPr>
              <p:cNvPr id="25" name="Straight Connector 85">
                <a:extLst>
                  <a:ext uri="{FF2B5EF4-FFF2-40B4-BE49-F238E27FC236}">
                    <a16:creationId xmlns:a16="http://schemas.microsoft.com/office/drawing/2014/main" id="{B038C2D4-DBF3-401C-99AD-A165FE5613DA}"/>
                  </a:ext>
                </a:extLst>
              </p:cNvPr>
              <p:cNvCxnSpPr>
                <a:stCxn id="32" idx="7"/>
              </p:cNvCxnSpPr>
              <p:nvPr/>
            </p:nvCxnSpPr>
            <p:spPr>
              <a:xfrm flipH="1">
                <a:off x="6411233" y="3274677"/>
                <a:ext cx="1" cy="86442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Group 75">
                <a:extLst>
                  <a:ext uri="{FF2B5EF4-FFF2-40B4-BE49-F238E27FC236}">
                    <a16:creationId xmlns:a16="http://schemas.microsoft.com/office/drawing/2014/main" id="{41EC9C15-6474-470F-9956-13D0A467704A}"/>
                  </a:ext>
                </a:extLst>
              </p:cNvPr>
              <p:cNvGrpSpPr/>
              <p:nvPr/>
            </p:nvGrpSpPr>
            <p:grpSpPr>
              <a:xfrm>
                <a:off x="6018373" y="2326230"/>
                <a:ext cx="785721" cy="785721"/>
                <a:chOff x="4279638" y="1419610"/>
                <a:chExt cx="558911" cy="558911"/>
              </a:xfrm>
            </p:grpSpPr>
            <p:sp>
              <p:nvSpPr>
                <p:cNvPr id="32" name="Teardrop 87">
                  <a:extLst>
                    <a:ext uri="{FF2B5EF4-FFF2-40B4-BE49-F238E27FC236}">
                      <a16:creationId xmlns:a16="http://schemas.microsoft.com/office/drawing/2014/main" id="{0088F528-B289-4C8A-8142-82D33F0DF91E}"/>
                    </a:ext>
                  </a:extLst>
                </p:cNvPr>
                <p:cNvSpPr/>
                <p:nvPr/>
              </p:nvSpPr>
              <p:spPr>
                <a:xfrm rot="8100000">
                  <a:off x="4279638" y="1419610"/>
                  <a:ext cx="558911" cy="558911"/>
                </a:xfrm>
                <a:prstGeom prst="teardrop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5">
                  <a:extLst>
                    <a:ext uri="{FF2B5EF4-FFF2-40B4-BE49-F238E27FC236}">
                      <a16:creationId xmlns:a16="http://schemas.microsoft.com/office/drawing/2014/main" id="{63D31CA1-C936-4639-81CE-73AF6A4A8D3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33364" y="1598738"/>
                  <a:ext cx="266700" cy="200025"/>
                </a:xfrm>
                <a:custGeom>
                  <a:avLst/>
                  <a:gdLst/>
                  <a:ahLst/>
                  <a:cxnLst>
                    <a:cxn ang="0">
                      <a:pos x="168" y="126"/>
                    </a:cxn>
                    <a:cxn ang="0">
                      <a:pos x="0" y="126"/>
                    </a:cxn>
                    <a:cxn ang="0">
                      <a:pos x="0" y="0"/>
                    </a:cxn>
                    <a:cxn ang="0">
                      <a:pos x="10" y="0"/>
                    </a:cxn>
                    <a:cxn ang="0">
                      <a:pos x="10" y="115"/>
                    </a:cxn>
                    <a:cxn ang="0">
                      <a:pos x="168" y="115"/>
                    </a:cxn>
                    <a:cxn ang="0">
                      <a:pos x="168" y="126"/>
                    </a:cxn>
                    <a:cxn ang="0">
                      <a:pos x="54" y="104"/>
                    </a:cxn>
                    <a:cxn ang="0">
                      <a:pos x="32" y="104"/>
                    </a:cxn>
                    <a:cxn ang="0">
                      <a:pos x="32" y="63"/>
                    </a:cxn>
                    <a:cxn ang="0">
                      <a:pos x="54" y="63"/>
                    </a:cxn>
                    <a:cxn ang="0">
                      <a:pos x="54" y="104"/>
                    </a:cxn>
                    <a:cxn ang="0">
                      <a:pos x="84" y="104"/>
                    </a:cxn>
                    <a:cxn ang="0">
                      <a:pos x="64" y="104"/>
                    </a:cxn>
                    <a:cxn ang="0">
                      <a:pos x="64" y="19"/>
                    </a:cxn>
                    <a:cxn ang="0">
                      <a:pos x="84" y="19"/>
                    </a:cxn>
                    <a:cxn ang="0">
                      <a:pos x="84" y="104"/>
                    </a:cxn>
                    <a:cxn ang="0">
                      <a:pos x="116" y="104"/>
                    </a:cxn>
                    <a:cxn ang="0">
                      <a:pos x="95" y="104"/>
                    </a:cxn>
                    <a:cxn ang="0">
                      <a:pos x="95" y="41"/>
                    </a:cxn>
                    <a:cxn ang="0">
                      <a:pos x="116" y="41"/>
                    </a:cxn>
                    <a:cxn ang="0">
                      <a:pos x="116" y="104"/>
                    </a:cxn>
                    <a:cxn ang="0">
                      <a:pos x="147" y="104"/>
                    </a:cxn>
                    <a:cxn ang="0">
                      <a:pos x="127" y="104"/>
                    </a:cxn>
                    <a:cxn ang="0">
                      <a:pos x="127" y="9"/>
                    </a:cxn>
                    <a:cxn ang="0">
                      <a:pos x="147" y="9"/>
                    </a:cxn>
                    <a:cxn ang="0">
                      <a:pos x="147" y="104"/>
                    </a:cxn>
                  </a:cxnLst>
                  <a:rect l="0" t="0" r="r" b="b"/>
                  <a:pathLst>
                    <a:path w="168" h="126">
                      <a:moveTo>
                        <a:pt x="168" y="126"/>
                      </a:moveTo>
                      <a:lnTo>
                        <a:pt x="0" y="126"/>
                      </a:lnTo>
                      <a:lnTo>
                        <a:pt x="0" y="0"/>
                      </a:lnTo>
                      <a:lnTo>
                        <a:pt x="10" y="0"/>
                      </a:lnTo>
                      <a:lnTo>
                        <a:pt x="10" y="115"/>
                      </a:lnTo>
                      <a:lnTo>
                        <a:pt x="168" y="115"/>
                      </a:lnTo>
                      <a:lnTo>
                        <a:pt x="168" y="126"/>
                      </a:lnTo>
                      <a:close/>
                      <a:moveTo>
                        <a:pt x="54" y="104"/>
                      </a:moveTo>
                      <a:lnTo>
                        <a:pt x="32" y="104"/>
                      </a:lnTo>
                      <a:lnTo>
                        <a:pt x="32" y="63"/>
                      </a:lnTo>
                      <a:lnTo>
                        <a:pt x="54" y="63"/>
                      </a:lnTo>
                      <a:lnTo>
                        <a:pt x="54" y="104"/>
                      </a:lnTo>
                      <a:close/>
                      <a:moveTo>
                        <a:pt x="84" y="104"/>
                      </a:moveTo>
                      <a:lnTo>
                        <a:pt x="64" y="104"/>
                      </a:lnTo>
                      <a:lnTo>
                        <a:pt x="64" y="19"/>
                      </a:lnTo>
                      <a:lnTo>
                        <a:pt x="84" y="19"/>
                      </a:lnTo>
                      <a:lnTo>
                        <a:pt x="84" y="104"/>
                      </a:lnTo>
                      <a:close/>
                      <a:moveTo>
                        <a:pt x="116" y="104"/>
                      </a:moveTo>
                      <a:lnTo>
                        <a:pt x="95" y="104"/>
                      </a:lnTo>
                      <a:lnTo>
                        <a:pt x="95" y="41"/>
                      </a:lnTo>
                      <a:lnTo>
                        <a:pt x="116" y="41"/>
                      </a:lnTo>
                      <a:lnTo>
                        <a:pt x="116" y="104"/>
                      </a:lnTo>
                      <a:close/>
                      <a:moveTo>
                        <a:pt x="147" y="104"/>
                      </a:moveTo>
                      <a:lnTo>
                        <a:pt x="127" y="104"/>
                      </a:lnTo>
                      <a:lnTo>
                        <a:pt x="127" y="9"/>
                      </a:lnTo>
                      <a:lnTo>
                        <a:pt x="147" y="9"/>
                      </a:lnTo>
                      <a:lnTo>
                        <a:pt x="147" y="10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128547" tIns="64273" rIns="128547" bIns="64273" numCol="1" anchor="t" anchorCtr="0" compatLnSpc="1"/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B9F6A1CB-1931-4A03-B87A-4C9DFD675548}"/>
                  </a:ext>
                </a:extLst>
              </p:cNvPr>
              <p:cNvGrpSpPr/>
              <p:nvPr/>
            </p:nvGrpSpPr>
            <p:grpSpPr>
              <a:xfrm>
                <a:off x="5590814" y="5041560"/>
                <a:ext cx="1905643" cy="1630817"/>
                <a:chOff x="1258620" y="4467889"/>
                <a:chExt cx="1806931" cy="1546340"/>
              </a:xfrm>
            </p:grpSpPr>
            <p:sp>
              <p:nvSpPr>
                <p:cNvPr id="28" name="TextBox 105">
                  <a:extLst>
                    <a:ext uri="{FF2B5EF4-FFF2-40B4-BE49-F238E27FC236}">
                      <a16:creationId xmlns:a16="http://schemas.microsoft.com/office/drawing/2014/main" id="{44DF738D-94B7-41F7-A49D-84281E1F77B4}"/>
                    </a:ext>
                  </a:extLst>
                </p:cNvPr>
                <p:cNvSpPr txBox="1"/>
                <p:nvPr/>
              </p:nvSpPr>
              <p:spPr>
                <a:xfrm>
                  <a:off x="1751637" y="4467889"/>
                  <a:ext cx="675973" cy="2682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小标题</a:t>
                  </a:r>
                  <a:endParaRPr lang="en-US" sz="1600" b="1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29" name="组合 28">
                  <a:extLst>
                    <a:ext uri="{FF2B5EF4-FFF2-40B4-BE49-F238E27FC236}">
                      <a16:creationId xmlns:a16="http://schemas.microsoft.com/office/drawing/2014/main" id="{393CB7D0-2EEB-46AD-AC98-24B20E512BD6}"/>
                    </a:ext>
                  </a:extLst>
                </p:cNvPr>
                <p:cNvGrpSpPr/>
                <p:nvPr/>
              </p:nvGrpSpPr>
              <p:grpSpPr>
                <a:xfrm>
                  <a:off x="1258620" y="4757982"/>
                  <a:ext cx="1806931" cy="1256247"/>
                  <a:chOff x="2752461" y="1753255"/>
                  <a:chExt cx="1806931" cy="1256247"/>
                </a:xfrm>
              </p:grpSpPr>
              <p:sp>
                <p:nvSpPr>
                  <p:cNvPr id="30" name="矩形 29">
                    <a:extLst>
                      <a:ext uri="{FF2B5EF4-FFF2-40B4-BE49-F238E27FC236}">
                        <a16:creationId xmlns:a16="http://schemas.microsoft.com/office/drawing/2014/main" id="{50CC5144-C1EC-4E0A-8F1E-EF30CAB25F9A}"/>
                      </a:ext>
                    </a:extLst>
                  </p:cNvPr>
                  <p:cNvSpPr/>
                  <p:nvPr/>
                </p:nvSpPr>
                <p:spPr>
                  <a:xfrm>
                    <a:off x="2752461" y="1802250"/>
                    <a:ext cx="1806931" cy="1207252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100" dirty="0">
                        <a:solidFill>
                          <a:prstClr val="black"/>
                        </a:solidFill>
                        <a:cs typeface="+mn-ea"/>
                        <a:sym typeface="+mn-lt"/>
                      </a:rPr>
                      <a:t>点击输入简要文本内容，文字内容需概况精炼的说明该分项内容</a:t>
                    </a:r>
                    <a:r>
                      <a:rPr lang="en-US" altLang="zh-CN" sz="1100" dirty="0">
                        <a:solidFill>
                          <a:prstClr val="black"/>
                        </a:solidFill>
                        <a:cs typeface="+mn-ea"/>
                        <a:sym typeface="+mn-lt"/>
                      </a:rPr>
                      <a:t>……</a:t>
                    </a:r>
                    <a:endPara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矩形 30">
                    <a:extLst>
                      <a:ext uri="{FF2B5EF4-FFF2-40B4-BE49-F238E27FC236}">
                        <a16:creationId xmlns:a16="http://schemas.microsoft.com/office/drawing/2014/main" id="{6C72B272-0699-48FA-B892-4B40A4FACAAE}"/>
                      </a:ext>
                    </a:extLst>
                  </p:cNvPr>
                  <p:cNvSpPr/>
                  <p:nvPr/>
                </p:nvSpPr>
                <p:spPr>
                  <a:xfrm>
                    <a:off x="2949051" y="1753255"/>
                    <a:ext cx="201290" cy="36888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defTabSz="86550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93516A0-F670-4E54-B8A3-2BCCDB8888F7}"/>
                </a:ext>
              </a:extLst>
            </p:cNvPr>
            <p:cNvGrpSpPr/>
            <p:nvPr/>
          </p:nvGrpSpPr>
          <p:grpSpPr>
            <a:xfrm>
              <a:off x="8977513" y="2205733"/>
              <a:ext cx="2150610" cy="4121016"/>
              <a:chOff x="9468463" y="2326230"/>
              <a:chExt cx="2268221" cy="4346147"/>
            </a:xfrm>
          </p:grpSpPr>
          <p:grpSp>
            <p:nvGrpSpPr>
              <p:cNvPr id="37" name="Group 49">
                <a:extLst>
                  <a:ext uri="{FF2B5EF4-FFF2-40B4-BE49-F238E27FC236}">
                    <a16:creationId xmlns:a16="http://schemas.microsoft.com/office/drawing/2014/main" id="{7409B7FA-9615-42B3-B5E0-9386A6954C10}"/>
                  </a:ext>
                </a:extLst>
              </p:cNvPr>
              <p:cNvGrpSpPr/>
              <p:nvPr/>
            </p:nvGrpSpPr>
            <p:grpSpPr>
              <a:xfrm>
                <a:off x="9468463" y="3903865"/>
                <a:ext cx="2268221" cy="485906"/>
                <a:chOff x="769938" y="2456536"/>
                <a:chExt cx="1613466" cy="345642"/>
              </a:xfrm>
            </p:grpSpPr>
            <p:sp>
              <p:nvSpPr>
                <p:cNvPr id="48" name="Notched Right Arrow 51">
                  <a:extLst>
                    <a:ext uri="{FF2B5EF4-FFF2-40B4-BE49-F238E27FC236}">
                      <a16:creationId xmlns:a16="http://schemas.microsoft.com/office/drawing/2014/main" id="{39F0424E-4421-43C6-A87F-FB80CF2E67AB}"/>
                    </a:ext>
                  </a:extLst>
                </p:cNvPr>
                <p:cNvSpPr/>
                <p:nvPr/>
              </p:nvSpPr>
              <p:spPr>
                <a:xfrm>
                  <a:off x="769938" y="2456536"/>
                  <a:ext cx="1613466" cy="345642"/>
                </a:xfrm>
                <a:prstGeom prst="notchedRightArrow">
                  <a:avLst>
                    <a:gd name="adj1" fmla="val 100000"/>
                    <a:gd name="adj2" fmla="val 91021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Oval 63">
                  <a:extLst>
                    <a:ext uri="{FF2B5EF4-FFF2-40B4-BE49-F238E27FC236}">
                      <a16:creationId xmlns:a16="http://schemas.microsoft.com/office/drawing/2014/main" id="{75C0748D-1102-4985-B762-9D4CB95AA73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482001" y="2534688"/>
                  <a:ext cx="189341" cy="189339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8" name="TextBox 73">
                <a:extLst>
                  <a:ext uri="{FF2B5EF4-FFF2-40B4-BE49-F238E27FC236}">
                    <a16:creationId xmlns:a16="http://schemas.microsoft.com/office/drawing/2014/main" id="{2F05F7D7-4CFD-437B-951E-51DD98556AAF}"/>
                  </a:ext>
                </a:extLst>
              </p:cNvPr>
              <p:cNvSpPr txBox="1"/>
              <p:nvPr/>
            </p:nvSpPr>
            <p:spPr>
              <a:xfrm>
                <a:off x="10294352" y="4527945"/>
                <a:ext cx="652110" cy="3183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 defTabSz="1216025" fontAlgn="base">
                  <a:spcBef>
                    <a:spcPct val="20000"/>
                  </a:spcBef>
                  <a:spcAft>
                    <a:spcPct val="0"/>
                  </a:spcAft>
                  <a:defRPr/>
                </a:pPr>
                <a:r>
                  <a:rPr lang="en-US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20XX</a:t>
                </a:r>
              </a:p>
            </p:txBody>
          </p:sp>
          <p:cxnSp>
            <p:nvCxnSpPr>
              <p:cNvPr id="39" name="Straight Connector 90">
                <a:extLst>
                  <a:ext uri="{FF2B5EF4-FFF2-40B4-BE49-F238E27FC236}">
                    <a16:creationId xmlns:a16="http://schemas.microsoft.com/office/drawing/2014/main" id="{58C64399-F8E2-4174-85EA-7C9C26529691}"/>
                  </a:ext>
                </a:extLst>
              </p:cNvPr>
              <p:cNvCxnSpPr>
                <a:stCxn id="46" idx="7"/>
              </p:cNvCxnSpPr>
              <p:nvPr/>
            </p:nvCxnSpPr>
            <p:spPr>
              <a:xfrm flipH="1">
                <a:off x="10599611" y="3274677"/>
                <a:ext cx="1" cy="86442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Group 78">
                <a:extLst>
                  <a:ext uri="{FF2B5EF4-FFF2-40B4-BE49-F238E27FC236}">
                    <a16:creationId xmlns:a16="http://schemas.microsoft.com/office/drawing/2014/main" id="{F5E90537-EC22-4C8F-B587-AC47C6C0A5B3}"/>
                  </a:ext>
                </a:extLst>
              </p:cNvPr>
              <p:cNvGrpSpPr/>
              <p:nvPr/>
            </p:nvGrpSpPr>
            <p:grpSpPr>
              <a:xfrm>
                <a:off x="10206751" y="2326230"/>
                <a:ext cx="785721" cy="785721"/>
                <a:chOff x="7258980" y="1419610"/>
                <a:chExt cx="558911" cy="558911"/>
              </a:xfrm>
            </p:grpSpPr>
            <p:sp>
              <p:nvSpPr>
                <p:cNvPr id="46" name="Teardrop 92">
                  <a:extLst>
                    <a:ext uri="{FF2B5EF4-FFF2-40B4-BE49-F238E27FC236}">
                      <a16:creationId xmlns:a16="http://schemas.microsoft.com/office/drawing/2014/main" id="{9C5633A9-D755-4F62-98B9-37D96C2BE391}"/>
                    </a:ext>
                  </a:extLst>
                </p:cNvPr>
                <p:cNvSpPr/>
                <p:nvPr/>
              </p:nvSpPr>
              <p:spPr>
                <a:xfrm rot="8100000">
                  <a:off x="7258980" y="1419610"/>
                  <a:ext cx="558911" cy="558911"/>
                </a:xfrm>
                <a:prstGeom prst="teardrop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152">
                  <a:extLst>
                    <a:ext uri="{FF2B5EF4-FFF2-40B4-BE49-F238E27FC236}">
                      <a16:creationId xmlns:a16="http://schemas.microsoft.com/office/drawing/2014/main" id="{4917F4DB-6BE9-4F23-8877-DFB68872D45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397225" y="1605088"/>
                  <a:ext cx="276028" cy="255087"/>
                </a:xfrm>
                <a:custGeom>
                  <a:avLst/>
                  <a:gdLst/>
                  <a:ahLst/>
                  <a:cxnLst>
                    <a:cxn ang="0">
                      <a:pos x="67" y="20"/>
                    </a:cxn>
                    <a:cxn ang="0">
                      <a:pos x="46" y="36"/>
                    </a:cxn>
                    <a:cxn ang="0">
                      <a:pos x="42" y="40"/>
                    </a:cxn>
                    <a:cxn ang="0">
                      <a:pos x="39" y="47"/>
                    </a:cxn>
                    <a:cxn ang="0">
                      <a:pos x="44" y="52"/>
                    </a:cxn>
                    <a:cxn ang="0">
                      <a:pos x="52" y="58"/>
                    </a:cxn>
                    <a:cxn ang="0">
                      <a:pos x="52" y="61"/>
                    </a:cxn>
                    <a:cxn ang="0">
                      <a:pos x="51" y="62"/>
                    </a:cxn>
                    <a:cxn ang="0">
                      <a:pos x="17" y="62"/>
                    </a:cxn>
                    <a:cxn ang="0">
                      <a:pos x="16" y="61"/>
                    </a:cxn>
                    <a:cxn ang="0">
                      <a:pos x="16" y="58"/>
                    </a:cxn>
                    <a:cxn ang="0">
                      <a:pos x="24" y="52"/>
                    </a:cxn>
                    <a:cxn ang="0">
                      <a:pos x="29" y="47"/>
                    </a:cxn>
                    <a:cxn ang="0">
                      <a:pos x="26" y="40"/>
                    </a:cxn>
                    <a:cxn ang="0">
                      <a:pos x="22" y="36"/>
                    </a:cxn>
                    <a:cxn ang="0">
                      <a:pos x="0" y="20"/>
                    </a:cxn>
                    <a:cxn ang="0">
                      <a:pos x="0" y="15"/>
                    </a:cxn>
                    <a:cxn ang="0">
                      <a:pos x="4" y="11"/>
                    </a:cxn>
                    <a:cxn ang="0">
                      <a:pos x="16" y="11"/>
                    </a:cxn>
                    <a:cxn ang="0">
                      <a:pos x="16" y="7"/>
                    </a:cxn>
                    <a:cxn ang="0">
                      <a:pos x="22" y="0"/>
                    </a:cxn>
                    <a:cxn ang="0">
                      <a:pos x="45" y="0"/>
                    </a:cxn>
                    <a:cxn ang="0">
                      <a:pos x="52" y="7"/>
                    </a:cxn>
                    <a:cxn ang="0">
                      <a:pos x="52" y="11"/>
                    </a:cxn>
                    <a:cxn ang="0">
                      <a:pos x="63" y="11"/>
                    </a:cxn>
                    <a:cxn ang="0">
                      <a:pos x="67" y="15"/>
                    </a:cxn>
                    <a:cxn ang="0">
                      <a:pos x="67" y="20"/>
                    </a:cxn>
                    <a:cxn ang="0">
                      <a:pos x="16" y="16"/>
                    </a:cxn>
                    <a:cxn ang="0">
                      <a:pos x="6" y="16"/>
                    </a:cxn>
                    <a:cxn ang="0">
                      <a:pos x="6" y="20"/>
                    </a:cxn>
                    <a:cxn ang="0">
                      <a:pos x="19" y="31"/>
                    </a:cxn>
                    <a:cxn ang="0">
                      <a:pos x="16" y="16"/>
                    </a:cxn>
                    <a:cxn ang="0">
                      <a:pos x="62" y="16"/>
                    </a:cxn>
                    <a:cxn ang="0">
                      <a:pos x="52" y="16"/>
                    </a:cxn>
                    <a:cxn ang="0">
                      <a:pos x="49" y="31"/>
                    </a:cxn>
                    <a:cxn ang="0">
                      <a:pos x="62" y="20"/>
                    </a:cxn>
                    <a:cxn ang="0">
                      <a:pos x="62" y="16"/>
                    </a:cxn>
                  </a:cxnLst>
                  <a:rect l="0" t="0" r="r" b="b"/>
                  <a:pathLst>
                    <a:path w="67" h="62">
                      <a:moveTo>
                        <a:pt x="67" y="20"/>
                      </a:moveTo>
                      <a:cubicBezTo>
                        <a:pt x="67" y="27"/>
                        <a:pt x="58" y="36"/>
                        <a:pt x="46" y="36"/>
                      </a:cubicBezTo>
                      <a:cubicBezTo>
                        <a:pt x="44" y="38"/>
                        <a:pt x="42" y="40"/>
                        <a:pt x="42" y="40"/>
                      </a:cubicBezTo>
                      <a:cubicBezTo>
                        <a:pt x="40" y="42"/>
                        <a:pt x="39" y="44"/>
                        <a:pt x="39" y="47"/>
                      </a:cubicBezTo>
                      <a:cubicBezTo>
                        <a:pt x="39" y="49"/>
                        <a:pt x="40" y="52"/>
                        <a:pt x="44" y="52"/>
                      </a:cubicBezTo>
                      <a:cubicBezTo>
                        <a:pt x="48" y="52"/>
                        <a:pt x="52" y="54"/>
                        <a:pt x="52" y="58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2" y="62"/>
                        <a:pt x="51" y="62"/>
                        <a:pt x="51" y="62"/>
                      </a:cubicBezTo>
                      <a:cubicBezTo>
                        <a:pt x="17" y="62"/>
                        <a:pt x="17" y="62"/>
                        <a:pt x="17" y="62"/>
                      </a:cubicBezTo>
                      <a:cubicBezTo>
                        <a:pt x="16" y="62"/>
                        <a:pt x="16" y="62"/>
                        <a:pt x="16" y="61"/>
                      </a:cubicBezTo>
                      <a:cubicBezTo>
                        <a:pt x="16" y="58"/>
                        <a:pt x="16" y="58"/>
                        <a:pt x="16" y="58"/>
                      </a:cubicBezTo>
                      <a:cubicBezTo>
                        <a:pt x="16" y="54"/>
                        <a:pt x="20" y="52"/>
                        <a:pt x="24" y="52"/>
                      </a:cubicBezTo>
                      <a:cubicBezTo>
                        <a:pt x="27" y="52"/>
                        <a:pt x="29" y="49"/>
                        <a:pt x="29" y="47"/>
                      </a:cubicBezTo>
                      <a:cubicBezTo>
                        <a:pt x="29" y="44"/>
                        <a:pt x="28" y="42"/>
                        <a:pt x="26" y="40"/>
                      </a:cubicBezTo>
                      <a:cubicBezTo>
                        <a:pt x="25" y="40"/>
                        <a:pt x="24" y="38"/>
                        <a:pt x="22" y="36"/>
                      </a:cubicBezTo>
                      <a:cubicBezTo>
                        <a:pt x="10" y="36"/>
                        <a:pt x="0" y="27"/>
                        <a:pt x="0" y="2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2"/>
                        <a:pt x="2" y="11"/>
                        <a:pt x="4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3"/>
                        <a:pt x="19" y="0"/>
                        <a:pt x="22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9" y="0"/>
                        <a:pt x="52" y="3"/>
                        <a:pt x="52" y="7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63" y="11"/>
                        <a:pt x="63" y="11"/>
                        <a:pt x="63" y="11"/>
                      </a:cubicBezTo>
                      <a:cubicBezTo>
                        <a:pt x="66" y="11"/>
                        <a:pt x="67" y="12"/>
                        <a:pt x="67" y="15"/>
                      </a:cubicBezTo>
                      <a:lnTo>
                        <a:pt x="67" y="20"/>
                      </a:lnTo>
                      <a:close/>
                      <a:moveTo>
                        <a:pt x="16" y="16"/>
                      </a:move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4"/>
                        <a:pt x="11" y="29"/>
                        <a:pt x="19" y="31"/>
                      </a:cubicBezTo>
                      <a:cubicBezTo>
                        <a:pt x="17" y="27"/>
                        <a:pt x="16" y="22"/>
                        <a:pt x="16" y="16"/>
                      </a:cubicBezTo>
                      <a:close/>
                      <a:moveTo>
                        <a:pt x="62" y="16"/>
                      </a:moveTo>
                      <a:cubicBezTo>
                        <a:pt x="52" y="16"/>
                        <a:pt x="52" y="16"/>
                        <a:pt x="52" y="16"/>
                      </a:cubicBezTo>
                      <a:cubicBezTo>
                        <a:pt x="52" y="22"/>
                        <a:pt x="51" y="27"/>
                        <a:pt x="49" y="31"/>
                      </a:cubicBezTo>
                      <a:cubicBezTo>
                        <a:pt x="57" y="29"/>
                        <a:pt x="62" y="24"/>
                        <a:pt x="62" y="20"/>
                      </a:cubicBezTo>
                      <a:lnTo>
                        <a:pt x="62" y="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128547" tIns="64273" rIns="128547" bIns="64273" numCol="1" anchor="t" anchorCtr="0" compatLnSpc="1"/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B64E1441-7322-4B1D-8040-5420D7DECE29}"/>
                  </a:ext>
                </a:extLst>
              </p:cNvPr>
              <p:cNvGrpSpPr/>
              <p:nvPr/>
            </p:nvGrpSpPr>
            <p:grpSpPr>
              <a:xfrm>
                <a:off x="9782841" y="5041560"/>
                <a:ext cx="1905643" cy="1630817"/>
                <a:chOff x="1258620" y="4467889"/>
                <a:chExt cx="1806931" cy="1546340"/>
              </a:xfrm>
            </p:grpSpPr>
            <p:sp>
              <p:nvSpPr>
                <p:cNvPr id="42" name="TextBox 105">
                  <a:extLst>
                    <a:ext uri="{FF2B5EF4-FFF2-40B4-BE49-F238E27FC236}">
                      <a16:creationId xmlns:a16="http://schemas.microsoft.com/office/drawing/2014/main" id="{A603D352-C21D-4535-B573-16D449EA9709}"/>
                    </a:ext>
                  </a:extLst>
                </p:cNvPr>
                <p:cNvSpPr txBox="1"/>
                <p:nvPr/>
              </p:nvSpPr>
              <p:spPr>
                <a:xfrm>
                  <a:off x="1751637" y="4467889"/>
                  <a:ext cx="675973" cy="2682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小标题</a:t>
                  </a:r>
                  <a:endParaRPr lang="en-US" sz="1600" b="1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43" name="组合 42">
                  <a:extLst>
                    <a:ext uri="{FF2B5EF4-FFF2-40B4-BE49-F238E27FC236}">
                      <a16:creationId xmlns:a16="http://schemas.microsoft.com/office/drawing/2014/main" id="{64E7FA40-F352-48BA-8CAD-E1B5D85852EB}"/>
                    </a:ext>
                  </a:extLst>
                </p:cNvPr>
                <p:cNvGrpSpPr/>
                <p:nvPr/>
              </p:nvGrpSpPr>
              <p:grpSpPr>
                <a:xfrm>
                  <a:off x="1258620" y="4757982"/>
                  <a:ext cx="1806931" cy="1256247"/>
                  <a:chOff x="2752461" y="1753255"/>
                  <a:chExt cx="1806931" cy="1256247"/>
                </a:xfrm>
              </p:grpSpPr>
              <p:sp>
                <p:nvSpPr>
                  <p:cNvPr id="44" name="矩形 43">
                    <a:extLst>
                      <a:ext uri="{FF2B5EF4-FFF2-40B4-BE49-F238E27FC236}">
                        <a16:creationId xmlns:a16="http://schemas.microsoft.com/office/drawing/2014/main" id="{B767C5F6-9DE3-435D-8DF2-50D82E24CF31}"/>
                      </a:ext>
                    </a:extLst>
                  </p:cNvPr>
                  <p:cNvSpPr/>
                  <p:nvPr/>
                </p:nvSpPr>
                <p:spPr>
                  <a:xfrm>
                    <a:off x="2752461" y="1802250"/>
                    <a:ext cx="1806931" cy="1207252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100" dirty="0">
                        <a:solidFill>
                          <a:prstClr val="black"/>
                        </a:solidFill>
                        <a:cs typeface="+mn-ea"/>
                        <a:sym typeface="+mn-lt"/>
                      </a:rPr>
                      <a:t>点击输入简要文本内容，文字内容需概况精炼的说明该分项内容</a:t>
                    </a:r>
                    <a:r>
                      <a:rPr lang="en-US" altLang="zh-CN" sz="1100" dirty="0">
                        <a:solidFill>
                          <a:prstClr val="black"/>
                        </a:solidFill>
                        <a:cs typeface="+mn-ea"/>
                        <a:sym typeface="+mn-lt"/>
                      </a:rPr>
                      <a:t>……</a:t>
                    </a:r>
                    <a:endPara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矩形 44">
                    <a:extLst>
                      <a:ext uri="{FF2B5EF4-FFF2-40B4-BE49-F238E27FC236}">
                        <a16:creationId xmlns:a16="http://schemas.microsoft.com/office/drawing/2014/main" id="{CF17464D-5753-496E-BDBE-74E4D87E7F4B}"/>
                      </a:ext>
                    </a:extLst>
                  </p:cNvPr>
                  <p:cNvSpPr/>
                  <p:nvPr/>
                </p:nvSpPr>
                <p:spPr>
                  <a:xfrm>
                    <a:off x="2949051" y="1753255"/>
                    <a:ext cx="201290" cy="36888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defTabSz="86550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3C4A79D8-FDA7-479C-850C-D6A3B9C858FE}"/>
                </a:ext>
              </a:extLst>
            </p:cNvPr>
            <p:cNvGrpSpPr/>
            <p:nvPr/>
          </p:nvGrpSpPr>
          <p:grpSpPr>
            <a:xfrm>
              <a:off x="6990175" y="2260728"/>
              <a:ext cx="2742621" cy="3395643"/>
              <a:chOff x="7372449" y="2384227"/>
              <a:chExt cx="2892607" cy="3581146"/>
            </a:xfrm>
          </p:grpSpPr>
          <p:grpSp>
            <p:nvGrpSpPr>
              <p:cNvPr id="51" name="Group 43">
                <a:extLst>
                  <a:ext uri="{FF2B5EF4-FFF2-40B4-BE49-F238E27FC236}">
                    <a16:creationId xmlns:a16="http://schemas.microsoft.com/office/drawing/2014/main" id="{7C64F027-2660-4EAE-B7F7-B7AEC6F8D8A4}"/>
                  </a:ext>
                </a:extLst>
              </p:cNvPr>
              <p:cNvGrpSpPr/>
              <p:nvPr/>
            </p:nvGrpSpPr>
            <p:grpSpPr>
              <a:xfrm>
                <a:off x="7372449" y="3903865"/>
                <a:ext cx="2268221" cy="485906"/>
                <a:chOff x="769938" y="2456536"/>
                <a:chExt cx="1613466" cy="345642"/>
              </a:xfrm>
            </p:grpSpPr>
            <p:sp>
              <p:nvSpPr>
                <p:cNvPr id="62" name="Notched Right Arrow 44">
                  <a:extLst>
                    <a:ext uri="{FF2B5EF4-FFF2-40B4-BE49-F238E27FC236}">
                      <a16:creationId xmlns:a16="http://schemas.microsoft.com/office/drawing/2014/main" id="{64F2DDFA-7421-4DC1-B1F4-DF3F5E0D9620}"/>
                    </a:ext>
                  </a:extLst>
                </p:cNvPr>
                <p:cNvSpPr/>
                <p:nvPr/>
              </p:nvSpPr>
              <p:spPr>
                <a:xfrm>
                  <a:off x="769938" y="2456536"/>
                  <a:ext cx="1613466" cy="345642"/>
                </a:xfrm>
                <a:prstGeom prst="notchedRightArrow">
                  <a:avLst>
                    <a:gd name="adj1" fmla="val 100000"/>
                    <a:gd name="adj2" fmla="val 91021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Oval 45">
                  <a:extLst>
                    <a:ext uri="{FF2B5EF4-FFF2-40B4-BE49-F238E27FC236}">
                      <a16:creationId xmlns:a16="http://schemas.microsoft.com/office/drawing/2014/main" id="{09C0D2C1-C14F-4DE1-9B0F-0E51246EB97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482001" y="2534688"/>
                  <a:ext cx="189341" cy="189339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TextBox 71">
                <a:extLst>
                  <a:ext uri="{FF2B5EF4-FFF2-40B4-BE49-F238E27FC236}">
                    <a16:creationId xmlns:a16="http://schemas.microsoft.com/office/drawing/2014/main" id="{172A69AE-90D6-4331-88A2-F98D74D31834}"/>
                  </a:ext>
                </a:extLst>
              </p:cNvPr>
              <p:cNvSpPr txBox="1"/>
              <p:nvPr/>
            </p:nvSpPr>
            <p:spPr>
              <a:xfrm>
                <a:off x="8136809" y="3504035"/>
                <a:ext cx="711733" cy="31830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1216025" fontAlgn="base">
                  <a:spcBef>
                    <a:spcPct val="20000"/>
                  </a:spcBef>
                  <a:spcAft>
                    <a:spcPct val="0"/>
                  </a:spcAft>
                  <a:defRPr/>
                </a:pPr>
                <a:r>
                  <a:rPr lang="en-US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2020</a:t>
                </a:r>
              </a:p>
            </p:txBody>
          </p:sp>
          <p:cxnSp>
            <p:nvCxnSpPr>
              <p:cNvPr id="53" name="Straight Connector 100">
                <a:extLst>
                  <a:ext uri="{FF2B5EF4-FFF2-40B4-BE49-F238E27FC236}">
                    <a16:creationId xmlns:a16="http://schemas.microsoft.com/office/drawing/2014/main" id="{1970E6FB-E5FC-4DC6-94C1-4B4A2E11E927}"/>
                  </a:ext>
                </a:extLst>
              </p:cNvPr>
              <p:cNvCxnSpPr>
                <a:stCxn id="60" idx="7"/>
              </p:cNvCxnSpPr>
              <p:nvPr/>
            </p:nvCxnSpPr>
            <p:spPr>
              <a:xfrm rot="10800000" flipH="1">
                <a:off x="8504854" y="4152495"/>
                <a:ext cx="1" cy="86442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4" name="Group 76">
                <a:extLst>
                  <a:ext uri="{FF2B5EF4-FFF2-40B4-BE49-F238E27FC236}">
                    <a16:creationId xmlns:a16="http://schemas.microsoft.com/office/drawing/2014/main" id="{F0E79A60-9928-4310-BBAE-BFCD39C38689}"/>
                  </a:ext>
                </a:extLst>
              </p:cNvPr>
              <p:cNvGrpSpPr/>
              <p:nvPr/>
            </p:nvGrpSpPr>
            <p:grpSpPr>
              <a:xfrm>
                <a:off x="8111994" y="5179652"/>
                <a:ext cx="785721" cy="785721"/>
                <a:chOff x="5768905" y="3449350"/>
                <a:chExt cx="558911" cy="558911"/>
              </a:xfrm>
            </p:grpSpPr>
            <p:sp>
              <p:nvSpPr>
                <p:cNvPr id="60" name="Teardrop 102">
                  <a:extLst>
                    <a:ext uri="{FF2B5EF4-FFF2-40B4-BE49-F238E27FC236}">
                      <a16:creationId xmlns:a16="http://schemas.microsoft.com/office/drawing/2014/main" id="{ABBFF91F-E782-4BDA-971A-CAA295520109}"/>
                    </a:ext>
                  </a:extLst>
                </p:cNvPr>
                <p:cNvSpPr/>
                <p:nvPr/>
              </p:nvSpPr>
              <p:spPr>
                <a:xfrm rot="18900000">
                  <a:off x="5768905" y="3449350"/>
                  <a:ext cx="558911" cy="558911"/>
                </a:xfrm>
                <a:prstGeom prst="teardrop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57">
                  <a:extLst>
                    <a:ext uri="{FF2B5EF4-FFF2-40B4-BE49-F238E27FC236}">
                      <a16:creationId xmlns:a16="http://schemas.microsoft.com/office/drawing/2014/main" id="{9BA47ABE-D5A7-4368-BF33-277E41FE75C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935988" y="3605501"/>
                  <a:ext cx="231093" cy="231093"/>
                </a:xfrm>
                <a:custGeom>
                  <a:avLst/>
                  <a:gdLst/>
                  <a:ahLst/>
                  <a:cxnLst>
                    <a:cxn ang="0">
                      <a:pos x="55" y="31"/>
                    </a:cxn>
                    <a:cxn ang="0">
                      <a:pos x="54" y="33"/>
                    </a:cxn>
                    <a:cxn ang="0">
                      <a:pos x="47" y="34"/>
                    </a:cxn>
                    <a:cxn ang="0">
                      <a:pos x="46" y="37"/>
                    </a:cxn>
                    <a:cxn ang="0">
                      <a:pos x="49" y="42"/>
                    </a:cxn>
                    <a:cxn ang="0">
                      <a:pos x="50" y="43"/>
                    </a:cxn>
                    <a:cxn ang="0">
                      <a:pos x="49" y="44"/>
                    </a:cxn>
                    <a:cxn ang="0">
                      <a:pos x="43" y="50"/>
                    </a:cxn>
                    <a:cxn ang="0">
                      <a:pos x="42" y="50"/>
                    </a:cxn>
                    <a:cxn ang="0">
                      <a:pos x="37" y="46"/>
                    </a:cxn>
                    <a:cxn ang="0">
                      <a:pos x="33" y="47"/>
                    </a:cxn>
                    <a:cxn ang="0">
                      <a:pos x="32" y="54"/>
                    </a:cxn>
                    <a:cxn ang="0">
                      <a:pos x="31" y="55"/>
                    </a:cxn>
                    <a:cxn ang="0">
                      <a:pos x="23" y="55"/>
                    </a:cxn>
                    <a:cxn ang="0">
                      <a:pos x="22" y="54"/>
                    </a:cxn>
                    <a:cxn ang="0">
                      <a:pos x="21" y="47"/>
                    </a:cxn>
                    <a:cxn ang="0">
                      <a:pos x="18" y="46"/>
                    </a:cxn>
                    <a:cxn ang="0">
                      <a:pos x="13" y="50"/>
                    </a:cxn>
                    <a:cxn ang="0">
                      <a:pos x="12" y="50"/>
                    </a:cxn>
                    <a:cxn ang="0">
                      <a:pos x="11" y="50"/>
                    </a:cxn>
                    <a:cxn ang="0">
                      <a:pos x="5" y="44"/>
                    </a:cxn>
                    <a:cxn ang="0">
                      <a:pos x="5" y="43"/>
                    </a:cxn>
                    <a:cxn ang="0">
                      <a:pos x="5" y="42"/>
                    </a:cxn>
                    <a:cxn ang="0">
                      <a:pos x="9" y="37"/>
                    </a:cxn>
                    <a:cxn ang="0">
                      <a:pos x="7" y="33"/>
                    </a:cxn>
                    <a:cxn ang="0">
                      <a:pos x="1" y="33"/>
                    </a:cxn>
                    <a:cxn ang="0">
                      <a:pos x="0" y="31"/>
                    </a:cxn>
                    <a:cxn ang="0">
                      <a:pos x="0" y="23"/>
                    </a:cxn>
                    <a:cxn ang="0">
                      <a:pos x="1" y="22"/>
                    </a:cxn>
                    <a:cxn ang="0">
                      <a:pos x="7" y="21"/>
                    </a:cxn>
                    <a:cxn ang="0">
                      <a:pos x="9" y="18"/>
                    </a:cxn>
                    <a:cxn ang="0">
                      <a:pos x="5" y="13"/>
                    </a:cxn>
                    <a:cxn ang="0">
                      <a:pos x="5" y="12"/>
                    </a:cxn>
                    <a:cxn ang="0">
                      <a:pos x="5" y="11"/>
                    </a:cxn>
                    <a:cxn ang="0">
                      <a:pos x="12" y="5"/>
                    </a:cxn>
                    <a:cxn ang="0">
                      <a:pos x="13" y="5"/>
                    </a:cxn>
                    <a:cxn ang="0">
                      <a:pos x="18" y="9"/>
                    </a:cxn>
                    <a:cxn ang="0">
                      <a:pos x="21" y="8"/>
                    </a:cxn>
                    <a:cxn ang="0">
                      <a:pos x="22" y="1"/>
                    </a:cxn>
                    <a:cxn ang="0">
                      <a:pos x="23" y="0"/>
                    </a:cxn>
                    <a:cxn ang="0">
                      <a:pos x="31" y="0"/>
                    </a:cxn>
                    <a:cxn ang="0">
                      <a:pos x="32" y="1"/>
                    </a:cxn>
                    <a:cxn ang="0">
                      <a:pos x="33" y="8"/>
                    </a:cxn>
                    <a:cxn ang="0">
                      <a:pos x="37" y="9"/>
                    </a:cxn>
                    <a:cxn ang="0">
                      <a:pos x="42" y="5"/>
                    </a:cxn>
                    <a:cxn ang="0">
                      <a:pos x="43" y="5"/>
                    </a:cxn>
                    <a:cxn ang="0">
                      <a:pos x="43" y="5"/>
                    </a:cxn>
                    <a:cxn ang="0">
                      <a:pos x="49" y="11"/>
                    </a:cxn>
                    <a:cxn ang="0">
                      <a:pos x="50" y="12"/>
                    </a:cxn>
                    <a:cxn ang="0">
                      <a:pos x="49" y="13"/>
                    </a:cxn>
                    <a:cxn ang="0">
                      <a:pos x="46" y="18"/>
                    </a:cxn>
                    <a:cxn ang="0">
                      <a:pos x="47" y="21"/>
                    </a:cxn>
                    <a:cxn ang="0">
                      <a:pos x="54" y="22"/>
                    </a:cxn>
                    <a:cxn ang="0">
                      <a:pos x="55" y="23"/>
                    </a:cxn>
                    <a:cxn ang="0">
                      <a:pos x="55" y="31"/>
                    </a:cxn>
                    <a:cxn ang="0">
                      <a:pos x="27" y="18"/>
                    </a:cxn>
                    <a:cxn ang="0">
                      <a:pos x="18" y="27"/>
                    </a:cxn>
                    <a:cxn ang="0">
                      <a:pos x="27" y="36"/>
                    </a:cxn>
                    <a:cxn ang="0">
                      <a:pos x="36" y="27"/>
                    </a:cxn>
                    <a:cxn ang="0">
                      <a:pos x="27" y="18"/>
                    </a:cxn>
                  </a:cxnLst>
                  <a:rect l="0" t="0" r="r" b="b"/>
                  <a:pathLst>
                    <a:path w="55" h="55">
                      <a:moveTo>
                        <a:pt x="55" y="31"/>
                      </a:moveTo>
                      <a:cubicBezTo>
                        <a:pt x="55" y="32"/>
                        <a:pt x="54" y="33"/>
                        <a:pt x="54" y="33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47" y="35"/>
                        <a:pt x="46" y="36"/>
                        <a:pt x="46" y="37"/>
                      </a:cubicBezTo>
                      <a:cubicBezTo>
                        <a:pt x="47" y="39"/>
                        <a:pt x="48" y="40"/>
                        <a:pt x="49" y="42"/>
                      </a:cubicBezTo>
                      <a:cubicBezTo>
                        <a:pt x="50" y="42"/>
                        <a:pt x="50" y="42"/>
                        <a:pt x="50" y="43"/>
                      </a:cubicBezTo>
                      <a:cubicBezTo>
                        <a:pt x="50" y="43"/>
                        <a:pt x="50" y="43"/>
                        <a:pt x="49" y="44"/>
                      </a:cubicBezTo>
                      <a:cubicBezTo>
                        <a:pt x="49" y="45"/>
                        <a:pt x="44" y="50"/>
                        <a:pt x="43" y="50"/>
                      </a:cubicBezTo>
                      <a:cubicBezTo>
                        <a:pt x="42" y="50"/>
                        <a:pt x="42" y="50"/>
                        <a:pt x="42" y="50"/>
                      </a:cubicBez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36" y="46"/>
                        <a:pt x="35" y="47"/>
                        <a:pt x="33" y="47"/>
                      </a:cubicBezTo>
                      <a:cubicBezTo>
                        <a:pt x="33" y="49"/>
                        <a:pt x="33" y="52"/>
                        <a:pt x="32" y="54"/>
                      </a:cubicBezTo>
                      <a:cubicBezTo>
                        <a:pt x="32" y="54"/>
                        <a:pt x="32" y="55"/>
                        <a:pt x="31" y="55"/>
                      </a:cubicBezTo>
                      <a:cubicBezTo>
                        <a:pt x="23" y="55"/>
                        <a:pt x="23" y="55"/>
                        <a:pt x="23" y="55"/>
                      </a:cubicBezTo>
                      <a:cubicBezTo>
                        <a:pt x="23" y="55"/>
                        <a:pt x="22" y="54"/>
                        <a:pt x="22" y="54"/>
                      </a:cubicBezTo>
                      <a:cubicBezTo>
                        <a:pt x="21" y="47"/>
                        <a:pt x="21" y="47"/>
                        <a:pt x="21" y="47"/>
                      </a:cubicBezTo>
                      <a:cubicBezTo>
                        <a:pt x="20" y="47"/>
                        <a:pt x="19" y="46"/>
                        <a:pt x="18" y="46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9" y="48"/>
                        <a:pt x="7" y="46"/>
                        <a:pt x="5" y="44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6" y="40"/>
                        <a:pt x="8" y="39"/>
                        <a:pt x="9" y="37"/>
                      </a:cubicBezTo>
                      <a:cubicBezTo>
                        <a:pt x="8" y="36"/>
                        <a:pt x="8" y="35"/>
                        <a:pt x="7" y="33"/>
                      </a:cubicBezTo>
                      <a:cubicBezTo>
                        <a:pt x="1" y="33"/>
                        <a:pt x="1" y="33"/>
                        <a:pt x="1" y="33"/>
                      </a:cubicBezTo>
                      <a:cubicBezTo>
                        <a:pt x="0" y="32"/>
                        <a:pt x="0" y="32"/>
                        <a:pt x="0" y="3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2"/>
                        <a:pt x="1" y="22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8" y="20"/>
                        <a:pt x="8" y="19"/>
                        <a:pt x="9" y="18"/>
                      </a:cubicBezTo>
                      <a:cubicBezTo>
                        <a:pt x="8" y="16"/>
                        <a:pt x="6" y="14"/>
                        <a:pt x="5" y="13"/>
                      </a:cubicBezTo>
                      <a:cubicBezTo>
                        <a:pt x="5" y="13"/>
                        <a:pt x="5" y="12"/>
                        <a:pt x="5" y="12"/>
                      </a:cubicBezTo>
                      <a:cubicBezTo>
                        <a:pt x="5" y="12"/>
                        <a:pt x="5" y="11"/>
                        <a:pt x="5" y="11"/>
                      </a:cubicBezTo>
                      <a:cubicBezTo>
                        <a:pt x="6" y="10"/>
                        <a:pt x="11" y="5"/>
                        <a:pt x="12" y="5"/>
                      </a:cubicBezTo>
                      <a:cubicBezTo>
                        <a:pt x="12" y="5"/>
                        <a:pt x="12" y="5"/>
                        <a:pt x="13" y="5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9" y="8"/>
                        <a:pt x="20" y="8"/>
                        <a:pt x="21" y="8"/>
                      </a:cubicBezTo>
                      <a:cubicBezTo>
                        <a:pt x="21" y="5"/>
                        <a:pt x="21" y="3"/>
                        <a:pt x="22" y="1"/>
                      </a:cubicBezTo>
                      <a:cubicBezTo>
                        <a:pt x="22" y="0"/>
                        <a:pt x="23" y="0"/>
                        <a:pt x="23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2" y="0"/>
                        <a:pt x="32" y="0"/>
                        <a:pt x="32" y="1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5" y="8"/>
                        <a:pt x="36" y="8"/>
                        <a:pt x="37" y="9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5"/>
                        <a:pt x="42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5" y="7"/>
                        <a:pt x="48" y="9"/>
                        <a:pt x="49" y="11"/>
                      </a:cubicBezTo>
                      <a:cubicBezTo>
                        <a:pt x="50" y="11"/>
                        <a:pt x="50" y="12"/>
                        <a:pt x="50" y="12"/>
                      </a:cubicBezTo>
                      <a:cubicBezTo>
                        <a:pt x="50" y="12"/>
                        <a:pt x="49" y="13"/>
                        <a:pt x="49" y="13"/>
                      </a:cubicBezTo>
                      <a:cubicBezTo>
                        <a:pt x="48" y="14"/>
                        <a:pt x="47" y="16"/>
                        <a:pt x="46" y="18"/>
                      </a:cubicBezTo>
                      <a:cubicBezTo>
                        <a:pt x="46" y="19"/>
                        <a:pt x="47" y="20"/>
                        <a:pt x="47" y="21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4" y="22"/>
                        <a:pt x="55" y="23"/>
                        <a:pt x="55" y="23"/>
                      </a:cubicBezTo>
                      <a:lnTo>
                        <a:pt x="55" y="31"/>
                      </a:lnTo>
                      <a:close/>
                      <a:moveTo>
                        <a:pt x="27" y="18"/>
                      </a:moveTo>
                      <a:cubicBezTo>
                        <a:pt x="22" y="18"/>
                        <a:pt x="18" y="22"/>
                        <a:pt x="18" y="27"/>
                      </a:cubicBezTo>
                      <a:cubicBezTo>
                        <a:pt x="18" y="32"/>
                        <a:pt x="22" y="36"/>
                        <a:pt x="27" y="36"/>
                      </a:cubicBezTo>
                      <a:cubicBezTo>
                        <a:pt x="32" y="36"/>
                        <a:pt x="36" y="32"/>
                        <a:pt x="36" y="27"/>
                      </a:cubicBezTo>
                      <a:cubicBezTo>
                        <a:pt x="36" y="22"/>
                        <a:pt x="32" y="18"/>
                        <a:pt x="27" y="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128547" tIns="64273" rIns="128547" bIns="64273" numCol="1" anchor="t" anchorCtr="0" compatLnSpc="1"/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35255724-902F-415D-96EB-DCA674DA5932}"/>
                  </a:ext>
                </a:extLst>
              </p:cNvPr>
              <p:cNvGrpSpPr/>
              <p:nvPr/>
            </p:nvGrpSpPr>
            <p:grpSpPr>
              <a:xfrm>
                <a:off x="7553338" y="2384227"/>
                <a:ext cx="2711718" cy="1047264"/>
                <a:chOff x="1258620" y="4467889"/>
                <a:chExt cx="2571251" cy="993015"/>
              </a:xfrm>
            </p:grpSpPr>
            <p:sp>
              <p:nvSpPr>
                <p:cNvPr id="56" name="TextBox 105">
                  <a:extLst>
                    <a:ext uri="{FF2B5EF4-FFF2-40B4-BE49-F238E27FC236}">
                      <a16:creationId xmlns:a16="http://schemas.microsoft.com/office/drawing/2014/main" id="{D3418BAB-0CCA-4912-85C7-9BC7D31B153C}"/>
                    </a:ext>
                  </a:extLst>
                </p:cNvPr>
                <p:cNvSpPr txBox="1"/>
                <p:nvPr/>
              </p:nvSpPr>
              <p:spPr>
                <a:xfrm>
                  <a:off x="1751637" y="4467889"/>
                  <a:ext cx="675973" cy="2682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小标题</a:t>
                  </a:r>
                  <a:endParaRPr lang="en-US" sz="1600" b="1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57" name="组合 56">
                  <a:extLst>
                    <a:ext uri="{FF2B5EF4-FFF2-40B4-BE49-F238E27FC236}">
                      <a16:creationId xmlns:a16="http://schemas.microsoft.com/office/drawing/2014/main" id="{80287FDD-487D-436B-A924-1B61E029F30F}"/>
                    </a:ext>
                  </a:extLst>
                </p:cNvPr>
                <p:cNvGrpSpPr/>
                <p:nvPr/>
              </p:nvGrpSpPr>
              <p:grpSpPr>
                <a:xfrm>
                  <a:off x="1258620" y="4757982"/>
                  <a:ext cx="2571251" cy="702922"/>
                  <a:chOff x="2752461" y="1753255"/>
                  <a:chExt cx="2571251" cy="702922"/>
                </a:xfrm>
              </p:grpSpPr>
              <p:sp>
                <p:nvSpPr>
                  <p:cNvPr id="58" name="矩形 57">
                    <a:extLst>
                      <a:ext uri="{FF2B5EF4-FFF2-40B4-BE49-F238E27FC236}">
                        <a16:creationId xmlns:a16="http://schemas.microsoft.com/office/drawing/2014/main" id="{FFB5E13F-BF9C-4AA5-9737-BBB9B4080D9A}"/>
                      </a:ext>
                    </a:extLst>
                  </p:cNvPr>
                  <p:cNvSpPr/>
                  <p:nvPr/>
                </p:nvSpPr>
                <p:spPr>
                  <a:xfrm>
                    <a:off x="2752461" y="1802250"/>
                    <a:ext cx="2571251" cy="653927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100" dirty="0">
                        <a:solidFill>
                          <a:prstClr val="black"/>
                        </a:solidFill>
                        <a:cs typeface="+mn-ea"/>
                        <a:sym typeface="+mn-lt"/>
                      </a:rPr>
                      <a:t>点击输入简要文本内容，文字内容需概况精炼的说明该分项内容</a:t>
                    </a:r>
                    <a:r>
                      <a:rPr lang="en-US" altLang="zh-CN" sz="1100" dirty="0">
                        <a:solidFill>
                          <a:prstClr val="black"/>
                        </a:solidFill>
                        <a:cs typeface="+mn-ea"/>
                        <a:sym typeface="+mn-lt"/>
                      </a:rPr>
                      <a:t>……</a:t>
                    </a:r>
                    <a:endPara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5F85B8C5-8FB3-4383-90BA-F2BF749F1A9A}"/>
                      </a:ext>
                    </a:extLst>
                  </p:cNvPr>
                  <p:cNvSpPr/>
                  <p:nvPr/>
                </p:nvSpPr>
                <p:spPr>
                  <a:xfrm>
                    <a:off x="2949051" y="1753255"/>
                    <a:ext cx="201290" cy="36888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defTabSz="86550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ECA8D43E-AFE7-4184-A747-523305CA55BB}"/>
                </a:ext>
              </a:extLst>
            </p:cNvPr>
            <p:cNvGrpSpPr/>
            <p:nvPr/>
          </p:nvGrpSpPr>
          <p:grpSpPr>
            <a:xfrm>
              <a:off x="2459424" y="2208934"/>
              <a:ext cx="2706699" cy="3447434"/>
              <a:chOff x="2593924" y="2329607"/>
              <a:chExt cx="2854721" cy="3635766"/>
            </a:xfrm>
          </p:grpSpPr>
          <p:grpSp>
            <p:nvGrpSpPr>
              <p:cNvPr id="65" name="Group 36">
                <a:extLst>
                  <a:ext uri="{FF2B5EF4-FFF2-40B4-BE49-F238E27FC236}">
                    <a16:creationId xmlns:a16="http://schemas.microsoft.com/office/drawing/2014/main" id="{683A1C91-46E5-4C72-9DFC-179D95DC4498}"/>
                  </a:ext>
                </a:extLst>
              </p:cNvPr>
              <p:cNvGrpSpPr/>
              <p:nvPr/>
            </p:nvGrpSpPr>
            <p:grpSpPr>
              <a:xfrm>
                <a:off x="3180424" y="3903865"/>
                <a:ext cx="2268221" cy="485906"/>
                <a:chOff x="769938" y="2456536"/>
                <a:chExt cx="1613466" cy="345642"/>
              </a:xfrm>
            </p:grpSpPr>
            <p:sp>
              <p:nvSpPr>
                <p:cNvPr id="76" name="Notched Right Arrow 37">
                  <a:extLst>
                    <a:ext uri="{FF2B5EF4-FFF2-40B4-BE49-F238E27FC236}">
                      <a16:creationId xmlns:a16="http://schemas.microsoft.com/office/drawing/2014/main" id="{DD5C2EC2-B3BA-4ECC-B606-B48C86F1C8EA}"/>
                    </a:ext>
                  </a:extLst>
                </p:cNvPr>
                <p:cNvSpPr/>
                <p:nvPr/>
              </p:nvSpPr>
              <p:spPr>
                <a:xfrm>
                  <a:off x="769938" y="2456536"/>
                  <a:ext cx="1613466" cy="345642"/>
                </a:xfrm>
                <a:prstGeom prst="notchedRightArrow">
                  <a:avLst>
                    <a:gd name="adj1" fmla="val 100000"/>
                    <a:gd name="adj2" fmla="val 91021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Oval 39">
                  <a:extLst>
                    <a:ext uri="{FF2B5EF4-FFF2-40B4-BE49-F238E27FC236}">
                      <a16:creationId xmlns:a16="http://schemas.microsoft.com/office/drawing/2014/main" id="{74391293-DBFC-4CE4-ACDB-FDC49165984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482001" y="2534688"/>
                  <a:ext cx="189341" cy="189339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6" name="TextBox 69">
                <a:extLst>
                  <a:ext uri="{FF2B5EF4-FFF2-40B4-BE49-F238E27FC236}">
                    <a16:creationId xmlns:a16="http://schemas.microsoft.com/office/drawing/2014/main" id="{40C870A1-F9B9-4212-885C-1B6E95BBC5DD}"/>
                  </a:ext>
                </a:extLst>
              </p:cNvPr>
              <p:cNvSpPr txBox="1"/>
              <p:nvPr/>
            </p:nvSpPr>
            <p:spPr>
              <a:xfrm>
                <a:off x="3977095" y="3504035"/>
                <a:ext cx="618953" cy="3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 defTabSz="1216025" fontAlgn="base">
                  <a:spcBef>
                    <a:spcPct val="20000"/>
                  </a:spcBef>
                  <a:spcAft>
                    <a:spcPct val="0"/>
                  </a:spcAft>
                  <a:defRPr/>
                </a:pPr>
                <a:r>
                  <a:rPr lang="en-US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2018</a:t>
                </a:r>
              </a:p>
            </p:txBody>
          </p:sp>
          <p:cxnSp>
            <p:nvCxnSpPr>
              <p:cNvPr id="67" name="Straight Connector 95">
                <a:extLst>
                  <a:ext uri="{FF2B5EF4-FFF2-40B4-BE49-F238E27FC236}">
                    <a16:creationId xmlns:a16="http://schemas.microsoft.com/office/drawing/2014/main" id="{F462DC6E-ACEE-40EE-B606-42229DB2EDD3}"/>
                  </a:ext>
                </a:extLst>
              </p:cNvPr>
              <p:cNvCxnSpPr>
                <a:stCxn id="74" idx="7"/>
              </p:cNvCxnSpPr>
              <p:nvPr/>
            </p:nvCxnSpPr>
            <p:spPr>
              <a:xfrm flipV="1">
                <a:off x="4312491" y="4152495"/>
                <a:ext cx="0" cy="86442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8" name="Group 72">
                <a:extLst>
                  <a:ext uri="{FF2B5EF4-FFF2-40B4-BE49-F238E27FC236}">
                    <a16:creationId xmlns:a16="http://schemas.microsoft.com/office/drawing/2014/main" id="{DD4034FE-F9B0-4313-86A5-144A527B4E4F}"/>
                  </a:ext>
                </a:extLst>
              </p:cNvPr>
              <p:cNvGrpSpPr/>
              <p:nvPr/>
            </p:nvGrpSpPr>
            <p:grpSpPr>
              <a:xfrm>
                <a:off x="3919631" y="5179652"/>
                <a:ext cx="785721" cy="785721"/>
                <a:chOff x="2786729" y="3449350"/>
                <a:chExt cx="558911" cy="558911"/>
              </a:xfrm>
            </p:grpSpPr>
            <p:sp>
              <p:nvSpPr>
                <p:cNvPr id="74" name="Teardrop 97">
                  <a:extLst>
                    <a:ext uri="{FF2B5EF4-FFF2-40B4-BE49-F238E27FC236}">
                      <a16:creationId xmlns:a16="http://schemas.microsoft.com/office/drawing/2014/main" id="{A259326F-349D-4B06-89F0-5AA5364EC53E}"/>
                    </a:ext>
                  </a:extLst>
                </p:cNvPr>
                <p:cNvSpPr/>
                <p:nvPr/>
              </p:nvSpPr>
              <p:spPr>
                <a:xfrm rot="18900000">
                  <a:off x="2786729" y="3449350"/>
                  <a:ext cx="558911" cy="558911"/>
                </a:xfrm>
                <a:prstGeom prst="teardrop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105">
                  <a:extLst>
                    <a:ext uri="{FF2B5EF4-FFF2-40B4-BE49-F238E27FC236}">
                      <a16:creationId xmlns:a16="http://schemas.microsoft.com/office/drawing/2014/main" id="{95BF5419-05D5-442C-A97F-A85FC4348CF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65282" y="3615692"/>
                  <a:ext cx="224150" cy="220902"/>
                </a:xfrm>
                <a:custGeom>
                  <a:avLst/>
                  <a:gdLst/>
                  <a:ahLst/>
                  <a:cxnLst>
                    <a:cxn ang="0">
                      <a:pos x="59" y="63"/>
                    </a:cxn>
                    <a:cxn ang="0">
                      <a:pos x="55" y="61"/>
                    </a:cxn>
                    <a:cxn ang="0">
                      <a:pos x="42" y="48"/>
                    </a:cxn>
                    <a:cxn ang="0">
                      <a:pos x="27" y="53"/>
                    </a:cxn>
                    <a:cxn ang="0">
                      <a:pos x="0" y="26"/>
                    </a:cxn>
                    <a:cxn ang="0">
                      <a:pos x="27" y="0"/>
                    </a:cxn>
                    <a:cxn ang="0">
                      <a:pos x="54" y="26"/>
                    </a:cxn>
                    <a:cxn ang="0">
                      <a:pos x="49" y="41"/>
                    </a:cxn>
                    <a:cxn ang="0">
                      <a:pos x="62" y="54"/>
                    </a:cxn>
                    <a:cxn ang="0">
                      <a:pos x="64" y="58"/>
                    </a:cxn>
                    <a:cxn ang="0">
                      <a:pos x="59" y="63"/>
                    </a:cxn>
                    <a:cxn ang="0">
                      <a:pos x="27" y="9"/>
                    </a:cxn>
                    <a:cxn ang="0">
                      <a:pos x="10" y="26"/>
                    </a:cxn>
                    <a:cxn ang="0">
                      <a:pos x="27" y="43"/>
                    </a:cxn>
                    <a:cxn ang="0">
                      <a:pos x="44" y="26"/>
                    </a:cxn>
                    <a:cxn ang="0">
                      <a:pos x="27" y="9"/>
                    </a:cxn>
                  </a:cxnLst>
                  <a:rect l="0" t="0" r="r" b="b"/>
                  <a:pathLst>
                    <a:path w="64" h="63">
                      <a:moveTo>
                        <a:pt x="59" y="63"/>
                      </a:moveTo>
                      <a:cubicBezTo>
                        <a:pt x="57" y="63"/>
                        <a:pt x="56" y="62"/>
                        <a:pt x="55" y="61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8" y="51"/>
                        <a:pt x="33" y="53"/>
                        <a:pt x="27" y="53"/>
                      </a:cubicBezTo>
                      <a:cubicBezTo>
                        <a:pt x="12" y="53"/>
                        <a:pt x="0" y="41"/>
                        <a:pt x="0" y="26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4" y="12"/>
                        <a:pt x="54" y="26"/>
                      </a:cubicBezTo>
                      <a:cubicBezTo>
                        <a:pt x="54" y="32"/>
                        <a:pt x="52" y="37"/>
                        <a:pt x="49" y="41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3" y="55"/>
                        <a:pt x="64" y="57"/>
                        <a:pt x="64" y="58"/>
                      </a:cubicBezTo>
                      <a:cubicBezTo>
                        <a:pt x="64" y="61"/>
                        <a:pt x="61" y="63"/>
                        <a:pt x="59" y="63"/>
                      </a:cubicBezTo>
                      <a:close/>
                      <a:moveTo>
                        <a:pt x="27" y="9"/>
                      </a:moveTo>
                      <a:cubicBezTo>
                        <a:pt x="18" y="9"/>
                        <a:pt x="10" y="17"/>
                        <a:pt x="10" y="26"/>
                      </a:cubicBezTo>
                      <a:cubicBezTo>
                        <a:pt x="10" y="36"/>
                        <a:pt x="18" y="43"/>
                        <a:pt x="27" y="43"/>
                      </a:cubicBezTo>
                      <a:cubicBezTo>
                        <a:pt x="37" y="43"/>
                        <a:pt x="44" y="36"/>
                        <a:pt x="44" y="26"/>
                      </a:cubicBezTo>
                      <a:cubicBezTo>
                        <a:pt x="44" y="17"/>
                        <a:pt x="37" y="9"/>
                        <a:pt x="27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128547" tIns="64273" rIns="128547" bIns="64273" numCol="1" anchor="t" anchorCtr="0" compatLnSpc="1"/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62D62235-970D-4A8D-B472-2F1BD2B335E0}"/>
                  </a:ext>
                </a:extLst>
              </p:cNvPr>
              <p:cNvGrpSpPr/>
              <p:nvPr/>
            </p:nvGrpSpPr>
            <p:grpSpPr>
              <a:xfrm>
                <a:off x="2593924" y="2329607"/>
                <a:ext cx="2723617" cy="1047264"/>
                <a:chOff x="483018" y="4467889"/>
                <a:chExt cx="2582534" cy="993015"/>
              </a:xfrm>
            </p:grpSpPr>
            <p:sp>
              <p:nvSpPr>
                <p:cNvPr id="70" name="TextBox 105">
                  <a:extLst>
                    <a:ext uri="{FF2B5EF4-FFF2-40B4-BE49-F238E27FC236}">
                      <a16:creationId xmlns:a16="http://schemas.microsoft.com/office/drawing/2014/main" id="{BAB074F8-783D-4FBB-9081-2002FD9BA950}"/>
                    </a:ext>
                  </a:extLst>
                </p:cNvPr>
                <p:cNvSpPr txBox="1"/>
                <p:nvPr/>
              </p:nvSpPr>
              <p:spPr>
                <a:xfrm>
                  <a:off x="1751637" y="4467889"/>
                  <a:ext cx="675973" cy="2682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小标题</a:t>
                  </a:r>
                  <a:endParaRPr lang="en-US" sz="1600" b="1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71" name="组合 70">
                  <a:extLst>
                    <a:ext uri="{FF2B5EF4-FFF2-40B4-BE49-F238E27FC236}">
                      <a16:creationId xmlns:a16="http://schemas.microsoft.com/office/drawing/2014/main" id="{4B5782E1-D905-47C7-A6C9-7DA8674D0838}"/>
                    </a:ext>
                  </a:extLst>
                </p:cNvPr>
                <p:cNvGrpSpPr/>
                <p:nvPr/>
              </p:nvGrpSpPr>
              <p:grpSpPr>
                <a:xfrm>
                  <a:off x="483018" y="4757982"/>
                  <a:ext cx="2582534" cy="702922"/>
                  <a:chOff x="1976859" y="1753255"/>
                  <a:chExt cx="2582534" cy="702922"/>
                </a:xfrm>
              </p:grpSpPr>
              <p:sp>
                <p:nvSpPr>
                  <p:cNvPr id="72" name="矩形 71">
                    <a:extLst>
                      <a:ext uri="{FF2B5EF4-FFF2-40B4-BE49-F238E27FC236}">
                        <a16:creationId xmlns:a16="http://schemas.microsoft.com/office/drawing/2014/main" id="{51252512-6391-40F4-B209-58021AD0D3DC}"/>
                      </a:ext>
                    </a:extLst>
                  </p:cNvPr>
                  <p:cNvSpPr/>
                  <p:nvPr/>
                </p:nvSpPr>
                <p:spPr>
                  <a:xfrm>
                    <a:off x="1976859" y="1802250"/>
                    <a:ext cx="2582534" cy="653927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100" dirty="0">
                        <a:solidFill>
                          <a:prstClr val="black"/>
                        </a:solidFill>
                        <a:cs typeface="+mn-ea"/>
                        <a:sym typeface="+mn-lt"/>
                      </a:rPr>
                      <a:t>点击输入简要文本内容，文字内容需概况精炼的说明该分项内容</a:t>
                    </a:r>
                    <a:r>
                      <a:rPr lang="en-US" altLang="zh-CN" sz="1100" dirty="0">
                        <a:solidFill>
                          <a:prstClr val="black"/>
                        </a:solidFill>
                        <a:cs typeface="+mn-ea"/>
                        <a:sym typeface="+mn-lt"/>
                      </a:rPr>
                      <a:t>……</a:t>
                    </a:r>
                    <a:endPara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矩形 72">
                    <a:extLst>
                      <a:ext uri="{FF2B5EF4-FFF2-40B4-BE49-F238E27FC236}">
                        <a16:creationId xmlns:a16="http://schemas.microsoft.com/office/drawing/2014/main" id="{F0D8B934-5552-4243-9067-1CF3E5ABC2FA}"/>
                      </a:ext>
                    </a:extLst>
                  </p:cNvPr>
                  <p:cNvSpPr/>
                  <p:nvPr/>
                </p:nvSpPr>
                <p:spPr>
                  <a:xfrm>
                    <a:off x="2949051" y="1753255"/>
                    <a:ext cx="201290" cy="36888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defTabSz="865505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sp>
        <p:nvSpPr>
          <p:cNvPr id="91" name="矩形 90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92" name="矩形 91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4105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860"/>
            <a:ext cx="12192000" cy="609514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048" y="0"/>
            <a:ext cx="5098951" cy="264045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43150" y="4800884"/>
            <a:ext cx="9010650" cy="1846015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3520672" y="476585"/>
            <a:ext cx="530305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ln>
                  <a:gradFill>
                    <a:gsLst>
                      <a:gs pos="68000">
                        <a:srgbClr val="EB0000">
                          <a:alpha val="0"/>
                        </a:srgbClr>
                      </a:gs>
                      <a:gs pos="39000">
                        <a:srgbClr val="D50000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2021</a:t>
            </a:r>
            <a:endParaRPr lang="zh-CN" altLang="en-US" sz="16600" dirty="0">
              <a:ln>
                <a:gradFill>
                  <a:gsLst>
                    <a:gs pos="68000">
                      <a:srgbClr val="EB0000">
                        <a:alpha val="0"/>
                      </a:srgbClr>
                    </a:gs>
                    <a:gs pos="39000">
                      <a:srgbClr val="D50000"/>
                    </a:gs>
                  </a:gsLst>
                  <a:lin ang="5400000" scaled="1"/>
                </a:gradFill>
              </a:ln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2495550" y="3391934"/>
            <a:ext cx="7353300" cy="518813"/>
          </a:xfrm>
          <a:prstGeom prst="roundRect">
            <a:avLst>
              <a:gd name="adj" fmla="val 22031"/>
            </a:avLst>
          </a:prstGeom>
          <a:solidFill>
            <a:schemeClr val="bg1"/>
          </a:solidFill>
          <a:ln w="25400">
            <a:gradFill flip="none" rotWithShape="1">
              <a:gsLst>
                <a:gs pos="53000">
                  <a:srgbClr val="E00000">
                    <a:alpha val="0"/>
                  </a:srgbClr>
                </a:gs>
                <a:gs pos="0">
                  <a:srgbClr val="D50000">
                    <a:alpha val="54000"/>
                  </a:srgbClr>
                </a:gs>
                <a:gs pos="100000">
                  <a:srgbClr val="EB0000"/>
                </a:gs>
              </a:gsLst>
              <a:lin ang="0" scaled="1"/>
              <a:tileRect/>
            </a:gradFill>
          </a:ln>
          <a:effectLst>
            <a:innerShdw blurRad="63500" dist="50800" dir="13500000">
              <a:srgbClr val="EFD9A5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20635A6-0010-4EAC-BD29-2B8B1554129A}"/>
              </a:ext>
            </a:extLst>
          </p:cNvPr>
          <p:cNvSpPr txBox="1"/>
          <p:nvPr/>
        </p:nvSpPr>
        <p:spPr>
          <a:xfrm>
            <a:off x="1937834" y="2191605"/>
            <a:ext cx="8389857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">
                <a:rot lat="20073593" lon="0" rev="0"/>
              </a:camera>
              <a:lightRig rig="flat" dir="t"/>
            </a:scene3d>
            <a:sp3d z="31750" prstMaterial="flat"/>
          </a:bodyPr>
          <a:lstStyle/>
          <a:p>
            <a:pPr algn="ctr"/>
            <a:r>
              <a:rPr lang="zh-CN" altLang="en-US" sz="7200" spc="300" dirty="0">
                <a:solidFill>
                  <a:srgbClr val="D50000"/>
                </a:solidFill>
                <a:effectLst>
                  <a:outerShdw dist="76200" dir="3600000" algn="l" rotWithShape="0">
                    <a:srgbClr val="FFC000"/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谢谢观看 </a:t>
            </a:r>
            <a:r>
              <a:rPr lang="en-US" altLang="zh-CN" sz="7200" spc="300" dirty="0">
                <a:solidFill>
                  <a:srgbClr val="D50000"/>
                </a:solidFill>
                <a:effectLst>
                  <a:outerShdw dist="76200" dir="3600000" algn="l" rotWithShape="0">
                    <a:srgbClr val="FFC000"/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THANKS</a:t>
            </a:r>
            <a:endParaRPr lang="zh-CN" altLang="en-US" sz="7200" spc="300" dirty="0">
              <a:solidFill>
                <a:srgbClr val="D50000"/>
              </a:solidFill>
              <a:effectLst>
                <a:outerShdw dist="76200" dir="3600000" algn="l" rotWithShape="0">
                  <a:srgbClr val="FFC000"/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20635A6-0010-4EAC-BD29-2B8B1554129A}"/>
              </a:ext>
            </a:extLst>
          </p:cNvPr>
          <p:cNvSpPr txBox="1"/>
          <p:nvPr/>
        </p:nvSpPr>
        <p:spPr>
          <a:xfrm>
            <a:off x="2626956" y="3447452"/>
            <a:ext cx="7185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工作汇报 </a:t>
            </a:r>
            <a:r>
              <a:rPr lang="en-US" altLang="zh-CN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/</a:t>
            </a: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工作总结 </a:t>
            </a:r>
            <a:r>
              <a:rPr lang="en-US" altLang="zh-CN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/</a:t>
            </a: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党课课件 </a:t>
            </a:r>
            <a:r>
              <a:rPr lang="en-US" altLang="zh-CN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/</a:t>
            </a:r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党课心得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4505325" y="4447689"/>
            <a:ext cx="3181350" cy="567734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EFD9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模板网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67029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2147188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860"/>
            <a:ext cx="12192000" cy="609514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048" y="0"/>
            <a:ext cx="5098951" cy="264045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43150" y="4800884"/>
            <a:ext cx="9010650" cy="184601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4850192" y="925899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ln>
                  <a:gradFill>
                    <a:gsLst>
                      <a:gs pos="68000">
                        <a:srgbClr val="EB0000">
                          <a:alpha val="0"/>
                        </a:srgbClr>
                      </a:gs>
                      <a:gs pos="39000">
                        <a:srgbClr val="D50000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16600" dirty="0">
              <a:ln>
                <a:gradFill>
                  <a:gsLst>
                    <a:gs pos="68000">
                      <a:srgbClr val="EB0000">
                        <a:alpha val="0"/>
                      </a:srgbClr>
                    </a:gs>
                    <a:gs pos="39000">
                      <a:srgbClr val="D50000"/>
                    </a:gs>
                  </a:gsLst>
                  <a:lin ang="5400000" scaled="1"/>
                </a:gradFill>
              </a:ln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45873" y="2870567"/>
            <a:ext cx="7353300" cy="887236"/>
            <a:chOff x="2355899" y="2005283"/>
            <a:chExt cx="7353300" cy="887236"/>
          </a:xfrm>
        </p:grpSpPr>
        <p:sp>
          <p:nvSpPr>
            <p:cNvPr id="59" name="圆角矩形 58"/>
            <p:cNvSpPr/>
            <p:nvPr/>
          </p:nvSpPr>
          <p:spPr>
            <a:xfrm>
              <a:off x="2355899" y="2005283"/>
              <a:ext cx="7353300" cy="887236"/>
            </a:xfrm>
            <a:prstGeom prst="roundRect">
              <a:avLst>
                <a:gd name="adj" fmla="val 22031"/>
              </a:avLst>
            </a:prstGeom>
            <a:solidFill>
              <a:schemeClr val="bg1"/>
            </a:solidFill>
            <a:ln>
              <a:gradFill flip="none" rotWithShape="1">
                <a:gsLst>
                  <a:gs pos="53000">
                    <a:srgbClr val="E00000">
                      <a:alpha val="0"/>
                    </a:srgbClr>
                  </a:gs>
                  <a:gs pos="0">
                    <a:srgbClr val="D50000">
                      <a:alpha val="54000"/>
                    </a:srgbClr>
                  </a:gs>
                  <a:gs pos="100000">
                    <a:srgbClr val="EB0000"/>
                  </a:gs>
                </a:gsLst>
                <a:lin ang="0" scaled="1"/>
                <a:tileRect/>
              </a:gradFill>
            </a:ln>
            <a:effectLst>
              <a:innerShdw blurRad="63500" dist="50800" dir="13500000">
                <a:srgbClr val="EFD9A5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20635A6-0010-4EAC-BD29-2B8B1554129A}"/>
                </a:ext>
              </a:extLst>
            </p:cNvPr>
            <p:cNvSpPr txBox="1"/>
            <p:nvPr/>
          </p:nvSpPr>
          <p:spPr>
            <a:xfrm>
              <a:off x="2400221" y="2125735"/>
              <a:ext cx="71857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174523" y="391977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1328295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0AF078BA-9865-4400-A853-A9049A46ABA9}"/>
              </a:ext>
            </a:extLst>
          </p:cNvPr>
          <p:cNvGrpSpPr/>
          <p:nvPr/>
        </p:nvGrpSpPr>
        <p:grpSpPr>
          <a:xfrm>
            <a:off x="1090582" y="2006567"/>
            <a:ext cx="10050090" cy="3067489"/>
            <a:chOff x="827964" y="1717426"/>
            <a:chExt cx="7704476" cy="2351561"/>
          </a:xfrm>
        </p:grpSpPr>
        <p:grpSp>
          <p:nvGrpSpPr>
            <p:cNvPr id="7" name="组合 1">
              <a:extLst>
                <a:ext uri="{FF2B5EF4-FFF2-40B4-BE49-F238E27FC236}">
                  <a16:creationId xmlns:a16="http://schemas.microsoft.com/office/drawing/2014/main" id="{A2B84F23-92C3-4C0F-A6E8-5C0AB943F3D1}"/>
                </a:ext>
              </a:extLst>
            </p:cNvPr>
            <p:cNvGrpSpPr/>
            <p:nvPr/>
          </p:nvGrpSpPr>
          <p:grpSpPr>
            <a:xfrm>
              <a:off x="827964" y="1717426"/>
              <a:ext cx="1764006" cy="901630"/>
              <a:chOff x="6278307" y="2195545"/>
              <a:chExt cx="1764006" cy="901630"/>
            </a:xfrm>
          </p:grpSpPr>
          <p:sp>
            <p:nvSpPr>
              <p:cNvPr id="45" name="TextBox 20">
                <a:extLst>
                  <a:ext uri="{FF2B5EF4-FFF2-40B4-BE49-F238E27FC236}">
                    <a16:creationId xmlns:a16="http://schemas.microsoft.com/office/drawing/2014/main" id="{D847B0C9-EE95-4805-9F3A-B2459C1E7F13}"/>
                  </a:ext>
                </a:extLst>
              </p:cNvPr>
              <p:cNvSpPr txBox="1"/>
              <p:nvPr/>
            </p:nvSpPr>
            <p:spPr bwMode="auto">
              <a:xfrm>
                <a:off x="6382171" y="2494098"/>
                <a:ext cx="1526083" cy="603077"/>
              </a:xfrm>
              <a:prstGeom prst="rect">
                <a:avLst/>
              </a:prstGeom>
              <a:noFill/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0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TextBox 19">
                <a:extLst>
                  <a:ext uri="{FF2B5EF4-FFF2-40B4-BE49-F238E27FC236}">
                    <a16:creationId xmlns:a16="http://schemas.microsoft.com/office/drawing/2014/main" id="{B6C5E757-1840-45A2-B66C-A2367134D15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78307" y="2195545"/>
                <a:ext cx="1764006" cy="308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小标题</a:t>
                </a:r>
                <a:endParaRPr lang="zh-CN" altLang="zh-CN" sz="2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id="{50E2123D-FA8E-4817-8DCF-E603C2A96BDC}"/>
                </a:ext>
              </a:extLst>
            </p:cNvPr>
            <p:cNvGrpSpPr/>
            <p:nvPr/>
          </p:nvGrpSpPr>
          <p:grpSpPr>
            <a:xfrm>
              <a:off x="3276236" y="1717426"/>
              <a:ext cx="1764006" cy="901630"/>
              <a:chOff x="6278307" y="2195545"/>
              <a:chExt cx="1764006" cy="901630"/>
            </a:xfrm>
          </p:grpSpPr>
          <p:sp>
            <p:nvSpPr>
              <p:cNvPr id="43" name="TextBox 20">
                <a:extLst>
                  <a:ext uri="{FF2B5EF4-FFF2-40B4-BE49-F238E27FC236}">
                    <a16:creationId xmlns:a16="http://schemas.microsoft.com/office/drawing/2014/main" id="{EBF5C648-7C1C-420C-9640-55E289690D0A}"/>
                  </a:ext>
                </a:extLst>
              </p:cNvPr>
              <p:cNvSpPr txBox="1"/>
              <p:nvPr/>
            </p:nvSpPr>
            <p:spPr bwMode="auto">
              <a:xfrm>
                <a:off x="6382171" y="2494098"/>
                <a:ext cx="1526083" cy="603077"/>
              </a:xfrm>
              <a:prstGeom prst="rect">
                <a:avLst/>
              </a:prstGeom>
              <a:noFill/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0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TextBox 19">
                <a:extLst>
                  <a:ext uri="{FF2B5EF4-FFF2-40B4-BE49-F238E27FC236}">
                    <a16:creationId xmlns:a16="http://schemas.microsoft.com/office/drawing/2014/main" id="{E13F71DA-924F-4573-B391-16829F24CBA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78307" y="2195545"/>
                <a:ext cx="1764006" cy="308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小标题</a:t>
                </a:r>
                <a:endParaRPr lang="zh-CN" altLang="zh-CN" sz="2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1">
              <a:extLst>
                <a:ext uri="{FF2B5EF4-FFF2-40B4-BE49-F238E27FC236}">
                  <a16:creationId xmlns:a16="http://schemas.microsoft.com/office/drawing/2014/main" id="{3477B8D2-DCD9-43A7-9B6E-C96CC727475B}"/>
                </a:ext>
              </a:extLst>
            </p:cNvPr>
            <p:cNvGrpSpPr/>
            <p:nvPr/>
          </p:nvGrpSpPr>
          <p:grpSpPr>
            <a:xfrm>
              <a:off x="5544298" y="1717426"/>
              <a:ext cx="1764006" cy="901630"/>
              <a:chOff x="6278307" y="2195545"/>
              <a:chExt cx="1764006" cy="901630"/>
            </a:xfrm>
          </p:grpSpPr>
          <p:sp>
            <p:nvSpPr>
              <p:cNvPr id="41" name="TextBox 20">
                <a:extLst>
                  <a:ext uri="{FF2B5EF4-FFF2-40B4-BE49-F238E27FC236}">
                    <a16:creationId xmlns:a16="http://schemas.microsoft.com/office/drawing/2014/main" id="{59E37DBD-AF6A-42C9-835D-8B59E9B112D5}"/>
                  </a:ext>
                </a:extLst>
              </p:cNvPr>
              <p:cNvSpPr txBox="1"/>
              <p:nvPr/>
            </p:nvSpPr>
            <p:spPr bwMode="auto">
              <a:xfrm>
                <a:off x="6382171" y="2494098"/>
                <a:ext cx="1526083" cy="603077"/>
              </a:xfrm>
              <a:prstGeom prst="rect">
                <a:avLst/>
              </a:prstGeom>
              <a:noFill/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0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TextBox 19">
                <a:extLst>
                  <a:ext uri="{FF2B5EF4-FFF2-40B4-BE49-F238E27FC236}">
                    <a16:creationId xmlns:a16="http://schemas.microsoft.com/office/drawing/2014/main" id="{596D3292-750D-4E8B-A9A2-9A9C5E2E05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78307" y="2195545"/>
                <a:ext cx="1764006" cy="308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小标题</a:t>
                </a:r>
                <a:endParaRPr lang="zh-CN" altLang="zh-CN" sz="2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">
              <a:extLst>
                <a:ext uri="{FF2B5EF4-FFF2-40B4-BE49-F238E27FC236}">
                  <a16:creationId xmlns:a16="http://schemas.microsoft.com/office/drawing/2014/main" id="{45CB980E-1EC2-47FB-AAF2-77A0EDAECE97}"/>
                </a:ext>
              </a:extLst>
            </p:cNvPr>
            <p:cNvGrpSpPr/>
            <p:nvPr/>
          </p:nvGrpSpPr>
          <p:grpSpPr>
            <a:xfrm>
              <a:off x="2087914" y="3167357"/>
              <a:ext cx="1764006" cy="901630"/>
              <a:chOff x="6278307" y="2195545"/>
              <a:chExt cx="1764006" cy="901630"/>
            </a:xfrm>
          </p:grpSpPr>
          <p:sp>
            <p:nvSpPr>
              <p:cNvPr id="39" name="TextBox 20">
                <a:extLst>
                  <a:ext uri="{FF2B5EF4-FFF2-40B4-BE49-F238E27FC236}">
                    <a16:creationId xmlns:a16="http://schemas.microsoft.com/office/drawing/2014/main" id="{D895E349-A502-46B7-9221-4B5A350E0263}"/>
                  </a:ext>
                </a:extLst>
              </p:cNvPr>
              <p:cNvSpPr txBox="1"/>
              <p:nvPr/>
            </p:nvSpPr>
            <p:spPr bwMode="auto">
              <a:xfrm>
                <a:off x="6382171" y="2494098"/>
                <a:ext cx="1526083" cy="603077"/>
              </a:xfrm>
              <a:prstGeom prst="rect">
                <a:avLst/>
              </a:prstGeom>
              <a:noFill/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0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TextBox 19">
                <a:extLst>
                  <a:ext uri="{FF2B5EF4-FFF2-40B4-BE49-F238E27FC236}">
                    <a16:creationId xmlns:a16="http://schemas.microsoft.com/office/drawing/2014/main" id="{5D034B67-D411-489C-B954-B72B4332770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78307" y="2195545"/>
                <a:ext cx="1764006" cy="308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小标题</a:t>
                </a:r>
                <a:endParaRPr lang="zh-CN" altLang="zh-CN" sz="2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">
              <a:extLst>
                <a:ext uri="{FF2B5EF4-FFF2-40B4-BE49-F238E27FC236}">
                  <a16:creationId xmlns:a16="http://schemas.microsoft.com/office/drawing/2014/main" id="{60E52B36-AF7B-4F72-8AF1-4CCB750FF7E0}"/>
                </a:ext>
              </a:extLst>
            </p:cNvPr>
            <p:cNvGrpSpPr/>
            <p:nvPr/>
          </p:nvGrpSpPr>
          <p:grpSpPr>
            <a:xfrm>
              <a:off x="4460080" y="3167357"/>
              <a:ext cx="1764006" cy="901630"/>
              <a:chOff x="6278307" y="2195545"/>
              <a:chExt cx="1764006" cy="901630"/>
            </a:xfrm>
          </p:grpSpPr>
          <p:sp>
            <p:nvSpPr>
              <p:cNvPr id="37" name="TextBox 20">
                <a:extLst>
                  <a:ext uri="{FF2B5EF4-FFF2-40B4-BE49-F238E27FC236}">
                    <a16:creationId xmlns:a16="http://schemas.microsoft.com/office/drawing/2014/main" id="{E4A8E65C-C725-4AFC-91E0-92C85633DDEA}"/>
                  </a:ext>
                </a:extLst>
              </p:cNvPr>
              <p:cNvSpPr txBox="1"/>
              <p:nvPr/>
            </p:nvSpPr>
            <p:spPr bwMode="auto">
              <a:xfrm>
                <a:off x="6382171" y="2494098"/>
                <a:ext cx="1526083" cy="603077"/>
              </a:xfrm>
              <a:prstGeom prst="rect">
                <a:avLst/>
              </a:prstGeom>
              <a:noFill/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0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TextBox 19">
                <a:extLst>
                  <a:ext uri="{FF2B5EF4-FFF2-40B4-BE49-F238E27FC236}">
                    <a16:creationId xmlns:a16="http://schemas.microsoft.com/office/drawing/2014/main" id="{298FC908-5909-42C6-A9B9-87BB3B0E79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78307" y="2195545"/>
                <a:ext cx="1764006" cy="308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小标题</a:t>
                </a:r>
                <a:endParaRPr lang="zh-CN" altLang="zh-CN" sz="2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">
              <a:extLst>
                <a:ext uri="{FF2B5EF4-FFF2-40B4-BE49-F238E27FC236}">
                  <a16:creationId xmlns:a16="http://schemas.microsoft.com/office/drawing/2014/main" id="{1B3C99F4-B160-47B3-8100-54BD10F0E8C9}"/>
                </a:ext>
              </a:extLst>
            </p:cNvPr>
            <p:cNvGrpSpPr/>
            <p:nvPr/>
          </p:nvGrpSpPr>
          <p:grpSpPr>
            <a:xfrm>
              <a:off x="6768434" y="3167357"/>
              <a:ext cx="1764006" cy="901630"/>
              <a:chOff x="6278307" y="2195545"/>
              <a:chExt cx="1764006" cy="901630"/>
            </a:xfrm>
          </p:grpSpPr>
          <p:sp>
            <p:nvSpPr>
              <p:cNvPr id="35" name="TextBox 20">
                <a:extLst>
                  <a:ext uri="{FF2B5EF4-FFF2-40B4-BE49-F238E27FC236}">
                    <a16:creationId xmlns:a16="http://schemas.microsoft.com/office/drawing/2014/main" id="{899F7D4F-84A2-4DDE-977D-F58E05DDECF9}"/>
                  </a:ext>
                </a:extLst>
              </p:cNvPr>
              <p:cNvSpPr txBox="1"/>
              <p:nvPr/>
            </p:nvSpPr>
            <p:spPr bwMode="auto">
              <a:xfrm>
                <a:off x="6382171" y="2494098"/>
                <a:ext cx="1526083" cy="603077"/>
              </a:xfrm>
              <a:prstGeom prst="rect">
                <a:avLst/>
              </a:prstGeom>
              <a:noFill/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0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TextBox 19">
                <a:extLst>
                  <a:ext uri="{FF2B5EF4-FFF2-40B4-BE49-F238E27FC236}">
                    <a16:creationId xmlns:a16="http://schemas.microsoft.com/office/drawing/2014/main" id="{B7780570-6FB9-4626-B072-D705C9CBC40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78307" y="2195545"/>
                <a:ext cx="1764006" cy="308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小标题</a:t>
                </a:r>
                <a:endParaRPr lang="zh-CN" altLang="zh-CN" sz="2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8C018F4-A899-4BE0-8DD3-8D433F38A94F}"/>
                </a:ext>
              </a:extLst>
            </p:cNvPr>
            <p:cNvGrpSpPr/>
            <p:nvPr/>
          </p:nvGrpSpPr>
          <p:grpSpPr>
            <a:xfrm>
              <a:off x="1447336" y="2971177"/>
              <a:ext cx="728363" cy="728363"/>
              <a:chOff x="1302940" y="2971177"/>
              <a:chExt cx="728363" cy="728363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5F9B9437-ABE9-492F-9A56-39E3A07DA727}"/>
                  </a:ext>
                </a:extLst>
              </p:cNvPr>
              <p:cNvSpPr/>
              <p:nvPr/>
            </p:nvSpPr>
            <p:spPr>
              <a:xfrm>
                <a:off x="1302940" y="2971177"/>
                <a:ext cx="728363" cy="7283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TextBox 19">
                <a:extLst>
                  <a:ext uri="{FF2B5EF4-FFF2-40B4-BE49-F238E27FC236}">
                    <a16:creationId xmlns:a16="http://schemas.microsoft.com/office/drawing/2014/main" id="{FF0BB470-28F5-468B-A562-F6D1097D4E5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71764" y="3115228"/>
                <a:ext cx="566214" cy="409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799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1BC3CD61-2D62-4E0B-A909-3E42F813EE19}"/>
                </a:ext>
              </a:extLst>
            </p:cNvPr>
            <p:cNvGrpSpPr/>
            <p:nvPr/>
          </p:nvGrpSpPr>
          <p:grpSpPr>
            <a:xfrm>
              <a:off x="3731717" y="2971176"/>
              <a:ext cx="728363" cy="728363"/>
              <a:chOff x="3587321" y="2971176"/>
              <a:chExt cx="728363" cy="728363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6EBD7E0D-621A-4C45-9A87-F04E0F2AE92C}"/>
                  </a:ext>
                </a:extLst>
              </p:cNvPr>
              <p:cNvSpPr/>
              <p:nvPr/>
            </p:nvSpPr>
            <p:spPr>
              <a:xfrm>
                <a:off x="3587321" y="2971176"/>
                <a:ext cx="728363" cy="7283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TextBox 19">
                <a:extLst>
                  <a:ext uri="{FF2B5EF4-FFF2-40B4-BE49-F238E27FC236}">
                    <a16:creationId xmlns:a16="http://schemas.microsoft.com/office/drawing/2014/main" id="{E34850EE-B01C-45BF-BD26-ED6249C690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35896" y="3115228"/>
                <a:ext cx="566214" cy="409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799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800168B-6831-49B6-93AC-B92E626DE7F5}"/>
                </a:ext>
              </a:extLst>
            </p:cNvPr>
            <p:cNvGrpSpPr/>
            <p:nvPr/>
          </p:nvGrpSpPr>
          <p:grpSpPr>
            <a:xfrm>
              <a:off x="6042920" y="2971176"/>
              <a:ext cx="728363" cy="728363"/>
              <a:chOff x="5898524" y="2971176"/>
              <a:chExt cx="728363" cy="728363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10C754A-F97F-40C0-8B59-DF77AC05D40D}"/>
                  </a:ext>
                </a:extLst>
              </p:cNvPr>
              <p:cNvSpPr/>
              <p:nvPr/>
            </p:nvSpPr>
            <p:spPr>
              <a:xfrm>
                <a:off x="5898524" y="2971176"/>
                <a:ext cx="728363" cy="7283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TextBox 19">
                <a:extLst>
                  <a:ext uri="{FF2B5EF4-FFF2-40B4-BE49-F238E27FC236}">
                    <a16:creationId xmlns:a16="http://schemas.microsoft.com/office/drawing/2014/main" id="{80EC73AD-A3F3-4461-B640-90896FD047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979598" y="3115228"/>
                <a:ext cx="566214" cy="409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799" dirty="0">
                    <a:solidFill>
                      <a:schemeClr val="bg1"/>
                    </a:solidFill>
                    <a:cs typeface="+mn-ea"/>
                    <a:sym typeface="+mn-lt"/>
                  </a:rPr>
                  <a:t>05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8F8C28B-8DFF-46BC-9C93-B1897A7B4950}"/>
                </a:ext>
              </a:extLst>
            </p:cNvPr>
            <p:cNvGrpSpPr/>
            <p:nvPr/>
          </p:nvGrpSpPr>
          <p:grpSpPr>
            <a:xfrm>
              <a:off x="2589927" y="1829388"/>
              <a:ext cx="728363" cy="728363"/>
              <a:chOff x="2445531" y="1829388"/>
              <a:chExt cx="728363" cy="72836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0541BDA-8278-4F36-B087-86F16BC5F937}"/>
                  </a:ext>
                </a:extLst>
              </p:cNvPr>
              <p:cNvSpPr/>
              <p:nvPr/>
            </p:nvSpPr>
            <p:spPr>
              <a:xfrm>
                <a:off x="2445531" y="1829388"/>
                <a:ext cx="728363" cy="7283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TextBox 19">
                <a:extLst>
                  <a:ext uri="{FF2B5EF4-FFF2-40B4-BE49-F238E27FC236}">
                    <a16:creationId xmlns:a16="http://schemas.microsoft.com/office/drawing/2014/main" id="{9CAB2BAF-048C-4553-97B1-2D9C242D3CD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7495" y="1980240"/>
                <a:ext cx="566214" cy="409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799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F67063F-0873-4A55-9FA7-132A1D32C6EB}"/>
                </a:ext>
              </a:extLst>
            </p:cNvPr>
            <p:cNvGrpSpPr/>
            <p:nvPr/>
          </p:nvGrpSpPr>
          <p:grpSpPr>
            <a:xfrm>
              <a:off x="4873506" y="1829388"/>
              <a:ext cx="728363" cy="728363"/>
              <a:chOff x="4729110" y="1829388"/>
              <a:chExt cx="728363" cy="728363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E2AE929E-36FB-4773-8FE1-35DA87331FDC}"/>
                  </a:ext>
                </a:extLst>
              </p:cNvPr>
              <p:cNvSpPr/>
              <p:nvPr/>
            </p:nvSpPr>
            <p:spPr>
              <a:xfrm>
                <a:off x="4729110" y="1829388"/>
                <a:ext cx="728363" cy="7283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TextBox 19">
                <a:extLst>
                  <a:ext uri="{FF2B5EF4-FFF2-40B4-BE49-F238E27FC236}">
                    <a16:creationId xmlns:a16="http://schemas.microsoft.com/office/drawing/2014/main" id="{98E0C002-0511-4115-A785-631EB2966AC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33688" y="1980240"/>
                <a:ext cx="566214" cy="409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799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2ADB999A-2F17-4B91-877F-473BFEA37D67}"/>
                </a:ext>
              </a:extLst>
            </p:cNvPr>
            <p:cNvGrpSpPr/>
            <p:nvPr/>
          </p:nvGrpSpPr>
          <p:grpSpPr>
            <a:xfrm>
              <a:off x="7184709" y="1829388"/>
              <a:ext cx="728363" cy="728363"/>
              <a:chOff x="7040313" y="1829388"/>
              <a:chExt cx="728363" cy="728363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123B07C4-5354-4259-8846-05244BFA330D}"/>
                  </a:ext>
                </a:extLst>
              </p:cNvPr>
              <p:cNvSpPr/>
              <p:nvPr/>
            </p:nvSpPr>
            <p:spPr>
              <a:xfrm>
                <a:off x="7040313" y="1829388"/>
                <a:ext cx="728363" cy="7283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TextBox 19">
                <a:extLst>
                  <a:ext uri="{FF2B5EF4-FFF2-40B4-BE49-F238E27FC236}">
                    <a16:creationId xmlns:a16="http://schemas.microsoft.com/office/drawing/2014/main" id="{B6AAAF9A-0C6F-4B0A-822F-3855CF47C2F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143469" y="1980240"/>
                <a:ext cx="566214" cy="409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3274" tIns="46637" rIns="93274" bIns="466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799" dirty="0">
                    <a:solidFill>
                      <a:schemeClr val="bg1"/>
                    </a:solidFill>
                    <a:cs typeface="+mn-ea"/>
                    <a:sym typeface="+mn-lt"/>
                  </a:rPr>
                  <a:t>06</a:t>
                </a:r>
              </a:p>
            </p:txBody>
          </p:sp>
        </p:grpSp>
      </p:grpSp>
      <p:sp>
        <p:nvSpPr>
          <p:cNvPr id="60" name="矩形 59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64" name="矩形 63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41431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2">
            <a:extLst>
              <a:ext uri="{FF2B5EF4-FFF2-40B4-BE49-F238E27FC236}">
                <a16:creationId xmlns:a16="http://schemas.microsoft.com/office/drawing/2014/main" id="{14507577-E806-40BB-BB0F-A38DC368CA8A}"/>
              </a:ext>
            </a:extLst>
          </p:cNvPr>
          <p:cNvGrpSpPr>
            <a:grpSpLocks/>
          </p:cNvGrpSpPr>
          <p:nvPr/>
        </p:nvGrpSpPr>
        <p:grpSpPr bwMode="auto">
          <a:xfrm>
            <a:off x="1573749" y="1650174"/>
            <a:ext cx="1213167" cy="538620"/>
            <a:chOff x="0" y="0"/>
            <a:chExt cx="1131895" cy="504056"/>
          </a:xfrm>
          <a:solidFill>
            <a:schemeClr val="accent1"/>
          </a:solidFill>
        </p:grpSpPr>
        <p:sp>
          <p:nvSpPr>
            <p:cNvPr id="11" name="矩形 46">
              <a:extLst>
                <a:ext uri="{FF2B5EF4-FFF2-40B4-BE49-F238E27FC236}">
                  <a16:creationId xmlns:a16="http://schemas.microsoft.com/office/drawing/2014/main" id="{9F2828B6-858A-47FA-AACE-6BFE485C47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7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47">
              <a:extLst>
                <a:ext uri="{FF2B5EF4-FFF2-40B4-BE49-F238E27FC236}">
                  <a16:creationId xmlns:a16="http://schemas.microsoft.com/office/drawing/2014/main" id="{F25CAC80-DAD2-4893-B865-D92F3C16A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标题一</a:t>
              </a:r>
            </a:p>
          </p:txBody>
        </p:sp>
      </p:grpSp>
      <p:sp>
        <p:nvSpPr>
          <p:cNvPr id="13" name="矩形 60">
            <a:extLst>
              <a:ext uri="{FF2B5EF4-FFF2-40B4-BE49-F238E27FC236}">
                <a16:creationId xmlns:a16="http://schemas.microsoft.com/office/drawing/2014/main" id="{DE8F5092-37A3-475A-B302-903E8985E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9606" y="1590493"/>
            <a:ext cx="3571006" cy="62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Group 22">
            <a:extLst>
              <a:ext uri="{FF2B5EF4-FFF2-40B4-BE49-F238E27FC236}">
                <a16:creationId xmlns:a16="http://schemas.microsoft.com/office/drawing/2014/main" id="{B5EE60F3-0101-46C2-9173-7635B5B7EB06}"/>
              </a:ext>
            </a:extLst>
          </p:cNvPr>
          <p:cNvGrpSpPr>
            <a:grpSpLocks/>
          </p:cNvGrpSpPr>
          <p:nvPr/>
        </p:nvGrpSpPr>
        <p:grpSpPr bwMode="auto">
          <a:xfrm>
            <a:off x="1573749" y="2594793"/>
            <a:ext cx="1213167" cy="538620"/>
            <a:chOff x="0" y="0"/>
            <a:chExt cx="1131895" cy="504056"/>
          </a:xfrm>
          <a:solidFill>
            <a:schemeClr val="accent2"/>
          </a:solidFill>
        </p:grpSpPr>
        <p:sp>
          <p:nvSpPr>
            <p:cNvPr id="15" name="矩形 46">
              <a:extLst>
                <a:ext uri="{FF2B5EF4-FFF2-40B4-BE49-F238E27FC236}">
                  <a16:creationId xmlns:a16="http://schemas.microsoft.com/office/drawing/2014/main" id="{453CB663-600A-4F58-B001-4879B9240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7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47">
              <a:extLst>
                <a:ext uri="{FF2B5EF4-FFF2-40B4-BE49-F238E27FC236}">
                  <a16:creationId xmlns:a16="http://schemas.microsoft.com/office/drawing/2014/main" id="{9E0F3704-0182-4FF9-94D8-231C827FC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标题二</a:t>
              </a:r>
            </a:p>
          </p:txBody>
        </p:sp>
      </p:grpSp>
      <p:sp>
        <p:nvSpPr>
          <p:cNvPr id="17" name="矩形 60">
            <a:extLst>
              <a:ext uri="{FF2B5EF4-FFF2-40B4-BE49-F238E27FC236}">
                <a16:creationId xmlns:a16="http://schemas.microsoft.com/office/drawing/2014/main" id="{6B5F63A6-3B39-4080-95E1-4CC40D9BD3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9606" y="2535112"/>
            <a:ext cx="3571006" cy="62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Group 22">
            <a:extLst>
              <a:ext uri="{FF2B5EF4-FFF2-40B4-BE49-F238E27FC236}">
                <a16:creationId xmlns:a16="http://schemas.microsoft.com/office/drawing/2014/main" id="{19763014-56CD-4748-BACB-B34EDC29FE7A}"/>
              </a:ext>
            </a:extLst>
          </p:cNvPr>
          <p:cNvGrpSpPr>
            <a:grpSpLocks/>
          </p:cNvGrpSpPr>
          <p:nvPr/>
        </p:nvGrpSpPr>
        <p:grpSpPr bwMode="auto">
          <a:xfrm>
            <a:off x="1573749" y="3553117"/>
            <a:ext cx="1213167" cy="538620"/>
            <a:chOff x="0" y="0"/>
            <a:chExt cx="1131895" cy="504056"/>
          </a:xfrm>
          <a:solidFill>
            <a:schemeClr val="accent1"/>
          </a:solidFill>
        </p:grpSpPr>
        <p:sp>
          <p:nvSpPr>
            <p:cNvPr id="19" name="矩形 46">
              <a:extLst>
                <a:ext uri="{FF2B5EF4-FFF2-40B4-BE49-F238E27FC236}">
                  <a16:creationId xmlns:a16="http://schemas.microsoft.com/office/drawing/2014/main" id="{BFF54B36-110C-4AD5-B7CD-BFF436A829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7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47">
              <a:extLst>
                <a:ext uri="{FF2B5EF4-FFF2-40B4-BE49-F238E27FC236}">
                  <a16:creationId xmlns:a16="http://schemas.microsoft.com/office/drawing/2014/main" id="{2729D08B-3A2C-4DF0-8649-7173CE77CE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标题三</a:t>
              </a:r>
            </a:p>
          </p:txBody>
        </p:sp>
      </p:grpSp>
      <p:sp>
        <p:nvSpPr>
          <p:cNvPr id="21" name="矩形 60">
            <a:extLst>
              <a:ext uri="{FF2B5EF4-FFF2-40B4-BE49-F238E27FC236}">
                <a16:creationId xmlns:a16="http://schemas.microsoft.com/office/drawing/2014/main" id="{7EB8FDF3-17B7-4534-82B2-DBCFE30F1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9606" y="3493435"/>
            <a:ext cx="3571006" cy="62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Group 22">
            <a:extLst>
              <a:ext uri="{FF2B5EF4-FFF2-40B4-BE49-F238E27FC236}">
                <a16:creationId xmlns:a16="http://schemas.microsoft.com/office/drawing/2014/main" id="{6932F907-F4D8-43F5-9C53-F08A9FB58C11}"/>
              </a:ext>
            </a:extLst>
          </p:cNvPr>
          <p:cNvGrpSpPr>
            <a:grpSpLocks/>
          </p:cNvGrpSpPr>
          <p:nvPr/>
        </p:nvGrpSpPr>
        <p:grpSpPr bwMode="auto">
          <a:xfrm>
            <a:off x="1573749" y="4477965"/>
            <a:ext cx="1213167" cy="538620"/>
            <a:chOff x="0" y="0"/>
            <a:chExt cx="1131895" cy="504056"/>
          </a:xfrm>
          <a:solidFill>
            <a:schemeClr val="accent2"/>
          </a:solidFill>
        </p:grpSpPr>
        <p:sp>
          <p:nvSpPr>
            <p:cNvPr id="23" name="矩形 46">
              <a:extLst>
                <a:ext uri="{FF2B5EF4-FFF2-40B4-BE49-F238E27FC236}">
                  <a16:creationId xmlns:a16="http://schemas.microsoft.com/office/drawing/2014/main" id="{CB0D9E76-EB70-498B-B87F-0A0790F65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7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47">
              <a:extLst>
                <a:ext uri="{FF2B5EF4-FFF2-40B4-BE49-F238E27FC236}">
                  <a16:creationId xmlns:a16="http://schemas.microsoft.com/office/drawing/2014/main" id="{A6D54F49-2E65-4435-9A47-EDC516F248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标题四</a:t>
              </a:r>
            </a:p>
          </p:txBody>
        </p:sp>
      </p:grpSp>
      <p:sp>
        <p:nvSpPr>
          <p:cNvPr id="25" name="矩形 60">
            <a:extLst>
              <a:ext uri="{FF2B5EF4-FFF2-40B4-BE49-F238E27FC236}">
                <a16:creationId xmlns:a16="http://schemas.microsoft.com/office/drawing/2014/main" id="{1BCE6A5E-78E2-4B96-83A1-6505EC3FED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9606" y="4418284"/>
            <a:ext cx="3571006" cy="62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Arc 9">
            <a:extLst>
              <a:ext uri="{FF2B5EF4-FFF2-40B4-BE49-F238E27FC236}">
                <a16:creationId xmlns:a16="http://schemas.microsoft.com/office/drawing/2014/main" id="{A75AD319-DBCC-42BB-A8C5-8CB958D6D095}"/>
              </a:ext>
            </a:extLst>
          </p:cNvPr>
          <p:cNvSpPr/>
          <p:nvPr/>
        </p:nvSpPr>
        <p:spPr>
          <a:xfrm>
            <a:off x="6990458" y="1754704"/>
            <a:ext cx="3256796" cy="3256796"/>
          </a:xfrm>
          <a:prstGeom prst="arc">
            <a:avLst>
              <a:gd name="adj1" fmla="val 16178588"/>
              <a:gd name="adj2" fmla="val 3649785"/>
            </a:avLst>
          </a:prstGeom>
          <a:ln w="2540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Arc 10">
            <a:extLst>
              <a:ext uri="{FF2B5EF4-FFF2-40B4-BE49-F238E27FC236}">
                <a16:creationId xmlns:a16="http://schemas.microsoft.com/office/drawing/2014/main" id="{8327966F-E16D-42D6-B283-FE7C4BE10613}"/>
              </a:ext>
            </a:extLst>
          </p:cNvPr>
          <p:cNvSpPr/>
          <p:nvPr/>
        </p:nvSpPr>
        <p:spPr>
          <a:xfrm>
            <a:off x="7261859" y="2026105"/>
            <a:ext cx="2713997" cy="2713997"/>
          </a:xfrm>
          <a:prstGeom prst="arc">
            <a:avLst>
              <a:gd name="adj1" fmla="val 16200006"/>
              <a:gd name="adj2" fmla="val 5273743"/>
            </a:avLst>
          </a:prstGeom>
          <a:ln w="254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Arc 12">
            <a:extLst>
              <a:ext uri="{FF2B5EF4-FFF2-40B4-BE49-F238E27FC236}">
                <a16:creationId xmlns:a16="http://schemas.microsoft.com/office/drawing/2014/main" id="{7569C797-069F-47F4-91CA-7EDA575B821C}"/>
              </a:ext>
            </a:extLst>
          </p:cNvPr>
          <p:cNvSpPr/>
          <p:nvPr/>
        </p:nvSpPr>
        <p:spPr>
          <a:xfrm>
            <a:off x="7530972" y="2295218"/>
            <a:ext cx="2175768" cy="2175768"/>
          </a:xfrm>
          <a:prstGeom prst="arc">
            <a:avLst>
              <a:gd name="adj1" fmla="val 16200000"/>
              <a:gd name="adj2" fmla="val 7316301"/>
            </a:avLst>
          </a:prstGeom>
          <a:ln w="2540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Arc 13">
            <a:extLst>
              <a:ext uri="{FF2B5EF4-FFF2-40B4-BE49-F238E27FC236}">
                <a16:creationId xmlns:a16="http://schemas.microsoft.com/office/drawing/2014/main" id="{13F0F6FE-559D-4EE7-9061-BCB939012231}"/>
              </a:ext>
            </a:extLst>
          </p:cNvPr>
          <p:cNvSpPr/>
          <p:nvPr/>
        </p:nvSpPr>
        <p:spPr>
          <a:xfrm>
            <a:off x="7800658" y="2564904"/>
            <a:ext cx="1636397" cy="1636397"/>
          </a:xfrm>
          <a:prstGeom prst="arc">
            <a:avLst>
              <a:gd name="adj1" fmla="val 16201532"/>
              <a:gd name="adj2" fmla="val 9499492"/>
            </a:avLst>
          </a:prstGeom>
          <a:ln w="254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15">
            <a:extLst>
              <a:ext uri="{FF2B5EF4-FFF2-40B4-BE49-F238E27FC236}">
                <a16:creationId xmlns:a16="http://schemas.microsoft.com/office/drawing/2014/main" id="{455EC7ED-BD71-447A-A1DA-2A4DF80DE932}"/>
              </a:ext>
            </a:extLst>
          </p:cNvPr>
          <p:cNvSpPr txBox="1"/>
          <p:nvPr/>
        </p:nvSpPr>
        <p:spPr>
          <a:xfrm>
            <a:off x="8144384" y="1644551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85%</a:t>
            </a:r>
          </a:p>
        </p:txBody>
      </p:sp>
      <p:sp>
        <p:nvSpPr>
          <p:cNvPr id="31" name="TextBox 16">
            <a:extLst>
              <a:ext uri="{FF2B5EF4-FFF2-40B4-BE49-F238E27FC236}">
                <a16:creationId xmlns:a16="http://schemas.microsoft.com/office/drawing/2014/main" id="{3238BF80-9E04-4520-9084-2A1F0590D1E7}"/>
              </a:ext>
            </a:extLst>
          </p:cNvPr>
          <p:cNvSpPr txBox="1"/>
          <p:nvPr/>
        </p:nvSpPr>
        <p:spPr>
          <a:xfrm>
            <a:off x="8144384" y="1913676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63%</a:t>
            </a:r>
          </a:p>
        </p:txBody>
      </p:sp>
      <p:sp>
        <p:nvSpPr>
          <p:cNvPr id="32" name="TextBox 17">
            <a:extLst>
              <a:ext uri="{FF2B5EF4-FFF2-40B4-BE49-F238E27FC236}">
                <a16:creationId xmlns:a16="http://schemas.microsoft.com/office/drawing/2014/main" id="{97A1D043-759C-4BBC-BD4F-D0B54AD2B062}"/>
              </a:ext>
            </a:extLst>
          </p:cNvPr>
          <p:cNvSpPr txBox="1"/>
          <p:nvPr/>
        </p:nvSpPr>
        <p:spPr>
          <a:xfrm>
            <a:off x="8144384" y="2183039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78%</a:t>
            </a:r>
          </a:p>
        </p:txBody>
      </p:sp>
      <p:sp>
        <p:nvSpPr>
          <p:cNvPr id="33" name="TextBox 18">
            <a:extLst>
              <a:ext uri="{FF2B5EF4-FFF2-40B4-BE49-F238E27FC236}">
                <a16:creationId xmlns:a16="http://schemas.microsoft.com/office/drawing/2014/main" id="{2E6290FE-D380-4D90-A85F-63DDC9994290}"/>
              </a:ext>
            </a:extLst>
          </p:cNvPr>
          <p:cNvSpPr txBox="1"/>
          <p:nvPr/>
        </p:nvSpPr>
        <p:spPr>
          <a:xfrm>
            <a:off x="8144384" y="2452403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55%</a:t>
            </a:r>
          </a:p>
        </p:txBody>
      </p:sp>
      <p:sp>
        <p:nvSpPr>
          <p:cNvPr id="34" name="Rectangle 18">
            <a:extLst>
              <a:ext uri="{FF2B5EF4-FFF2-40B4-BE49-F238E27FC236}">
                <a16:creationId xmlns:a16="http://schemas.microsoft.com/office/drawing/2014/main" id="{11C85F63-8409-488B-B6A1-FD0ED806BB79}"/>
              </a:ext>
            </a:extLst>
          </p:cNvPr>
          <p:cNvSpPr/>
          <p:nvPr/>
        </p:nvSpPr>
        <p:spPr>
          <a:xfrm>
            <a:off x="7450312" y="3246316"/>
            <a:ext cx="646181" cy="369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标题</a:t>
            </a:r>
            <a:endParaRPr lang="en-US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Rectangle 19">
            <a:extLst>
              <a:ext uri="{FF2B5EF4-FFF2-40B4-BE49-F238E27FC236}">
                <a16:creationId xmlns:a16="http://schemas.microsoft.com/office/drawing/2014/main" id="{B7DE83F3-5ED4-40E8-AF0E-BDA1EBE5D968}"/>
              </a:ext>
            </a:extLst>
          </p:cNvPr>
          <p:cNvSpPr/>
          <p:nvPr/>
        </p:nvSpPr>
        <p:spPr>
          <a:xfrm>
            <a:off x="7478299" y="4072656"/>
            <a:ext cx="646181" cy="369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20">
            <a:extLst>
              <a:ext uri="{FF2B5EF4-FFF2-40B4-BE49-F238E27FC236}">
                <a16:creationId xmlns:a16="http://schemas.microsoft.com/office/drawing/2014/main" id="{81863694-4C2C-4828-8F3C-EF6D3705F4DF}"/>
              </a:ext>
            </a:extLst>
          </p:cNvPr>
          <p:cNvSpPr/>
          <p:nvPr/>
        </p:nvSpPr>
        <p:spPr>
          <a:xfrm>
            <a:off x="7992530" y="4616238"/>
            <a:ext cx="646181" cy="369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21">
            <a:extLst>
              <a:ext uri="{FF2B5EF4-FFF2-40B4-BE49-F238E27FC236}">
                <a16:creationId xmlns:a16="http://schemas.microsoft.com/office/drawing/2014/main" id="{6B1CE14F-B0EF-4A92-92D4-0F171A29B4FB}"/>
              </a:ext>
            </a:extLst>
          </p:cNvPr>
          <p:cNvSpPr/>
          <p:nvPr/>
        </p:nvSpPr>
        <p:spPr>
          <a:xfrm>
            <a:off x="8792445" y="4758298"/>
            <a:ext cx="646181" cy="369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03834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 descr="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"/>
          <p:cNvGrpSpPr/>
          <p:nvPr/>
        </p:nvGrpSpPr>
        <p:grpSpPr>
          <a:xfrm>
            <a:off x="8064781" y="2437465"/>
            <a:ext cx="1634019" cy="1824727"/>
            <a:chOff x="8567809" y="2288692"/>
            <a:chExt cx="1634019" cy="1824727"/>
          </a:xfrm>
        </p:grpSpPr>
        <p:sp>
          <p:nvSpPr>
            <p:cNvPr id="3" name="Oval 28"/>
            <p:cNvSpPr/>
            <p:nvPr/>
          </p:nvSpPr>
          <p:spPr>
            <a:xfrm>
              <a:off x="8567809" y="2479401"/>
              <a:ext cx="1634019" cy="1634018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Group 30"/>
            <p:cNvGrpSpPr/>
            <p:nvPr/>
          </p:nvGrpSpPr>
          <p:grpSpPr>
            <a:xfrm>
              <a:off x="8850857" y="2288692"/>
              <a:ext cx="1133637" cy="1553483"/>
              <a:chOff x="9590438" y="1988116"/>
              <a:chExt cx="1245841" cy="1707242"/>
            </a:xfrm>
          </p:grpSpPr>
          <p:sp>
            <p:nvSpPr>
              <p:cNvPr id="5" name="Oval 5"/>
              <p:cNvSpPr>
                <a:spLocks noChangeArrowheads="1"/>
              </p:cNvSpPr>
              <p:nvPr/>
            </p:nvSpPr>
            <p:spPr bwMode="auto">
              <a:xfrm>
                <a:off x="9590438" y="2449517"/>
                <a:ext cx="1245841" cy="124584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Oval 33"/>
              <p:cNvSpPr/>
              <p:nvPr/>
            </p:nvSpPr>
            <p:spPr>
              <a:xfrm>
                <a:off x="9971291" y="1988116"/>
                <a:ext cx="411913" cy="41191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Freeform 5" descr="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"/>
          <p:cNvSpPr>
            <a:spLocks/>
          </p:cNvSpPr>
          <p:nvPr/>
        </p:nvSpPr>
        <p:spPr bwMode="auto">
          <a:xfrm>
            <a:off x="4185939" y="2881657"/>
            <a:ext cx="689885" cy="1114760"/>
          </a:xfrm>
          <a:custGeom>
            <a:avLst/>
            <a:gdLst>
              <a:gd name="T0" fmla="*/ 298 w 643"/>
              <a:gd name="T1" fmla="*/ 0 h 1039"/>
              <a:gd name="T2" fmla="*/ 0 w 643"/>
              <a:gd name="T3" fmla="*/ 0 h 1039"/>
              <a:gd name="T4" fmla="*/ 345 w 643"/>
              <a:gd name="T5" fmla="*/ 519 h 1039"/>
              <a:gd name="T6" fmla="*/ 0 w 643"/>
              <a:gd name="T7" fmla="*/ 1039 h 1039"/>
              <a:gd name="T8" fmla="*/ 298 w 643"/>
              <a:gd name="T9" fmla="*/ 1039 h 1039"/>
              <a:gd name="T10" fmla="*/ 643 w 643"/>
              <a:gd name="T11" fmla="*/ 519 h 1039"/>
              <a:gd name="T12" fmla="*/ 298 w 643"/>
              <a:gd name="T13" fmla="*/ 0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1039">
                <a:moveTo>
                  <a:pt x="298" y="0"/>
                </a:moveTo>
                <a:lnTo>
                  <a:pt x="0" y="0"/>
                </a:lnTo>
                <a:lnTo>
                  <a:pt x="345" y="519"/>
                </a:lnTo>
                <a:lnTo>
                  <a:pt x="0" y="1039"/>
                </a:lnTo>
                <a:lnTo>
                  <a:pt x="298" y="1039"/>
                </a:lnTo>
                <a:lnTo>
                  <a:pt x="643" y="519"/>
                </a:lnTo>
                <a:lnTo>
                  <a:pt x="298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" name="Group 23" descr="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"/>
          <p:cNvGrpSpPr/>
          <p:nvPr/>
        </p:nvGrpSpPr>
        <p:grpSpPr>
          <a:xfrm>
            <a:off x="2332424" y="2627774"/>
            <a:ext cx="1576193" cy="1534815"/>
            <a:chOff x="7691870" y="1756815"/>
            <a:chExt cx="665163" cy="647701"/>
          </a:xfrm>
          <a:solidFill>
            <a:schemeClr val="accent2"/>
          </a:solidFill>
        </p:grpSpPr>
        <p:sp>
          <p:nvSpPr>
            <p:cNvPr id="14" name="Freeform 109"/>
            <p:cNvSpPr>
              <a:spLocks/>
            </p:cNvSpPr>
            <p:nvPr/>
          </p:nvSpPr>
          <p:spPr bwMode="auto">
            <a:xfrm>
              <a:off x="7691870" y="2001290"/>
              <a:ext cx="219075" cy="182563"/>
            </a:xfrm>
            <a:custGeom>
              <a:avLst/>
              <a:gdLst>
                <a:gd name="T0" fmla="*/ 36 w 149"/>
                <a:gd name="T1" fmla="*/ 112 h 124"/>
                <a:gd name="T2" fmla="*/ 115 w 149"/>
                <a:gd name="T3" fmla="*/ 122 h 124"/>
                <a:gd name="T4" fmla="*/ 101 w 149"/>
                <a:gd name="T5" fmla="*/ 96 h 124"/>
                <a:gd name="T6" fmla="*/ 121 w 149"/>
                <a:gd name="T7" fmla="*/ 71 h 124"/>
                <a:gd name="T8" fmla="*/ 149 w 149"/>
                <a:gd name="T9" fmla="*/ 86 h 124"/>
                <a:gd name="T10" fmla="*/ 103 w 149"/>
                <a:gd name="T11" fmla="*/ 0 h 124"/>
                <a:gd name="T12" fmla="*/ 3 w 149"/>
                <a:gd name="T13" fmla="*/ 2 h 124"/>
                <a:gd name="T14" fmla="*/ 33 w 149"/>
                <a:gd name="T15" fmla="*/ 21 h 124"/>
                <a:gd name="T16" fmla="*/ 36 w 149"/>
                <a:gd name="T17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24">
                  <a:moveTo>
                    <a:pt x="36" y="112"/>
                  </a:moveTo>
                  <a:cubicBezTo>
                    <a:pt x="61" y="124"/>
                    <a:pt x="87" y="122"/>
                    <a:pt x="115" y="122"/>
                  </a:cubicBezTo>
                  <a:cubicBezTo>
                    <a:pt x="101" y="118"/>
                    <a:pt x="97" y="106"/>
                    <a:pt x="101" y="96"/>
                  </a:cubicBezTo>
                  <a:cubicBezTo>
                    <a:pt x="107" y="85"/>
                    <a:pt x="121" y="71"/>
                    <a:pt x="121" y="71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1" y="14"/>
                    <a:pt x="33" y="21"/>
                  </a:cubicBezTo>
                  <a:cubicBezTo>
                    <a:pt x="0" y="54"/>
                    <a:pt x="11" y="99"/>
                    <a:pt x="36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10"/>
            <p:cNvSpPr>
              <a:spLocks/>
            </p:cNvSpPr>
            <p:nvPr/>
          </p:nvSpPr>
          <p:spPr bwMode="auto">
            <a:xfrm>
              <a:off x="7715683" y="2179090"/>
              <a:ext cx="288925" cy="171450"/>
            </a:xfrm>
            <a:custGeom>
              <a:avLst/>
              <a:gdLst>
                <a:gd name="T0" fmla="*/ 82 w 196"/>
                <a:gd name="T1" fmla="*/ 20 h 116"/>
                <a:gd name="T2" fmla="*/ 0 w 196"/>
                <a:gd name="T3" fmla="*/ 0 h 116"/>
                <a:gd name="T4" fmla="*/ 50 w 196"/>
                <a:gd name="T5" fmla="*/ 82 h 116"/>
                <a:gd name="T6" fmla="*/ 87 w 196"/>
                <a:gd name="T7" fmla="*/ 116 h 116"/>
                <a:gd name="T8" fmla="*/ 196 w 196"/>
                <a:gd name="T9" fmla="*/ 116 h 116"/>
                <a:gd name="T10" fmla="*/ 194 w 196"/>
                <a:gd name="T11" fmla="*/ 19 h 116"/>
                <a:gd name="T12" fmla="*/ 82 w 196"/>
                <a:gd name="T13" fmla="*/ 2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16">
                  <a:moveTo>
                    <a:pt x="82" y="20"/>
                  </a:moveTo>
                  <a:cubicBezTo>
                    <a:pt x="18" y="22"/>
                    <a:pt x="3" y="5"/>
                    <a:pt x="0" y="0"/>
                  </a:cubicBezTo>
                  <a:cubicBezTo>
                    <a:pt x="5" y="10"/>
                    <a:pt x="42" y="67"/>
                    <a:pt x="50" y="82"/>
                  </a:cubicBezTo>
                  <a:cubicBezTo>
                    <a:pt x="59" y="98"/>
                    <a:pt x="71" y="116"/>
                    <a:pt x="87" y="116"/>
                  </a:cubicBezTo>
                  <a:cubicBezTo>
                    <a:pt x="103" y="116"/>
                    <a:pt x="196" y="116"/>
                    <a:pt x="196" y="116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56" y="19"/>
                    <a:pt x="8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11"/>
            <p:cNvSpPr>
              <a:spLocks/>
            </p:cNvSpPr>
            <p:nvPr/>
          </p:nvSpPr>
          <p:spPr bwMode="auto">
            <a:xfrm>
              <a:off x="8044295" y="2155278"/>
              <a:ext cx="195263" cy="249238"/>
            </a:xfrm>
            <a:custGeom>
              <a:avLst/>
              <a:gdLst>
                <a:gd name="T0" fmla="*/ 84 w 133"/>
                <a:gd name="T1" fmla="*/ 36 h 170"/>
                <a:gd name="T2" fmla="*/ 52 w 133"/>
                <a:gd name="T3" fmla="*/ 33 h 170"/>
                <a:gd name="T4" fmla="*/ 52 w 133"/>
                <a:gd name="T5" fmla="*/ 0 h 170"/>
                <a:gd name="T6" fmla="*/ 0 w 133"/>
                <a:gd name="T7" fmla="*/ 84 h 170"/>
                <a:gd name="T8" fmla="*/ 53 w 133"/>
                <a:gd name="T9" fmla="*/ 170 h 170"/>
                <a:gd name="T10" fmla="*/ 54 w 133"/>
                <a:gd name="T11" fmla="*/ 133 h 170"/>
                <a:gd name="T12" fmla="*/ 131 w 133"/>
                <a:gd name="T13" fmla="*/ 85 h 170"/>
                <a:gd name="T14" fmla="*/ 100 w 133"/>
                <a:gd name="T15" fmla="*/ 12 h 170"/>
                <a:gd name="T16" fmla="*/ 84 w 133"/>
                <a:gd name="T17" fmla="*/ 3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170">
                  <a:moveTo>
                    <a:pt x="84" y="36"/>
                  </a:moveTo>
                  <a:cubicBezTo>
                    <a:pt x="72" y="37"/>
                    <a:pt x="52" y="33"/>
                    <a:pt x="52" y="3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0"/>
                    <a:pt x="54" y="147"/>
                    <a:pt x="54" y="133"/>
                  </a:cubicBezTo>
                  <a:cubicBezTo>
                    <a:pt x="100" y="146"/>
                    <a:pt x="133" y="113"/>
                    <a:pt x="131" y="85"/>
                  </a:cubicBezTo>
                  <a:cubicBezTo>
                    <a:pt x="129" y="57"/>
                    <a:pt x="114" y="36"/>
                    <a:pt x="100" y="12"/>
                  </a:cubicBezTo>
                  <a:cubicBezTo>
                    <a:pt x="103" y="26"/>
                    <a:pt x="95" y="36"/>
                    <a:pt x="8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12"/>
            <p:cNvSpPr>
              <a:spLocks/>
            </p:cNvSpPr>
            <p:nvPr/>
          </p:nvSpPr>
          <p:spPr bwMode="auto">
            <a:xfrm>
              <a:off x="8142720" y="1961603"/>
              <a:ext cx="214313" cy="336550"/>
            </a:xfrm>
            <a:custGeom>
              <a:avLst/>
              <a:gdLst>
                <a:gd name="T0" fmla="*/ 138 w 146"/>
                <a:gd name="T1" fmla="*/ 94 h 228"/>
                <a:gd name="T2" fmla="*/ 83 w 146"/>
                <a:gd name="T3" fmla="*/ 0 h 228"/>
                <a:gd name="T4" fmla="*/ 0 w 146"/>
                <a:gd name="T5" fmla="*/ 51 h 228"/>
                <a:gd name="T6" fmla="*/ 58 w 146"/>
                <a:gd name="T7" fmla="*/ 147 h 228"/>
                <a:gd name="T8" fmla="*/ 82 w 146"/>
                <a:gd name="T9" fmla="*/ 228 h 228"/>
                <a:gd name="T10" fmla="*/ 127 w 146"/>
                <a:gd name="T11" fmla="*/ 143 h 228"/>
                <a:gd name="T12" fmla="*/ 138 w 146"/>
                <a:gd name="T13" fmla="*/ 9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228">
                  <a:moveTo>
                    <a:pt x="138" y="94"/>
                  </a:moveTo>
                  <a:cubicBezTo>
                    <a:pt x="130" y="81"/>
                    <a:pt x="83" y="0"/>
                    <a:pt x="83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9" y="84"/>
                    <a:pt x="58" y="147"/>
                  </a:cubicBezTo>
                  <a:cubicBezTo>
                    <a:pt x="91" y="202"/>
                    <a:pt x="84" y="223"/>
                    <a:pt x="82" y="228"/>
                  </a:cubicBezTo>
                  <a:cubicBezTo>
                    <a:pt x="88" y="219"/>
                    <a:pt x="118" y="157"/>
                    <a:pt x="127" y="143"/>
                  </a:cubicBezTo>
                  <a:cubicBezTo>
                    <a:pt x="136" y="127"/>
                    <a:pt x="146" y="108"/>
                    <a:pt x="138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13"/>
            <p:cNvSpPr>
              <a:spLocks/>
            </p:cNvSpPr>
            <p:nvPr/>
          </p:nvSpPr>
          <p:spPr bwMode="auto">
            <a:xfrm>
              <a:off x="7999845" y="1764753"/>
              <a:ext cx="233363" cy="190500"/>
            </a:xfrm>
            <a:custGeom>
              <a:avLst/>
              <a:gdLst>
                <a:gd name="T0" fmla="*/ 113 w 159"/>
                <a:gd name="T1" fmla="*/ 129 h 129"/>
                <a:gd name="T2" fmla="*/ 159 w 159"/>
                <a:gd name="T3" fmla="*/ 39 h 129"/>
                <a:gd name="T4" fmla="*/ 128 w 159"/>
                <a:gd name="T5" fmla="*/ 57 h 129"/>
                <a:gd name="T6" fmla="*/ 47 w 159"/>
                <a:gd name="T7" fmla="*/ 16 h 129"/>
                <a:gd name="T8" fmla="*/ 0 w 159"/>
                <a:gd name="T9" fmla="*/ 81 h 129"/>
                <a:gd name="T10" fmla="*/ 29 w 159"/>
                <a:gd name="T11" fmla="*/ 81 h 129"/>
                <a:gd name="T12" fmla="*/ 43 w 159"/>
                <a:gd name="T13" fmla="*/ 111 h 129"/>
                <a:gd name="T14" fmla="*/ 15 w 159"/>
                <a:gd name="T15" fmla="*/ 128 h 129"/>
                <a:gd name="T16" fmla="*/ 113 w 159"/>
                <a:gd name="T1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29">
                  <a:moveTo>
                    <a:pt x="113" y="129"/>
                  </a:moveTo>
                  <a:cubicBezTo>
                    <a:pt x="159" y="39"/>
                    <a:pt x="159" y="39"/>
                    <a:pt x="159" y="39"/>
                  </a:cubicBezTo>
                  <a:cubicBezTo>
                    <a:pt x="159" y="39"/>
                    <a:pt x="140" y="50"/>
                    <a:pt x="128" y="57"/>
                  </a:cubicBezTo>
                  <a:cubicBezTo>
                    <a:pt x="115" y="11"/>
                    <a:pt x="70" y="0"/>
                    <a:pt x="47" y="16"/>
                  </a:cubicBezTo>
                  <a:cubicBezTo>
                    <a:pt x="24" y="32"/>
                    <a:pt x="13" y="56"/>
                    <a:pt x="0" y="81"/>
                  </a:cubicBezTo>
                  <a:cubicBezTo>
                    <a:pt x="10" y="70"/>
                    <a:pt x="23" y="72"/>
                    <a:pt x="29" y="81"/>
                  </a:cubicBezTo>
                  <a:cubicBezTo>
                    <a:pt x="36" y="91"/>
                    <a:pt x="43" y="111"/>
                    <a:pt x="43" y="111"/>
                  </a:cubicBezTo>
                  <a:cubicBezTo>
                    <a:pt x="15" y="128"/>
                    <a:pt x="15" y="128"/>
                    <a:pt x="15" y="128"/>
                  </a:cubicBezTo>
                  <a:lnTo>
                    <a:pt x="113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14"/>
            <p:cNvSpPr>
              <a:spLocks/>
            </p:cNvSpPr>
            <p:nvPr/>
          </p:nvSpPr>
          <p:spPr bwMode="auto">
            <a:xfrm>
              <a:off x="7783945" y="1756815"/>
              <a:ext cx="285750" cy="239713"/>
            </a:xfrm>
            <a:custGeom>
              <a:avLst/>
              <a:gdLst>
                <a:gd name="T0" fmla="*/ 138 w 195"/>
                <a:gd name="T1" fmla="*/ 63 h 163"/>
                <a:gd name="T2" fmla="*/ 195 w 195"/>
                <a:gd name="T3" fmla="*/ 1 h 163"/>
                <a:gd name="T4" fmla="*/ 98 w 195"/>
                <a:gd name="T5" fmla="*/ 6 h 163"/>
                <a:gd name="T6" fmla="*/ 51 w 195"/>
                <a:gd name="T7" fmla="*/ 22 h 163"/>
                <a:gd name="T8" fmla="*/ 0 w 195"/>
                <a:gd name="T9" fmla="*/ 118 h 163"/>
                <a:gd name="T10" fmla="*/ 86 w 195"/>
                <a:gd name="T11" fmla="*/ 163 h 163"/>
                <a:gd name="T12" fmla="*/ 138 w 195"/>
                <a:gd name="T13" fmla="*/ 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163">
                  <a:moveTo>
                    <a:pt x="138" y="63"/>
                  </a:moveTo>
                  <a:cubicBezTo>
                    <a:pt x="167" y="6"/>
                    <a:pt x="189" y="1"/>
                    <a:pt x="195" y="1"/>
                  </a:cubicBezTo>
                  <a:cubicBezTo>
                    <a:pt x="183" y="0"/>
                    <a:pt x="115" y="6"/>
                    <a:pt x="98" y="6"/>
                  </a:cubicBezTo>
                  <a:cubicBezTo>
                    <a:pt x="80" y="6"/>
                    <a:pt x="59" y="8"/>
                    <a:pt x="51" y="22"/>
                  </a:cubicBezTo>
                  <a:cubicBezTo>
                    <a:pt x="44" y="36"/>
                    <a:pt x="0" y="118"/>
                    <a:pt x="0" y="118"/>
                  </a:cubicBezTo>
                  <a:cubicBezTo>
                    <a:pt x="86" y="163"/>
                    <a:pt x="86" y="163"/>
                    <a:pt x="86" y="163"/>
                  </a:cubicBezTo>
                  <a:cubicBezTo>
                    <a:pt x="86" y="163"/>
                    <a:pt x="104" y="129"/>
                    <a:pt x="138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Freeform 5" descr="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"/>
          <p:cNvSpPr>
            <a:spLocks/>
          </p:cNvSpPr>
          <p:nvPr/>
        </p:nvSpPr>
        <p:spPr bwMode="auto">
          <a:xfrm>
            <a:off x="7198349" y="2881657"/>
            <a:ext cx="689885" cy="1114760"/>
          </a:xfrm>
          <a:custGeom>
            <a:avLst/>
            <a:gdLst>
              <a:gd name="T0" fmla="*/ 298 w 643"/>
              <a:gd name="T1" fmla="*/ 0 h 1039"/>
              <a:gd name="T2" fmla="*/ 0 w 643"/>
              <a:gd name="T3" fmla="*/ 0 h 1039"/>
              <a:gd name="T4" fmla="*/ 345 w 643"/>
              <a:gd name="T5" fmla="*/ 519 h 1039"/>
              <a:gd name="T6" fmla="*/ 0 w 643"/>
              <a:gd name="T7" fmla="*/ 1039 h 1039"/>
              <a:gd name="T8" fmla="*/ 298 w 643"/>
              <a:gd name="T9" fmla="*/ 1039 h 1039"/>
              <a:gd name="T10" fmla="*/ 643 w 643"/>
              <a:gd name="T11" fmla="*/ 519 h 1039"/>
              <a:gd name="T12" fmla="*/ 298 w 643"/>
              <a:gd name="T13" fmla="*/ 0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1039">
                <a:moveTo>
                  <a:pt x="298" y="0"/>
                </a:moveTo>
                <a:lnTo>
                  <a:pt x="0" y="0"/>
                </a:lnTo>
                <a:lnTo>
                  <a:pt x="345" y="519"/>
                </a:lnTo>
                <a:lnTo>
                  <a:pt x="0" y="1039"/>
                </a:lnTo>
                <a:lnTo>
                  <a:pt x="298" y="1039"/>
                </a:lnTo>
                <a:lnTo>
                  <a:pt x="643" y="519"/>
                </a:lnTo>
                <a:lnTo>
                  <a:pt x="298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Group 56" descr="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"/>
          <p:cNvGrpSpPr/>
          <p:nvPr/>
        </p:nvGrpSpPr>
        <p:grpSpPr>
          <a:xfrm>
            <a:off x="5590437" y="2585551"/>
            <a:ext cx="955203" cy="1529817"/>
            <a:chOff x="3937433" y="1753640"/>
            <a:chExt cx="406400" cy="650875"/>
          </a:xfrm>
        </p:grpSpPr>
        <p:sp>
          <p:nvSpPr>
            <p:cNvPr id="25" name="Freeform 115"/>
            <p:cNvSpPr>
              <a:spLocks/>
            </p:cNvSpPr>
            <p:nvPr/>
          </p:nvSpPr>
          <p:spPr bwMode="auto">
            <a:xfrm>
              <a:off x="3946958" y="1925090"/>
              <a:ext cx="387350" cy="141288"/>
            </a:xfrm>
            <a:custGeom>
              <a:avLst/>
              <a:gdLst>
                <a:gd name="T0" fmla="*/ 224 w 263"/>
                <a:gd name="T1" fmla="*/ 28 h 96"/>
                <a:gd name="T2" fmla="*/ 43 w 263"/>
                <a:gd name="T3" fmla="*/ 3 h 96"/>
                <a:gd name="T4" fmla="*/ 1 w 263"/>
                <a:gd name="T5" fmla="*/ 30 h 96"/>
                <a:gd name="T6" fmla="*/ 39 w 263"/>
                <a:gd name="T7" fmla="*/ 68 h 96"/>
                <a:gd name="T8" fmla="*/ 220 w 263"/>
                <a:gd name="T9" fmla="*/ 93 h 96"/>
                <a:gd name="T10" fmla="*/ 262 w 263"/>
                <a:gd name="T11" fmla="*/ 66 h 96"/>
                <a:gd name="T12" fmla="*/ 224 w 263"/>
                <a:gd name="T13" fmla="*/ 2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96">
                  <a:moveTo>
                    <a:pt x="224" y="28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21" y="0"/>
                    <a:pt x="2" y="12"/>
                    <a:pt x="1" y="30"/>
                  </a:cubicBezTo>
                  <a:cubicBezTo>
                    <a:pt x="0" y="48"/>
                    <a:pt x="17" y="65"/>
                    <a:pt x="39" y="68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42" y="96"/>
                    <a:pt x="261" y="84"/>
                    <a:pt x="262" y="66"/>
                  </a:cubicBezTo>
                  <a:cubicBezTo>
                    <a:pt x="263" y="48"/>
                    <a:pt x="246" y="31"/>
                    <a:pt x="224" y="2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16"/>
            <p:cNvSpPr>
              <a:spLocks/>
            </p:cNvSpPr>
            <p:nvPr/>
          </p:nvSpPr>
          <p:spPr bwMode="auto">
            <a:xfrm>
              <a:off x="3997758" y="1807615"/>
              <a:ext cx="325438" cy="93663"/>
            </a:xfrm>
            <a:custGeom>
              <a:avLst/>
              <a:gdLst>
                <a:gd name="T0" fmla="*/ 193 w 221"/>
                <a:gd name="T1" fmla="*/ 17 h 63"/>
                <a:gd name="T2" fmla="*/ 28 w 221"/>
                <a:gd name="T3" fmla="*/ 1 h 63"/>
                <a:gd name="T4" fmla="*/ 0 w 221"/>
                <a:gd name="T5" fmla="*/ 22 h 63"/>
                <a:gd name="T6" fmla="*/ 28 w 221"/>
                <a:gd name="T7" fmla="*/ 47 h 63"/>
                <a:gd name="T8" fmla="*/ 193 w 221"/>
                <a:gd name="T9" fmla="*/ 62 h 63"/>
                <a:gd name="T10" fmla="*/ 221 w 221"/>
                <a:gd name="T11" fmla="*/ 42 h 63"/>
                <a:gd name="T12" fmla="*/ 193 w 221"/>
                <a:gd name="T13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63">
                  <a:moveTo>
                    <a:pt x="193" y="17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13" y="0"/>
                    <a:pt x="0" y="10"/>
                    <a:pt x="0" y="22"/>
                  </a:cubicBezTo>
                  <a:cubicBezTo>
                    <a:pt x="0" y="35"/>
                    <a:pt x="13" y="46"/>
                    <a:pt x="28" y="47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208" y="63"/>
                    <a:pt x="221" y="54"/>
                    <a:pt x="221" y="42"/>
                  </a:cubicBezTo>
                  <a:cubicBezTo>
                    <a:pt x="221" y="29"/>
                    <a:pt x="208" y="18"/>
                    <a:pt x="193" y="1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17"/>
            <p:cNvSpPr>
              <a:spLocks/>
            </p:cNvSpPr>
            <p:nvPr/>
          </p:nvSpPr>
          <p:spPr bwMode="auto">
            <a:xfrm>
              <a:off x="4019983" y="2258465"/>
              <a:ext cx="239713" cy="146050"/>
            </a:xfrm>
            <a:custGeom>
              <a:avLst/>
              <a:gdLst>
                <a:gd name="T0" fmla="*/ 163 w 163"/>
                <a:gd name="T1" fmla="*/ 37 h 99"/>
                <a:gd name="T2" fmla="*/ 151 w 163"/>
                <a:gd name="T3" fmla="*/ 24 h 99"/>
                <a:gd name="T4" fmla="*/ 163 w 163"/>
                <a:gd name="T5" fmla="*/ 12 h 99"/>
                <a:gd name="T6" fmla="*/ 151 w 163"/>
                <a:gd name="T7" fmla="*/ 0 h 99"/>
                <a:gd name="T8" fmla="*/ 12 w 163"/>
                <a:gd name="T9" fmla="*/ 0 h 99"/>
                <a:gd name="T10" fmla="*/ 0 w 163"/>
                <a:gd name="T11" fmla="*/ 12 h 99"/>
                <a:gd name="T12" fmla="*/ 12 w 163"/>
                <a:gd name="T13" fmla="*/ 24 h 99"/>
                <a:gd name="T14" fmla="*/ 0 w 163"/>
                <a:gd name="T15" fmla="*/ 37 h 99"/>
                <a:gd name="T16" fmla="*/ 12 w 163"/>
                <a:gd name="T17" fmla="*/ 49 h 99"/>
                <a:gd name="T18" fmla="*/ 0 w 163"/>
                <a:gd name="T19" fmla="*/ 61 h 99"/>
                <a:gd name="T20" fmla="*/ 12 w 163"/>
                <a:gd name="T21" fmla="*/ 73 h 99"/>
                <a:gd name="T22" fmla="*/ 24 w 163"/>
                <a:gd name="T23" fmla="*/ 73 h 99"/>
                <a:gd name="T24" fmla="*/ 81 w 163"/>
                <a:gd name="T25" fmla="*/ 99 h 99"/>
                <a:gd name="T26" fmla="*/ 139 w 163"/>
                <a:gd name="T27" fmla="*/ 73 h 99"/>
                <a:gd name="T28" fmla="*/ 151 w 163"/>
                <a:gd name="T29" fmla="*/ 73 h 99"/>
                <a:gd name="T30" fmla="*/ 163 w 163"/>
                <a:gd name="T31" fmla="*/ 61 h 99"/>
                <a:gd name="T32" fmla="*/ 151 w 163"/>
                <a:gd name="T33" fmla="*/ 49 h 99"/>
                <a:gd name="T34" fmla="*/ 163 w 163"/>
                <a:gd name="T3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3" h="99">
                  <a:moveTo>
                    <a:pt x="163" y="37"/>
                  </a:moveTo>
                  <a:cubicBezTo>
                    <a:pt x="163" y="30"/>
                    <a:pt x="157" y="24"/>
                    <a:pt x="151" y="24"/>
                  </a:cubicBezTo>
                  <a:cubicBezTo>
                    <a:pt x="157" y="24"/>
                    <a:pt x="163" y="19"/>
                    <a:pt x="163" y="12"/>
                  </a:cubicBezTo>
                  <a:cubicBezTo>
                    <a:pt x="163" y="5"/>
                    <a:pt x="157" y="0"/>
                    <a:pt x="15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5" y="24"/>
                    <a:pt x="0" y="30"/>
                    <a:pt x="0" y="37"/>
                  </a:cubicBezTo>
                  <a:cubicBezTo>
                    <a:pt x="0" y="43"/>
                    <a:pt x="5" y="49"/>
                    <a:pt x="12" y="49"/>
                  </a:cubicBezTo>
                  <a:cubicBezTo>
                    <a:pt x="5" y="49"/>
                    <a:pt x="0" y="54"/>
                    <a:pt x="0" y="61"/>
                  </a:cubicBezTo>
                  <a:cubicBezTo>
                    <a:pt x="0" y="68"/>
                    <a:pt x="5" y="73"/>
                    <a:pt x="12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34" y="88"/>
                    <a:pt x="56" y="99"/>
                    <a:pt x="81" y="99"/>
                  </a:cubicBezTo>
                  <a:cubicBezTo>
                    <a:pt x="107" y="99"/>
                    <a:pt x="128" y="88"/>
                    <a:pt x="139" y="73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7" y="73"/>
                    <a:pt x="163" y="68"/>
                    <a:pt x="163" y="61"/>
                  </a:cubicBezTo>
                  <a:cubicBezTo>
                    <a:pt x="163" y="54"/>
                    <a:pt x="157" y="49"/>
                    <a:pt x="151" y="49"/>
                  </a:cubicBezTo>
                  <a:cubicBezTo>
                    <a:pt x="157" y="49"/>
                    <a:pt x="163" y="43"/>
                    <a:pt x="163" y="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18"/>
            <p:cNvSpPr>
              <a:spLocks/>
            </p:cNvSpPr>
            <p:nvPr/>
          </p:nvSpPr>
          <p:spPr bwMode="auto">
            <a:xfrm>
              <a:off x="4139045" y="2258465"/>
              <a:ext cx="120650" cy="146050"/>
            </a:xfrm>
            <a:custGeom>
              <a:avLst/>
              <a:gdLst>
                <a:gd name="T0" fmla="*/ 82 w 82"/>
                <a:gd name="T1" fmla="*/ 12 h 99"/>
                <a:gd name="T2" fmla="*/ 70 w 82"/>
                <a:gd name="T3" fmla="*/ 0 h 99"/>
                <a:gd name="T4" fmla="*/ 0 w 82"/>
                <a:gd name="T5" fmla="*/ 0 h 99"/>
                <a:gd name="T6" fmla="*/ 0 w 82"/>
                <a:gd name="T7" fmla="*/ 99 h 99"/>
                <a:gd name="T8" fmla="*/ 0 w 82"/>
                <a:gd name="T9" fmla="*/ 99 h 99"/>
                <a:gd name="T10" fmla="*/ 58 w 82"/>
                <a:gd name="T11" fmla="*/ 73 h 99"/>
                <a:gd name="T12" fmla="*/ 70 w 82"/>
                <a:gd name="T13" fmla="*/ 73 h 99"/>
                <a:gd name="T14" fmla="*/ 82 w 82"/>
                <a:gd name="T15" fmla="*/ 61 h 99"/>
                <a:gd name="T16" fmla="*/ 70 w 82"/>
                <a:gd name="T17" fmla="*/ 49 h 99"/>
                <a:gd name="T18" fmla="*/ 82 w 82"/>
                <a:gd name="T19" fmla="*/ 37 h 99"/>
                <a:gd name="T20" fmla="*/ 70 w 82"/>
                <a:gd name="T21" fmla="*/ 24 h 99"/>
                <a:gd name="T22" fmla="*/ 82 w 82"/>
                <a:gd name="T23" fmla="*/ 1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9">
                  <a:moveTo>
                    <a:pt x="82" y="12"/>
                  </a:moveTo>
                  <a:cubicBezTo>
                    <a:pt x="82" y="5"/>
                    <a:pt x="76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26" y="99"/>
                    <a:pt x="47" y="88"/>
                    <a:pt x="58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6" y="73"/>
                    <a:pt x="82" y="68"/>
                    <a:pt x="82" y="61"/>
                  </a:cubicBezTo>
                  <a:cubicBezTo>
                    <a:pt x="82" y="54"/>
                    <a:pt x="76" y="49"/>
                    <a:pt x="70" y="49"/>
                  </a:cubicBezTo>
                  <a:cubicBezTo>
                    <a:pt x="76" y="49"/>
                    <a:pt x="82" y="43"/>
                    <a:pt x="82" y="37"/>
                  </a:cubicBezTo>
                  <a:cubicBezTo>
                    <a:pt x="82" y="30"/>
                    <a:pt x="76" y="24"/>
                    <a:pt x="70" y="24"/>
                  </a:cubicBezTo>
                  <a:cubicBezTo>
                    <a:pt x="76" y="24"/>
                    <a:pt x="82" y="19"/>
                    <a:pt x="82" y="1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19"/>
            <p:cNvSpPr>
              <a:spLocks/>
            </p:cNvSpPr>
            <p:nvPr/>
          </p:nvSpPr>
          <p:spPr bwMode="auto">
            <a:xfrm>
              <a:off x="3937433" y="1825078"/>
              <a:ext cx="406400" cy="203200"/>
            </a:xfrm>
            <a:custGeom>
              <a:avLst/>
              <a:gdLst>
                <a:gd name="T0" fmla="*/ 60 w 277"/>
                <a:gd name="T1" fmla="*/ 130 h 138"/>
                <a:gd name="T2" fmla="*/ 242 w 277"/>
                <a:gd name="T3" fmla="*/ 71 h 138"/>
                <a:gd name="T4" fmla="*/ 270 w 277"/>
                <a:gd name="T5" fmla="*/ 26 h 138"/>
                <a:gd name="T6" fmla="*/ 216 w 277"/>
                <a:gd name="T7" fmla="*/ 8 h 138"/>
                <a:gd name="T8" fmla="*/ 34 w 277"/>
                <a:gd name="T9" fmla="*/ 67 h 138"/>
                <a:gd name="T10" fmla="*/ 7 w 277"/>
                <a:gd name="T11" fmla="*/ 112 h 138"/>
                <a:gd name="T12" fmla="*/ 60 w 277"/>
                <a:gd name="T13" fmla="*/ 13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" h="138">
                  <a:moveTo>
                    <a:pt x="60" y="130"/>
                  </a:moveTo>
                  <a:cubicBezTo>
                    <a:pt x="242" y="71"/>
                    <a:pt x="242" y="71"/>
                    <a:pt x="242" y="71"/>
                  </a:cubicBezTo>
                  <a:cubicBezTo>
                    <a:pt x="265" y="63"/>
                    <a:pt x="277" y="43"/>
                    <a:pt x="270" y="26"/>
                  </a:cubicBezTo>
                  <a:cubicBezTo>
                    <a:pt x="262" y="9"/>
                    <a:pt x="239" y="0"/>
                    <a:pt x="216" y="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12" y="75"/>
                    <a:pt x="0" y="95"/>
                    <a:pt x="7" y="112"/>
                  </a:cubicBezTo>
                  <a:cubicBezTo>
                    <a:pt x="14" y="130"/>
                    <a:pt x="38" y="138"/>
                    <a:pt x="60" y="1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20"/>
            <p:cNvSpPr>
              <a:spLocks/>
            </p:cNvSpPr>
            <p:nvPr/>
          </p:nvSpPr>
          <p:spPr bwMode="auto">
            <a:xfrm>
              <a:off x="3988233" y="1753640"/>
              <a:ext cx="247650" cy="123825"/>
            </a:xfrm>
            <a:custGeom>
              <a:avLst/>
              <a:gdLst>
                <a:gd name="T0" fmla="*/ 37 w 169"/>
                <a:gd name="T1" fmla="*/ 79 h 84"/>
                <a:gd name="T2" fmla="*/ 148 w 169"/>
                <a:gd name="T3" fmla="*/ 43 h 84"/>
                <a:gd name="T4" fmla="*/ 165 w 169"/>
                <a:gd name="T5" fmla="*/ 15 h 84"/>
                <a:gd name="T6" fmla="*/ 132 w 169"/>
                <a:gd name="T7" fmla="*/ 4 h 84"/>
                <a:gd name="T8" fmla="*/ 21 w 169"/>
                <a:gd name="T9" fmla="*/ 41 h 84"/>
                <a:gd name="T10" fmla="*/ 4 w 169"/>
                <a:gd name="T11" fmla="*/ 68 h 84"/>
                <a:gd name="T12" fmla="*/ 37 w 169"/>
                <a:gd name="T13" fmla="*/ 7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84">
                  <a:moveTo>
                    <a:pt x="37" y="79"/>
                  </a:moveTo>
                  <a:cubicBezTo>
                    <a:pt x="148" y="43"/>
                    <a:pt x="148" y="43"/>
                    <a:pt x="148" y="43"/>
                  </a:cubicBezTo>
                  <a:cubicBezTo>
                    <a:pt x="162" y="38"/>
                    <a:pt x="169" y="26"/>
                    <a:pt x="165" y="15"/>
                  </a:cubicBezTo>
                  <a:cubicBezTo>
                    <a:pt x="160" y="5"/>
                    <a:pt x="146" y="0"/>
                    <a:pt x="132" y="4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7" y="45"/>
                    <a:pt x="0" y="57"/>
                    <a:pt x="4" y="68"/>
                  </a:cubicBezTo>
                  <a:cubicBezTo>
                    <a:pt x="9" y="79"/>
                    <a:pt x="23" y="84"/>
                    <a:pt x="37" y="7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21"/>
            <p:cNvSpPr>
              <a:spLocks/>
            </p:cNvSpPr>
            <p:nvPr/>
          </p:nvSpPr>
          <p:spPr bwMode="auto">
            <a:xfrm>
              <a:off x="4031095" y="2118765"/>
              <a:ext cx="93663" cy="139700"/>
            </a:xfrm>
            <a:custGeom>
              <a:avLst/>
              <a:gdLst>
                <a:gd name="T0" fmla="*/ 58 w 59"/>
                <a:gd name="T1" fmla="*/ 0 h 88"/>
                <a:gd name="T2" fmla="*/ 0 w 59"/>
                <a:gd name="T3" fmla="*/ 19 h 88"/>
                <a:gd name="T4" fmla="*/ 0 w 59"/>
                <a:gd name="T5" fmla="*/ 88 h 88"/>
                <a:gd name="T6" fmla="*/ 59 w 59"/>
                <a:gd name="T7" fmla="*/ 88 h 88"/>
                <a:gd name="T8" fmla="*/ 58 w 5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8">
                  <a:moveTo>
                    <a:pt x="58" y="0"/>
                  </a:moveTo>
                  <a:lnTo>
                    <a:pt x="0" y="19"/>
                  </a:lnTo>
                  <a:lnTo>
                    <a:pt x="0" y="88"/>
                  </a:lnTo>
                  <a:lnTo>
                    <a:pt x="59" y="88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22"/>
            <p:cNvSpPr>
              <a:spLocks/>
            </p:cNvSpPr>
            <p:nvPr/>
          </p:nvSpPr>
          <p:spPr bwMode="auto">
            <a:xfrm>
              <a:off x="4156508" y="2077490"/>
              <a:ext cx="92075" cy="180975"/>
            </a:xfrm>
            <a:custGeom>
              <a:avLst/>
              <a:gdLst>
                <a:gd name="T0" fmla="*/ 58 w 58"/>
                <a:gd name="T1" fmla="*/ 0 h 114"/>
                <a:gd name="T2" fmla="*/ 0 w 58"/>
                <a:gd name="T3" fmla="*/ 19 h 114"/>
                <a:gd name="T4" fmla="*/ 0 w 58"/>
                <a:gd name="T5" fmla="*/ 114 h 114"/>
                <a:gd name="T6" fmla="*/ 58 w 58"/>
                <a:gd name="T7" fmla="*/ 114 h 114"/>
                <a:gd name="T8" fmla="*/ 58 w 58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4">
                  <a:moveTo>
                    <a:pt x="58" y="0"/>
                  </a:moveTo>
                  <a:lnTo>
                    <a:pt x="0" y="19"/>
                  </a:lnTo>
                  <a:lnTo>
                    <a:pt x="0" y="114"/>
                  </a:lnTo>
                  <a:lnTo>
                    <a:pt x="58" y="11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23"/>
            <p:cNvSpPr>
              <a:spLocks/>
            </p:cNvSpPr>
            <p:nvPr/>
          </p:nvSpPr>
          <p:spPr bwMode="auto">
            <a:xfrm>
              <a:off x="3937433" y="1963190"/>
              <a:ext cx="406400" cy="201613"/>
            </a:xfrm>
            <a:custGeom>
              <a:avLst/>
              <a:gdLst>
                <a:gd name="T0" fmla="*/ 216 w 277"/>
                <a:gd name="T1" fmla="*/ 7 h 137"/>
                <a:gd name="T2" fmla="*/ 34 w 277"/>
                <a:gd name="T3" fmla="*/ 67 h 137"/>
                <a:gd name="T4" fmla="*/ 7 w 277"/>
                <a:gd name="T5" fmla="*/ 112 h 137"/>
                <a:gd name="T6" fmla="*/ 60 w 277"/>
                <a:gd name="T7" fmla="*/ 130 h 137"/>
                <a:gd name="T8" fmla="*/ 242 w 277"/>
                <a:gd name="T9" fmla="*/ 70 h 137"/>
                <a:gd name="T10" fmla="*/ 270 w 277"/>
                <a:gd name="T11" fmla="*/ 25 h 137"/>
                <a:gd name="T12" fmla="*/ 216 w 277"/>
                <a:gd name="T13" fmla="*/ 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" h="137">
                  <a:moveTo>
                    <a:pt x="216" y="7"/>
                  </a:moveTo>
                  <a:cubicBezTo>
                    <a:pt x="34" y="67"/>
                    <a:pt x="34" y="67"/>
                    <a:pt x="34" y="67"/>
                  </a:cubicBezTo>
                  <a:cubicBezTo>
                    <a:pt x="12" y="74"/>
                    <a:pt x="0" y="94"/>
                    <a:pt x="7" y="112"/>
                  </a:cubicBezTo>
                  <a:cubicBezTo>
                    <a:pt x="14" y="129"/>
                    <a:pt x="38" y="137"/>
                    <a:pt x="60" y="130"/>
                  </a:cubicBezTo>
                  <a:cubicBezTo>
                    <a:pt x="242" y="70"/>
                    <a:pt x="242" y="70"/>
                    <a:pt x="242" y="70"/>
                  </a:cubicBezTo>
                  <a:cubicBezTo>
                    <a:pt x="265" y="63"/>
                    <a:pt x="277" y="43"/>
                    <a:pt x="270" y="25"/>
                  </a:cubicBezTo>
                  <a:cubicBezTo>
                    <a:pt x="262" y="8"/>
                    <a:pt x="239" y="0"/>
                    <a:pt x="216" y="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37" name="Chart 29" descr="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"/>
          <p:cNvGraphicFramePr/>
          <p:nvPr>
            <p:extLst>
              <p:ext uri="{D42A27DB-BD31-4B8C-83A1-F6EECF244321}">
                <p14:modId xmlns:p14="http://schemas.microsoft.com/office/powerpoint/2010/main" val="606867922"/>
              </p:ext>
            </p:extLst>
          </p:nvPr>
        </p:nvGraphicFramePr>
        <p:xfrm>
          <a:off x="7869368" y="2427818"/>
          <a:ext cx="2090557" cy="1982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TextBox 38" descr="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"/>
          <p:cNvSpPr txBox="1"/>
          <p:nvPr/>
        </p:nvSpPr>
        <p:spPr>
          <a:xfrm>
            <a:off x="8467530" y="3099588"/>
            <a:ext cx="9666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80</a:t>
            </a: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51" name="矩形 50"/>
          <p:cNvSpPr/>
          <p:nvPr/>
        </p:nvSpPr>
        <p:spPr>
          <a:xfrm>
            <a:off x="1735571" y="1489752"/>
            <a:ext cx="8234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1A1EB25E-453B-4DE2-807D-93620C0A5D4B}"/>
              </a:ext>
            </a:extLst>
          </p:cNvPr>
          <p:cNvSpPr/>
          <p:nvPr/>
        </p:nvSpPr>
        <p:spPr>
          <a:xfrm>
            <a:off x="2106239" y="4718892"/>
            <a:ext cx="2031496" cy="784822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9FCF1CEC-747E-4636-8D18-68348735D9FB}"/>
              </a:ext>
            </a:extLst>
          </p:cNvPr>
          <p:cNvSpPr/>
          <p:nvPr/>
        </p:nvSpPr>
        <p:spPr>
          <a:xfrm>
            <a:off x="2106239" y="4377614"/>
            <a:ext cx="1934520" cy="37964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/>
            <a:r>
              <a:rPr lang="zh-CN" altLang="en-US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71CFEB7B-791C-4BE3-9A6D-70D2B24A2491}"/>
              </a:ext>
            </a:extLst>
          </p:cNvPr>
          <p:cNvSpPr/>
          <p:nvPr/>
        </p:nvSpPr>
        <p:spPr>
          <a:xfrm>
            <a:off x="5324653" y="4734451"/>
            <a:ext cx="2106661" cy="819447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5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7D3ED408-1FC0-4C5B-82A7-A4C75A86D1EF}"/>
              </a:ext>
            </a:extLst>
          </p:cNvPr>
          <p:cNvSpPr/>
          <p:nvPr/>
        </p:nvSpPr>
        <p:spPr>
          <a:xfrm>
            <a:off x="5324654" y="4393173"/>
            <a:ext cx="1934520" cy="37964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/>
            <a:r>
              <a:rPr lang="zh-CN" altLang="en-US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28EBBF88-C75B-46DF-9BBD-DC1E37A997C6}"/>
              </a:ext>
            </a:extLst>
          </p:cNvPr>
          <p:cNvSpPr/>
          <p:nvPr/>
        </p:nvSpPr>
        <p:spPr>
          <a:xfrm>
            <a:off x="8207282" y="4718892"/>
            <a:ext cx="2090557" cy="819447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5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89E9D4D5-9226-4EAC-B24E-2CC0A28DA962}"/>
              </a:ext>
            </a:extLst>
          </p:cNvPr>
          <p:cNvSpPr/>
          <p:nvPr/>
        </p:nvSpPr>
        <p:spPr>
          <a:xfrm>
            <a:off x="8207283" y="4377614"/>
            <a:ext cx="1934520" cy="37964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/>
            <a:r>
              <a:rPr lang="zh-CN" altLang="en-US" b="1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52" name="矩形 51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25081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14843033-adae-45cf-bb32-d556429d3f21"/>
          <p:cNvGrpSpPr>
            <a:grpSpLocks noChangeAspect="1"/>
          </p:cNvGrpSpPr>
          <p:nvPr/>
        </p:nvGrpSpPr>
        <p:grpSpPr>
          <a:xfrm>
            <a:off x="1750085" y="1553336"/>
            <a:ext cx="8781919" cy="3823229"/>
            <a:chOff x="887349" y="1240016"/>
            <a:chExt cx="10449726" cy="4549315"/>
          </a:xfrm>
        </p:grpSpPr>
        <p:sp>
          <p:nvSpPr>
            <p:cNvPr id="8" name="Rectangle 65"/>
            <p:cNvSpPr/>
            <p:nvPr/>
          </p:nvSpPr>
          <p:spPr>
            <a:xfrm>
              <a:off x="1284200" y="3016215"/>
              <a:ext cx="3367121" cy="232557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Rectangle: Rounded Corners 66"/>
            <p:cNvSpPr/>
            <p:nvPr/>
          </p:nvSpPr>
          <p:spPr>
            <a:xfrm rot="5400000">
              <a:off x="3484422" y="1148209"/>
              <a:ext cx="226810" cy="4462773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: Rounded Corners 67"/>
            <p:cNvSpPr/>
            <p:nvPr/>
          </p:nvSpPr>
          <p:spPr>
            <a:xfrm>
              <a:off x="1366441" y="3266189"/>
              <a:ext cx="3874861" cy="226808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11" name="Rectangle 68"/>
            <p:cNvSpPr/>
            <p:nvPr/>
          </p:nvSpPr>
          <p:spPr>
            <a:xfrm>
              <a:off x="1284200" y="3574154"/>
              <a:ext cx="3367121" cy="232557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Rectangle: Rounded Corners 69"/>
            <p:cNvSpPr/>
            <p:nvPr/>
          </p:nvSpPr>
          <p:spPr>
            <a:xfrm rot="5400000">
              <a:off x="3484422" y="1706147"/>
              <a:ext cx="226810" cy="4462773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: Rounded Corners 70"/>
            <p:cNvSpPr/>
            <p:nvPr/>
          </p:nvSpPr>
          <p:spPr>
            <a:xfrm>
              <a:off x="1366440" y="3824127"/>
              <a:ext cx="2395654" cy="226808"/>
            </a:xfrm>
            <a:prstGeom prst="roundRect">
              <a:avLst/>
            </a:prstGeom>
            <a:pattFill prst="ltUpDiag">
              <a:fgClr>
                <a:schemeClr val="accent3">
                  <a:lumMod val="75000"/>
                </a:schemeClr>
              </a:fgClr>
              <a:bgClr>
                <a:schemeClr val="accent3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58%</a:t>
              </a:r>
            </a:p>
          </p:txBody>
        </p:sp>
        <p:sp>
          <p:nvSpPr>
            <p:cNvPr id="14" name="Rectangle 71"/>
            <p:cNvSpPr/>
            <p:nvPr/>
          </p:nvSpPr>
          <p:spPr>
            <a:xfrm>
              <a:off x="1284200" y="4132092"/>
              <a:ext cx="3367121" cy="232557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Rectangle: Rounded Corners 72"/>
            <p:cNvSpPr/>
            <p:nvPr/>
          </p:nvSpPr>
          <p:spPr>
            <a:xfrm rot="5400000">
              <a:off x="3484422" y="2264085"/>
              <a:ext cx="226810" cy="4462773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: Rounded Corners 73"/>
            <p:cNvSpPr/>
            <p:nvPr/>
          </p:nvSpPr>
          <p:spPr>
            <a:xfrm>
              <a:off x="1366441" y="4382065"/>
              <a:ext cx="3380487" cy="226808"/>
            </a:xfrm>
            <a:prstGeom prst="roundRect">
              <a:avLst/>
            </a:prstGeom>
            <a:pattFill prst="ltUpDiag">
              <a:fgClr>
                <a:schemeClr val="accent2">
                  <a:lumMod val="75000"/>
                </a:schemeClr>
              </a:fgClr>
              <a:bgClr>
                <a:schemeClr val="accent2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76%</a:t>
              </a:r>
            </a:p>
          </p:txBody>
        </p:sp>
        <p:sp>
          <p:nvSpPr>
            <p:cNvPr id="17" name="Rectangle 74"/>
            <p:cNvSpPr/>
            <p:nvPr/>
          </p:nvSpPr>
          <p:spPr>
            <a:xfrm>
              <a:off x="1284200" y="4728718"/>
              <a:ext cx="3367121" cy="232557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Rectangle: Rounded Corners 75"/>
            <p:cNvSpPr/>
            <p:nvPr/>
          </p:nvSpPr>
          <p:spPr>
            <a:xfrm rot="5400000">
              <a:off x="3484422" y="2860711"/>
              <a:ext cx="226810" cy="4462773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: Rounded Corners 76"/>
            <p:cNvSpPr/>
            <p:nvPr/>
          </p:nvSpPr>
          <p:spPr>
            <a:xfrm>
              <a:off x="1366441" y="4978691"/>
              <a:ext cx="3874861" cy="226808"/>
            </a:xfrm>
            <a:prstGeom prst="roundRect">
              <a:avLst/>
            </a:prstGeom>
            <a:pattFill prst="ltUpDiag">
              <a:fgClr>
                <a:schemeClr val="accent4">
                  <a:lumMod val="75000"/>
                </a:schemeClr>
              </a:fgClr>
              <a:bgClr>
                <a:schemeClr val="accent4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20" name="Rectangle 77"/>
            <p:cNvSpPr/>
            <p:nvPr/>
          </p:nvSpPr>
          <p:spPr>
            <a:xfrm>
              <a:off x="1284200" y="5286656"/>
              <a:ext cx="3367121" cy="232557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Rectangle: Rounded Corners 78"/>
            <p:cNvSpPr/>
            <p:nvPr/>
          </p:nvSpPr>
          <p:spPr>
            <a:xfrm rot="5400000">
              <a:off x="3484422" y="3418649"/>
              <a:ext cx="226810" cy="4462773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: Rounded Corners 79"/>
            <p:cNvSpPr/>
            <p:nvPr/>
          </p:nvSpPr>
          <p:spPr>
            <a:xfrm>
              <a:off x="1366440" y="5536629"/>
              <a:ext cx="2395654" cy="226808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58%</a:t>
              </a:r>
            </a:p>
          </p:txBody>
        </p:sp>
        <p:sp>
          <p:nvSpPr>
            <p:cNvPr id="23" name="Freeform: Shape 80"/>
            <p:cNvSpPr>
              <a:spLocks/>
            </p:cNvSpPr>
            <p:nvPr/>
          </p:nvSpPr>
          <p:spPr bwMode="auto">
            <a:xfrm>
              <a:off x="899419" y="5478398"/>
              <a:ext cx="313063" cy="310933"/>
            </a:xfrm>
            <a:custGeom>
              <a:avLst/>
              <a:gdLst>
                <a:gd name="T0" fmla="*/ 278227252 w 21437"/>
                <a:gd name="T1" fmla="*/ 181512920 h 21437"/>
                <a:gd name="T2" fmla="*/ 224525382 w 21437"/>
                <a:gd name="T3" fmla="*/ 186253815 h 21437"/>
                <a:gd name="T4" fmla="*/ 163746388 w 21437"/>
                <a:gd name="T5" fmla="*/ 127098893 h 21437"/>
                <a:gd name="T6" fmla="*/ 297860420 w 21437"/>
                <a:gd name="T7" fmla="*/ 48183154 h 21437"/>
                <a:gd name="T8" fmla="*/ 275053811 w 21437"/>
                <a:gd name="T9" fmla="*/ 25990522 h 21437"/>
                <a:gd name="T10" fmla="*/ 103373648 w 21437"/>
                <a:gd name="T11" fmla="*/ 68352185 h 21437"/>
                <a:gd name="T12" fmla="*/ 39968114 w 21437"/>
                <a:gd name="T13" fmla="*/ 6668302 h 21437"/>
                <a:gd name="T14" fmla="*/ 6852655 w 21437"/>
                <a:gd name="T15" fmla="*/ 6668302 h 21437"/>
                <a:gd name="T16" fmla="*/ 6852655 w 21437"/>
                <a:gd name="T17" fmla="*/ 38890974 h 21437"/>
                <a:gd name="T18" fmla="*/ 70245387 w 21437"/>
                <a:gd name="T19" fmla="*/ 100574975 h 21437"/>
                <a:gd name="T20" fmla="*/ 26808398 w 21437"/>
                <a:gd name="T21" fmla="*/ 267534270 h 21437"/>
                <a:gd name="T22" fmla="*/ 49629224 w 21437"/>
                <a:gd name="T23" fmla="*/ 289739412 h 21437"/>
                <a:gd name="T24" fmla="*/ 130630929 w 21437"/>
                <a:gd name="T25" fmla="*/ 159320396 h 21437"/>
                <a:gd name="T26" fmla="*/ 191411339 w 21437"/>
                <a:gd name="T27" fmla="*/ 218476486 h 21437"/>
                <a:gd name="T28" fmla="*/ 186538780 w 21437"/>
                <a:gd name="T29" fmla="*/ 270731883 h 21437"/>
                <a:gd name="T30" fmla="*/ 209344203 w 21437"/>
                <a:gd name="T31" fmla="*/ 292937024 h 21437"/>
                <a:gd name="T32" fmla="*/ 242459541 w 21437"/>
                <a:gd name="T33" fmla="*/ 235926948 h 21437"/>
                <a:gd name="T34" fmla="*/ 301048198 w 21437"/>
                <a:gd name="T35" fmla="*/ 203704266 h 21437"/>
                <a:gd name="T36" fmla="*/ 278227252 w 21437"/>
                <a:gd name="T37" fmla="*/ 181512920 h 21437"/>
                <a:gd name="T38" fmla="*/ 278227252 w 21437"/>
                <a:gd name="T39" fmla="*/ 181512920 h 214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437" h="21437">
                  <a:moveTo>
                    <a:pt x="19812" y="13283"/>
                  </a:moveTo>
                  <a:lnTo>
                    <a:pt x="15988" y="13630"/>
                  </a:lnTo>
                  <a:lnTo>
                    <a:pt x="11660" y="9301"/>
                  </a:lnTo>
                  <a:lnTo>
                    <a:pt x="21210" y="3526"/>
                  </a:lnTo>
                  <a:lnTo>
                    <a:pt x="19586" y="1902"/>
                  </a:lnTo>
                  <a:lnTo>
                    <a:pt x="7361" y="5002"/>
                  </a:lnTo>
                  <a:lnTo>
                    <a:pt x="2846" y="488"/>
                  </a:lnTo>
                  <a:cubicBezTo>
                    <a:pt x="2195" y="-163"/>
                    <a:pt x="1140" y="-163"/>
                    <a:pt x="488" y="488"/>
                  </a:cubicBezTo>
                  <a:cubicBezTo>
                    <a:pt x="-163" y="1140"/>
                    <a:pt x="-163" y="2195"/>
                    <a:pt x="488" y="2846"/>
                  </a:cubicBezTo>
                  <a:lnTo>
                    <a:pt x="5002" y="7360"/>
                  </a:lnTo>
                  <a:lnTo>
                    <a:pt x="1909" y="19578"/>
                  </a:lnTo>
                  <a:lnTo>
                    <a:pt x="3534" y="21203"/>
                  </a:lnTo>
                  <a:lnTo>
                    <a:pt x="9302" y="11659"/>
                  </a:lnTo>
                  <a:lnTo>
                    <a:pt x="13630" y="15988"/>
                  </a:lnTo>
                  <a:lnTo>
                    <a:pt x="13283" y="19812"/>
                  </a:lnTo>
                  <a:lnTo>
                    <a:pt x="14907" y="21437"/>
                  </a:lnTo>
                  <a:lnTo>
                    <a:pt x="17265" y="17265"/>
                  </a:lnTo>
                  <a:lnTo>
                    <a:pt x="21437" y="14907"/>
                  </a:lnTo>
                  <a:lnTo>
                    <a:pt x="19812" y="13283"/>
                  </a:lnTo>
                  <a:close/>
                  <a:moveTo>
                    <a:pt x="19812" y="13283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: Shape 81"/>
            <p:cNvSpPr>
              <a:spLocks/>
            </p:cNvSpPr>
            <p:nvPr/>
          </p:nvSpPr>
          <p:spPr bwMode="auto">
            <a:xfrm>
              <a:off x="969700" y="3193677"/>
              <a:ext cx="172504" cy="313062"/>
            </a:xfrm>
            <a:custGeom>
              <a:avLst/>
              <a:gdLst>
                <a:gd name="T0" fmla="*/ 19780573 w 21600"/>
                <a:gd name="T1" fmla="*/ 191199061 h 21600"/>
                <a:gd name="T2" fmla="*/ 25382283 w 21600"/>
                <a:gd name="T3" fmla="*/ 96676410 h 21600"/>
                <a:gd name="T4" fmla="*/ 25387355 w 21600"/>
                <a:gd name="T5" fmla="*/ 96648741 h 21600"/>
                <a:gd name="T6" fmla="*/ 25382283 w 21600"/>
                <a:gd name="T7" fmla="*/ 96648741 h 21600"/>
                <a:gd name="T8" fmla="*/ 25387355 w 21600"/>
                <a:gd name="T9" fmla="*/ 96554089 h 21600"/>
                <a:gd name="T10" fmla="*/ 10594318 w 21600"/>
                <a:gd name="T11" fmla="*/ 96622250 h 21600"/>
                <a:gd name="T12" fmla="*/ 16003842 w 21600"/>
                <a:gd name="T13" fmla="*/ 0 h 21600"/>
                <a:gd name="T14" fmla="*/ 7705606 w 21600"/>
                <a:gd name="T15" fmla="*/ 0 h 21600"/>
                <a:gd name="T16" fmla="*/ 6346 w 21600"/>
                <a:gd name="T17" fmla="*/ 130381521 h 21600"/>
                <a:gd name="T18" fmla="*/ 0 w 21600"/>
                <a:gd name="T19" fmla="*/ 130409308 h 21600"/>
                <a:gd name="T20" fmla="*/ 5066 w 21600"/>
                <a:gd name="T21" fmla="*/ 130409308 h 21600"/>
                <a:gd name="T22" fmla="*/ 0 w 21600"/>
                <a:gd name="T23" fmla="*/ 130517735 h 21600"/>
                <a:gd name="T24" fmla="*/ 14793037 w 21600"/>
                <a:gd name="T25" fmla="*/ 130436966 h 21600"/>
                <a:gd name="T26" fmla="*/ 11261231 w 21600"/>
                <a:gd name="T27" fmla="*/ 191212836 h 21600"/>
                <a:gd name="T28" fmla="*/ 4331826 w 21600"/>
                <a:gd name="T29" fmla="*/ 191212836 h 21600"/>
                <a:gd name="T30" fmla="*/ 10776413 w 21600"/>
                <a:gd name="T31" fmla="*/ 294279076 h 21600"/>
                <a:gd name="T32" fmla="*/ 27129407 w 21600"/>
                <a:gd name="T33" fmla="*/ 191212836 h 21600"/>
                <a:gd name="T34" fmla="*/ 19780573 w 21600"/>
                <a:gd name="T35" fmla="*/ 191212836 h 21600"/>
                <a:gd name="T36" fmla="*/ 19780573 w 21600"/>
                <a:gd name="T37" fmla="*/ 191199061 h 21600"/>
                <a:gd name="T38" fmla="*/ 19780573 w 21600"/>
                <a:gd name="T39" fmla="*/ 191199061 h 216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00" h="21600">
                  <a:moveTo>
                    <a:pt x="15749" y="14034"/>
                  </a:moveTo>
                  <a:lnTo>
                    <a:pt x="20209" y="7096"/>
                  </a:lnTo>
                  <a:lnTo>
                    <a:pt x="20213" y="7094"/>
                  </a:lnTo>
                  <a:lnTo>
                    <a:pt x="20209" y="7094"/>
                  </a:lnTo>
                  <a:lnTo>
                    <a:pt x="20213" y="7087"/>
                  </a:lnTo>
                  <a:lnTo>
                    <a:pt x="8435" y="7092"/>
                  </a:lnTo>
                  <a:cubicBezTo>
                    <a:pt x="8491" y="6986"/>
                    <a:pt x="11303" y="2726"/>
                    <a:pt x="12742" y="0"/>
                  </a:cubicBezTo>
                  <a:lnTo>
                    <a:pt x="6135" y="0"/>
                  </a:lnTo>
                  <a:lnTo>
                    <a:pt x="5" y="9570"/>
                  </a:lnTo>
                  <a:lnTo>
                    <a:pt x="0" y="9572"/>
                  </a:lnTo>
                  <a:lnTo>
                    <a:pt x="4" y="9572"/>
                  </a:lnTo>
                  <a:lnTo>
                    <a:pt x="0" y="9580"/>
                  </a:lnTo>
                  <a:lnTo>
                    <a:pt x="11778" y="9574"/>
                  </a:lnTo>
                  <a:cubicBezTo>
                    <a:pt x="11738" y="9650"/>
                    <a:pt x="10302" y="11811"/>
                    <a:pt x="8966" y="14035"/>
                  </a:cubicBezTo>
                  <a:lnTo>
                    <a:pt x="3449" y="14035"/>
                  </a:lnTo>
                  <a:lnTo>
                    <a:pt x="8580" y="21600"/>
                  </a:lnTo>
                  <a:lnTo>
                    <a:pt x="21600" y="14035"/>
                  </a:lnTo>
                  <a:lnTo>
                    <a:pt x="15749" y="14035"/>
                  </a:lnTo>
                  <a:lnTo>
                    <a:pt x="15749" y="14034"/>
                  </a:lnTo>
                  <a:close/>
                  <a:moveTo>
                    <a:pt x="15749" y="14034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: Shape 82"/>
            <p:cNvSpPr>
              <a:spLocks/>
            </p:cNvSpPr>
            <p:nvPr/>
          </p:nvSpPr>
          <p:spPr bwMode="auto">
            <a:xfrm>
              <a:off x="890261" y="4312423"/>
              <a:ext cx="287507" cy="313062"/>
            </a:xfrm>
            <a:custGeom>
              <a:avLst/>
              <a:gdLst>
                <a:gd name="T0" fmla="*/ 209330669 w 21600"/>
                <a:gd name="T1" fmla="*/ 71021845 h 21600"/>
                <a:gd name="T2" fmla="*/ 112786572 w 21600"/>
                <a:gd name="T3" fmla="*/ 0 h 21600"/>
                <a:gd name="T4" fmla="*/ 0 w 21600"/>
                <a:gd name="T5" fmla="*/ 147139538 h 21600"/>
                <a:gd name="T6" fmla="*/ 112786572 w 21600"/>
                <a:gd name="T7" fmla="*/ 294279076 h 21600"/>
                <a:gd name="T8" fmla="*/ 208855966 w 21600"/>
                <a:gd name="T9" fmla="*/ 224238280 h 21600"/>
                <a:gd name="T10" fmla="*/ 111226631 w 21600"/>
                <a:gd name="T11" fmla="*/ 147820490 h 21600"/>
                <a:gd name="T12" fmla="*/ 209330669 w 21600"/>
                <a:gd name="T13" fmla="*/ 71021845 h 21600"/>
                <a:gd name="T14" fmla="*/ 132886095 w 21600"/>
                <a:gd name="T15" fmla="*/ 39509699 h 21600"/>
                <a:gd name="T16" fmla="*/ 150902347 w 21600"/>
                <a:gd name="T17" fmla="*/ 63011683 h 21600"/>
                <a:gd name="T18" fmla="*/ 132886095 w 21600"/>
                <a:gd name="T19" fmla="*/ 86512490 h 21600"/>
                <a:gd name="T20" fmla="*/ 114879696 w 21600"/>
                <a:gd name="T21" fmla="*/ 63011683 h 21600"/>
                <a:gd name="T22" fmla="*/ 132886095 w 21600"/>
                <a:gd name="T23" fmla="*/ 39509699 h 21600"/>
                <a:gd name="T24" fmla="*/ 132886095 w 21600"/>
                <a:gd name="T25" fmla="*/ 39509699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21600" y="5213"/>
                  </a:moveTo>
                  <a:cubicBezTo>
                    <a:pt x="19560" y="2089"/>
                    <a:pt x="15862" y="0"/>
                    <a:pt x="11638" y="0"/>
                  </a:cubicBezTo>
                  <a:cubicBezTo>
                    <a:pt x="5210" y="0"/>
                    <a:pt x="0" y="4835"/>
                    <a:pt x="0" y="10800"/>
                  </a:cubicBezTo>
                  <a:cubicBezTo>
                    <a:pt x="0" y="16765"/>
                    <a:pt x="5210" y="21600"/>
                    <a:pt x="11638" y="21600"/>
                  </a:cubicBezTo>
                  <a:cubicBezTo>
                    <a:pt x="15829" y="21600"/>
                    <a:pt x="19502" y="19544"/>
                    <a:pt x="21551" y="16459"/>
                  </a:cubicBezTo>
                  <a:lnTo>
                    <a:pt x="11477" y="10850"/>
                  </a:lnTo>
                  <a:lnTo>
                    <a:pt x="21600" y="5213"/>
                  </a:lnTo>
                  <a:close/>
                  <a:moveTo>
                    <a:pt x="13712" y="2900"/>
                  </a:moveTo>
                  <a:cubicBezTo>
                    <a:pt x="14739" y="2900"/>
                    <a:pt x="15571" y="3672"/>
                    <a:pt x="15571" y="4625"/>
                  </a:cubicBezTo>
                  <a:cubicBezTo>
                    <a:pt x="15571" y="5578"/>
                    <a:pt x="14739" y="6350"/>
                    <a:pt x="13712" y="6350"/>
                  </a:cubicBezTo>
                  <a:cubicBezTo>
                    <a:pt x="12686" y="6350"/>
                    <a:pt x="11854" y="5578"/>
                    <a:pt x="11854" y="4625"/>
                  </a:cubicBezTo>
                  <a:cubicBezTo>
                    <a:pt x="11854" y="3672"/>
                    <a:pt x="12686" y="2900"/>
                    <a:pt x="13712" y="2900"/>
                  </a:cubicBezTo>
                  <a:close/>
                  <a:moveTo>
                    <a:pt x="13712" y="2900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: Shape 83"/>
            <p:cNvSpPr>
              <a:spLocks/>
            </p:cNvSpPr>
            <p:nvPr/>
          </p:nvSpPr>
          <p:spPr bwMode="auto">
            <a:xfrm>
              <a:off x="899422" y="3789257"/>
              <a:ext cx="313062" cy="227875"/>
            </a:xfrm>
            <a:custGeom>
              <a:avLst/>
              <a:gdLst>
                <a:gd name="T0" fmla="*/ 284074652 w 21600"/>
                <a:gd name="T1" fmla="*/ 9591959 h 21600"/>
                <a:gd name="T2" fmla="*/ 130722003 w 21600"/>
                <a:gd name="T3" fmla="*/ 9591959 h 21600"/>
                <a:gd name="T4" fmla="*/ 130613565 w 21600"/>
                <a:gd name="T5" fmla="*/ 9477184 h 21600"/>
                <a:gd name="T6" fmla="*/ 120845572 w 21600"/>
                <a:gd name="T7" fmla="*/ 3495796 h 21600"/>
                <a:gd name="T8" fmla="*/ 106076264 w 21600"/>
                <a:gd name="T9" fmla="*/ 0 h 21600"/>
                <a:gd name="T10" fmla="*/ 62397606 w 21600"/>
                <a:gd name="T11" fmla="*/ 0 h 21600"/>
                <a:gd name="T12" fmla="*/ 47629465 w 21600"/>
                <a:gd name="T13" fmla="*/ 3495796 h 21600"/>
                <a:gd name="T14" fmla="*/ 37875355 w 21600"/>
                <a:gd name="T15" fmla="*/ 9477184 h 21600"/>
                <a:gd name="T16" fmla="*/ 37751749 w 21600"/>
                <a:gd name="T17" fmla="*/ 9591959 h 21600"/>
                <a:gd name="T18" fmla="*/ 10204304 w 21600"/>
                <a:gd name="T19" fmla="*/ 9591959 h 21600"/>
                <a:gd name="T20" fmla="*/ 0 w 21600"/>
                <a:gd name="T21" fmla="*/ 13504517 h 21600"/>
                <a:gd name="T22" fmla="*/ 0 w 21600"/>
                <a:gd name="T23" fmla="*/ 78701562 h 21600"/>
                <a:gd name="T24" fmla="*/ 10204304 w 21600"/>
                <a:gd name="T25" fmla="*/ 82610220 h 21600"/>
                <a:gd name="T26" fmla="*/ 284074652 w 21600"/>
                <a:gd name="T27" fmla="*/ 82610220 h 21600"/>
                <a:gd name="T28" fmla="*/ 294279076 w 21600"/>
                <a:gd name="T29" fmla="*/ 78701562 h 21600"/>
                <a:gd name="T30" fmla="*/ 294279076 w 21600"/>
                <a:gd name="T31" fmla="*/ 13504517 h 21600"/>
                <a:gd name="T32" fmla="*/ 284074652 w 21600"/>
                <a:gd name="T33" fmla="*/ 9591959 h 21600"/>
                <a:gd name="T34" fmla="*/ 43284027 w 21600"/>
                <a:gd name="T35" fmla="*/ 76204222 h 21600"/>
                <a:gd name="T36" fmla="*/ 8255980 w 21600"/>
                <a:gd name="T37" fmla="*/ 76204222 h 21600"/>
                <a:gd name="T38" fmla="*/ 8255980 w 21600"/>
                <a:gd name="T39" fmla="*/ 16108848 h 21600"/>
                <a:gd name="T40" fmla="*/ 43284027 w 21600"/>
                <a:gd name="T41" fmla="*/ 16108848 h 21600"/>
                <a:gd name="T42" fmla="*/ 43284027 w 21600"/>
                <a:gd name="T43" fmla="*/ 76204222 h 21600"/>
                <a:gd name="T44" fmla="*/ 146771280 w 21600"/>
                <a:gd name="T45" fmla="*/ 70237863 h 21600"/>
                <a:gd name="T46" fmla="*/ 83951256 w 21600"/>
                <a:gd name="T47" fmla="*/ 46154616 h 21600"/>
                <a:gd name="T48" fmla="*/ 146771280 w 21600"/>
                <a:gd name="T49" fmla="*/ 22075207 h 21600"/>
                <a:gd name="T50" fmla="*/ 209578696 w 21600"/>
                <a:gd name="T51" fmla="*/ 46154616 h 21600"/>
                <a:gd name="T52" fmla="*/ 146771280 w 21600"/>
                <a:gd name="T53" fmla="*/ 70237863 h 21600"/>
                <a:gd name="T54" fmla="*/ 266281437 w 21600"/>
                <a:gd name="T55" fmla="*/ 35713491 h 21600"/>
                <a:gd name="T56" fmla="*/ 229592674 w 21600"/>
                <a:gd name="T57" fmla="*/ 35713491 h 21600"/>
                <a:gd name="T58" fmla="*/ 229592674 w 21600"/>
                <a:gd name="T59" fmla="*/ 21650651 h 21600"/>
                <a:gd name="T60" fmla="*/ 266281437 w 21600"/>
                <a:gd name="T61" fmla="*/ 21650651 h 21600"/>
                <a:gd name="T62" fmla="*/ 266281437 w 21600"/>
                <a:gd name="T63" fmla="*/ 35713491 h 21600"/>
                <a:gd name="T64" fmla="*/ 266281437 w 21600"/>
                <a:gd name="T65" fmla="*/ 35713491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20851" y="2508"/>
                  </a:moveTo>
                  <a:lnTo>
                    <a:pt x="9595" y="2508"/>
                  </a:lnTo>
                  <a:cubicBezTo>
                    <a:pt x="9592" y="2498"/>
                    <a:pt x="9590" y="2487"/>
                    <a:pt x="9587" y="2478"/>
                  </a:cubicBezTo>
                  <a:lnTo>
                    <a:pt x="8870" y="914"/>
                  </a:lnTo>
                  <a:cubicBezTo>
                    <a:pt x="8686" y="411"/>
                    <a:pt x="8199" y="0"/>
                    <a:pt x="7786" y="0"/>
                  </a:cubicBezTo>
                  <a:lnTo>
                    <a:pt x="4580" y="0"/>
                  </a:lnTo>
                  <a:cubicBezTo>
                    <a:pt x="4168" y="0"/>
                    <a:pt x="3680" y="412"/>
                    <a:pt x="3496" y="914"/>
                  </a:cubicBezTo>
                  <a:lnTo>
                    <a:pt x="2780" y="2478"/>
                  </a:lnTo>
                  <a:cubicBezTo>
                    <a:pt x="2776" y="2487"/>
                    <a:pt x="2775" y="2498"/>
                    <a:pt x="2771" y="2508"/>
                  </a:cubicBezTo>
                  <a:lnTo>
                    <a:pt x="749" y="2508"/>
                  </a:lnTo>
                  <a:cubicBezTo>
                    <a:pt x="337" y="2508"/>
                    <a:pt x="0" y="2968"/>
                    <a:pt x="0" y="3531"/>
                  </a:cubicBezTo>
                  <a:lnTo>
                    <a:pt x="0" y="20578"/>
                  </a:lnTo>
                  <a:cubicBezTo>
                    <a:pt x="0" y="21140"/>
                    <a:pt x="337" y="21600"/>
                    <a:pt x="749" y="21600"/>
                  </a:cubicBezTo>
                  <a:lnTo>
                    <a:pt x="20851" y="21600"/>
                  </a:lnTo>
                  <a:cubicBezTo>
                    <a:pt x="21263" y="21600"/>
                    <a:pt x="21600" y="21140"/>
                    <a:pt x="21600" y="20578"/>
                  </a:cubicBezTo>
                  <a:lnTo>
                    <a:pt x="21600" y="3531"/>
                  </a:lnTo>
                  <a:cubicBezTo>
                    <a:pt x="21600" y="2968"/>
                    <a:pt x="21263" y="2508"/>
                    <a:pt x="20851" y="2508"/>
                  </a:cubicBezTo>
                  <a:close/>
                  <a:moveTo>
                    <a:pt x="3177" y="19925"/>
                  </a:moveTo>
                  <a:lnTo>
                    <a:pt x="606" y="19925"/>
                  </a:lnTo>
                  <a:lnTo>
                    <a:pt x="606" y="4212"/>
                  </a:lnTo>
                  <a:lnTo>
                    <a:pt x="3177" y="4212"/>
                  </a:lnTo>
                  <a:lnTo>
                    <a:pt x="3177" y="19925"/>
                  </a:lnTo>
                  <a:close/>
                  <a:moveTo>
                    <a:pt x="10773" y="18365"/>
                  </a:moveTo>
                  <a:cubicBezTo>
                    <a:pt x="8226" y="18365"/>
                    <a:pt x="6162" y="15546"/>
                    <a:pt x="6162" y="12068"/>
                  </a:cubicBezTo>
                  <a:cubicBezTo>
                    <a:pt x="6162" y="8591"/>
                    <a:pt x="8226" y="5772"/>
                    <a:pt x="10773" y="5772"/>
                  </a:cubicBezTo>
                  <a:cubicBezTo>
                    <a:pt x="13319" y="5772"/>
                    <a:pt x="15383" y="8591"/>
                    <a:pt x="15383" y="12068"/>
                  </a:cubicBezTo>
                  <a:cubicBezTo>
                    <a:pt x="15383" y="15546"/>
                    <a:pt x="13319" y="18365"/>
                    <a:pt x="10773" y="18365"/>
                  </a:cubicBezTo>
                  <a:close/>
                  <a:moveTo>
                    <a:pt x="19545" y="9338"/>
                  </a:moveTo>
                  <a:lnTo>
                    <a:pt x="16852" y="9338"/>
                  </a:lnTo>
                  <a:lnTo>
                    <a:pt x="16852" y="5661"/>
                  </a:lnTo>
                  <a:lnTo>
                    <a:pt x="19545" y="5661"/>
                  </a:lnTo>
                  <a:lnTo>
                    <a:pt x="19545" y="9338"/>
                  </a:lnTo>
                  <a:close/>
                  <a:moveTo>
                    <a:pt x="19545" y="9338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Group 84"/>
            <p:cNvGrpSpPr>
              <a:grpSpLocks/>
            </p:cNvGrpSpPr>
            <p:nvPr/>
          </p:nvGrpSpPr>
          <p:grpSpPr bwMode="auto">
            <a:xfrm>
              <a:off x="887349" y="4942822"/>
              <a:ext cx="310933" cy="266209"/>
              <a:chOff x="0" y="0"/>
              <a:chExt cx="576" cy="493"/>
            </a:xfrm>
            <a:solidFill>
              <a:schemeClr val="accent4"/>
            </a:solidFill>
            <a:effectLst/>
          </p:grpSpPr>
          <p:sp>
            <p:nvSpPr>
              <p:cNvPr id="74" name="Freeform: Shape 85"/>
              <p:cNvSpPr>
                <a:spLocks/>
              </p:cNvSpPr>
              <p:nvPr/>
            </p:nvSpPr>
            <p:spPr bwMode="auto">
              <a:xfrm>
                <a:off x="0" y="0"/>
                <a:ext cx="576" cy="4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600" h="21600">
                    <a:moveTo>
                      <a:pt x="20846" y="0"/>
                    </a:moveTo>
                    <a:lnTo>
                      <a:pt x="3886" y="0"/>
                    </a:lnTo>
                    <a:cubicBezTo>
                      <a:pt x="3293" y="0"/>
                      <a:pt x="3132" y="187"/>
                      <a:pt x="3132" y="883"/>
                    </a:cubicBezTo>
                    <a:lnTo>
                      <a:pt x="3132" y="3757"/>
                    </a:lnTo>
                    <a:lnTo>
                      <a:pt x="754" y="3757"/>
                    </a:lnTo>
                    <a:cubicBezTo>
                      <a:pt x="161" y="3757"/>
                      <a:pt x="0" y="3944"/>
                      <a:pt x="0" y="4639"/>
                    </a:cubicBezTo>
                    <a:lnTo>
                      <a:pt x="0" y="19215"/>
                    </a:lnTo>
                    <a:cubicBezTo>
                      <a:pt x="0" y="20254"/>
                      <a:pt x="1044" y="21600"/>
                      <a:pt x="2039" y="21600"/>
                    </a:cubicBezTo>
                    <a:lnTo>
                      <a:pt x="3886" y="21600"/>
                    </a:lnTo>
                    <a:lnTo>
                      <a:pt x="18035" y="21600"/>
                    </a:lnTo>
                    <a:lnTo>
                      <a:pt x="20845" y="21600"/>
                    </a:lnTo>
                    <a:cubicBezTo>
                      <a:pt x="21439" y="21600"/>
                      <a:pt x="21600" y="21413"/>
                      <a:pt x="21600" y="20717"/>
                    </a:cubicBezTo>
                    <a:lnTo>
                      <a:pt x="21600" y="883"/>
                    </a:lnTo>
                    <a:cubicBezTo>
                      <a:pt x="21600" y="187"/>
                      <a:pt x="21440" y="0"/>
                      <a:pt x="20846" y="0"/>
                    </a:cubicBezTo>
                    <a:close/>
                    <a:moveTo>
                      <a:pt x="20315" y="20097"/>
                    </a:moveTo>
                    <a:lnTo>
                      <a:pt x="18035" y="20097"/>
                    </a:lnTo>
                    <a:lnTo>
                      <a:pt x="3886" y="20097"/>
                    </a:lnTo>
                    <a:lnTo>
                      <a:pt x="2040" y="20097"/>
                    </a:lnTo>
                    <a:cubicBezTo>
                      <a:pt x="1811" y="20097"/>
                      <a:pt x="1310" y="19505"/>
                      <a:pt x="1285" y="19214"/>
                    </a:cubicBezTo>
                    <a:lnTo>
                      <a:pt x="1285" y="5258"/>
                    </a:lnTo>
                    <a:lnTo>
                      <a:pt x="3132" y="5258"/>
                    </a:lnTo>
                    <a:lnTo>
                      <a:pt x="3132" y="18750"/>
                    </a:lnTo>
                    <a:lnTo>
                      <a:pt x="4416" y="18750"/>
                    </a:lnTo>
                    <a:lnTo>
                      <a:pt x="4416" y="5258"/>
                    </a:lnTo>
                    <a:lnTo>
                      <a:pt x="4417" y="5258"/>
                    </a:lnTo>
                    <a:lnTo>
                      <a:pt x="4417" y="3756"/>
                    </a:lnTo>
                    <a:lnTo>
                      <a:pt x="4417" y="1502"/>
                    </a:lnTo>
                    <a:lnTo>
                      <a:pt x="20315" y="1502"/>
                    </a:lnTo>
                    <a:lnTo>
                      <a:pt x="20315" y="20097"/>
                    </a:lnTo>
                    <a:close/>
                    <a:moveTo>
                      <a:pt x="20315" y="20097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Rectangle 86"/>
              <p:cNvSpPr>
                <a:spLocks/>
              </p:cNvSpPr>
              <p:nvPr/>
            </p:nvSpPr>
            <p:spPr bwMode="auto">
              <a:xfrm>
                <a:off x="168" y="72"/>
                <a:ext cx="154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Rectangle 87"/>
              <p:cNvSpPr>
                <a:spLocks/>
              </p:cNvSpPr>
              <p:nvPr/>
            </p:nvSpPr>
            <p:spPr bwMode="auto">
              <a:xfrm>
                <a:off x="368" y="96"/>
                <a:ext cx="128" cy="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Rectangle 88"/>
              <p:cNvSpPr>
                <a:spLocks/>
              </p:cNvSpPr>
              <p:nvPr/>
            </p:nvSpPr>
            <p:spPr bwMode="auto">
              <a:xfrm>
                <a:off x="368" y="176"/>
                <a:ext cx="128" cy="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Rectangle 89"/>
              <p:cNvSpPr>
                <a:spLocks/>
              </p:cNvSpPr>
              <p:nvPr/>
            </p:nvSpPr>
            <p:spPr bwMode="auto">
              <a:xfrm>
                <a:off x="168" y="280"/>
                <a:ext cx="330" cy="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Rectangle 90"/>
              <p:cNvSpPr>
                <a:spLocks/>
              </p:cNvSpPr>
              <p:nvPr/>
            </p:nvSpPr>
            <p:spPr bwMode="auto">
              <a:xfrm>
                <a:off x="168" y="360"/>
                <a:ext cx="330" cy="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Rectangle 91"/>
            <p:cNvSpPr/>
            <p:nvPr/>
          </p:nvSpPr>
          <p:spPr>
            <a:xfrm>
              <a:off x="6773572" y="3016215"/>
              <a:ext cx="3367121" cy="232557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Rectangle: Rounded Corners 92"/>
            <p:cNvSpPr/>
            <p:nvPr/>
          </p:nvSpPr>
          <p:spPr>
            <a:xfrm rot="5400000">
              <a:off x="8973792" y="1148209"/>
              <a:ext cx="226810" cy="4462773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: Rounded Corners 93"/>
            <p:cNvSpPr/>
            <p:nvPr/>
          </p:nvSpPr>
          <p:spPr>
            <a:xfrm>
              <a:off x="6855812" y="3266189"/>
              <a:ext cx="3874861" cy="226808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31" name="Rectangle 94"/>
            <p:cNvSpPr/>
            <p:nvPr/>
          </p:nvSpPr>
          <p:spPr>
            <a:xfrm>
              <a:off x="6773572" y="3574154"/>
              <a:ext cx="3367121" cy="232557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Rectangle: Rounded Corners 95"/>
            <p:cNvSpPr/>
            <p:nvPr/>
          </p:nvSpPr>
          <p:spPr>
            <a:xfrm rot="5400000">
              <a:off x="8973792" y="1706147"/>
              <a:ext cx="226810" cy="4462773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: Rounded Corners 96"/>
            <p:cNvSpPr/>
            <p:nvPr/>
          </p:nvSpPr>
          <p:spPr>
            <a:xfrm>
              <a:off x="6855811" y="3824127"/>
              <a:ext cx="2395654" cy="226808"/>
            </a:xfrm>
            <a:prstGeom prst="roundRect">
              <a:avLst/>
            </a:prstGeom>
            <a:pattFill prst="ltUpDiag">
              <a:fgClr>
                <a:schemeClr val="accent3">
                  <a:lumMod val="75000"/>
                </a:schemeClr>
              </a:fgClr>
              <a:bgClr>
                <a:schemeClr val="accent3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58%</a:t>
              </a:r>
            </a:p>
          </p:txBody>
        </p:sp>
        <p:sp>
          <p:nvSpPr>
            <p:cNvPr id="34" name="Rectangle 97"/>
            <p:cNvSpPr/>
            <p:nvPr/>
          </p:nvSpPr>
          <p:spPr>
            <a:xfrm>
              <a:off x="6773572" y="4132092"/>
              <a:ext cx="3367121" cy="232557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5" name="Rectangle: Rounded Corners 98"/>
            <p:cNvSpPr/>
            <p:nvPr/>
          </p:nvSpPr>
          <p:spPr>
            <a:xfrm rot="5400000">
              <a:off x="8973792" y="2264085"/>
              <a:ext cx="226810" cy="4462773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: Rounded Corners 99"/>
            <p:cNvSpPr/>
            <p:nvPr/>
          </p:nvSpPr>
          <p:spPr>
            <a:xfrm>
              <a:off x="6855812" y="4382065"/>
              <a:ext cx="3380487" cy="226808"/>
            </a:xfrm>
            <a:prstGeom prst="roundRect">
              <a:avLst/>
            </a:prstGeom>
            <a:pattFill prst="ltUpDiag">
              <a:fgClr>
                <a:schemeClr val="accent2">
                  <a:lumMod val="75000"/>
                </a:schemeClr>
              </a:fgClr>
              <a:bgClr>
                <a:schemeClr val="accent2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76%</a:t>
              </a:r>
            </a:p>
          </p:txBody>
        </p:sp>
        <p:sp>
          <p:nvSpPr>
            <p:cNvPr id="37" name="Rectangle 100"/>
            <p:cNvSpPr/>
            <p:nvPr/>
          </p:nvSpPr>
          <p:spPr>
            <a:xfrm>
              <a:off x="6773572" y="4728718"/>
              <a:ext cx="3367121" cy="232557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Rectangle: Rounded Corners 101"/>
            <p:cNvSpPr/>
            <p:nvPr/>
          </p:nvSpPr>
          <p:spPr>
            <a:xfrm rot="5400000">
              <a:off x="8973792" y="2860711"/>
              <a:ext cx="226810" cy="4462773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: Rounded Corners 102"/>
            <p:cNvSpPr/>
            <p:nvPr/>
          </p:nvSpPr>
          <p:spPr>
            <a:xfrm>
              <a:off x="6855812" y="4978691"/>
              <a:ext cx="3874861" cy="226808"/>
            </a:xfrm>
            <a:prstGeom prst="roundRect">
              <a:avLst/>
            </a:prstGeom>
            <a:pattFill prst="ltUpDiag">
              <a:fgClr>
                <a:schemeClr val="accent4">
                  <a:lumMod val="75000"/>
                </a:schemeClr>
              </a:fgClr>
              <a:bgClr>
                <a:schemeClr val="accent4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40" name="Rectangle 103"/>
            <p:cNvSpPr/>
            <p:nvPr/>
          </p:nvSpPr>
          <p:spPr>
            <a:xfrm>
              <a:off x="6773572" y="5286656"/>
              <a:ext cx="3367121" cy="232557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 b="1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" name="Rectangle: Rounded Corners 104"/>
            <p:cNvSpPr/>
            <p:nvPr/>
          </p:nvSpPr>
          <p:spPr>
            <a:xfrm rot="5400000">
              <a:off x="8973792" y="3418649"/>
              <a:ext cx="226810" cy="4462773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: Rounded Corners 105"/>
            <p:cNvSpPr/>
            <p:nvPr/>
          </p:nvSpPr>
          <p:spPr>
            <a:xfrm>
              <a:off x="6855811" y="5536629"/>
              <a:ext cx="2395654" cy="226808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58%</a:t>
              </a:r>
            </a:p>
          </p:txBody>
        </p:sp>
        <p:sp>
          <p:nvSpPr>
            <p:cNvPr id="43" name="Freeform: Shape 106"/>
            <p:cNvSpPr>
              <a:spLocks/>
            </p:cNvSpPr>
            <p:nvPr/>
          </p:nvSpPr>
          <p:spPr bwMode="auto">
            <a:xfrm>
              <a:off x="6388790" y="5478398"/>
              <a:ext cx="313063" cy="310933"/>
            </a:xfrm>
            <a:custGeom>
              <a:avLst/>
              <a:gdLst>
                <a:gd name="T0" fmla="*/ 278227252 w 21437"/>
                <a:gd name="T1" fmla="*/ 181512920 h 21437"/>
                <a:gd name="T2" fmla="*/ 224525382 w 21437"/>
                <a:gd name="T3" fmla="*/ 186253815 h 21437"/>
                <a:gd name="T4" fmla="*/ 163746388 w 21437"/>
                <a:gd name="T5" fmla="*/ 127098893 h 21437"/>
                <a:gd name="T6" fmla="*/ 297860420 w 21437"/>
                <a:gd name="T7" fmla="*/ 48183154 h 21437"/>
                <a:gd name="T8" fmla="*/ 275053811 w 21437"/>
                <a:gd name="T9" fmla="*/ 25990522 h 21437"/>
                <a:gd name="T10" fmla="*/ 103373648 w 21437"/>
                <a:gd name="T11" fmla="*/ 68352185 h 21437"/>
                <a:gd name="T12" fmla="*/ 39968114 w 21437"/>
                <a:gd name="T13" fmla="*/ 6668302 h 21437"/>
                <a:gd name="T14" fmla="*/ 6852655 w 21437"/>
                <a:gd name="T15" fmla="*/ 6668302 h 21437"/>
                <a:gd name="T16" fmla="*/ 6852655 w 21437"/>
                <a:gd name="T17" fmla="*/ 38890974 h 21437"/>
                <a:gd name="T18" fmla="*/ 70245387 w 21437"/>
                <a:gd name="T19" fmla="*/ 100574975 h 21437"/>
                <a:gd name="T20" fmla="*/ 26808398 w 21437"/>
                <a:gd name="T21" fmla="*/ 267534270 h 21437"/>
                <a:gd name="T22" fmla="*/ 49629224 w 21437"/>
                <a:gd name="T23" fmla="*/ 289739412 h 21437"/>
                <a:gd name="T24" fmla="*/ 130630929 w 21437"/>
                <a:gd name="T25" fmla="*/ 159320396 h 21437"/>
                <a:gd name="T26" fmla="*/ 191411339 w 21437"/>
                <a:gd name="T27" fmla="*/ 218476486 h 21437"/>
                <a:gd name="T28" fmla="*/ 186538780 w 21437"/>
                <a:gd name="T29" fmla="*/ 270731883 h 21437"/>
                <a:gd name="T30" fmla="*/ 209344203 w 21437"/>
                <a:gd name="T31" fmla="*/ 292937024 h 21437"/>
                <a:gd name="T32" fmla="*/ 242459541 w 21437"/>
                <a:gd name="T33" fmla="*/ 235926948 h 21437"/>
                <a:gd name="T34" fmla="*/ 301048198 w 21437"/>
                <a:gd name="T35" fmla="*/ 203704266 h 21437"/>
                <a:gd name="T36" fmla="*/ 278227252 w 21437"/>
                <a:gd name="T37" fmla="*/ 181512920 h 21437"/>
                <a:gd name="T38" fmla="*/ 278227252 w 21437"/>
                <a:gd name="T39" fmla="*/ 181512920 h 214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437" h="21437">
                  <a:moveTo>
                    <a:pt x="19812" y="13283"/>
                  </a:moveTo>
                  <a:lnTo>
                    <a:pt x="15988" y="13630"/>
                  </a:lnTo>
                  <a:lnTo>
                    <a:pt x="11660" y="9301"/>
                  </a:lnTo>
                  <a:lnTo>
                    <a:pt x="21210" y="3526"/>
                  </a:lnTo>
                  <a:lnTo>
                    <a:pt x="19586" y="1902"/>
                  </a:lnTo>
                  <a:lnTo>
                    <a:pt x="7361" y="5002"/>
                  </a:lnTo>
                  <a:lnTo>
                    <a:pt x="2846" y="488"/>
                  </a:lnTo>
                  <a:cubicBezTo>
                    <a:pt x="2195" y="-163"/>
                    <a:pt x="1140" y="-163"/>
                    <a:pt x="488" y="488"/>
                  </a:cubicBezTo>
                  <a:cubicBezTo>
                    <a:pt x="-163" y="1140"/>
                    <a:pt x="-163" y="2195"/>
                    <a:pt x="488" y="2846"/>
                  </a:cubicBezTo>
                  <a:lnTo>
                    <a:pt x="5002" y="7360"/>
                  </a:lnTo>
                  <a:lnTo>
                    <a:pt x="1909" y="19578"/>
                  </a:lnTo>
                  <a:lnTo>
                    <a:pt x="3534" y="21203"/>
                  </a:lnTo>
                  <a:lnTo>
                    <a:pt x="9302" y="11659"/>
                  </a:lnTo>
                  <a:lnTo>
                    <a:pt x="13630" y="15988"/>
                  </a:lnTo>
                  <a:lnTo>
                    <a:pt x="13283" y="19812"/>
                  </a:lnTo>
                  <a:lnTo>
                    <a:pt x="14907" y="21437"/>
                  </a:lnTo>
                  <a:lnTo>
                    <a:pt x="17265" y="17265"/>
                  </a:lnTo>
                  <a:lnTo>
                    <a:pt x="21437" y="14907"/>
                  </a:lnTo>
                  <a:lnTo>
                    <a:pt x="19812" y="13283"/>
                  </a:lnTo>
                  <a:close/>
                  <a:moveTo>
                    <a:pt x="19812" y="13283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: Shape 107"/>
            <p:cNvSpPr>
              <a:spLocks/>
            </p:cNvSpPr>
            <p:nvPr/>
          </p:nvSpPr>
          <p:spPr bwMode="auto">
            <a:xfrm>
              <a:off x="6459072" y="3193677"/>
              <a:ext cx="172504" cy="313062"/>
            </a:xfrm>
            <a:custGeom>
              <a:avLst/>
              <a:gdLst>
                <a:gd name="T0" fmla="*/ 19780573 w 21600"/>
                <a:gd name="T1" fmla="*/ 191199061 h 21600"/>
                <a:gd name="T2" fmla="*/ 25382283 w 21600"/>
                <a:gd name="T3" fmla="*/ 96676410 h 21600"/>
                <a:gd name="T4" fmla="*/ 25387355 w 21600"/>
                <a:gd name="T5" fmla="*/ 96648741 h 21600"/>
                <a:gd name="T6" fmla="*/ 25382283 w 21600"/>
                <a:gd name="T7" fmla="*/ 96648741 h 21600"/>
                <a:gd name="T8" fmla="*/ 25387355 w 21600"/>
                <a:gd name="T9" fmla="*/ 96554089 h 21600"/>
                <a:gd name="T10" fmla="*/ 10594318 w 21600"/>
                <a:gd name="T11" fmla="*/ 96622250 h 21600"/>
                <a:gd name="T12" fmla="*/ 16003842 w 21600"/>
                <a:gd name="T13" fmla="*/ 0 h 21600"/>
                <a:gd name="T14" fmla="*/ 7705606 w 21600"/>
                <a:gd name="T15" fmla="*/ 0 h 21600"/>
                <a:gd name="T16" fmla="*/ 6346 w 21600"/>
                <a:gd name="T17" fmla="*/ 130381521 h 21600"/>
                <a:gd name="T18" fmla="*/ 0 w 21600"/>
                <a:gd name="T19" fmla="*/ 130409308 h 21600"/>
                <a:gd name="T20" fmla="*/ 5066 w 21600"/>
                <a:gd name="T21" fmla="*/ 130409308 h 21600"/>
                <a:gd name="T22" fmla="*/ 0 w 21600"/>
                <a:gd name="T23" fmla="*/ 130517735 h 21600"/>
                <a:gd name="T24" fmla="*/ 14793037 w 21600"/>
                <a:gd name="T25" fmla="*/ 130436966 h 21600"/>
                <a:gd name="T26" fmla="*/ 11261231 w 21600"/>
                <a:gd name="T27" fmla="*/ 191212836 h 21600"/>
                <a:gd name="T28" fmla="*/ 4331826 w 21600"/>
                <a:gd name="T29" fmla="*/ 191212836 h 21600"/>
                <a:gd name="T30" fmla="*/ 10776413 w 21600"/>
                <a:gd name="T31" fmla="*/ 294279076 h 21600"/>
                <a:gd name="T32" fmla="*/ 27129407 w 21600"/>
                <a:gd name="T33" fmla="*/ 191212836 h 21600"/>
                <a:gd name="T34" fmla="*/ 19780573 w 21600"/>
                <a:gd name="T35" fmla="*/ 191212836 h 21600"/>
                <a:gd name="T36" fmla="*/ 19780573 w 21600"/>
                <a:gd name="T37" fmla="*/ 191199061 h 21600"/>
                <a:gd name="T38" fmla="*/ 19780573 w 21600"/>
                <a:gd name="T39" fmla="*/ 191199061 h 216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00" h="21600">
                  <a:moveTo>
                    <a:pt x="15749" y="14034"/>
                  </a:moveTo>
                  <a:lnTo>
                    <a:pt x="20209" y="7096"/>
                  </a:lnTo>
                  <a:lnTo>
                    <a:pt x="20213" y="7094"/>
                  </a:lnTo>
                  <a:lnTo>
                    <a:pt x="20209" y="7094"/>
                  </a:lnTo>
                  <a:lnTo>
                    <a:pt x="20213" y="7087"/>
                  </a:lnTo>
                  <a:lnTo>
                    <a:pt x="8435" y="7092"/>
                  </a:lnTo>
                  <a:cubicBezTo>
                    <a:pt x="8491" y="6986"/>
                    <a:pt x="11303" y="2726"/>
                    <a:pt x="12742" y="0"/>
                  </a:cubicBezTo>
                  <a:lnTo>
                    <a:pt x="6135" y="0"/>
                  </a:lnTo>
                  <a:lnTo>
                    <a:pt x="5" y="9570"/>
                  </a:lnTo>
                  <a:lnTo>
                    <a:pt x="0" y="9572"/>
                  </a:lnTo>
                  <a:lnTo>
                    <a:pt x="4" y="9572"/>
                  </a:lnTo>
                  <a:lnTo>
                    <a:pt x="0" y="9580"/>
                  </a:lnTo>
                  <a:lnTo>
                    <a:pt x="11778" y="9574"/>
                  </a:lnTo>
                  <a:cubicBezTo>
                    <a:pt x="11738" y="9650"/>
                    <a:pt x="10302" y="11811"/>
                    <a:pt x="8966" y="14035"/>
                  </a:cubicBezTo>
                  <a:lnTo>
                    <a:pt x="3449" y="14035"/>
                  </a:lnTo>
                  <a:lnTo>
                    <a:pt x="8580" y="21600"/>
                  </a:lnTo>
                  <a:lnTo>
                    <a:pt x="21600" y="14035"/>
                  </a:lnTo>
                  <a:lnTo>
                    <a:pt x="15749" y="14035"/>
                  </a:lnTo>
                  <a:lnTo>
                    <a:pt x="15749" y="14034"/>
                  </a:lnTo>
                  <a:close/>
                  <a:moveTo>
                    <a:pt x="15749" y="14034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: Shape 108"/>
            <p:cNvSpPr>
              <a:spLocks/>
            </p:cNvSpPr>
            <p:nvPr/>
          </p:nvSpPr>
          <p:spPr bwMode="auto">
            <a:xfrm>
              <a:off x="6379631" y="4312423"/>
              <a:ext cx="287507" cy="313062"/>
            </a:xfrm>
            <a:custGeom>
              <a:avLst/>
              <a:gdLst>
                <a:gd name="T0" fmla="*/ 209330669 w 21600"/>
                <a:gd name="T1" fmla="*/ 71021845 h 21600"/>
                <a:gd name="T2" fmla="*/ 112786572 w 21600"/>
                <a:gd name="T3" fmla="*/ 0 h 21600"/>
                <a:gd name="T4" fmla="*/ 0 w 21600"/>
                <a:gd name="T5" fmla="*/ 147139538 h 21600"/>
                <a:gd name="T6" fmla="*/ 112786572 w 21600"/>
                <a:gd name="T7" fmla="*/ 294279076 h 21600"/>
                <a:gd name="T8" fmla="*/ 208855966 w 21600"/>
                <a:gd name="T9" fmla="*/ 224238280 h 21600"/>
                <a:gd name="T10" fmla="*/ 111226631 w 21600"/>
                <a:gd name="T11" fmla="*/ 147820490 h 21600"/>
                <a:gd name="T12" fmla="*/ 209330669 w 21600"/>
                <a:gd name="T13" fmla="*/ 71021845 h 21600"/>
                <a:gd name="T14" fmla="*/ 132886095 w 21600"/>
                <a:gd name="T15" fmla="*/ 39509699 h 21600"/>
                <a:gd name="T16" fmla="*/ 150902347 w 21600"/>
                <a:gd name="T17" fmla="*/ 63011683 h 21600"/>
                <a:gd name="T18" fmla="*/ 132886095 w 21600"/>
                <a:gd name="T19" fmla="*/ 86512490 h 21600"/>
                <a:gd name="T20" fmla="*/ 114879696 w 21600"/>
                <a:gd name="T21" fmla="*/ 63011683 h 21600"/>
                <a:gd name="T22" fmla="*/ 132886095 w 21600"/>
                <a:gd name="T23" fmla="*/ 39509699 h 21600"/>
                <a:gd name="T24" fmla="*/ 132886095 w 21600"/>
                <a:gd name="T25" fmla="*/ 39509699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21600" y="5213"/>
                  </a:moveTo>
                  <a:cubicBezTo>
                    <a:pt x="19560" y="2089"/>
                    <a:pt x="15862" y="0"/>
                    <a:pt x="11638" y="0"/>
                  </a:cubicBezTo>
                  <a:cubicBezTo>
                    <a:pt x="5210" y="0"/>
                    <a:pt x="0" y="4835"/>
                    <a:pt x="0" y="10800"/>
                  </a:cubicBezTo>
                  <a:cubicBezTo>
                    <a:pt x="0" y="16765"/>
                    <a:pt x="5210" y="21600"/>
                    <a:pt x="11638" y="21600"/>
                  </a:cubicBezTo>
                  <a:cubicBezTo>
                    <a:pt x="15829" y="21600"/>
                    <a:pt x="19502" y="19544"/>
                    <a:pt x="21551" y="16459"/>
                  </a:cubicBezTo>
                  <a:lnTo>
                    <a:pt x="11477" y="10850"/>
                  </a:lnTo>
                  <a:lnTo>
                    <a:pt x="21600" y="5213"/>
                  </a:lnTo>
                  <a:close/>
                  <a:moveTo>
                    <a:pt x="13712" y="2900"/>
                  </a:moveTo>
                  <a:cubicBezTo>
                    <a:pt x="14739" y="2900"/>
                    <a:pt x="15571" y="3672"/>
                    <a:pt x="15571" y="4625"/>
                  </a:cubicBezTo>
                  <a:cubicBezTo>
                    <a:pt x="15571" y="5578"/>
                    <a:pt x="14739" y="6350"/>
                    <a:pt x="13712" y="6350"/>
                  </a:cubicBezTo>
                  <a:cubicBezTo>
                    <a:pt x="12686" y="6350"/>
                    <a:pt x="11854" y="5578"/>
                    <a:pt x="11854" y="4625"/>
                  </a:cubicBezTo>
                  <a:cubicBezTo>
                    <a:pt x="11854" y="3672"/>
                    <a:pt x="12686" y="2900"/>
                    <a:pt x="13712" y="2900"/>
                  </a:cubicBezTo>
                  <a:close/>
                  <a:moveTo>
                    <a:pt x="13712" y="2900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: Shape 109"/>
            <p:cNvSpPr>
              <a:spLocks/>
            </p:cNvSpPr>
            <p:nvPr/>
          </p:nvSpPr>
          <p:spPr bwMode="auto">
            <a:xfrm>
              <a:off x="6388793" y="3789257"/>
              <a:ext cx="313062" cy="227875"/>
            </a:xfrm>
            <a:custGeom>
              <a:avLst/>
              <a:gdLst>
                <a:gd name="T0" fmla="*/ 284074652 w 21600"/>
                <a:gd name="T1" fmla="*/ 9591959 h 21600"/>
                <a:gd name="T2" fmla="*/ 130722003 w 21600"/>
                <a:gd name="T3" fmla="*/ 9591959 h 21600"/>
                <a:gd name="T4" fmla="*/ 130613565 w 21600"/>
                <a:gd name="T5" fmla="*/ 9477184 h 21600"/>
                <a:gd name="T6" fmla="*/ 120845572 w 21600"/>
                <a:gd name="T7" fmla="*/ 3495796 h 21600"/>
                <a:gd name="T8" fmla="*/ 106076264 w 21600"/>
                <a:gd name="T9" fmla="*/ 0 h 21600"/>
                <a:gd name="T10" fmla="*/ 62397606 w 21600"/>
                <a:gd name="T11" fmla="*/ 0 h 21600"/>
                <a:gd name="T12" fmla="*/ 47629465 w 21600"/>
                <a:gd name="T13" fmla="*/ 3495796 h 21600"/>
                <a:gd name="T14" fmla="*/ 37875355 w 21600"/>
                <a:gd name="T15" fmla="*/ 9477184 h 21600"/>
                <a:gd name="T16" fmla="*/ 37751749 w 21600"/>
                <a:gd name="T17" fmla="*/ 9591959 h 21600"/>
                <a:gd name="T18" fmla="*/ 10204304 w 21600"/>
                <a:gd name="T19" fmla="*/ 9591959 h 21600"/>
                <a:gd name="T20" fmla="*/ 0 w 21600"/>
                <a:gd name="T21" fmla="*/ 13504517 h 21600"/>
                <a:gd name="T22" fmla="*/ 0 w 21600"/>
                <a:gd name="T23" fmla="*/ 78701562 h 21600"/>
                <a:gd name="T24" fmla="*/ 10204304 w 21600"/>
                <a:gd name="T25" fmla="*/ 82610220 h 21600"/>
                <a:gd name="T26" fmla="*/ 284074652 w 21600"/>
                <a:gd name="T27" fmla="*/ 82610220 h 21600"/>
                <a:gd name="T28" fmla="*/ 294279076 w 21600"/>
                <a:gd name="T29" fmla="*/ 78701562 h 21600"/>
                <a:gd name="T30" fmla="*/ 294279076 w 21600"/>
                <a:gd name="T31" fmla="*/ 13504517 h 21600"/>
                <a:gd name="T32" fmla="*/ 284074652 w 21600"/>
                <a:gd name="T33" fmla="*/ 9591959 h 21600"/>
                <a:gd name="T34" fmla="*/ 43284027 w 21600"/>
                <a:gd name="T35" fmla="*/ 76204222 h 21600"/>
                <a:gd name="T36" fmla="*/ 8255980 w 21600"/>
                <a:gd name="T37" fmla="*/ 76204222 h 21600"/>
                <a:gd name="T38" fmla="*/ 8255980 w 21600"/>
                <a:gd name="T39" fmla="*/ 16108848 h 21600"/>
                <a:gd name="T40" fmla="*/ 43284027 w 21600"/>
                <a:gd name="T41" fmla="*/ 16108848 h 21600"/>
                <a:gd name="T42" fmla="*/ 43284027 w 21600"/>
                <a:gd name="T43" fmla="*/ 76204222 h 21600"/>
                <a:gd name="T44" fmla="*/ 146771280 w 21600"/>
                <a:gd name="T45" fmla="*/ 70237863 h 21600"/>
                <a:gd name="T46" fmla="*/ 83951256 w 21600"/>
                <a:gd name="T47" fmla="*/ 46154616 h 21600"/>
                <a:gd name="T48" fmla="*/ 146771280 w 21600"/>
                <a:gd name="T49" fmla="*/ 22075207 h 21600"/>
                <a:gd name="T50" fmla="*/ 209578696 w 21600"/>
                <a:gd name="T51" fmla="*/ 46154616 h 21600"/>
                <a:gd name="T52" fmla="*/ 146771280 w 21600"/>
                <a:gd name="T53" fmla="*/ 70237863 h 21600"/>
                <a:gd name="T54" fmla="*/ 266281437 w 21600"/>
                <a:gd name="T55" fmla="*/ 35713491 h 21600"/>
                <a:gd name="T56" fmla="*/ 229592674 w 21600"/>
                <a:gd name="T57" fmla="*/ 35713491 h 21600"/>
                <a:gd name="T58" fmla="*/ 229592674 w 21600"/>
                <a:gd name="T59" fmla="*/ 21650651 h 21600"/>
                <a:gd name="T60" fmla="*/ 266281437 w 21600"/>
                <a:gd name="T61" fmla="*/ 21650651 h 21600"/>
                <a:gd name="T62" fmla="*/ 266281437 w 21600"/>
                <a:gd name="T63" fmla="*/ 35713491 h 21600"/>
                <a:gd name="T64" fmla="*/ 266281437 w 21600"/>
                <a:gd name="T65" fmla="*/ 35713491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20851" y="2508"/>
                  </a:moveTo>
                  <a:lnTo>
                    <a:pt x="9595" y="2508"/>
                  </a:lnTo>
                  <a:cubicBezTo>
                    <a:pt x="9592" y="2498"/>
                    <a:pt x="9590" y="2487"/>
                    <a:pt x="9587" y="2478"/>
                  </a:cubicBezTo>
                  <a:lnTo>
                    <a:pt x="8870" y="914"/>
                  </a:lnTo>
                  <a:cubicBezTo>
                    <a:pt x="8686" y="411"/>
                    <a:pt x="8199" y="0"/>
                    <a:pt x="7786" y="0"/>
                  </a:cubicBezTo>
                  <a:lnTo>
                    <a:pt x="4580" y="0"/>
                  </a:lnTo>
                  <a:cubicBezTo>
                    <a:pt x="4168" y="0"/>
                    <a:pt x="3680" y="412"/>
                    <a:pt x="3496" y="914"/>
                  </a:cubicBezTo>
                  <a:lnTo>
                    <a:pt x="2780" y="2478"/>
                  </a:lnTo>
                  <a:cubicBezTo>
                    <a:pt x="2776" y="2487"/>
                    <a:pt x="2775" y="2498"/>
                    <a:pt x="2771" y="2508"/>
                  </a:cubicBezTo>
                  <a:lnTo>
                    <a:pt x="749" y="2508"/>
                  </a:lnTo>
                  <a:cubicBezTo>
                    <a:pt x="337" y="2508"/>
                    <a:pt x="0" y="2968"/>
                    <a:pt x="0" y="3531"/>
                  </a:cubicBezTo>
                  <a:lnTo>
                    <a:pt x="0" y="20578"/>
                  </a:lnTo>
                  <a:cubicBezTo>
                    <a:pt x="0" y="21140"/>
                    <a:pt x="337" y="21600"/>
                    <a:pt x="749" y="21600"/>
                  </a:cubicBezTo>
                  <a:lnTo>
                    <a:pt x="20851" y="21600"/>
                  </a:lnTo>
                  <a:cubicBezTo>
                    <a:pt x="21263" y="21600"/>
                    <a:pt x="21600" y="21140"/>
                    <a:pt x="21600" y="20578"/>
                  </a:cubicBezTo>
                  <a:lnTo>
                    <a:pt x="21600" y="3531"/>
                  </a:lnTo>
                  <a:cubicBezTo>
                    <a:pt x="21600" y="2968"/>
                    <a:pt x="21263" y="2508"/>
                    <a:pt x="20851" y="2508"/>
                  </a:cubicBezTo>
                  <a:close/>
                  <a:moveTo>
                    <a:pt x="3177" y="19925"/>
                  </a:moveTo>
                  <a:lnTo>
                    <a:pt x="606" y="19925"/>
                  </a:lnTo>
                  <a:lnTo>
                    <a:pt x="606" y="4212"/>
                  </a:lnTo>
                  <a:lnTo>
                    <a:pt x="3177" y="4212"/>
                  </a:lnTo>
                  <a:lnTo>
                    <a:pt x="3177" y="19925"/>
                  </a:lnTo>
                  <a:close/>
                  <a:moveTo>
                    <a:pt x="10773" y="18365"/>
                  </a:moveTo>
                  <a:cubicBezTo>
                    <a:pt x="8226" y="18365"/>
                    <a:pt x="6162" y="15546"/>
                    <a:pt x="6162" y="12068"/>
                  </a:cubicBezTo>
                  <a:cubicBezTo>
                    <a:pt x="6162" y="8591"/>
                    <a:pt x="8226" y="5772"/>
                    <a:pt x="10773" y="5772"/>
                  </a:cubicBezTo>
                  <a:cubicBezTo>
                    <a:pt x="13319" y="5772"/>
                    <a:pt x="15383" y="8591"/>
                    <a:pt x="15383" y="12068"/>
                  </a:cubicBezTo>
                  <a:cubicBezTo>
                    <a:pt x="15383" y="15546"/>
                    <a:pt x="13319" y="18365"/>
                    <a:pt x="10773" y="18365"/>
                  </a:cubicBezTo>
                  <a:close/>
                  <a:moveTo>
                    <a:pt x="19545" y="9338"/>
                  </a:moveTo>
                  <a:lnTo>
                    <a:pt x="16852" y="9338"/>
                  </a:lnTo>
                  <a:lnTo>
                    <a:pt x="16852" y="5661"/>
                  </a:lnTo>
                  <a:lnTo>
                    <a:pt x="19545" y="5661"/>
                  </a:lnTo>
                  <a:lnTo>
                    <a:pt x="19545" y="9338"/>
                  </a:lnTo>
                  <a:close/>
                  <a:moveTo>
                    <a:pt x="19545" y="9338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7" name="Group 110"/>
            <p:cNvGrpSpPr>
              <a:grpSpLocks/>
            </p:cNvGrpSpPr>
            <p:nvPr/>
          </p:nvGrpSpPr>
          <p:grpSpPr bwMode="auto">
            <a:xfrm>
              <a:off x="6376719" y="4942822"/>
              <a:ext cx="310933" cy="266209"/>
              <a:chOff x="0" y="0"/>
              <a:chExt cx="576" cy="493"/>
            </a:xfrm>
            <a:solidFill>
              <a:schemeClr val="accent4"/>
            </a:solidFill>
            <a:effectLst/>
          </p:grpSpPr>
          <p:sp>
            <p:nvSpPr>
              <p:cNvPr id="68" name="Freeform: Shape 111"/>
              <p:cNvSpPr>
                <a:spLocks/>
              </p:cNvSpPr>
              <p:nvPr/>
            </p:nvSpPr>
            <p:spPr bwMode="auto">
              <a:xfrm>
                <a:off x="0" y="0"/>
                <a:ext cx="576" cy="4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600" h="21600">
                    <a:moveTo>
                      <a:pt x="20846" y="0"/>
                    </a:moveTo>
                    <a:lnTo>
                      <a:pt x="3886" y="0"/>
                    </a:lnTo>
                    <a:cubicBezTo>
                      <a:pt x="3293" y="0"/>
                      <a:pt x="3132" y="187"/>
                      <a:pt x="3132" y="883"/>
                    </a:cubicBezTo>
                    <a:lnTo>
                      <a:pt x="3132" y="3757"/>
                    </a:lnTo>
                    <a:lnTo>
                      <a:pt x="754" y="3757"/>
                    </a:lnTo>
                    <a:cubicBezTo>
                      <a:pt x="161" y="3757"/>
                      <a:pt x="0" y="3944"/>
                      <a:pt x="0" y="4639"/>
                    </a:cubicBezTo>
                    <a:lnTo>
                      <a:pt x="0" y="19215"/>
                    </a:lnTo>
                    <a:cubicBezTo>
                      <a:pt x="0" y="20254"/>
                      <a:pt x="1044" y="21600"/>
                      <a:pt x="2039" y="21600"/>
                    </a:cubicBezTo>
                    <a:lnTo>
                      <a:pt x="3886" y="21600"/>
                    </a:lnTo>
                    <a:lnTo>
                      <a:pt x="18035" y="21600"/>
                    </a:lnTo>
                    <a:lnTo>
                      <a:pt x="20845" y="21600"/>
                    </a:lnTo>
                    <a:cubicBezTo>
                      <a:pt x="21439" y="21600"/>
                      <a:pt x="21600" y="21413"/>
                      <a:pt x="21600" y="20717"/>
                    </a:cubicBezTo>
                    <a:lnTo>
                      <a:pt x="21600" y="883"/>
                    </a:lnTo>
                    <a:cubicBezTo>
                      <a:pt x="21600" y="187"/>
                      <a:pt x="21440" y="0"/>
                      <a:pt x="20846" y="0"/>
                    </a:cubicBezTo>
                    <a:close/>
                    <a:moveTo>
                      <a:pt x="20315" y="20097"/>
                    </a:moveTo>
                    <a:lnTo>
                      <a:pt x="18035" y="20097"/>
                    </a:lnTo>
                    <a:lnTo>
                      <a:pt x="3886" y="20097"/>
                    </a:lnTo>
                    <a:lnTo>
                      <a:pt x="2040" y="20097"/>
                    </a:lnTo>
                    <a:cubicBezTo>
                      <a:pt x="1811" y="20097"/>
                      <a:pt x="1310" y="19505"/>
                      <a:pt x="1285" y="19214"/>
                    </a:cubicBezTo>
                    <a:lnTo>
                      <a:pt x="1285" y="5258"/>
                    </a:lnTo>
                    <a:lnTo>
                      <a:pt x="3132" y="5258"/>
                    </a:lnTo>
                    <a:lnTo>
                      <a:pt x="3132" y="18750"/>
                    </a:lnTo>
                    <a:lnTo>
                      <a:pt x="4416" y="18750"/>
                    </a:lnTo>
                    <a:lnTo>
                      <a:pt x="4416" y="5258"/>
                    </a:lnTo>
                    <a:lnTo>
                      <a:pt x="4417" y="5258"/>
                    </a:lnTo>
                    <a:lnTo>
                      <a:pt x="4417" y="3756"/>
                    </a:lnTo>
                    <a:lnTo>
                      <a:pt x="4417" y="1502"/>
                    </a:lnTo>
                    <a:lnTo>
                      <a:pt x="20315" y="1502"/>
                    </a:lnTo>
                    <a:lnTo>
                      <a:pt x="20315" y="20097"/>
                    </a:lnTo>
                    <a:close/>
                    <a:moveTo>
                      <a:pt x="20315" y="20097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Rectangle 112"/>
              <p:cNvSpPr>
                <a:spLocks/>
              </p:cNvSpPr>
              <p:nvPr/>
            </p:nvSpPr>
            <p:spPr bwMode="auto">
              <a:xfrm>
                <a:off x="168" y="72"/>
                <a:ext cx="154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Rectangle 113"/>
              <p:cNvSpPr>
                <a:spLocks/>
              </p:cNvSpPr>
              <p:nvPr/>
            </p:nvSpPr>
            <p:spPr bwMode="auto">
              <a:xfrm>
                <a:off x="368" y="96"/>
                <a:ext cx="128" cy="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Rectangle 114"/>
              <p:cNvSpPr>
                <a:spLocks/>
              </p:cNvSpPr>
              <p:nvPr/>
            </p:nvSpPr>
            <p:spPr bwMode="auto">
              <a:xfrm>
                <a:off x="368" y="176"/>
                <a:ext cx="128" cy="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Rectangle 115"/>
              <p:cNvSpPr>
                <a:spLocks/>
              </p:cNvSpPr>
              <p:nvPr/>
            </p:nvSpPr>
            <p:spPr bwMode="auto">
              <a:xfrm>
                <a:off x="168" y="280"/>
                <a:ext cx="330" cy="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Rectangle 116"/>
              <p:cNvSpPr>
                <a:spLocks/>
              </p:cNvSpPr>
              <p:nvPr/>
            </p:nvSpPr>
            <p:spPr bwMode="auto">
              <a:xfrm>
                <a:off x="168" y="360"/>
                <a:ext cx="330" cy="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Group 119"/>
            <p:cNvGrpSpPr/>
            <p:nvPr/>
          </p:nvGrpSpPr>
          <p:grpSpPr>
            <a:xfrm>
              <a:off x="1072173" y="1657978"/>
              <a:ext cx="626526" cy="626526"/>
              <a:chOff x="1427243" y="1987229"/>
              <a:chExt cx="1016000" cy="1016000"/>
            </a:xfrm>
            <a:effectLst/>
          </p:grpSpPr>
          <p:sp>
            <p:nvSpPr>
              <p:cNvPr id="66" name="Oval 120"/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: Shape 121"/>
              <p:cNvSpPr>
                <a:spLocks/>
              </p:cNvSpPr>
              <p:nvPr/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122"/>
            <p:cNvGrpSpPr/>
            <p:nvPr/>
          </p:nvGrpSpPr>
          <p:grpSpPr>
            <a:xfrm>
              <a:off x="6472614" y="1657978"/>
              <a:ext cx="626526" cy="626526"/>
              <a:chOff x="6262908" y="1987229"/>
              <a:chExt cx="1016000" cy="1016000"/>
            </a:xfrm>
            <a:effectLst/>
          </p:grpSpPr>
          <p:sp>
            <p:nvSpPr>
              <p:cNvPr id="56" name="Oval 123"/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7" name="Group 124"/>
              <p:cNvGrpSpPr>
                <a:grpSpLocks/>
              </p:cNvGrpSpPr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58" name="Freeform: Shape 125"/>
                <p:cNvSpPr>
                  <a:spLocks/>
                </p:cNvSpPr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: Shape 126"/>
                <p:cNvSpPr>
                  <a:spLocks/>
                </p:cNvSpPr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: Shape 127"/>
                <p:cNvSpPr>
                  <a:spLocks/>
                </p:cNvSpPr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: Shape 128"/>
                <p:cNvSpPr>
                  <a:spLocks/>
                </p:cNvSpPr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: Shape 129"/>
                <p:cNvSpPr>
                  <a:spLocks/>
                </p:cNvSpPr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: Shape 130"/>
                <p:cNvSpPr>
                  <a:spLocks/>
                </p:cNvSpPr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: Shape 131"/>
                <p:cNvSpPr>
                  <a:spLocks/>
                </p:cNvSpPr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: Shape 132"/>
                <p:cNvSpPr>
                  <a:spLocks/>
                </p:cNvSpPr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0" name="Group 133"/>
            <p:cNvGrpSpPr/>
            <p:nvPr/>
          </p:nvGrpSpPr>
          <p:grpSpPr>
            <a:xfrm>
              <a:off x="1897455" y="1254921"/>
              <a:ext cx="4052500" cy="1143359"/>
              <a:chOff x="5830071" y="1686344"/>
              <a:chExt cx="5493223" cy="1143359"/>
            </a:xfrm>
          </p:grpSpPr>
          <p:sp>
            <p:nvSpPr>
              <p:cNvPr id="54" name="TextBox 134"/>
              <p:cNvSpPr txBox="1"/>
              <p:nvPr/>
            </p:nvSpPr>
            <p:spPr>
              <a:xfrm>
                <a:off x="5830071" y="1686344"/>
                <a:ext cx="5493223" cy="369332"/>
              </a:xfrm>
              <a:prstGeom prst="rect">
                <a:avLst/>
              </a:prstGeom>
              <a:noFill/>
              <a:effectLst/>
            </p:spPr>
            <p:txBody>
              <a:bodyPr wrap="none" lIns="144000" tIns="0" rIns="144000" bIns="0">
                <a:normAutofit/>
              </a:bodyPr>
              <a:lstStyle/>
              <a:p>
                <a:r>
                  <a:rPr lang="zh-CN" altLang="en-US" sz="2000" b="1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小标题</a:t>
                </a:r>
              </a:p>
            </p:txBody>
          </p:sp>
          <p:sp>
            <p:nvSpPr>
              <p:cNvPr id="55" name="TextBox 135"/>
              <p:cNvSpPr txBox="1"/>
              <p:nvPr/>
            </p:nvSpPr>
            <p:spPr>
              <a:xfrm>
                <a:off x="5830071" y="2344952"/>
                <a:ext cx="5493223" cy="484751"/>
              </a:xfrm>
              <a:prstGeom prst="rect">
                <a:avLst/>
              </a:prstGeom>
              <a:noFill/>
              <a:effectLst/>
            </p:spPr>
            <p:txBody>
              <a:bodyPr wrap="square" lIns="144000" tIns="0" rIns="144000" bIns="0" anchor="ctr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Group 136"/>
            <p:cNvGrpSpPr/>
            <p:nvPr/>
          </p:nvGrpSpPr>
          <p:grpSpPr>
            <a:xfrm>
              <a:off x="7284575" y="1240016"/>
              <a:ext cx="4052500" cy="1158265"/>
              <a:chOff x="5830071" y="1671439"/>
              <a:chExt cx="5493223" cy="1158265"/>
            </a:xfrm>
          </p:grpSpPr>
          <p:sp>
            <p:nvSpPr>
              <p:cNvPr id="52" name="TextBox 137"/>
              <p:cNvSpPr txBox="1"/>
              <p:nvPr/>
            </p:nvSpPr>
            <p:spPr>
              <a:xfrm>
                <a:off x="5830071" y="1671439"/>
                <a:ext cx="5493223" cy="369333"/>
              </a:xfrm>
              <a:prstGeom prst="rect">
                <a:avLst/>
              </a:prstGeom>
              <a:noFill/>
              <a:effectLst/>
            </p:spPr>
            <p:txBody>
              <a:bodyPr wrap="none" lIns="144000" tIns="0" rIns="144000" bIns="0">
                <a:normAutofit/>
              </a:bodyPr>
              <a:lstStyle/>
              <a:p>
                <a:r>
                  <a:rPr lang="zh-CN" altLang="en-US" sz="2000" b="1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小标题</a:t>
                </a:r>
              </a:p>
            </p:txBody>
          </p:sp>
          <p:sp>
            <p:nvSpPr>
              <p:cNvPr id="53" name="TextBox 138"/>
              <p:cNvSpPr txBox="1"/>
              <p:nvPr/>
            </p:nvSpPr>
            <p:spPr>
              <a:xfrm>
                <a:off x="5830071" y="2344956"/>
                <a:ext cx="5493223" cy="484748"/>
              </a:xfrm>
              <a:prstGeom prst="rect">
                <a:avLst/>
              </a:prstGeom>
              <a:noFill/>
              <a:effectLst/>
            </p:spPr>
            <p:txBody>
              <a:bodyPr wrap="square" lIns="144000" tIns="0" rIns="144000" bIns="0" anchor="ctr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3" name="矩形 92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94" name="矩形 93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7918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2073332" y="1460978"/>
            <a:ext cx="3422899" cy="1008000"/>
            <a:chOff x="1472776" y="1790281"/>
            <a:chExt cx="3422899" cy="1008000"/>
          </a:xfrm>
          <a:solidFill>
            <a:srgbClr val="FFC000"/>
          </a:solidFill>
          <a:effectLst/>
        </p:grpSpPr>
        <p:sp>
          <p:nvSpPr>
            <p:cNvPr id="12" name="椭圆 1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1482107" y="1790281"/>
              <a:ext cx="1008000" cy="10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3883318" y="1790281"/>
              <a:ext cx="1008000" cy="10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 13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1472776" y="1968672"/>
              <a:ext cx="3422899" cy="671046"/>
            </a:xfrm>
            <a:custGeom>
              <a:avLst/>
              <a:gdLst>
                <a:gd name="connsiteX0" fmla="*/ 460993 w 3422899"/>
                <a:gd name="connsiteY0" fmla="*/ 0 h 671046"/>
                <a:gd name="connsiteX1" fmla="*/ 2537126 w 3422899"/>
                <a:gd name="connsiteY1" fmla="*/ 0 h 671046"/>
                <a:gd name="connsiteX2" fmla="*/ 2861293 w 3422899"/>
                <a:gd name="connsiteY2" fmla="*/ 0 h 671046"/>
                <a:gd name="connsiteX3" fmla="*/ 3300672 w 3422899"/>
                <a:gd name="connsiteY3" fmla="*/ 0 h 671046"/>
                <a:gd name="connsiteX4" fmla="*/ 3336824 w 3422899"/>
                <a:gd name="connsiteY4" fmla="*/ 43817 h 671046"/>
                <a:gd name="connsiteX5" fmla="*/ 3422899 w 3422899"/>
                <a:gd name="connsiteY5" fmla="*/ 325608 h 671046"/>
                <a:gd name="connsiteX6" fmla="*/ 3336824 w 3422899"/>
                <a:gd name="connsiteY6" fmla="*/ 607400 h 671046"/>
                <a:gd name="connsiteX7" fmla="*/ 3284312 w 3422899"/>
                <a:gd name="connsiteY7" fmla="*/ 671045 h 671046"/>
                <a:gd name="connsiteX8" fmla="*/ 2861293 w 3422899"/>
                <a:gd name="connsiteY8" fmla="*/ 671045 h 671046"/>
                <a:gd name="connsiteX9" fmla="*/ 2553487 w 3422899"/>
                <a:gd name="connsiteY9" fmla="*/ 671045 h 671046"/>
                <a:gd name="connsiteX10" fmla="*/ 869414 w 3422899"/>
                <a:gd name="connsiteY10" fmla="*/ 671045 h 671046"/>
                <a:gd name="connsiteX11" fmla="*/ 869413 w 3422899"/>
                <a:gd name="connsiteY11" fmla="*/ 671046 h 671046"/>
                <a:gd name="connsiteX12" fmla="*/ 138588 w 3422899"/>
                <a:gd name="connsiteY12" fmla="*/ 671046 h 671046"/>
                <a:gd name="connsiteX13" fmla="*/ 86075 w 3422899"/>
                <a:gd name="connsiteY13" fmla="*/ 607401 h 671046"/>
                <a:gd name="connsiteX14" fmla="*/ 0 w 3422899"/>
                <a:gd name="connsiteY14" fmla="*/ 325609 h 671046"/>
                <a:gd name="connsiteX15" fmla="*/ 86075 w 3422899"/>
                <a:gd name="connsiteY15" fmla="*/ 43818 h 671046"/>
                <a:gd name="connsiteX16" fmla="*/ 122227 w 3422899"/>
                <a:gd name="connsiteY16" fmla="*/ 1 h 671046"/>
                <a:gd name="connsiteX17" fmla="*/ 460993 w 3422899"/>
                <a:gd name="connsiteY17" fmla="*/ 1 h 67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22899" h="671046">
                  <a:moveTo>
                    <a:pt x="460993" y="0"/>
                  </a:moveTo>
                  <a:lnTo>
                    <a:pt x="2537126" y="0"/>
                  </a:lnTo>
                  <a:lnTo>
                    <a:pt x="2861293" y="0"/>
                  </a:lnTo>
                  <a:lnTo>
                    <a:pt x="3300672" y="0"/>
                  </a:lnTo>
                  <a:lnTo>
                    <a:pt x="3336824" y="43817"/>
                  </a:lnTo>
                  <a:cubicBezTo>
                    <a:pt x="3391167" y="124256"/>
                    <a:pt x="3422899" y="221226"/>
                    <a:pt x="3422899" y="325608"/>
                  </a:cubicBezTo>
                  <a:cubicBezTo>
                    <a:pt x="3422899" y="429990"/>
                    <a:pt x="3391167" y="526961"/>
                    <a:pt x="3336824" y="607400"/>
                  </a:cubicBezTo>
                  <a:lnTo>
                    <a:pt x="3284312" y="671045"/>
                  </a:lnTo>
                  <a:lnTo>
                    <a:pt x="2861293" y="671045"/>
                  </a:lnTo>
                  <a:lnTo>
                    <a:pt x="2553487" y="671045"/>
                  </a:lnTo>
                  <a:lnTo>
                    <a:pt x="869414" y="671045"/>
                  </a:lnTo>
                  <a:lnTo>
                    <a:pt x="869413" y="671046"/>
                  </a:lnTo>
                  <a:lnTo>
                    <a:pt x="138588" y="671046"/>
                  </a:lnTo>
                  <a:lnTo>
                    <a:pt x="86075" y="607401"/>
                  </a:lnTo>
                  <a:cubicBezTo>
                    <a:pt x="31732" y="526962"/>
                    <a:pt x="0" y="429991"/>
                    <a:pt x="0" y="325609"/>
                  </a:cubicBezTo>
                  <a:cubicBezTo>
                    <a:pt x="0" y="221227"/>
                    <a:pt x="31732" y="124257"/>
                    <a:pt x="86075" y="43818"/>
                  </a:cubicBezTo>
                  <a:lnTo>
                    <a:pt x="122227" y="1"/>
                  </a:lnTo>
                  <a:lnTo>
                    <a:pt x="460993" y="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1986107" y="2032671"/>
              <a:ext cx="2339102" cy="52322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输入您的标题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2073332" y="2876985"/>
            <a:ext cx="3422899" cy="1008000"/>
            <a:chOff x="1472776" y="3481860"/>
            <a:chExt cx="3422899" cy="1008000"/>
          </a:xfrm>
          <a:effectLst/>
        </p:grpSpPr>
        <p:sp>
          <p:nvSpPr>
            <p:cNvPr id="19" name="椭圆 1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1482107" y="3481860"/>
              <a:ext cx="1008000" cy="100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3883318" y="3481860"/>
              <a:ext cx="1008000" cy="100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 22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1472776" y="3660251"/>
              <a:ext cx="3422899" cy="671046"/>
            </a:xfrm>
            <a:custGeom>
              <a:avLst/>
              <a:gdLst>
                <a:gd name="connsiteX0" fmla="*/ 460993 w 3422899"/>
                <a:gd name="connsiteY0" fmla="*/ 0 h 671046"/>
                <a:gd name="connsiteX1" fmla="*/ 2537126 w 3422899"/>
                <a:gd name="connsiteY1" fmla="*/ 0 h 671046"/>
                <a:gd name="connsiteX2" fmla="*/ 2861293 w 3422899"/>
                <a:gd name="connsiteY2" fmla="*/ 0 h 671046"/>
                <a:gd name="connsiteX3" fmla="*/ 3300672 w 3422899"/>
                <a:gd name="connsiteY3" fmla="*/ 0 h 671046"/>
                <a:gd name="connsiteX4" fmla="*/ 3336824 w 3422899"/>
                <a:gd name="connsiteY4" fmla="*/ 43817 h 671046"/>
                <a:gd name="connsiteX5" fmla="*/ 3422899 w 3422899"/>
                <a:gd name="connsiteY5" fmla="*/ 325608 h 671046"/>
                <a:gd name="connsiteX6" fmla="*/ 3336824 w 3422899"/>
                <a:gd name="connsiteY6" fmla="*/ 607400 h 671046"/>
                <a:gd name="connsiteX7" fmla="*/ 3284312 w 3422899"/>
                <a:gd name="connsiteY7" fmla="*/ 671045 h 671046"/>
                <a:gd name="connsiteX8" fmla="*/ 2861293 w 3422899"/>
                <a:gd name="connsiteY8" fmla="*/ 671045 h 671046"/>
                <a:gd name="connsiteX9" fmla="*/ 2553487 w 3422899"/>
                <a:gd name="connsiteY9" fmla="*/ 671045 h 671046"/>
                <a:gd name="connsiteX10" fmla="*/ 869414 w 3422899"/>
                <a:gd name="connsiteY10" fmla="*/ 671045 h 671046"/>
                <a:gd name="connsiteX11" fmla="*/ 869413 w 3422899"/>
                <a:gd name="connsiteY11" fmla="*/ 671046 h 671046"/>
                <a:gd name="connsiteX12" fmla="*/ 138588 w 3422899"/>
                <a:gd name="connsiteY12" fmla="*/ 671046 h 671046"/>
                <a:gd name="connsiteX13" fmla="*/ 86075 w 3422899"/>
                <a:gd name="connsiteY13" fmla="*/ 607401 h 671046"/>
                <a:gd name="connsiteX14" fmla="*/ 0 w 3422899"/>
                <a:gd name="connsiteY14" fmla="*/ 325609 h 671046"/>
                <a:gd name="connsiteX15" fmla="*/ 86075 w 3422899"/>
                <a:gd name="connsiteY15" fmla="*/ 43818 h 671046"/>
                <a:gd name="connsiteX16" fmla="*/ 122227 w 3422899"/>
                <a:gd name="connsiteY16" fmla="*/ 1 h 671046"/>
                <a:gd name="connsiteX17" fmla="*/ 460993 w 3422899"/>
                <a:gd name="connsiteY17" fmla="*/ 1 h 67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22899" h="671046">
                  <a:moveTo>
                    <a:pt x="460993" y="0"/>
                  </a:moveTo>
                  <a:lnTo>
                    <a:pt x="2537126" y="0"/>
                  </a:lnTo>
                  <a:lnTo>
                    <a:pt x="2861293" y="0"/>
                  </a:lnTo>
                  <a:lnTo>
                    <a:pt x="3300672" y="0"/>
                  </a:lnTo>
                  <a:lnTo>
                    <a:pt x="3336824" y="43817"/>
                  </a:lnTo>
                  <a:cubicBezTo>
                    <a:pt x="3391167" y="124256"/>
                    <a:pt x="3422899" y="221226"/>
                    <a:pt x="3422899" y="325608"/>
                  </a:cubicBezTo>
                  <a:cubicBezTo>
                    <a:pt x="3422899" y="429990"/>
                    <a:pt x="3391167" y="526961"/>
                    <a:pt x="3336824" y="607400"/>
                  </a:cubicBezTo>
                  <a:lnTo>
                    <a:pt x="3284312" y="671045"/>
                  </a:lnTo>
                  <a:lnTo>
                    <a:pt x="2861293" y="671045"/>
                  </a:lnTo>
                  <a:lnTo>
                    <a:pt x="2553487" y="671045"/>
                  </a:lnTo>
                  <a:lnTo>
                    <a:pt x="869414" y="671045"/>
                  </a:lnTo>
                  <a:lnTo>
                    <a:pt x="869413" y="671046"/>
                  </a:lnTo>
                  <a:lnTo>
                    <a:pt x="138588" y="671046"/>
                  </a:lnTo>
                  <a:lnTo>
                    <a:pt x="86075" y="607401"/>
                  </a:lnTo>
                  <a:cubicBezTo>
                    <a:pt x="31732" y="526962"/>
                    <a:pt x="0" y="429991"/>
                    <a:pt x="0" y="325609"/>
                  </a:cubicBezTo>
                  <a:cubicBezTo>
                    <a:pt x="0" y="221227"/>
                    <a:pt x="31732" y="124257"/>
                    <a:pt x="86075" y="43818"/>
                  </a:cubicBezTo>
                  <a:lnTo>
                    <a:pt x="122227" y="1"/>
                  </a:lnTo>
                  <a:lnTo>
                    <a:pt x="46099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2024005" y="3738179"/>
              <a:ext cx="2339102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输入您的标题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2073332" y="4399304"/>
            <a:ext cx="3422899" cy="1008000"/>
            <a:chOff x="1472776" y="5192069"/>
            <a:chExt cx="3422899" cy="1008000"/>
          </a:xfrm>
          <a:solidFill>
            <a:srgbClr val="FFC000"/>
          </a:solidFill>
          <a:effectLst/>
        </p:grpSpPr>
        <p:sp>
          <p:nvSpPr>
            <p:cNvPr id="26" name="椭圆 2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1482107" y="5192069"/>
              <a:ext cx="1008000" cy="10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3883318" y="5192069"/>
              <a:ext cx="1008000" cy="1008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任意多边形 2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1472776" y="5370460"/>
              <a:ext cx="3422899" cy="671046"/>
            </a:xfrm>
            <a:custGeom>
              <a:avLst/>
              <a:gdLst>
                <a:gd name="connsiteX0" fmla="*/ 460993 w 3422899"/>
                <a:gd name="connsiteY0" fmla="*/ 0 h 671046"/>
                <a:gd name="connsiteX1" fmla="*/ 2537126 w 3422899"/>
                <a:gd name="connsiteY1" fmla="*/ 0 h 671046"/>
                <a:gd name="connsiteX2" fmla="*/ 2861293 w 3422899"/>
                <a:gd name="connsiteY2" fmla="*/ 0 h 671046"/>
                <a:gd name="connsiteX3" fmla="*/ 3300672 w 3422899"/>
                <a:gd name="connsiteY3" fmla="*/ 0 h 671046"/>
                <a:gd name="connsiteX4" fmla="*/ 3336824 w 3422899"/>
                <a:gd name="connsiteY4" fmla="*/ 43817 h 671046"/>
                <a:gd name="connsiteX5" fmla="*/ 3422899 w 3422899"/>
                <a:gd name="connsiteY5" fmla="*/ 325608 h 671046"/>
                <a:gd name="connsiteX6" fmla="*/ 3336824 w 3422899"/>
                <a:gd name="connsiteY6" fmla="*/ 607400 h 671046"/>
                <a:gd name="connsiteX7" fmla="*/ 3284312 w 3422899"/>
                <a:gd name="connsiteY7" fmla="*/ 671045 h 671046"/>
                <a:gd name="connsiteX8" fmla="*/ 2861293 w 3422899"/>
                <a:gd name="connsiteY8" fmla="*/ 671045 h 671046"/>
                <a:gd name="connsiteX9" fmla="*/ 2553487 w 3422899"/>
                <a:gd name="connsiteY9" fmla="*/ 671045 h 671046"/>
                <a:gd name="connsiteX10" fmla="*/ 869414 w 3422899"/>
                <a:gd name="connsiteY10" fmla="*/ 671045 h 671046"/>
                <a:gd name="connsiteX11" fmla="*/ 869413 w 3422899"/>
                <a:gd name="connsiteY11" fmla="*/ 671046 h 671046"/>
                <a:gd name="connsiteX12" fmla="*/ 138588 w 3422899"/>
                <a:gd name="connsiteY12" fmla="*/ 671046 h 671046"/>
                <a:gd name="connsiteX13" fmla="*/ 86075 w 3422899"/>
                <a:gd name="connsiteY13" fmla="*/ 607401 h 671046"/>
                <a:gd name="connsiteX14" fmla="*/ 0 w 3422899"/>
                <a:gd name="connsiteY14" fmla="*/ 325609 h 671046"/>
                <a:gd name="connsiteX15" fmla="*/ 86075 w 3422899"/>
                <a:gd name="connsiteY15" fmla="*/ 43818 h 671046"/>
                <a:gd name="connsiteX16" fmla="*/ 122227 w 3422899"/>
                <a:gd name="connsiteY16" fmla="*/ 1 h 671046"/>
                <a:gd name="connsiteX17" fmla="*/ 460993 w 3422899"/>
                <a:gd name="connsiteY17" fmla="*/ 1 h 67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22899" h="671046">
                  <a:moveTo>
                    <a:pt x="460993" y="0"/>
                  </a:moveTo>
                  <a:lnTo>
                    <a:pt x="2537126" y="0"/>
                  </a:lnTo>
                  <a:lnTo>
                    <a:pt x="2861293" y="0"/>
                  </a:lnTo>
                  <a:lnTo>
                    <a:pt x="3300672" y="0"/>
                  </a:lnTo>
                  <a:lnTo>
                    <a:pt x="3336824" y="43817"/>
                  </a:lnTo>
                  <a:cubicBezTo>
                    <a:pt x="3391167" y="124256"/>
                    <a:pt x="3422899" y="221226"/>
                    <a:pt x="3422899" y="325608"/>
                  </a:cubicBezTo>
                  <a:cubicBezTo>
                    <a:pt x="3422899" y="429990"/>
                    <a:pt x="3391167" y="526961"/>
                    <a:pt x="3336824" y="607400"/>
                  </a:cubicBezTo>
                  <a:lnTo>
                    <a:pt x="3284312" y="671045"/>
                  </a:lnTo>
                  <a:lnTo>
                    <a:pt x="2861293" y="671045"/>
                  </a:lnTo>
                  <a:lnTo>
                    <a:pt x="2553487" y="671045"/>
                  </a:lnTo>
                  <a:lnTo>
                    <a:pt x="869414" y="671045"/>
                  </a:lnTo>
                  <a:lnTo>
                    <a:pt x="869413" y="671046"/>
                  </a:lnTo>
                  <a:lnTo>
                    <a:pt x="138588" y="671046"/>
                  </a:lnTo>
                  <a:lnTo>
                    <a:pt x="86075" y="607401"/>
                  </a:lnTo>
                  <a:cubicBezTo>
                    <a:pt x="31732" y="526962"/>
                    <a:pt x="0" y="429991"/>
                    <a:pt x="0" y="325609"/>
                  </a:cubicBezTo>
                  <a:cubicBezTo>
                    <a:pt x="0" y="221227"/>
                    <a:pt x="31732" y="124257"/>
                    <a:pt x="86075" y="43818"/>
                  </a:cubicBezTo>
                  <a:lnTo>
                    <a:pt x="122227" y="1"/>
                  </a:lnTo>
                  <a:lnTo>
                    <a:pt x="460993" y="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1986107" y="5444373"/>
              <a:ext cx="2339102" cy="52322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输入您的标题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5917895" y="1633259"/>
            <a:ext cx="4213078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5917895" y="3008999"/>
            <a:ext cx="4213078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5917895" y="4545530"/>
            <a:ext cx="4213078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77186" y="298971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4" name="矩形 43"/>
          <p:cNvSpPr/>
          <p:nvPr/>
        </p:nvSpPr>
        <p:spPr>
          <a:xfrm>
            <a:off x="351277" y="25049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FD9A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9559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860"/>
            <a:ext cx="12192000" cy="609514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048" y="0"/>
            <a:ext cx="5098951" cy="264045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43150" y="4800884"/>
            <a:ext cx="9010650" cy="184601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4850192" y="925899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ln>
                  <a:gradFill>
                    <a:gsLst>
                      <a:gs pos="68000">
                        <a:srgbClr val="EB0000">
                          <a:alpha val="0"/>
                        </a:srgbClr>
                      </a:gs>
                      <a:gs pos="39000">
                        <a:srgbClr val="D50000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02</a:t>
            </a:r>
            <a:endParaRPr lang="zh-CN" altLang="en-US" sz="16600" dirty="0">
              <a:ln>
                <a:gradFill>
                  <a:gsLst>
                    <a:gs pos="68000">
                      <a:srgbClr val="EB0000">
                        <a:alpha val="0"/>
                      </a:srgbClr>
                    </a:gs>
                    <a:gs pos="39000">
                      <a:srgbClr val="D50000"/>
                    </a:gs>
                  </a:gsLst>
                  <a:lin ang="5400000" scaled="1"/>
                </a:gradFill>
              </a:ln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45873" y="2870567"/>
            <a:ext cx="7353300" cy="887236"/>
            <a:chOff x="2355899" y="2005283"/>
            <a:chExt cx="7353300" cy="887236"/>
          </a:xfrm>
        </p:grpSpPr>
        <p:sp>
          <p:nvSpPr>
            <p:cNvPr id="59" name="圆角矩形 58"/>
            <p:cNvSpPr/>
            <p:nvPr/>
          </p:nvSpPr>
          <p:spPr>
            <a:xfrm>
              <a:off x="2355899" y="2005283"/>
              <a:ext cx="7353300" cy="887236"/>
            </a:xfrm>
            <a:prstGeom prst="roundRect">
              <a:avLst>
                <a:gd name="adj" fmla="val 22031"/>
              </a:avLst>
            </a:prstGeom>
            <a:solidFill>
              <a:schemeClr val="bg1"/>
            </a:solidFill>
            <a:ln>
              <a:gradFill flip="none" rotWithShape="1">
                <a:gsLst>
                  <a:gs pos="53000">
                    <a:srgbClr val="E00000">
                      <a:alpha val="0"/>
                    </a:srgbClr>
                  </a:gs>
                  <a:gs pos="0">
                    <a:srgbClr val="D50000">
                      <a:alpha val="54000"/>
                    </a:srgbClr>
                  </a:gs>
                  <a:gs pos="100000">
                    <a:srgbClr val="EB0000"/>
                  </a:gs>
                </a:gsLst>
                <a:lin ang="0" scaled="1"/>
                <a:tileRect/>
              </a:gradFill>
            </a:ln>
            <a:effectLst>
              <a:innerShdw blurRad="63500" dist="50800" dir="13500000">
                <a:srgbClr val="EFD9A5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20635A6-0010-4EAC-BD29-2B8B1554129A}"/>
                </a:ext>
              </a:extLst>
            </p:cNvPr>
            <p:cNvSpPr txBox="1"/>
            <p:nvPr/>
          </p:nvSpPr>
          <p:spPr>
            <a:xfrm>
              <a:off x="2400221" y="2125735"/>
              <a:ext cx="71857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174523" y="391977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4504434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sxhtlv4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1892</Words>
  <Application>Microsoft Office PowerPoint</Application>
  <PresentationFormat>宽屏</PresentationFormat>
  <Paragraphs>284</Paragraphs>
  <Slides>25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Gill Sans</vt:lpstr>
      <vt:lpstr>阿里巴巴普惠体 H</vt:lpstr>
      <vt:lpstr>阿里巴巴普惠体 L</vt:lpstr>
      <vt:lpstr>阿里巴巴普惠体 R</vt:lpstr>
      <vt:lpstr>微软雅黑</vt:lpstr>
      <vt:lpstr>Arial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党建</dc:title>
  <dc:creator>51PPT模板网</dc:creator>
  <cp:keywords>www.51pptmoban.com</cp:keywords>
  <dc:description>www.51pptmoban.com</dc:description>
  <cp:lastModifiedBy>Win user</cp:lastModifiedBy>
  <cp:revision>109</cp:revision>
  <dcterms:created xsi:type="dcterms:W3CDTF">2019-11-27T03:43:52Z</dcterms:created>
  <dcterms:modified xsi:type="dcterms:W3CDTF">2022-10-22T10:05:46Z</dcterms:modified>
</cp:coreProperties>
</file>