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311" r:id="rId4"/>
    <p:sldId id="277" r:id="rId5"/>
    <p:sldId id="278" r:id="rId6"/>
    <p:sldId id="279" r:id="rId7"/>
    <p:sldId id="280" r:id="rId8"/>
    <p:sldId id="281" r:id="rId9"/>
    <p:sldId id="312" r:id="rId10"/>
    <p:sldId id="282" r:id="rId11"/>
    <p:sldId id="294" r:id="rId12"/>
    <p:sldId id="295" r:id="rId13"/>
    <p:sldId id="297" r:id="rId14"/>
    <p:sldId id="300" r:id="rId15"/>
    <p:sldId id="302" r:id="rId16"/>
    <p:sldId id="303" r:id="rId17"/>
    <p:sldId id="313" r:id="rId18"/>
    <p:sldId id="305" r:id="rId19"/>
    <p:sldId id="306" r:id="rId20"/>
    <p:sldId id="307" r:id="rId21"/>
    <p:sldId id="308" r:id="rId22"/>
    <p:sldId id="314" r:id="rId23"/>
    <p:sldId id="31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75B6"/>
    <a:srgbClr val="87C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38" autoAdjust="0"/>
  </p:normalViewPr>
  <p:slideViewPr>
    <p:cSldViewPr snapToGrid="0" showGuides="1">
      <p:cViewPr>
        <p:scale>
          <a:sx n="75" d="100"/>
          <a:sy n="75" d="100"/>
        </p:scale>
        <p:origin x="258" y="37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EB94D-BDDD-4798-956E-D08F3AC678C9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1CE31-D405-4E45-9B5F-47CE615DB5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469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74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457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788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702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6287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166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1186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0355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3896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1977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9842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0475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2575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363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343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79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048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79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590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13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CE31-D405-4E45-9B5F-47CE615DB5E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765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9E4A2-118C-4156-BF3A-76C2BCDE03AF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4CB75-FE6C-44EC-91DE-15478CB3F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平行四边形 4"/>
          <p:cNvSpPr/>
          <p:nvPr userDrawn="1"/>
        </p:nvSpPr>
        <p:spPr>
          <a:xfrm>
            <a:off x="536502" y="333087"/>
            <a:ext cx="11414475" cy="697012"/>
          </a:xfrm>
          <a:prstGeom prst="parallelogram">
            <a:avLst>
              <a:gd name="adj" fmla="val 20778"/>
            </a:avLst>
          </a:prstGeom>
          <a:gradFill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6" name="平行四边形 5"/>
          <p:cNvSpPr/>
          <p:nvPr userDrawn="1"/>
        </p:nvSpPr>
        <p:spPr>
          <a:xfrm>
            <a:off x="318271" y="188882"/>
            <a:ext cx="1171103" cy="697012"/>
          </a:xfrm>
          <a:prstGeom prst="parallelogram">
            <a:avLst>
              <a:gd name="adj" fmla="val 20778"/>
            </a:avLst>
          </a:prstGeom>
          <a:solidFill>
            <a:srgbClr val="2E75B6"/>
          </a:solidFill>
          <a:ln>
            <a:solidFill>
              <a:srgbClr val="2E75B6"/>
            </a:solidFill>
          </a:ln>
          <a:effectLst>
            <a:outerShdw blurRad="368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i="1" dirty="0"/>
          </a:p>
        </p:txBody>
      </p:sp>
      <p:sp>
        <p:nvSpPr>
          <p:cNvPr id="7" name="矩形 6"/>
          <p:cNvSpPr/>
          <p:nvPr userDrawn="1"/>
        </p:nvSpPr>
        <p:spPr>
          <a:xfrm>
            <a:off x="11025361" y="6739164"/>
            <a:ext cx="1166639" cy="13335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9858722" y="6739164"/>
            <a:ext cx="1166639" cy="1333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04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9E4A2-118C-4156-BF3A-76C2BCDE03AF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4CB75-FE6C-44EC-91DE-15478CB3F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415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2" name="平行四边形 61"/>
          <p:cNvSpPr/>
          <p:nvPr/>
        </p:nvSpPr>
        <p:spPr>
          <a:xfrm>
            <a:off x="6146378" y="5544836"/>
            <a:ext cx="3390900" cy="562153"/>
          </a:xfrm>
          <a:prstGeom prst="parallelogram">
            <a:avLst>
              <a:gd name="adj" fmla="val 20778"/>
            </a:avLst>
          </a:prstGeom>
          <a:gradFill>
            <a:gsLst>
              <a:gs pos="84000">
                <a:srgbClr val="87CAEC"/>
              </a:gs>
              <a:gs pos="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</a:p>
        </p:txBody>
      </p:sp>
      <p:sp>
        <p:nvSpPr>
          <p:cNvPr id="2" name="平行四边形 1"/>
          <p:cNvSpPr/>
          <p:nvPr/>
        </p:nvSpPr>
        <p:spPr>
          <a:xfrm>
            <a:off x="673100" y="0"/>
            <a:ext cx="7048500" cy="6858000"/>
          </a:xfrm>
          <a:prstGeom prst="parallelogram">
            <a:avLst>
              <a:gd name="adj" fmla="val 21006"/>
            </a:avLst>
          </a:prstGeom>
          <a:blipFill dpi="0" rotWithShape="1">
            <a:blip r:embed="rId4"/>
            <a:srcRect/>
            <a:tile tx="-393700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/>
          <p:cNvSpPr/>
          <p:nvPr/>
        </p:nvSpPr>
        <p:spPr>
          <a:xfrm>
            <a:off x="3143250" y="4067584"/>
            <a:ext cx="8521700" cy="697012"/>
          </a:xfrm>
          <a:prstGeom prst="parallelogram">
            <a:avLst>
              <a:gd name="adj" fmla="val 20778"/>
            </a:avLst>
          </a:prstGeom>
          <a:gradFill flip="none" rotWithShape="1">
            <a:gsLst>
              <a:gs pos="0">
                <a:srgbClr val="2E75B6"/>
              </a:gs>
              <a:gs pos="100000">
                <a:srgbClr val="87CAE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2" name="文本框 51"/>
          <p:cNvSpPr txBox="1"/>
          <p:nvPr/>
        </p:nvSpPr>
        <p:spPr>
          <a:xfrm>
            <a:off x="3879850" y="4154480"/>
            <a:ext cx="602285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57" name="平行四边形 56"/>
          <p:cNvSpPr/>
          <p:nvPr/>
        </p:nvSpPr>
        <p:spPr>
          <a:xfrm>
            <a:off x="957565" y="517724"/>
            <a:ext cx="1879600" cy="1144934"/>
          </a:xfrm>
          <a:prstGeom prst="parallelogram">
            <a:avLst>
              <a:gd name="adj" fmla="val 20778"/>
            </a:avLst>
          </a:prstGeom>
          <a:gradFill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outerShdw blurRad="368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LOGO</a:t>
            </a:r>
            <a:endParaRPr lang="zh-CN" altLang="en-US" sz="3600" dirty="0"/>
          </a:p>
        </p:txBody>
      </p:sp>
      <p:sp>
        <p:nvSpPr>
          <p:cNvPr id="61" name="平行四边形 60"/>
          <p:cNvSpPr/>
          <p:nvPr/>
        </p:nvSpPr>
        <p:spPr>
          <a:xfrm>
            <a:off x="3959780" y="1277168"/>
            <a:ext cx="5019120" cy="1692363"/>
          </a:xfrm>
          <a:prstGeom prst="parallelogram">
            <a:avLst>
              <a:gd name="adj" fmla="val 20778"/>
            </a:avLst>
          </a:prstGeom>
          <a:gradFill flip="none" rotWithShape="1">
            <a:gsLst>
              <a:gs pos="0">
                <a:srgbClr val="87CAEC"/>
              </a:gs>
              <a:gs pos="100000">
                <a:srgbClr val="87CAE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0" name="文本框 49"/>
          <p:cNvSpPr txBox="1"/>
          <p:nvPr/>
        </p:nvSpPr>
        <p:spPr>
          <a:xfrm>
            <a:off x="4229944" y="1203239"/>
            <a:ext cx="3732112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2021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9" name="平行四边形 58"/>
          <p:cNvSpPr/>
          <p:nvPr/>
        </p:nvSpPr>
        <p:spPr>
          <a:xfrm>
            <a:off x="2997200" y="2856382"/>
            <a:ext cx="8521700" cy="1211202"/>
          </a:xfrm>
          <a:prstGeom prst="parallelogram">
            <a:avLst>
              <a:gd name="adj" fmla="val 20778"/>
            </a:avLst>
          </a:prstGeom>
          <a:solidFill>
            <a:srgbClr val="2E75B6"/>
          </a:solidFill>
          <a:ln>
            <a:noFill/>
          </a:ln>
          <a:effectLst>
            <a:outerShdw blurRad="1054100" dist="38100" dir="2700000" sx="94000" sy="9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1" name="文本框 50"/>
          <p:cNvSpPr txBox="1"/>
          <p:nvPr/>
        </p:nvSpPr>
        <p:spPr>
          <a:xfrm>
            <a:off x="3628423" y="2981919"/>
            <a:ext cx="6207148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述职报告</a:t>
            </a:r>
            <a:r>
              <a:rPr kumimoji="0" lang="en-US" altLang="zh-CN" sz="60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PPT</a:t>
            </a:r>
            <a:r>
              <a:rPr kumimoji="0" lang="zh-CN" altLang="en-US" sz="60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48195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3"/>
          <p:cNvGrpSpPr/>
          <p:nvPr/>
        </p:nvGrpSpPr>
        <p:grpSpPr>
          <a:xfrm>
            <a:off x="1241780" y="1649112"/>
            <a:ext cx="3114255" cy="4601536"/>
            <a:chOff x="1912729" y="1458758"/>
            <a:chExt cx="3510756" cy="5187394"/>
          </a:xfrm>
        </p:grpSpPr>
        <p:grpSp>
          <p:nvGrpSpPr>
            <p:cNvPr id="11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8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33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Arial" panose="020B0604020202020204" pitchFamily="34" charset="0"/>
              </a:endParaRPr>
            </a:p>
          </p:txBody>
        </p:sp>
        <p:sp>
          <p:nvSpPr>
            <p:cNvPr id="17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Arial" panose="020B0604020202020204" pitchFamily="34" charset="0"/>
              </a:endParaRPr>
            </a:p>
          </p:txBody>
        </p:sp>
        <p:sp>
          <p:nvSpPr>
            <p:cNvPr id="18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Arial" panose="020B0604020202020204" pitchFamily="34" charset="0"/>
              </a:endParaRPr>
            </a:p>
          </p:txBody>
        </p:sp>
        <p:sp>
          <p:nvSpPr>
            <p:cNvPr id="19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Arial" panose="020B0604020202020204" pitchFamily="34" charset="0"/>
              </a:endParaRPr>
            </a:p>
          </p:txBody>
        </p:sp>
        <p:sp>
          <p:nvSpPr>
            <p:cNvPr id="20" name="Rectangle 33"/>
            <p:cNvSpPr/>
            <p:nvPr/>
          </p:nvSpPr>
          <p:spPr>
            <a:xfrm>
              <a:off x="2679704" y="2460654"/>
              <a:ext cx="2330568" cy="437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6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 </a:t>
              </a:r>
            </a:p>
          </p:txBody>
        </p:sp>
        <p:sp>
          <p:nvSpPr>
            <p:cNvPr id="21" name="TextBox 38"/>
            <p:cNvSpPr txBox="1"/>
            <p:nvPr/>
          </p:nvSpPr>
          <p:spPr>
            <a:xfrm>
              <a:off x="1939252" y="2478964"/>
              <a:ext cx="314797" cy="38035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32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22" name="TextBox 191"/>
            <p:cNvSpPr txBox="1"/>
            <p:nvPr/>
          </p:nvSpPr>
          <p:spPr>
            <a:xfrm>
              <a:off x="1939252" y="3381429"/>
              <a:ext cx="314797" cy="38035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327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23" name="TextBox 192"/>
            <p:cNvSpPr txBox="1"/>
            <p:nvPr/>
          </p:nvSpPr>
          <p:spPr>
            <a:xfrm>
              <a:off x="1939252" y="4283894"/>
              <a:ext cx="314797" cy="38035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327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4" name="TextBox 193"/>
            <p:cNvSpPr txBox="1"/>
            <p:nvPr/>
          </p:nvSpPr>
          <p:spPr>
            <a:xfrm>
              <a:off x="1939252" y="5186362"/>
              <a:ext cx="314797" cy="38035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327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25" name="Rectangle 38"/>
            <p:cNvSpPr/>
            <p:nvPr/>
          </p:nvSpPr>
          <p:spPr>
            <a:xfrm>
              <a:off x="2679704" y="3363120"/>
              <a:ext cx="2330568" cy="437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600" b="1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39"/>
            <p:cNvSpPr/>
            <p:nvPr/>
          </p:nvSpPr>
          <p:spPr>
            <a:xfrm>
              <a:off x="2679704" y="4265587"/>
              <a:ext cx="2330568" cy="437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600" b="1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40"/>
            <p:cNvSpPr/>
            <p:nvPr/>
          </p:nvSpPr>
          <p:spPr>
            <a:xfrm>
              <a:off x="2679704" y="5165667"/>
              <a:ext cx="2330568" cy="437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600" b="1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870879" y="2643655"/>
            <a:ext cx="686928" cy="686928"/>
            <a:chOff x="5629376" y="3130761"/>
            <a:chExt cx="686928" cy="686928"/>
          </a:xfrm>
          <a:solidFill>
            <a:srgbClr val="2E75B6"/>
          </a:solidFill>
        </p:grpSpPr>
        <p:sp>
          <p:nvSpPr>
            <p:cNvPr id="41" name="Donut 44"/>
            <p:cNvSpPr/>
            <p:nvPr/>
          </p:nvSpPr>
          <p:spPr>
            <a:xfrm>
              <a:off x="5629376" y="3130761"/>
              <a:ext cx="686928" cy="686928"/>
            </a:xfrm>
            <a:prstGeom prst="donut">
              <a:avLst>
                <a:gd name="adj" fmla="val 68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45"/>
            <p:cNvSpPr>
              <a:spLocks noEditPoints="1"/>
            </p:cNvSpPr>
            <p:nvPr/>
          </p:nvSpPr>
          <p:spPr bwMode="auto">
            <a:xfrm>
              <a:off x="5824464" y="3317965"/>
              <a:ext cx="296750" cy="312520"/>
            </a:xfrm>
            <a:custGeom>
              <a:avLst/>
              <a:gdLst>
                <a:gd name="T0" fmla="*/ 20 w 96"/>
                <a:gd name="T1" fmla="*/ 86 h 101"/>
                <a:gd name="T2" fmla="*/ 7 w 96"/>
                <a:gd name="T3" fmla="*/ 58 h 101"/>
                <a:gd name="T4" fmla="*/ 18 w 96"/>
                <a:gd name="T5" fmla="*/ 29 h 101"/>
                <a:gd name="T6" fmla="*/ 42 w 96"/>
                <a:gd name="T7" fmla="*/ 17 h 101"/>
                <a:gd name="T8" fmla="*/ 41 w 96"/>
                <a:gd name="T9" fmla="*/ 9 h 101"/>
                <a:gd name="T10" fmla="*/ 36 w 96"/>
                <a:gd name="T11" fmla="*/ 10 h 101"/>
                <a:gd name="T12" fmla="*/ 35 w 96"/>
                <a:gd name="T13" fmla="*/ 5 h 101"/>
                <a:gd name="T14" fmla="*/ 48 w 96"/>
                <a:gd name="T15" fmla="*/ 3 h 101"/>
                <a:gd name="T16" fmla="*/ 49 w 96"/>
                <a:gd name="T17" fmla="*/ 8 h 101"/>
                <a:gd name="T18" fmla="*/ 44 w 96"/>
                <a:gd name="T19" fmla="*/ 9 h 101"/>
                <a:gd name="T20" fmla="*/ 46 w 96"/>
                <a:gd name="T21" fmla="*/ 16 h 101"/>
                <a:gd name="T22" fmla="*/ 74 w 96"/>
                <a:gd name="T23" fmla="*/ 27 h 101"/>
                <a:gd name="T24" fmla="*/ 87 w 96"/>
                <a:gd name="T25" fmla="*/ 54 h 101"/>
                <a:gd name="T26" fmla="*/ 77 w 96"/>
                <a:gd name="T27" fmla="*/ 83 h 101"/>
                <a:gd name="T28" fmla="*/ 75 w 96"/>
                <a:gd name="T29" fmla="*/ 85 h 101"/>
                <a:gd name="T30" fmla="*/ 79 w 96"/>
                <a:gd name="T31" fmla="*/ 101 h 101"/>
                <a:gd name="T32" fmla="*/ 74 w 96"/>
                <a:gd name="T33" fmla="*/ 101 h 101"/>
                <a:gd name="T34" fmla="*/ 63 w 96"/>
                <a:gd name="T35" fmla="*/ 93 h 101"/>
                <a:gd name="T36" fmla="*/ 49 w 96"/>
                <a:gd name="T37" fmla="*/ 96 h 101"/>
                <a:gd name="T38" fmla="*/ 32 w 96"/>
                <a:gd name="T39" fmla="*/ 93 h 101"/>
                <a:gd name="T40" fmla="*/ 22 w 96"/>
                <a:gd name="T41" fmla="*/ 101 h 101"/>
                <a:gd name="T42" fmla="*/ 17 w 96"/>
                <a:gd name="T43" fmla="*/ 101 h 101"/>
                <a:gd name="T44" fmla="*/ 21 w 96"/>
                <a:gd name="T45" fmla="*/ 86 h 101"/>
                <a:gd name="T46" fmla="*/ 20 w 96"/>
                <a:gd name="T47" fmla="*/ 86 h 101"/>
                <a:gd name="T48" fmla="*/ 82 w 96"/>
                <a:gd name="T49" fmla="*/ 6 h 101"/>
                <a:gd name="T50" fmla="*/ 60 w 96"/>
                <a:gd name="T51" fmla="*/ 11 h 101"/>
                <a:gd name="T52" fmla="*/ 92 w 96"/>
                <a:gd name="T53" fmla="*/ 31 h 101"/>
                <a:gd name="T54" fmla="*/ 88 w 96"/>
                <a:gd name="T55" fmla="*/ 9 h 101"/>
                <a:gd name="T56" fmla="*/ 92 w 96"/>
                <a:gd name="T57" fmla="*/ 3 h 101"/>
                <a:gd name="T58" fmla="*/ 86 w 96"/>
                <a:gd name="T59" fmla="*/ 0 h 101"/>
                <a:gd name="T60" fmla="*/ 82 w 96"/>
                <a:gd name="T61" fmla="*/ 6 h 101"/>
                <a:gd name="T62" fmla="*/ 14 w 96"/>
                <a:gd name="T63" fmla="*/ 6 h 101"/>
                <a:gd name="T64" fmla="*/ 10 w 96"/>
                <a:gd name="T65" fmla="*/ 0 h 101"/>
                <a:gd name="T66" fmla="*/ 4 w 96"/>
                <a:gd name="T67" fmla="*/ 3 h 101"/>
                <a:gd name="T68" fmla="*/ 8 w 96"/>
                <a:gd name="T69" fmla="*/ 9 h 101"/>
                <a:gd name="T70" fmla="*/ 4 w 96"/>
                <a:gd name="T71" fmla="*/ 31 h 101"/>
                <a:gd name="T72" fmla="*/ 36 w 96"/>
                <a:gd name="T73" fmla="*/ 11 h 101"/>
                <a:gd name="T74" fmla="*/ 14 w 96"/>
                <a:gd name="T75" fmla="*/ 6 h 101"/>
                <a:gd name="T76" fmla="*/ 43 w 96"/>
                <a:gd name="T77" fmla="*/ 54 h 101"/>
                <a:gd name="T78" fmla="*/ 42 w 96"/>
                <a:gd name="T79" fmla="*/ 56 h 101"/>
                <a:gd name="T80" fmla="*/ 22 w 96"/>
                <a:gd name="T81" fmla="*/ 61 h 101"/>
                <a:gd name="T82" fmla="*/ 22 w 96"/>
                <a:gd name="T83" fmla="*/ 64 h 101"/>
                <a:gd name="T84" fmla="*/ 43 w 96"/>
                <a:gd name="T85" fmla="*/ 59 h 101"/>
                <a:gd name="T86" fmla="*/ 46 w 96"/>
                <a:gd name="T87" fmla="*/ 61 h 101"/>
                <a:gd name="T88" fmla="*/ 54 w 96"/>
                <a:gd name="T89" fmla="*/ 58 h 101"/>
                <a:gd name="T90" fmla="*/ 50 w 96"/>
                <a:gd name="T91" fmla="*/ 50 h 101"/>
                <a:gd name="T92" fmla="*/ 49 w 96"/>
                <a:gd name="T93" fmla="*/ 50 h 101"/>
                <a:gd name="T94" fmla="*/ 41 w 96"/>
                <a:gd name="T95" fmla="*/ 37 h 101"/>
                <a:gd name="T96" fmla="*/ 38 w 96"/>
                <a:gd name="T97" fmla="*/ 39 h 101"/>
                <a:gd name="T98" fmla="*/ 44 w 96"/>
                <a:gd name="T99" fmla="*/ 52 h 101"/>
                <a:gd name="T100" fmla="*/ 43 w 96"/>
                <a:gd name="T101" fmla="*/ 54 h 101"/>
                <a:gd name="T102" fmla="*/ 18 w 96"/>
                <a:gd name="T103" fmla="*/ 58 h 101"/>
                <a:gd name="T104" fmla="*/ 28 w 96"/>
                <a:gd name="T105" fmla="*/ 78 h 101"/>
                <a:gd name="T106" fmla="*/ 49 w 96"/>
                <a:gd name="T107" fmla="*/ 85 h 101"/>
                <a:gd name="T108" fmla="*/ 69 w 96"/>
                <a:gd name="T109" fmla="*/ 76 h 101"/>
                <a:gd name="T110" fmla="*/ 76 w 96"/>
                <a:gd name="T111" fmla="*/ 55 h 101"/>
                <a:gd name="T112" fmla="*/ 67 w 96"/>
                <a:gd name="T113" fmla="*/ 35 h 101"/>
                <a:gd name="T114" fmla="*/ 46 w 96"/>
                <a:gd name="T115" fmla="*/ 27 h 101"/>
                <a:gd name="T116" fmla="*/ 26 w 96"/>
                <a:gd name="T117" fmla="*/ 37 h 101"/>
                <a:gd name="T118" fmla="*/ 18 w 96"/>
                <a:gd name="T119" fmla="*/ 5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087831" y="4444888"/>
            <a:ext cx="686928" cy="686928"/>
            <a:chOff x="8164158" y="4569138"/>
            <a:chExt cx="686928" cy="686928"/>
          </a:xfrm>
          <a:solidFill>
            <a:srgbClr val="2E75B6"/>
          </a:solidFill>
        </p:grpSpPr>
        <p:sp>
          <p:nvSpPr>
            <p:cNvPr id="44" name="Freeform 47"/>
            <p:cNvSpPr>
              <a:spLocks noEditPoints="1"/>
            </p:cNvSpPr>
            <p:nvPr/>
          </p:nvSpPr>
          <p:spPr bwMode="auto">
            <a:xfrm>
              <a:off x="8395086" y="4761636"/>
              <a:ext cx="225071" cy="329722"/>
            </a:xfrm>
            <a:custGeom>
              <a:avLst/>
              <a:gdLst>
                <a:gd name="T0" fmla="*/ 16 w 73"/>
                <a:gd name="T1" fmla="*/ 77 h 107"/>
                <a:gd name="T2" fmla="*/ 57 w 73"/>
                <a:gd name="T3" fmla="*/ 77 h 107"/>
                <a:gd name="T4" fmla="*/ 52 w 73"/>
                <a:gd name="T5" fmla="*/ 101 h 107"/>
                <a:gd name="T6" fmla="*/ 45 w 73"/>
                <a:gd name="T7" fmla="*/ 101 h 107"/>
                <a:gd name="T8" fmla="*/ 37 w 73"/>
                <a:gd name="T9" fmla="*/ 107 h 107"/>
                <a:gd name="T10" fmla="*/ 29 w 73"/>
                <a:gd name="T11" fmla="*/ 101 h 107"/>
                <a:gd name="T12" fmla="*/ 21 w 73"/>
                <a:gd name="T13" fmla="*/ 101 h 107"/>
                <a:gd name="T14" fmla="*/ 16 w 73"/>
                <a:gd name="T15" fmla="*/ 77 h 107"/>
                <a:gd name="T16" fmla="*/ 51 w 73"/>
                <a:gd name="T17" fmla="*/ 29 h 107"/>
                <a:gd name="T18" fmla="*/ 52 w 73"/>
                <a:gd name="T19" fmla="*/ 35 h 107"/>
                <a:gd name="T20" fmla="*/ 51 w 73"/>
                <a:gd name="T21" fmla="*/ 37 h 107"/>
                <a:gd name="T22" fmla="*/ 53 w 73"/>
                <a:gd name="T23" fmla="*/ 38 h 107"/>
                <a:gd name="T24" fmla="*/ 52 w 73"/>
                <a:gd name="T25" fmla="*/ 42 h 107"/>
                <a:gd name="T26" fmla="*/ 50 w 73"/>
                <a:gd name="T27" fmla="*/ 42 h 107"/>
                <a:gd name="T28" fmla="*/ 52 w 73"/>
                <a:gd name="T29" fmla="*/ 44 h 107"/>
                <a:gd name="T30" fmla="*/ 51 w 73"/>
                <a:gd name="T31" fmla="*/ 47 h 107"/>
                <a:gd name="T32" fmla="*/ 50 w 73"/>
                <a:gd name="T33" fmla="*/ 48 h 107"/>
                <a:gd name="T34" fmla="*/ 51 w 73"/>
                <a:gd name="T35" fmla="*/ 49 h 107"/>
                <a:gd name="T36" fmla="*/ 50 w 73"/>
                <a:gd name="T37" fmla="*/ 53 h 107"/>
                <a:gd name="T38" fmla="*/ 47 w 73"/>
                <a:gd name="T39" fmla="*/ 54 h 107"/>
                <a:gd name="T40" fmla="*/ 29 w 73"/>
                <a:gd name="T41" fmla="*/ 49 h 107"/>
                <a:gd name="T42" fmla="*/ 21 w 73"/>
                <a:gd name="T43" fmla="*/ 49 h 107"/>
                <a:gd name="T44" fmla="*/ 21 w 73"/>
                <a:gd name="T45" fmla="*/ 32 h 107"/>
                <a:gd name="T46" fmla="*/ 28 w 73"/>
                <a:gd name="T47" fmla="*/ 31 h 107"/>
                <a:gd name="T48" fmla="*/ 42 w 73"/>
                <a:gd name="T49" fmla="*/ 16 h 107"/>
                <a:gd name="T50" fmla="*/ 38 w 73"/>
                <a:gd name="T51" fmla="*/ 30 h 107"/>
                <a:gd name="T52" fmla="*/ 51 w 73"/>
                <a:gd name="T53" fmla="*/ 29 h 107"/>
                <a:gd name="T54" fmla="*/ 15 w 73"/>
                <a:gd name="T55" fmla="*/ 71 h 107"/>
                <a:gd name="T56" fmla="*/ 25 w 73"/>
                <a:gd name="T57" fmla="*/ 71 h 107"/>
                <a:gd name="T58" fmla="*/ 17 w 73"/>
                <a:gd name="T59" fmla="*/ 48 h 107"/>
                <a:gd name="T60" fmla="*/ 11 w 73"/>
                <a:gd name="T61" fmla="*/ 29 h 107"/>
                <a:gd name="T62" fmla="*/ 23 w 73"/>
                <a:gd name="T63" fmla="*/ 13 h 107"/>
                <a:gd name="T64" fmla="*/ 37 w 73"/>
                <a:gd name="T65" fmla="*/ 11 h 107"/>
                <a:gd name="T66" fmla="*/ 50 w 73"/>
                <a:gd name="T67" fmla="*/ 14 h 107"/>
                <a:gd name="T68" fmla="*/ 62 w 73"/>
                <a:gd name="T69" fmla="*/ 29 h 107"/>
                <a:gd name="T70" fmla="*/ 56 w 73"/>
                <a:gd name="T71" fmla="*/ 48 h 107"/>
                <a:gd name="T72" fmla="*/ 48 w 73"/>
                <a:gd name="T73" fmla="*/ 71 h 107"/>
                <a:gd name="T74" fmla="*/ 58 w 73"/>
                <a:gd name="T75" fmla="*/ 71 h 107"/>
                <a:gd name="T76" fmla="*/ 65 w 73"/>
                <a:gd name="T77" fmla="*/ 52 h 107"/>
                <a:gd name="T78" fmla="*/ 71 w 73"/>
                <a:gd name="T79" fmla="*/ 27 h 107"/>
                <a:gd name="T80" fmla="*/ 55 w 73"/>
                <a:gd name="T81" fmla="*/ 5 h 107"/>
                <a:gd name="T82" fmla="*/ 37 w 73"/>
                <a:gd name="T83" fmla="*/ 1 h 107"/>
                <a:gd name="T84" fmla="*/ 19 w 73"/>
                <a:gd name="T85" fmla="*/ 5 h 107"/>
                <a:gd name="T86" fmla="*/ 2 w 73"/>
                <a:gd name="T87" fmla="*/ 27 h 107"/>
                <a:gd name="T88" fmla="*/ 8 w 73"/>
                <a:gd name="T89" fmla="*/ 53 h 107"/>
                <a:gd name="T90" fmla="*/ 15 w 73"/>
                <a:gd name="T91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7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5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3"/>
                  </a:cubicBezTo>
                  <a:cubicBezTo>
                    <a:pt x="11" y="58"/>
                    <a:pt x="13" y="64"/>
                    <a:pt x="15" y="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Donut 49"/>
            <p:cNvSpPr/>
            <p:nvPr/>
          </p:nvSpPr>
          <p:spPr>
            <a:xfrm>
              <a:off x="8164158" y="4569138"/>
              <a:ext cx="686928" cy="686928"/>
            </a:xfrm>
            <a:prstGeom prst="donut">
              <a:avLst>
                <a:gd name="adj" fmla="val 68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865740" y="4445033"/>
            <a:ext cx="686928" cy="686928"/>
            <a:chOff x="5624237" y="4569283"/>
            <a:chExt cx="686928" cy="686928"/>
          </a:xfrm>
          <a:solidFill>
            <a:srgbClr val="2E75B6"/>
          </a:solidFill>
        </p:grpSpPr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5797583" y="4764025"/>
              <a:ext cx="336888" cy="27237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8" name="Donut 50"/>
            <p:cNvSpPr/>
            <p:nvPr/>
          </p:nvSpPr>
          <p:spPr>
            <a:xfrm>
              <a:off x="5624237" y="4569283"/>
              <a:ext cx="686928" cy="686928"/>
            </a:xfrm>
            <a:prstGeom prst="donut">
              <a:avLst>
                <a:gd name="adj" fmla="val 68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082421" y="2643655"/>
            <a:ext cx="686928" cy="686928"/>
            <a:chOff x="8158749" y="3130761"/>
            <a:chExt cx="686928" cy="686928"/>
          </a:xfrm>
          <a:solidFill>
            <a:srgbClr val="2E75B6"/>
          </a:solidFill>
        </p:grpSpPr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8385480" y="3330151"/>
              <a:ext cx="237973" cy="28814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1" name="Donut 51"/>
            <p:cNvSpPr/>
            <p:nvPr/>
          </p:nvSpPr>
          <p:spPr>
            <a:xfrm>
              <a:off x="8158749" y="3130761"/>
              <a:ext cx="686928" cy="686928"/>
            </a:xfrm>
            <a:prstGeom prst="donut">
              <a:avLst>
                <a:gd name="adj" fmla="val 68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3"/>
          <p:cNvGrpSpPr/>
          <p:nvPr/>
        </p:nvGrpSpPr>
        <p:grpSpPr>
          <a:xfrm>
            <a:off x="5610704" y="2468230"/>
            <a:ext cx="2460930" cy="1098877"/>
            <a:chOff x="8614471" y="2600072"/>
            <a:chExt cx="2592289" cy="1042029"/>
          </a:xfrm>
        </p:grpSpPr>
        <p:sp>
          <p:nvSpPr>
            <p:cNvPr id="53" name="TextBox 54"/>
            <p:cNvSpPr txBox="1"/>
            <p:nvPr/>
          </p:nvSpPr>
          <p:spPr>
            <a:xfrm>
              <a:off x="8614471" y="2600072"/>
              <a:ext cx="2592289" cy="350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54" name="Rectangle 55"/>
            <p:cNvSpPr/>
            <p:nvPr/>
          </p:nvSpPr>
          <p:spPr>
            <a:xfrm>
              <a:off x="8614471" y="2924503"/>
              <a:ext cx="2542497" cy="717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7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3"/>
          <p:cNvGrpSpPr/>
          <p:nvPr/>
        </p:nvGrpSpPr>
        <p:grpSpPr>
          <a:xfrm>
            <a:off x="8827406" y="2477818"/>
            <a:ext cx="2460930" cy="1098877"/>
            <a:chOff x="8614471" y="2600072"/>
            <a:chExt cx="2592289" cy="1042029"/>
          </a:xfrm>
        </p:grpSpPr>
        <p:sp>
          <p:nvSpPr>
            <p:cNvPr id="56" name="TextBox 54"/>
            <p:cNvSpPr txBox="1"/>
            <p:nvPr/>
          </p:nvSpPr>
          <p:spPr>
            <a:xfrm>
              <a:off x="8614471" y="2600072"/>
              <a:ext cx="2592289" cy="350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57" name="Rectangle 55"/>
            <p:cNvSpPr/>
            <p:nvPr/>
          </p:nvSpPr>
          <p:spPr>
            <a:xfrm>
              <a:off x="8614471" y="2924503"/>
              <a:ext cx="2542497" cy="717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7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3"/>
          <p:cNvGrpSpPr/>
          <p:nvPr/>
        </p:nvGrpSpPr>
        <p:grpSpPr>
          <a:xfrm>
            <a:off x="5613419" y="4226290"/>
            <a:ext cx="2460930" cy="1098877"/>
            <a:chOff x="8614471" y="2600072"/>
            <a:chExt cx="2592289" cy="1042029"/>
          </a:xfrm>
        </p:grpSpPr>
        <p:sp>
          <p:nvSpPr>
            <p:cNvPr id="59" name="TextBox 54"/>
            <p:cNvSpPr txBox="1"/>
            <p:nvPr/>
          </p:nvSpPr>
          <p:spPr>
            <a:xfrm>
              <a:off x="8614471" y="2600072"/>
              <a:ext cx="2592289" cy="350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60" name="Rectangle 55"/>
            <p:cNvSpPr/>
            <p:nvPr/>
          </p:nvSpPr>
          <p:spPr>
            <a:xfrm>
              <a:off x="8614471" y="2924503"/>
              <a:ext cx="2542497" cy="717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7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53"/>
          <p:cNvGrpSpPr/>
          <p:nvPr/>
        </p:nvGrpSpPr>
        <p:grpSpPr>
          <a:xfrm>
            <a:off x="8827406" y="4226527"/>
            <a:ext cx="2460930" cy="1098877"/>
            <a:chOff x="8614471" y="2600072"/>
            <a:chExt cx="2592289" cy="1042029"/>
          </a:xfrm>
        </p:grpSpPr>
        <p:sp>
          <p:nvSpPr>
            <p:cNvPr id="62" name="TextBox 54"/>
            <p:cNvSpPr txBox="1"/>
            <p:nvPr/>
          </p:nvSpPr>
          <p:spPr>
            <a:xfrm>
              <a:off x="8614471" y="2600072"/>
              <a:ext cx="2592289" cy="350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63" name="Rectangle 55"/>
            <p:cNvSpPr/>
            <p:nvPr/>
          </p:nvSpPr>
          <p:spPr>
            <a:xfrm>
              <a:off x="8614471" y="2924503"/>
              <a:ext cx="2542497" cy="717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7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555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圆角矩形 63"/>
          <p:cNvSpPr/>
          <p:nvPr/>
        </p:nvSpPr>
        <p:spPr>
          <a:xfrm>
            <a:off x="1423106" y="1993084"/>
            <a:ext cx="2196759" cy="464139"/>
          </a:xfrm>
          <a:prstGeom prst="round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输入标题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4525646" y="3351986"/>
            <a:ext cx="3181351" cy="922834"/>
            <a:chOff x="4505325" y="3077666"/>
            <a:chExt cx="3181350" cy="922834"/>
          </a:xfrm>
        </p:grpSpPr>
        <p:sp>
          <p:nvSpPr>
            <p:cNvPr id="66" name="椭圆 65"/>
            <p:cNvSpPr/>
            <p:nvPr/>
          </p:nvSpPr>
          <p:spPr>
            <a:xfrm>
              <a:off x="4505325" y="3077666"/>
              <a:ext cx="922834" cy="922834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添</a:t>
              </a:r>
            </a:p>
          </p:txBody>
        </p:sp>
        <p:sp>
          <p:nvSpPr>
            <p:cNvPr id="67" name="椭圆 66"/>
            <p:cNvSpPr/>
            <p:nvPr/>
          </p:nvSpPr>
          <p:spPr>
            <a:xfrm>
              <a:off x="5258164" y="3077666"/>
              <a:ext cx="922834" cy="922834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加</a:t>
              </a:r>
            </a:p>
          </p:txBody>
        </p:sp>
        <p:sp>
          <p:nvSpPr>
            <p:cNvPr id="68" name="椭圆 67"/>
            <p:cNvSpPr/>
            <p:nvPr/>
          </p:nvSpPr>
          <p:spPr>
            <a:xfrm>
              <a:off x="6011002" y="3077666"/>
              <a:ext cx="922834" cy="922834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</a:t>
              </a:r>
            </a:p>
          </p:txBody>
        </p:sp>
        <p:sp>
          <p:nvSpPr>
            <p:cNvPr id="69" name="椭圆 68"/>
            <p:cNvSpPr/>
            <p:nvPr/>
          </p:nvSpPr>
          <p:spPr>
            <a:xfrm>
              <a:off x="6763841" y="3077666"/>
              <a:ext cx="922834" cy="922834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题</a:t>
              </a:r>
            </a:p>
          </p:txBody>
        </p:sp>
      </p:grpSp>
      <p:sp>
        <p:nvSpPr>
          <p:cNvPr id="70" name="矩形 69"/>
          <p:cNvSpPr/>
          <p:nvPr/>
        </p:nvSpPr>
        <p:spPr>
          <a:xfrm>
            <a:off x="1423106" y="2359799"/>
            <a:ext cx="3445439" cy="1057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16000" rIns="0" bIns="216000" rtlCol="0" anchor="t" anchorCtr="0"/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B383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此处添加详细文本描述建议与标题相关并符合整体语言风格，语言描述尽量简洁生动。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3B3838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8918757" y="1993084"/>
            <a:ext cx="2197663" cy="464139"/>
          </a:xfrm>
          <a:prstGeom prst="round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输入标题</a:t>
            </a:r>
          </a:p>
        </p:txBody>
      </p:sp>
      <p:sp>
        <p:nvSpPr>
          <p:cNvPr id="72" name="矩形 71"/>
          <p:cNvSpPr/>
          <p:nvPr/>
        </p:nvSpPr>
        <p:spPr>
          <a:xfrm>
            <a:off x="7670981" y="2359799"/>
            <a:ext cx="3445439" cy="1057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16000" rIns="0" bIns="216000" rtlCol="0" anchor="t" anchorCtr="0"/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B383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此处添加详细文本描述建议与标题相关并符合整体语言风格，语言描述尽量简洁生动。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3B3838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1423106" y="4671153"/>
            <a:ext cx="2196759" cy="464139"/>
          </a:xfrm>
          <a:prstGeom prst="round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输入标题</a:t>
            </a:r>
          </a:p>
        </p:txBody>
      </p:sp>
      <p:sp>
        <p:nvSpPr>
          <p:cNvPr id="74" name="矩形 73"/>
          <p:cNvSpPr/>
          <p:nvPr/>
        </p:nvSpPr>
        <p:spPr>
          <a:xfrm>
            <a:off x="1423106" y="5037868"/>
            <a:ext cx="3445439" cy="1057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16000" rIns="0" bIns="216000" rtlCol="0" anchor="t" anchorCtr="0"/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B383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此处添加详细文本描述建议与标题相关并符合整体语言风格，语言描述尽量简洁生动。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3B3838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8918757" y="4671153"/>
            <a:ext cx="2197663" cy="464139"/>
          </a:xfrm>
          <a:prstGeom prst="round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输入标题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7670981" y="5037868"/>
            <a:ext cx="3445439" cy="1057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16000" rIns="0" bIns="216000" rtlCol="0" anchor="t" anchorCtr="0"/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B383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此处添加详细文本描述建议与标题相关并符合整体语言风格，语言描述尽量简洁生动。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3B3838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423106" y="1876106"/>
            <a:ext cx="9322001" cy="3927614"/>
            <a:chOff x="1402785" y="1601786"/>
            <a:chExt cx="9322001" cy="3927614"/>
          </a:xfrm>
        </p:grpSpPr>
        <p:cxnSp>
          <p:nvCxnSpPr>
            <p:cNvPr id="78" name="直接连接符 77"/>
            <p:cNvCxnSpPr/>
            <p:nvPr/>
          </p:nvCxnSpPr>
          <p:spPr>
            <a:xfrm>
              <a:off x="6096000" y="1601786"/>
              <a:ext cx="0" cy="1152525"/>
            </a:xfrm>
            <a:prstGeom prst="line">
              <a:avLst/>
            </a:prstGeom>
            <a:ln w="12700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1402785" y="3539083"/>
              <a:ext cx="2731065" cy="0"/>
            </a:xfrm>
            <a:prstGeom prst="line">
              <a:avLst/>
            </a:prstGeom>
            <a:ln w="12700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>
              <a:off x="7993721" y="3539083"/>
              <a:ext cx="2731065" cy="0"/>
            </a:xfrm>
            <a:prstGeom prst="line">
              <a:avLst/>
            </a:prstGeom>
            <a:ln w="12700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6096000" y="4376875"/>
              <a:ext cx="0" cy="1152525"/>
            </a:xfrm>
            <a:prstGeom prst="line">
              <a:avLst/>
            </a:prstGeom>
            <a:ln w="12700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30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0"/>
          <p:cNvGrpSpPr/>
          <p:nvPr/>
        </p:nvGrpSpPr>
        <p:grpSpPr>
          <a:xfrm>
            <a:off x="2463801" y="1794439"/>
            <a:ext cx="3566184" cy="1485276"/>
            <a:chOff x="1847851" y="1398216"/>
            <a:chExt cx="2674638" cy="1113957"/>
          </a:xfrm>
        </p:grpSpPr>
        <p:sp>
          <p:nvSpPr>
            <p:cNvPr id="11" name="Flowchart: Merge 18"/>
            <p:cNvSpPr/>
            <p:nvPr/>
          </p:nvSpPr>
          <p:spPr>
            <a:xfrm rot="4500000">
              <a:off x="2609410" y="936612"/>
              <a:ext cx="814002" cy="2337120"/>
            </a:xfrm>
            <a:prstGeom prst="flowChartMerg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6" dirty="0"/>
            </a:p>
          </p:txBody>
        </p:sp>
        <p:sp>
          <p:nvSpPr>
            <p:cNvPr id="12" name="Oval 27"/>
            <p:cNvSpPr/>
            <p:nvPr/>
          </p:nvSpPr>
          <p:spPr>
            <a:xfrm>
              <a:off x="3702473" y="1398216"/>
              <a:ext cx="820016" cy="820016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6" dirty="0"/>
            </a:p>
          </p:txBody>
        </p:sp>
        <p:sp>
          <p:nvSpPr>
            <p:cNvPr id="13" name="Freeform 34"/>
            <p:cNvSpPr>
              <a:spLocks noEditPoints="1"/>
            </p:cNvSpPr>
            <p:nvPr/>
          </p:nvSpPr>
          <p:spPr bwMode="auto">
            <a:xfrm>
              <a:off x="3964453" y="1680807"/>
              <a:ext cx="296056" cy="254834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262626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4" name="Group 52"/>
          <p:cNvGrpSpPr/>
          <p:nvPr/>
        </p:nvGrpSpPr>
        <p:grpSpPr>
          <a:xfrm>
            <a:off x="2463805" y="4456534"/>
            <a:ext cx="3566183" cy="1480719"/>
            <a:chOff x="1847852" y="3394786"/>
            <a:chExt cx="2674637" cy="1110539"/>
          </a:xfrm>
        </p:grpSpPr>
        <p:sp>
          <p:nvSpPr>
            <p:cNvPr id="15" name="Flowchart: Merge 19"/>
            <p:cNvSpPr/>
            <p:nvPr/>
          </p:nvSpPr>
          <p:spPr>
            <a:xfrm rot="17100000" flipV="1">
              <a:off x="2609411" y="2633227"/>
              <a:ext cx="814002" cy="2337120"/>
            </a:xfrm>
            <a:prstGeom prst="flowChartMerg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6" dirty="0"/>
            </a:p>
          </p:txBody>
        </p:sp>
        <p:sp>
          <p:nvSpPr>
            <p:cNvPr id="16" name="Oval 28"/>
            <p:cNvSpPr/>
            <p:nvPr/>
          </p:nvSpPr>
          <p:spPr>
            <a:xfrm>
              <a:off x="3702473" y="3685309"/>
              <a:ext cx="820016" cy="820016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6" dirty="0"/>
            </a:p>
          </p:txBody>
        </p:sp>
        <p:sp>
          <p:nvSpPr>
            <p:cNvPr id="17" name="Freeform 178"/>
            <p:cNvSpPr>
              <a:spLocks noEditPoints="1"/>
            </p:cNvSpPr>
            <p:nvPr/>
          </p:nvSpPr>
          <p:spPr bwMode="auto">
            <a:xfrm>
              <a:off x="3964453" y="3983828"/>
              <a:ext cx="296056" cy="222979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262626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8" name="Group 51"/>
          <p:cNvGrpSpPr/>
          <p:nvPr/>
        </p:nvGrpSpPr>
        <p:grpSpPr>
          <a:xfrm>
            <a:off x="2463804" y="3333867"/>
            <a:ext cx="3566181" cy="1093355"/>
            <a:chOff x="1847853" y="2552788"/>
            <a:chExt cx="2674636" cy="820016"/>
          </a:xfrm>
        </p:grpSpPr>
        <p:sp>
          <p:nvSpPr>
            <p:cNvPr id="19" name="Flowchart: Merge 20"/>
            <p:cNvSpPr/>
            <p:nvPr/>
          </p:nvSpPr>
          <p:spPr>
            <a:xfrm rot="16200000" flipV="1">
              <a:off x="2609412" y="1795115"/>
              <a:ext cx="814002" cy="2337120"/>
            </a:xfrm>
            <a:prstGeom prst="flowChartMerg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6" dirty="0"/>
            </a:p>
          </p:txBody>
        </p:sp>
        <p:sp>
          <p:nvSpPr>
            <p:cNvPr id="20" name="Oval 29"/>
            <p:cNvSpPr/>
            <p:nvPr/>
          </p:nvSpPr>
          <p:spPr>
            <a:xfrm>
              <a:off x="3702473" y="2552788"/>
              <a:ext cx="820016" cy="820016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6" dirty="0"/>
            </a:p>
          </p:txBody>
        </p:sp>
        <p:sp>
          <p:nvSpPr>
            <p:cNvPr id="21" name="Freeform 86"/>
            <p:cNvSpPr>
              <a:spLocks noEditPoints="1"/>
            </p:cNvSpPr>
            <p:nvPr/>
          </p:nvSpPr>
          <p:spPr bwMode="auto">
            <a:xfrm>
              <a:off x="4011109" y="2792234"/>
              <a:ext cx="202744" cy="341124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262626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2" name="Oval 26"/>
          <p:cNvSpPr/>
          <p:nvPr/>
        </p:nvSpPr>
        <p:spPr>
          <a:xfrm>
            <a:off x="838201" y="3132958"/>
            <a:ext cx="1625600" cy="1625600"/>
          </a:xfrm>
          <a:prstGeom prst="ellipse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6" dirty="0"/>
          </a:p>
        </p:txBody>
      </p:sp>
      <p:sp>
        <p:nvSpPr>
          <p:cNvPr id="23" name="Freeform 245"/>
          <p:cNvSpPr>
            <a:spLocks/>
          </p:cNvSpPr>
          <p:nvPr/>
        </p:nvSpPr>
        <p:spPr bwMode="auto">
          <a:xfrm>
            <a:off x="1329648" y="3408606"/>
            <a:ext cx="608616" cy="608616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srgbClr val="262626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979426" y="4164133"/>
            <a:ext cx="1343153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输入标题</a:t>
            </a:r>
          </a:p>
        </p:txBody>
      </p:sp>
      <p:sp>
        <p:nvSpPr>
          <p:cNvPr id="25" name="Rectangle 23"/>
          <p:cNvSpPr/>
          <p:nvPr/>
        </p:nvSpPr>
        <p:spPr>
          <a:xfrm>
            <a:off x="6631990" y="1885950"/>
            <a:ext cx="4632911" cy="863048"/>
          </a:xfrm>
          <a:prstGeom prst="rect">
            <a:avLst/>
          </a:prstGeom>
          <a:solidFill>
            <a:schemeClr val="tx2">
              <a:lumMod val="10000"/>
              <a:lumOff val="9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srgbClr val="FFFFFF"/>
              </a:solidFill>
              <a:latin typeface="Agency FB" panose="020B0503020202020204" pitchFamily="34" charset="0"/>
            </a:endParaRPr>
          </a:p>
        </p:txBody>
      </p:sp>
      <p:sp>
        <p:nvSpPr>
          <p:cNvPr id="26" name="Rectangle 24"/>
          <p:cNvSpPr/>
          <p:nvPr/>
        </p:nvSpPr>
        <p:spPr>
          <a:xfrm>
            <a:off x="6426202" y="1885950"/>
            <a:ext cx="205789" cy="863048"/>
          </a:xfrm>
          <a:prstGeom prst="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6" dirty="0"/>
          </a:p>
        </p:txBody>
      </p:sp>
      <p:sp>
        <p:nvSpPr>
          <p:cNvPr id="27" name="Rectangle 38"/>
          <p:cNvSpPr/>
          <p:nvPr/>
        </p:nvSpPr>
        <p:spPr>
          <a:xfrm>
            <a:off x="6631990" y="3409950"/>
            <a:ext cx="4632911" cy="863048"/>
          </a:xfrm>
          <a:prstGeom prst="rect">
            <a:avLst/>
          </a:prstGeom>
          <a:solidFill>
            <a:schemeClr val="tx2">
              <a:lumMod val="10000"/>
              <a:lumOff val="9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srgbClr val="FFFFFF"/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Rectangle 39"/>
          <p:cNvSpPr/>
          <p:nvPr/>
        </p:nvSpPr>
        <p:spPr>
          <a:xfrm>
            <a:off x="6426202" y="3409950"/>
            <a:ext cx="205789" cy="863048"/>
          </a:xfrm>
          <a:prstGeom prst="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6" dirty="0"/>
          </a:p>
        </p:txBody>
      </p:sp>
      <p:sp>
        <p:nvSpPr>
          <p:cNvPr id="29" name="Rectangle 45"/>
          <p:cNvSpPr/>
          <p:nvPr/>
        </p:nvSpPr>
        <p:spPr>
          <a:xfrm>
            <a:off x="6631990" y="5022850"/>
            <a:ext cx="4632911" cy="863048"/>
          </a:xfrm>
          <a:prstGeom prst="rect">
            <a:avLst/>
          </a:prstGeom>
          <a:solidFill>
            <a:schemeClr val="tx2">
              <a:lumMod val="10000"/>
              <a:lumOff val="9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srgbClr val="FFFFFF"/>
              </a:solidFill>
              <a:latin typeface="Agency FB" panose="020B0503020202020204" pitchFamily="34" charset="0"/>
            </a:endParaRPr>
          </a:p>
        </p:txBody>
      </p:sp>
      <p:sp>
        <p:nvSpPr>
          <p:cNvPr id="30" name="Rectangle 46"/>
          <p:cNvSpPr/>
          <p:nvPr/>
        </p:nvSpPr>
        <p:spPr>
          <a:xfrm>
            <a:off x="6426202" y="5022850"/>
            <a:ext cx="205789" cy="863048"/>
          </a:xfrm>
          <a:prstGeom prst="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6" dirty="0"/>
          </a:p>
        </p:txBody>
      </p:sp>
      <p:sp>
        <p:nvSpPr>
          <p:cNvPr id="31" name="矩形 30"/>
          <p:cNvSpPr/>
          <p:nvPr/>
        </p:nvSpPr>
        <p:spPr>
          <a:xfrm>
            <a:off x="6734885" y="1963200"/>
            <a:ext cx="442712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点击输入简要文本内容，文字内容需概况精炼的说明该分项内容</a:t>
            </a:r>
            <a:r>
              <a:rPr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……</a:t>
            </a:r>
            <a:endParaRPr lang="zh-CN" altLang="en-US" sz="16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34885" y="3507205"/>
            <a:ext cx="442712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点击输入简要文本内容，文字内容需概况精炼的说明该分项内容</a:t>
            </a:r>
            <a:r>
              <a:rPr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……</a:t>
            </a:r>
            <a:endParaRPr lang="zh-CN" altLang="en-US" sz="16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34885" y="5120499"/>
            <a:ext cx="442712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点击输入简要文本内容，文字内容需概况精炼的说明该分项内容</a:t>
            </a:r>
            <a:r>
              <a:rPr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……</a:t>
            </a:r>
            <a:endParaRPr lang="zh-CN" altLang="en-US" sz="16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343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98225" y="2387647"/>
            <a:ext cx="1114787" cy="1114787"/>
            <a:chOff x="4542508" y="2571977"/>
            <a:chExt cx="1114787" cy="1114787"/>
          </a:xfrm>
        </p:grpSpPr>
        <p:sp>
          <p:nvSpPr>
            <p:cNvPr id="11" name="Teardrop 51"/>
            <p:cNvSpPr>
              <a:spLocks/>
            </p:cNvSpPr>
            <p:nvPr/>
          </p:nvSpPr>
          <p:spPr bwMode="auto">
            <a:xfrm>
              <a:off x="4542508" y="2571977"/>
              <a:ext cx="1114787" cy="1114787"/>
            </a:xfrm>
            <a:custGeom>
              <a:avLst/>
              <a:gdLst>
                <a:gd name="T0" fmla="*/ 0 w 837982"/>
                <a:gd name="T1" fmla="*/ 419427 h 837982"/>
                <a:gd name="T2" fmla="*/ 419427 w 837982"/>
                <a:gd name="T3" fmla="*/ 0 h 837982"/>
                <a:gd name="T4" fmla="*/ 838854 w 837982"/>
                <a:gd name="T5" fmla="*/ 0 h 837982"/>
                <a:gd name="T6" fmla="*/ 838854 w 837982"/>
                <a:gd name="T7" fmla="*/ 419427 h 837982"/>
                <a:gd name="T8" fmla="*/ 419427 w 837982"/>
                <a:gd name="T9" fmla="*/ 838854 h 837982"/>
                <a:gd name="T10" fmla="*/ 0 w 837982"/>
                <a:gd name="T11" fmla="*/ 419427 h 8379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7982" h="837982">
                  <a:moveTo>
                    <a:pt x="0" y="418991"/>
                  </a:moveTo>
                  <a:cubicBezTo>
                    <a:pt x="0" y="187589"/>
                    <a:pt x="187589" y="0"/>
                    <a:pt x="418991" y="0"/>
                  </a:cubicBezTo>
                  <a:lnTo>
                    <a:pt x="837982" y="0"/>
                  </a:lnTo>
                  <a:lnTo>
                    <a:pt x="837982" y="418991"/>
                  </a:lnTo>
                  <a:cubicBezTo>
                    <a:pt x="837982" y="650393"/>
                    <a:pt x="650393" y="837982"/>
                    <a:pt x="418991" y="837982"/>
                  </a:cubicBezTo>
                  <a:cubicBezTo>
                    <a:pt x="187589" y="837982"/>
                    <a:pt x="0" y="650393"/>
                    <a:pt x="0" y="418991"/>
                  </a:cubicBez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" name="AutoShape 4"/>
            <p:cNvSpPr>
              <a:spLocks noChangeAspect="1" noChangeArrowheads="1" noTextEdit="1"/>
            </p:cNvSpPr>
            <p:nvPr/>
          </p:nvSpPr>
          <p:spPr bwMode="auto">
            <a:xfrm>
              <a:off x="4827538" y="2833784"/>
              <a:ext cx="565839" cy="567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6" tIns="45708" rIns="91416" bIns="45708"/>
            <a:lstStyle/>
            <a:p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4827539" y="2833783"/>
              <a:ext cx="570061" cy="572172"/>
            </a:xfrm>
            <a:custGeom>
              <a:avLst/>
              <a:gdLst>
                <a:gd name="T0" fmla="*/ 2147483647 w 112"/>
                <a:gd name="T1" fmla="*/ 2147483647 h 112"/>
                <a:gd name="T2" fmla="*/ 0 w 112"/>
                <a:gd name="T3" fmla="*/ 2147483647 h 112"/>
                <a:gd name="T4" fmla="*/ 2147483647 w 112"/>
                <a:gd name="T5" fmla="*/ 2147483647 h 112"/>
                <a:gd name="T6" fmla="*/ 2147483647 w 112"/>
                <a:gd name="T7" fmla="*/ 2147483647 h 112"/>
                <a:gd name="T8" fmla="*/ 2147483647 w 112"/>
                <a:gd name="T9" fmla="*/ 2147483647 h 112"/>
                <a:gd name="T10" fmla="*/ 2147483647 w 112"/>
                <a:gd name="T11" fmla="*/ 2147483647 h 112"/>
                <a:gd name="T12" fmla="*/ 2147483647 w 112"/>
                <a:gd name="T13" fmla="*/ 2147483647 h 112"/>
                <a:gd name="T14" fmla="*/ 2147483647 w 112"/>
                <a:gd name="T15" fmla="*/ 2147483647 h 112"/>
                <a:gd name="T16" fmla="*/ 2147483647 w 112"/>
                <a:gd name="T17" fmla="*/ 2147483647 h 112"/>
                <a:gd name="T18" fmla="*/ 2147483647 w 112"/>
                <a:gd name="T19" fmla="*/ 2147483647 h 112"/>
                <a:gd name="T20" fmla="*/ 2147483647 w 112"/>
                <a:gd name="T21" fmla="*/ 2147483647 h 112"/>
                <a:gd name="T22" fmla="*/ 2147483647 w 112"/>
                <a:gd name="T23" fmla="*/ 2147483647 h 112"/>
                <a:gd name="T24" fmla="*/ 2147483647 w 112"/>
                <a:gd name="T25" fmla="*/ 2147483647 h 112"/>
                <a:gd name="T26" fmla="*/ 2147483647 w 112"/>
                <a:gd name="T27" fmla="*/ 2147483647 h 112"/>
                <a:gd name="T28" fmla="*/ 2147483647 w 112"/>
                <a:gd name="T29" fmla="*/ 2147483647 h 112"/>
                <a:gd name="T30" fmla="*/ 2147483647 w 112"/>
                <a:gd name="T31" fmla="*/ 2147483647 h 112"/>
                <a:gd name="T32" fmla="*/ 2147483647 w 112"/>
                <a:gd name="T33" fmla="*/ 2147483647 h 112"/>
                <a:gd name="T34" fmla="*/ 2147483647 w 112"/>
                <a:gd name="T35" fmla="*/ 2147483647 h 112"/>
                <a:gd name="T36" fmla="*/ 2147483647 w 112"/>
                <a:gd name="T37" fmla="*/ 2147483647 h 112"/>
                <a:gd name="T38" fmla="*/ 2147483647 w 112"/>
                <a:gd name="T39" fmla="*/ 2147483647 h 112"/>
                <a:gd name="T40" fmla="*/ 2147483647 w 112"/>
                <a:gd name="T41" fmla="*/ 2147483647 h 112"/>
                <a:gd name="T42" fmla="*/ 2147483647 w 112"/>
                <a:gd name="T43" fmla="*/ 2147483647 h 112"/>
                <a:gd name="T44" fmla="*/ 2147483647 w 112"/>
                <a:gd name="T45" fmla="*/ 2147483647 h 112"/>
                <a:gd name="T46" fmla="*/ 2147483647 w 112"/>
                <a:gd name="T47" fmla="*/ 2147483647 h 112"/>
                <a:gd name="T48" fmla="*/ 2147483647 w 112"/>
                <a:gd name="T49" fmla="*/ 2147483647 h 112"/>
                <a:gd name="T50" fmla="*/ 2147483647 w 112"/>
                <a:gd name="T51" fmla="*/ 2147483647 h 112"/>
                <a:gd name="T52" fmla="*/ 2147483647 w 112"/>
                <a:gd name="T53" fmla="*/ 2147483647 h 112"/>
                <a:gd name="T54" fmla="*/ 2147483647 w 112"/>
                <a:gd name="T55" fmla="*/ 2147483647 h 112"/>
                <a:gd name="T56" fmla="*/ 2147483647 w 112"/>
                <a:gd name="T57" fmla="*/ 2147483647 h 112"/>
                <a:gd name="T58" fmla="*/ 2147483647 w 112"/>
                <a:gd name="T59" fmla="*/ 2147483647 h 112"/>
                <a:gd name="T60" fmla="*/ 2147483647 w 112"/>
                <a:gd name="T61" fmla="*/ 2147483647 h 112"/>
                <a:gd name="T62" fmla="*/ 2147483647 w 112"/>
                <a:gd name="T63" fmla="*/ 2147483647 h 112"/>
                <a:gd name="T64" fmla="*/ 2147483647 w 112"/>
                <a:gd name="T65" fmla="*/ 2147483647 h 112"/>
                <a:gd name="T66" fmla="*/ 2147483647 w 112"/>
                <a:gd name="T67" fmla="*/ 2147483647 h 112"/>
                <a:gd name="T68" fmla="*/ 2147483647 w 112"/>
                <a:gd name="T69" fmla="*/ 2147483647 h 112"/>
                <a:gd name="T70" fmla="*/ 2147483647 w 112"/>
                <a:gd name="T71" fmla="*/ 2147483647 h 112"/>
                <a:gd name="T72" fmla="*/ 2147483647 w 112"/>
                <a:gd name="T73" fmla="*/ 2147483647 h 112"/>
                <a:gd name="T74" fmla="*/ 2147483647 w 112"/>
                <a:gd name="T75" fmla="*/ 0 h 112"/>
                <a:gd name="T76" fmla="*/ 2147483647 w 112"/>
                <a:gd name="T77" fmla="*/ 2147483647 h 11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12" h="112">
                  <a:moveTo>
                    <a:pt x="104" y="112"/>
                  </a:moveTo>
                  <a:cubicBezTo>
                    <a:pt x="8" y="112"/>
                    <a:pt x="8" y="112"/>
                    <a:pt x="8" y="112"/>
                  </a:cubicBezTo>
                  <a:cubicBezTo>
                    <a:pt x="4" y="112"/>
                    <a:pt x="0" y="108"/>
                    <a:pt x="0" y="10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4" y="12"/>
                    <a:pt x="8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3"/>
                    <a:pt x="21" y="28"/>
                    <a:pt x="28" y="28"/>
                  </a:cubicBezTo>
                  <a:cubicBezTo>
                    <a:pt x="35" y="28"/>
                    <a:pt x="40" y="23"/>
                    <a:pt x="40" y="16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23"/>
                    <a:pt x="77" y="28"/>
                    <a:pt x="84" y="28"/>
                  </a:cubicBezTo>
                  <a:cubicBezTo>
                    <a:pt x="91" y="28"/>
                    <a:pt x="96" y="23"/>
                    <a:pt x="96" y="1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8" y="12"/>
                    <a:pt x="112" y="16"/>
                    <a:pt x="112" y="20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12" y="108"/>
                    <a:pt x="108" y="112"/>
                    <a:pt x="104" y="112"/>
                  </a:cubicBezTo>
                  <a:close/>
                  <a:moveTo>
                    <a:pt x="104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04" y="40"/>
                  </a:lnTo>
                  <a:close/>
                  <a:moveTo>
                    <a:pt x="44" y="71"/>
                  </a:moveTo>
                  <a:cubicBezTo>
                    <a:pt x="45" y="70"/>
                    <a:pt x="45" y="69"/>
                    <a:pt x="45" y="67"/>
                  </a:cubicBezTo>
                  <a:cubicBezTo>
                    <a:pt x="45" y="64"/>
                    <a:pt x="44" y="63"/>
                    <a:pt x="40" y="63"/>
                  </a:cubicBezTo>
                  <a:cubicBezTo>
                    <a:pt x="38" y="63"/>
                    <a:pt x="35" y="64"/>
                    <a:pt x="32" y="66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5" y="58"/>
                    <a:pt x="38" y="57"/>
                    <a:pt x="42" y="57"/>
                  </a:cubicBezTo>
                  <a:cubicBezTo>
                    <a:pt x="46" y="57"/>
                    <a:pt x="48" y="58"/>
                    <a:pt x="50" y="59"/>
                  </a:cubicBezTo>
                  <a:cubicBezTo>
                    <a:pt x="52" y="61"/>
                    <a:pt x="53" y="63"/>
                    <a:pt x="53" y="66"/>
                  </a:cubicBezTo>
                  <a:cubicBezTo>
                    <a:pt x="53" y="70"/>
                    <a:pt x="51" y="74"/>
                    <a:pt x="46" y="79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42" y="74"/>
                    <a:pt x="43" y="73"/>
                    <a:pt x="44" y="71"/>
                  </a:cubicBezTo>
                  <a:close/>
                  <a:moveTo>
                    <a:pt x="71" y="85"/>
                  </a:moveTo>
                  <a:cubicBezTo>
                    <a:pt x="72" y="84"/>
                    <a:pt x="73" y="83"/>
                    <a:pt x="73" y="81"/>
                  </a:cubicBezTo>
                  <a:cubicBezTo>
                    <a:pt x="73" y="80"/>
                    <a:pt x="72" y="79"/>
                    <a:pt x="71" y="78"/>
                  </a:cubicBezTo>
                  <a:cubicBezTo>
                    <a:pt x="70" y="77"/>
                    <a:pt x="68" y="77"/>
                    <a:pt x="66" y="77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70" y="71"/>
                    <a:pt x="72" y="69"/>
                    <a:pt x="72" y="67"/>
                  </a:cubicBezTo>
                  <a:cubicBezTo>
                    <a:pt x="72" y="64"/>
                    <a:pt x="70" y="62"/>
                    <a:pt x="67" y="62"/>
                  </a:cubicBezTo>
                  <a:cubicBezTo>
                    <a:pt x="65" y="62"/>
                    <a:pt x="62" y="63"/>
                    <a:pt x="60" y="6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3" y="57"/>
                    <a:pt x="65" y="57"/>
                    <a:pt x="69" y="57"/>
                  </a:cubicBezTo>
                  <a:cubicBezTo>
                    <a:pt x="72" y="57"/>
                    <a:pt x="75" y="58"/>
                    <a:pt x="77" y="59"/>
                  </a:cubicBezTo>
                  <a:cubicBezTo>
                    <a:pt x="79" y="61"/>
                    <a:pt x="79" y="63"/>
                    <a:pt x="79" y="65"/>
                  </a:cubicBezTo>
                  <a:cubicBezTo>
                    <a:pt x="79" y="70"/>
                    <a:pt x="77" y="72"/>
                    <a:pt x="73" y="73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5" y="74"/>
                    <a:pt x="77" y="75"/>
                    <a:pt x="78" y="76"/>
                  </a:cubicBezTo>
                  <a:cubicBezTo>
                    <a:pt x="80" y="78"/>
                    <a:pt x="80" y="79"/>
                    <a:pt x="80" y="81"/>
                  </a:cubicBezTo>
                  <a:cubicBezTo>
                    <a:pt x="80" y="85"/>
                    <a:pt x="79" y="87"/>
                    <a:pt x="77" y="89"/>
                  </a:cubicBezTo>
                  <a:cubicBezTo>
                    <a:pt x="75" y="91"/>
                    <a:pt x="72" y="92"/>
                    <a:pt x="68" y="92"/>
                  </a:cubicBezTo>
                  <a:cubicBezTo>
                    <a:pt x="64" y="92"/>
                    <a:pt x="61" y="91"/>
                    <a:pt x="59" y="90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1" y="85"/>
                    <a:pt x="64" y="86"/>
                    <a:pt x="67" y="86"/>
                  </a:cubicBezTo>
                  <a:cubicBezTo>
                    <a:pt x="69" y="86"/>
                    <a:pt x="70" y="85"/>
                    <a:pt x="71" y="85"/>
                  </a:cubicBezTo>
                  <a:close/>
                  <a:moveTo>
                    <a:pt x="84" y="24"/>
                  </a:moveTo>
                  <a:cubicBezTo>
                    <a:pt x="80" y="24"/>
                    <a:pt x="76" y="20"/>
                    <a:pt x="76" y="16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4"/>
                    <a:pt x="80" y="0"/>
                    <a:pt x="84" y="0"/>
                  </a:cubicBezTo>
                  <a:cubicBezTo>
                    <a:pt x="88" y="0"/>
                    <a:pt x="92" y="4"/>
                    <a:pt x="92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20"/>
                    <a:pt x="88" y="24"/>
                    <a:pt x="84" y="24"/>
                  </a:cubicBezTo>
                  <a:close/>
                  <a:moveTo>
                    <a:pt x="28" y="24"/>
                  </a:moveTo>
                  <a:cubicBezTo>
                    <a:pt x="24" y="24"/>
                    <a:pt x="20" y="20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4"/>
                    <a:pt x="24" y="0"/>
                    <a:pt x="28" y="0"/>
                  </a:cubicBezTo>
                  <a:cubicBezTo>
                    <a:pt x="32" y="0"/>
                    <a:pt x="36" y="4"/>
                    <a:pt x="36" y="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20"/>
                    <a:pt x="32" y="24"/>
                    <a:pt x="28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6" tIns="45708" rIns="91416" bIns="45708"/>
            <a:lstStyle/>
            <a:p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14" name="AutoShape 8"/>
          <p:cNvSpPr>
            <a:spLocks noChangeAspect="1" noChangeArrowheads="1" noTextEdit="1"/>
          </p:cNvSpPr>
          <p:nvPr/>
        </p:nvSpPr>
        <p:spPr bwMode="auto">
          <a:xfrm>
            <a:off x="6418199" y="2552329"/>
            <a:ext cx="540503" cy="80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6" tIns="45708" rIns="91416" bIns="45708"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124721" y="2387647"/>
            <a:ext cx="1114787" cy="1114787"/>
            <a:chOff x="6069005" y="2571977"/>
            <a:chExt cx="1114787" cy="1114787"/>
          </a:xfrm>
        </p:grpSpPr>
        <p:sp>
          <p:nvSpPr>
            <p:cNvPr id="16" name="Teardrop 65"/>
            <p:cNvSpPr>
              <a:spLocks/>
            </p:cNvSpPr>
            <p:nvPr/>
          </p:nvSpPr>
          <p:spPr bwMode="auto">
            <a:xfrm>
              <a:off x="6069005" y="2571977"/>
              <a:ext cx="1114787" cy="1114787"/>
            </a:xfrm>
            <a:custGeom>
              <a:avLst/>
              <a:gdLst>
                <a:gd name="T0" fmla="*/ 0 w 837982"/>
                <a:gd name="T1" fmla="*/ 419427 h 837982"/>
                <a:gd name="T2" fmla="*/ 419427 w 837982"/>
                <a:gd name="T3" fmla="*/ 0 h 837982"/>
                <a:gd name="T4" fmla="*/ 838854 w 837982"/>
                <a:gd name="T5" fmla="*/ 0 h 837982"/>
                <a:gd name="T6" fmla="*/ 838854 w 837982"/>
                <a:gd name="T7" fmla="*/ 419427 h 837982"/>
                <a:gd name="T8" fmla="*/ 419427 w 837982"/>
                <a:gd name="T9" fmla="*/ 838854 h 837982"/>
                <a:gd name="T10" fmla="*/ 0 w 837982"/>
                <a:gd name="T11" fmla="*/ 419427 h 8379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7982" h="837982">
                  <a:moveTo>
                    <a:pt x="0" y="418991"/>
                  </a:moveTo>
                  <a:cubicBezTo>
                    <a:pt x="0" y="187589"/>
                    <a:pt x="187589" y="0"/>
                    <a:pt x="418991" y="0"/>
                  </a:cubicBezTo>
                  <a:lnTo>
                    <a:pt x="837982" y="0"/>
                  </a:lnTo>
                  <a:lnTo>
                    <a:pt x="837982" y="418991"/>
                  </a:lnTo>
                  <a:cubicBezTo>
                    <a:pt x="837982" y="650393"/>
                    <a:pt x="650393" y="837982"/>
                    <a:pt x="418991" y="837982"/>
                  </a:cubicBezTo>
                  <a:cubicBezTo>
                    <a:pt x="187589" y="837982"/>
                    <a:pt x="0" y="650393"/>
                    <a:pt x="0" y="418991"/>
                  </a:cubicBez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6362482" y="2736661"/>
              <a:ext cx="546836" cy="802309"/>
            </a:xfrm>
            <a:custGeom>
              <a:avLst/>
              <a:gdLst>
                <a:gd name="T0" fmla="*/ 2147483647 w 64"/>
                <a:gd name="T1" fmla="*/ 2147483647 h 95"/>
                <a:gd name="T2" fmla="*/ 2147483647 w 64"/>
                <a:gd name="T3" fmla="*/ 2147483647 h 95"/>
                <a:gd name="T4" fmla="*/ 2147483647 w 64"/>
                <a:gd name="T5" fmla="*/ 2147483647 h 95"/>
                <a:gd name="T6" fmla="*/ 2147483647 w 64"/>
                <a:gd name="T7" fmla="*/ 2147483647 h 95"/>
                <a:gd name="T8" fmla="*/ 2147483647 w 64"/>
                <a:gd name="T9" fmla="*/ 2147483647 h 95"/>
                <a:gd name="T10" fmla="*/ 2147483647 w 64"/>
                <a:gd name="T11" fmla="*/ 2147483647 h 95"/>
                <a:gd name="T12" fmla="*/ 2147483647 w 64"/>
                <a:gd name="T13" fmla="*/ 2147483647 h 95"/>
                <a:gd name="T14" fmla="*/ 2147483647 w 64"/>
                <a:gd name="T15" fmla="*/ 2147483647 h 95"/>
                <a:gd name="T16" fmla="*/ 2147483647 w 64"/>
                <a:gd name="T17" fmla="*/ 2147483647 h 95"/>
                <a:gd name="T18" fmla="*/ 2147483647 w 64"/>
                <a:gd name="T19" fmla="*/ 2147483647 h 95"/>
                <a:gd name="T20" fmla="*/ 2147483647 w 64"/>
                <a:gd name="T21" fmla="*/ 2147483647 h 95"/>
                <a:gd name="T22" fmla="*/ 2147483647 w 64"/>
                <a:gd name="T23" fmla="*/ 2147483647 h 95"/>
                <a:gd name="T24" fmla="*/ 2147483647 w 64"/>
                <a:gd name="T25" fmla="*/ 2147483647 h 95"/>
                <a:gd name="T26" fmla="*/ 2147483647 w 64"/>
                <a:gd name="T27" fmla="*/ 2147483647 h 95"/>
                <a:gd name="T28" fmla="*/ 2147483647 w 64"/>
                <a:gd name="T29" fmla="*/ 2147483647 h 95"/>
                <a:gd name="T30" fmla="*/ 2147483647 w 64"/>
                <a:gd name="T31" fmla="*/ 2147483647 h 95"/>
                <a:gd name="T32" fmla="*/ 2147483647 w 64"/>
                <a:gd name="T33" fmla="*/ 2147483647 h 95"/>
                <a:gd name="T34" fmla="*/ 2147483647 w 64"/>
                <a:gd name="T35" fmla="*/ 2147483647 h 95"/>
                <a:gd name="T36" fmla="*/ 2147483647 w 64"/>
                <a:gd name="T37" fmla="*/ 2147483647 h 95"/>
                <a:gd name="T38" fmla="*/ 2147483647 w 64"/>
                <a:gd name="T39" fmla="*/ 2147483647 h 95"/>
                <a:gd name="T40" fmla="*/ 2147483647 w 64"/>
                <a:gd name="T41" fmla="*/ 2147483647 h 95"/>
                <a:gd name="T42" fmla="*/ 2147483647 w 64"/>
                <a:gd name="T43" fmla="*/ 2147483647 h 95"/>
                <a:gd name="T44" fmla="*/ 2147483647 w 64"/>
                <a:gd name="T45" fmla="*/ 2147483647 h 95"/>
                <a:gd name="T46" fmla="*/ 2147483647 w 64"/>
                <a:gd name="T47" fmla="*/ 2147483647 h 95"/>
                <a:gd name="T48" fmla="*/ 2147483647 w 64"/>
                <a:gd name="T49" fmla="*/ 2147483647 h 95"/>
                <a:gd name="T50" fmla="*/ 2147483647 w 64"/>
                <a:gd name="T51" fmla="*/ 2147483647 h 95"/>
                <a:gd name="T52" fmla="*/ 2147483647 w 64"/>
                <a:gd name="T53" fmla="*/ 2147483647 h 95"/>
                <a:gd name="T54" fmla="*/ 2147483647 w 64"/>
                <a:gd name="T55" fmla="*/ 2147483647 h 95"/>
                <a:gd name="T56" fmla="*/ 2147483647 w 64"/>
                <a:gd name="T57" fmla="*/ 2147483647 h 95"/>
                <a:gd name="T58" fmla="*/ 2147483647 w 64"/>
                <a:gd name="T59" fmla="*/ 2147483647 h 95"/>
                <a:gd name="T60" fmla="*/ 2147483647 w 64"/>
                <a:gd name="T61" fmla="*/ 2147483647 h 95"/>
                <a:gd name="T62" fmla="*/ 2147483647 w 64"/>
                <a:gd name="T63" fmla="*/ 2147483647 h 95"/>
                <a:gd name="T64" fmla="*/ 2147483647 w 64"/>
                <a:gd name="T65" fmla="*/ 2147483647 h 95"/>
                <a:gd name="T66" fmla="*/ 0 w 64"/>
                <a:gd name="T67" fmla="*/ 2147483647 h 95"/>
                <a:gd name="T68" fmla="*/ 0 w 64"/>
                <a:gd name="T69" fmla="*/ 2147483647 h 95"/>
                <a:gd name="T70" fmla="*/ 2147483647 w 64"/>
                <a:gd name="T71" fmla="*/ 2147483647 h 95"/>
                <a:gd name="T72" fmla="*/ 2147483647 w 64"/>
                <a:gd name="T73" fmla="*/ 2147483647 h 95"/>
                <a:gd name="T74" fmla="*/ 2147483647 w 64"/>
                <a:gd name="T75" fmla="*/ 2147483647 h 95"/>
                <a:gd name="T76" fmla="*/ 2147483647 w 64"/>
                <a:gd name="T77" fmla="*/ 2147483647 h 95"/>
                <a:gd name="T78" fmla="*/ 2147483647 w 64"/>
                <a:gd name="T79" fmla="*/ 2147483647 h 95"/>
                <a:gd name="T80" fmla="*/ 2147483647 w 64"/>
                <a:gd name="T81" fmla="*/ 2147483647 h 95"/>
                <a:gd name="T82" fmla="*/ 2147483647 w 64"/>
                <a:gd name="T83" fmla="*/ 2147483647 h 95"/>
                <a:gd name="T84" fmla="*/ 2147483647 w 64"/>
                <a:gd name="T85" fmla="*/ 2147483647 h 95"/>
                <a:gd name="T86" fmla="*/ 2147483647 w 64"/>
                <a:gd name="T87" fmla="*/ 2147483647 h 95"/>
                <a:gd name="T88" fmla="*/ 2147483647 w 64"/>
                <a:gd name="T89" fmla="*/ 2147483647 h 95"/>
                <a:gd name="T90" fmla="*/ 2147483647 w 64"/>
                <a:gd name="T91" fmla="*/ 2147483647 h 95"/>
                <a:gd name="T92" fmla="*/ 2147483647 w 64"/>
                <a:gd name="T93" fmla="*/ 2147483647 h 95"/>
                <a:gd name="T94" fmla="*/ 2147483647 w 64"/>
                <a:gd name="T95" fmla="*/ 2147483647 h 95"/>
                <a:gd name="T96" fmla="*/ 2147483647 w 64"/>
                <a:gd name="T97" fmla="*/ 2147483647 h 95"/>
                <a:gd name="T98" fmla="*/ 2147483647 w 64"/>
                <a:gd name="T99" fmla="*/ 2147483647 h 95"/>
                <a:gd name="T100" fmla="*/ 2147483647 w 64"/>
                <a:gd name="T101" fmla="*/ 2147483647 h 95"/>
                <a:gd name="T102" fmla="*/ 2147483647 w 64"/>
                <a:gd name="T103" fmla="*/ 2147483647 h 95"/>
                <a:gd name="T104" fmla="*/ 2147483647 w 64"/>
                <a:gd name="T105" fmla="*/ 2147483647 h 9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64" h="95">
                  <a:moveTo>
                    <a:pt x="60" y="63"/>
                  </a:moveTo>
                  <a:cubicBezTo>
                    <a:pt x="58" y="63"/>
                    <a:pt x="56" y="61"/>
                    <a:pt x="56" y="59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3"/>
                    <a:pt x="58" y="31"/>
                    <a:pt x="60" y="31"/>
                  </a:cubicBezTo>
                  <a:cubicBezTo>
                    <a:pt x="62" y="31"/>
                    <a:pt x="64" y="33"/>
                    <a:pt x="64" y="35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1"/>
                    <a:pt x="62" y="63"/>
                    <a:pt x="60" y="63"/>
                  </a:cubicBezTo>
                  <a:close/>
                  <a:moveTo>
                    <a:pt x="48" y="12"/>
                  </a:moveTo>
                  <a:cubicBezTo>
                    <a:pt x="52" y="18"/>
                    <a:pt x="52" y="27"/>
                    <a:pt x="5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18"/>
                    <a:pt x="16" y="1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5"/>
                    <a:pt x="26" y="2"/>
                    <a:pt x="32" y="2"/>
                  </a:cubicBezTo>
                  <a:cubicBezTo>
                    <a:pt x="38" y="2"/>
                    <a:pt x="43" y="5"/>
                    <a:pt x="46" y="8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4" y="0"/>
                    <a:pt x="55" y="0"/>
                    <a:pt x="56" y="1"/>
                  </a:cubicBezTo>
                  <a:cubicBezTo>
                    <a:pt x="56" y="2"/>
                    <a:pt x="56" y="3"/>
                    <a:pt x="56" y="4"/>
                  </a:cubicBezTo>
                  <a:lnTo>
                    <a:pt x="48" y="12"/>
                  </a:lnTo>
                  <a:close/>
                  <a:moveTo>
                    <a:pt x="22" y="15"/>
                  </a:moveTo>
                  <a:cubicBezTo>
                    <a:pt x="21" y="15"/>
                    <a:pt x="20" y="16"/>
                    <a:pt x="20" y="17"/>
                  </a:cubicBezTo>
                  <a:cubicBezTo>
                    <a:pt x="20" y="18"/>
                    <a:pt x="21" y="19"/>
                    <a:pt x="22" y="19"/>
                  </a:cubicBezTo>
                  <a:cubicBezTo>
                    <a:pt x="23" y="19"/>
                    <a:pt x="24" y="18"/>
                    <a:pt x="24" y="17"/>
                  </a:cubicBezTo>
                  <a:cubicBezTo>
                    <a:pt x="24" y="16"/>
                    <a:pt x="23" y="15"/>
                    <a:pt x="22" y="15"/>
                  </a:cubicBezTo>
                  <a:close/>
                  <a:moveTo>
                    <a:pt x="42" y="15"/>
                  </a:moveTo>
                  <a:cubicBezTo>
                    <a:pt x="41" y="15"/>
                    <a:pt x="40" y="16"/>
                    <a:pt x="40" y="17"/>
                  </a:cubicBezTo>
                  <a:cubicBezTo>
                    <a:pt x="40" y="18"/>
                    <a:pt x="41" y="19"/>
                    <a:pt x="42" y="19"/>
                  </a:cubicBezTo>
                  <a:cubicBezTo>
                    <a:pt x="43" y="19"/>
                    <a:pt x="44" y="18"/>
                    <a:pt x="44" y="17"/>
                  </a:cubicBezTo>
                  <a:cubicBezTo>
                    <a:pt x="44" y="16"/>
                    <a:pt x="43" y="15"/>
                    <a:pt x="42" y="15"/>
                  </a:cubicBezTo>
                  <a:close/>
                  <a:moveTo>
                    <a:pt x="8" y="59"/>
                  </a:moveTo>
                  <a:cubicBezTo>
                    <a:pt x="8" y="61"/>
                    <a:pt x="6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3"/>
                    <a:pt x="2" y="31"/>
                    <a:pt x="4" y="31"/>
                  </a:cubicBezTo>
                  <a:cubicBezTo>
                    <a:pt x="6" y="31"/>
                    <a:pt x="8" y="33"/>
                    <a:pt x="8" y="35"/>
                  </a:cubicBezTo>
                  <a:lnTo>
                    <a:pt x="8" y="59"/>
                  </a:lnTo>
                  <a:close/>
                  <a:moveTo>
                    <a:pt x="52" y="67"/>
                  </a:moveTo>
                  <a:cubicBezTo>
                    <a:pt x="52" y="72"/>
                    <a:pt x="49" y="76"/>
                    <a:pt x="44" y="78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3"/>
                    <a:pt x="42" y="95"/>
                    <a:pt x="40" y="95"/>
                  </a:cubicBezTo>
                  <a:cubicBezTo>
                    <a:pt x="38" y="95"/>
                    <a:pt x="36" y="93"/>
                    <a:pt x="36" y="91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3"/>
                    <a:pt x="26" y="95"/>
                    <a:pt x="24" y="95"/>
                  </a:cubicBezTo>
                  <a:cubicBezTo>
                    <a:pt x="22" y="95"/>
                    <a:pt x="20" y="93"/>
                    <a:pt x="20" y="91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15" y="76"/>
                    <a:pt x="12" y="72"/>
                    <a:pt x="12" y="6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52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6" tIns="45708" rIns="91416" bIns="45708"/>
            <a:lstStyle/>
            <a:p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18" name="AutoShape 12"/>
          <p:cNvSpPr>
            <a:spLocks noChangeAspect="1" noChangeArrowheads="1" noTextEdit="1"/>
          </p:cNvSpPr>
          <p:nvPr/>
        </p:nvSpPr>
        <p:spPr bwMode="auto">
          <a:xfrm>
            <a:off x="4902259" y="4235065"/>
            <a:ext cx="553171" cy="59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6" tIns="45708" rIns="91416" bIns="45708"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598225" y="3998597"/>
            <a:ext cx="1114787" cy="1114787"/>
            <a:chOff x="4542508" y="4182927"/>
            <a:chExt cx="1114787" cy="1114787"/>
          </a:xfrm>
        </p:grpSpPr>
        <p:sp>
          <p:nvSpPr>
            <p:cNvPr id="20" name="Teardrop 66"/>
            <p:cNvSpPr>
              <a:spLocks/>
            </p:cNvSpPr>
            <p:nvPr/>
          </p:nvSpPr>
          <p:spPr bwMode="auto">
            <a:xfrm>
              <a:off x="4542508" y="4182927"/>
              <a:ext cx="1114787" cy="1114787"/>
            </a:xfrm>
            <a:custGeom>
              <a:avLst/>
              <a:gdLst>
                <a:gd name="T0" fmla="*/ 0 w 837982"/>
                <a:gd name="T1" fmla="*/ 419427 h 837982"/>
                <a:gd name="T2" fmla="*/ 419427 w 837982"/>
                <a:gd name="T3" fmla="*/ 0 h 837982"/>
                <a:gd name="T4" fmla="*/ 838854 w 837982"/>
                <a:gd name="T5" fmla="*/ 0 h 837982"/>
                <a:gd name="T6" fmla="*/ 838854 w 837982"/>
                <a:gd name="T7" fmla="*/ 419427 h 837982"/>
                <a:gd name="T8" fmla="*/ 419427 w 837982"/>
                <a:gd name="T9" fmla="*/ 838854 h 837982"/>
                <a:gd name="T10" fmla="*/ 0 w 837982"/>
                <a:gd name="T11" fmla="*/ 419427 h 8379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7982" h="837982">
                  <a:moveTo>
                    <a:pt x="0" y="418991"/>
                  </a:moveTo>
                  <a:cubicBezTo>
                    <a:pt x="0" y="187589"/>
                    <a:pt x="187589" y="0"/>
                    <a:pt x="418991" y="0"/>
                  </a:cubicBezTo>
                  <a:lnTo>
                    <a:pt x="837982" y="0"/>
                  </a:lnTo>
                  <a:lnTo>
                    <a:pt x="837982" y="418991"/>
                  </a:lnTo>
                  <a:cubicBezTo>
                    <a:pt x="837982" y="650393"/>
                    <a:pt x="650393" y="837982"/>
                    <a:pt x="418991" y="837982"/>
                  </a:cubicBezTo>
                  <a:cubicBezTo>
                    <a:pt x="187589" y="837982"/>
                    <a:pt x="0" y="650393"/>
                    <a:pt x="0" y="418991"/>
                  </a:cubicBez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846541" y="4419397"/>
              <a:ext cx="557393" cy="599620"/>
            </a:xfrm>
            <a:custGeom>
              <a:avLst/>
              <a:gdLst>
                <a:gd name="T0" fmla="*/ 2147483647 w 109"/>
                <a:gd name="T1" fmla="*/ 2147483647 h 117"/>
                <a:gd name="T2" fmla="*/ 2147483647 w 109"/>
                <a:gd name="T3" fmla="*/ 2147483647 h 117"/>
                <a:gd name="T4" fmla="*/ 2147483647 w 109"/>
                <a:gd name="T5" fmla="*/ 2147483647 h 117"/>
                <a:gd name="T6" fmla="*/ 2147483647 w 109"/>
                <a:gd name="T7" fmla="*/ 2147483647 h 117"/>
                <a:gd name="T8" fmla="*/ 2147483647 w 109"/>
                <a:gd name="T9" fmla="*/ 2147483647 h 117"/>
                <a:gd name="T10" fmla="*/ 2147483647 w 109"/>
                <a:gd name="T11" fmla="*/ 2147483647 h 117"/>
                <a:gd name="T12" fmla="*/ 2147483647 w 109"/>
                <a:gd name="T13" fmla="*/ 2147483647 h 117"/>
                <a:gd name="T14" fmla="*/ 2147483647 w 109"/>
                <a:gd name="T15" fmla="*/ 2147483647 h 117"/>
                <a:gd name="T16" fmla="*/ 2147483647 w 109"/>
                <a:gd name="T17" fmla="*/ 2147483647 h 117"/>
                <a:gd name="T18" fmla="*/ 2147483647 w 109"/>
                <a:gd name="T19" fmla="*/ 2147483647 h 117"/>
                <a:gd name="T20" fmla="*/ 2147483647 w 109"/>
                <a:gd name="T21" fmla="*/ 2147483647 h 117"/>
                <a:gd name="T22" fmla="*/ 2147483647 w 109"/>
                <a:gd name="T23" fmla="*/ 2147483647 h 117"/>
                <a:gd name="T24" fmla="*/ 2147483647 w 109"/>
                <a:gd name="T25" fmla="*/ 2147483647 h 117"/>
                <a:gd name="T26" fmla="*/ 2147483647 w 109"/>
                <a:gd name="T27" fmla="*/ 2147483647 h 117"/>
                <a:gd name="T28" fmla="*/ 2147483647 w 109"/>
                <a:gd name="T29" fmla="*/ 2147483647 h 117"/>
                <a:gd name="T30" fmla="*/ 2147483647 w 109"/>
                <a:gd name="T31" fmla="*/ 2147483647 h 117"/>
                <a:gd name="T32" fmla="*/ 2147483647 w 109"/>
                <a:gd name="T33" fmla="*/ 2147483647 h 117"/>
                <a:gd name="T34" fmla="*/ 2147483647 w 109"/>
                <a:gd name="T35" fmla="*/ 2147483647 h 117"/>
                <a:gd name="T36" fmla="*/ 2147483647 w 109"/>
                <a:gd name="T37" fmla="*/ 2147483647 h 117"/>
                <a:gd name="T38" fmla="*/ 2147483647 w 109"/>
                <a:gd name="T39" fmla="*/ 2147483647 h 117"/>
                <a:gd name="T40" fmla="*/ 2147483647 w 109"/>
                <a:gd name="T41" fmla="*/ 2147483647 h 117"/>
                <a:gd name="T42" fmla="*/ 2147483647 w 109"/>
                <a:gd name="T43" fmla="*/ 0 h 117"/>
                <a:gd name="T44" fmla="*/ 2147483647 w 109"/>
                <a:gd name="T45" fmla="*/ 2147483647 h 117"/>
                <a:gd name="T46" fmla="*/ 2147483647 w 109"/>
                <a:gd name="T47" fmla="*/ 2147483647 h 117"/>
                <a:gd name="T48" fmla="*/ 2147483647 w 109"/>
                <a:gd name="T49" fmla="*/ 2147483647 h 117"/>
                <a:gd name="T50" fmla="*/ 2147483647 w 109"/>
                <a:gd name="T51" fmla="*/ 2147483647 h 117"/>
                <a:gd name="T52" fmla="*/ 2147483647 w 109"/>
                <a:gd name="T53" fmla="*/ 2147483647 h 117"/>
                <a:gd name="T54" fmla="*/ 2147483647 w 109"/>
                <a:gd name="T55" fmla="*/ 2147483647 h 117"/>
                <a:gd name="T56" fmla="*/ 2147483647 w 109"/>
                <a:gd name="T57" fmla="*/ 2147483647 h 117"/>
                <a:gd name="T58" fmla="*/ 2147483647 w 109"/>
                <a:gd name="T59" fmla="*/ 2147483647 h 117"/>
                <a:gd name="T60" fmla="*/ 2147483647 w 109"/>
                <a:gd name="T61" fmla="*/ 2147483647 h 117"/>
                <a:gd name="T62" fmla="*/ 2147483647 w 109"/>
                <a:gd name="T63" fmla="*/ 2147483647 h 117"/>
                <a:gd name="T64" fmla="*/ 2147483647 w 109"/>
                <a:gd name="T65" fmla="*/ 2147483647 h 117"/>
                <a:gd name="T66" fmla="*/ 2147483647 w 109"/>
                <a:gd name="T67" fmla="*/ 2147483647 h 117"/>
                <a:gd name="T68" fmla="*/ 2147483647 w 109"/>
                <a:gd name="T69" fmla="*/ 2147483647 h 117"/>
                <a:gd name="T70" fmla="*/ 2147483647 w 109"/>
                <a:gd name="T71" fmla="*/ 2147483647 h 117"/>
                <a:gd name="T72" fmla="*/ 2147483647 w 109"/>
                <a:gd name="T73" fmla="*/ 2147483647 h 117"/>
                <a:gd name="T74" fmla="*/ 2147483647 w 109"/>
                <a:gd name="T75" fmla="*/ 2147483647 h 117"/>
                <a:gd name="T76" fmla="*/ 2147483647 w 109"/>
                <a:gd name="T77" fmla="*/ 2147483647 h 117"/>
                <a:gd name="T78" fmla="*/ 2147483647 w 109"/>
                <a:gd name="T79" fmla="*/ 2147483647 h 117"/>
                <a:gd name="T80" fmla="*/ 0 w 109"/>
                <a:gd name="T81" fmla="*/ 2147483647 h 117"/>
                <a:gd name="T82" fmla="*/ 2147483647 w 109"/>
                <a:gd name="T83" fmla="*/ 2147483647 h 117"/>
                <a:gd name="T84" fmla="*/ 2147483647 w 109"/>
                <a:gd name="T85" fmla="*/ 2147483647 h 117"/>
                <a:gd name="T86" fmla="*/ 2147483647 w 109"/>
                <a:gd name="T87" fmla="*/ 2147483647 h 1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9" h="117">
                  <a:moveTo>
                    <a:pt x="101" y="51"/>
                  </a:moveTo>
                  <a:cubicBezTo>
                    <a:pt x="96" y="36"/>
                    <a:pt x="82" y="24"/>
                    <a:pt x="66" y="21"/>
                  </a:cubicBezTo>
                  <a:cubicBezTo>
                    <a:pt x="70" y="15"/>
                    <a:pt x="77" y="11"/>
                    <a:pt x="85" y="11"/>
                  </a:cubicBezTo>
                  <a:cubicBezTo>
                    <a:pt x="98" y="11"/>
                    <a:pt x="109" y="21"/>
                    <a:pt x="109" y="34"/>
                  </a:cubicBezTo>
                  <a:cubicBezTo>
                    <a:pt x="109" y="41"/>
                    <a:pt x="106" y="47"/>
                    <a:pt x="101" y="51"/>
                  </a:cubicBezTo>
                  <a:close/>
                  <a:moveTo>
                    <a:pt x="56" y="11"/>
                  </a:moveTo>
                  <a:cubicBezTo>
                    <a:pt x="56" y="26"/>
                    <a:pt x="56" y="26"/>
                    <a:pt x="56" y="26"/>
                  </a:cubicBezTo>
                  <a:cubicBezTo>
                    <a:pt x="78" y="27"/>
                    <a:pt x="97" y="46"/>
                    <a:pt x="97" y="69"/>
                  </a:cubicBezTo>
                  <a:cubicBezTo>
                    <a:pt x="97" y="78"/>
                    <a:pt x="93" y="87"/>
                    <a:pt x="88" y="94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74" y="108"/>
                    <a:pt x="64" y="111"/>
                    <a:pt x="54" y="111"/>
                  </a:cubicBezTo>
                  <a:cubicBezTo>
                    <a:pt x="44" y="111"/>
                    <a:pt x="34" y="108"/>
                    <a:pt x="27" y="102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5" y="87"/>
                    <a:pt x="12" y="78"/>
                    <a:pt x="12" y="69"/>
                  </a:cubicBezTo>
                  <a:cubicBezTo>
                    <a:pt x="12" y="46"/>
                    <a:pt x="29" y="28"/>
                    <a:pt x="52" y="26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0" y="11"/>
                    <a:pt x="48" y="9"/>
                    <a:pt x="48" y="6"/>
                  </a:cubicBezTo>
                  <a:cubicBezTo>
                    <a:pt x="48" y="3"/>
                    <a:pt x="51" y="0"/>
                    <a:pt x="54" y="0"/>
                  </a:cubicBezTo>
                  <a:cubicBezTo>
                    <a:pt x="57" y="0"/>
                    <a:pt x="60" y="3"/>
                    <a:pt x="60" y="6"/>
                  </a:cubicBezTo>
                  <a:cubicBezTo>
                    <a:pt x="60" y="9"/>
                    <a:pt x="58" y="11"/>
                    <a:pt x="56" y="11"/>
                  </a:cubicBezTo>
                  <a:close/>
                  <a:moveTo>
                    <a:pt x="21" y="69"/>
                  </a:moveTo>
                  <a:cubicBezTo>
                    <a:pt x="21" y="87"/>
                    <a:pt x="36" y="102"/>
                    <a:pt x="54" y="102"/>
                  </a:cubicBezTo>
                  <a:cubicBezTo>
                    <a:pt x="72" y="102"/>
                    <a:pt x="87" y="87"/>
                    <a:pt x="87" y="69"/>
                  </a:cubicBezTo>
                  <a:cubicBezTo>
                    <a:pt x="87" y="51"/>
                    <a:pt x="72" y="36"/>
                    <a:pt x="54" y="36"/>
                  </a:cubicBezTo>
                  <a:cubicBezTo>
                    <a:pt x="36" y="36"/>
                    <a:pt x="21" y="51"/>
                    <a:pt x="21" y="69"/>
                  </a:cubicBezTo>
                  <a:close/>
                  <a:moveTo>
                    <a:pt x="64" y="76"/>
                  </a:moveTo>
                  <a:cubicBezTo>
                    <a:pt x="52" y="76"/>
                    <a:pt x="52" y="76"/>
                    <a:pt x="52" y="76"/>
                  </a:cubicBezTo>
                  <a:cubicBezTo>
                    <a:pt x="50" y="76"/>
                    <a:pt x="48" y="74"/>
                    <a:pt x="48" y="72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4"/>
                    <a:pt x="50" y="52"/>
                    <a:pt x="52" y="52"/>
                  </a:cubicBezTo>
                  <a:cubicBezTo>
                    <a:pt x="54" y="52"/>
                    <a:pt x="56" y="54"/>
                    <a:pt x="56" y="56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6" y="68"/>
                    <a:pt x="68" y="70"/>
                    <a:pt x="68" y="72"/>
                  </a:cubicBezTo>
                  <a:cubicBezTo>
                    <a:pt x="68" y="74"/>
                    <a:pt x="66" y="76"/>
                    <a:pt x="64" y="76"/>
                  </a:cubicBezTo>
                  <a:close/>
                  <a:moveTo>
                    <a:pt x="7" y="51"/>
                  </a:moveTo>
                  <a:cubicBezTo>
                    <a:pt x="3" y="47"/>
                    <a:pt x="0" y="41"/>
                    <a:pt x="0" y="34"/>
                  </a:cubicBezTo>
                  <a:cubicBezTo>
                    <a:pt x="0" y="21"/>
                    <a:pt x="11" y="11"/>
                    <a:pt x="24" y="11"/>
                  </a:cubicBezTo>
                  <a:cubicBezTo>
                    <a:pt x="32" y="11"/>
                    <a:pt x="39" y="15"/>
                    <a:pt x="43" y="21"/>
                  </a:cubicBezTo>
                  <a:cubicBezTo>
                    <a:pt x="26" y="24"/>
                    <a:pt x="13" y="36"/>
                    <a:pt x="7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6" tIns="45708" rIns="91416" bIns="45708"/>
            <a:lstStyle/>
            <a:p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22" name="AutoShape 16"/>
          <p:cNvSpPr>
            <a:spLocks noChangeAspect="1" noChangeArrowheads="1" noTextEdit="1"/>
          </p:cNvSpPr>
          <p:nvPr/>
        </p:nvSpPr>
        <p:spPr bwMode="auto">
          <a:xfrm>
            <a:off x="6418199" y="4302631"/>
            <a:ext cx="540503" cy="49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6" tIns="45708" rIns="91416" bIns="45708"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124721" y="3998597"/>
            <a:ext cx="1114787" cy="1114787"/>
            <a:chOff x="6069005" y="4182927"/>
            <a:chExt cx="1114787" cy="1114787"/>
          </a:xfrm>
        </p:grpSpPr>
        <p:sp>
          <p:nvSpPr>
            <p:cNvPr id="24" name="Teardrop 67"/>
            <p:cNvSpPr>
              <a:spLocks/>
            </p:cNvSpPr>
            <p:nvPr/>
          </p:nvSpPr>
          <p:spPr bwMode="auto">
            <a:xfrm>
              <a:off x="6069005" y="4182927"/>
              <a:ext cx="1114787" cy="1114787"/>
            </a:xfrm>
            <a:custGeom>
              <a:avLst/>
              <a:gdLst>
                <a:gd name="T0" fmla="*/ 0 w 837982"/>
                <a:gd name="T1" fmla="*/ 419427 h 837982"/>
                <a:gd name="T2" fmla="*/ 419427 w 837982"/>
                <a:gd name="T3" fmla="*/ 0 h 837982"/>
                <a:gd name="T4" fmla="*/ 838854 w 837982"/>
                <a:gd name="T5" fmla="*/ 0 h 837982"/>
                <a:gd name="T6" fmla="*/ 838854 w 837982"/>
                <a:gd name="T7" fmla="*/ 419427 h 837982"/>
                <a:gd name="T8" fmla="*/ 419427 w 837982"/>
                <a:gd name="T9" fmla="*/ 838854 h 837982"/>
                <a:gd name="T10" fmla="*/ 0 w 837982"/>
                <a:gd name="T11" fmla="*/ 419427 h 8379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7982" h="837982">
                  <a:moveTo>
                    <a:pt x="0" y="418991"/>
                  </a:moveTo>
                  <a:cubicBezTo>
                    <a:pt x="0" y="187589"/>
                    <a:pt x="187589" y="0"/>
                    <a:pt x="418991" y="0"/>
                  </a:cubicBezTo>
                  <a:lnTo>
                    <a:pt x="837982" y="0"/>
                  </a:lnTo>
                  <a:lnTo>
                    <a:pt x="837982" y="418991"/>
                  </a:lnTo>
                  <a:cubicBezTo>
                    <a:pt x="837982" y="650393"/>
                    <a:pt x="650393" y="837982"/>
                    <a:pt x="418991" y="837982"/>
                  </a:cubicBezTo>
                  <a:cubicBezTo>
                    <a:pt x="187589" y="837982"/>
                    <a:pt x="0" y="650393"/>
                    <a:pt x="0" y="418991"/>
                  </a:cubicBez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6366706" y="4482739"/>
              <a:ext cx="536280" cy="494053"/>
            </a:xfrm>
            <a:custGeom>
              <a:avLst/>
              <a:gdLst>
                <a:gd name="T0" fmla="*/ 2147483647 w 104"/>
                <a:gd name="T1" fmla="*/ 0 h 96"/>
                <a:gd name="T2" fmla="*/ 0 w 104"/>
                <a:gd name="T3" fmla="*/ 0 h 96"/>
                <a:gd name="T4" fmla="*/ 0 w 104"/>
                <a:gd name="T5" fmla="*/ 2147483647 h 96"/>
                <a:gd name="T6" fmla="*/ 2147483647 w 104"/>
                <a:gd name="T7" fmla="*/ 2147483647 h 96"/>
                <a:gd name="T8" fmla="*/ 2147483647 w 104"/>
                <a:gd name="T9" fmla="*/ 2147483647 h 96"/>
                <a:gd name="T10" fmla="*/ 2147483647 w 104"/>
                <a:gd name="T11" fmla="*/ 2147483647 h 96"/>
                <a:gd name="T12" fmla="*/ 2147483647 w 104"/>
                <a:gd name="T13" fmla="*/ 0 h 96"/>
                <a:gd name="T14" fmla="*/ 2147483647 w 104"/>
                <a:gd name="T15" fmla="*/ 2147483647 h 96"/>
                <a:gd name="T16" fmla="*/ 2147483647 w 104"/>
                <a:gd name="T17" fmla="*/ 0 h 96"/>
                <a:gd name="T18" fmla="*/ 2147483647 w 104"/>
                <a:gd name="T19" fmla="*/ 0 h 96"/>
                <a:gd name="T20" fmla="*/ 2147483647 w 104"/>
                <a:gd name="T21" fmla="*/ 2147483647 h 96"/>
                <a:gd name="T22" fmla="*/ 2147483647 w 104"/>
                <a:gd name="T23" fmla="*/ 2147483647 h 96"/>
                <a:gd name="T24" fmla="*/ 2147483647 w 104"/>
                <a:gd name="T25" fmla="*/ 2147483647 h 96"/>
                <a:gd name="T26" fmla="*/ 2147483647 w 104"/>
                <a:gd name="T27" fmla="*/ 2147483647 h 96"/>
                <a:gd name="T28" fmla="*/ 2147483647 w 104"/>
                <a:gd name="T29" fmla="*/ 2147483647 h 96"/>
                <a:gd name="T30" fmla="*/ 2147483647 w 104"/>
                <a:gd name="T31" fmla="*/ 2147483647 h 96"/>
                <a:gd name="T32" fmla="*/ 2147483647 w 104"/>
                <a:gd name="T33" fmla="*/ 2147483647 h 96"/>
                <a:gd name="T34" fmla="*/ 2147483647 w 104"/>
                <a:gd name="T35" fmla="*/ 2147483647 h 96"/>
                <a:gd name="T36" fmla="*/ 2147483647 w 104"/>
                <a:gd name="T37" fmla="*/ 2147483647 h 96"/>
                <a:gd name="T38" fmla="*/ 2147483647 w 104"/>
                <a:gd name="T39" fmla="*/ 2147483647 h 96"/>
                <a:gd name="T40" fmla="*/ 2147483647 w 104"/>
                <a:gd name="T41" fmla="*/ 2147483647 h 96"/>
                <a:gd name="T42" fmla="*/ 2147483647 w 104"/>
                <a:gd name="T43" fmla="*/ 2147483647 h 96"/>
                <a:gd name="T44" fmla="*/ 2147483647 w 104"/>
                <a:gd name="T45" fmla="*/ 2147483647 h 96"/>
                <a:gd name="T46" fmla="*/ 2147483647 w 104"/>
                <a:gd name="T47" fmla="*/ 2147483647 h 96"/>
                <a:gd name="T48" fmla="*/ 2147483647 w 104"/>
                <a:gd name="T49" fmla="*/ 2147483647 h 96"/>
                <a:gd name="T50" fmla="*/ 2147483647 w 104"/>
                <a:gd name="T51" fmla="*/ 2147483647 h 96"/>
                <a:gd name="T52" fmla="*/ 2147483647 w 104"/>
                <a:gd name="T53" fmla="*/ 2147483647 h 96"/>
                <a:gd name="T54" fmla="*/ 2147483647 w 104"/>
                <a:gd name="T55" fmla="*/ 2147483647 h 96"/>
                <a:gd name="T56" fmla="*/ 2147483647 w 104"/>
                <a:gd name="T57" fmla="*/ 2147483647 h 96"/>
                <a:gd name="T58" fmla="*/ 2147483647 w 104"/>
                <a:gd name="T59" fmla="*/ 2147483647 h 96"/>
                <a:gd name="T60" fmla="*/ 2147483647 w 104"/>
                <a:gd name="T61" fmla="*/ 2147483647 h 96"/>
                <a:gd name="T62" fmla="*/ 2147483647 w 104"/>
                <a:gd name="T63" fmla="*/ 2147483647 h 96"/>
                <a:gd name="T64" fmla="*/ 2147483647 w 104"/>
                <a:gd name="T65" fmla="*/ 2147483647 h 96"/>
                <a:gd name="T66" fmla="*/ 2147483647 w 104"/>
                <a:gd name="T67" fmla="*/ 2147483647 h 96"/>
                <a:gd name="T68" fmla="*/ 2147483647 w 104"/>
                <a:gd name="T69" fmla="*/ 2147483647 h 9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04" h="96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4" y="92"/>
                    <a:pt x="4" y="92"/>
                    <a:pt x="4" y="92"/>
                  </a:cubicBezTo>
                  <a:lnTo>
                    <a:pt x="4" y="0"/>
                  </a:lnTo>
                  <a:close/>
                  <a:moveTo>
                    <a:pt x="56" y="4"/>
                  </a:moveTo>
                  <a:cubicBezTo>
                    <a:pt x="56" y="2"/>
                    <a:pt x="54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6" y="2"/>
                    <a:pt x="36" y="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56" y="84"/>
                    <a:pt x="56" y="84"/>
                    <a:pt x="56" y="84"/>
                  </a:cubicBezTo>
                  <a:lnTo>
                    <a:pt x="56" y="4"/>
                  </a:lnTo>
                  <a:close/>
                  <a:moveTo>
                    <a:pt x="32" y="28"/>
                  </a:moveTo>
                  <a:cubicBezTo>
                    <a:pt x="32" y="26"/>
                    <a:pt x="30" y="24"/>
                    <a:pt x="2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4" y="24"/>
                    <a:pt x="12" y="26"/>
                    <a:pt x="12" y="28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32" y="84"/>
                    <a:pt x="32" y="84"/>
                    <a:pt x="32" y="84"/>
                  </a:cubicBezTo>
                  <a:lnTo>
                    <a:pt x="32" y="28"/>
                  </a:lnTo>
                  <a:close/>
                  <a:moveTo>
                    <a:pt x="80" y="52"/>
                  </a:moveTo>
                  <a:cubicBezTo>
                    <a:pt x="80" y="50"/>
                    <a:pt x="78" y="48"/>
                    <a:pt x="76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2" y="48"/>
                    <a:pt x="60" y="50"/>
                    <a:pt x="60" y="5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80" y="84"/>
                    <a:pt x="80" y="84"/>
                    <a:pt x="80" y="84"/>
                  </a:cubicBezTo>
                  <a:lnTo>
                    <a:pt x="80" y="52"/>
                  </a:lnTo>
                  <a:close/>
                  <a:moveTo>
                    <a:pt x="100" y="72"/>
                  </a:moveTo>
                  <a:cubicBezTo>
                    <a:pt x="88" y="72"/>
                    <a:pt x="88" y="72"/>
                    <a:pt x="88" y="72"/>
                  </a:cubicBezTo>
                  <a:cubicBezTo>
                    <a:pt x="86" y="72"/>
                    <a:pt x="84" y="74"/>
                    <a:pt x="84" y="76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74"/>
                    <a:pt x="102" y="72"/>
                    <a:pt x="100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6" tIns="45708" rIns="91416" bIns="45708"/>
            <a:lstStyle/>
            <a:p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7630107" y="2531216"/>
            <a:ext cx="299811" cy="310366"/>
          </a:xfrm>
          <a:custGeom>
            <a:avLst/>
            <a:gdLst>
              <a:gd name="T0" fmla="*/ 2147483647 w 104"/>
              <a:gd name="T1" fmla="*/ 2147483647 h 104"/>
              <a:gd name="T2" fmla="*/ 0 w 104"/>
              <a:gd name="T3" fmla="*/ 2147483647 h 104"/>
              <a:gd name="T4" fmla="*/ 2147483647 w 104"/>
              <a:gd name="T5" fmla="*/ 0 h 104"/>
              <a:gd name="T6" fmla="*/ 2147483647 w 104"/>
              <a:gd name="T7" fmla="*/ 2147483647 h 104"/>
              <a:gd name="T8" fmla="*/ 2147483647 w 104"/>
              <a:gd name="T9" fmla="*/ 2147483647 h 104"/>
              <a:gd name="T10" fmla="*/ 2147483647 w 104"/>
              <a:gd name="T11" fmla="*/ 2147483647 h 104"/>
              <a:gd name="T12" fmla="*/ 2147483647 w 104"/>
              <a:gd name="T13" fmla="*/ 2147483647 h 104"/>
              <a:gd name="T14" fmla="*/ 2147483647 w 104"/>
              <a:gd name="T15" fmla="*/ 2147483647 h 104"/>
              <a:gd name="T16" fmla="*/ 2147483647 w 104"/>
              <a:gd name="T17" fmla="*/ 2147483647 h 104"/>
              <a:gd name="T18" fmla="*/ 2147483647 w 104"/>
              <a:gd name="T19" fmla="*/ 2147483647 h 104"/>
              <a:gd name="T20" fmla="*/ 2147483647 w 104"/>
              <a:gd name="T21" fmla="*/ 2147483647 h 104"/>
              <a:gd name="T22" fmla="*/ 2147483647 w 104"/>
              <a:gd name="T23" fmla="*/ 2147483647 h 104"/>
              <a:gd name="T24" fmla="*/ 2147483647 w 104"/>
              <a:gd name="T25" fmla="*/ 2147483647 h 104"/>
              <a:gd name="T26" fmla="*/ 2147483647 w 104"/>
              <a:gd name="T27" fmla="*/ 2147483647 h 104"/>
              <a:gd name="T28" fmla="*/ 2147483647 w 104"/>
              <a:gd name="T29" fmla="*/ 2147483647 h 104"/>
              <a:gd name="T30" fmla="*/ 2147483647 w 104"/>
              <a:gd name="T31" fmla="*/ 2147483647 h 104"/>
              <a:gd name="T32" fmla="*/ 2147483647 w 104"/>
              <a:gd name="T33" fmla="*/ 2147483647 h 104"/>
              <a:gd name="T34" fmla="*/ 2147483647 w 104"/>
              <a:gd name="T35" fmla="*/ 2147483647 h 104"/>
              <a:gd name="T36" fmla="*/ 2147483647 w 104"/>
              <a:gd name="T37" fmla="*/ 2147483647 h 104"/>
              <a:gd name="T38" fmla="*/ 2147483647 w 104"/>
              <a:gd name="T39" fmla="*/ 2147483647 h 104"/>
              <a:gd name="T40" fmla="*/ 2147483647 w 104"/>
              <a:gd name="T41" fmla="*/ 2147483647 h 104"/>
              <a:gd name="T42" fmla="*/ 2147483647 w 104"/>
              <a:gd name="T43" fmla="*/ 2147483647 h 10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81" y="34"/>
                </a:moveTo>
                <a:cubicBezTo>
                  <a:pt x="76" y="29"/>
                  <a:pt x="76" y="29"/>
                  <a:pt x="76" y="29"/>
                </a:cubicBezTo>
                <a:cubicBezTo>
                  <a:pt x="75" y="28"/>
                  <a:pt x="73" y="28"/>
                  <a:pt x="72" y="29"/>
                </a:cubicBezTo>
                <a:cubicBezTo>
                  <a:pt x="41" y="60"/>
                  <a:pt x="41" y="60"/>
                  <a:pt x="41" y="60"/>
                </a:cubicBezTo>
                <a:cubicBezTo>
                  <a:pt x="27" y="45"/>
                  <a:pt x="27" y="45"/>
                  <a:pt x="27" y="45"/>
                </a:cubicBezTo>
                <a:cubicBezTo>
                  <a:pt x="26" y="44"/>
                  <a:pt x="24" y="44"/>
                  <a:pt x="23" y="45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1"/>
                  <a:pt x="17" y="52"/>
                  <a:pt x="18" y="53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5" y="70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41" y="76"/>
                  <a:pt x="42" y="76"/>
                  <a:pt x="43" y="75"/>
                </a:cubicBezTo>
                <a:cubicBezTo>
                  <a:pt x="81" y="37"/>
                  <a:pt x="81" y="37"/>
                  <a:pt x="81" y="37"/>
                </a:cubicBezTo>
                <a:cubicBezTo>
                  <a:pt x="82" y="36"/>
                  <a:pt x="82" y="35"/>
                  <a:pt x="81" y="34"/>
                </a:cubicBezTo>
                <a:close/>
              </a:path>
            </a:pathLst>
          </a:cu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7630107" y="4030269"/>
            <a:ext cx="299811" cy="308255"/>
          </a:xfrm>
          <a:custGeom>
            <a:avLst/>
            <a:gdLst>
              <a:gd name="T0" fmla="*/ 2147483647 w 104"/>
              <a:gd name="T1" fmla="*/ 2147483647 h 104"/>
              <a:gd name="T2" fmla="*/ 0 w 104"/>
              <a:gd name="T3" fmla="*/ 2147483647 h 104"/>
              <a:gd name="T4" fmla="*/ 2147483647 w 104"/>
              <a:gd name="T5" fmla="*/ 0 h 104"/>
              <a:gd name="T6" fmla="*/ 2147483647 w 104"/>
              <a:gd name="T7" fmla="*/ 2147483647 h 104"/>
              <a:gd name="T8" fmla="*/ 2147483647 w 104"/>
              <a:gd name="T9" fmla="*/ 2147483647 h 104"/>
              <a:gd name="T10" fmla="*/ 2147483647 w 104"/>
              <a:gd name="T11" fmla="*/ 2147483647 h 104"/>
              <a:gd name="T12" fmla="*/ 2147483647 w 104"/>
              <a:gd name="T13" fmla="*/ 2147483647 h 104"/>
              <a:gd name="T14" fmla="*/ 2147483647 w 104"/>
              <a:gd name="T15" fmla="*/ 2147483647 h 104"/>
              <a:gd name="T16" fmla="*/ 2147483647 w 104"/>
              <a:gd name="T17" fmla="*/ 2147483647 h 104"/>
              <a:gd name="T18" fmla="*/ 2147483647 w 104"/>
              <a:gd name="T19" fmla="*/ 2147483647 h 104"/>
              <a:gd name="T20" fmla="*/ 2147483647 w 104"/>
              <a:gd name="T21" fmla="*/ 2147483647 h 104"/>
              <a:gd name="T22" fmla="*/ 2147483647 w 104"/>
              <a:gd name="T23" fmla="*/ 2147483647 h 104"/>
              <a:gd name="T24" fmla="*/ 2147483647 w 104"/>
              <a:gd name="T25" fmla="*/ 2147483647 h 104"/>
              <a:gd name="T26" fmla="*/ 2147483647 w 104"/>
              <a:gd name="T27" fmla="*/ 2147483647 h 104"/>
              <a:gd name="T28" fmla="*/ 2147483647 w 104"/>
              <a:gd name="T29" fmla="*/ 2147483647 h 104"/>
              <a:gd name="T30" fmla="*/ 2147483647 w 104"/>
              <a:gd name="T31" fmla="*/ 2147483647 h 104"/>
              <a:gd name="T32" fmla="*/ 2147483647 w 104"/>
              <a:gd name="T33" fmla="*/ 2147483647 h 104"/>
              <a:gd name="T34" fmla="*/ 2147483647 w 104"/>
              <a:gd name="T35" fmla="*/ 2147483647 h 104"/>
              <a:gd name="T36" fmla="*/ 2147483647 w 104"/>
              <a:gd name="T37" fmla="*/ 2147483647 h 104"/>
              <a:gd name="T38" fmla="*/ 2147483647 w 104"/>
              <a:gd name="T39" fmla="*/ 2147483647 h 104"/>
              <a:gd name="T40" fmla="*/ 2147483647 w 104"/>
              <a:gd name="T41" fmla="*/ 2147483647 h 104"/>
              <a:gd name="T42" fmla="*/ 2147483647 w 104"/>
              <a:gd name="T43" fmla="*/ 2147483647 h 10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81" y="34"/>
                </a:moveTo>
                <a:cubicBezTo>
                  <a:pt x="76" y="29"/>
                  <a:pt x="76" y="29"/>
                  <a:pt x="76" y="29"/>
                </a:cubicBezTo>
                <a:cubicBezTo>
                  <a:pt x="75" y="28"/>
                  <a:pt x="73" y="28"/>
                  <a:pt x="72" y="29"/>
                </a:cubicBezTo>
                <a:cubicBezTo>
                  <a:pt x="41" y="60"/>
                  <a:pt x="41" y="60"/>
                  <a:pt x="41" y="60"/>
                </a:cubicBezTo>
                <a:cubicBezTo>
                  <a:pt x="27" y="45"/>
                  <a:pt x="27" y="45"/>
                  <a:pt x="27" y="45"/>
                </a:cubicBezTo>
                <a:cubicBezTo>
                  <a:pt x="26" y="44"/>
                  <a:pt x="24" y="44"/>
                  <a:pt x="23" y="45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1"/>
                  <a:pt x="17" y="52"/>
                  <a:pt x="18" y="53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5" y="70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41" y="76"/>
                  <a:pt x="42" y="76"/>
                  <a:pt x="43" y="75"/>
                </a:cubicBezTo>
                <a:cubicBezTo>
                  <a:pt x="81" y="37"/>
                  <a:pt x="81" y="37"/>
                  <a:pt x="81" y="37"/>
                </a:cubicBezTo>
                <a:cubicBezTo>
                  <a:pt x="82" y="36"/>
                  <a:pt x="82" y="35"/>
                  <a:pt x="81" y="34"/>
                </a:cubicBezTo>
                <a:close/>
              </a:path>
            </a:pathLst>
          </a:cu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3966935" y="2516439"/>
            <a:ext cx="299811" cy="310367"/>
          </a:xfrm>
          <a:custGeom>
            <a:avLst/>
            <a:gdLst>
              <a:gd name="T0" fmla="*/ 2147483647 w 104"/>
              <a:gd name="T1" fmla="*/ 2147483647 h 104"/>
              <a:gd name="T2" fmla="*/ 0 w 104"/>
              <a:gd name="T3" fmla="*/ 2147483647 h 104"/>
              <a:gd name="T4" fmla="*/ 2147483647 w 104"/>
              <a:gd name="T5" fmla="*/ 0 h 104"/>
              <a:gd name="T6" fmla="*/ 2147483647 w 104"/>
              <a:gd name="T7" fmla="*/ 2147483647 h 104"/>
              <a:gd name="T8" fmla="*/ 2147483647 w 104"/>
              <a:gd name="T9" fmla="*/ 2147483647 h 104"/>
              <a:gd name="T10" fmla="*/ 2147483647 w 104"/>
              <a:gd name="T11" fmla="*/ 2147483647 h 104"/>
              <a:gd name="T12" fmla="*/ 2147483647 w 104"/>
              <a:gd name="T13" fmla="*/ 2147483647 h 104"/>
              <a:gd name="T14" fmla="*/ 2147483647 w 104"/>
              <a:gd name="T15" fmla="*/ 2147483647 h 104"/>
              <a:gd name="T16" fmla="*/ 2147483647 w 104"/>
              <a:gd name="T17" fmla="*/ 2147483647 h 104"/>
              <a:gd name="T18" fmla="*/ 2147483647 w 104"/>
              <a:gd name="T19" fmla="*/ 2147483647 h 104"/>
              <a:gd name="T20" fmla="*/ 2147483647 w 104"/>
              <a:gd name="T21" fmla="*/ 2147483647 h 104"/>
              <a:gd name="T22" fmla="*/ 2147483647 w 104"/>
              <a:gd name="T23" fmla="*/ 2147483647 h 104"/>
              <a:gd name="T24" fmla="*/ 2147483647 w 104"/>
              <a:gd name="T25" fmla="*/ 2147483647 h 104"/>
              <a:gd name="T26" fmla="*/ 2147483647 w 104"/>
              <a:gd name="T27" fmla="*/ 2147483647 h 104"/>
              <a:gd name="T28" fmla="*/ 2147483647 w 104"/>
              <a:gd name="T29" fmla="*/ 2147483647 h 104"/>
              <a:gd name="T30" fmla="*/ 2147483647 w 104"/>
              <a:gd name="T31" fmla="*/ 2147483647 h 104"/>
              <a:gd name="T32" fmla="*/ 2147483647 w 104"/>
              <a:gd name="T33" fmla="*/ 2147483647 h 104"/>
              <a:gd name="T34" fmla="*/ 2147483647 w 104"/>
              <a:gd name="T35" fmla="*/ 2147483647 h 104"/>
              <a:gd name="T36" fmla="*/ 2147483647 w 104"/>
              <a:gd name="T37" fmla="*/ 2147483647 h 104"/>
              <a:gd name="T38" fmla="*/ 2147483647 w 104"/>
              <a:gd name="T39" fmla="*/ 2147483647 h 104"/>
              <a:gd name="T40" fmla="*/ 2147483647 w 104"/>
              <a:gd name="T41" fmla="*/ 2147483647 h 104"/>
              <a:gd name="T42" fmla="*/ 2147483647 w 104"/>
              <a:gd name="T43" fmla="*/ 2147483647 h 10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81" y="34"/>
                </a:moveTo>
                <a:cubicBezTo>
                  <a:pt x="76" y="29"/>
                  <a:pt x="76" y="29"/>
                  <a:pt x="76" y="29"/>
                </a:cubicBezTo>
                <a:cubicBezTo>
                  <a:pt x="75" y="28"/>
                  <a:pt x="73" y="28"/>
                  <a:pt x="72" y="29"/>
                </a:cubicBezTo>
                <a:cubicBezTo>
                  <a:pt x="41" y="60"/>
                  <a:pt x="41" y="60"/>
                  <a:pt x="41" y="60"/>
                </a:cubicBezTo>
                <a:cubicBezTo>
                  <a:pt x="27" y="45"/>
                  <a:pt x="27" y="45"/>
                  <a:pt x="27" y="45"/>
                </a:cubicBezTo>
                <a:cubicBezTo>
                  <a:pt x="26" y="44"/>
                  <a:pt x="24" y="44"/>
                  <a:pt x="23" y="45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1"/>
                  <a:pt x="17" y="52"/>
                  <a:pt x="18" y="53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5" y="70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41" y="76"/>
                  <a:pt x="42" y="76"/>
                  <a:pt x="43" y="75"/>
                </a:cubicBezTo>
                <a:cubicBezTo>
                  <a:pt x="81" y="37"/>
                  <a:pt x="81" y="37"/>
                  <a:pt x="81" y="37"/>
                </a:cubicBezTo>
                <a:cubicBezTo>
                  <a:pt x="82" y="36"/>
                  <a:pt x="82" y="35"/>
                  <a:pt x="81" y="34"/>
                </a:cubicBezTo>
                <a:close/>
              </a:path>
            </a:pathLst>
          </a:cu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3964824" y="4102052"/>
            <a:ext cx="297699" cy="310366"/>
          </a:xfrm>
          <a:custGeom>
            <a:avLst/>
            <a:gdLst>
              <a:gd name="T0" fmla="*/ 2147483647 w 104"/>
              <a:gd name="T1" fmla="*/ 2147483647 h 104"/>
              <a:gd name="T2" fmla="*/ 0 w 104"/>
              <a:gd name="T3" fmla="*/ 2147483647 h 104"/>
              <a:gd name="T4" fmla="*/ 2147483647 w 104"/>
              <a:gd name="T5" fmla="*/ 0 h 104"/>
              <a:gd name="T6" fmla="*/ 2147483647 w 104"/>
              <a:gd name="T7" fmla="*/ 2147483647 h 104"/>
              <a:gd name="T8" fmla="*/ 2147483647 w 104"/>
              <a:gd name="T9" fmla="*/ 2147483647 h 104"/>
              <a:gd name="T10" fmla="*/ 2147483647 w 104"/>
              <a:gd name="T11" fmla="*/ 2147483647 h 104"/>
              <a:gd name="T12" fmla="*/ 2147483647 w 104"/>
              <a:gd name="T13" fmla="*/ 2147483647 h 104"/>
              <a:gd name="T14" fmla="*/ 2147483647 w 104"/>
              <a:gd name="T15" fmla="*/ 2147483647 h 104"/>
              <a:gd name="T16" fmla="*/ 2147483647 w 104"/>
              <a:gd name="T17" fmla="*/ 2147483647 h 104"/>
              <a:gd name="T18" fmla="*/ 2147483647 w 104"/>
              <a:gd name="T19" fmla="*/ 2147483647 h 104"/>
              <a:gd name="T20" fmla="*/ 2147483647 w 104"/>
              <a:gd name="T21" fmla="*/ 2147483647 h 104"/>
              <a:gd name="T22" fmla="*/ 2147483647 w 104"/>
              <a:gd name="T23" fmla="*/ 2147483647 h 104"/>
              <a:gd name="T24" fmla="*/ 2147483647 w 104"/>
              <a:gd name="T25" fmla="*/ 2147483647 h 104"/>
              <a:gd name="T26" fmla="*/ 2147483647 w 104"/>
              <a:gd name="T27" fmla="*/ 2147483647 h 104"/>
              <a:gd name="T28" fmla="*/ 2147483647 w 104"/>
              <a:gd name="T29" fmla="*/ 2147483647 h 104"/>
              <a:gd name="T30" fmla="*/ 2147483647 w 104"/>
              <a:gd name="T31" fmla="*/ 2147483647 h 104"/>
              <a:gd name="T32" fmla="*/ 2147483647 w 104"/>
              <a:gd name="T33" fmla="*/ 2147483647 h 104"/>
              <a:gd name="T34" fmla="*/ 2147483647 w 104"/>
              <a:gd name="T35" fmla="*/ 2147483647 h 104"/>
              <a:gd name="T36" fmla="*/ 2147483647 w 104"/>
              <a:gd name="T37" fmla="*/ 2147483647 h 104"/>
              <a:gd name="T38" fmla="*/ 2147483647 w 104"/>
              <a:gd name="T39" fmla="*/ 2147483647 h 104"/>
              <a:gd name="T40" fmla="*/ 2147483647 w 104"/>
              <a:gd name="T41" fmla="*/ 2147483647 h 104"/>
              <a:gd name="T42" fmla="*/ 2147483647 w 104"/>
              <a:gd name="T43" fmla="*/ 2147483647 h 10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81" y="34"/>
                </a:moveTo>
                <a:cubicBezTo>
                  <a:pt x="76" y="29"/>
                  <a:pt x="76" y="29"/>
                  <a:pt x="76" y="29"/>
                </a:cubicBezTo>
                <a:cubicBezTo>
                  <a:pt x="75" y="28"/>
                  <a:pt x="73" y="28"/>
                  <a:pt x="72" y="29"/>
                </a:cubicBezTo>
                <a:cubicBezTo>
                  <a:pt x="41" y="60"/>
                  <a:pt x="41" y="60"/>
                  <a:pt x="41" y="60"/>
                </a:cubicBezTo>
                <a:cubicBezTo>
                  <a:pt x="27" y="45"/>
                  <a:pt x="27" y="45"/>
                  <a:pt x="27" y="45"/>
                </a:cubicBezTo>
                <a:cubicBezTo>
                  <a:pt x="26" y="44"/>
                  <a:pt x="24" y="44"/>
                  <a:pt x="23" y="45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1"/>
                  <a:pt x="17" y="52"/>
                  <a:pt x="18" y="53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5" y="70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41" y="76"/>
                  <a:pt x="42" y="76"/>
                  <a:pt x="43" y="75"/>
                </a:cubicBezTo>
                <a:cubicBezTo>
                  <a:pt x="81" y="37"/>
                  <a:pt x="81" y="37"/>
                  <a:pt x="81" y="37"/>
                </a:cubicBezTo>
                <a:cubicBezTo>
                  <a:pt x="82" y="36"/>
                  <a:pt x="82" y="35"/>
                  <a:pt x="81" y="34"/>
                </a:cubicBezTo>
                <a:close/>
              </a:path>
            </a:pathLst>
          </a:cu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376780" y="2115397"/>
            <a:ext cx="2424416" cy="1142004"/>
            <a:chOff x="5374132" y="2028457"/>
            <a:chExt cx="2424416" cy="1142004"/>
          </a:xfrm>
        </p:grpSpPr>
        <p:sp>
          <p:nvSpPr>
            <p:cNvPr id="31" name="TextBox 23"/>
            <p:cNvSpPr txBox="1"/>
            <p:nvPr/>
          </p:nvSpPr>
          <p:spPr>
            <a:xfrm>
              <a:off x="5374132" y="2339464"/>
              <a:ext cx="24244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32" name="TextBox 24"/>
            <p:cNvSpPr txBox="1"/>
            <p:nvPr/>
          </p:nvSpPr>
          <p:spPr>
            <a:xfrm>
              <a:off x="6703375" y="2028457"/>
              <a:ext cx="10951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76168" y="2115397"/>
            <a:ext cx="2428235" cy="1142004"/>
            <a:chOff x="5560635" y="2028457"/>
            <a:chExt cx="2428235" cy="1142004"/>
          </a:xfrm>
        </p:grpSpPr>
        <p:sp>
          <p:nvSpPr>
            <p:cNvPr id="34" name="TextBox 23"/>
            <p:cNvSpPr txBox="1"/>
            <p:nvPr/>
          </p:nvSpPr>
          <p:spPr>
            <a:xfrm>
              <a:off x="5560636" y="2339464"/>
              <a:ext cx="24282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35" name="TextBox 24"/>
            <p:cNvSpPr txBox="1"/>
            <p:nvPr/>
          </p:nvSpPr>
          <p:spPr>
            <a:xfrm>
              <a:off x="5560635" y="202845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72557" y="3767520"/>
            <a:ext cx="2424416" cy="1142004"/>
            <a:chOff x="5374132" y="2028457"/>
            <a:chExt cx="2424416" cy="1142004"/>
          </a:xfrm>
        </p:grpSpPr>
        <p:sp>
          <p:nvSpPr>
            <p:cNvPr id="37" name="TextBox 23"/>
            <p:cNvSpPr txBox="1"/>
            <p:nvPr/>
          </p:nvSpPr>
          <p:spPr>
            <a:xfrm>
              <a:off x="5374132" y="2339464"/>
              <a:ext cx="24244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38" name="TextBox 24"/>
            <p:cNvSpPr txBox="1"/>
            <p:nvPr/>
          </p:nvSpPr>
          <p:spPr>
            <a:xfrm>
              <a:off x="6690552" y="202845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79845" y="3767520"/>
            <a:ext cx="2428235" cy="1142004"/>
            <a:chOff x="5560635" y="2028457"/>
            <a:chExt cx="2428235" cy="1142004"/>
          </a:xfrm>
        </p:grpSpPr>
        <p:sp>
          <p:nvSpPr>
            <p:cNvPr id="40" name="TextBox 23"/>
            <p:cNvSpPr txBox="1"/>
            <p:nvPr/>
          </p:nvSpPr>
          <p:spPr>
            <a:xfrm>
              <a:off x="5560636" y="2339464"/>
              <a:ext cx="24282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41" name="TextBox 24"/>
            <p:cNvSpPr txBox="1"/>
            <p:nvPr/>
          </p:nvSpPr>
          <p:spPr>
            <a:xfrm>
              <a:off x="5560635" y="202845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384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461095" y="2137426"/>
            <a:ext cx="2626111" cy="1472277"/>
          </a:xfrm>
          <a:prstGeom prst="rect">
            <a:avLst/>
          </a:prstGeom>
        </p:spPr>
        <p:txBody>
          <a:bodyPr wrap="square" lIns="180000" tIns="180000" rIns="180000" bIns="180000" anchor="ctr" anchorCtr="0">
            <a:noAutofit/>
          </a:bodyPr>
          <a:lstStyle/>
          <a:p>
            <a:r>
              <a:rPr lang="zh-CN" altLang="en-US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输入标题</a:t>
            </a:r>
          </a:p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此处添加详细文本描述，建议与标题相关并符合整体语言风格。</a:t>
            </a:r>
          </a:p>
        </p:txBody>
      </p:sp>
      <p:sp>
        <p:nvSpPr>
          <p:cNvPr id="43" name="矩形 42"/>
          <p:cNvSpPr/>
          <p:nvPr/>
        </p:nvSpPr>
        <p:spPr>
          <a:xfrm>
            <a:off x="1682119" y="2137427"/>
            <a:ext cx="1778976" cy="1472277"/>
          </a:xfrm>
          <a:prstGeom prst="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866182" y="2137426"/>
            <a:ext cx="2626111" cy="1472277"/>
          </a:xfrm>
          <a:prstGeom prst="rect">
            <a:avLst/>
          </a:prstGeom>
        </p:spPr>
        <p:txBody>
          <a:bodyPr wrap="square" lIns="180000" tIns="180000" rIns="180000" bIns="180000" anchor="ctr" anchorCtr="0">
            <a:noAutofit/>
          </a:bodyPr>
          <a:lstStyle/>
          <a:p>
            <a:r>
              <a:rPr lang="zh-CN" altLang="en-US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输入标题</a:t>
            </a:r>
          </a:p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此处添加详细文本描述，建议与标题相关并符合整体语言风格。</a:t>
            </a:r>
          </a:p>
        </p:txBody>
      </p:sp>
      <p:sp>
        <p:nvSpPr>
          <p:cNvPr id="45" name="矩形 44"/>
          <p:cNvSpPr/>
          <p:nvPr/>
        </p:nvSpPr>
        <p:spPr>
          <a:xfrm>
            <a:off x="6087205" y="2137427"/>
            <a:ext cx="1778976" cy="1472277"/>
          </a:xfrm>
          <a:prstGeom prst="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461095" y="4038797"/>
            <a:ext cx="2626111" cy="1472277"/>
          </a:xfrm>
          <a:prstGeom prst="rect">
            <a:avLst/>
          </a:prstGeom>
        </p:spPr>
        <p:txBody>
          <a:bodyPr wrap="square" lIns="180000" tIns="180000" rIns="180000" bIns="180000" anchor="ctr" anchorCtr="0">
            <a:noAutofit/>
          </a:bodyPr>
          <a:lstStyle/>
          <a:p>
            <a:r>
              <a:rPr lang="zh-CN" altLang="en-US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输入标题</a:t>
            </a:r>
          </a:p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此处添加详细文本描述，建议与标题相关并符合整体语言风格。</a:t>
            </a:r>
          </a:p>
        </p:txBody>
      </p:sp>
      <p:sp>
        <p:nvSpPr>
          <p:cNvPr id="47" name="矩形 46"/>
          <p:cNvSpPr/>
          <p:nvPr/>
        </p:nvSpPr>
        <p:spPr>
          <a:xfrm>
            <a:off x="1682119" y="4038798"/>
            <a:ext cx="1778976" cy="1472277"/>
          </a:xfrm>
          <a:prstGeom prst="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866182" y="4038797"/>
            <a:ext cx="2626111" cy="1472277"/>
          </a:xfrm>
          <a:prstGeom prst="rect">
            <a:avLst/>
          </a:prstGeom>
        </p:spPr>
        <p:txBody>
          <a:bodyPr wrap="square" lIns="180000" tIns="180000" rIns="180000" bIns="180000" anchor="ctr" anchorCtr="0">
            <a:noAutofit/>
          </a:bodyPr>
          <a:lstStyle/>
          <a:p>
            <a:r>
              <a:rPr lang="zh-CN" altLang="en-US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输入标题</a:t>
            </a:r>
          </a:p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此处添加详细文本描述，建议与标题相关并符合整体语言风格。</a:t>
            </a:r>
          </a:p>
        </p:txBody>
      </p:sp>
      <p:sp>
        <p:nvSpPr>
          <p:cNvPr id="49" name="矩形 48"/>
          <p:cNvSpPr/>
          <p:nvPr/>
        </p:nvSpPr>
        <p:spPr>
          <a:xfrm>
            <a:off x="6087205" y="4038798"/>
            <a:ext cx="1778976" cy="1472277"/>
          </a:xfrm>
          <a:prstGeom prst="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Freeform 55"/>
          <p:cNvSpPr>
            <a:spLocks noEditPoints="1"/>
          </p:cNvSpPr>
          <p:nvPr/>
        </p:nvSpPr>
        <p:spPr bwMode="auto">
          <a:xfrm>
            <a:off x="2352533" y="2536188"/>
            <a:ext cx="438151" cy="692150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20"/>
          <p:cNvSpPr>
            <a:spLocks noEditPoints="1"/>
          </p:cNvSpPr>
          <p:nvPr/>
        </p:nvSpPr>
        <p:spPr bwMode="auto">
          <a:xfrm>
            <a:off x="6686578" y="2563364"/>
            <a:ext cx="580231" cy="637801"/>
          </a:xfrm>
          <a:custGeom>
            <a:avLst/>
            <a:gdLst>
              <a:gd name="T0" fmla="*/ 169 w 339"/>
              <a:gd name="T1" fmla="*/ 353 h 373"/>
              <a:gd name="T2" fmla="*/ 89 w 339"/>
              <a:gd name="T3" fmla="*/ 338 h 373"/>
              <a:gd name="T4" fmla="*/ 141 w 339"/>
              <a:gd name="T5" fmla="*/ 235 h 373"/>
              <a:gd name="T6" fmla="*/ 150 w 339"/>
              <a:gd name="T7" fmla="*/ 228 h 373"/>
              <a:gd name="T8" fmla="*/ 205 w 339"/>
              <a:gd name="T9" fmla="*/ 235 h 373"/>
              <a:gd name="T10" fmla="*/ 195 w 339"/>
              <a:gd name="T11" fmla="*/ 242 h 373"/>
              <a:gd name="T12" fmla="*/ 256 w 339"/>
              <a:gd name="T13" fmla="*/ 338 h 373"/>
              <a:gd name="T14" fmla="*/ 176 w 339"/>
              <a:gd name="T15" fmla="*/ 353 h 373"/>
              <a:gd name="T16" fmla="*/ 128 w 339"/>
              <a:gd name="T17" fmla="*/ 100 h 373"/>
              <a:gd name="T18" fmla="*/ 117 w 339"/>
              <a:gd name="T19" fmla="*/ 166 h 373"/>
              <a:gd name="T20" fmla="*/ 128 w 339"/>
              <a:gd name="T21" fmla="*/ 190 h 373"/>
              <a:gd name="T22" fmla="*/ 94 w 339"/>
              <a:gd name="T23" fmla="*/ 161 h 373"/>
              <a:gd name="T24" fmla="*/ 94 w 339"/>
              <a:gd name="T25" fmla="*/ 155 h 373"/>
              <a:gd name="T26" fmla="*/ 119 w 339"/>
              <a:gd name="T27" fmla="*/ 32 h 373"/>
              <a:gd name="T28" fmla="*/ 87 w 339"/>
              <a:gd name="T29" fmla="*/ 57 h 373"/>
              <a:gd name="T30" fmla="*/ 69 w 339"/>
              <a:gd name="T31" fmla="*/ 39 h 373"/>
              <a:gd name="T32" fmla="*/ 48 w 339"/>
              <a:gd name="T33" fmla="*/ 95 h 373"/>
              <a:gd name="T34" fmla="*/ 97 w 339"/>
              <a:gd name="T35" fmla="*/ 36 h 373"/>
              <a:gd name="T36" fmla="*/ 87 w 339"/>
              <a:gd name="T37" fmla="*/ 57 h 373"/>
              <a:gd name="T38" fmla="*/ 12 w 339"/>
              <a:gd name="T39" fmla="*/ 17 h 373"/>
              <a:gd name="T40" fmla="*/ 2 w 339"/>
              <a:gd name="T41" fmla="*/ 30 h 373"/>
              <a:gd name="T42" fmla="*/ 76 w 339"/>
              <a:gd name="T43" fmla="*/ 153 h 373"/>
              <a:gd name="T44" fmla="*/ 269 w 339"/>
              <a:gd name="T45" fmla="*/ 167 h 373"/>
              <a:gd name="T46" fmla="*/ 309 w 339"/>
              <a:gd name="T47" fmla="*/ 107 h 373"/>
              <a:gd name="T48" fmla="*/ 339 w 339"/>
              <a:gd name="T49" fmla="*/ 17 h 373"/>
              <a:gd name="T50" fmla="*/ 273 w 339"/>
              <a:gd name="T51" fmla="*/ 17 h 373"/>
              <a:gd name="T52" fmla="*/ 226 w 339"/>
              <a:gd name="T53" fmla="*/ 0 h 373"/>
              <a:gd name="T54" fmla="*/ 56 w 339"/>
              <a:gd name="T55" fmla="*/ 0 h 373"/>
              <a:gd name="T56" fmla="*/ 247 w 339"/>
              <a:gd name="T57" fmla="*/ 35 h 373"/>
              <a:gd name="T58" fmla="*/ 273 w 339"/>
              <a:gd name="T59" fmla="*/ 51 h 373"/>
              <a:gd name="T60" fmla="*/ 314 w 339"/>
              <a:gd name="T61" fmla="*/ 39 h 373"/>
              <a:gd name="T62" fmla="*/ 256 w 339"/>
              <a:gd name="T63" fmla="*/ 131 h 373"/>
              <a:gd name="T64" fmla="*/ 247 w 339"/>
              <a:gd name="T65" fmla="*/ 35 h 373"/>
              <a:gd name="T66" fmla="*/ 269 w 339"/>
              <a:gd name="T67" fmla="*/ 357 h 373"/>
              <a:gd name="T68" fmla="*/ 279 w 339"/>
              <a:gd name="T69" fmla="*/ 365 h 373"/>
              <a:gd name="T70" fmla="*/ 74 w 339"/>
              <a:gd name="T71" fmla="*/ 373 h 373"/>
              <a:gd name="T72" fmla="*/ 64 w 339"/>
              <a:gd name="T73" fmla="*/ 36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9" h="373">
                <a:moveTo>
                  <a:pt x="176" y="353"/>
                </a:moveTo>
                <a:cubicBezTo>
                  <a:pt x="169" y="353"/>
                  <a:pt x="169" y="353"/>
                  <a:pt x="169" y="353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9" y="338"/>
                  <a:pt x="89" y="338"/>
                  <a:pt x="89" y="338"/>
                </a:cubicBezTo>
                <a:cubicBezTo>
                  <a:pt x="123" y="313"/>
                  <a:pt x="149" y="280"/>
                  <a:pt x="150" y="242"/>
                </a:cubicBezTo>
                <a:cubicBezTo>
                  <a:pt x="145" y="242"/>
                  <a:pt x="141" y="239"/>
                  <a:pt x="141" y="235"/>
                </a:cubicBezTo>
                <a:cubicBezTo>
                  <a:pt x="141" y="235"/>
                  <a:pt x="141" y="235"/>
                  <a:pt x="141" y="235"/>
                </a:cubicBezTo>
                <a:cubicBezTo>
                  <a:pt x="141" y="231"/>
                  <a:pt x="145" y="228"/>
                  <a:pt x="150" y="228"/>
                </a:cubicBezTo>
                <a:cubicBezTo>
                  <a:pt x="195" y="228"/>
                  <a:pt x="195" y="228"/>
                  <a:pt x="195" y="228"/>
                </a:cubicBezTo>
                <a:cubicBezTo>
                  <a:pt x="201" y="228"/>
                  <a:pt x="205" y="231"/>
                  <a:pt x="205" y="235"/>
                </a:cubicBezTo>
                <a:cubicBezTo>
                  <a:pt x="205" y="235"/>
                  <a:pt x="205" y="235"/>
                  <a:pt x="205" y="235"/>
                </a:cubicBezTo>
                <a:cubicBezTo>
                  <a:pt x="205" y="239"/>
                  <a:pt x="201" y="242"/>
                  <a:pt x="195" y="242"/>
                </a:cubicBezTo>
                <a:cubicBezTo>
                  <a:pt x="195" y="242"/>
                  <a:pt x="195" y="242"/>
                  <a:pt x="195" y="242"/>
                </a:cubicBezTo>
                <a:cubicBezTo>
                  <a:pt x="196" y="280"/>
                  <a:pt x="222" y="313"/>
                  <a:pt x="256" y="338"/>
                </a:cubicBezTo>
                <a:cubicBezTo>
                  <a:pt x="256" y="353"/>
                  <a:pt x="256" y="353"/>
                  <a:pt x="256" y="353"/>
                </a:cubicBezTo>
                <a:cubicBezTo>
                  <a:pt x="176" y="353"/>
                  <a:pt x="176" y="353"/>
                  <a:pt x="176" y="353"/>
                </a:cubicBezTo>
                <a:close/>
                <a:moveTo>
                  <a:pt x="136" y="33"/>
                </a:moveTo>
                <a:cubicBezTo>
                  <a:pt x="135" y="56"/>
                  <a:pt x="133" y="79"/>
                  <a:pt x="128" y="100"/>
                </a:cubicBezTo>
                <a:cubicBezTo>
                  <a:pt x="124" y="121"/>
                  <a:pt x="119" y="140"/>
                  <a:pt x="111" y="159"/>
                </a:cubicBezTo>
                <a:cubicBezTo>
                  <a:pt x="113" y="161"/>
                  <a:pt x="115" y="164"/>
                  <a:pt x="117" y="166"/>
                </a:cubicBezTo>
                <a:cubicBezTo>
                  <a:pt x="122" y="170"/>
                  <a:pt x="128" y="172"/>
                  <a:pt x="133" y="174"/>
                </a:cubicBezTo>
                <a:cubicBezTo>
                  <a:pt x="128" y="190"/>
                  <a:pt x="128" y="190"/>
                  <a:pt x="128" y="190"/>
                </a:cubicBezTo>
                <a:cubicBezTo>
                  <a:pt x="121" y="188"/>
                  <a:pt x="113" y="185"/>
                  <a:pt x="106" y="179"/>
                </a:cubicBezTo>
                <a:cubicBezTo>
                  <a:pt x="101" y="174"/>
                  <a:pt x="96" y="168"/>
                  <a:pt x="94" y="161"/>
                </a:cubicBezTo>
                <a:cubicBezTo>
                  <a:pt x="93" y="158"/>
                  <a:pt x="93" y="158"/>
                  <a:pt x="93" y="158"/>
                </a:cubicBezTo>
                <a:cubicBezTo>
                  <a:pt x="94" y="155"/>
                  <a:pt x="94" y="155"/>
                  <a:pt x="94" y="155"/>
                </a:cubicBezTo>
                <a:cubicBezTo>
                  <a:pt x="102" y="137"/>
                  <a:pt x="108" y="117"/>
                  <a:pt x="112" y="97"/>
                </a:cubicBezTo>
                <a:cubicBezTo>
                  <a:pt x="116" y="76"/>
                  <a:pt x="118" y="55"/>
                  <a:pt x="119" y="32"/>
                </a:cubicBezTo>
                <a:cubicBezTo>
                  <a:pt x="136" y="33"/>
                  <a:pt x="136" y="33"/>
                  <a:pt x="136" y="33"/>
                </a:cubicBezTo>
                <a:close/>
                <a:moveTo>
                  <a:pt x="87" y="57"/>
                </a:moveTo>
                <a:cubicBezTo>
                  <a:pt x="66" y="51"/>
                  <a:pt x="66" y="51"/>
                  <a:pt x="66" y="51"/>
                </a:cubicBezTo>
                <a:cubicBezTo>
                  <a:pt x="69" y="39"/>
                  <a:pt x="69" y="39"/>
                  <a:pt x="69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9" y="60"/>
                  <a:pt x="37" y="79"/>
                  <a:pt x="48" y="95"/>
                </a:cubicBezTo>
                <a:cubicBezTo>
                  <a:pt x="57" y="109"/>
                  <a:pt x="69" y="121"/>
                  <a:pt x="83" y="131"/>
                </a:cubicBezTo>
                <a:cubicBezTo>
                  <a:pt x="91" y="104"/>
                  <a:pt x="96" y="73"/>
                  <a:pt x="97" y="36"/>
                </a:cubicBezTo>
                <a:cubicBezTo>
                  <a:pt x="95" y="36"/>
                  <a:pt x="94" y="35"/>
                  <a:pt x="93" y="35"/>
                </a:cubicBezTo>
                <a:cubicBezTo>
                  <a:pt x="87" y="57"/>
                  <a:pt x="87" y="57"/>
                  <a:pt x="87" y="57"/>
                </a:cubicBezTo>
                <a:close/>
                <a:moveTo>
                  <a:pt x="66" y="17"/>
                </a:moveTo>
                <a:cubicBezTo>
                  <a:pt x="12" y="17"/>
                  <a:pt x="12" y="17"/>
                  <a:pt x="12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30"/>
                  <a:pt x="2" y="30"/>
                  <a:pt x="2" y="30"/>
                </a:cubicBezTo>
                <a:cubicBezTo>
                  <a:pt x="6" y="59"/>
                  <a:pt x="15" y="85"/>
                  <a:pt x="30" y="107"/>
                </a:cubicBezTo>
                <a:cubicBezTo>
                  <a:pt x="42" y="125"/>
                  <a:pt x="58" y="140"/>
                  <a:pt x="76" y="153"/>
                </a:cubicBezTo>
                <a:cubicBezTo>
                  <a:pt x="74" y="157"/>
                  <a:pt x="72" y="162"/>
                  <a:pt x="70" y="167"/>
                </a:cubicBezTo>
                <a:cubicBezTo>
                  <a:pt x="108" y="239"/>
                  <a:pt x="231" y="239"/>
                  <a:pt x="269" y="167"/>
                </a:cubicBezTo>
                <a:cubicBezTo>
                  <a:pt x="267" y="162"/>
                  <a:pt x="265" y="157"/>
                  <a:pt x="263" y="153"/>
                </a:cubicBezTo>
                <a:cubicBezTo>
                  <a:pt x="281" y="140"/>
                  <a:pt x="297" y="125"/>
                  <a:pt x="309" y="107"/>
                </a:cubicBezTo>
                <a:cubicBezTo>
                  <a:pt x="324" y="85"/>
                  <a:pt x="333" y="59"/>
                  <a:pt x="337" y="30"/>
                </a:cubicBezTo>
                <a:cubicBezTo>
                  <a:pt x="339" y="17"/>
                  <a:pt x="339" y="17"/>
                  <a:pt x="339" y="17"/>
                </a:cubicBezTo>
                <a:cubicBezTo>
                  <a:pt x="327" y="17"/>
                  <a:pt x="327" y="17"/>
                  <a:pt x="327" y="17"/>
                </a:cubicBezTo>
                <a:cubicBezTo>
                  <a:pt x="273" y="17"/>
                  <a:pt x="273" y="17"/>
                  <a:pt x="273" y="17"/>
                </a:cubicBezTo>
                <a:cubicBezTo>
                  <a:pt x="277" y="13"/>
                  <a:pt x="280" y="7"/>
                  <a:pt x="283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9" y="7"/>
                  <a:pt x="62" y="13"/>
                  <a:pt x="66" y="17"/>
                </a:cubicBezTo>
                <a:close/>
                <a:moveTo>
                  <a:pt x="247" y="35"/>
                </a:moveTo>
                <a:cubicBezTo>
                  <a:pt x="252" y="57"/>
                  <a:pt x="252" y="57"/>
                  <a:pt x="252" y="57"/>
                </a:cubicBezTo>
                <a:cubicBezTo>
                  <a:pt x="273" y="51"/>
                  <a:pt x="273" y="51"/>
                  <a:pt x="273" y="51"/>
                </a:cubicBezTo>
                <a:cubicBezTo>
                  <a:pt x="270" y="39"/>
                  <a:pt x="270" y="39"/>
                  <a:pt x="270" y="39"/>
                </a:cubicBezTo>
                <a:cubicBezTo>
                  <a:pt x="314" y="39"/>
                  <a:pt x="314" y="39"/>
                  <a:pt x="314" y="39"/>
                </a:cubicBezTo>
                <a:cubicBezTo>
                  <a:pt x="310" y="60"/>
                  <a:pt x="302" y="79"/>
                  <a:pt x="291" y="95"/>
                </a:cubicBezTo>
                <a:cubicBezTo>
                  <a:pt x="282" y="109"/>
                  <a:pt x="270" y="121"/>
                  <a:pt x="256" y="131"/>
                </a:cubicBezTo>
                <a:cubicBezTo>
                  <a:pt x="248" y="104"/>
                  <a:pt x="243" y="73"/>
                  <a:pt x="242" y="36"/>
                </a:cubicBezTo>
                <a:cubicBezTo>
                  <a:pt x="244" y="36"/>
                  <a:pt x="245" y="35"/>
                  <a:pt x="247" y="35"/>
                </a:cubicBezTo>
                <a:close/>
                <a:moveTo>
                  <a:pt x="74" y="357"/>
                </a:moveTo>
                <a:cubicBezTo>
                  <a:pt x="269" y="357"/>
                  <a:pt x="269" y="357"/>
                  <a:pt x="269" y="357"/>
                </a:cubicBezTo>
                <a:cubicBezTo>
                  <a:pt x="274" y="357"/>
                  <a:pt x="279" y="361"/>
                  <a:pt x="279" y="365"/>
                </a:cubicBezTo>
                <a:cubicBezTo>
                  <a:pt x="279" y="365"/>
                  <a:pt x="279" y="365"/>
                  <a:pt x="279" y="365"/>
                </a:cubicBezTo>
                <a:cubicBezTo>
                  <a:pt x="279" y="369"/>
                  <a:pt x="274" y="373"/>
                  <a:pt x="269" y="373"/>
                </a:cubicBezTo>
                <a:cubicBezTo>
                  <a:pt x="74" y="373"/>
                  <a:pt x="74" y="373"/>
                  <a:pt x="74" y="373"/>
                </a:cubicBezTo>
                <a:cubicBezTo>
                  <a:pt x="68" y="373"/>
                  <a:pt x="64" y="369"/>
                  <a:pt x="64" y="365"/>
                </a:cubicBezTo>
                <a:cubicBezTo>
                  <a:pt x="64" y="365"/>
                  <a:pt x="64" y="365"/>
                  <a:pt x="64" y="365"/>
                </a:cubicBezTo>
                <a:cubicBezTo>
                  <a:pt x="64" y="361"/>
                  <a:pt x="68" y="357"/>
                  <a:pt x="74" y="3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"/>
          <p:cNvSpPr>
            <a:spLocks noEditPoints="1"/>
          </p:cNvSpPr>
          <p:nvPr/>
        </p:nvSpPr>
        <p:spPr bwMode="auto">
          <a:xfrm>
            <a:off x="2384549" y="4437437"/>
            <a:ext cx="374119" cy="674995"/>
          </a:xfrm>
          <a:custGeom>
            <a:avLst/>
            <a:gdLst>
              <a:gd name="T0" fmla="*/ 147 w 160"/>
              <a:gd name="T1" fmla="*/ 261 h 289"/>
              <a:gd name="T2" fmla="*/ 84 w 160"/>
              <a:gd name="T3" fmla="*/ 261 h 289"/>
              <a:gd name="T4" fmla="*/ 84 w 160"/>
              <a:gd name="T5" fmla="*/ 244 h 289"/>
              <a:gd name="T6" fmla="*/ 160 w 160"/>
              <a:gd name="T7" fmla="*/ 165 h 289"/>
              <a:gd name="T8" fmla="*/ 160 w 160"/>
              <a:gd name="T9" fmla="*/ 120 h 289"/>
              <a:gd name="T10" fmla="*/ 148 w 160"/>
              <a:gd name="T11" fmla="*/ 108 h 289"/>
              <a:gd name="T12" fmla="*/ 135 w 160"/>
              <a:gd name="T13" fmla="*/ 120 h 289"/>
              <a:gd name="T14" fmla="*/ 135 w 160"/>
              <a:gd name="T15" fmla="*/ 165 h 289"/>
              <a:gd name="T16" fmla="*/ 80 w 160"/>
              <a:gd name="T17" fmla="*/ 220 h 289"/>
              <a:gd name="T18" fmla="*/ 25 w 160"/>
              <a:gd name="T19" fmla="*/ 165 h 289"/>
              <a:gd name="T20" fmla="*/ 25 w 160"/>
              <a:gd name="T21" fmla="*/ 119 h 289"/>
              <a:gd name="T22" fmla="*/ 13 w 160"/>
              <a:gd name="T23" fmla="*/ 107 h 289"/>
              <a:gd name="T24" fmla="*/ 0 w 160"/>
              <a:gd name="T25" fmla="*/ 119 h 289"/>
              <a:gd name="T26" fmla="*/ 0 w 160"/>
              <a:gd name="T27" fmla="*/ 165 h 289"/>
              <a:gd name="T28" fmla="*/ 76 w 160"/>
              <a:gd name="T29" fmla="*/ 244 h 289"/>
              <a:gd name="T30" fmla="*/ 76 w 160"/>
              <a:gd name="T31" fmla="*/ 261 h 289"/>
              <a:gd name="T32" fmla="*/ 13 w 160"/>
              <a:gd name="T33" fmla="*/ 261 h 289"/>
              <a:gd name="T34" fmla="*/ 0 w 160"/>
              <a:gd name="T35" fmla="*/ 275 h 289"/>
              <a:gd name="T36" fmla="*/ 13 w 160"/>
              <a:gd name="T37" fmla="*/ 289 h 289"/>
              <a:gd name="T38" fmla="*/ 147 w 160"/>
              <a:gd name="T39" fmla="*/ 289 h 289"/>
              <a:gd name="T40" fmla="*/ 160 w 160"/>
              <a:gd name="T41" fmla="*/ 275 h 289"/>
              <a:gd name="T42" fmla="*/ 147 w 160"/>
              <a:gd name="T43" fmla="*/ 261 h 289"/>
              <a:gd name="T44" fmla="*/ 122 w 160"/>
              <a:gd name="T45" fmla="*/ 43 h 289"/>
              <a:gd name="T46" fmla="*/ 79 w 160"/>
              <a:gd name="T47" fmla="*/ 0 h 289"/>
              <a:gd name="T48" fmla="*/ 36 w 160"/>
              <a:gd name="T49" fmla="*/ 43 h 289"/>
              <a:gd name="T50" fmla="*/ 36 w 160"/>
              <a:gd name="T51" fmla="*/ 53 h 289"/>
              <a:gd name="T52" fmla="*/ 122 w 160"/>
              <a:gd name="T53" fmla="*/ 53 h 289"/>
              <a:gd name="T54" fmla="*/ 122 w 160"/>
              <a:gd name="T55" fmla="*/ 43 h 289"/>
              <a:gd name="T56" fmla="*/ 122 w 160"/>
              <a:gd name="T57" fmla="*/ 59 h 289"/>
              <a:gd name="T58" fmla="*/ 36 w 160"/>
              <a:gd name="T59" fmla="*/ 59 h 289"/>
              <a:gd name="T60" fmla="*/ 36 w 160"/>
              <a:gd name="T61" fmla="*/ 76 h 289"/>
              <a:gd name="T62" fmla="*/ 122 w 160"/>
              <a:gd name="T63" fmla="*/ 76 h 289"/>
              <a:gd name="T64" fmla="*/ 122 w 160"/>
              <a:gd name="T65" fmla="*/ 59 h 289"/>
              <a:gd name="T66" fmla="*/ 79 w 160"/>
              <a:gd name="T67" fmla="*/ 207 h 289"/>
              <a:gd name="T68" fmla="*/ 122 w 160"/>
              <a:gd name="T69" fmla="*/ 164 h 289"/>
              <a:gd name="T70" fmla="*/ 122 w 160"/>
              <a:gd name="T71" fmla="*/ 105 h 289"/>
              <a:gd name="T72" fmla="*/ 36 w 160"/>
              <a:gd name="T73" fmla="*/ 105 h 289"/>
              <a:gd name="T74" fmla="*/ 36 w 160"/>
              <a:gd name="T75" fmla="*/ 164 h 289"/>
              <a:gd name="T76" fmla="*/ 79 w 160"/>
              <a:gd name="T77" fmla="*/ 207 h 289"/>
              <a:gd name="T78" fmla="*/ 122 w 160"/>
              <a:gd name="T79" fmla="*/ 82 h 289"/>
              <a:gd name="T80" fmla="*/ 36 w 160"/>
              <a:gd name="T81" fmla="*/ 82 h 289"/>
              <a:gd name="T82" fmla="*/ 36 w 160"/>
              <a:gd name="T83" fmla="*/ 98 h 289"/>
              <a:gd name="T84" fmla="*/ 122 w 160"/>
              <a:gd name="T85" fmla="*/ 98 h 289"/>
              <a:gd name="T86" fmla="*/ 122 w 160"/>
              <a:gd name="T87" fmla="*/ 8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0" h="289">
                <a:moveTo>
                  <a:pt x="147" y="261"/>
                </a:moveTo>
                <a:cubicBezTo>
                  <a:pt x="84" y="261"/>
                  <a:pt x="84" y="261"/>
                  <a:pt x="84" y="261"/>
                </a:cubicBezTo>
                <a:cubicBezTo>
                  <a:pt x="84" y="244"/>
                  <a:pt x="84" y="244"/>
                  <a:pt x="84" y="244"/>
                </a:cubicBezTo>
                <a:cubicBezTo>
                  <a:pt x="126" y="242"/>
                  <a:pt x="160" y="207"/>
                  <a:pt x="160" y="165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160" y="114"/>
                  <a:pt x="154" y="108"/>
                  <a:pt x="148" y="108"/>
                </a:cubicBezTo>
                <a:cubicBezTo>
                  <a:pt x="141" y="108"/>
                  <a:pt x="135" y="114"/>
                  <a:pt x="135" y="120"/>
                </a:cubicBezTo>
                <a:cubicBezTo>
                  <a:pt x="135" y="165"/>
                  <a:pt x="135" y="165"/>
                  <a:pt x="135" y="165"/>
                </a:cubicBezTo>
                <a:cubicBezTo>
                  <a:pt x="135" y="195"/>
                  <a:pt x="110" y="220"/>
                  <a:pt x="80" y="220"/>
                </a:cubicBezTo>
                <a:cubicBezTo>
                  <a:pt x="50" y="220"/>
                  <a:pt x="25" y="195"/>
                  <a:pt x="25" y="165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25" y="112"/>
                  <a:pt x="19" y="107"/>
                  <a:pt x="13" y="107"/>
                </a:cubicBezTo>
                <a:cubicBezTo>
                  <a:pt x="6" y="107"/>
                  <a:pt x="0" y="112"/>
                  <a:pt x="0" y="119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207"/>
                  <a:pt x="34" y="242"/>
                  <a:pt x="76" y="244"/>
                </a:cubicBezTo>
                <a:cubicBezTo>
                  <a:pt x="76" y="261"/>
                  <a:pt x="76" y="261"/>
                  <a:pt x="76" y="261"/>
                </a:cubicBezTo>
                <a:cubicBezTo>
                  <a:pt x="13" y="261"/>
                  <a:pt x="13" y="261"/>
                  <a:pt x="13" y="261"/>
                </a:cubicBezTo>
                <a:cubicBezTo>
                  <a:pt x="6" y="261"/>
                  <a:pt x="0" y="268"/>
                  <a:pt x="0" y="275"/>
                </a:cubicBezTo>
                <a:cubicBezTo>
                  <a:pt x="0" y="283"/>
                  <a:pt x="6" y="289"/>
                  <a:pt x="13" y="289"/>
                </a:cubicBezTo>
                <a:cubicBezTo>
                  <a:pt x="147" y="289"/>
                  <a:pt x="147" y="289"/>
                  <a:pt x="147" y="289"/>
                </a:cubicBezTo>
                <a:cubicBezTo>
                  <a:pt x="154" y="289"/>
                  <a:pt x="160" y="283"/>
                  <a:pt x="160" y="275"/>
                </a:cubicBezTo>
                <a:cubicBezTo>
                  <a:pt x="160" y="268"/>
                  <a:pt x="154" y="261"/>
                  <a:pt x="147" y="261"/>
                </a:cubicBezTo>
                <a:close/>
                <a:moveTo>
                  <a:pt x="122" y="43"/>
                </a:moveTo>
                <a:cubicBezTo>
                  <a:pt x="122" y="20"/>
                  <a:pt x="103" y="0"/>
                  <a:pt x="79" y="0"/>
                </a:cubicBezTo>
                <a:cubicBezTo>
                  <a:pt x="56" y="0"/>
                  <a:pt x="36" y="20"/>
                  <a:pt x="36" y="43"/>
                </a:cubicBezTo>
                <a:cubicBezTo>
                  <a:pt x="36" y="53"/>
                  <a:pt x="36" y="53"/>
                  <a:pt x="36" y="53"/>
                </a:cubicBezTo>
                <a:cubicBezTo>
                  <a:pt x="122" y="53"/>
                  <a:pt x="122" y="53"/>
                  <a:pt x="122" y="53"/>
                </a:cubicBezTo>
                <a:lnTo>
                  <a:pt x="122" y="43"/>
                </a:lnTo>
                <a:close/>
                <a:moveTo>
                  <a:pt x="122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76"/>
                  <a:pt x="36" y="76"/>
                  <a:pt x="36" y="76"/>
                </a:cubicBezTo>
                <a:cubicBezTo>
                  <a:pt x="122" y="76"/>
                  <a:pt x="122" y="76"/>
                  <a:pt x="122" y="76"/>
                </a:cubicBezTo>
                <a:lnTo>
                  <a:pt x="122" y="59"/>
                </a:lnTo>
                <a:close/>
                <a:moveTo>
                  <a:pt x="79" y="207"/>
                </a:moveTo>
                <a:cubicBezTo>
                  <a:pt x="103" y="207"/>
                  <a:pt x="122" y="187"/>
                  <a:pt x="122" y="164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36" y="187"/>
                  <a:pt x="56" y="207"/>
                  <a:pt x="79" y="207"/>
                </a:cubicBezTo>
                <a:close/>
                <a:moveTo>
                  <a:pt x="122" y="82"/>
                </a:moveTo>
                <a:cubicBezTo>
                  <a:pt x="36" y="82"/>
                  <a:pt x="36" y="82"/>
                  <a:pt x="36" y="82"/>
                </a:cubicBezTo>
                <a:cubicBezTo>
                  <a:pt x="36" y="98"/>
                  <a:pt x="36" y="98"/>
                  <a:pt x="36" y="98"/>
                </a:cubicBezTo>
                <a:cubicBezTo>
                  <a:pt x="122" y="98"/>
                  <a:pt x="122" y="98"/>
                  <a:pt x="122" y="98"/>
                </a:cubicBezTo>
                <a:lnTo>
                  <a:pt x="122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6798341" y="4470957"/>
            <a:ext cx="441755" cy="554380"/>
            <a:chOff x="2546350" y="3919538"/>
            <a:chExt cx="641350" cy="804863"/>
          </a:xfrm>
          <a:solidFill>
            <a:schemeClr val="bg1"/>
          </a:solidFill>
        </p:grpSpPr>
        <p:sp>
          <p:nvSpPr>
            <p:cNvPr id="54" name="Freeform 10"/>
            <p:cNvSpPr>
              <a:spLocks noEditPoints="1"/>
            </p:cNvSpPr>
            <p:nvPr/>
          </p:nvSpPr>
          <p:spPr bwMode="auto">
            <a:xfrm>
              <a:off x="2546350" y="4224338"/>
              <a:ext cx="641350" cy="500063"/>
            </a:xfrm>
            <a:custGeom>
              <a:avLst/>
              <a:gdLst>
                <a:gd name="T0" fmla="*/ 404 w 404"/>
                <a:gd name="T1" fmla="*/ 49 h 315"/>
                <a:gd name="T2" fmla="*/ 402 w 404"/>
                <a:gd name="T3" fmla="*/ 39 h 315"/>
                <a:gd name="T4" fmla="*/ 396 w 404"/>
                <a:gd name="T5" fmla="*/ 20 h 315"/>
                <a:gd name="T6" fmla="*/ 382 w 404"/>
                <a:gd name="T7" fmla="*/ 8 h 315"/>
                <a:gd name="T8" fmla="*/ 363 w 404"/>
                <a:gd name="T9" fmla="*/ 0 h 315"/>
                <a:gd name="T10" fmla="*/ 51 w 404"/>
                <a:gd name="T11" fmla="*/ 0 h 315"/>
                <a:gd name="T12" fmla="*/ 41 w 404"/>
                <a:gd name="T13" fmla="*/ 0 h 315"/>
                <a:gd name="T14" fmla="*/ 22 w 404"/>
                <a:gd name="T15" fmla="*/ 8 h 315"/>
                <a:gd name="T16" fmla="*/ 8 w 404"/>
                <a:gd name="T17" fmla="*/ 20 h 315"/>
                <a:gd name="T18" fmla="*/ 0 w 404"/>
                <a:gd name="T19" fmla="*/ 39 h 315"/>
                <a:gd name="T20" fmla="*/ 0 w 404"/>
                <a:gd name="T21" fmla="*/ 267 h 315"/>
                <a:gd name="T22" fmla="*/ 0 w 404"/>
                <a:gd name="T23" fmla="*/ 277 h 315"/>
                <a:gd name="T24" fmla="*/ 8 w 404"/>
                <a:gd name="T25" fmla="*/ 293 h 315"/>
                <a:gd name="T26" fmla="*/ 22 w 404"/>
                <a:gd name="T27" fmla="*/ 307 h 315"/>
                <a:gd name="T28" fmla="*/ 41 w 404"/>
                <a:gd name="T29" fmla="*/ 313 h 315"/>
                <a:gd name="T30" fmla="*/ 353 w 404"/>
                <a:gd name="T31" fmla="*/ 315 h 315"/>
                <a:gd name="T32" fmla="*/ 363 w 404"/>
                <a:gd name="T33" fmla="*/ 313 h 315"/>
                <a:gd name="T34" fmla="*/ 382 w 404"/>
                <a:gd name="T35" fmla="*/ 307 h 315"/>
                <a:gd name="T36" fmla="*/ 396 w 404"/>
                <a:gd name="T37" fmla="*/ 293 h 315"/>
                <a:gd name="T38" fmla="*/ 402 w 404"/>
                <a:gd name="T39" fmla="*/ 277 h 315"/>
                <a:gd name="T40" fmla="*/ 404 w 404"/>
                <a:gd name="T41" fmla="*/ 251 h 315"/>
                <a:gd name="T42" fmla="*/ 337 w 404"/>
                <a:gd name="T43" fmla="*/ 225 h 315"/>
                <a:gd name="T44" fmla="*/ 404 w 404"/>
                <a:gd name="T45" fmla="*/ 189 h 315"/>
                <a:gd name="T46" fmla="*/ 337 w 404"/>
                <a:gd name="T47" fmla="*/ 163 h 315"/>
                <a:gd name="T48" fmla="*/ 404 w 404"/>
                <a:gd name="T49" fmla="*/ 123 h 315"/>
                <a:gd name="T50" fmla="*/ 337 w 404"/>
                <a:gd name="T51" fmla="*/ 97 h 315"/>
                <a:gd name="T52" fmla="*/ 219 w 404"/>
                <a:gd name="T53" fmla="*/ 183 h 315"/>
                <a:gd name="T54" fmla="*/ 219 w 404"/>
                <a:gd name="T55" fmla="*/ 215 h 315"/>
                <a:gd name="T56" fmla="*/ 215 w 404"/>
                <a:gd name="T57" fmla="*/ 225 h 315"/>
                <a:gd name="T58" fmla="*/ 201 w 404"/>
                <a:gd name="T59" fmla="*/ 229 h 315"/>
                <a:gd name="T60" fmla="*/ 195 w 404"/>
                <a:gd name="T61" fmla="*/ 229 h 315"/>
                <a:gd name="T62" fmla="*/ 185 w 404"/>
                <a:gd name="T63" fmla="*/ 221 h 315"/>
                <a:gd name="T64" fmla="*/ 185 w 404"/>
                <a:gd name="T65" fmla="*/ 183 h 315"/>
                <a:gd name="T66" fmla="*/ 175 w 404"/>
                <a:gd name="T67" fmla="*/ 177 h 315"/>
                <a:gd name="T68" fmla="*/ 163 w 404"/>
                <a:gd name="T69" fmla="*/ 157 h 315"/>
                <a:gd name="T70" fmla="*/ 161 w 404"/>
                <a:gd name="T71" fmla="*/ 147 h 315"/>
                <a:gd name="T72" fmla="*/ 165 w 404"/>
                <a:gd name="T73" fmla="*/ 131 h 315"/>
                <a:gd name="T74" fmla="*/ 173 w 404"/>
                <a:gd name="T75" fmla="*/ 117 h 315"/>
                <a:gd name="T76" fmla="*/ 185 w 404"/>
                <a:gd name="T77" fmla="*/ 109 h 315"/>
                <a:gd name="T78" fmla="*/ 201 w 404"/>
                <a:gd name="T79" fmla="*/ 105 h 315"/>
                <a:gd name="T80" fmla="*/ 209 w 404"/>
                <a:gd name="T81" fmla="*/ 107 h 315"/>
                <a:gd name="T82" fmla="*/ 225 w 404"/>
                <a:gd name="T83" fmla="*/ 113 h 315"/>
                <a:gd name="T84" fmla="*/ 235 w 404"/>
                <a:gd name="T85" fmla="*/ 123 h 315"/>
                <a:gd name="T86" fmla="*/ 241 w 404"/>
                <a:gd name="T87" fmla="*/ 139 h 315"/>
                <a:gd name="T88" fmla="*/ 243 w 404"/>
                <a:gd name="T89" fmla="*/ 147 h 315"/>
                <a:gd name="T90" fmla="*/ 235 w 404"/>
                <a:gd name="T91" fmla="*/ 169 h 315"/>
                <a:gd name="T92" fmla="*/ 219 w 404"/>
                <a:gd name="T93" fmla="*/ 183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4" h="315">
                  <a:moveTo>
                    <a:pt x="404" y="97"/>
                  </a:moveTo>
                  <a:lnTo>
                    <a:pt x="404" y="49"/>
                  </a:lnTo>
                  <a:lnTo>
                    <a:pt x="404" y="49"/>
                  </a:lnTo>
                  <a:lnTo>
                    <a:pt x="402" y="39"/>
                  </a:lnTo>
                  <a:lnTo>
                    <a:pt x="400" y="29"/>
                  </a:lnTo>
                  <a:lnTo>
                    <a:pt x="396" y="20"/>
                  </a:lnTo>
                  <a:lnTo>
                    <a:pt x="390" y="14"/>
                  </a:lnTo>
                  <a:lnTo>
                    <a:pt x="382" y="8"/>
                  </a:lnTo>
                  <a:lnTo>
                    <a:pt x="374" y="4"/>
                  </a:lnTo>
                  <a:lnTo>
                    <a:pt x="363" y="0"/>
                  </a:lnTo>
                  <a:lnTo>
                    <a:pt x="353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31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29"/>
                  </a:lnTo>
                  <a:lnTo>
                    <a:pt x="0" y="39"/>
                  </a:lnTo>
                  <a:lnTo>
                    <a:pt x="0" y="49"/>
                  </a:lnTo>
                  <a:lnTo>
                    <a:pt x="0" y="267"/>
                  </a:lnTo>
                  <a:lnTo>
                    <a:pt x="0" y="267"/>
                  </a:lnTo>
                  <a:lnTo>
                    <a:pt x="0" y="277"/>
                  </a:lnTo>
                  <a:lnTo>
                    <a:pt x="4" y="285"/>
                  </a:lnTo>
                  <a:lnTo>
                    <a:pt x="8" y="293"/>
                  </a:lnTo>
                  <a:lnTo>
                    <a:pt x="14" y="301"/>
                  </a:lnTo>
                  <a:lnTo>
                    <a:pt x="22" y="307"/>
                  </a:lnTo>
                  <a:lnTo>
                    <a:pt x="31" y="311"/>
                  </a:lnTo>
                  <a:lnTo>
                    <a:pt x="41" y="313"/>
                  </a:lnTo>
                  <a:lnTo>
                    <a:pt x="51" y="315"/>
                  </a:lnTo>
                  <a:lnTo>
                    <a:pt x="353" y="315"/>
                  </a:lnTo>
                  <a:lnTo>
                    <a:pt x="353" y="315"/>
                  </a:lnTo>
                  <a:lnTo>
                    <a:pt x="363" y="313"/>
                  </a:lnTo>
                  <a:lnTo>
                    <a:pt x="374" y="311"/>
                  </a:lnTo>
                  <a:lnTo>
                    <a:pt x="382" y="307"/>
                  </a:lnTo>
                  <a:lnTo>
                    <a:pt x="390" y="301"/>
                  </a:lnTo>
                  <a:lnTo>
                    <a:pt x="396" y="293"/>
                  </a:lnTo>
                  <a:lnTo>
                    <a:pt x="400" y="285"/>
                  </a:lnTo>
                  <a:lnTo>
                    <a:pt x="402" y="277"/>
                  </a:lnTo>
                  <a:lnTo>
                    <a:pt x="404" y="267"/>
                  </a:lnTo>
                  <a:lnTo>
                    <a:pt x="404" y="251"/>
                  </a:lnTo>
                  <a:lnTo>
                    <a:pt x="337" y="251"/>
                  </a:lnTo>
                  <a:lnTo>
                    <a:pt x="337" y="225"/>
                  </a:lnTo>
                  <a:lnTo>
                    <a:pt x="404" y="225"/>
                  </a:lnTo>
                  <a:lnTo>
                    <a:pt x="404" y="189"/>
                  </a:lnTo>
                  <a:lnTo>
                    <a:pt x="337" y="189"/>
                  </a:lnTo>
                  <a:lnTo>
                    <a:pt x="337" y="163"/>
                  </a:lnTo>
                  <a:lnTo>
                    <a:pt x="404" y="163"/>
                  </a:lnTo>
                  <a:lnTo>
                    <a:pt x="404" y="123"/>
                  </a:lnTo>
                  <a:lnTo>
                    <a:pt x="337" y="123"/>
                  </a:lnTo>
                  <a:lnTo>
                    <a:pt x="337" y="97"/>
                  </a:lnTo>
                  <a:lnTo>
                    <a:pt x="404" y="97"/>
                  </a:lnTo>
                  <a:close/>
                  <a:moveTo>
                    <a:pt x="219" y="183"/>
                  </a:moveTo>
                  <a:lnTo>
                    <a:pt x="219" y="215"/>
                  </a:lnTo>
                  <a:lnTo>
                    <a:pt x="219" y="215"/>
                  </a:lnTo>
                  <a:lnTo>
                    <a:pt x="217" y="221"/>
                  </a:lnTo>
                  <a:lnTo>
                    <a:pt x="215" y="225"/>
                  </a:lnTo>
                  <a:lnTo>
                    <a:pt x="209" y="229"/>
                  </a:lnTo>
                  <a:lnTo>
                    <a:pt x="201" y="229"/>
                  </a:lnTo>
                  <a:lnTo>
                    <a:pt x="201" y="229"/>
                  </a:lnTo>
                  <a:lnTo>
                    <a:pt x="195" y="229"/>
                  </a:lnTo>
                  <a:lnTo>
                    <a:pt x="189" y="225"/>
                  </a:lnTo>
                  <a:lnTo>
                    <a:pt x="185" y="221"/>
                  </a:lnTo>
                  <a:lnTo>
                    <a:pt x="185" y="215"/>
                  </a:lnTo>
                  <a:lnTo>
                    <a:pt x="185" y="183"/>
                  </a:lnTo>
                  <a:lnTo>
                    <a:pt x="185" y="183"/>
                  </a:lnTo>
                  <a:lnTo>
                    <a:pt x="175" y="177"/>
                  </a:lnTo>
                  <a:lnTo>
                    <a:pt x="167" y="169"/>
                  </a:lnTo>
                  <a:lnTo>
                    <a:pt x="163" y="157"/>
                  </a:lnTo>
                  <a:lnTo>
                    <a:pt x="161" y="147"/>
                  </a:lnTo>
                  <a:lnTo>
                    <a:pt x="161" y="147"/>
                  </a:lnTo>
                  <a:lnTo>
                    <a:pt x="161" y="139"/>
                  </a:lnTo>
                  <a:lnTo>
                    <a:pt x="165" y="131"/>
                  </a:lnTo>
                  <a:lnTo>
                    <a:pt x="167" y="123"/>
                  </a:lnTo>
                  <a:lnTo>
                    <a:pt x="173" y="117"/>
                  </a:lnTo>
                  <a:lnTo>
                    <a:pt x="179" y="113"/>
                  </a:lnTo>
                  <a:lnTo>
                    <a:pt x="185" y="109"/>
                  </a:lnTo>
                  <a:lnTo>
                    <a:pt x="193" y="107"/>
                  </a:lnTo>
                  <a:lnTo>
                    <a:pt x="201" y="105"/>
                  </a:lnTo>
                  <a:lnTo>
                    <a:pt x="201" y="105"/>
                  </a:lnTo>
                  <a:lnTo>
                    <a:pt x="209" y="107"/>
                  </a:lnTo>
                  <a:lnTo>
                    <a:pt x="217" y="109"/>
                  </a:lnTo>
                  <a:lnTo>
                    <a:pt x="225" y="113"/>
                  </a:lnTo>
                  <a:lnTo>
                    <a:pt x="231" y="117"/>
                  </a:lnTo>
                  <a:lnTo>
                    <a:pt x="235" y="123"/>
                  </a:lnTo>
                  <a:lnTo>
                    <a:pt x="239" y="131"/>
                  </a:lnTo>
                  <a:lnTo>
                    <a:pt x="241" y="139"/>
                  </a:lnTo>
                  <a:lnTo>
                    <a:pt x="243" y="147"/>
                  </a:lnTo>
                  <a:lnTo>
                    <a:pt x="243" y="147"/>
                  </a:lnTo>
                  <a:lnTo>
                    <a:pt x="241" y="157"/>
                  </a:lnTo>
                  <a:lnTo>
                    <a:pt x="235" y="169"/>
                  </a:lnTo>
                  <a:lnTo>
                    <a:pt x="229" y="177"/>
                  </a:lnTo>
                  <a:lnTo>
                    <a:pt x="219" y="183"/>
                  </a:lnTo>
                  <a:lnTo>
                    <a:pt x="219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2611438" y="3919538"/>
              <a:ext cx="511175" cy="285750"/>
            </a:xfrm>
            <a:custGeom>
              <a:avLst/>
              <a:gdLst>
                <a:gd name="T0" fmla="*/ 56 w 322"/>
                <a:gd name="T1" fmla="*/ 124 h 180"/>
                <a:gd name="T2" fmla="*/ 56 w 322"/>
                <a:gd name="T3" fmla="*/ 124 h 180"/>
                <a:gd name="T4" fmla="*/ 58 w 322"/>
                <a:gd name="T5" fmla="*/ 110 h 180"/>
                <a:gd name="T6" fmla="*/ 62 w 322"/>
                <a:gd name="T7" fmla="*/ 94 h 180"/>
                <a:gd name="T8" fmla="*/ 70 w 322"/>
                <a:gd name="T9" fmla="*/ 80 h 180"/>
                <a:gd name="T10" fmla="*/ 80 w 322"/>
                <a:gd name="T11" fmla="*/ 70 h 180"/>
                <a:gd name="T12" fmla="*/ 90 w 322"/>
                <a:gd name="T13" fmla="*/ 60 h 180"/>
                <a:gd name="T14" fmla="*/ 104 w 322"/>
                <a:gd name="T15" fmla="*/ 52 h 180"/>
                <a:gd name="T16" fmla="*/ 120 w 322"/>
                <a:gd name="T17" fmla="*/ 48 h 180"/>
                <a:gd name="T18" fmla="*/ 136 w 322"/>
                <a:gd name="T19" fmla="*/ 46 h 180"/>
                <a:gd name="T20" fmla="*/ 186 w 322"/>
                <a:gd name="T21" fmla="*/ 46 h 180"/>
                <a:gd name="T22" fmla="*/ 186 w 322"/>
                <a:gd name="T23" fmla="*/ 46 h 180"/>
                <a:gd name="T24" fmla="*/ 202 w 322"/>
                <a:gd name="T25" fmla="*/ 48 h 180"/>
                <a:gd name="T26" fmla="*/ 218 w 322"/>
                <a:gd name="T27" fmla="*/ 52 h 180"/>
                <a:gd name="T28" fmla="*/ 230 w 322"/>
                <a:gd name="T29" fmla="*/ 60 h 180"/>
                <a:gd name="T30" fmla="*/ 242 w 322"/>
                <a:gd name="T31" fmla="*/ 70 h 180"/>
                <a:gd name="T32" fmla="*/ 252 w 322"/>
                <a:gd name="T33" fmla="*/ 80 h 180"/>
                <a:gd name="T34" fmla="*/ 260 w 322"/>
                <a:gd name="T35" fmla="*/ 94 h 180"/>
                <a:gd name="T36" fmla="*/ 264 w 322"/>
                <a:gd name="T37" fmla="*/ 110 h 180"/>
                <a:gd name="T38" fmla="*/ 266 w 322"/>
                <a:gd name="T39" fmla="*/ 124 h 180"/>
                <a:gd name="T40" fmla="*/ 266 w 322"/>
                <a:gd name="T41" fmla="*/ 180 h 180"/>
                <a:gd name="T42" fmla="*/ 322 w 322"/>
                <a:gd name="T43" fmla="*/ 180 h 180"/>
                <a:gd name="T44" fmla="*/ 322 w 322"/>
                <a:gd name="T45" fmla="*/ 108 h 180"/>
                <a:gd name="T46" fmla="*/ 322 w 322"/>
                <a:gd name="T47" fmla="*/ 108 h 180"/>
                <a:gd name="T48" fmla="*/ 320 w 322"/>
                <a:gd name="T49" fmla="*/ 86 h 180"/>
                <a:gd name="T50" fmla="*/ 312 w 322"/>
                <a:gd name="T51" fmla="*/ 66 h 180"/>
                <a:gd name="T52" fmla="*/ 304 w 322"/>
                <a:gd name="T53" fmla="*/ 48 h 180"/>
                <a:gd name="T54" fmla="*/ 290 w 322"/>
                <a:gd name="T55" fmla="*/ 32 h 180"/>
                <a:gd name="T56" fmla="*/ 274 w 322"/>
                <a:gd name="T57" fmla="*/ 18 h 180"/>
                <a:gd name="T58" fmla="*/ 256 w 322"/>
                <a:gd name="T59" fmla="*/ 8 h 180"/>
                <a:gd name="T60" fmla="*/ 236 w 322"/>
                <a:gd name="T61" fmla="*/ 2 h 180"/>
                <a:gd name="T62" fmla="*/ 214 w 322"/>
                <a:gd name="T63" fmla="*/ 0 h 180"/>
                <a:gd name="T64" fmla="*/ 108 w 322"/>
                <a:gd name="T65" fmla="*/ 0 h 180"/>
                <a:gd name="T66" fmla="*/ 108 w 322"/>
                <a:gd name="T67" fmla="*/ 0 h 180"/>
                <a:gd name="T68" fmla="*/ 86 w 322"/>
                <a:gd name="T69" fmla="*/ 2 h 180"/>
                <a:gd name="T70" fmla="*/ 66 w 322"/>
                <a:gd name="T71" fmla="*/ 8 h 180"/>
                <a:gd name="T72" fmla="*/ 48 w 322"/>
                <a:gd name="T73" fmla="*/ 18 h 180"/>
                <a:gd name="T74" fmla="*/ 32 w 322"/>
                <a:gd name="T75" fmla="*/ 32 h 180"/>
                <a:gd name="T76" fmla="*/ 18 w 322"/>
                <a:gd name="T77" fmla="*/ 48 h 180"/>
                <a:gd name="T78" fmla="*/ 8 w 322"/>
                <a:gd name="T79" fmla="*/ 66 h 180"/>
                <a:gd name="T80" fmla="*/ 2 w 322"/>
                <a:gd name="T81" fmla="*/ 86 h 180"/>
                <a:gd name="T82" fmla="*/ 0 w 322"/>
                <a:gd name="T83" fmla="*/ 108 h 180"/>
                <a:gd name="T84" fmla="*/ 0 w 322"/>
                <a:gd name="T85" fmla="*/ 180 h 180"/>
                <a:gd name="T86" fmla="*/ 56 w 322"/>
                <a:gd name="T87" fmla="*/ 180 h 180"/>
                <a:gd name="T88" fmla="*/ 56 w 322"/>
                <a:gd name="T89" fmla="*/ 12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2" h="180">
                  <a:moveTo>
                    <a:pt x="56" y="124"/>
                  </a:moveTo>
                  <a:lnTo>
                    <a:pt x="56" y="124"/>
                  </a:lnTo>
                  <a:lnTo>
                    <a:pt x="58" y="110"/>
                  </a:lnTo>
                  <a:lnTo>
                    <a:pt x="62" y="94"/>
                  </a:lnTo>
                  <a:lnTo>
                    <a:pt x="70" y="80"/>
                  </a:lnTo>
                  <a:lnTo>
                    <a:pt x="80" y="70"/>
                  </a:lnTo>
                  <a:lnTo>
                    <a:pt x="90" y="60"/>
                  </a:lnTo>
                  <a:lnTo>
                    <a:pt x="104" y="52"/>
                  </a:lnTo>
                  <a:lnTo>
                    <a:pt x="120" y="48"/>
                  </a:lnTo>
                  <a:lnTo>
                    <a:pt x="136" y="46"/>
                  </a:lnTo>
                  <a:lnTo>
                    <a:pt x="186" y="46"/>
                  </a:lnTo>
                  <a:lnTo>
                    <a:pt x="186" y="46"/>
                  </a:lnTo>
                  <a:lnTo>
                    <a:pt x="202" y="48"/>
                  </a:lnTo>
                  <a:lnTo>
                    <a:pt x="218" y="52"/>
                  </a:lnTo>
                  <a:lnTo>
                    <a:pt x="230" y="60"/>
                  </a:lnTo>
                  <a:lnTo>
                    <a:pt x="242" y="70"/>
                  </a:lnTo>
                  <a:lnTo>
                    <a:pt x="252" y="80"/>
                  </a:lnTo>
                  <a:lnTo>
                    <a:pt x="260" y="94"/>
                  </a:lnTo>
                  <a:lnTo>
                    <a:pt x="264" y="110"/>
                  </a:lnTo>
                  <a:lnTo>
                    <a:pt x="266" y="124"/>
                  </a:lnTo>
                  <a:lnTo>
                    <a:pt x="266" y="180"/>
                  </a:lnTo>
                  <a:lnTo>
                    <a:pt x="322" y="180"/>
                  </a:lnTo>
                  <a:lnTo>
                    <a:pt x="322" y="108"/>
                  </a:lnTo>
                  <a:lnTo>
                    <a:pt x="322" y="108"/>
                  </a:lnTo>
                  <a:lnTo>
                    <a:pt x="320" y="86"/>
                  </a:lnTo>
                  <a:lnTo>
                    <a:pt x="312" y="66"/>
                  </a:lnTo>
                  <a:lnTo>
                    <a:pt x="304" y="48"/>
                  </a:lnTo>
                  <a:lnTo>
                    <a:pt x="290" y="32"/>
                  </a:lnTo>
                  <a:lnTo>
                    <a:pt x="274" y="18"/>
                  </a:lnTo>
                  <a:lnTo>
                    <a:pt x="256" y="8"/>
                  </a:lnTo>
                  <a:lnTo>
                    <a:pt x="236" y="2"/>
                  </a:lnTo>
                  <a:lnTo>
                    <a:pt x="214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86" y="2"/>
                  </a:lnTo>
                  <a:lnTo>
                    <a:pt x="66" y="8"/>
                  </a:lnTo>
                  <a:lnTo>
                    <a:pt x="48" y="18"/>
                  </a:lnTo>
                  <a:lnTo>
                    <a:pt x="32" y="32"/>
                  </a:lnTo>
                  <a:lnTo>
                    <a:pt x="18" y="48"/>
                  </a:lnTo>
                  <a:lnTo>
                    <a:pt x="8" y="66"/>
                  </a:lnTo>
                  <a:lnTo>
                    <a:pt x="2" y="86"/>
                  </a:lnTo>
                  <a:lnTo>
                    <a:pt x="0" y="108"/>
                  </a:lnTo>
                  <a:lnTo>
                    <a:pt x="0" y="180"/>
                  </a:lnTo>
                  <a:lnTo>
                    <a:pt x="56" y="180"/>
                  </a:lnTo>
                  <a:lnTo>
                    <a:pt x="56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227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679102" y="3429002"/>
            <a:ext cx="741973" cy="636233"/>
            <a:chOff x="3546346" y="2339026"/>
            <a:chExt cx="897787" cy="769842"/>
          </a:xfrm>
          <a:solidFill>
            <a:srgbClr val="005696"/>
          </a:solidFill>
        </p:grpSpPr>
        <p:sp>
          <p:nvSpPr>
            <p:cNvPr id="11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" name="Freeform 228"/>
            <p:cNvSpPr>
              <a:spLocks/>
            </p:cNvSpPr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3" name="Freeform 229"/>
            <p:cNvSpPr>
              <a:spLocks/>
            </p:cNvSpPr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4" name="Freeform 230"/>
            <p:cNvSpPr>
              <a:spLocks/>
            </p:cNvSpPr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5" name="Freeform 231"/>
            <p:cNvSpPr>
              <a:spLocks/>
            </p:cNvSpPr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6" name="Freeform 232"/>
            <p:cNvSpPr>
              <a:spLocks/>
            </p:cNvSpPr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7" name="Freeform 233"/>
            <p:cNvSpPr>
              <a:spLocks/>
            </p:cNvSpPr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 bwMode="auto">
          <a:xfrm flipH="1">
            <a:off x="4821510" y="4478704"/>
            <a:ext cx="2406357" cy="90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12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点击此处添加文本内容，如关键词、部分简单介绍等。点击此处添加文本内容，点击此处添加文本内容，</a:t>
            </a:r>
          </a:p>
        </p:txBody>
      </p:sp>
      <p:sp>
        <p:nvSpPr>
          <p:cNvPr id="19" name="文本框 18"/>
          <p:cNvSpPr txBox="1"/>
          <p:nvPr/>
        </p:nvSpPr>
        <p:spPr bwMode="auto">
          <a:xfrm flipH="1">
            <a:off x="5063290" y="4130095"/>
            <a:ext cx="1922797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在此添加标题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107135" y="2013580"/>
            <a:ext cx="1222228" cy="3732432"/>
            <a:chOff x="4124326" y="1343025"/>
            <a:chExt cx="1478896" cy="4164157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4876800" y="1350818"/>
              <a:ext cx="0" cy="4156364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135850" y="1343025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4135850" y="5507182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4124326" y="3429001"/>
              <a:ext cx="1478896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/>
        </p:nvSpPr>
        <p:spPr>
          <a:xfrm>
            <a:off x="5346994" y="3812722"/>
            <a:ext cx="141943" cy="141942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 flipH="1">
            <a:off x="6734301" y="2013580"/>
            <a:ext cx="1131241" cy="3732432"/>
            <a:chOff x="4124326" y="1343025"/>
            <a:chExt cx="1368802" cy="416415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4876800" y="1350818"/>
              <a:ext cx="0" cy="4156364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4135850" y="1343025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4135850" y="5507182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124326" y="3429001"/>
              <a:ext cx="136880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椭圆 30"/>
          <p:cNvSpPr/>
          <p:nvPr/>
        </p:nvSpPr>
        <p:spPr>
          <a:xfrm flipH="1">
            <a:off x="6578991" y="3812722"/>
            <a:ext cx="141943" cy="141942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323789" y="1558568"/>
            <a:ext cx="910025" cy="910025"/>
            <a:chOff x="2646157" y="1103874"/>
            <a:chExt cx="910025" cy="910025"/>
          </a:xfrm>
        </p:grpSpPr>
        <p:grpSp>
          <p:nvGrpSpPr>
            <p:cNvPr id="33" name="组合 32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23789" y="3407581"/>
            <a:ext cx="910025" cy="910025"/>
            <a:chOff x="2646157" y="1103874"/>
            <a:chExt cx="910025" cy="910025"/>
          </a:xfrm>
        </p:grpSpPr>
        <p:grpSp>
          <p:nvGrpSpPr>
            <p:cNvPr id="38" name="组合 37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323789" y="5291001"/>
            <a:ext cx="910025" cy="910025"/>
            <a:chOff x="2646157" y="1103874"/>
            <a:chExt cx="910025" cy="910025"/>
          </a:xfrm>
        </p:grpSpPr>
        <p:grpSp>
          <p:nvGrpSpPr>
            <p:cNvPr id="43" name="组合 42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738864" y="1558568"/>
            <a:ext cx="910025" cy="910025"/>
            <a:chOff x="2646157" y="1103874"/>
            <a:chExt cx="910025" cy="910025"/>
          </a:xfrm>
        </p:grpSpPr>
        <p:grpSp>
          <p:nvGrpSpPr>
            <p:cNvPr id="48" name="组合 47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738864" y="3407581"/>
            <a:ext cx="910025" cy="910025"/>
            <a:chOff x="2646157" y="1103874"/>
            <a:chExt cx="910025" cy="910025"/>
          </a:xfrm>
        </p:grpSpPr>
        <p:grpSp>
          <p:nvGrpSpPr>
            <p:cNvPr id="53" name="组合 52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738864" y="5291001"/>
            <a:ext cx="910025" cy="910025"/>
            <a:chOff x="2646157" y="1103874"/>
            <a:chExt cx="910025" cy="910025"/>
          </a:xfrm>
        </p:grpSpPr>
        <p:grpSp>
          <p:nvGrpSpPr>
            <p:cNvPr id="58" name="组合 57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594334" y="1865533"/>
            <a:ext cx="364409" cy="302521"/>
            <a:chOff x="3132963" y="3140191"/>
            <a:chExt cx="645573" cy="535933"/>
          </a:xfrm>
          <a:solidFill>
            <a:schemeClr val="bg1"/>
          </a:solidFill>
        </p:grpSpPr>
        <p:sp>
          <p:nvSpPr>
            <p:cNvPr id="63" name="Freeform 226"/>
            <p:cNvSpPr>
              <a:spLocks/>
            </p:cNvSpPr>
            <p:nvPr/>
          </p:nvSpPr>
          <p:spPr bwMode="auto">
            <a:xfrm>
              <a:off x="3421629" y="3217854"/>
              <a:ext cx="356907" cy="392027"/>
            </a:xfrm>
            <a:custGeom>
              <a:avLst/>
              <a:gdLst>
                <a:gd name="T0" fmla="*/ 0 w 529"/>
                <a:gd name="T1" fmla="*/ 0 h 581"/>
                <a:gd name="T2" fmla="*/ 2 w 529"/>
                <a:gd name="T3" fmla="*/ 11 h 581"/>
                <a:gd name="T4" fmla="*/ 25 w 529"/>
                <a:gd name="T5" fmla="*/ 56 h 581"/>
                <a:gd name="T6" fmla="*/ 473 w 529"/>
                <a:gd name="T7" fmla="*/ 56 h 581"/>
                <a:gd name="T8" fmla="*/ 473 w 529"/>
                <a:gd name="T9" fmla="*/ 525 h 581"/>
                <a:gd name="T10" fmla="*/ 127 w 529"/>
                <a:gd name="T11" fmla="*/ 525 h 581"/>
                <a:gd name="T12" fmla="*/ 127 w 529"/>
                <a:gd name="T13" fmla="*/ 581 h 581"/>
                <a:gd name="T14" fmla="*/ 529 w 529"/>
                <a:gd name="T15" fmla="*/ 581 h 581"/>
                <a:gd name="T16" fmla="*/ 529 w 529"/>
                <a:gd name="T17" fmla="*/ 0 h 581"/>
                <a:gd name="T18" fmla="*/ 0 w 529"/>
                <a:gd name="T1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581">
                  <a:moveTo>
                    <a:pt x="0" y="0"/>
                  </a:moveTo>
                  <a:cubicBezTo>
                    <a:pt x="1" y="4"/>
                    <a:pt x="2" y="7"/>
                    <a:pt x="2" y="11"/>
                  </a:cubicBezTo>
                  <a:cubicBezTo>
                    <a:pt x="14" y="22"/>
                    <a:pt x="22" y="38"/>
                    <a:pt x="25" y="56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73" y="525"/>
                    <a:pt x="473" y="525"/>
                    <a:pt x="473" y="525"/>
                  </a:cubicBezTo>
                  <a:cubicBezTo>
                    <a:pt x="127" y="525"/>
                    <a:pt x="127" y="525"/>
                    <a:pt x="127" y="525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529" y="581"/>
                    <a:pt x="529" y="581"/>
                    <a:pt x="529" y="581"/>
                  </a:cubicBezTo>
                  <a:cubicBezTo>
                    <a:pt x="529" y="0"/>
                    <a:pt x="529" y="0"/>
                    <a:pt x="5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4" name="Freeform 227"/>
            <p:cNvSpPr>
              <a:spLocks/>
            </p:cNvSpPr>
            <p:nvPr/>
          </p:nvSpPr>
          <p:spPr bwMode="auto">
            <a:xfrm>
              <a:off x="3198348" y="3140191"/>
              <a:ext cx="224709" cy="247551"/>
            </a:xfrm>
            <a:custGeom>
              <a:avLst/>
              <a:gdLst>
                <a:gd name="T0" fmla="*/ 45 w 333"/>
                <a:gd name="T1" fmla="*/ 243 h 367"/>
                <a:gd name="T2" fmla="*/ 170 w 333"/>
                <a:gd name="T3" fmla="*/ 367 h 367"/>
                <a:gd name="T4" fmla="*/ 289 w 333"/>
                <a:gd name="T5" fmla="*/ 243 h 367"/>
                <a:gd name="T6" fmla="*/ 326 w 333"/>
                <a:gd name="T7" fmla="*/ 203 h 367"/>
                <a:gd name="T8" fmla="*/ 306 w 333"/>
                <a:gd name="T9" fmla="*/ 142 h 367"/>
                <a:gd name="T10" fmla="*/ 166 w 333"/>
                <a:gd name="T11" fmla="*/ 0 h 367"/>
                <a:gd name="T12" fmla="*/ 26 w 333"/>
                <a:gd name="T13" fmla="*/ 142 h 367"/>
                <a:gd name="T14" fmla="*/ 7 w 333"/>
                <a:gd name="T15" fmla="*/ 203 h 367"/>
                <a:gd name="T16" fmla="*/ 45 w 333"/>
                <a:gd name="T17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67">
                  <a:moveTo>
                    <a:pt x="45" y="243"/>
                  </a:moveTo>
                  <a:cubicBezTo>
                    <a:pt x="71" y="308"/>
                    <a:pt x="118" y="367"/>
                    <a:pt x="170" y="367"/>
                  </a:cubicBezTo>
                  <a:cubicBezTo>
                    <a:pt x="222" y="367"/>
                    <a:pt x="266" y="308"/>
                    <a:pt x="289" y="243"/>
                  </a:cubicBezTo>
                  <a:cubicBezTo>
                    <a:pt x="305" y="242"/>
                    <a:pt x="320" y="226"/>
                    <a:pt x="326" y="203"/>
                  </a:cubicBezTo>
                  <a:cubicBezTo>
                    <a:pt x="333" y="176"/>
                    <a:pt x="324" y="149"/>
                    <a:pt x="306" y="142"/>
                  </a:cubicBezTo>
                  <a:cubicBezTo>
                    <a:pt x="302" y="63"/>
                    <a:pt x="241" y="0"/>
                    <a:pt x="166" y="0"/>
                  </a:cubicBezTo>
                  <a:cubicBezTo>
                    <a:pt x="92" y="0"/>
                    <a:pt x="31" y="63"/>
                    <a:pt x="26" y="142"/>
                  </a:cubicBezTo>
                  <a:cubicBezTo>
                    <a:pt x="9" y="149"/>
                    <a:pt x="0" y="176"/>
                    <a:pt x="7" y="203"/>
                  </a:cubicBezTo>
                  <a:cubicBezTo>
                    <a:pt x="13" y="227"/>
                    <a:pt x="29" y="243"/>
                    <a:pt x="45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5" name="Freeform 228"/>
            <p:cNvSpPr>
              <a:spLocks/>
            </p:cNvSpPr>
            <p:nvPr/>
          </p:nvSpPr>
          <p:spPr bwMode="auto">
            <a:xfrm>
              <a:off x="3481875" y="3306367"/>
              <a:ext cx="233275" cy="180738"/>
            </a:xfrm>
            <a:custGeom>
              <a:avLst/>
              <a:gdLst>
                <a:gd name="T0" fmla="*/ 41 w 346"/>
                <a:gd name="T1" fmla="*/ 111 h 268"/>
                <a:gd name="T2" fmla="*/ 0 w 346"/>
                <a:gd name="T3" fmla="*/ 151 h 268"/>
                <a:gd name="T4" fmla="*/ 90 w 346"/>
                <a:gd name="T5" fmla="*/ 268 h 268"/>
                <a:gd name="T6" fmla="*/ 254 w 346"/>
                <a:gd name="T7" fmla="*/ 125 h 268"/>
                <a:gd name="T8" fmla="*/ 284 w 346"/>
                <a:gd name="T9" fmla="*/ 158 h 268"/>
                <a:gd name="T10" fmla="*/ 346 w 346"/>
                <a:gd name="T11" fmla="*/ 0 h 268"/>
                <a:gd name="T12" fmla="*/ 184 w 346"/>
                <a:gd name="T13" fmla="*/ 50 h 268"/>
                <a:gd name="T14" fmla="*/ 218 w 346"/>
                <a:gd name="T15" fmla="*/ 87 h 268"/>
                <a:gd name="T16" fmla="*/ 99 w 346"/>
                <a:gd name="T17" fmla="*/ 190 h 268"/>
                <a:gd name="T18" fmla="*/ 41 w 346"/>
                <a:gd name="T19" fmla="*/ 11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268">
                  <a:moveTo>
                    <a:pt x="41" y="11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12" y="165"/>
                    <a:pt x="90" y="268"/>
                    <a:pt x="90" y="268"/>
                  </a:cubicBezTo>
                  <a:cubicBezTo>
                    <a:pt x="254" y="125"/>
                    <a:pt x="254" y="125"/>
                    <a:pt x="254" y="125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99" y="190"/>
                    <a:pt x="99" y="190"/>
                    <a:pt x="99" y="190"/>
                  </a:cubicBezTo>
                  <a:lnTo>
                    <a:pt x="41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6" name="Freeform 229"/>
            <p:cNvSpPr>
              <a:spLocks/>
            </p:cNvSpPr>
            <p:nvPr/>
          </p:nvSpPr>
          <p:spPr bwMode="auto">
            <a:xfrm>
              <a:off x="3132963" y="3377178"/>
              <a:ext cx="355480" cy="298946"/>
            </a:xfrm>
            <a:custGeom>
              <a:avLst/>
              <a:gdLst>
                <a:gd name="T0" fmla="*/ 407 w 527"/>
                <a:gd name="T1" fmla="*/ 0 h 443"/>
                <a:gd name="T2" fmla="*/ 294 w 527"/>
                <a:gd name="T3" fmla="*/ 190 h 443"/>
                <a:gd name="T4" fmla="*/ 280 w 527"/>
                <a:gd name="T5" fmla="*/ 105 h 443"/>
                <a:gd name="T6" fmla="*/ 295 w 527"/>
                <a:gd name="T7" fmla="*/ 77 h 443"/>
                <a:gd name="T8" fmla="*/ 263 w 527"/>
                <a:gd name="T9" fmla="*/ 44 h 443"/>
                <a:gd name="T10" fmla="*/ 230 w 527"/>
                <a:gd name="T11" fmla="*/ 77 h 443"/>
                <a:gd name="T12" fmla="*/ 246 w 527"/>
                <a:gd name="T13" fmla="*/ 105 h 443"/>
                <a:gd name="T14" fmla="*/ 232 w 527"/>
                <a:gd name="T15" fmla="*/ 189 h 443"/>
                <a:gd name="T16" fmla="*/ 120 w 527"/>
                <a:gd name="T17" fmla="*/ 0 h 443"/>
                <a:gd name="T18" fmla="*/ 2 w 527"/>
                <a:gd name="T19" fmla="*/ 125 h 443"/>
                <a:gd name="T20" fmla="*/ 0 w 527"/>
                <a:gd name="T21" fmla="*/ 125 h 443"/>
                <a:gd name="T22" fmla="*/ 0 w 527"/>
                <a:gd name="T23" fmla="*/ 402 h 443"/>
                <a:gd name="T24" fmla="*/ 1 w 527"/>
                <a:gd name="T25" fmla="*/ 402 h 443"/>
                <a:gd name="T26" fmla="*/ 263 w 527"/>
                <a:gd name="T27" fmla="*/ 443 h 443"/>
                <a:gd name="T28" fmla="*/ 526 w 527"/>
                <a:gd name="T29" fmla="*/ 402 h 443"/>
                <a:gd name="T30" fmla="*/ 527 w 527"/>
                <a:gd name="T31" fmla="*/ 402 h 443"/>
                <a:gd name="T32" fmla="*/ 527 w 527"/>
                <a:gd name="T33" fmla="*/ 125 h 443"/>
                <a:gd name="T34" fmla="*/ 525 w 527"/>
                <a:gd name="T35" fmla="*/ 125 h 443"/>
                <a:gd name="T36" fmla="*/ 407 w 527"/>
                <a:gd name="T3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7" h="443">
                  <a:moveTo>
                    <a:pt x="407" y="0"/>
                  </a:moveTo>
                  <a:cubicBezTo>
                    <a:pt x="294" y="190"/>
                    <a:pt x="294" y="190"/>
                    <a:pt x="294" y="190"/>
                  </a:cubicBezTo>
                  <a:cubicBezTo>
                    <a:pt x="280" y="105"/>
                    <a:pt x="280" y="105"/>
                    <a:pt x="280" y="105"/>
                  </a:cubicBezTo>
                  <a:cubicBezTo>
                    <a:pt x="289" y="99"/>
                    <a:pt x="295" y="89"/>
                    <a:pt x="295" y="77"/>
                  </a:cubicBezTo>
                  <a:cubicBezTo>
                    <a:pt x="295" y="59"/>
                    <a:pt x="281" y="44"/>
                    <a:pt x="263" y="44"/>
                  </a:cubicBezTo>
                  <a:cubicBezTo>
                    <a:pt x="245" y="44"/>
                    <a:pt x="230" y="59"/>
                    <a:pt x="230" y="77"/>
                  </a:cubicBezTo>
                  <a:cubicBezTo>
                    <a:pt x="230" y="89"/>
                    <a:pt x="237" y="99"/>
                    <a:pt x="246" y="105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6" y="27"/>
                    <a:pt x="12" y="72"/>
                    <a:pt x="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4" y="425"/>
                    <a:pt x="126" y="443"/>
                    <a:pt x="263" y="443"/>
                  </a:cubicBezTo>
                  <a:cubicBezTo>
                    <a:pt x="401" y="443"/>
                    <a:pt x="513" y="425"/>
                    <a:pt x="526" y="402"/>
                  </a:cubicBezTo>
                  <a:cubicBezTo>
                    <a:pt x="527" y="402"/>
                    <a:pt x="527" y="402"/>
                    <a:pt x="527" y="402"/>
                  </a:cubicBezTo>
                  <a:cubicBezTo>
                    <a:pt x="527" y="125"/>
                    <a:pt x="527" y="125"/>
                    <a:pt x="527" y="125"/>
                  </a:cubicBezTo>
                  <a:cubicBezTo>
                    <a:pt x="525" y="125"/>
                    <a:pt x="525" y="125"/>
                    <a:pt x="525" y="125"/>
                  </a:cubicBezTo>
                  <a:cubicBezTo>
                    <a:pt x="515" y="72"/>
                    <a:pt x="471" y="27"/>
                    <a:pt x="4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7" name="Freeform 230"/>
            <p:cNvSpPr>
              <a:spLocks/>
            </p:cNvSpPr>
            <p:nvPr/>
          </p:nvSpPr>
          <p:spPr bwMode="auto">
            <a:xfrm>
              <a:off x="3598655" y="3487105"/>
              <a:ext cx="54536" cy="68241"/>
            </a:xfrm>
            <a:custGeom>
              <a:avLst/>
              <a:gdLst>
                <a:gd name="T0" fmla="*/ 0 w 81"/>
                <a:gd name="T1" fmla="*/ 0 h 101"/>
                <a:gd name="T2" fmla="*/ 0 w 81"/>
                <a:gd name="T3" fmla="*/ 55 h 101"/>
                <a:gd name="T4" fmla="*/ 40 w 81"/>
                <a:gd name="T5" fmla="*/ 101 h 101"/>
                <a:gd name="T6" fmla="*/ 81 w 81"/>
                <a:gd name="T7" fmla="*/ 56 h 101"/>
                <a:gd name="T8" fmla="*/ 81 w 81"/>
                <a:gd name="T9" fmla="*/ 0 h 101"/>
                <a:gd name="T10" fmla="*/ 59 w 81"/>
                <a:gd name="T11" fmla="*/ 0 h 101"/>
                <a:gd name="T12" fmla="*/ 59 w 81"/>
                <a:gd name="T13" fmla="*/ 57 h 101"/>
                <a:gd name="T14" fmla="*/ 40 w 81"/>
                <a:gd name="T15" fmla="*/ 83 h 101"/>
                <a:gd name="T16" fmla="*/ 22 w 81"/>
                <a:gd name="T17" fmla="*/ 57 h 101"/>
                <a:gd name="T18" fmla="*/ 22 w 81"/>
                <a:gd name="T19" fmla="*/ 0 h 101"/>
                <a:gd name="T20" fmla="*/ 0 w 81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01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87"/>
                    <a:pt x="15" y="101"/>
                    <a:pt x="40" y="101"/>
                  </a:cubicBezTo>
                  <a:cubicBezTo>
                    <a:pt x="65" y="101"/>
                    <a:pt x="81" y="86"/>
                    <a:pt x="81" y="5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75"/>
                    <a:pt x="52" y="83"/>
                    <a:pt x="40" y="83"/>
                  </a:cubicBezTo>
                  <a:cubicBezTo>
                    <a:pt x="29" y="83"/>
                    <a:pt x="22" y="74"/>
                    <a:pt x="22" y="57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8" name="Freeform 231"/>
            <p:cNvSpPr>
              <a:spLocks noEditPoints="1"/>
            </p:cNvSpPr>
            <p:nvPr/>
          </p:nvSpPr>
          <p:spPr bwMode="auto">
            <a:xfrm>
              <a:off x="3666040" y="3486534"/>
              <a:ext cx="47968" cy="67384"/>
            </a:xfrm>
            <a:custGeom>
              <a:avLst/>
              <a:gdLst>
                <a:gd name="T0" fmla="*/ 31 w 71"/>
                <a:gd name="T1" fmla="*/ 0 h 100"/>
                <a:gd name="T2" fmla="*/ 0 w 71"/>
                <a:gd name="T3" fmla="*/ 2 h 100"/>
                <a:gd name="T4" fmla="*/ 0 w 71"/>
                <a:gd name="T5" fmla="*/ 100 h 100"/>
                <a:gd name="T6" fmla="*/ 23 w 71"/>
                <a:gd name="T7" fmla="*/ 100 h 100"/>
                <a:gd name="T8" fmla="*/ 23 w 71"/>
                <a:gd name="T9" fmla="*/ 65 h 100"/>
                <a:gd name="T10" fmla="*/ 30 w 71"/>
                <a:gd name="T11" fmla="*/ 65 h 100"/>
                <a:gd name="T12" fmla="*/ 62 w 71"/>
                <a:gd name="T13" fmla="*/ 55 h 100"/>
                <a:gd name="T14" fmla="*/ 71 w 71"/>
                <a:gd name="T15" fmla="*/ 31 h 100"/>
                <a:gd name="T16" fmla="*/ 61 w 71"/>
                <a:gd name="T17" fmla="*/ 8 h 100"/>
                <a:gd name="T18" fmla="*/ 31 w 71"/>
                <a:gd name="T19" fmla="*/ 0 h 100"/>
                <a:gd name="T20" fmla="*/ 30 w 71"/>
                <a:gd name="T21" fmla="*/ 48 h 100"/>
                <a:gd name="T22" fmla="*/ 23 w 71"/>
                <a:gd name="T23" fmla="*/ 47 h 100"/>
                <a:gd name="T24" fmla="*/ 23 w 71"/>
                <a:gd name="T25" fmla="*/ 18 h 100"/>
                <a:gd name="T26" fmla="*/ 32 w 71"/>
                <a:gd name="T27" fmla="*/ 17 h 100"/>
                <a:gd name="T28" fmla="*/ 49 w 71"/>
                <a:gd name="T29" fmla="*/ 32 h 100"/>
                <a:gd name="T30" fmla="*/ 30 w 71"/>
                <a:gd name="T31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00">
                  <a:moveTo>
                    <a:pt x="31" y="0"/>
                  </a:moveTo>
                  <a:cubicBezTo>
                    <a:pt x="17" y="0"/>
                    <a:pt x="7" y="1"/>
                    <a:pt x="0" y="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5" y="65"/>
                    <a:pt x="27" y="65"/>
                    <a:pt x="30" y="65"/>
                  </a:cubicBezTo>
                  <a:cubicBezTo>
                    <a:pt x="43" y="65"/>
                    <a:pt x="55" y="62"/>
                    <a:pt x="62" y="55"/>
                  </a:cubicBezTo>
                  <a:cubicBezTo>
                    <a:pt x="68" y="49"/>
                    <a:pt x="71" y="41"/>
                    <a:pt x="71" y="31"/>
                  </a:cubicBezTo>
                  <a:cubicBezTo>
                    <a:pt x="71" y="22"/>
                    <a:pt x="67" y="13"/>
                    <a:pt x="61" y="8"/>
                  </a:cubicBezTo>
                  <a:cubicBezTo>
                    <a:pt x="54" y="3"/>
                    <a:pt x="44" y="0"/>
                    <a:pt x="31" y="0"/>
                  </a:cubicBezTo>
                  <a:close/>
                  <a:moveTo>
                    <a:pt x="30" y="48"/>
                  </a:moveTo>
                  <a:cubicBezTo>
                    <a:pt x="27" y="48"/>
                    <a:pt x="24" y="48"/>
                    <a:pt x="23" y="4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7" y="17"/>
                    <a:pt x="32" y="17"/>
                  </a:cubicBezTo>
                  <a:cubicBezTo>
                    <a:pt x="43" y="17"/>
                    <a:pt x="49" y="23"/>
                    <a:pt x="49" y="32"/>
                  </a:cubicBezTo>
                  <a:cubicBezTo>
                    <a:pt x="49" y="42"/>
                    <a:pt x="42" y="48"/>
                    <a:pt x="3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015754" y="1795101"/>
            <a:ext cx="386167" cy="443385"/>
            <a:chOff x="4383281" y="1858180"/>
            <a:chExt cx="684119" cy="785482"/>
          </a:xfrm>
          <a:solidFill>
            <a:schemeClr val="bg1"/>
          </a:solidFill>
        </p:grpSpPr>
        <p:sp>
          <p:nvSpPr>
            <p:cNvPr id="70" name="Freeform 244"/>
            <p:cNvSpPr>
              <a:spLocks/>
            </p:cNvSpPr>
            <p:nvPr/>
          </p:nvSpPr>
          <p:spPr bwMode="auto">
            <a:xfrm>
              <a:off x="4681370" y="1858180"/>
              <a:ext cx="97079" cy="106787"/>
            </a:xfrm>
            <a:custGeom>
              <a:avLst/>
              <a:gdLst>
                <a:gd name="T0" fmla="*/ 19 w 144"/>
                <a:gd name="T1" fmla="*/ 105 h 158"/>
                <a:gd name="T2" fmla="*/ 73 w 144"/>
                <a:gd name="T3" fmla="*/ 158 h 158"/>
                <a:gd name="T4" fmla="*/ 125 w 144"/>
                <a:gd name="T5" fmla="*/ 104 h 158"/>
                <a:gd name="T6" fmla="*/ 141 w 144"/>
                <a:gd name="T7" fmla="*/ 87 h 158"/>
                <a:gd name="T8" fmla="*/ 132 w 144"/>
                <a:gd name="T9" fmla="*/ 61 h 158"/>
                <a:gd name="T10" fmla="*/ 72 w 144"/>
                <a:gd name="T11" fmla="*/ 0 h 158"/>
                <a:gd name="T12" fmla="*/ 11 w 144"/>
                <a:gd name="T13" fmla="*/ 61 h 158"/>
                <a:gd name="T14" fmla="*/ 3 w 144"/>
                <a:gd name="T15" fmla="*/ 87 h 158"/>
                <a:gd name="T16" fmla="*/ 19 w 144"/>
                <a:gd name="T17" fmla="*/ 10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58">
                  <a:moveTo>
                    <a:pt x="19" y="105"/>
                  </a:moveTo>
                  <a:cubicBezTo>
                    <a:pt x="30" y="132"/>
                    <a:pt x="51" y="158"/>
                    <a:pt x="73" y="158"/>
                  </a:cubicBezTo>
                  <a:cubicBezTo>
                    <a:pt x="96" y="158"/>
                    <a:pt x="115" y="132"/>
                    <a:pt x="125" y="104"/>
                  </a:cubicBezTo>
                  <a:cubicBezTo>
                    <a:pt x="131" y="104"/>
                    <a:pt x="138" y="97"/>
                    <a:pt x="141" y="87"/>
                  </a:cubicBezTo>
                  <a:cubicBezTo>
                    <a:pt x="144" y="75"/>
                    <a:pt x="140" y="64"/>
                    <a:pt x="132" y="61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40" y="0"/>
                    <a:pt x="13" y="27"/>
                    <a:pt x="11" y="61"/>
                  </a:cubicBezTo>
                  <a:cubicBezTo>
                    <a:pt x="4" y="64"/>
                    <a:pt x="0" y="75"/>
                    <a:pt x="3" y="87"/>
                  </a:cubicBezTo>
                  <a:cubicBezTo>
                    <a:pt x="5" y="97"/>
                    <a:pt x="12" y="104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1" name="Freeform 245"/>
            <p:cNvSpPr>
              <a:spLocks/>
            </p:cNvSpPr>
            <p:nvPr/>
          </p:nvSpPr>
          <p:spPr bwMode="auto">
            <a:xfrm>
              <a:off x="4653102" y="1960113"/>
              <a:ext cx="153042" cy="149330"/>
            </a:xfrm>
            <a:custGeom>
              <a:avLst/>
              <a:gdLst>
                <a:gd name="T0" fmla="*/ 95 w 227"/>
                <a:gd name="T1" fmla="*/ 191 h 221"/>
                <a:gd name="T2" fmla="*/ 95 w 227"/>
                <a:gd name="T3" fmla="*/ 221 h 221"/>
                <a:gd name="T4" fmla="*/ 116 w 227"/>
                <a:gd name="T5" fmla="*/ 220 h 221"/>
                <a:gd name="T6" fmla="*/ 138 w 227"/>
                <a:gd name="T7" fmla="*/ 221 h 221"/>
                <a:gd name="T8" fmla="*/ 138 w 227"/>
                <a:gd name="T9" fmla="*/ 191 h 221"/>
                <a:gd name="T10" fmla="*/ 227 w 227"/>
                <a:gd name="T11" fmla="*/ 173 h 221"/>
                <a:gd name="T12" fmla="*/ 227 w 227"/>
                <a:gd name="T13" fmla="*/ 173 h 221"/>
                <a:gd name="T14" fmla="*/ 227 w 227"/>
                <a:gd name="T15" fmla="*/ 54 h 221"/>
                <a:gd name="T16" fmla="*/ 226 w 227"/>
                <a:gd name="T17" fmla="*/ 54 h 221"/>
                <a:gd name="T18" fmla="*/ 176 w 227"/>
                <a:gd name="T19" fmla="*/ 0 h 221"/>
                <a:gd name="T20" fmla="*/ 127 w 227"/>
                <a:gd name="T21" fmla="*/ 82 h 221"/>
                <a:gd name="T22" fmla="*/ 121 w 227"/>
                <a:gd name="T23" fmla="*/ 45 h 221"/>
                <a:gd name="T24" fmla="*/ 127 w 227"/>
                <a:gd name="T25" fmla="*/ 33 h 221"/>
                <a:gd name="T26" fmla="*/ 113 w 227"/>
                <a:gd name="T27" fmla="*/ 19 h 221"/>
                <a:gd name="T28" fmla="*/ 99 w 227"/>
                <a:gd name="T29" fmla="*/ 33 h 221"/>
                <a:gd name="T30" fmla="*/ 106 w 227"/>
                <a:gd name="T31" fmla="*/ 45 h 221"/>
                <a:gd name="T32" fmla="*/ 100 w 227"/>
                <a:gd name="T33" fmla="*/ 81 h 221"/>
                <a:gd name="T34" fmla="*/ 52 w 227"/>
                <a:gd name="T35" fmla="*/ 0 h 221"/>
                <a:gd name="T36" fmla="*/ 1 w 227"/>
                <a:gd name="T37" fmla="*/ 54 h 221"/>
                <a:gd name="T38" fmla="*/ 0 w 227"/>
                <a:gd name="T39" fmla="*/ 54 h 221"/>
                <a:gd name="T40" fmla="*/ 0 w 227"/>
                <a:gd name="T41" fmla="*/ 173 h 221"/>
                <a:gd name="T42" fmla="*/ 1 w 227"/>
                <a:gd name="T43" fmla="*/ 173 h 221"/>
                <a:gd name="T44" fmla="*/ 95 w 227"/>
                <a:gd name="T45" fmla="*/ 19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221">
                  <a:moveTo>
                    <a:pt x="95" y="19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102" y="220"/>
                    <a:pt x="109" y="220"/>
                    <a:pt x="116" y="220"/>
                  </a:cubicBezTo>
                  <a:cubicBezTo>
                    <a:pt x="123" y="220"/>
                    <a:pt x="131" y="220"/>
                    <a:pt x="138" y="221"/>
                  </a:cubicBezTo>
                  <a:cubicBezTo>
                    <a:pt x="138" y="191"/>
                    <a:pt x="138" y="191"/>
                    <a:pt x="138" y="191"/>
                  </a:cubicBezTo>
                  <a:cubicBezTo>
                    <a:pt x="186" y="189"/>
                    <a:pt x="222" y="182"/>
                    <a:pt x="227" y="173"/>
                  </a:cubicBezTo>
                  <a:cubicBezTo>
                    <a:pt x="227" y="173"/>
                    <a:pt x="227" y="173"/>
                    <a:pt x="227" y="173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6" y="0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3"/>
                    <a:pt x="127" y="38"/>
                    <a:pt x="127" y="33"/>
                  </a:cubicBezTo>
                  <a:cubicBezTo>
                    <a:pt x="127" y="26"/>
                    <a:pt x="121" y="19"/>
                    <a:pt x="113" y="19"/>
                  </a:cubicBezTo>
                  <a:cubicBezTo>
                    <a:pt x="106" y="19"/>
                    <a:pt x="99" y="26"/>
                    <a:pt x="99" y="33"/>
                  </a:cubicBezTo>
                  <a:cubicBezTo>
                    <a:pt x="99" y="38"/>
                    <a:pt x="102" y="43"/>
                    <a:pt x="106" y="4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5" y="182"/>
                    <a:pt x="45" y="190"/>
                    <a:pt x="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2" name="Freeform 246"/>
            <p:cNvSpPr>
              <a:spLocks/>
            </p:cNvSpPr>
            <p:nvPr/>
          </p:nvSpPr>
          <p:spPr bwMode="auto">
            <a:xfrm>
              <a:off x="4653673" y="2514890"/>
              <a:ext cx="153327" cy="128772"/>
            </a:xfrm>
            <a:custGeom>
              <a:avLst/>
              <a:gdLst>
                <a:gd name="T0" fmla="*/ 175 w 227"/>
                <a:gd name="T1" fmla="*/ 0 h 191"/>
                <a:gd name="T2" fmla="*/ 127 w 227"/>
                <a:gd name="T3" fmla="*/ 82 h 191"/>
                <a:gd name="T4" fmla="*/ 121 w 227"/>
                <a:gd name="T5" fmla="*/ 45 h 191"/>
                <a:gd name="T6" fmla="*/ 127 w 227"/>
                <a:gd name="T7" fmla="*/ 33 h 191"/>
                <a:gd name="T8" fmla="*/ 113 w 227"/>
                <a:gd name="T9" fmla="*/ 19 h 191"/>
                <a:gd name="T10" fmla="*/ 99 w 227"/>
                <a:gd name="T11" fmla="*/ 33 h 191"/>
                <a:gd name="T12" fmla="*/ 106 w 227"/>
                <a:gd name="T13" fmla="*/ 45 h 191"/>
                <a:gd name="T14" fmla="*/ 100 w 227"/>
                <a:gd name="T15" fmla="*/ 82 h 191"/>
                <a:gd name="T16" fmla="*/ 52 w 227"/>
                <a:gd name="T17" fmla="*/ 0 h 191"/>
                <a:gd name="T18" fmla="*/ 1 w 227"/>
                <a:gd name="T19" fmla="*/ 54 h 191"/>
                <a:gd name="T20" fmla="*/ 0 w 227"/>
                <a:gd name="T21" fmla="*/ 54 h 191"/>
                <a:gd name="T22" fmla="*/ 0 w 227"/>
                <a:gd name="T23" fmla="*/ 174 h 191"/>
                <a:gd name="T24" fmla="*/ 0 w 227"/>
                <a:gd name="T25" fmla="*/ 174 h 191"/>
                <a:gd name="T26" fmla="*/ 114 w 227"/>
                <a:gd name="T27" fmla="*/ 191 h 191"/>
                <a:gd name="T28" fmla="*/ 227 w 227"/>
                <a:gd name="T29" fmla="*/ 174 h 191"/>
                <a:gd name="T30" fmla="*/ 227 w 227"/>
                <a:gd name="T31" fmla="*/ 174 h 191"/>
                <a:gd name="T32" fmla="*/ 227 w 227"/>
                <a:gd name="T33" fmla="*/ 54 h 191"/>
                <a:gd name="T34" fmla="*/ 226 w 227"/>
                <a:gd name="T35" fmla="*/ 54 h 191"/>
                <a:gd name="T36" fmla="*/ 175 w 227"/>
                <a:gd name="T37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7" h="191">
                  <a:moveTo>
                    <a:pt x="175" y="0"/>
                  </a:move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3"/>
                    <a:pt x="127" y="38"/>
                    <a:pt x="127" y="33"/>
                  </a:cubicBezTo>
                  <a:cubicBezTo>
                    <a:pt x="127" y="26"/>
                    <a:pt x="121" y="19"/>
                    <a:pt x="113" y="19"/>
                  </a:cubicBezTo>
                  <a:cubicBezTo>
                    <a:pt x="106" y="19"/>
                    <a:pt x="99" y="26"/>
                    <a:pt x="99" y="33"/>
                  </a:cubicBezTo>
                  <a:cubicBezTo>
                    <a:pt x="99" y="38"/>
                    <a:pt x="102" y="43"/>
                    <a:pt x="106" y="45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6" y="184"/>
                    <a:pt x="54" y="191"/>
                    <a:pt x="114" y="191"/>
                  </a:cubicBezTo>
                  <a:cubicBezTo>
                    <a:pt x="173" y="191"/>
                    <a:pt x="221" y="184"/>
                    <a:pt x="227" y="174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3" name="Freeform 247"/>
            <p:cNvSpPr>
              <a:spLocks/>
            </p:cNvSpPr>
            <p:nvPr/>
          </p:nvSpPr>
          <p:spPr bwMode="auto">
            <a:xfrm>
              <a:off x="4411547" y="2091169"/>
              <a:ext cx="96508" cy="107072"/>
            </a:xfrm>
            <a:custGeom>
              <a:avLst/>
              <a:gdLst>
                <a:gd name="T0" fmla="*/ 19 w 143"/>
                <a:gd name="T1" fmla="*/ 105 h 159"/>
                <a:gd name="T2" fmla="*/ 73 w 143"/>
                <a:gd name="T3" fmla="*/ 159 h 159"/>
                <a:gd name="T4" fmla="*/ 124 w 143"/>
                <a:gd name="T5" fmla="*/ 105 h 159"/>
                <a:gd name="T6" fmla="*/ 140 w 143"/>
                <a:gd name="T7" fmla="*/ 88 h 159"/>
                <a:gd name="T8" fmla="*/ 132 w 143"/>
                <a:gd name="T9" fmla="*/ 62 h 159"/>
                <a:gd name="T10" fmla="*/ 72 w 143"/>
                <a:gd name="T11" fmla="*/ 0 h 159"/>
                <a:gd name="T12" fmla="*/ 11 w 143"/>
                <a:gd name="T13" fmla="*/ 62 h 159"/>
                <a:gd name="T14" fmla="*/ 3 w 143"/>
                <a:gd name="T15" fmla="*/ 88 h 159"/>
                <a:gd name="T16" fmla="*/ 19 w 143"/>
                <a:gd name="T17" fmla="*/ 10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59">
                  <a:moveTo>
                    <a:pt x="19" y="105"/>
                  </a:moveTo>
                  <a:cubicBezTo>
                    <a:pt x="30" y="133"/>
                    <a:pt x="51" y="159"/>
                    <a:pt x="73" y="159"/>
                  </a:cubicBezTo>
                  <a:cubicBezTo>
                    <a:pt x="96" y="159"/>
                    <a:pt x="115" y="133"/>
                    <a:pt x="124" y="105"/>
                  </a:cubicBezTo>
                  <a:cubicBezTo>
                    <a:pt x="131" y="105"/>
                    <a:pt x="138" y="98"/>
                    <a:pt x="140" y="88"/>
                  </a:cubicBezTo>
                  <a:cubicBezTo>
                    <a:pt x="143" y="76"/>
                    <a:pt x="140" y="65"/>
                    <a:pt x="132" y="62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39" y="0"/>
                    <a:pt x="13" y="27"/>
                    <a:pt x="11" y="62"/>
                  </a:cubicBezTo>
                  <a:cubicBezTo>
                    <a:pt x="3" y="65"/>
                    <a:pt x="0" y="76"/>
                    <a:pt x="3" y="88"/>
                  </a:cubicBezTo>
                  <a:cubicBezTo>
                    <a:pt x="5" y="98"/>
                    <a:pt x="12" y="105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4" name="Freeform 248"/>
            <p:cNvSpPr>
              <a:spLocks/>
            </p:cNvSpPr>
            <p:nvPr/>
          </p:nvSpPr>
          <p:spPr bwMode="auto">
            <a:xfrm>
              <a:off x="4942626" y="2097736"/>
              <a:ext cx="96222" cy="106787"/>
            </a:xfrm>
            <a:custGeom>
              <a:avLst/>
              <a:gdLst>
                <a:gd name="T0" fmla="*/ 19 w 143"/>
                <a:gd name="T1" fmla="*/ 105 h 158"/>
                <a:gd name="T2" fmla="*/ 73 w 143"/>
                <a:gd name="T3" fmla="*/ 158 h 158"/>
                <a:gd name="T4" fmla="*/ 124 w 143"/>
                <a:gd name="T5" fmla="*/ 105 h 158"/>
                <a:gd name="T6" fmla="*/ 140 w 143"/>
                <a:gd name="T7" fmla="*/ 87 h 158"/>
                <a:gd name="T8" fmla="*/ 132 w 143"/>
                <a:gd name="T9" fmla="*/ 61 h 158"/>
                <a:gd name="T10" fmla="*/ 72 w 143"/>
                <a:gd name="T11" fmla="*/ 0 h 158"/>
                <a:gd name="T12" fmla="*/ 11 w 143"/>
                <a:gd name="T13" fmla="*/ 61 h 158"/>
                <a:gd name="T14" fmla="*/ 3 w 143"/>
                <a:gd name="T15" fmla="*/ 87 h 158"/>
                <a:gd name="T16" fmla="*/ 19 w 143"/>
                <a:gd name="T17" fmla="*/ 10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58">
                  <a:moveTo>
                    <a:pt x="19" y="105"/>
                  </a:moveTo>
                  <a:cubicBezTo>
                    <a:pt x="30" y="133"/>
                    <a:pt x="51" y="158"/>
                    <a:pt x="73" y="158"/>
                  </a:cubicBezTo>
                  <a:cubicBezTo>
                    <a:pt x="96" y="158"/>
                    <a:pt x="115" y="133"/>
                    <a:pt x="124" y="105"/>
                  </a:cubicBezTo>
                  <a:cubicBezTo>
                    <a:pt x="131" y="104"/>
                    <a:pt x="138" y="97"/>
                    <a:pt x="140" y="87"/>
                  </a:cubicBezTo>
                  <a:cubicBezTo>
                    <a:pt x="143" y="76"/>
                    <a:pt x="140" y="64"/>
                    <a:pt x="132" y="61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39" y="0"/>
                    <a:pt x="13" y="27"/>
                    <a:pt x="11" y="61"/>
                  </a:cubicBezTo>
                  <a:cubicBezTo>
                    <a:pt x="3" y="64"/>
                    <a:pt x="0" y="76"/>
                    <a:pt x="3" y="87"/>
                  </a:cubicBezTo>
                  <a:cubicBezTo>
                    <a:pt x="5" y="98"/>
                    <a:pt x="12" y="105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5" name="Freeform 249"/>
            <p:cNvSpPr>
              <a:spLocks/>
            </p:cNvSpPr>
            <p:nvPr/>
          </p:nvSpPr>
          <p:spPr bwMode="auto">
            <a:xfrm>
              <a:off x="4874385" y="2199669"/>
              <a:ext cx="193015" cy="129058"/>
            </a:xfrm>
            <a:custGeom>
              <a:avLst/>
              <a:gdLst>
                <a:gd name="T0" fmla="*/ 285 w 286"/>
                <a:gd name="T1" fmla="*/ 54 h 191"/>
                <a:gd name="T2" fmla="*/ 234 w 286"/>
                <a:gd name="T3" fmla="*/ 0 h 191"/>
                <a:gd name="T4" fmla="*/ 186 w 286"/>
                <a:gd name="T5" fmla="*/ 82 h 191"/>
                <a:gd name="T6" fmla="*/ 180 w 286"/>
                <a:gd name="T7" fmla="*/ 45 h 191"/>
                <a:gd name="T8" fmla="*/ 186 w 286"/>
                <a:gd name="T9" fmla="*/ 34 h 191"/>
                <a:gd name="T10" fmla="*/ 172 w 286"/>
                <a:gd name="T11" fmla="*/ 20 h 191"/>
                <a:gd name="T12" fmla="*/ 158 w 286"/>
                <a:gd name="T13" fmla="*/ 34 h 191"/>
                <a:gd name="T14" fmla="*/ 165 w 286"/>
                <a:gd name="T15" fmla="*/ 45 h 191"/>
                <a:gd name="T16" fmla="*/ 159 w 286"/>
                <a:gd name="T17" fmla="*/ 82 h 191"/>
                <a:gd name="T18" fmla="*/ 111 w 286"/>
                <a:gd name="T19" fmla="*/ 0 h 191"/>
                <a:gd name="T20" fmla="*/ 60 w 286"/>
                <a:gd name="T21" fmla="*/ 54 h 191"/>
                <a:gd name="T22" fmla="*/ 59 w 286"/>
                <a:gd name="T23" fmla="*/ 54 h 191"/>
                <a:gd name="T24" fmla="*/ 59 w 286"/>
                <a:gd name="T25" fmla="*/ 68 h 191"/>
                <a:gd name="T26" fmla="*/ 2 w 286"/>
                <a:gd name="T27" fmla="*/ 68 h 191"/>
                <a:gd name="T28" fmla="*/ 2 w 286"/>
                <a:gd name="T29" fmla="*/ 80 h 191"/>
                <a:gd name="T30" fmla="*/ 0 w 286"/>
                <a:gd name="T31" fmla="*/ 110 h 191"/>
                <a:gd name="T32" fmla="*/ 59 w 286"/>
                <a:gd name="T33" fmla="*/ 110 h 191"/>
                <a:gd name="T34" fmla="*/ 59 w 286"/>
                <a:gd name="T35" fmla="*/ 174 h 191"/>
                <a:gd name="T36" fmla="*/ 59 w 286"/>
                <a:gd name="T37" fmla="*/ 174 h 191"/>
                <a:gd name="T38" fmla="*/ 173 w 286"/>
                <a:gd name="T39" fmla="*/ 191 h 191"/>
                <a:gd name="T40" fmla="*/ 286 w 286"/>
                <a:gd name="T41" fmla="*/ 174 h 191"/>
                <a:gd name="T42" fmla="*/ 286 w 286"/>
                <a:gd name="T43" fmla="*/ 174 h 191"/>
                <a:gd name="T44" fmla="*/ 286 w 286"/>
                <a:gd name="T45" fmla="*/ 54 h 191"/>
                <a:gd name="T46" fmla="*/ 285 w 286"/>
                <a:gd name="T47" fmla="*/ 5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6" h="191">
                  <a:moveTo>
                    <a:pt x="285" y="54"/>
                  </a:moveTo>
                  <a:cubicBezTo>
                    <a:pt x="281" y="32"/>
                    <a:pt x="262" y="12"/>
                    <a:pt x="234" y="0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4" y="43"/>
                    <a:pt x="186" y="39"/>
                    <a:pt x="186" y="34"/>
                  </a:cubicBezTo>
                  <a:cubicBezTo>
                    <a:pt x="186" y="26"/>
                    <a:pt x="180" y="20"/>
                    <a:pt x="172" y="20"/>
                  </a:cubicBezTo>
                  <a:cubicBezTo>
                    <a:pt x="165" y="20"/>
                    <a:pt x="158" y="26"/>
                    <a:pt x="158" y="34"/>
                  </a:cubicBezTo>
                  <a:cubicBezTo>
                    <a:pt x="158" y="39"/>
                    <a:pt x="161" y="43"/>
                    <a:pt x="165" y="45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3" y="12"/>
                    <a:pt x="64" y="32"/>
                    <a:pt x="60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72"/>
                    <a:pt x="2" y="76"/>
                    <a:pt x="2" y="80"/>
                  </a:cubicBezTo>
                  <a:cubicBezTo>
                    <a:pt x="2" y="90"/>
                    <a:pt x="1" y="100"/>
                    <a:pt x="0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5" y="184"/>
                    <a:pt x="113" y="191"/>
                    <a:pt x="173" y="191"/>
                  </a:cubicBezTo>
                  <a:cubicBezTo>
                    <a:pt x="232" y="191"/>
                    <a:pt x="280" y="184"/>
                    <a:pt x="286" y="174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54"/>
                    <a:pt x="286" y="54"/>
                    <a:pt x="286" y="54"/>
                  </a:cubicBezTo>
                  <a:lnTo>
                    <a:pt x="28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6" name="Freeform 250"/>
            <p:cNvSpPr>
              <a:spLocks noEditPoints="1"/>
            </p:cNvSpPr>
            <p:nvPr/>
          </p:nvSpPr>
          <p:spPr bwMode="auto">
            <a:xfrm>
              <a:off x="4593142" y="2114582"/>
              <a:ext cx="275818" cy="278102"/>
            </a:xfrm>
            <a:custGeom>
              <a:avLst/>
              <a:gdLst>
                <a:gd name="T0" fmla="*/ 205 w 409"/>
                <a:gd name="T1" fmla="*/ 0 h 412"/>
                <a:gd name="T2" fmla="*/ 0 w 409"/>
                <a:gd name="T3" fmla="*/ 206 h 412"/>
                <a:gd name="T4" fmla="*/ 205 w 409"/>
                <a:gd name="T5" fmla="*/ 412 h 412"/>
                <a:gd name="T6" fmla="*/ 409 w 409"/>
                <a:gd name="T7" fmla="*/ 206 h 412"/>
                <a:gd name="T8" fmla="*/ 205 w 409"/>
                <a:gd name="T9" fmla="*/ 0 h 412"/>
                <a:gd name="T10" fmla="*/ 205 w 409"/>
                <a:gd name="T11" fmla="*/ 363 h 412"/>
                <a:gd name="T12" fmla="*/ 49 w 409"/>
                <a:gd name="T13" fmla="*/ 206 h 412"/>
                <a:gd name="T14" fmla="*/ 205 w 409"/>
                <a:gd name="T15" fmla="*/ 49 h 412"/>
                <a:gd name="T16" fmla="*/ 360 w 409"/>
                <a:gd name="T17" fmla="*/ 206 h 412"/>
                <a:gd name="T18" fmla="*/ 205 w 409"/>
                <a:gd name="T19" fmla="*/ 363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412">
                  <a:moveTo>
                    <a:pt x="205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5" y="412"/>
                  </a:cubicBezTo>
                  <a:cubicBezTo>
                    <a:pt x="318" y="412"/>
                    <a:pt x="409" y="320"/>
                    <a:pt x="409" y="206"/>
                  </a:cubicBezTo>
                  <a:cubicBezTo>
                    <a:pt x="409" y="92"/>
                    <a:pt x="318" y="0"/>
                    <a:pt x="205" y="0"/>
                  </a:cubicBezTo>
                  <a:close/>
                  <a:moveTo>
                    <a:pt x="205" y="363"/>
                  </a:moveTo>
                  <a:cubicBezTo>
                    <a:pt x="119" y="363"/>
                    <a:pt x="49" y="293"/>
                    <a:pt x="49" y="206"/>
                  </a:cubicBezTo>
                  <a:cubicBezTo>
                    <a:pt x="49" y="120"/>
                    <a:pt x="119" y="49"/>
                    <a:pt x="205" y="49"/>
                  </a:cubicBezTo>
                  <a:cubicBezTo>
                    <a:pt x="291" y="49"/>
                    <a:pt x="360" y="120"/>
                    <a:pt x="360" y="206"/>
                  </a:cubicBezTo>
                  <a:cubicBezTo>
                    <a:pt x="360" y="293"/>
                    <a:pt x="291" y="363"/>
                    <a:pt x="205" y="3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7" name="Freeform 251"/>
            <p:cNvSpPr>
              <a:spLocks/>
            </p:cNvSpPr>
            <p:nvPr/>
          </p:nvSpPr>
          <p:spPr bwMode="auto">
            <a:xfrm>
              <a:off x="4383281" y="2193673"/>
              <a:ext cx="205008" cy="128772"/>
            </a:xfrm>
            <a:custGeom>
              <a:avLst/>
              <a:gdLst>
                <a:gd name="T0" fmla="*/ 302 w 304"/>
                <a:gd name="T1" fmla="*/ 77 h 191"/>
                <a:gd name="T2" fmla="*/ 227 w 304"/>
                <a:gd name="T3" fmla="*/ 77 h 191"/>
                <a:gd name="T4" fmla="*/ 227 w 304"/>
                <a:gd name="T5" fmla="*/ 54 h 191"/>
                <a:gd name="T6" fmla="*/ 226 w 304"/>
                <a:gd name="T7" fmla="*/ 54 h 191"/>
                <a:gd name="T8" fmla="*/ 175 w 304"/>
                <a:gd name="T9" fmla="*/ 0 h 191"/>
                <a:gd name="T10" fmla="*/ 127 w 304"/>
                <a:gd name="T11" fmla="*/ 82 h 191"/>
                <a:gd name="T12" fmla="*/ 121 w 304"/>
                <a:gd name="T13" fmla="*/ 45 h 191"/>
                <a:gd name="T14" fmla="*/ 127 w 304"/>
                <a:gd name="T15" fmla="*/ 33 h 191"/>
                <a:gd name="T16" fmla="*/ 113 w 304"/>
                <a:gd name="T17" fmla="*/ 19 h 191"/>
                <a:gd name="T18" fmla="*/ 99 w 304"/>
                <a:gd name="T19" fmla="*/ 33 h 191"/>
                <a:gd name="T20" fmla="*/ 106 w 304"/>
                <a:gd name="T21" fmla="*/ 45 h 191"/>
                <a:gd name="T22" fmla="*/ 100 w 304"/>
                <a:gd name="T23" fmla="*/ 81 h 191"/>
                <a:gd name="T24" fmla="*/ 52 w 304"/>
                <a:gd name="T25" fmla="*/ 0 h 191"/>
                <a:gd name="T26" fmla="*/ 1 w 304"/>
                <a:gd name="T27" fmla="*/ 54 h 191"/>
                <a:gd name="T28" fmla="*/ 0 w 304"/>
                <a:gd name="T29" fmla="*/ 54 h 191"/>
                <a:gd name="T30" fmla="*/ 0 w 304"/>
                <a:gd name="T31" fmla="*/ 173 h 191"/>
                <a:gd name="T32" fmla="*/ 0 w 304"/>
                <a:gd name="T33" fmla="*/ 173 h 191"/>
                <a:gd name="T34" fmla="*/ 114 w 304"/>
                <a:gd name="T35" fmla="*/ 191 h 191"/>
                <a:gd name="T36" fmla="*/ 227 w 304"/>
                <a:gd name="T37" fmla="*/ 173 h 191"/>
                <a:gd name="T38" fmla="*/ 227 w 304"/>
                <a:gd name="T39" fmla="*/ 173 h 191"/>
                <a:gd name="T40" fmla="*/ 227 w 304"/>
                <a:gd name="T41" fmla="*/ 119 h 191"/>
                <a:gd name="T42" fmla="*/ 304 w 304"/>
                <a:gd name="T43" fmla="*/ 119 h 191"/>
                <a:gd name="T44" fmla="*/ 302 w 304"/>
                <a:gd name="T45" fmla="*/ 89 h 191"/>
                <a:gd name="T46" fmla="*/ 302 w 304"/>
                <a:gd name="T47" fmla="*/ 7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191">
                  <a:moveTo>
                    <a:pt x="302" y="77"/>
                  </a:moveTo>
                  <a:cubicBezTo>
                    <a:pt x="227" y="77"/>
                    <a:pt x="227" y="77"/>
                    <a:pt x="227" y="77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5" y="0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2"/>
                    <a:pt x="127" y="38"/>
                    <a:pt x="127" y="33"/>
                  </a:cubicBezTo>
                  <a:cubicBezTo>
                    <a:pt x="127" y="25"/>
                    <a:pt x="121" y="19"/>
                    <a:pt x="113" y="19"/>
                  </a:cubicBezTo>
                  <a:cubicBezTo>
                    <a:pt x="106" y="19"/>
                    <a:pt x="99" y="25"/>
                    <a:pt x="99" y="33"/>
                  </a:cubicBezTo>
                  <a:cubicBezTo>
                    <a:pt x="99" y="38"/>
                    <a:pt x="102" y="42"/>
                    <a:pt x="106" y="4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6" y="183"/>
                    <a:pt x="54" y="191"/>
                    <a:pt x="114" y="191"/>
                  </a:cubicBezTo>
                  <a:cubicBezTo>
                    <a:pt x="173" y="191"/>
                    <a:pt x="221" y="183"/>
                    <a:pt x="227" y="173"/>
                  </a:cubicBezTo>
                  <a:cubicBezTo>
                    <a:pt x="227" y="173"/>
                    <a:pt x="227" y="173"/>
                    <a:pt x="227" y="173"/>
                  </a:cubicBezTo>
                  <a:cubicBezTo>
                    <a:pt x="227" y="119"/>
                    <a:pt x="227" y="119"/>
                    <a:pt x="227" y="119"/>
                  </a:cubicBezTo>
                  <a:cubicBezTo>
                    <a:pt x="304" y="119"/>
                    <a:pt x="304" y="119"/>
                    <a:pt x="304" y="119"/>
                  </a:cubicBezTo>
                  <a:cubicBezTo>
                    <a:pt x="302" y="109"/>
                    <a:pt x="302" y="99"/>
                    <a:pt x="302" y="89"/>
                  </a:cubicBezTo>
                  <a:cubicBezTo>
                    <a:pt x="302" y="85"/>
                    <a:pt x="302" y="81"/>
                    <a:pt x="30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8" name="Freeform 252"/>
            <p:cNvSpPr>
              <a:spLocks/>
            </p:cNvSpPr>
            <p:nvPr/>
          </p:nvSpPr>
          <p:spPr bwMode="auto">
            <a:xfrm>
              <a:off x="4681941" y="2398681"/>
              <a:ext cx="96508" cy="120778"/>
            </a:xfrm>
            <a:custGeom>
              <a:avLst/>
              <a:gdLst>
                <a:gd name="T0" fmla="*/ 73 w 143"/>
                <a:gd name="T1" fmla="*/ 1 h 179"/>
                <a:gd name="T2" fmla="*/ 52 w 143"/>
                <a:gd name="T3" fmla="*/ 0 h 179"/>
                <a:gd name="T4" fmla="*/ 52 w 143"/>
                <a:gd name="T5" fmla="*/ 24 h 179"/>
                <a:gd name="T6" fmla="*/ 11 w 143"/>
                <a:gd name="T7" fmla="*/ 82 h 179"/>
                <a:gd name="T8" fmla="*/ 3 w 143"/>
                <a:gd name="T9" fmla="*/ 108 h 179"/>
                <a:gd name="T10" fmla="*/ 19 w 143"/>
                <a:gd name="T11" fmla="*/ 126 h 179"/>
                <a:gd name="T12" fmla="*/ 73 w 143"/>
                <a:gd name="T13" fmla="*/ 179 h 179"/>
                <a:gd name="T14" fmla="*/ 125 w 143"/>
                <a:gd name="T15" fmla="*/ 126 h 179"/>
                <a:gd name="T16" fmla="*/ 140 w 143"/>
                <a:gd name="T17" fmla="*/ 108 h 179"/>
                <a:gd name="T18" fmla="*/ 132 w 143"/>
                <a:gd name="T19" fmla="*/ 82 h 179"/>
                <a:gd name="T20" fmla="*/ 95 w 143"/>
                <a:gd name="T21" fmla="*/ 26 h 179"/>
                <a:gd name="T22" fmla="*/ 95 w 143"/>
                <a:gd name="T23" fmla="*/ 0 h 179"/>
                <a:gd name="T24" fmla="*/ 73 w 143"/>
                <a:gd name="T25" fmla="*/ 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79">
                  <a:moveTo>
                    <a:pt x="73" y="1"/>
                  </a:moveTo>
                  <a:cubicBezTo>
                    <a:pt x="66" y="1"/>
                    <a:pt x="59" y="1"/>
                    <a:pt x="52" y="0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30" y="33"/>
                    <a:pt x="13" y="55"/>
                    <a:pt x="11" y="82"/>
                  </a:cubicBezTo>
                  <a:cubicBezTo>
                    <a:pt x="3" y="85"/>
                    <a:pt x="0" y="97"/>
                    <a:pt x="3" y="108"/>
                  </a:cubicBezTo>
                  <a:cubicBezTo>
                    <a:pt x="5" y="119"/>
                    <a:pt x="12" y="126"/>
                    <a:pt x="19" y="126"/>
                  </a:cubicBezTo>
                  <a:cubicBezTo>
                    <a:pt x="30" y="153"/>
                    <a:pt x="51" y="179"/>
                    <a:pt x="73" y="179"/>
                  </a:cubicBezTo>
                  <a:cubicBezTo>
                    <a:pt x="96" y="179"/>
                    <a:pt x="115" y="153"/>
                    <a:pt x="125" y="126"/>
                  </a:cubicBezTo>
                  <a:cubicBezTo>
                    <a:pt x="131" y="125"/>
                    <a:pt x="138" y="118"/>
                    <a:pt x="140" y="108"/>
                  </a:cubicBezTo>
                  <a:cubicBezTo>
                    <a:pt x="143" y="97"/>
                    <a:pt x="140" y="85"/>
                    <a:pt x="132" y="82"/>
                  </a:cubicBezTo>
                  <a:cubicBezTo>
                    <a:pt x="130" y="57"/>
                    <a:pt x="116" y="35"/>
                    <a:pt x="95" y="26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8" y="1"/>
                    <a:pt x="80" y="1"/>
                    <a:pt x="7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9" name="Freeform 253"/>
            <p:cNvSpPr>
              <a:spLocks/>
            </p:cNvSpPr>
            <p:nvPr/>
          </p:nvSpPr>
          <p:spPr bwMode="auto">
            <a:xfrm>
              <a:off x="4690792" y="2178255"/>
              <a:ext cx="83088" cy="151614"/>
            </a:xfrm>
            <a:custGeom>
              <a:avLst/>
              <a:gdLst>
                <a:gd name="T0" fmla="*/ 78 w 123"/>
                <a:gd name="T1" fmla="*/ 94 h 225"/>
                <a:gd name="T2" fmla="*/ 44 w 123"/>
                <a:gd name="T3" fmla="*/ 71 h 225"/>
                <a:gd name="T4" fmla="*/ 68 w 123"/>
                <a:gd name="T5" fmla="*/ 55 h 225"/>
                <a:gd name="T6" fmla="*/ 108 w 123"/>
                <a:gd name="T7" fmla="*/ 65 h 225"/>
                <a:gd name="T8" fmla="*/ 116 w 123"/>
                <a:gd name="T9" fmla="*/ 33 h 225"/>
                <a:gd name="T10" fmla="*/ 76 w 123"/>
                <a:gd name="T11" fmla="*/ 24 h 225"/>
                <a:gd name="T12" fmla="*/ 76 w 123"/>
                <a:gd name="T13" fmla="*/ 0 h 225"/>
                <a:gd name="T14" fmla="*/ 49 w 123"/>
                <a:gd name="T15" fmla="*/ 0 h 225"/>
                <a:gd name="T16" fmla="*/ 49 w 123"/>
                <a:gd name="T17" fmla="*/ 26 h 225"/>
                <a:gd name="T18" fmla="*/ 2 w 123"/>
                <a:gd name="T19" fmla="*/ 75 h 225"/>
                <a:gd name="T20" fmla="*/ 52 w 123"/>
                <a:gd name="T21" fmla="*/ 126 h 225"/>
                <a:gd name="T22" fmla="*/ 81 w 123"/>
                <a:gd name="T23" fmla="*/ 150 h 225"/>
                <a:gd name="T24" fmla="*/ 54 w 123"/>
                <a:gd name="T25" fmla="*/ 167 h 225"/>
                <a:gd name="T26" fmla="*/ 9 w 123"/>
                <a:gd name="T27" fmla="*/ 155 h 225"/>
                <a:gd name="T28" fmla="*/ 0 w 123"/>
                <a:gd name="T29" fmla="*/ 187 h 225"/>
                <a:gd name="T30" fmla="*/ 47 w 123"/>
                <a:gd name="T31" fmla="*/ 199 h 225"/>
                <a:gd name="T32" fmla="*/ 47 w 123"/>
                <a:gd name="T33" fmla="*/ 225 h 225"/>
                <a:gd name="T34" fmla="*/ 74 w 123"/>
                <a:gd name="T35" fmla="*/ 225 h 225"/>
                <a:gd name="T36" fmla="*/ 74 w 123"/>
                <a:gd name="T37" fmla="*/ 196 h 225"/>
                <a:gd name="T38" fmla="*/ 123 w 123"/>
                <a:gd name="T39" fmla="*/ 146 h 225"/>
                <a:gd name="T40" fmla="*/ 78 w 123"/>
                <a:gd name="T41" fmla="*/ 9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225">
                  <a:moveTo>
                    <a:pt x="78" y="94"/>
                  </a:moveTo>
                  <a:cubicBezTo>
                    <a:pt x="54" y="85"/>
                    <a:pt x="44" y="79"/>
                    <a:pt x="44" y="71"/>
                  </a:cubicBezTo>
                  <a:cubicBezTo>
                    <a:pt x="44" y="63"/>
                    <a:pt x="50" y="55"/>
                    <a:pt x="68" y="55"/>
                  </a:cubicBezTo>
                  <a:cubicBezTo>
                    <a:pt x="88" y="55"/>
                    <a:pt x="101" y="61"/>
                    <a:pt x="108" y="65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06" y="29"/>
                    <a:pt x="94" y="25"/>
                    <a:pt x="76" y="24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19" y="32"/>
                    <a:pt x="2" y="51"/>
                    <a:pt x="2" y="75"/>
                  </a:cubicBezTo>
                  <a:cubicBezTo>
                    <a:pt x="2" y="102"/>
                    <a:pt x="22" y="116"/>
                    <a:pt x="52" y="126"/>
                  </a:cubicBezTo>
                  <a:cubicBezTo>
                    <a:pt x="72" y="133"/>
                    <a:pt x="81" y="139"/>
                    <a:pt x="81" y="150"/>
                  </a:cubicBezTo>
                  <a:cubicBezTo>
                    <a:pt x="81" y="160"/>
                    <a:pt x="70" y="167"/>
                    <a:pt x="54" y="167"/>
                  </a:cubicBezTo>
                  <a:cubicBezTo>
                    <a:pt x="36" y="167"/>
                    <a:pt x="20" y="161"/>
                    <a:pt x="9" y="155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1" y="193"/>
                    <a:pt x="29" y="198"/>
                    <a:pt x="47" y="199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4" y="196"/>
                    <a:pt x="74" y="196"/>
                    <a:pt x="74" y="196"/>
                  </a:cubicBezTo>
                  <a:cubicBezTo>
                    <a:pt x="106" y="191"/>
                    <a:pt x="123" y="170"/>
                    <a:pt x="123" y="146"/>
                  </a:cubicBezTo>
                  <a:cubicBezTo>
                    <a:pt x="123" y="121"/>
                    <a:pt x="110" y="106"/>
                    <a:pt x="78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653321" y="3705501"/>
            <a:ext cx="246432" cy="369084"/>
            <a:chOff x="3212624" y="1881308"/>
            <a:chExt cx="436569" cy="653854"/>
          </a:xfrm>
          <a:solidFill>
            <a:schemeClr val="bg1"/>
          </a:solidFill>
        </p:grpSpPr>
        <p:sp>
          <p:nvSpPr>
            <p:cNvPr id="81" name="Freeform 256"/>
            <p:cNvSpPr>
              <a:spLocks noEditPoints="1"/>
            </p:cNvSpPr>
            <p:nvPr/>
          </p:nvSpPr>
          <p:spPr bwMode="auto">
            <a:xfrm>
              <a:off x="3339398" y="1881308"/>
              <a:ext cx="228706" cy="230705"/>
            </a:xfrm>
            <a:custGeom>
              <a:avLst/>
              <a:gdLst>
                <a:gd name="T0" fmla="*/ 170 w 339"/>
                <a:gd name="T1" fmla="*/ 342 h 342"/>
                <a:gd name="T2" fmla="*/ 339 w 339"/>
                <a:gd name="T3" fmla="*/ 171 h 342"/>
                <a:gd name="T4" fmla="*/ 170 w 339"/>
                <a:gd name="T5" fmla="*/ 0 h 342"/>
                <a:gd name="T6" fmla="*/ 0 w 339"/>
                <a:gd name="T7" fmla="*/ 171 h 342"/>
                <a:gd name="T8" fmla="*/ 170 w 339"/>
                <a:gd name="T9" fmla="*/ 342 h 342"/>
                <a:gd name="T10" fmla="*/ 170 w 339"/>
                <a:gd name="T11" fmla="*/ 41 h 342"/>
                <a:gd name="T12" fmla="*/ 298 w 339"/>
                <a:gd name="T13" fmla="*/ 171 h 342"/>
                <a:gd name="T14" fmla="*/ 170 w 339"/>
                <a:gd name="T15" fmla="*/ 301 h 342"/>
                <a:gd name="T16" fmla="*/ 41 w 339"/>
                <a:gd name="T17" fmla="*/ 171 h 342"/>
                <a:gd name="T18" fmla="*/ 170 w 339"/>
                <a:gd name="T19" fmla="*/ 4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342">
                  <a:moveTo>
                    <a:pt x="170" y="342"/>
                  </a:moveTo>
                  <a:cubicBezTo>
                    <a:pt x="263" y="342"/>
                    <a:pt x="339" y="265"/>
                    <a:pt x="339" y="171"/>
                  </a:cubicBezTo>
                  <a:cubicBezTo>
                    <a:pt x="339" y="77"/>
                    <a:pt x="263" y="0"/>
                    <a:pt x="170" y="0"/>
                  </a:cubicBezTo>
                  <a:cubicBezTo>
                    <a:pt x="76" y="0"/>
                    <a:pt x="0" y="77"/>
                    <a:pt x="0" y="171"/>
                  </a:cubicBezTo>
                  <a:cubicBezTo>
                    <a:pt x="0" y="265"/>
                    <a:pt x="76" y="342"/>
                    <a:pt x="170" y="342"/>
                  </a:cubicBezTo>
                  <a:close/>
                  <a:moveTo>
                    <a:pt x="170" y="41"/>
                  </a:moveTo>
                  <a:cubicBezTo>
                    <a:pt x="241" y="41"/>
                    <a:pt x="298" y="99"/>
                    <a:pt x="298" y="171"/>
                  </a:cubicBezTo>
                  <a:cubicBezTo>
                    <a:pt x="298" y="243"/>
                    <a:pt x="241" y="301"/>
                    <a:pt x="170" y="301"/>
                  </a:cubicBezTo>
                  <a:cubicBezTo>
                    <a:pt x="99" y="301"/>
                    <a:pt x="41" y="243"/>
                    <a:pt x="41" y="171"/>
                  </a:cubicBezTo>
                  <a:cubicBezTo>
                    <a:pt x="41" y="99"/>
                    <a:pt x="99" y="41"/>
                    <a:pt x="17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82" name="Freeform 257"/>
            <p:cNvSpPr>
              <a:spLocks/>
            </p:cNvSpPr>
            <p:nvPr/>
          </p:nvSpPr>
          <p:spPr bwMode="auto">
            <a:xfrm>
              <a:off x="3417632" y="1933845"/>
              <a:ext cx="68812" cy="125631"/>
            </a:xfrm>
            <a:custGeom>
              <a:avLst/>
              <a:gdLst>
                <a:gd name="T0" fmla="*/ 45 w 102"/>
                <a:gd name="T1" fmla="*/ 138 h 186"/>
                <a:gd name="T2" fmla="*/ 7 w 102"/>
                <a:gd name="T3" fmla="*/ 128 h 186"/>
                <a:gd name="T4" fmla="*/ 0 w 102"/>
                <a:gd name="T5" fmla="*/ 155 h 186"/>
                <a:gd name="T6" fmla="*/ 39 w 102"/>
                <a:gd name="T7" fmla="*/ 165 h 186"/>
                <a:gd name="T8" fmla="*/ 39 w 102"/>
                <a:gd name="T9" fmla="*/ 186 h 186"/>
                <a:gd name="T10" fmla="*/ 62 w 102"/>
                <a:gd name="T11" fmla="*/ 186 h 186"/>
                <a:gd name="T12" fmla="*/ 62 w 102"/>
                <a:gd name="T13" fmla="*/ 163 h 186"/>
                <a:gd name="T14" fmla="*/ 102 w 102"/>
                <a:gd name="T15" fmla="*/ 121 h 186"/>
                <a:gd name="T16" fmla="*/ 64 w 102"/>
                <a:gd name="T17" fmla="*/ 78 h 186"/>
                <a:gd name="T18" fmla="*/ 37 w 102"/>
                <a:gd name="T19" fmla="*/ 59 h 186"/>
                <a:gd name="T20" fmla="*/ 56 w 102"/>
                <a:gd name="T21" fmla="*/ 46 h 186"/>
                <a:gd name="T22" fmla="*/ 89 w 102"/>
                <a:gd name="T23" fmla="*/ 54 h 186"/>
                <a:gd name="T24" fmla="*/ 96 w 102"/>
                <a:gd name="T25" fmla="*/ 28 h 186"/>
                <a:gd name="T26" fmla="*/ 63 w 102"/>
                <a:gd name="T27" fmla="*/ 20 h 186"/>
                <a:gd name="T28" fmla="*/ 63 w 102"/>
                <a:gd name="T29" fmla="*/ 0 h 186"/>
                <a:gd name="T30" fmla="*/ 40 w 102"/>
                <a:gd name="T31" fmla="*/ 0 h 186"/>
                <a:gd name="T32" fmla="*/ 40 w 102"/>
                <a:gd name="T33" fmla="*/ 22 h 186"/>
                <a:gd name="T34" fmla="*/ 2 w 102"/>
                <a:gd name="T35" fmla="*/ 62 h 186"/>
                <a:gd name="T36" fmla="*/ 43 w 102"/>
                <a:gd name="T37" fmla="*/ 104 h 186"/>
                <a:gd name="T38" fmla="*/ 67 w 102"/>
                <a:gd name="T39" fmla="*/ 124 h 186"/>
                <a:gd name="T40" fmla="*/ 45 w 102"/>
                <a:gd name="T41" fmla="*/ 13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86">
                  <a:moveTo>
                    <a:pt x="45" y="138"/>
                  </a:moveTo>
                  <a:cubicBezTo>
                    <a:pt x="30" y="138"/>
                    <a:pt x="17" y="133"/>
                    <a:pt x="7" y="128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9" y="160"/>
                    <a:pt x="24" y="164"/>
                    <a:pt x="39" y="165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88" y="158"/>
                    <a:pt x="102" y="141"/>
                    <a:pt x="102" y="121"/>
                  </a:cubicBezTo>
                  <a:cubicBezTo>
                    <a:pt x="102" y="100"/>
                    <a:pt x="91" y="88"/>
                    <a:pt x="64" y="78"/>
                  </a:cubicBezTo>
                  <a:cubicBezTo>
                    <a:pt x="45" y="71"/>
                    <a:pt x="37" y="66"/>
                    <a:pt x="37" y="59"/>
                  </a:cubicBezTo>
                  <a:cubicBezTo>
                    <a:pt x="37" y="52"/>
                    <a:pt x="41" y="46"/>
                    <a:pt x="56" y="46"/>
                  </a:cubicBezTo>
                  <a:cubicBezTo>
                    <a:pt x="73" y="46"/>
                    <a:pt x="83" y="51"/>
                    <a:pt x="89" y="54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88" y="24"/>
                    <a:pt x="78" y="21"/>
                    <a:pt x="63" y="2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6" y="26"/>
                    <a:pt x="2" y="42"/>
                    <a:pt x="2" y="62"/>
                  </a:cubicBezTo>
                  <a:cubicBezTo>
                    <a:pt x="2" y="85"/>
                    <a:pt x="18" y="96"/>
                    <a:pt x="43" y="104"/>
                  </a:cubicBezTo>
                  <a:cubicBezTo>
                    <a:pt x="60" y="110"/>
                    <a:pt x="67" y="115"/>
                    <a:pt x="67" y="124"/>
                  </a:cubicBezTo>
                  <a:cubicBezTo>
                    <a:pt x="67" y="133"/>
                    <a:pt x="58" y="138"/>
                    <a:pt x="4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83" name="Freeform 258"/>
            <p:cNvSpPr>
              <a:spLocks noEditPoints="1"/>
            </p:cNvSpPr>
            <p:nvPr/>
          </p:nvSpPr>
          <p:spPr bwMode="auto">
            <a:xfrm>
              <a:off x="3242890" y="2068898"/>
              <a:ext cx="139051" cy="140193"/>
            </a:xfrm>
            <a:custGeom>
              <a:avLst/>
              <a:gdLst>
                <a:gd name="T0" fmla="*/ 103 w 206"/>
                <a:gd name="T1" fmla="*/ 208 h 208"/>
                <a:gd name="T2" fmla="*/ 206 w 206"/>
                <a:gd name="T3" fmla="*/ 104 h 208"/>
                <a:gd name="T4" fmla="*/ 103 w 206"/>
                <a:gd name="T5" fmla="*/ 0 h 208"/>
                <a:gd name="T6" fmla="*/ 0 w 206"/>
                <a:gd name="T7" fmla="*/ 104 h 208"/>
                <a:gd name="T8" fmla="*/ 103 w 206"/>
                <a:gd name="T9" fmla="*/ 208 h 208"/>
                <a:gd name="T10" fmla="*/ 103 w 206"/>
                <a:gd name="T11" fmla="*/ 25 h 208"/>
                <a:gd name="T12" fmla="*/ 181 w 206"/>
                <a:gd name="T13" fmla="*/ 104 h 208"/>
                <a:gd name="T14" fmla="*/ 103 w 206"/>
                <a:gd name="T15" fmla="*/ 183 h 208"/>
                <a:gd name="T16" fmla="*/ 24 w 206"/>
                <a:gd name="T17" fmla="*/ 104 h 208"/>
                <a:gd name="T18" fmla="*/ 103 w 206"/>
                <a:gd name="T19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8">
                  <a:moveTo>
                    <a:pt x="103" y="208"/>
                  </a:moveTo>
                  <a:cubicBezTo>
                    <a:pt x="160" y="208"/>
                    <a:pt x="206" y="161"/>
                    <a:pt x="206" y="104"/>
                  </a:cubicBezTo>
                  <a:cubicBezTo>
                    <a:pt x="206" y="46"/>
                    <a:pt x="160" y="0"/>
                    <a:pt x="103" y="0"/>
                  </a:cubicBezTo>
                  <a:cubicBezTo>
                    <a:pt x="46" y="0"/>
                    <a:pt x="0" y="46"/>
                    <a:pt x="0" y="104"/>
                  </a:cubicBezTo>
                  <a:cubicBezTo>
                    <a:pt x="0" y="161"/>
                    <a:pt x="46" y="208"/>
                    <a:pt x="103" y="208"/>
                  </a:cubicBezTo>
                  <a:close/>
                  <a:moveTo>
                    <a:pt x="103" y="25"/>
                  </a:moveTo>
                  <a:cubicBezTo>
                    <a:pt x="146" y="25"/>
                    <a:pt x="181" y="60"/>
                    <a:pt x="181" y="104"/>
                  </a:cubicBezTo>
                  <a:cubicBezTo>
                    <a:pt x="181" y="147"/>
                    <a:pt x="146" y="183"/>
                    <a:pt x="103" y="183"/>
                  </a:cubicBezTo>
                  <a:cubicBezTo>
                    <a:pt x="60" y="183"/>
                    <a:pt x="24" y="147"/>
                    <a:pt x="24" y="104"/>
                  </a:cubicBezTo>
                  <a:cubicBezTo>
                    <a:pt x="24" y="60"/>
                    <a:pt x="60" y="25"/>
                    <a:pt x="10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84" name="Freeform 259"/>
            <p:cNvSpPr>
              <a:spLocks/>
            </p:cNvSpPr>
            <p:nvPr/>
          </p:nvSpPr>
          <p:spPr bwMode="auto">
            <a:xfrm>
              <a:off x="3290288" y="2100592"/>
              <a:ext cx="41687" cy="76807"/>
            </a:xfrm>
            <a:custGeom>
              <a:avLst/>
              <a:gdLst>
                <a:gd name="T0" fmla="*/ 28 w 62"/>
                <a:gd name="T1" fmla="*/ 84 h 114"/>
                <a:gd name="T2" fmla="*/ 4 w 62"/>
                <a:gd name="T3" fmla="*/ 78 h 114"/>
                <a:gd name="T4" fmla="*/ 0 w 62"/>
                <a:gd name="T5" fmla="*/ 94 h 114"/>
                <a:gd name="T6" fmla="*/ 24 w 62"/>
                <a:gd name="T7" fmla="*/ 100 h 114"/>
                <a:gd name="T8" fmla="*/ 24 w 62"/>
                <a:gd name="T9" fmla="*/ 114 h 114"/>
                <a:gd name="T10" fmla="*/ 38 w 62"/>
                <a:gd name="T11" fmla="*/ 114 h 114"/>
                <a:gd name="T12" fmla="*/ 38 w 62"/>
                <a:gd name="T13" fmla="*/ 99 h 114"/>
                <a:gd name="T14" fmla="*/ 62 w 62"/>
                <a:gd name="T15" fmla="*/ 74 h 114"/>
                <a:gd name="T16" fmla="*/ 39 w 62"/>
                <a:gd name="T17" fmla="*/ 48 h 114"/>
                <a:gd name="T18" fmla="*/ 22 w 62"/>
                <a:gd name="T19" fmla="*/ 36 h 114"/>
                <a:gd name="T20" fmla="*/ 34 w 62"/>
                <a:gd name="T21" fmla="*/ 28 h 114"/>
                <a:gd name="T22" fmla="*/ 54 w 62"/>
                <a:gd name="T23" fmla="*/ 33 h 114"/>
                <a:gd name="T24" fmla="*/ 59 w 62"/>
                <a:gd name="T25" fmla="*/ 17 h 114"/>
                <a:gd name="T26" fmla="*/ 38 w 62"/>
                <a:gd name="T27" fmla="*/ 12 h 114"/>
                <a:gd name="T28" fmla="*/ 38 w 62"/>
                <a:gd name="T29" fmla="*/ 0 h 114"/>
                <a:gd name="T30" fmla="*/ 25 w 62"/>
                <a:gd name="T31" fmla="*/ 0 h 114"/>
                <a:gd name="T32" fmla="*/ 25 w 62"/>
                <a:gd name="T33" fmla="*/ 13 h 114"/>
                <a:gd name="T34" fmla="*/ 1 w 62"/>
                <a:gd name="T35" fmla="*/ 38 h 114"/>
                <a:gd name="T36" fmla="*/ 26 w 62"/>
                <a:gd name="T37" fmla="*/ 64 h 114"/>
                <a:gd name="T38" fmla="*/ 41 w 62"/>
                <a:gd name="T39" fmla="*/ 76 h 114"/>
                <a:gd name="T40" fmla="*/ 28 w 62"/>
                <a:gd name="T41" fmla="*/ 8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14">
                  <a:moveTo>
                    <a:pt x="28" y="84"/>
                  </a:moveTo>
                  <a:cubicBezTo>
                    <a:pt x="19" y="84"/>
                    <a:pt x="10" y="81"/>
                    <a:pt x="4" y="7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7"/>
                    <a:pt x="15" y="100"/>
                    <a:pt x="24" y="100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54" y="97"/>
                    <a:pt x="62" y="86"/>
                    <a:pt x="62" y="74"/>
                  </a:cubicBezTo>
                  <a:cubicBezTo>
                    <a:pt x="62" y="61"/>
                    <a:pt x="56" y="53"/>
                    <a:pt x="39" y="48"/>
                  </a:cubicBezTo>
                  <a:cubicBezTo>
                    <a:pt x="27" y="43"/>
                    <a:pt x="22" y="40"/>
                    <a:pt x="22" y="36"/>
                  </a:cubicBezTo>
                  <a:cubicBezTo>
                    <a:pt x="22" y="32"/>
                    <a:pt x="25" y="28"/>
                    <a:pt x="34" y="28"/>
                  </a:cubicBezTo>
                  <a:cubicBezTo>
                    <a:pt x="44" y="28"/>
                    <a:pt x="51" y="31"/>
                    <a:pt x="54" y="3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4" y="15"/>
                    <a:pt x="47" y="13"/>
                    <a:pt x="38" y="1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0" y="16"/>
                    <a:pt x="1" y="26"/>
                    <a:pt x="1" y="38"/>
                  </a:cubicBezTo>
                  <a:cubicBezTo>
                    <a:pt x="1" y="52"/>
                    <a:pt x="11" y="58"/>
                    <a:pt x="26" y="64"/>
                  </a:cubicBezTo>
                  <a:cubicBezTo>
                    <a:pt x="37" y="67"/>
                    <a:pt x="41" y="70"/>
                    <a:pt x="41" y="76"/>
                  </a:cubicBezTo>
                  <a:cubicBezTo>
                    <a:pt x="41" y="81"/>
                    <a:pt x="36" y="84"/>
                    <a:pt x="2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85" name="Freeform 260"/>
            <p:cNvSpPr>
              <a:spLocks/>
            </p:cNvSpPr>
            <p:nvPr/>
          </p:nvSpPr>
          <p:spPr bwMode="auto">
            <a:xfrm>
              <a:off x="3430481" y="2157982"/>
              <a:ext cx="41972" cy="76235"/>
            </a:xfrm>
            <a:custGeom>
              <a:avLst/>
              <a:gdLst>
                <a:gd name="T0" fmla="*/ 37 w 62"/>
                <a:gd name="T1" fmla="*/ 113 h 113"/>
                <a:gd name="T2" fmla="*/ 37 w 62"/>
                <a:gd name="T3" fmla="*/ 99 h 113"/>
                <a:gd name="T4" fmla="*/ 62 w 62"/>
                <a:gd name="T5" fmla="*/ 73 h 113"/>
                <a:gd name="T6" fmla="*/ 39 w 62"/>
                <a:gd name="T7" fmla="*/ 47 h 113"/>
                <a:gd name="T8" fmla="*/ 22 w 62"/>
                <a:gd name="T9" fmla="*/ 35 h 113"/>
                <a:gd name="T10" fmla="*/ 34 w 62"/>
                <a:gd name="T11" fmla="*/ 27 h 113"/>
                <a:gd name="T12" fmla="*/ 54 w 62"/>
                <a:gd name="T13" fmla="*/ 32 h 113"/>
                <a:gd name="T14" fmla="*/ 58 w 62"/>
                <a:gd name="T15" fmla="*/ 16 h 113"/>
                <a:gd name="T16" fmla="*/ 38 w 62"/>
                <a:gd name="T17" fmla="*/ 12 h 113"/>
                <a:gd name="T18" fmla="*/ 38 w 62"/>
                <a:gd name="T19" fmla="*/ 0 h 113"/>
                <a:gd name="T20" fmla="*/ 24 w 62"/>
                <a:gd name="T21" fmla="*/ 0 h 113"/>
                <a:gd name="T22" fmla="*/ 24 w 62"/>
                <a:gd name="T23" fmla="*/ 13 h 113"/>
                <a:gd name="T24" fmla="*/ 1 w 62"/>
                <a:gd name="T25" fmla="*/ 37 h 113"/>
                <a:gd name="T26" fmla="*/ 26 w 62"/>
                <a:gd name="T27" fmla="*/ 63 h 113"/>
                <a:gd name="T28" fmla="*/ 40 w 62"/>
                <a:gd name="T29" fmla="*/ 75 h 113"/>
                <a:gd name="T30" fmla="*/ 27 w 62"/>
                <a:gd name="T31" fmla="*/ 84 h 113"/>
                <a:gd name="T32" fmla="*/ 4 w 62"/>
                <a:gd name="T33" fmla="*/ 77 h 113"/>
                <a:gd name="T34" fmla="*/ 0 w 62"/>
                <a:gd name="T35" fmla="*/ 94 h 113"/>
                <a:gd name="T36" fmla="*/ 23 w 62"/>
                <a:gd name="T37" fmla="*/ 100 h 113"/>
                <a:gd name="T38" fmla="*/ 23 w 62"/>
                <a:gd name="T39" fmla="*/ 113 h 113"/>
                <a:gd name="T40" fmla="*/ 37 w 62"/>
                <a:gd name="T4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13">
                  <a:moveTo>
                    <a:pt x="37" y="113"/>
                  </a:moveTo>
                  <a:cubicBezTo>
                    <a:pt x="37" y="99"/>
                    <a:pt x="37" y="99"/>
                    <a:pt x="37" y="99"/>
                  </a:cubicBezTo>
                  <a:cubicBezTo>
                    <a:pt x="53" y="96"/>
                    <a:pt x="62" y="85"/>
                    <a:pt x="62" y="73"/>
                  </a:cubicBezTo>
                  <a:cubicBezTo>
                    <a:pt x="62" y="60"/>
                    <a:pt x="55" y="53"/>
                    <a:pt x="39" y="47"/>
                  </a:cubicBezTo>
                  <a:cubicBezTo>
                    <a:pt x="27" y="43"/>
                    <a:pt x="22" y="40"/>
                    <a:pt x="22" y="35"/>
                  </a:cubicBezTo>
                  <a:cubicBezTo>
                    <a:pt x="22" y="31"/>
                    <a:pt x="25" y="27"/>
                    <a:pt x="34" y="27"/>
                  </a:cubicBezTo>
                  <a:cubicBezTo>
                    <a:pt x="44" y="27"/>
                    <a:pt x="50" y="30"/>
                    <a:pt x="54" y="3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3" y="14"/>
                    <a:pt x="47" y="12"/>
                    <a:pt x="38" y="1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9" y="16"/>
                    <a:pt x="1" y="25"/>
                    <a:pt x="1" y="37"/>
                  </a:cubicBezTo>
                  <a:cubicBezTo>
                    <a:pt x="1" y="51"/>
                    <a:pt x="11" y="58"/>
                    <a:pt x="26" y="63"/>
                  </a:cubicBezTo>
                  <a:cubicBezTo>
                    <a:pt x="36" y="66"/>
                    <a:pt x="40" y="70"/>
                    <a:pt x="40" y="75"/>
                  </a:cubicBezTo>
                  <a:cubicBezTo>
                    <a:pt x="40" y="80"/>
                    <a:pt x="35" y="84"/>
                    <a:pt x="27" y="84"/>
                  </a:cubicBezTo>
                  <a:cubicBezTo>
                    <a:pt x="18" y="84"/>
                    <a:pt x="10" y="81"/>
                    <a:pt x="4" y="7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5" y="97"/>
                    <a:pt x="14" y="99"/>
                    <a:pt x="23" y="100"/>
                  </a:cubicBezTo>
                  <a:cubicBezTo>
                    <a:pt x="23" y="113"/>
                    <a:pt x="23" y="113"/>
                    <a:pt x="23" y="113"/>
                  </a:cubicBezTo>
                  <a:lnTo>
                    <a:pt x="37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86" name="Freeform 261"/>
            <p:cNvSpPr>
              <a:spLocks noEditPoints="1"/>
            </p:cNvSpPr>
            <p:nvPr/>
          </p:nvSpPr>
          <p:spPr bwMode="auto">
            <a:xfrm>
              <a:off x="3520136" y="2077464"/>
              <a:ext cx="95937" cy="96508"/>
            </a:xfrm>
            <a:custGeom>
              <a:avLst/>
              <a:gdLst>
                <a:gd name="T0" fmla="*/ 0 w 142"/>
                <a:gd name="T1" fmla="*/ 71 h 143"/>
                <a:gd name="T2" fmla="*/ 71 w 142"/>
                <a:gd name="T3" fmla="*/ 143 h 143"/>
                <a:gd name="T4" fmla="*/ 142 w 142"/>
                <a:gd name="T5" fmla="*/ 71 h 143"/>
                <a:gd name="T6" fmla="*/ 71 w 142"/>
                <a:gd name="T7" fmla="*/ 0 h 143"/>
                <a:gd name="T8" fmla="*/ 0 w 142"/>
                <a:gd name="T9" fmla="*/ 71 h 143"/>
                <a:gd name="T10" fmla="*/ 125 w 142"/>
                <a:gd name="T11" fmla="*/ 71 h 143"/>
                <a:gd name="T12" fmla="*/ 71 w 142"/>
                <a:gd name="T13" fmla="*/ 126 h 143"/>
                <a:gd name="T14" fmla="*/ 17 w 142"/>
                <a:gd name="T15" fmla="*/ 71 h 143"/>
                <a:gd name="T16" fmla="*/ 71 w 142"/>
                <a:gd name="T17" fmla="*/ 17 h 143"/>
                <a:gd name="T18" fmla="*/ 125 w 142"/>
                <a:gd name="T1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3">
                  <a:moveTo>
                    <a:pt x="0" y="71"/>
                  </a:moveTo>
                  <a:cubicBezTo>
                    <a:pt x="0" y="111"/>
                    <a:pt x="32" y="143"/>
                    <a:pt x="71" y="143"/>
                  </a:cubicBezTo>
                  <a:cubicBezTo>
                    <a:pt x="110" y="143"/>
                    <a:pt x="142" y="111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lose/>
                  <a:moveTo>
                    <a:pt x="125" y="71"/>
                  </a:moveTo>
                  <a:cubicBezTo>
                    <a:pt x="125" y="101"/>
                    <a:pt x="101" y="126"/>
                    <a:pt x="71" y="126"/>
                  </a:cubicBezTo>
                  <a:cubicBezTo>
                    <a:pt x="41" y="126"/>
                    <a:pt x="17" y="101"/>
                    <a:pt x="17" y="71"/>
                  </a:cubicBezTo>
                  <a:cubicBezTo>
                    <a:pt x="17" y="41"/>
                    <a:pt x="41" y="17"/>
                    <a:pt x="71" y="17"/>
                  </a:cubicBezTo>
                  <a:cubicBezTo>
                    <a:pt x="101" y="17"/>
                    <a:pt x="125" y="41"/>
                    <a:pt x="12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87" name="Freeform 262"/>
            <p:cNvSpPr>
              <a:spLocks/>
            </p:cNvSpPr>
            <p:nvPr/>
          </p:nvSpPr>
          <p:spPr bwMode="auto">
            <a:xfrm>
              <a:off x="3553257" y="2099164"/>
              <a:ext cx="28267" cy="52537"/>
            </a:xfrm>
            <a:custGeom>
              <a:avLst/>
              <a:gdLst>
                <a:gd name="T0" fmla="*/ 16 w 42"/>
                <a:gd name="T1" fmla="*/ 0 h 78"/>
                <a:gd name="T2" fmla="*/ 16 w 42"/>
                <a:gd name="T3" fmla="*/ 9 h 78"/>
                <a:gd name="T4" fmla="*/ 0 w 42"/>
                <a:gd name="T5" fmla="*/ 26 h 78"/>
                <a:gd name="T6" fmla="*/ 17 w 42"/>
                <a:gd name="T7" fmla="*/ 44 h 78"/>
                <a:gd name="T8" fmla="*/ 28 w 42"/>
                <a:gd name="T9" fmla="*/ 52 h 78"/>
                <a:gd name="T10" fmla="*/ 18 w 42"/>
                <a:gd name="T11" fmla="*/ 58 h 78"/>
                <a:gd name="T12" fmla="*/ 3 w 42"/>
                <a:gd name="T13" fmla="*/ 54 h 78"/>
                <a:gd name="T14" fmla="*/ 0 w 42"/>
                <a:gd name="T15" fmla="*/ 65 h 78"/>
                <a:gd name="T16" fmla="*/ 16 w 42"/>
                <a:gd name="T17" fmla="*/ 69 h 78"/>
                <a:gd name="T18" fmla="*/ 16 w 42"/>
                <a:gd name="T19" fmla="*/ 78 h 78"/>
                <a:gd name="T20" fmla="*/ 25 w 42"/>
                <a:gd name="T21" fmla="*/ 78 h 78"/>
                <a:gd name="T22" fmla="*/ 25 w 42"/>
                <a:gd name="T23" fmla="*/ 69 h 78"/>
                <a:gd name="T24" fmla="*/ 42 w 42"/>
                <a:gd name="T25" fmla="*/ 51 h 78"/>
                <a:gd name="T26" fmla="*/ 26 w 42"/>
                <a:gd name="T27" fmla="*/ 33 h 78"/>
                <a:gd name="T28" fmla="*/ 15 w 42"/>
                <a:gd name="T29" fmla="*/ 25 h 78"/>
                <a:gd name="T30" fmla="*/ 23 w 42"/>
                <a:gd name="T31" fmla="*/ 19 h 78"/>
                <a:gd name="T32" fmla="*/ 37 w 42"/>
                <a:gd name="T33" fmla="*/ 23 h 78"/>
                <a:gd name="T34" fmla="*/ 40 w 42"/>
                <a:gd name="T35" fmla="*/ 12 h 78"/>
                <a:gd name="T36" fmla="*/ 26 w 42"/>
                <a:gd name="T37" fmla="*/ 9 h 78"/>
                <a:gd name="T38" fmla="*/ 26 w 42"/>
                <a:gd name="T39" fmla="*/ 0 h 78"/>
                <a:gd name="T40" fmla="*/ 16 w 42"/>
                <a:gd name="T4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78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6" y="11"/>
                    <a:pt x="0" y="18"/>
                    <a:pt x="0" y="26"/>
                  </a:cubicBezTo>
                  <a:cubicBezTo>
                    <a:pt x="0" y="36"/>
                    <a:pt x="7" y="40"/>
                    <a:pt x="17" y="44"/>
                  </a:cubicBezTo>
                  <a:cubicBezTo>
                    <a:pt x="25" y="46"/>
                    <a:pt x="28" y="49"/>
                    <a:pt x="28" y="52"/>
                  </a:cubicBezTo>
                  <a:cubicBezTo>
                    <a:pt x="28" y="56"/>
                    <a:pt x="24" y="58"/>
                    <a:pt x="18" y="58"/>
                  </a:cubicBezTo>
                  <a:cubicBezTo>
                    <a:pt x="12" y="58"/>
                    <a:pt x="7" y="56"/>
                    <a:pt x="3" y="5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10" y="69"/>
                    <a:pt x="16" y="6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36" y="67"/>
                    <a:pt x="42" y="59"/>
                    <a:pt x="42" y="51"/>
                  </a:cubicBezTo>
                  <a:cubicBezTo>
                    <a:pt x="42" y="42"/>
                    <a:pt x="38" y="37"/>
                    <a:pt x="26" y="33"/>
                  </a:cubicBezTo>
                  <a:cubicBezTo>
                    <a:pt x="18" y="30"/>
                    <a:pt x="15" y="28"/>
                    <a:pt x="15" y="25"/>
                  </a:cubicBezTo>
                  <a:cubicBezTo>
                    <a:pt x="15" y="22"/>
                    <a:pt x="17" y="19"/>
                    <a:pt x="23" y="19"/>
                  </a:cubicBezTo>
                  <a:cubicBezTo>
                    <a:pt x="30" y="19"/>
                    <a:pt x="34" y="22"/>
                    <a:pt x="37" y="2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6" y="10"/>
                    <a:pt x="32" y="9"/>
                    <a:pt x="26" y="9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88" name="Freeform 263"/>
            <p:cNvSpPr>
              <a:spLocks/>
            </p:cNvSpPr>
            <p:nvPr/>
          </p:nvSpPr>
          <p:spPr bwMode="auto">
            <a:xfrm>
              <a:off x="3382512" y="2125432"/>
              <a:ext cx="139051" cy="107929"/>
            </a:xfrm>
            <a:custGeom>
              <a:avLst/>
              <a:gdLst>
                <a:gd name="T0" fmla="*/ 190 w 206"/>
                <a:gd name="T1" fmla="*/ 160 h 160"/>
                <a:gd name="T2" fmla="*/ 206 w 206"/>
                <a:gd name="T3" fmla="*/ 104 h 160"/>
                <a:gd name="T4" fmla="*/ 103 w 206"/>
                <a:gd name="T5" fmla="*/ 0 h 160"/>
                <a:gd name="T6" fmla="*/ 0 w 206"/>
                <a:gd name="T7" fmla="*/ 104 h 160"/>
                <a:gd name="T8" fmla="*/ 17 w 206"/>
                <a:gd name="T9" fmla="*/ 160 h 160"/>
                <a:gd name="T10" fmla="*/ 48 w 206"/>
                <a:gd name="T11" fmla="*/ 160 h 160"/>
                <a:gd name="T12" fmla="*/ 25 w 206"/>
                <a:gd name="T13" fmla="*/ 104 h 160"/>
                <a:gd name="T14" fmla="*/ 103 w 206"/>
                <a:gd name="T15" fmla="*/ 25 h 160"/>
                <a:gd name="T16" fmla="*/ 182 w 206"/>
                <a:gd name="T17" fmla="*/ 104 h 160"/>
                <a:gd name="T18" fmla="*/ 158 w 206"/>
                <a:gd name="T19" fmla="*/ 160 h 160"/>
                <a:gd name="T20" fmla="*/ 190 w 206"/>
                <a:gd name="T2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60">
                  <a:moveTo>
                    <a:pt x="190" y="160"/>
                  </a:moveTo>
                  <a:cubicBezTo>
                    <a:pt x="200" y="144"/>
                    <a:pt x="206" y="125"/>
                    <a:pt x="206" y="104"/>
                  </a:cubicBezTo>
                  <a:cubicBezTo>
                    <a:pt x="206" y="47"/>
                    <a:pt x="160" y="0"/>
                    <a:pt x="103" y="0"/>
                  </a:cubicBezTo>
                  <a:cubicBezTo>
                    <a:pt x="46" y="0"/>
                    <a:pt x="0" y="47"/>
                    <a:pt x="0" y="104"/>
                  </a:cubicBezTo>
                  <a:cubicBezTo>
                    <a:pt x="0" y="125"/>
                    <a:pt x="6" y="144"/>
                    <a:pt x="17" y="160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34" y="146"/>
                    <a:pt x="25" y="126"/>
                    <a:pt x="25" y="104"/>
                  </a:cubicBezTo>
                  <a:cubicBezTo>
                    <a:pt x="25" y="60"/>
                    <a:pt x="60" y="25"/>
                    <a:pt x="103" y="25"/>
                  </a:cubicBezTo>
                  <a:cubicBezTo>
                    <a:pt x="146" y="25"/>
                    <a:pt x="182" y="60"/>
                    <a:pt x="182" y="104"/>
                  </a:cubicBezTo>
                  <a:cubicBezTo>
                    <a:pt x="182" y="126"/>
                    <a:pt x="173" y="146"/>
                    <a:pt x="158" y="160"/>
                  </a:cubicBezTo>
                  <a:lnTo>
                    <a:pt x="19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89" name="Freeform 264"/>
            <p:cNvSpPr>
              <a:spLocks noEditPoints="1"/>
            </p:cNvSpPr>
            <p:nvPr/>
          </p:nvSpPr>
          <p:spPr bwMode="auto">
            <a:xfrm>
              <a:off x="3212624" y="2239643"/>
              <a:ext cx="436569" cy="47112"/>
            </a:xfrm>
            <a:custGeom>
              <a:avLst/>
              <a:gdLst>
                <a:gd name="T0" fmla="*/ 608 w 647"/>
                <a:gd name="T1" fmla="*/ 0 h 70"/>
                <a:gd name="T2" fmla="*/ 39 w 647"/>
                <a:gd name="T3" fmla="*/ 0 h 70"/>
                <a:gd name="T4" fmla="*/ 0 w 647"/>
                <a:gd name="T5" fmla="*/ 18 h 70"/>
                <a:gd name="T6" fmla="*/ 0 w 647"/>
                <a:gd name="T7" fmla="*/ 51 h 70"/>
                <a:gd name="T8" fmla="*/ 39 w 647"/>
                <a:gd name="T9" fmla="*/ 70 h 70"/>
                <a:gd name="T10" fmla="*/ 608 w 647"/>
                <a:gd name="T11" fmla="*/ 70 h 70"/>
                <a:gd name="T12" fmla="*/ 647 w 647"/>
                <a:gd name="T13" fmla="*/ 51 h 70"/>
                <a:gd name="T14" fmla="*/ 647 w 647"/>
                <a:gd name="T15" fmla="*/ 18 h 70"/>
                <a:gd name="T16" fmla="*/ 608 w 647"/>
                <a:gd name="T17" fmla="*/ 0 h 70"/>
                <a:gd name="T18" fmla="*/ 84 w 647"/>
                <a:gd name="T19" fmla="*/ 56 h 70"/>
                <a:gd name="T20" fmla="*/ 39 w 647"/>
                <a:gd name="T21" fmla="*/ 56 h 70"/>
                <a:gd name="T22" fmla="*/ 30 w 647"/>
                <a:gd name="T23" fmla="*/ 51 h 70"/>
                <a:gd name="T24" fmla="*/ 30 w 647"/>
                <a:gd name="T25" fmla="*/ 18 h 70"/>
                <a:gd name="T26" fmla="*/ 39 w 647"/>
                <a:gd name="T27" fmla="*/ 14 h 70"/>
                <a:gd name="T28" fmla="*/ 84 w 647"/>
                <a:gd name="T29" fmla="*/ 14 h 70"/>
                <a:gd name="T30" fmla="*/ 75 w 647"/>
                <a:gd name="T31" fmla="*/ 18 h 70"/>
                <a:gd name="T32" fmla="*/ 75 w 647"/>
                <a:gd name="T33" fmla="*/ 51 h 70"/>
                <a:gd name="T34" fmla="*/ 84 w 647"/>
                <a:gd name="T35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7" h="70">
                  <a:moveTo>
                    <a:pt x="60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9"/>
                    <a:pt x="0" y="1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1"/>
                    <a:pt x="18" y="70"/>
                    <a:pt x="39" y="70"/>
                  </a:cubicBezTo>
                  <a:cubicBezTo>
                    <a:pt x="608" y="70"/>
                    <a:pt x="608" y="70"/>
                    <a:pt x="608" y="70"/>
                  </a:cubicBezTo>
                  <a:cubicBezTo>
                    <a:pt x="630" y="70"/>
                    <a:pt x="647" y="61"/>
                    <a:pt x="647" y="51"/>
                  </a:cubicBezTo>
                  <a:cubicBezTo>
                    <a:pt x="647" y="18"/>
                    <a:pt x="647" y="18"/>
                    <a:pt x="647" y="18"/>
                  </a:cubicBezTo>
                  <a:cubicBezTo>
                    <a:pt x="647" y="9"/>
                    <a:pt x="630" y="0"/>
                    <a:pt x="608" y="0"/>
                  </a:cubicBezTo>
                  <a:close/>
                  <a:moveTo>
                    <a:pt x="84" y="56"/>
                  </a:moveTo>
                  <a:cubicBezTo>
                    <a:pt x="39" y="56"/>
                    <a:pt x="39" y="56"/>
                    <a:pt x="39" y="56"/>
                  </a:cubicBezTo>
                  <a:cubicBezTo>
                    <a:pt x="34" y="56"/>
                    <a:pt x="30" y="54"/>
                    <a:pt x="30" y="5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6"/>
                    <a:pt x="34" y="14"/>
                    <a:pt x="39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79" y="14"/>
                    <a:pt x="75" y="16"/>
                    <a:pt x="75" y="18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4"/>
                    <a:pt x="79" y="56"/>
                    <a:pt x="8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90" name="Freeform 265"/>
            <p:cNvSpPr>
              <a:spLocks noEditPoints="1"/>
            </p:cNvSpPr>
            <p:nvPr/>
          </p:nvSpPr>
          <p:spPr bwMode="auto">
            <a:xfrm>
              <a:off x="3234896" y="2294749"/>
              <a:ext cx="400593" cy="240413"/>
            </a:xfrm>
            <a:custGeom>
              <a:avLst/>
              <a:gdLst>
                <a:gd name="T0" fmla="*/ 0 w 594"/>
                <a:gd name="T1" fmla="*/ 297 h 356"/>
                <a:gd name="T2" fmla="*/ 59 w 594"/>
                <a:gd name="T3" fmla="*/ 356 h 356"/>
                <a:gd name="T4" fmla="*/ 534 w 594"/>
                <a:gd name="T5" fmla="*/ 356 h 356"/>
                <a:gd name="T6" fmla="*/ 594 w 594"/>
                <a:gd name="T7" fmla="*/ 297 h 356"/>
                <a:gd name="T8" fmla="*/ 594 w 594"/>
                <a:gd name="T9" fmla="*/ 0 h 356"/>
                <a:gd name="T10" fmla="*/ 0 w 594"/>
                <a:gd name="T11" fmla="*/ 0 h 356"/>
                <a:gd name="T12" fmla="*/ 0 w 594"/>
                <a:gd name="T13" fmla="*/ 297 h 356"/>
                <a:gd name="T14" fmla="*/ 35 w 594"/>
                <a:gd name="T15" fmla="*/ 35 h 356"/>
                <a:gd name="T16" fmla="*/ 70 w 594"/>
                <a:gd name="T17" fmla="*/ 35 h 356"/>
                <a:gd name="T18" fmla="*/ 70 w 594"/>
                <a:gd name="T19" fmla="*/ 297 h 356"/>
                <a:gd name="T20" fmla="*/ 94 w 594"/>
                <a:gd name="T21" fmla="*/ 321 h 356"/>
                <a:gd name="T22" fmla="*/ 59 w 594"/>
                <a:gd name="T23" fmla="*/ 321 h 356"/>
                <a:gd name="T24" fmla="*/ 35 w 594"/>
                <a:gd name="T25" fmla="*/ 297 h 356"/>
                <a:gd name="T26" fmla="*/ 35 w 594"/>
                <a:gd name="T27" fmla="*/ 3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4" h="356">
                  <a:moveTo>
                    <a:pt x="0" y="297"/>
                  </a:moveTo>
                  <a:cubicBezTo>
                    <a:pt x="0" y="330"/>
                    <a:pt x="27" y="356"/>
                    <a:pt x="59" y="356"/>
                  </a:cubicBezTo>
                  <a:cubicBezTo>
                    <a:pt x="534" y="356"/>
                    <a:pt x="534" y="356"/>
                    <a:pt x="534" y="356"/>
                  </a:cubicBezTo>
                  <a:cubicBezTo>
                    <a:pt x="567" y="356"/>
                    <a:pt x="594" y="330"/>
                    <a:pt x="594" y="297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97"/>
                  </a:lnTo>
                  <a:close/>
                  <a:moveTo>
                    <a:pt x="35" y="35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70" y="297"/>
                    <a:pt x="70" y="297"/>
                    <a:pt x="70" y="297"/>
                  </a:cubicBezTo>
                  <a:cubicBezTo>
                    <a:pt x="70" y="310"/>
                    <a:pt x="81" y="321"/>
                    <a:pt x="94" y="321"/>
                  </a:cubicBezTo>
                  <a:cubicBezTo>
                    <a:pt x="59" y="321"/>
                    <a:pt x="59" y="321"/>
                    <a:pt x="59" y="321"/>
                  </a:cubicBezTo>
                  <a:cubicBezTo>
                    <a:pt x="46" y="321"/>
                    <a:pt x="35" y="310"/>
                    <a:pt x="35" y="297"/>
                  </a:cubicBezTo>
                  <a:lnTo>
                    <a:pt x="3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027600" y="3693640"/>
            <a:ext cx="362475" cy="342006"/>
            <a:chOff x="3098700" y="5569159"/>
            <a:chExt cx="642147" cy="605886"/>
          </a:xfrm>
          <a:solidFill>
            <a:schemeClr val="bg1"/>
          </a:solidFill>
        </p:grpSpPr>
        <p:sp>
          <p:nvSpPr>
            <p:cNvPr id="92" name="Freeform 349"/>
            <p:cNvSpPr>
              <a:spLocks/>
            </p:cNvSpPr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93" name="Freeform 350"/>
            <p:cNvSpPr>
              <a:spLocks/>
            </p:cNvSpPr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94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95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96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668641" y="5599480"/>
            <a:ext cx="291995" cy="327631"/>
            <a:chOff x="3199776" y="780891"/>
            <a:chExt cx="470261" cy="527652"/>
          </a:xfrm>
          <a:solidFill>
            <a:schemeClr val="bg1"/>
          </a:solidFill>
        </p:grpSpPr>
        <p:sp>
          <p:nvSpPr>
            <p:cNvPr id="98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99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00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01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990288" y="5643543"/>
            <a:ext cx="437099" cy="239500"/>
            <a:chOff x="3085851" y="4418205"/>
            <a:chExt cx="774347" cy="424290"/>
          </a:xfrm>
          <a:solidFill>
            <a:schemeClr val="bg1"/>
          </a:solidFill>
        </p:grpSpPr>
        <p:sp>
          <p:nvSpPr>
            <p:cNvPr id="103" name="Freeform 439"/>
            <p:cNvSpPr>
              <a:spLocks/>
            </p:cNvSpPr>
            <p:nvPr/>
          </p:nvSpPr>
          <p:spPr bwMode="auto">
            <a:xfrm>
              <a:off x="3676890" y="4518139"/>
              <a:ext cx="183308" cy="97650"/>
            </a:xfrm>
            <a:custGeom>
              <a:avLst/>
              <a:gdLst>
                <a:gd name="T0" fmla="*/ 272 w 272"/>
                <a:gd name="T1" fmla="*/ 71 h 145"/>
                <a:gd name="T2" fmla="*/ 179 w 272"/>
                <a:gd name="T3" fmla="*/ 0 h 145"/>
                <a:gd name="T4" fmla="*/ 179 w 272"/>
                <a:gd name="T5" fmla="*/ 51 h 145"/>
                <a:gd name="T6" fmla="*/ 0 w 272"/>
                <a:gd name="T7" fmla="*/ 51 h 145"/>
                <a:gd name="T8" fmla="*/ 12 w 272"/>
                <a:gd name="T9" fmla="*/ 94 h 145"/>
                <a:gd name="T10" fmla="*/ 179 w 272"/>
                <a:gd name="T11" fmla="*/ 94 h 145"/>
                <a:gd name="T12" fmla="*/ 179 w 272"/>
                <a:gd name="T13" fmla="*/ 145 h 145"/>
                <a:gd name="T14" fmla="*/ 272 w 272"/>
                <a:gd name="T15" fmla="*/ 7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145">
                  <a:moveTo>
                    <a:pt x="272" y="71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65"/>
                    <a:pt x="9" y="79"/>
                    <a:pt x="12" y="94"/>
                  </a:cubicBezTo>
                  <a:cubicBezTo>
                    <a:pt x="179" y="94"/>
                    <a:pt x="179" y="94"/>
                    <a:pt x="179" y="94"/>
                  </a:cubicBezTo>
                  <a:cubicBezTo>
                    <a:pt x="179" y="145"/>
                    <a:pt x="179" y="145"/>
                    <a:pt x="179" y="145"/>
                  </a:cubicBezTo>
                  <a:lnTo>
                    <a:pt x="272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04" name="Freeform 440"/>
            <p:cNvSpPr>
              <a:spLocks noEditPoints="1"/>
            </p:cNvSpPr>
            <p:nvPr/>
          </p:nvSpPr>
          <p:spPr bwMode="auto">
            <a:xfrm>
              <a:off x="3286005" y="4423630"/>
              <a:ext cx="393455" cy="396024"/>
            </a:xfrm>
            <a:custGeom>
              <a:avLst/>
              <a:gdLst>
                <a:gd name="T0" fmla="*/ 291 w 583"/>
                <a:gd name="T1" fmla="*/ 0 h 587"/>
                <a:gd name="T2" fmla="*/ 0 w 583"/>
                <a:gd name="T3" fmla="*/ 294 h 587"/>
                <a:gd name="T4" fmla="*/ 291 w 583"/>
                <a:gd name="T5" fmla="*/ 587 h 587"/>
                <a:gd name="T6" fmla="*/ 583 w 583"/>
                <a:gd name="T7" fmla="*/ 294 h 587"/>
                <a:gd name="T8" fmla="*/ 291 w 583"/>
                <a:gd name="T9" fmla="*/ 0 h 587"/>
                <a:gd name="T10" fmla="*/ 291 w 583"/>
                <a:gd name="T11" fmla="*/ 517 h 587"/>
                <a:gd name="T12" fmla="*/ 70 w 583"/>
                <a:gd name="T13" fmla="*/ 294 h 587"/>
                <a:gd name="T14" fmla="*/ 291 w 583"/>
                <a:gd name="T15" fmla="*/ 70 h 587"/>
                <a:gd name="T16" fmla="*/ 513 w 583"/>
                <a:gd name="T17" fmla="*/ 294 h 587"/>
                <a:gd name="T18" fmla="*/ 291 w 583"/>
                <a:gd name="T19" fmla="*/ 51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3" h="587">
                  <a:moveTo>
                    <a:pt x="291" y="0"/>
                  </a:moveTo>
                  <a:cubicBezTo>
                    <a:pt x="130" y="0"/>
                    <a:pt x="0" y="132"/>
                    <a:pt x="0" y="294"/>
                  </a:cubicBezTo>
                  <a:cubicBezTo>
                    <a:pt x="0" y="456"/>
                    <a:pt x="130" y="587"/>
                    <a:pt x="291" y="587"/>
                  </a:cubicBezTo>
                  <a:cubicBezTo>
                    <a:pt x="452" y="587"/>
                    <a:pt x="583" y="456"/>
                    <a:pt x="583" y="294"/>
                  </a:cubicBezTo>
                  <a:cubicBezTo>
                    <a:pt x="583" y="132"/>
                    <a:pt x="452" y="0"/>
                    <a:pt x="291" y="0"/>
                  </a:cubicBezTo>
                  <a:close/>
                  <a:moveTo>
                    <a:pt x="291" y="517"/>
                  </a:moveTo>
                  <a:cubicBezTo>
                    <a:pt x="169" y="517"/>
                    <a:pt x="70" y="417"/>
                    <a:pt x="70" y="294"/>
                  </a:cubicBezTo>
                  <a:cubicBezTo>
                    <a:pt x="70" y="170"/>
                    <a:pt x="169" y="70"/>
                    <a:pt x="291" y="70"/>
                  </a:cubicBezTo>
                  <a:cubicBezTo>
                    <a:pt x="413" y="70"/>
                    <a:pt x="513" y="170"/>
                    <a:pt x="513" y="294"/>
                  </a:cubicBezTo>
                  <a:cubicBezTo>
                    <a:pt x="513" y="417"/>
                    <a:pt x="413" y="517"/>
                    <a:pt x="2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05" name="Freeform 441"/>
            <p:cNvSpPr>
              <a:spLocks/>
            </p:cNvSpPr>
            <p:nvPr/>
          </p:nvSpPr>
          <p:spPr bwMode="auto">
            <a:xfrm>
              <a:off x="3367094" y="4553829"/>
              <a:ext cx="147046" cy="100505"/>
            </a:xfrm>
            <a:custGeom>
              <a:avLst/>
              <a:gdLst>
                <a:gd name="T0" fmla="*/ 185 w 218"/>
                <a:gd name="T1" fmla="*/ 54 h 149"/>
                <a:gd name="T2" fmla="*/ 185 w 218"/>
                <a:gd name="T3" fmla="*/ 14 h 149"/>
                <a:gd name="T4" fmla="*/ 171 w 218"/>
                <a:gd name="T5" fmla="*/ 0 h 149"/>
                <a:gd name="T6" fmla="*/ 157 w 218"/>
                <a:gd name="T7" fmla="*/ 14 h 149"/>
                <a:gd name="T8" fmla="*/ 157 w 218"/>
                <a:gd name="T9" fmla="*/ 54 h 149"/>
                <a:gd name="T10" fmla="*/ 126 w 218"/>
                <a:gd name="T11" fmla="*/ 91 h 149"/>
                <a:gd name="T12" fmla="*/ 10 w 218"/>
                <a:gd name="T13" fmla="*/ 102 h 149"/>
                <a:gd name="T14" fmla="*/ 1 w 218"/>
                <a:gd name="T15" fmla="*/ 114 h 149"/>
                <a:gd name="T16" fmla="*/ 12 w 218"/>
                <a:gd name="T17" fmla="*/ 123 h 149"/>
                <a:gd name="T18" fmla="*/ 126 w 218"/>
                <a:gd name="T19" fmla="*/ 112 h 149"/>
                <a:gd name="T20" fmla="*/ 171 w 218"/>
                <a:gd name="T21" fmla="*/ 149 h 149"/>
                <a:gd name="T22" fmla="*/ 218 w 218"/>
                <a:gd name="T23" fmla="*/ 101 h 149"/>
                <a:gd name="T24" fmla="*/ 185 w 218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" h="149">
                  <a:moveTo>
                    <a:pt x="185" y="54"/>
                  </a:moveTo>
                  <a:cubicBezTo>
                    <a:pt x="185" y="14"/>
                    <a:pt x="185" y="14"/>
                    <a:pt x="185" y="14"/>
                  </a:cubicBezTo>
                  <a:cubicBezTo>
                    <a:pt x="185" y="6"/>
                    <a:pt x="179" y="0"/>
                    <a:pt x="171" y="0"/>
                  </a:cubicBezTo>
                  <a:cubicBezTo>
                    <a:pt x="163" y="0"/>
                    <a:pt x="157" y="6"/>
                    <a:pt x="157" y="14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41" y="60"/>
                    <a:pt x="129" y="74"/>
                    <a:pt x="126" y="91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5" y="103"/>
                    <a:pt x="0" y="108"/>
                    <a:pt x="1" y="114"/>
                  </a:cubicBezTo>
                  <a:cubicBezTo>
                    <a:pt x="1" y="120"/>
                    <a:pt x="7" y="124"/>
                    <a:pt x="12" y="123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31" y="133"/>
                    <a:pt x="149" y="149"/>
                    <a:pt x="171" y="149"/>
                  </a:cubicBezTo>
                  <a:cubicBezTo>
                    <a:pt x="197" y="149"/>
                    <a:pt x="218" y="127"/>
                    <a:pt x="218" y="101"/>
                  </a:cubicBezTo>
                  <a:cubicBezTo>
                    <a:pt x="218" y="79"/>
                    <a:pt x="204" y="61"/>
                    <a:pt x="18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06" name="Freeform 442"/>
            <p:cNvSpPr>
              <a:spLocks/>
            </p:cNvSpPr>
            <p:nvPr/>
          </p:nvSpPr>
          <p:spPr bwMode="auto">
            <a:xfrm>
              <a:off x="3458748" y="4489015"/>
              <a:ext cx="13705" cy="39117"/>
            </a:xfrm>
            <a:custGeom>
              <a:avLst/>
              <a:gdLst>
                <a:gd name="T0" fmla="*/ 29 w 48"/>
                <a:gd name="T1" fmla="*/ 17 h 137"/>
                <a:gd name="T2" fmla="*/ 29 w 48"/>
                <a:gd name="T3" fmla="*/ 17 h 137"/>
                <a:gd name="T4" fmla="*/ 29 w 48"/>
                <a:gd name="T5" fmla="*/ 137 h 137"/>
                <a:gd name="T6" fmla="*/ 48 w 48"/>
                <a:gd name="T7" fmla="*/ 137 h 137"/>
                <a:gd name="T8" fmla="*/ 48 w 48"/>
                <a:gd name="T9" fmla="*/ 0 h 137"/>
                <a:gd name="T10" fmla="*/ 31 w 48"/>
                <a:gd name="T11" fmla="*/ 0 h 137"/>
                <a:gd name="T12" fmla="*/ 0 w 48"/>
                <a:gd name="T13" fmla="*/ 17 h 137"/>
                <a:gd name="T14" fmla="*/ 5 w 48"/>
                <a:gd name="T15" fmla="*/ 31 h 137"/>
                <a:gd name="T16" fmla="*/ 29 w 48"/>
                <a:gd name="T17" fmla="*/ 1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7">
                  <a:moveTo>
                    <a:pt x="29" y="17"/>
                  </a:moveTo>
                  <a:lnTo>
                    <a:pt x="29" y="17"/>
                  </a:lnTo>
                  <a:lnTo>
                    <a:pt x="29" y="137"/>
                  </a:lnTo>
                  <a:lnTo>
                    <a:pt x="48" y="137"/>
                  </a:lnTo>
                  <a:lnTo>
                    <a:pt x="48" y="0"/>
                  </a:lnTo>
                  <a:lnTo>
                    <a:pt x="31" y="0"/>
                  </a:lnTo>
                  <a:lnTo>
                    <a:pt x="0" y="17"/>
                  </a:lnTo>
                  <a:lnTo>
                    <a:pt x="5" y="31"/>
                  </a:ln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07" name="Freeform 443"/>
            <p:cNvSpPr>
              <a:spLocks/>
            </p:cNvSpPr>
            <p:nvPr/>
          </p:nvSpPr>
          <p:spPr bwMode="auto">
            <a:xfrm>
              <a:off x="3476450" y="4488444"/>
              <a:ext cx="24841" cy="39688"/>
            </a:xfrm>
            <a:custGeom>
              <a:avLst/>
              <a:gdLst>
                <a:gd name="T0" fmla="*/ 37 w 37"/>
                <a:gd name="T1" fmla="*/ 52 h 59"/>
                <a:gd name="T2" fmla="*/ 11 w 37"/>
                <a:gd name="T3" fmla="*/ 52 h 59"/>
                <a:gd name="T4" fmla="*/ 11 w 37"/>
                <a:gd name="T5" fmla="*/ 52 h 59"/>
                <a:gd name="T6" fmla="*/ 16 w 37"/>
                <a:gd name="T7" fmla="*/ 48 h 59"/>
                <a:gd name="T8" fmla="*/ 36 w 37"/>
                <a:gd name="T9" fmla="*/ 17 h 59"/>
                <a:gd name="T10" fmla="*/ 18 w 37"/>
                <a:gd name="T11" fmla="*/ 0 h 59"/>
                <a:gd name="T12" fmla="*/ 2 w 37"/>
                <a:gd name="T13" fmla="*/ 6 h 59"/>
                <a:gd name="T14" fmla="*/ 4 w 37"/>
                <a:gd name="T15" fmla="*/ 11 h 59"/>
                <a:gd name="T16" fmla="*/ 17 w 37"/>
                <a:gd name="T17" fmla="*/ 7 h 59"/>
                <a:gd name="T18" fmla="*/ 28 w 37"/>
                <a:gd name="T19" fmla="*/ 18 h 59"/>
                <a:gd name="T20" fmla="*/ 7 w 37"/>
                <a:gd name="T21" fmla="*/ 48 h 59"/>
                <a:gd name="T22" fmla="*/ 0 w 37"/>
                <a:gd name="T23" fmla="*/ 54 h 59"/>
                <a:gd name="T24" fmla="*/ 0 w 37"/>
                <a:gd name="T25" fmla="*/ 59 h 59"/>
                <a:gd name="T26" fmla="*/ 37 w 37"/>
                <a:gd name="T27" fmla="*/ 59 h 59"/>
                <a:gd name="T28" fmla="*/ 37 w 37"/>
                <a:gd name="T29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9">
                  <a:moveTo>
                    <a:pt x="37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8" y="36"/>
                    <a:pt x="36" y="27"/>
                    <a:pt x="36" y="17"/>
                  </a:cubicBezTo>
                  <a:cubicBezTo>
                    <a:pt x="36" y="9"/>
                    <a:pt x="31" y="0"/>
                    <a:pt x="18" y="0"/>
                  </a:cubicBezTo>
                  <a:cubicBezTo>
                    <a:pt x="12" y="0"/>
                    <a:pt x="6" y="3"/>
                    <a:pt x="2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1" y="7"/>
                    <a:pt x="17" y="7"/>
                  </a:cubicBezTo>
                  <a:cubicBezTo>
                    <a:pt x="25" y="7"/>
                    <a:pt x="28" y="12"/>
                    <a:pt x="28" y="18"/>
                  </a:cubicBezTo>
                  <a:cubicBezTo>
                    <a:pt x="28" y="26"/>
                    <a:pt x="21" y="34"/>
                    <a:pt x="7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37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08" name="Freeform 444"/>
            <p:cNvSpPr>
              <a:spLocks/>
            </p:cNvSpPr>
            <p:nvPr/>
          </p:nvSpPr>
          <p:spPr bwMode="auto">
            <a:xfrm>
              <a:off x="3590375" y="4605795"/>
              <a:ext cx="24270" cy="39688"/>
            </a:xfrm>
            <a:custGeom>
              <a:avLst/>
              <a:gdLst>
                <a:gd name="T0" fmla="*/ 36 w 36"/>
                <a:gd name="T1" fmla="*/ 42 h 59"/>
                <a:gd name="T2" fmla="*/ 23 w 36"/>
                <a:gd name="T3" fmla="*/ 27 h 59"/>
                <a:gd name="T4" fmla="*/ 23 w 36"/>
                <a:gd name="T5" fmla="*/ 27 h 59"/>
                <a:gd name="T6" fmla="*/ 34 w 36"/>
                <a:gd name="T7" fmla="*/ 14 h 59"/>
                <a:gd name="T8" fmla="*/ 17 w 36"/>
                <a:gd name="T9" fmla="*/ 0 h 59"/>
                <a:gd name="T10" fmla="*/ 2 w 36"/>
                <a:gd name="T11" fmla="*/ 4 h 59"/>
                <a:gd name="T12" fmla="*/ 4 w 36"/>
                <a:gd name="T13" fmla="*/ 10 h 59"/>
                <a:gd name="T14" fmla="*/ 16 w 36"/>
                <a:gd name="T15" fmla="*/ 6 h 59"/>
                <a:gd name="T16" fmla="*/ 26 w 36"/>
                <a:gd name="T17" fmla="*/ 15 h 59"/>
                <a:gd name="T18" fmla="*/ 13 w 36"/>
                <a:gd name="T19" fmla="*/ 25 h 59"/>
                <a:gd name="T20" fmla="*/ 9 w 36"/>
                <a:gd name="T21" fmla="*/ 25 h 59"/>
                <a:gd name="T22" fmla="*/ 9 w 36"/>
                <a:gd name="T23" fmla="*/ 31 h 59"/>
                <a:gd name="T24" fmla="*/ 13 w 36"/>
                <a:gd name="T25" fmla="*/ 31 h 59"/>
                <a:gd name="T26" fmla="*/ 28 w 36"/>
                <a:gd name="T27" fmla="*/ 42 h 59"/>
                <a:gd name="T28" fmla="*/ 15 w 36"/>
                <a:gd name="T29" fmla="*/ 53 h 59"/>
                <a:gd name="T30" fmla="*/ 2 w 36"/>
                <a:gd name="T31" fmla="*/ 50 h 59"/>
                <a:gd name="T32" fmla="*/ 0 w 36"/>
                <a:gd name="T33" fmla="*/ 56 h 59"/>
                <a:gd name="T34" fmla="*/ 15 w 36"/>
                <a:gd name="T35" fmla="*/ 59 h 59"/>
                <a:gd name="T36" fmla="*/ 36 w 36"/>
                <a:gd name="T37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9">
                  <a:moveTo>
                    <a:pt x="36" y="42"/>
                  </a:moveTo>
                  <a:cubicBezTo>
                    <a:pt x="36" y="34"/>
                    <a:pt x="30" y="29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0" y="25"/>
                    <a:pt x="34" y="20"/>
                    <a:pt x="34" y="14"/>
                  </a:cubicBezTo>
                  <a:cubicBezTo>
                    <a:pt x="34" y="7"/>
                    <a:pt x="29" y="0"/>
                    <a:pt x="17" y="0"/>
                  </a:cubicBezTo>
                  <a:cubicBezTo>
                    <a:pt x="11" y="0"/>
                    <a:pt x="5" y="2"/>
                    <a:pt x="2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7" y="8"/>
                    <a:pt x="11" y="6"/>
                    <a:pt x="16" y="6"/>
                  </a:cubicBezTo>
                  <a:cubicBezTo>
                    <a:pt x="23" y="6"/>
                    <a:pt x="26" y="10"/>
                    <a:pt x="26" y="15"/>
                  </a:cubicBezTo>
                  <a:cubicBezTo>
                    <a:pt x="26" y="22"/>
                    <a:pt x="19" y="25"/>
                    <a:pt x="13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8" y="34"/>
                    <a:pt x="28" y="42"/>
                  </a:cubicBezTo>
                  <a:cubicBezTo>
                    <a:pt x="28" y="47"/>
                    <a:pt x="25" y="53"/>
                    <a:pt x="15" y="53"/>
                  </a:cubicBezTo>
                  <a:cubicBezTo>
                    <a:pt x="10" y="53"/>
                    <a:pt x="5" y="51"/>
                    <a:pt x="2" y="5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" y="57"/>
                    <a:pt x="9" y="59"/>
                    <a:pt x="15" y="59"/>
                  </a:cubicBezTo>
                  <a:cubicBezTo>
                    <a:pt x="29" y="59"/>
                    <a:pt x="36" y="51"/>
                    <a:pt x="3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09" name="Freeform 445"/>
            <p:cNvSpPr>
              <a:spLocks noEditPoints="1"/>
            </p:cNvSpPr>
            <p:nvPr/>
          </p:nvSpPr>
          <p:spPr bwMode="auto">
            <a:xfrm>
              <a:off x="3469027" y="4710869"/>
              <a:ext cx="26839" cy="40545"/>
            </a:xfrm>
            <a:custGeom>
              <a:avLst/>
              <a:gdLst>
                <a:gd name="T0" fmla="*/ 23 w 40"/>
                <a:gd name="T1" fmla="*/ 21 h 60"/>
                <a:gd name="T2" fmla="*/ 9 w 40"/>
                <a:gd name="T3" fmla="*/ 28 h 60"/>
                <a:gd name="T4" fmla="*/ 8 w 40"/>
                <a:gd name="T5" fmla="*/ 28 h 60"/>
                <a:gd name="T6" fmla="*/ 28 w 40"/>
                <a:gd name="T7" fmla="*/ 7 h 60"/>
                <a:gd name="T8" fmla="*/ 34 w 40"/>
                <a:gd name="T9" fmla="*/ 7 h 60"/>
                <a:gd name="T10" fmla="*/ 34 w 40"/>
                <a:gd name="T11" fmla="*/ 0 h 60"/>
                <a:gd name="T12" fmla="*/ 29 w 40"/>
                <a:gd name="T13" fmla="*/ 1 h 60"/>
                <a:gd name="T14" fmla="*/ 10 w 40"/>
                <a:gd name="T15" fmla="*/ 9 h 60"/>
                <a:gd name="T16" fmla="*/ 0 w 40"/>
                <a:gd name="T17" fmla="*/ 35 h 60"/>
                <a:gd name="T18" fmla="*/ 21 w 40"/>
                <a:gd name="T19" fmla="*/ 60 h 60"/>
                <a:gd name="T20" fmla="*/ 40 w 40"/>
                <a:gd name="T21" fmla="*/ 39 h 60"/>
                <a:gd name="T22" fmla="*/ 23 w 40"/>
                <a:gd name="T23" fmla="*/ 21 h 60"/>
                <a:gd name="T24" fmla="*/ 21 w 40"/>
                <a:gd name="T25" fmla="*/ 54 h 60"/>
                <a:gd name="T26" fmla="*/ 8 w 40"/>
                <a:gd name="T27" fmla="*/ 37 h 60"/>
                <a:gd name="T28" fmla="*/ 9 w 40"/>
                <a:gd name="T29" fmla="*/ 34 h 60"/>
                <a:gd name="T30" fmla="*/ 20 w 40"/>
                <a:gd name="T31" fmla="*/ 27 h 60"/>
                <a:gd name="T32" fmla="*/ 32 w 40"/>
                <a:gd name="T33" fmla="*/ 40 h 60"/>
                <a:gd name="T34" fmla="*/ 21 w 40"/>
                <a:gd name="T3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60">
                  <a:moveTo>
                    <a:pt x="23" y="21"/>
                  </a:moveTo>
                  <a:cubicBezTo>
                    <a:pt x="16" y="21"/>
                    <a:pt x="11" y="24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18"/>
                    <a:pt x="16" y="9"/>
                    <a:pt x="28" y="7"/>
                  </a:cubicBezTo>
                  <a:cubicBezTo>
                    <a:pt x="31" y="7"/>
                    <a:pt x="33" y="7"/>
                    <a:pt x="34" y="7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1"/>
                    <a:pt x="29" y="1"/>
                  </a:cubicBezTo>
                  <a:cubicBezTo>
                    <a:pt x="21" y="2"/>
                    <a:pt x="15" y="5"/>
                    <a:pt x="10" y="9"/>
                  </a:cubicBezTo>
                  <a:cubicBezTo>
                    <a:pt x="5" y="15"/>
                    <a:pt x="0" y="24"/>
                    <a:pt x="0" y="35"/>
                  </a:cubicBezTo>
                  <a:cubicBezTo>
                    <a:pt x="0" y="50"/>
                    <a:pt x="9" y="60"/>
                    <a:pt x="21" y="60"/>
                  </a:cubicBezTo>
                  <a:cubicBezTo>
                    <a:pt x="33" y="60"/>
                    <a:pt x="40" y="50"/>
                    <a:pt x="40" y="39"/>
                  </a:cubicBezTo>
                  <a:cubicBezTo>
                    <a:pt x="40" y="28"/>
                    <a:pt x="33" y="21"/>
                    <a:pt x="23" y="21"/>
                  </a:cubicBezTo>
                  <a:close/>
                  <a:moveTo>
                    <a:pt x="21" y="54"/>
                  </a:moveTo>
                  <a:cubicBezTo>
                    <a:pt x="13" y="54"/>
                    <a:pt x="8" y="47"/>
                    <a:pt x="8" y="37"/>
                  </a:cubicBezTo>
                  <a:cubicBezTo>
                    <a:pt x="8" y="36"/>
                    <a:pt x="9" y="35"/>
                    <a:pt x="9" y="34"/>
                  </a:cubicBezTo>
                  <a:cubicBezTo>
                    <a:pt x="11" y="30"/>
                    <a:pt x="15" y="27"/>
                    <a:pt x="20" y="27"/>
                  </a:cubicBezTo>
                  <a:cubicBezTo>
                    <a:pt x="27" y="27"/>
                    <a:pt x="32" y="32"/>
                    <a:pt x="32" y="40"/>
                  </a:cubicBezTo>
                  <a:cubicBezTo>
                    <a:pt x="32" y="48"/>
                    <a:pt x="28" y="54"/>
                    <a:pt x="2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10" name="Freeform 446"/>
            <p:cNvSpPr>
              <a:spLocks noEditPoints="1"/>
            </p:cNvSpPr>
            <p:nvPr/>
          </p:nvSpPr>
          <p:spPr bwMode="auto">
            <a:xfrm>
              <a:off x="3339398" y="4606366"/>
              <a:ext cx="25697" cy="39974"/>
            </a:xfrm>
            <a:custGeom>
              <a:avLst/>
              <a:gdLst>
                <a:gd name="T0" fmla="*/ 19 w 38"/>
                <a:gd name="T1" fmla="*/ 0 h 59"/>
                <a:gd name="T2" fmla="*/ 0 w 38"/>
                <a:gd name="T3" fmla="*/ 20 h 59"/>
                <a:gd name="T4" fmla="*/ 17 w 38"/>
                <a:gd name="T5" fmla="*/ 38 h 59"/>
                <a:gd name="T6" fmla="*/ 30 w 38"/>
                <a:gd name="T7" fmla="*/ 32 h 59"/>
                <a:gd name="T8" fmla="*/ 30 w 38"/>
                <a:gd name="T9" fmla="*/ 32 h 59"/>
                <a:gd name="T10" fmla="*/ 23 w 38"/>
                <a:gd name="T11" fmla="*/ 47 h 59"/>
                <a:gd name="T12" fmla="*/ 11 w 38"/>
                <a:gd name="T13" fmla="*/ 53 h 59"/>
                <a:gd name="T14" fmla="*/ 5 w 38"/>
                <a:gd name="T15" fmla="*/ 53 h 59"/>
                <a:gd name="T16" fmla="*/ 5 w 38"/>
                <a:gd name="T17" fmla="*/ 59 h 59"/>
                <a:gd name="T18" fmla="*/ 12 w 38"/>
                <a:gd name="T19" fmla="*/ 59 h 59"/>
                <a:gd name="T20" fmla="*/ 28 w 38"/>
                <a:gd name="T21" fmla="*/ 51 h 59"/>
                <a:gd name="T22" fmla="*/ 38 w 38"/>
                <a:gd name="T23" fmla="*/ 24 h 59"/>
                <a:gd name="T24" fmla="*/ 19 w 38"/>
                <a:gd name="T25" fmla="*/ 0 h 59"/>
                <a:gd name="T26" fmla="*/ 30 w 38"/>
                <a:gd name="T27" fmla="*/ 26 h 59"/>
                <a:gd name="T28" fmla="*/ 18 w 38"/>
                <a:gd name="T29" fmla="*/ 32 h 59"/>
                <a:gd name="T30" fmla="*/ 7 w 38"/>
                <a:gd name="T31" fmla="*/ 20 h 59"/>
                <a:gd name="T32" fmla="*/ 19 w 38"/>
                <a:gd name="T33" fmla="*/ 6 h 59"/>
                <a:gd name="T34" fmla="*/ 30 w 38"/>
                <a:gd name="T35" fmla="*/ 23 h 59"/>
                <a:gd name="T36" fmla="*/ 30 w 38"/>
                <a:gd name="T37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59">
                  <a:moveTo>
                    <a:pt x="19" y="0"/>
                  </a:moveTo>
                  <a:cubicBezTo>
                    <a:pt x="8" y="0"/>
                    <a:pt x="0" y="10"/>
                    <a:pt x="0" y="20"/>
                  </a:cubicBezTo>
                  <a:cubicBezTo>
                    <a:pt x="0" y="30"/>
                    <a:pt x="6" y="38"/>
                    <a:pt x="17" y="38"/>
                  </a:cubicBezTo>
                  <a:cubicBezTo>
                    <a:pt x="22" y="38"/>
                    <a:pt x="27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9"/>
                    <a:pt x="27" y="44"/>
                    <a:pt x="23" y="47"/>
                  </a:cubicBezTo>
                  <a:cubicBezTo>
                    <a:pt x="20" y="50"/>
                    <a:pt x="15" y="52"/>
                    <a:pt x="11" y="53"/>
                  </a:cubicBezTo>
                  <a:cubicBezTo>
                    <a:pt x="8" y="53"/>
                    <a:pt x="6" y="53"/>
                    <a:pt x="5" y="53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9" y="59"/>
                    <a:pt x="12" y="59"/>
                  </a:cubicBezTo>
                  <a:cubicBezTo>
                    <a:pt x="18" y="58"/>
                    <a:pt x="24" y="56"/>
                    <a:pt x="28" y="51"/>
                  </a:cubicBezTo>
                  <a:cubicBezTo>
                    <a:pt x="34" y="46"/>
                    <a:pt x="38" y="37"/>
                    <a:pt x="38" y="24"/>
                  </a:cubicBezTo>
                  <a:cubicBezTo>
                    <a:pt x="38" y="9"/>
                    <a:pt x="31" y="0"/>
                    <a:pt x="19" y="0"/>
                  </a:cubicBezTo>
                  <a:close/>
                  <a:moveTo>
                    <a:pt x="30" y="26"/>
                  </a:moveTo>
                  <a:cubicBezTo>
                    <a:pt x="28" y="30"/>
                    <a:pt x="24" y="32"/>
                    <a:pt x="18" y="32"/>
                  </a:cubicBezTo>
                  <a:cubicBezTo>
                    <a:pt x="12" y="32"/>
                    <a:pt x="7" y="27"/>
                    <a:pt x="7" y="20"/>
                  </a:cubicBezTo>
                  <a:cubicBezTo>
                    <a:pt x="7" y="12"/>
                    <a:pt x="12" y="6"/>
                    <a:pt x="19" y="6"/>
                  </a:cubicBezTo>
                  <a:cubicBezTo>
                    <a:pt x="27" y="6"/>
                    <a:pt x="30" y="13"/>
                    <a:pt x="30" y="23"/>
                  </a:cubicBezTo>
                  <a:cubicBezTo>
                    <a:pt x="30" y="25"/>
                    <a:pt x="30" y="25"/>
                    <a:pt x="3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11" name="Oval 447"/>
            <p:cNvSpPr>
              <a:spLocks noChangeArrowheads="1"/>
            </p:cNvSpPr>
            <p:nvPr/>
          </p:nvSpPr>
          <p:spPr bwMode="auto">
            <a:xfrm>
              <a:off x="3388794" y="4539553"/>
              <a:ext cx="18845" cy="18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12" name="Oval 448"/>
            <p:cNvSpPr>
              <a:spLocks noChangeArrowheads="1"/>
            </p:cNvSpPr>
            <p:nvPr/>
          </p:nvSpPr>
          <p:spPr bwMode="auto">
            <a:xfrm>
              <a:off x="3552686" y="4539553"/>
              <a:ext cx="19416" cy="18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13" name="Oval 449"/>
            <p:cNvSpPr>
              <a:spLocks noChangeArrowheads="1"/>
            </p:cNvSpPr>
            <p:nvPr/>
          </p:nvSpPr>
          <p:spPr bwMode="auto">
            <a:xfrm>
              <a:off x="3552686" y="4695450"/>
              <a:ext cx="19416" cy="177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14" name="Freeform 450"/>
            <p:cNvSpPr>
              <a:spLocks/>
            </p:cNvSpPr>
            <p:nvPr/>
          </p:nvSpPr>
          <p:spPr bwMode="auto">
            <a:xfrm>
              <a:off x="3085851" y="4650337"/>
              <a:ext cx="211860" cy="97650"/>
            </a:xfrm>
            <a:custGeom>
              <a:avLst/>
              <a:gdLst>
                <a:gd name="T0" fmla="*/ 92 w 314"/>
                <a:gd name="T1" fmla="*/ 51 h 145"/>
                <a:gd name="T2" fmla="*/ 92 w 314"/>
                <a:gd name="T3" fmla="*/ 0 h 145"/>
                <a:gd name="T4" fmla="*/ 0 w 314"/>
                <a:gd name="T5" fmla="*/ 71 h 145"/>
                <a:gd name="T6" fmla="*/ 92 w 314"/>
                <a:gd name="T7" fmla="*/ 145 h 145"/>
                <a:gd name="T8" fmla="*/ 92 w 314"/>
                <a:gd name="T9" fmla="*/ 94 h 145"/>
                <a:gd name="T10" fmla="*/ 314 w 314"/>
                <a:gd name="T11" fmla="*/ 94 h 145"/>
                <a:gd name="T12" fmla="*/ 297 w 314"/>
                <a:gd name="T13" fmla="*/ 51 h 145"/>
                <a:gd name="T14" fmla="*/ 92 w 314"/>
                <a:gd name="T15" fmla="*/ 5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145">
                  <a:moveTo>
                    <a:pt x="92" y="51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314" y="94"/>
                    <a:pt x="314" y="94"/>
                    <a:pt x="314" y="94"/>
                  </a:cubicBezTo>
                  <a:cubicBezTo>
                    <a:pt x="308" y="80"/>
                    <a:pt x="302" y="66"/>
                    <a:pt x="297" y="51"/>
                  </a:cubicBezTo>
                  <a:lnTo>
                    <a:pt x="92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15" name="Oval 451"/>
            <p:cNvSpPr>
              <a:spLocks noChangeArrowheads="1"/>
            </p:cNvSpPr>
            <p:nvPr/>
          </p:nvSpPr>
          <p:spPr bwMode="auto">
            <a:xfrm>
              <a:off x="3388794" y="4696021"/>
              <a:ext cx="18845" cy="177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16" name="Freeform 452"/>
            <p:cNvSpPr>
              <a:spLocks/>
            </p:cNvSpPr>
            <p:nvPr/>
          </p:nvSpPr>
          <p:spPr bwMode="auto">
            <a:xfrm>
              <a:off x="3698304" y="4718292"/>
              <a:ext cx="35120" cy="60246"/>
            </a:xfrm>
            <a:custGeom>
              <a:avLst/>
              <a:gdLst>
                <a:gd name="T0" fmla="*/ 0 w 52"/>
                <a:gd name="T1" fmla="*/ 0 h 89"/>
                <a:gd name="T2" fmla="*/ 0 w 52"/>
                <a:gd name="T3" fmla="*/ 78 h 89"/>
                <a:gd name="T4" fmla="*/ 26 w 52"/>
                <a:gd name="T5" fmla="*/ 89 h 89"/>
                <a:gd name="T6" fmla="*/ 52 w 52"/>
                <a:gd name="T7" fmla="*/ 78 h 89"/>
                <a:gd name="T8" fmla="*/ 52 w 52"/>
                <a:gd name="T9" fmla="*/ 0 h 89"/>
                <a:gd name="T10" fmla="*/ 26 w 52"/>
                <a:gd name="T11" fmla="*/ 6 h 89"/>
                <a:gd name="T12" fmla="*/ 0 w 52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9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4"/>
                    <a:pt x="11" y="89"/>
                    <a:pt x="26" y="89"/>
                  </a:cubicBezTo>
                  <a:cubicBezTo>
                    <a:pt x="40" y="89"/>
                    <a:pt x="52" y="84"/>
                    <a:pt x="52" y="7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5" y="6"/>
                    <a:pt x="26" y="6"/>
                  </a:cubicBezTo>
                  <a:cubicBezTo>
                    <a:pt x="16" y="6"/>
                    <a:pt x="5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17" name="Oval 453"/>
            <p:cNvSpPr>
              <a:spLocks noChangeArrowheads="1"/>
            </p:cNvSpPr>
            <p:nvPr/>
          </p:nvSpPr>
          <p:spPr bwMode="auto">
            <a:xfrm>
              <a:off x="3698304" y="4704873"/>
              <a:ext cx="35120" cy="142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18" name="Freeform 454"/>
            <p:cNvSpPr>
              <a:spLocks/>
            </p:cNvSpPr>
            <p:nvPr/>
          </p:nvSpPr>
          <p:spPr bwMode="auto">
            <a:xfrm>
              <a:off x="3748271" y="4695450"/>
              <a:ext cx="35120" cy="83088"/>
            </a:xfrm>
            <a:custGeom>
              <a:avLst/>
              <a:gdLst>
                <a:gd name="T0" fmla="*/ 0 w 52"/>
                <a:gd name="T1" fmla="*/ 0 h 123"/>
                <a:gd name="T2" fmla="*/ 0 w 52"/>
                <a:gd name="T3" fmla="*/ 110 h 123"/>
                <a:gd name="T4" fmla="*/ 0 w 52"/>
                <a:gd name="T5" fmla="*/ 112 h 123"/>
                <a:gd name="T6" fmla="*/ 26 w 52"/>
                <a:gd name="T7" fmla="*/ 123 h 123"/>
                <a:gd name="T8" fmla="*/ 52 w 52"/>
                <a:gd name="T9" fmla="*/ 112 h 123"/>
                <a:gd name="T10" fmla="*/ 52 w 52"/>
                <a:gd name="T11" fmla="*/ 112 h 123"/>
                <a:gd name="T12" fmla="*/ 52 w 52"/>
                <a:gd name="T13" fmla="*/ 0 h 123"/>
                <a:gd name="T14" fmla="*/ 26 w 52"/>
                <a:gd name="T15" fmla="*/ 6 h 123"/>
                <a:gd name="T16" fmla="*/ 0 w 52"/>
                <a:gd name="T1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23">
                  <a:moveTo>
                    <a:pt x="0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18"/>
                    <a:pt x="11" y="123"/>
                    <a:pt x="26" y="123"/>
                  </a:cubicBezTo>
                  <a:cubicBezTo>
                    <a:pt x="40" y="123"/>
                    <a:pt x="52" y="118"/>
                    <a:pt x="52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19" name="Oval 455"/>
            <p:cNvSpPr>
              <a:spLocks noChangeArrowheads="1"/>
            </p:cNvSpPr>
            <p:nvPr/>
          </p:nvSpPr>
          <p:spPr bwMode="auto">
            <a:xfrm>
              <a:off x="3748271" y="4682030"/>
              <a:ext cx="35120" cy="1399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0" name="Freeform 456"/>
            <p:cNvSpPr>
              <a:spLocks/>
            </p:cNvSpPr>
            <p:nvPr/>
          </p:nvSpPr>
          <p:spPr bwMode="auto">
            <a:xfrm>
              <a:off x="3797667" y="4644912"/>
              <a:ext cx="35691" cy="133626"/>
            </a:xfrm>
            <a:custGeom>
              <a:avLst/>
              <a:gdLst>
                <a:gd name="T0" fmla="*/ 0 w 53"/>
                <a:gd name="T1" fmla="*/ 0 h 198"/>
                <a:gd name="T2" fmla="*/ 0 w 53"/>
                <a:gd name="T3" fmla="*/ 187 h 198"/>
                <a:gd name="T4" fmla="*/ 26 w 53"/>
                <a:gd name="T5" fmla="*/ 198 h 198"/>
                <a:gd name="T6" fmla="*/ 53 w 53"/>
                <a:gd name="T7" fmla="*/ 187 h 198"/>
                <a:gd name="T8" fmla="*/ 53 w 53"/>
                <a:gd name="T9" fmla="*/ 0 h 198"/>
                <a:gd name="T10" fmla="*/ 26 w 53"/>
                <a:gd name="T11" fmla="*/ 7 h 198"/>
                <a:gd name="T12" fmla="*/ 0 w 53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98">
                  <a:moveTo>
                    <a:pt x="0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93"/>
                    <a:pt x="12" y="198"/>
                    <a:pt x="26" y="198"/>
                  </a:cubicBezTo>
                  <a:cubicBezTo>
                    <a:pt x="41" y="198"/>
                    <a:pt x="53" y="193"/>
                    <a:pt x="53" y="18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7" y="5"/>
                    <a:pt x="36" y="7"/>
                    <a:pt x="26" y="7"/>
                  </a:cubicBezTo>
                  <a:cubicBezTo>
                    <a:pt x="17" y="7"/>
                    <a:pt x="6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1" name="Oval 457"/>
            <p:cNvSpPr>
              <a:spLocks noChangeArrowheads="1"/>
            </p:cNvSpPr>
            <p:nvPr/>
          </p:nvSpPr>
          <p:spPr bwMode="auto">
            <a:xfrm>
              <a:off x="3797667" y="4631492"/>
              <a:ext cx="35691" cy="148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2" name="Freeform 458"/>
            <p:cNvSpPr>
              <a:spLocks/>
            </p:cNvSpPr>
            <p:nvPr/>
          </p:nvSpPr>
          <p:spPr bwMode="auto">
            <a:xfrm>
              <a:off x="3222047" y="4588093"/>
              <a:ext cx="35120" cy="60246"/>
            </a:xfrm>
            <a:custGeom>
              <a:avLst/>
              <a:gdLst>
                <a:gd name="T0" fmla="*/ 26 w 52"/>
                <a:gd name="T1" fmla="*/ 89 h 89"/>
                <a:gd name="T2" fmla="*/ 52 w 52"/>
                <a:gd name="T3" fmla="*/ 78 h 89"/>
                <a:gd name="T4" fmla="*/ 52 w 52"/>
                <a:gd name="T5" fmla="*/ 0 h 89"/>
                <a:gd name="T6" fmla="*/ 26 w 52"/>
                <a:gd name="T7" fmla="*/ 6 h 89"/>
                <a:gd name="T8" fmla="*/ 0 w 52"/>
                <a:gd name="T9" fmla="*/ 0 h 89"/>
                <a:gd name="T10" fmla="*/ 0 w 52"/>
                <a:gd name="T11" fmla="*/ 78 h 89"/>
                <a:gd name="T12" fmla="*/ 26 w 52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9">
                  <a:moveTo>
                    <a:pt x="26" y="89"/>
                  </a:moveTo>
                  <a:cubicBezTo>
                    <a:pt x="40" y="89"/>
                    <a:pt x="52" y="84"/>
                    <a:pt x="52" y="7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4"/>
                    <a:pt x="11" y="89"/>
                    <a:pt x="26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3" name="Oval 459"/>
            <p:cNvSpPr>
              <a:spLocks noChangeArrowheads="1"/>
            </p:cNvSpPr>
            <p:nvPr/>
          </p:nvSpPr>
          <p:spPr bwMode="auto">
            <a:xfrm>
              <a:off x="3222047" y="4574673"/>
              <a:ext cx="35120" cy="142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4" name="Freeform 460"/>
            <p:cNvSpPr>
              <a:spLocks/>
            </p:cNvSpPr>
            <p:nvPr/>
          </p:nvSpPr>
          <p:spPr bwMode="auto">
            <a:xfrm>
              <a:off x="3171509" y="4565250"/>
              <a:ext cx="35691" cy="83088"/>
            </a:xfrm>
            <a:custGeom>
              <a:avLst/>
              <a:gdLst>
                <a:gd name="T0" fmla="*/ 26 w 53"/>
                <a:gd name="T1" fmla="*/ 123 h 123"/>
                <a:gd name="T2" fmla="*/ 53 w 53"/>
                <a:gd name="T3" fmla="*/ 112 h 123"/>
                <a:gd name="T4" fmla="*/ 52 w 53"/>
                <a:gd name="T5" fmla="*/ 110 h 123"/>
                <a:gd name="T6" fmla="*/ 52 w 53"/>
                <a:gd name="T7" fmla="*/ 0 h 123"/>
                <a:gd name="T8" fmla="*/ 26 w 53"/>
                <a:gd name="T9" fmla="*/ 6 h 123"/>
                <a:gd name="T10" fmla="*/ 0 w 53"/>
                <a:gd name="T11" fmla="*/ 0 h 123"/>
                <a:gd name="T12" fmla="*/ 0 w 53"/>
                <a:gd name="T13" fmla="*/ 112 h 123"/>
                <a:gd name="T14" fmla="*/ 0 w 53"/>
                <a:gd name="T15" fmla="*/ 112 h 123"/>
                <a:gd name="T16" fmla="*/ 26 w 53"/>
                <a:gd name="T1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23">
                  <a:moveTo>
                    <a:pt x="26" y="123"/>
                  </a:moveTo>
                  <a:cubicBezTo>
                    <a:pt x="41" y="123"/>
                    <a:pt x="53" y="118"/>
                    <a:pt x="53" y="112"/>
                  </a:cubicBezTo>
                  <a:cubicBezTo>
                    <a:pt x="53" y="111"/>
                    <a:pt x="52" y="111"/>
                    <a:pt x="52" y="11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12" y="123"/>
                    <a:pt x="26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5" name="Oval 461"/>
            <p:cNvSpPr>
              <a:spLocks noChangeArrowheads="1"/>
            </p:cNvSpPr>
            <p:nvPr/>
          </p:nvSpPr>
          <p:spPr bwMode="auto">
            <a:xfrm>
              <a:off x="3171509" y="4551831"/>
              <a:ext cx="35120" cy="1399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6" name="Freeform 462"/>
            <p:cNvSpPr>
              <a:spLocks/>
            </p:cNvSpPr>
            <p:nvPr/>
          </p:nvSpPr>
          <p:spPr bwMode="auto">
            <a:xfrm>
              <a:off x="3122113" y="4514712"/>
              <a:ext cx="35120" cy="133626"/>
            </a:xfrm>
            <a:custGeom>
              <a:avLst/>
              <a:gdLst>
                <a:gd name="T0" fmla="*/ 26 w 52"/>
                <a:gd name="T1" fmla="*/ 198 h 198"/>
                <a:gd name="T2" fmla="*/ 52 w 52"/>
                <a:gd name="T3" fmla="*/ 187 h 198"/>
                <a:gd name="T4" fmla="*/ 52 w 52"/>
                <a:gd name="T5" fmla="*/ 0 h 198"/>
                <a:gd name="T6" fmla="*/ 26 w 52"/>
                <a:gd name="T7" fmla="*/ 7 h 198"/>
                <a:gd name="T8" fmla="*/ 0 w 52"/>
                <a:gd name="T9" fmla="*/ 0 h 198"/>
                <a:gd name="T10" fmla="*/ 0 w 52"/>
                <a:gd name="T11" fmla="*/ 187 h 198"/>
                <a:gd name="T12" fmla="*/ 26 w 52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98">
                  <a:moveTo>
                    <a:pt x="26" y="198"/>
                  </a:moveTo>
                  <a:cubicBezTo>
                    <a:pt x="40" y="198"/>
                    <a:pt x="52" y="193"/>
                    <a:pt x="52" y="187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5"/>
                    <a:pt x="36" y="7"/>
                    <a:pt x="26" y="7"/>
                  </a:cubicBezTo>
                  <a:cubicBezTo>
                    <a:pt x="16" y="7"/>
                    <a:pt x="6" y="5"/>
                    <a:pt x="0" y="0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3"/>
                    <a:pt x="11" y="198"/>
                    <a:pt x="2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7" name="Oval 463"/>
            <p:cNvSpPr>
              <a:spLocks noChangeArrowheads="1"/>
            </p:cNvSpPr>
            <p:nvPr/>
          </p:nvSpPr>
          <p:spPr bwMode="auto">
            <a:xfrm>
              <a:off x="3122113" y="4501293"/>
              <a:ext cx="35120" cy="148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8" name="Freeform 464"/>
            <p:cNvSpPr>
              <a:spLocks noEditPoints="1"/>
            </p:cNvSpPr>
            <p:nvPr/>
          </p:nvSpPr>
          <p:spPr bwMode="auto">
            <a:xfrm>
              <a:off x="3156661" y="4726572"/>
              <a:ext cx="115352" cy="115923"/>
            </a:xfrm>
            <a:custGeom>
              <a:avLst/>
              <a:gdLst>
                <a:gd name="T0" fmla="*/ 85 w 171"/>
                <a:gd name="T1" fmla="*/ 0 h 172"/>
                <a:gd name="T2" fmla="*/ 0 w 171"/>
                <a:gd name="T3" fmla="*/ 86 h 172"/>
                <a:gd name="T4" fmla="*/ 85 w 171"/>
                <a:gd name="T5" fmla="*/ 172 h 172"/>
                <a:gd name="T6" fmla="*/ 171 w 171"/>
                <a:gd name="T7" fmla="*/ 86 h 172"/>
                <a:gd name="T8" fmla="*/ 85 w 171"/>
                <a:gd name="T9" fmla="*/ 0 h 172"/>
                <a:gd name="T10" fmla="*/ 85 w 171"/>
                <a:gd name="T11" fmla="*/ 151 h 172"/>
                <a:gd name="T12" fmla="*/ 21 w 171"/>
                <a:gd name="T13" fmla="*/ 86 h 172"/>
                <a:gd name="T14" fmla="*/ 85 w 171"/>
                <a:gd name="T15" fmla="*/ 21 h 172"/>
                <a:gd name="T16" fmla="*/ 150 w 171"/>
                <a:gd name="T17" fmla="*/ 86 h 172"/>
                <a:gd name="T18" fmla="*/ 85 w 171"/>
                <a:gd name="T19" fmla="*/ 15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2">
                  <a:moveTo>
                    <a:pt x="85" y="0"/>
                  </a:moveTo>
                  <a:cubicBezTo>
                    <a:pt x="38" y="0"/>
                    <a:pt x="0" y="39"/>
                    <a:pt x="0" y="86"/>
                  </a:cubicBezTo>
                  <a:cubicBezTo>
                    <a:pt x="0" y="133"/>
                    <a:pt x="38" y="172"/>
                    <a:pt x="85" y="172"/>
                  </a:cubicBezTo>
                  <a:cubicBezTo>
                    <a:pt x="132" y="172"/>
                    <a:pt x="171" y="133"/>
                    <a:pt x="171" y="86"/>
                  </a:cubicBezTo>
                  <a:cubicBezTo>
                    <a:pt x="171" y="39"/>
                    <a:pt x="132" y="0"/>
                    <a:pt x="85" y="0"/>
                  </a:cubicBezTo>
                  <a:close/>
                  <a:moveTo>
                    <a:pt x="85" y="151"/>
                  </a:move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5" y="21"/>
                  </a:cubicBezTo>
                  <a:cubicBezTo>
                    <a:pt x="121" y="21"/>
                    <a:pt x="150" y="50"/>
                    <a:pt x="150" y="86"/>
                  </a:cubicBezTo>
                  <a:cubicBezTo>
                    <a:pt x="150" y="122"/>
                    <a:pt x="121" y="151"/>
                    <a:pt x="85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9" name="Freeform 465"/>
            <p:cNvSpPr>
              <a:spLocks/>
            </p:cNvSpPr>
            <p:nvPr/>
          </p:nvSpPr>
          <p:spPr bwMode="auto">
            <a:xfrm>
              <a:off x="3196349" y="4752841"/>
              <a:ext cx="34549" cy="63387"/>
            </a:xfrm>
            <a:custGeom>
              <a:avLst/>
              <a:gdLst>
                <a:gd name="T0" fmla="*/ 32 w 51"/>
                <a:gd name="T1" fmla="*/ 39 h 94"/>
                <a:gd name="T2" fmla="*/ 18 w 51"/>
                <a:gd name="T3" fmla="*/ 30 h 94"/>
                <a:gd name="T4" fmla="*/ 28 w 51"/>
                <a:gd name="T5" fmla="*/ 23 h 94"/>
                <a:gd name="T6" fmla="*/ 44 w 51"/>
                <a:gd name="T7" fmla="*/ 27 h 94"/>
                <a:gd name="T8" fmla="*/ 48 w 51"/>
                <a:gd name="T9" fmla="*/ 14 h 94"/>
                <a:gd name="T10" fmla="*/ 31 w 51"/>
                <a:gd name="T11" fmla="*/ 10 h 94"/>
                <a:gd name="T12" fmla="*/ 31 w 51"/>
                <a:gd name="T13" fmla="*/ 0 h 94"/>
                <a:gd name="T14" fmla="*/ 20 w 51"/>
                <a:gd name="T15" fmla="*/ 0 h 94"/>
                <a:gd name="T16" fmla="*/ 20 w 51"/>
                <a:gd name="T17" fmla="*/ 11 h 94"/>
                <a:gd name="T18" fmla="*/ 0 w 51"/>
                <a:gd name="T19" fmla="*/ 32 h 94"/>
                <a:gd name="T20" fmla="*/ 21 w 51"/>
                <a:gd name="T21" fmla="*/ 53 h 94"/>
                <a:gd name="T22" fmla="*/ 33 w 51"/>
                <a:gd name="T23" fmla="*/ 62 h 94"/>
                <a:gd name="T24" fmla="*/ 22 w 51"/>
                <a:gd name="T25" fmla="*/ 70 h 94"/>
                <a:gd name="T26" fmla="*/ 3 w 51"/>
                <a:gd name="T27" fmla="*/ 65 h 94"/>
                <a:gd name="T28" fmla="*/ 0 w 51"/>
                <a:gd name="T29" fmla="*/ 78 h 94"/>
                <a:gd name="T30" fmla="*/ 19 w 51"/>
                <a:gd name="T31" fmla="*/ 83 h 94"/>
                <a:gd name="T32" fmla="*/ 19 w 51"/>
                <a:gd name="T33" fmla="*/ 94 h 94"/>
                <a:gd name="T34" fmla="*/ 30 w 51"/>
                <a:gd name="T35" fmla="*/ 94 h 94"/>
                <a:gd name="T36" fmla="*/ 30 w 51"/>
                <a:gd name="T37" fmla="*/ 82 h 94"/>
                <a:gd name="T38" fmla="*/ 51 w 51"/>
                <a:gd name="T39" fmla="*/ 61 h 94"/>
                <a:gd name="T40" fmla="*/ 32 w 51"/>
                <a:gd name="T41" fmla="*/ 3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94">
                  <a:moveTo>
                    <a:pt x="32" y="39"/>
                  </a:moveTo>
                  <a:cubicBezTo>
                    <a:pt x="22" y="36"/>
                    <a:pt x="18" y="33"/>
                    <a:pt x="18" y="30"/>
                  </a:cubicBezTo>
                  <a:cubicBezTo>
                    <a:pt x="18" y="26"/>
                    <a:pt x="20" y="23"/>
                    <a:pt x="28" y="23"/>
                  </a:cubicBezTo>
                  <a:cubicBezTo>
                    <a:pt x="36" y="23"/>
                    <a:pt x="41" y="26"/>
                    <a:pt x="44" y="27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4" y="12"/>
                    <a:pt x="38" y="11"/>
                    <a:pt x="31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7" y="13"/>
                    <a:pt x="0" y="21"/>
                    <a:pt x="0" y="32"/>
                  </a:cubicBezTo>
                  <a:cubicBezTo>
                    <a:pt x="0" y="43"/>
                    <a:pt x="9" y="48"/>
                    <a:pt x="21" y="53"/>
                  </a:cubicBezTo>
                  <a:cubicBezTo>
                    <a:pt x="30" y="55"/>
                    <a:pt x="33" y="58"/>
                    <a:pt x="33" y="62"/>
                  </a:cubicBezTo>
                  <a:cubicBezTo>
                    <a:pt x="33" y="67"/>
                    <a:pt x="29" y="70"/>
                    <a:pt x="22" y="70"/>
                  </a:cubicBezTo>
                  <a:cubicBezTo>
                    <a:pt x="15" y="70"/>
                    <a:pt x="8" y="67"/>
                    <a:pt x="3" y="6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4" y="80"/>
                    <a:pt x="11" y="83"/>
                    <a:pt x="19" y="83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44" y="80"/>
                    <a:pt x="51" y="71"/>
                    <a:pt x="51" y="61"/>
                  </a:cubicBezTo>
                  <a:cubicBezTo>
                    <a:pt x="51" y="50"/>
                    <a:pt x="45" y="44"/>
                    <a:pt x="3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30" name="Freeform 466"/>
            <p:cNvSpPr>
              <a:spLocks noEditPoints="1"/>
            </p:cNvSpPr>
            <p:nvPr/>
          </p:nvSpPr>
          <p:spPr bwMode="auto">
            <a:xfrm>
              <a:off x="3679459" y="4418205"/>
              <a:ext cx="115352" cy="115352"/>
            </a:xfrm>
            <a:custGeom>
              <a:avLst/>
              <a:gdLst>
                <a:gd name="T0" fmla="*/ 85 w 171"/>
                <a:gd name="T1" fmla="*/ 171 h 171"/>
                <a:gd name="T2" fmla="*/ 171 w 171"/>
                <a:gd name="T3" fmla="*/ 85 h 171"/>
                <a:gd name="T4" fmla="*/ 85 w 171"/>
                <a:gd name="T5" fmla="*/ 0 h 171"/>
                <a:gd name="T6" fmla="*/ 0 w 171"/>
                <a:gd name="T7" fmla="*/ 85 h 171"/>
                <a:gd name="T8" fmla="*/ 85 w 171"/>
                <a:gd name="T9" fmla="*/ 171 h 171"/>
                <a:gd name="T10" fmla="*/ 85 w 171"/>
                <a:gd name="T11" fmla="*/ 20 h 171"/>
                <a:gd name="T12" fmla="*/ 150 w 171"/>
                <a:gd name="T13" fmla="*/ 85 h 171"/>
                <a:gd name="T14" fmla="*/ 85 w 171"/>
                <a:gd name="T15" fmla="*/ 151 h 171"/>
                <a:gd name="T16" fmla="*/ 21 w 171"/>
                <a:gd name="T17" fmla="*/ 85 h 171"/>
                <a:gd name="T18" fmla="*/ 85 w 171"/>
                <a:gd name="T19" fmla="*/ 2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1">
                  <a:moveTo>
                    <a:pt x="85" y="171"/>
                  </a:moveTo>
                  <a:cubicBezTo>
                    <a:pt x="132" y="171"/>
                    <a:pt x="171" y="133"/>
                    <a:pt x="171" y="85"/>
                  </a:cubicBezTo>
                  <a:cubicBezTo>
                    <a:pt x="171" y="38"/>
                    <a:pt x="132" y="0"/>
                    <a:pt x="85" y="0"/>
                  </a:cubicBezTo>
                  <a:cubicBezTo>
                    <a:pt x="38" y="0"/>
                    <a:pt x="0" y="38"/>
                    <a:pt x="0" y="85"/>
                  </a:cubicBezTo>
                  <a:cubicBezTo>
                    <a:pt x="0" y="133"/>
                    <a:pt x="38" y="171"/>
                    <a:pt x="85" y="171"/>
                  </a:cubicBezTo>
                  <a:close/>
                  <a:moveTo>
                    <a:pt x="85" y="20"/>
                  </a:moveTo>
                  <a:cubicBezTo>
                    <a:pt x="121" y="20"/>
                    <a:pt x="150" y="49"/>
                    <a:pt x="150" y="85"/>
                  </a:cubicBezTo>
                  <a:cubicBezTo>
                    <a:pt x="150" y="121"/>
                    <a:pt x="121" y="151"/>
                    <a:pt x="85" y="151"/>
                  </a:cubicBezTo>
                  <a:cubicBezTo>
                    <a:pt x="50" y="151"/>
                    <a:pt x="21" y="121"/>
                    <a:pt x="21" y="85"/>
                  </a:cubicBezTo>
                  <a:cubicBezTo>
                    <a:pt x="21" y="49"/>
                    <a:pt x="50" y="20"/>
                    <a:pt x="8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31" name="Freeform 467"/>
            <p:cNvSpPr>
              <a:spLocks/>
            </p:cNvSpPr>
            <p:nvPr/>
          </p:nvSpPr>
          <p:spPr bwMode="auto">
            <a:xfrm>
              <a:off x="3711153" y="4447043"/>
              <a:ext cx="41116" cy="58247"/>
            </a:xfrm>
            <a:custGeom>
              <a:avLst/>
              <a:gdLst>
                <a:gd name="T0" fmla="*/ 50 w 61"/>
                <a:gd name="T1" fmla="*/ 86 h 86"/>
                <a:gd name="T2" fmla="*/ 59 w 61"/>
                <a:gd name="T3" fmla="*/ 85 h 86"/>
                <a:gd name="T4" fmla="*/ 61 w 61"/>
                <a:gd name="T5" fmla="*/ 85 h 86"/>
                <a:gd name="T6" fmla="*/ 61 w 61"/>
                <a:gd name="T7" fmla="*/ 68 h 86"/>
                <a:gd name="T8" fmla="*/ 57 w 61"/>
                <a:gd name="T9" fmla="*/ 69 h 86"/>
                <a:gd name="T10" fmla="*/ 50 w 61"/>
                <a:gd name="T11" fmla="*/ 70 h 86"/>
                <a:gd name="T12" fmla="*/ 26 w 61"/>
                <a:gd name="T13" fmla="*/ 56 h 86"/>
                <a:gd name="T14" fmla="*/ 37 w 61"/>
                <a:gd name="T15" fmla="*/ 56 h 86"/>
                <a:gd name="T16" fmla="*/ 37 w 61"/>
                <a:gd name="T17" fmla="*/ 46 h 86"/>
                <a:gd name="T18" fmla="*/ 23 w 61"/>
                <a:gd name="T19" fmla="*/ 46 h 86"/>
                <a:gd name="T20" fmla="*/ 23 w 61"/>
                <a:gd name="T21" fmla="*/ 43 h 86"/>
                <a:gd name="T22" fmla="*/ 23 w 61"/>
                <a:gd name="T23" fmla="*/ 42 h 86"/>
                <a:gd name="T24" fmla="*/ 37 w 61"/>
                <a:gd name="T25" fmla="*/ 42 h 86"/>
                <a:gd name="T26" fmla="*/ 37 w 61"/>
                <a:gd name="T27" fmla="*/ 33 h 86"/>
                <a:gd name="T28" fmla="*/ 25 w 61"/>
                <a:gd name="T29" fmla="*/ 33 h 86"/>
                <a:gd name="T30" fmla="*/ 50 w 61"/>
                <a:gd name="T31" fmla="*/ 16 h 86"/>
                <a:gd name="T32" fmla="*/ 57 w 61"/>
                <a:gd name="T33" fmla="*/ 17 h 86"/>
                <a:gd name="T34" fmla="*/ 61 w 61"/>
                <a:gd name="T35" fmla="*/ 18 h 86"/>
                <a:gd name="T36" fmla="*/ 61 w 61"/>
                <a:gd name="T37" fmla="*/ 1 h 86"/>
                <a:gd name="T38" fmla="*/ 59 w 61"/>
                <a:gd name="T39" fmla="*/ 1 h 86"/>
                <a:gd name="T40" fmla="*/ 50 w 61"/>
                <a:gd name="T41" fmla="*/ 0 h 86"/>
                <a:gd name="T42" fmla="*/ 8 w 61"/>
                <a:gd name="T43" fmla="*/ 33 h 86"/>
                <a:gd name="T44" fmla="*/ 0 w 61"/>
                <a:gd name="T45" fmla="*/ 33 h 86"/>
                <a:gd name="T46" fmla="*/ 0 w 61"/>
                <a:gd name="T47" fmla="*/ 42 h 86"/>
                <a:gd name="T48" fmla="*/ 6 w 61"/>
                <a:gd name="T49" fmla="*/ 42 h 86"/>
                <a:gd name="T50" fmla="*/ 6 w 61"/>
                <a:gd name="T51" fmla="*/ 43 h 86"/>
                <a:gd name="T52" fmla="*/ 6 w 61"/>
                <a:gd name="T53" fmla="*/ 46 h 86"/>
                <a:gd name="T54" fmla="*/ 0 w 61"/>
                <a:gd name="T55" fmla="*/ 46 h 86"/>
                <a:gd name="T56" fmla="*/ 0 w 61"/>
                <a:gd name="T57" fmla="*/ 56 h 86"/>
                <a:gd name="T58" fmla="*/ 8 w 61"/>
                <a:gd name="T59" fmla="*/ 56 h 86"/>
                <a:gd name="T60" fmla="*/ 50 w 61"/>
                <a:gd name="T6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86">
                  <a:moveTo>
                    <a:pt x="50" y="86"/>
                  </a:moveTo>
                  <a:cubicBezTo>
                    <a:pt x="53" y="86"/>
                    <a:pt x="56" y="86"/>
                    <a:pt x="59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5" y="69"/>
                    <a:pt x="52" y="70"/>
                    <a:pt x="50" y="70"/>
                  </a:cubicBezTo>
                  <a:cubicBezTo>
                    <a:pt x="40" y="70"/>
                    <a:pt x="31" y="64"/>
                    <a:pt x="2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3" y="44"/>
                    <a:pt x="23" y="43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9" y="23"/>
                    <a:pt x="39" y="16"/>
                    <a:pt x="50" y="16"/>
                  </a:cubicBezTo>
                  <a:cubicBezTo>
                    <a:pt x="52" y="16"/>
                    <a:pt x="55" y="16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6" y="0"/>
                    <a:pt x="53" y="0"/>
                    <a:pt x="50" y="0"/>
                  </a:cubicBezTo>
                  <a:cubicBezTo>
                    <a:pt x="29" y="0"/>
                    <a:pt x="12" y="14"/>
                    <a:pt x="8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5"/>
                    <a:pt x="6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4" y="73"/>
                    <a:pt x="30" y="86"/>
                    <a:pt x="5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23344" y="1594722"/>
            <a:ext cx="2872884" cy="847207"/>
            <a:chOff x="519647" y="1726438"/>
            <a:chExt cx="2872884" cy="847207"/>
          </a:xfrm>
        </p:grpSpPr>
        <p:sp>
          <p:nvSpPr>
            <p:cNvPr id="133" name="文本框 132"/>
            <p:cNvSpPr txBox="1"/>
            <p:nvPr/>
          </p:nvSpPr>
          <p:spPr bwMode="auto">
            <a:xfrm flipH="1">
              <a:off x="519647" y="2075047"/>
              <a:ext cx="2872884" cy="4985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12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</a:t>
              </a:r>
              <a:r>
                <a:rPr lang="en-US" altLang="zh-CN" sz="12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……</a:t>
              </a:r>
              <a:endParaRPr lang="zh-CN" altLang="en-US" sz="12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 bwMode="auto">
            <a:xfrm flipH="1">
              <a:off x="749445" y="1726438"/>
              <a:ext cx="26430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550842" y="3449034"/>
            <a:ext cx="2745385" cy="847207"/>
            <a:chOff x="647145" y="1726438"/>
            <a:chExt cx="2745385" cy="847207"/>
          </a:xfrm>
        </p:grpSpPr>
        <p:sp>
          <p:nvSpPr>
            <p:cNvPr id="136" name="文本框 135"/>
            <p:cNvSpPr txBox="1"/>
            <p:nvPr/>
          </p:nvSpPr>
          <p:spPr bwMode="auto">
            <a:xfrm flipH="1">
              <a:off x="647145" y="2075047"/>
              <a:ext cx="2745385" cy="4985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12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</a:t>
              </a:r>
              <a:r>
                <a:rPr lang="en-US" altLang="zh-CN" sz="12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……</a:t>
              </a:r>
              <a:endParaRPr lang="zh-CN" altLang="en-US" sz="12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 bwMode="auto">
            <a:xfrm flipH="1">
              <a:off x="905443" y="1726438"/>
              <a:ext cx="2487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550842" y="5353818"/>
            <a:ext cx="2745386" cy="847207"/>
            <a:chOff x="647145" y="1726438"/>
            <a:chExt cx="2745386" cy="847207"/>
          </a:xfrm>
        </p:grpSpPr>
        <p:sp>
          <p:nvSpPr>
            <p:cNvPr id="139" name="文本框 138"/>
            <p:cNvSpPr txBox="1"/>
            <p:nvPr/>
          </p:nvSpPr>
          <p:spPr bwMode="auto">
            <a:xfrm flipH="1">
              <a:off x="647145" y="2075047"/>
              <a:ext cx="2745386" cy="4985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12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</a:t>
              </a:r>
              <a:r>
                <a:rPr lang="en-US" altLang="zh-CN" sz="12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……</a:t>
              </a:r>
              <a:endParaRPr lang="zh-CN" altLang="en-US" sz="12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40" name="文本框 139"/>
            <p:cNvSpPr txBox="1"/>
            <p:nvPr/>
          </p:nvSpPr>
          <p:spPr bwMode="auto">
            <a:xfrm flipH="1">
              <a:off x="905443" y="1726438"/>
              <a:ext cx="24870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8753147" y="1594722"/>
            <a:ext cx="2727652" cy="847207"/>
            <a:chOff x="8824459" y="1140028"/>
            <a:chExt cx="2727652" cy="847207"/>
          </a:xfrm>
        </p:grpSpPr>
        <p:sp>
          <p:nvSpPr>
            <p:cNvPr id="142" name="文本框 141"/>
            <p:cNvSpPr txBox="1"/>
            <p:nvPr/>
          </p:nvSpPr>
          <p:spPr bwMode="auto">
            <a:xfrm flipH="1">
              <a:off x="8824459" y="1488637"/>
              <a:ext cx="2727652" cy="4985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</a:t>
              </a:r>
              <a:r>
                <a:rPr lang="en-US" altLang="zh-CN" sz="12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……</a:t>
              </a:r>
              <a:endParaRPr lang="zh-CN" altLang="en-US" sz="12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 bwMode="auto">
            <a:xfrm flipH="1">
              <a:off x="8824459" y="1140028"/>
              <a:ext cx="260792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144" name="文本框 143"/>
          <p:cNvSpPr txBox="1"/>
          <p:nvPr/>
        </p:nvSpPr>
        <p:spPr bwMode="auto">
          <a:xfrm flipH="1">
            <a:off x="8753147" y="3797643"/>
            <a:ext cx="2727651" cy="49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2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2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45" name="文本框 144"/>
          <p:cNvSpPr txBox="1"/>
          <p:nvPr/>
        </p:nvSpPr>
        <p:spPr bwMode="auto">
          <a:xfrm flipH="1">
            <a:off x="8753147" y="3449034"/>
            <a:ext cx="27276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146" name="文本框 145"/>
          <p:cNvSpPr txBox="1"/>
          <p:nvPr/>
        </p:nvSpPr>
        <p:spPr bwMode="auto">
          <a:xfrm flipH="1">
            <a:off x="8753147" y="5702427"/>
            <a:ext cx="2903938" cy="49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2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2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47" name="文本框 146"/>
          <p:cNvSpPr txBox="1"/>
          <p:nvPr/>
        </p:nvSpPr>
        <p:spPr bwMode="auto">
          <a:xfrm flipH="1">
            <a:off x="8753147" y="5353818"/>
            <a:ext cx="27276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148" name="矩形 147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149" name="文本框 148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060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278274" y="3155071"/>
            <a:ext cx="38884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分钟之内。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78274" y="23573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单击添加标题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384505" y="2930916"/>
            <a:ext cx="3622548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635807" y="2963990"/>
            <a:ext cx="1941495" cy="1941494"/>
            <a:chOff x="2682252" y="2649030"/>
            <a:chExt cx="1941494" cy="1941494"/>
          </a:xfrm>
        </p:grpSpPr>
        <p:sp>
          <p:nvSpPr>
            <p:cNvPr id="14" name="椭圆 13"/>
            <p:cNvSpPr/>
            <p:nvPr/>
          </p:nvSpPr>
          <p:spPr>
            <a:xfrm>
              <a:off x="2682252" y="2649030"/>
              <a:ext cx="1941494" cy="1941494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031464" y="2900109"/>
              <a:ext cx="1243070" cy="1215028"/>
              <a:chOff x="8398619" y="3049266"/>
              <a:chExt cx="671511" cy="656364"/>
            </a:xfrm>
            <a:solidFill>
              <a:schemeClr val="bg1"/>
            </a:solidFill>
          </p:grpSpPr>
          <p:sp>
            <p:nvSpPr>
              <p:cNvPr id="16" name="Freeform 532"/>
              <p:cNvSpPr>
                <a:spLocks/>
              </p:cNvSpPr>
              <p:nvPr/>
            </p:nvSpPr>
            <p:spPr bwMode="auto">
              <a:xfrm>
                <a:off x="8855189" y="3513048"/>
                <a:ext cx="214941" cy="192582"/>
              </a:xfrm>
              <a:custGeom>
                <a:avLst/>
                <a:gdLst>
                  <a:gd name="T0" fmla="*/ 81 w 126"/>
                  <a:gd name="T1" fmla="*/ 0 h 113"/>
                  <a:gd name="T2" fmla="*/ 63 w 126"/>
                  <a:gd name="T3" fmla="*/ 7 h 113"/>
                  <a:gd name="T4" fmla="*/ 77 w 126"/>
                  <a:gd name="T5" fmla="*/ 61 h 113"/>
                  <a:gd name="T6" fmla="*/ 63 w 126"/>
                  <a:gd name="T7" fmla="*/ 83 h 113"/>
                  <a:gd name="T8" fmla="*/ 48 w 126"/>
                  <a:gd name="T9" fmla="*/ 61 h 113"/>
                  <a:gd name="T10" fmla="*/ 63 w 126"/>
                  <a:gd name="T11" fmla="*/ 7 h 113"/>
                  <a:gd name="T12" fmla="*/ 44 w 126"/>
                  <a:gd name="T13" fmla="*/ 0 h 113"/>
                  <a:gd name="T14" fmla="*/ 0 w 126"/>
                  <a:gd name="T15" fmla="*/ 44 h 113"/>
                  <a:gd name="T16" fmla="*/ 0 w 126"/>
                  <a:gd name="T17" fmla="*/ 92 h 113"/>
                  <a:gd name="T18" fmla="*/ 57 w 126"/>
                  <a:gd name="T19" fmla="*/ 113 h 113"/>
                  <a:gd name="T20" fmla="*/ 68 w 126"/>
                  <a:gd name="T21" fmla="*/ 113 h 113"/>
                  <a:gd name="T22" fmla="*/ 126 w 126"/>
                  <a:gd name="T23" fmla="*/ 92 h 113"/>
                  <a:gd name="T24" fmla="*/ 126 w 126"/>
                  <a:gd name="T25" fmla="*/ 44 h 113"/>
                  <a:gd name="T26" fmla="*/ 81 w 126"/>
                  <a:gd name="T2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6" h="113">
                    <a:moveTo>
                      <a:pt x="81" y="0"/>
                    </a:moveTo>
                    <a:cubicBezTo>
                      <a:pt x="63" y="7"/>
                      <a:pt x="63" y="7"/>
                      <a:pt x="63" y="7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7" y="4"/>
                      <a:pt x="0" y="16"/>
                      <a:pt x="0" y="44"/>
                    </a:cubicBezTo>
                    <a:cubicBezTo>
                      <a:pt x="0" y="84"/>
                      <a:pt x="0" y="92"/>
                      <a:pt x="0" y="92"/>
                    </a:cubicBezTo>
                    <a:cubicBezTo>
                      <a:pt x="0" y="92"/>
                      <a:pt x="1" y="113"/>
                      <a:pt x="57" y="113"/>
                    </a:cubicBezTo>
                    <a:cubicBezTo>
                      <a:pt x="68" y="113"/>
                      <a:pt x="68" y="113"/>
                      <a:pt x="68" y="113"/>
                    </a:cubicBezTo>
                    <a:cubicBezTo>
                      <a:pt x="124" y="113"/>
                      <a:pt x="126" y="92"/>
                      <a:pt x="126" y="92"/>
                    </a:cubicBezTo>
                    <a:cubicBezTo>
                      <a:pt x="126" y="92"/>
                      <a:pt x="126" y="84"/>
                      <a:pt x="126" y="44"/>
                    </a:cubicBezTo>
                    <a:cubicBezTo>
                      <a:pt x="126" y="16"/>
                      <a:pt x="98" y="4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7" name="Oval 533"/>
              <p:cNvSpPr>
                <a:spLocks noChangeArrowheads="1"/>
              </p:cNvSpPr>
              <p:nvPr/>
            </p:nvSpPr>
            <p:spPr bwMode="auto">
              <a:xfrm>
                <a:off x="8908564" y="3376727"/>
                <a:ext cx="107471" cy="1262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8" name="Freeform 534"/>
              <p:cNvSpPr>
                <a:spLocks/>
              </p:cNvSpPr>
              <p:nvPr/>
            </p:nvSpPr>
            <p:spPr bwMode="auto">
              <a:xfrm>
                <a:off x="8625101" y="3184145"/>
                <a:ext cx="214941" cy="192582"/>
              </a:xfrm>
              <a:custGeom>
                <a:avLst/>
                <a:gdLst>
                  <a:gd name="T0" fmla="*/ 82 w 126"/>
                  <a:gd name="T1" fmla="*/ 0 h 113"/>
                  <a:gd name="T2" fmla="*/ 63 w 126"/>
                  <a:gd name="T3" fmla="*/ 7 h 113"/>
                  <a:gd name="T4" fmla="*/ 78 w 126"/>
                  <a:gd name="T5" fmla="*/ 62 h 113"/>
                  <a:gd name="T6" fmla="*/ 63 w 126"/>
                  <a:gd name="T7" fmla="*/ 83 h 113"/>
                  <a:gd name="T8" fmla="*/ 48 w 126"/>
                  <a:gd name="T9" fmla="*/ 62 h 113"/>
                  <a:gd name="T10" fmla="*/ 63 w 126"/>
                  <a:gd name="T11" fmla="*/ 7 h 113"/>
                  <a:gd name="T12" fmla="*/ 44 w 126"/>
                  <a:gd name="T13" fmla="*/ 0 h 113"/>
                  <a:gd name="T14" fmla="*/ 0 w 126"/>
                  <a:gd name="T15" fmla="*/ 44 h 113"/>
                  <a:gd name="T16" fmla="*/ 0 w 126"/>
                  <a:gd name="T17" fmla="*/ 92 h 113"/>
                  <a:gd name="T18" fmla="*/ 57 w 126"/>
                  <a:gd name="T19" fmla="*/ 113 h 113"/>
                  <a:gd name="T20" fmla="*/ 69 w 126"/>
                  <a:gd name="T21" fmla="*/ 113 h 113"/>
                  <a:gd name="T22" fmla="*/ 126 w 126"/>
                  <a:gd name="T23" fmla="*/ 92 h 113"/>
                  <a:gd name="T24" fmla="*/ 126 w 126"/>
                  <a:gd name="T25" fmla="*/ 44 h 113"/>
                  <a:gd name="T26" fmla="*/ 82 w 126"/>
                  <a:gd name="T2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6" h="113">
                    <a:moveTo>
                      <a:pt x="82" y="0"/>
                    </a:moveTo>
                    <a:cubicBezTo>
                      <a:pt x="63" y="7"/>
                      <a:pt x="63" y="7"/>
                      <a:pt x="63" y="7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7" y="5"/>
                      <a:pt x="0" y="16"/>
                      <a:pt x="0" y="44"/>
                    </a:cubicBezTo>
                    <a:cubicBezTo>
                      <a:pt x="0" y="85"/>
                      <a:pt x="0" y="92"/>
                      <a:pt x="0" y="92"/>
                    </a:cubicBezTo>
                    <a:cubicBezTo>
                      <a:pt x="0" y="92"/>
                      <a:pt x="2" y="113"/>
                      <a:pt x="57" y="11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124" y="113"/>
                      <a:pt x="126" y="92"/>
                      <a:pt x="126" y="92"/>
                    </a:cubicBezTo>
                    <a:cubicBezTo>
                      <a:pt x="126" y="92"/>
                      <a:pt x="126" y="85"/>
                      <a:pt x="126" y="44"/>
                    </a:cubicBezTo>
                    <a:cubicBezTo>
                      <a:pt x="126" y="16"/>
                      <a:pt x="99" y="5"/>
                      <a:pt x="8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9" name="Oval 535"/>
              <p:cNvSpPr>
                <a:spLocks noChangeArrowheads="1"/>
              </p:cNvSpPr>
              <p:nvPr/>
            </p:nvSpPr>
            <p:spPr bwMode="auto">
              <a:xfrm>
                <a:off x="8678475" y="3049266"/>
                <a:ext cx="108913" cy="1262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20" name="Freeform 536"/>
              <p:cNvSpPr>
                <a:spLocks/>
              </p:cNvSpPr>
              <p:nvPr/>
            </p:nvSpPr>
            <p:spPr bwMode="auto">
              <a:xfrm>
                <a:off x="8632314" y="3396923"/>
                <a:ext cx="207728" cy="172386"/>
              </a:xfrm>
              <a:custGeom>
                <a:avLst/>
                <a:gdLst>
                  <a:gd name="T0" fmla="*/ 160 w 288"/>
                  <a:gd name="T1" fmla="*/ 0 h 239"/>
                  <a:gd name="T2" fmla="*/ 139 w 288"/>
                  <a:gd name="T3" fmla="*/ 0 h 239"/>
                  <a:gd name="T4" fmla="*/ 127 w 288"/>
                  <a:gd name="T5" fmla="*/ 0 h 239"/>
                  <a:gd name="T6" fmla="*/ 127 w 288"/>
                  <a:gd name="T7" fmla="*/ 133 h 239"/>
                  <a:gd name="T8" fmla="*/ 0 w 288"/>
                  <a:gd name="T9" fmla="*/ 211 h 239"/>
                  <a:gd name="T10" fmla="*/ 0 w 288"/>
                  <a:gd name="T11" fmla="*/ 239 h 239"/>
                  <a:gd name="T12" fmla="*/ 144 w 288"/>
                  <a:gd name="T13" fmla="*/ 161 h 239"/>
                  <a:gd name="T14" fmla="*/ 288 w 288"/>
                  <a:gd name="T15" fmla="*/ 239 h 239"/>
                  <a:gd name="T16" fmla="*/ 288 w 288"/>
                  <a:gd name="T17" fmla="*/ 211 h 239"/>
                  <a:gd name="T18" fmla="*/ 160 w 288"/>
                  <a:gd name="T19" fmla="*/ 133 h 239"/>
                  <a:gd name="T20" fmla="*/ 160 w 288"/>
                  <a:gd name="T2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8" h="239">
                    <a:moveTo>
                      <a:pt x="160" y="0"/>
                    </a:moveTo>
                    <a:lnTo>
                      <a:pt x="139" y="0"/>
                    </a:lnTo>
                    <a:lnTo>
                      <a:pt x="127" y="0"/>
                    </a:lnTo>
                    <a:lnTo>
                      <a:pt x="127" y="133"/>
                    </a:lnTo>
                    <a:lnTo>
                      <a:pt x="0" y="211"/>
                    </a:lnTo>
                    <a:lnTo>
                      <a:pt x="0" y="239"/>
                    </a:lnTo>
                    <a:lnTo>
                      <a:pt x="144" y="161"/>
                    </a:lnTo>
                    <a:lnTo>
                      <a:pt x="288" y="239"/>
                    </a:lnTo>
                    <a:lnTo>
                      <a:pt x="288" y="211"/>
                    </a:lnTo>
                    <a:lnTo>
                      <a:pt x="160" y="133"/>
                    </a:lnTo>
                    <a:lnTo>
                      <a:pt x="1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21" name="Freeform 537"/>
              <p:cNvSpPr>
                <a:spLocks/>
              </p:cNvSpPr>
              <p:nvPr/>
            </p:nvSpPr>
            <p:spPr bwMode="auto">
              <a:xfrm>
                <a:off x="8398619" y="3513048"/>
                <a:ext cx="214941" cy="192582"/>
              </a:xfrm>
              <a:custGeom>
                <a:avLst/>
                <a:gdLst>
                  <a:gd name="T0" fmla="*/ 81 w 126"/>
                  <a:gd name="T1" fmla="*/ 0 h 113"/>
                  <a:gd name="T2" fmla="*/ 63 w 126"/>
                  <a:gd name="T3" fmla="*/ 7 h 113"/>
                  <a:gd name="T4" fmla="*/ 77 w 126"/>
                  <a:gd name="T5" fmla="*/ 61 h 113"/>
                  <a:gd name="T6" fmla="*/ 63 w 126"/>
                  <a:gd name="T7" fmla="*/ 83 h 113"/>
                  <a:gd name="T8" fmla="*/ 48 w 126"/>
                  <a:gd name="T9" fmla="*/ 61 h 113"/>
                  <a:gd name="T10" fmla="*/ 63 w 126"/>
                  <a:gd name="T11" fmla="*/ 7 h 113"/>
                  <a:gd name="T12" fmla="*/ 44 w 126"/>
                  <a:gd name="T13" fmla="*/ 0 h 113"/>
                  <a:gd name="T14" fmla="*/ 0 w 126"/>
                  <a:gd name="T15" fmla="*/ 44 h 113"/>
                  <a:gd name="T16" fmla="*/ 0 w 126"/>
                  <a:gd name="T17" fmla="*/ 92 h 113"/>
                  <a:gd name="T18" fmla="*/ 57 w 126"/>
                  <a:gd name="T19" fmla="*/ 113 h 113"/>
                  <a:gd name="T20" fmla="*/ 68 w 126"/>
                  <a:gd name="T21" fmla="*/ 113 h 113"/>
                  <a:gd name="T22" fmla="*/ 126 w 126"/>
                  <a:gd name="T23" fmla="*/ 92 h 113"/>
                  <a:gd name="T24" fmla="*/ 126 w 126"/>
                  <a:gd name="T25" fmla="*/ 44 h 113"/>
                  <a:gd name="T26" fmla="*/ 81 w 126"/>
                  <a:gd name="T2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6" h="113">
                    <a:moveTo>
                      <a:pt x="81" y="0"/>
                    </a:moveTo>
                    <a:cubicBezTo>
                      <a:pt x="63" y="7"/>
                      <a:pt x="63" y="7"/>
                      <a:pt x="63" y="7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7" y="4"/>
                      <a:pt x="0" y="16"/>
                      <a:pt x="0" y="44"/>
                    </a:cubicBezTo>
                    <a:cubicBezTo>
                      <a:pt x="0" y="84"/>
                      <a:pt x="0" y="92"/>
                      <a:pt x="0" y="92"/>
                    </a:cubicBezTo>
                    <a:cubicBezTo>
                      <a:pt x="0" y="92"/>
                      <a:pt x="1" y="113"/>
                      <a:pt x="57" y="113"/>
                    </a:cubicBezTo>
                    <a:cubicBezTo>
                      <a:pt x="68" y="113"/>
                      <a:pt x="68" y="113"/>
                      <a:pt x="68" y="113"/>
                    </a:cubicBezTo>
                    <a:cubicBezTo>
                      <a:pt x="124" y="113"/>
                      <a:pt x="126" y="92"/>
                      <a:pt x="126" y="92"/>
                    </a:cubicBezTo>
                    <a:cubicBezTo>
                      <a:pt x="126" y="92"/>
                      <a:pt x="126" y="84"/>
                      <a:pt x="126" y="44"/>
                    </a:cubicBezTo>
                    <a:cubicBezTo>
                      <a:pt x="126" y="16"/>
                      <a:pt x="98" y="4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22" name="Oval 538"/>
              <p:cNvSpPr>
                <a:spLocks noChangeArrowheads="1"/>
              </p:cNvSpPr>
              <p:nvPr/>
            </p:nvSpPr>
            <p:spPr bwMode="auto">
              <a:xfrm>
                <a:off x="8451273" y="3376727"/>
                <a:ext cx="107471" cy="1262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</p:grpSp>
      <p:sp>
        <p:nvSpPr>
          <p:cNvPr id="23" name="椭圆 22"/>
          <p:cNvSpPr/>
          <p:nvPr/>
        </p:nvSpPr>
        <p:spPr>
          <a:xfrm>
            <a:off x="2023739" y="2351922"/>
            <a:ext cx="3165631" cy="3165630"/>
          </a:xfrm>
          <a:prstGeom prst="ellipse">
            <a:avLst/>
          </a:prstGeom>
          <a:noFill/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218874" y="1936437"/>
            <a:ext cx="782035" cy="782034"/>
          </a:xfrm>
          <a:prstGeom prst="ellipse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沟通</a:t>
            </a:r>
          </a:p>
        </p:txBody>
      </p:sp>
      <p:sp>
        <p:nvSpPr>
          <p:cNvPr id="25" name="椭圆 24"/>
          <p:cNvSpPr/>
          <p:nvPr/>
        </p:nvSpPr>
        <p:spPr>
          <a:xfrm>
            <a:off x="3218874" y="5107661"/>
            <a:ext cx="782035" cy="782034"/>
          </a:xfrm>
          <a:prstGeom prst="ellipse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宽容</a:t>
            </a:r>
          </a:p>
        </p:txBody>
      </p:sp>
      <p:sp>
        <p:nvSpPr>
          <p:cNvPr id="26" name="椭圆 25"/>
          <p:cNvSpPr/>
          <p:nvPr/>
        </p:nvSpPr>
        <p:spPr>
          <a:xfrm>
            <a:off x="1836955" y="2729243"/>
            <a:ext cx="782035" cy="782034"/>
          </a:xfrm>
          <a:prstGeom prst="ellipse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全局</a:t>
            </a:r>
          </a:p>
        </p:txBody>
      </p:sp>
      <p:sp>
        <p:nvSpPr>
          <p:cNvPr id="27" name="椭圆 26"/>
          <p:cNvSpPr/>
          <p:nvPr/>
        </p:nvSpPr>
        <p:spPr>
          <a:xfrm>
            <a:off x="4583315" y="4314855"/>
            <a:ext cx="782035" cy="782034"/>
          </a:xfrm>
          <a:prstGeom prst="ellipse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品质</a:t>
            </a:r>
          </a:p>
        </p:txBody>
      </p:sp>
      <p:sp>
        <p:nvSpPr>
          <p:cNvPr id="28" name="椭圆 27"/>
          <p:cNvSpPr/>
          <p:nvPr/>
        </p:nvSpPr>
        <p:spPr>
          <a:xfrm>
            <a:off x="4585349" y="2750914"/>
            <a:ext cx="782035" cy="782034"/>
          </a:xfrm>
          <a:prstGeom prst="ellipse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主动</a:t>
            </a:r>
          </a:p>
        </p:txBody>
      </p:sp>
      <p:sp>
        <p:nvSpPr>
          <p:cNvPr id="29" name="椭圆 28"/>
          <p:cNvSpPr/>
          <p:nvPr/>
        </p:nvSpPr>
        <p:spPr>
          <a:xfrm>
            <a:off x="1838989" y="4336526"/>
            <a:ext cx="782035" cy="782034"/>
          </a:xfrm>
          <a:prstGeom prst="ellipse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谦虚</a:t>
            </a:r>
          </a:p>
        </p:txBody>
      </p:sp>
      <p:sp>
        <p:nvSpPr>
          <p:cNvPr id="30" name="矩形 29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101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>
            <a:off x="2616200" y="0"/>
            <a:ext cx="7048500" cy="6858000"/>
          </a:xfrm>
          <a:prstGeom prst="parallelogram">
            <a:avLst>
              <a:gd name="adj" fmla="val 21006"/>
            </a:avLst>
          </a:prstGeom>
          <a:blipFill dpi="0" rotWithShape="1">
            <a:blip r:embed="rId4"/>
            <a:srcRect/>
            <a:tile tx="-393700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/>
          <p:cNvSpPr/>
          <p:nvPr/>
        </p:nvSpPr>
        <p:spPr>
          <a:xfrm>
            <a:off x="2152085" y="4067584"/>
            <a:ext cx="7512615" cy="697012"/>
          </a:xfrm>
          <a:prstGeom prst="parallelogram">
            <a:avLst>
              <a:gd name="adj" fmla="val 207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2" name="文本框 51"/>
          <p:cNvSpPr txBox="1"/>
          <p:nvPr/>
        </p:nvSpPr>
        <p:spPr>
          <a:xfrm>
            <a:off x="2585643" y="4224677"/>
            <a:ext cx="7801143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i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i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kumimoji="0" lang="en-US" altLang="zh-CN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61" name="平行四边形 60"/>
          <p:cNvSpPr/>
          <p:nvPr/>
        </p:nvSpPr>
        <p:spPr>
          <a:xfrm>
            <a:off x="3248580" y="1289556"/>
            <a:ext cx="3036105" cy="1692363"/>
          </a:xfrm>
          <a:prstGeom prst="parallelogram">
            <a:avLst>
              <a:gd name="adj" fmla="val 20778"/>
            </a:avLst>
          </a:prstGeom>
          <a:gradFill flip="none" rotWithShape="1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0" name="文本框 49"/>
          <p:cNvSpPr txBox="1"/>
          <p:nvPr/>
        </p:nvSpPr>
        <p:spPr>
          <a:xfrm>
            <a:off x="3706942" y="1215627"/>
            <a:ext cx="1959191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03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9" name="平行四边形 58"/>
          <p:cNvSpPr/>
          <p:nvPr/>
        </p:nvSpPr>
        <p:spPr>
          <a:xfrm>
            <a:off x="1865086" y="2856382"/>
            <a:ext cx="8521700" cy="1211202"/>
          </a:xfrm>
          <a:prstGeom prst="parallelogram">
            <a:avLst>
              <a:gd name="adj" fmla="val 20778"/>
            </a:avLst>
          </a:prstGeom>
          <a:solidFill>
            <a:srgbClr val="2E75B6"/>
          </a:solidFill>
          <a:ln>
            <a:noFill/>
          </a:ln>
          <a:effectLst>
            <a:outerShdw blurRad="1054100" dist="38100" dir="2700000" sx="94000" sy="9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1" name="文本框 50"/>
          <p:cNvSpPr txBox="1"/>
          <p:nvPr/>
        </p:nvSpPr>
        <p:spPr>
          <a:xfrm>
            <a:off x="2226471" y="2981919"/>
            <a:ext cx="779893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6000" i="1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kumimoji="0" lang="zh-CN" altLang="en-US" sz="60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623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636966" y="2128985"/>
            <a:ext cx="4302527" cy="1514383"/>
          </a:xfrm>
          <a:prstGeom prst="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49983" y="2360835"/>
            <a:ext cx="30460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01.</a:t>
            </a:r>
            <a:r>
              <a:rPr lang="zh-CN" altLang="en-US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949983" y="2767091"/>
            <a:ext cx="274267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此处添加详细文本描述，建议与标题相关并符合整体语言风格。</a:t>
            </a:r>
          </a:p>
        </p:txBody>
      </p:sp>
      <p:sp>
        <p:nvSpPr>
          <p:cNvPr id="33" name="矩形 32"/>
          <p:cNvSpPr/>
          <p:nvPr/>
        </p:nvSpPr>
        <p:spPr>
          <a:xfrm>
            <a:off x="1636966" y="3928699"/>
            <a:ext cx="4302527" cy="1514383"/>
          </a:xfrm>
          <a:prstGeom prst="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49983" y="4160549"/>
            <a:ext cx="30460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02.</a:t>
            </a:r>
            <a:r>
              <a:rPr lang="zh-CN" altLang="en-US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949983" y="4566805"/>
            <a:ext cx="274267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此处添加详细文本描述，建议与标题相关并符合整体语言风格。</a:t>
            </a:r>
          </a:p>
        </p:txBody>
      </p:sp>
      <p:sp>
        <p:nvSpPr>
          <p:cNvPr id="36" name="矩形 35"/>
          <p:cNvSpPr/>
          <p:nvPr/>
        </p:nvSpPr>
        <p:spPr>
          <a:xfrm>
            <a:off x="6252510" y="2128985"/>
            <a:ext cx="4302527" cy="1514383"/>
          </a:xfrm>
          <a:prstGeom prst="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56989" y="2360835"/>
            <a:ext cx="30460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03.</a:t>
            </a:r>
            <a:r>
              <a:rPr lang="zh-CN" altLang="en-US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256988" y="2767091"/>
            <a:ext cx="274267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此处添加详细文本描述，建议与标题相关并符合整体语言风格。</a:t>
            </a:r>
          </a:p>
        </p:txBody>
      </p:sp>
      <p:sp>
        <p:nvSpPr>
          <p:cNvPr id="39" name="矩形 38"/>
          <p:cNvSpPr/>
          <p:nvPr/>
        </p:nvSpPr>
        <p:spPr>
          <a:xfrm>
            <a:off x="6252510" y="3928699"/>
            <a:ext cx="4302527" cy="1514383"/>
          </a:xfrm>
          <a:prstGeom prst="rect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256989" y="4160549"/>
            <a:ext cx="30460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04.</a:t>
            </a:r>
            <a:r>
              <a:rPr lang="zh-CN" altLang="en-US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256988" y="4566805"/>
            <a:ext cx="274267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5272263" y="2948507"/>
            <a:ext cx="1612152" cy="1612152"/>
            <a:chOff x="5272262" y="2976084"/>
            <a:chExt cx="1612152" cy="1612152"/>
          </a:xfrm>
        </p:grpSpPr>
        <p:sp>
          <p:nvSpPr>
            <p:cNvPr id="43" name="椭圆 42"/>
            <p:cNvSpPr/>
            <p:nvPr/>
          </p:nvSpPr>
          <p:spPr>
            <a:xfrm>
              <a:off x="5272262" y="2976084"/>
              <a:ext cx="1612152" cy="1612152"/>
            </a:xfrm>
            <a:prstGeom prst="ellipse">
              <a:avLst/>
            </a:prstGeom>
            <a:solidFill>
              <a:srgbClr val="2E75B6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44" name="Freeform 15"/>
            <p:cNvSpPr>
              <a:spLocks noEditPoints="1"/>
            </p:cNvSpPr>
            <p:nvPr/>
          </p:nvSpPr>
          <p:spPr bwMode="auto">
            <a:xfrm flipH="1">
              <a:off x="5641792" y="3340551"/>
              <a:ext cx="887873" cy="883218"/>
            </a:xfrm>
            <a:custGeom>
              <a:avLst/>
              <a:gdLst>
                <a:gd name="T0" fmla="*/ 143 w 320"/>
                <a:gd name="T1" fmla="*/ 135 h 319"/>
                <a:gd name="T2" fmla="*/ 173 w 320"/>
                <a:gd name="T3" fmla="*/ 106 h 319"/>
                <a:gd name="T4" fmla="*/ 159 w 320"/>
                <a:gd name="T5" fmla="*/ 104 h 319"/>
                <a:gd name="T6" fmla="*/ 103 w 320"/>
                <a:gd name="T7" fmla="*/ 160 h 319"/>
                <a:gd name="T8" fmla="*/ 159 w 320"/>
                <a:gd name="T9" fmla="*/ 216 h 319"/>
                <a:gd name="T10" fmla="*/ 214 w 320"/>
                <a:gd name="T11" fmla="*/ 160 h 319"/>
                <a:gd name="T12" fmla="*/ 213 w 320"/>
                <a:gd name="T13" fmla="*/ 146 h 319"/>
                <a:gd name="T14" fmla="*/ 184 w 320"/>
                <a:gd name="T15" fmla="*/ 175 h 319"/>
                <a:gd name="T16" fmla="*/ 159 w 320"/>
                <a:gd name="T17" fmla="*/ 189 h 319"/>
                <a:gd name="T18" fmla="*/ 130 w 320"/>
                <a:gd name="T19" fmla="*/ 160 h 319"/>
                <a:gd name="T20" fmla="*/ 143 w 320"/>
                <a:gd name="T21" fmla="*/ 135 h 319"/>
                <a:gd name="T22" fmla="*/ 149 w 320"/>
                <a:gd name="T23" fmla="*/ 170 h 319"/>
                <a:gd name="T24" fmla="*/ 158 w 320"/>
                <a:gd name="T25" fmla="*/ 174 h 319"/>
                <a:gd name="T26" fmla="*/ 168 w 320"/>
                <a:gd name="T27" fmla="*/ 170 h 319"/>
                <a:gd name="T28" fmla="*/ 247 w 320"/>
                <a:gd name="T29" fmla="*/ 90 h 319"/>
                <a:gd name="T30" fmla="*/ 309 w 320"/>
                <a:gd name="T31" fmla="*/ 64 h 319"/>
                <a:gd name="T32" fmla="*/ 297 w 320"/>
                <a:gd name="T33" fmla="*/ 41 h 319"/>
                <a:gd name="T34" fmla="*/ 314 w 320"/>
                <a:gd name="T35" fmla="*/ 24 h 319"/>
                <a:gd name="T36" fmla="*/ 314 w 320"/>
                <a:gd name="T37" fmla="*/ 5 h 319"/>
                <a:gd name="T38" fmla="*/ 296 w 320"/>
                <a:gd name="T39" fmla="*/ 5 h 319"/>
                <a:gd name="T40" fmla="*/ 278 w 320"/>
                <a:gd name="T41" fmla="*/ 22 h 319"/>
                <a:gd name="T42" fmla="*/ 255 w 320"/>
                <a:gd name="T43" fmla="*/ 10 h 319"/>
                <a:gd name="T44" fmla="*/ 228 w 320"/>
                <a:gd name="T45" fmla="*/ 71 h 319"/>
                <a:gd name="T46" fmla="*/ 149 w 320"/>
                <a:gd name="T47" fmla="*/ 151 h 319"/>
                <a:gd name="T48" fmla="*/ 149 w 320"/>
                <a:gd name="T49" fmla="*/ 170 h 319"/>
                <a:gd name="T50" fmla="*/ 280 w 320"/>
                <a:gd name="T51" fmla="*/ 106 h 319"/>
                <a:gd name="T52" fmla="*/ 291 w 320"/>
                <a:gd name="T53" fmla="*/ 160 h 319"/>
                <a:gd name="T54" fmla="*/ 159 w 320"/>
                <a:gd name="T55" fmla="*/ 293 h 319"/>
                <a:gd name="T56" fmla="*/ 26 w 320"/>
                <a:gd name="T57" fmla="*/ 160 h 319"/>
                <a:gd name="T58" fmla="*/ 159 w 320"/>
                <a:gd name="T59" fmla="*/ 27 h 319"/>
                <a:gd name="T60" fmla="*/ 213 w 320"/>
                <a:gd name="T61" fmla="*/ 39 h 319"/>
                <a:gd name="T62" fmla="*/ 222 w 320"/>
                <a:gd name="T63" fmla="*/ 14 h 319"/>
                <a:gd name="T64" fmla="*/ 159 w 320"/>
                <a:gd name="T65" fmla="*/ 1 h 319"/>
                <a:gd name="T66" fmla="*/ 0 w 320"/>
                <a:gd name="T67" fmla="*/ 160 h 319"/>
                <a:gd name="T68" fmla="*/ 159 w 320"/>
                <a:gd name="T69" fmla="*/ 319 h 319"/>
                <a:gd name="T70" fmla="*/ 318 w 320"/>
                <a:gd name="T71" fmla="*/ 160 h 319"/>
                <a:gd name="T72" fmla="*/ 305 w 320"/>
                <a:gd name="T73" fmla="*/ 97 h 319"/>
                <a:gd name="T74" fmla="*/ 280 w 320"/>
                <a:gd name="T75" fmla="*/ 106 h 319"/>
                <a:gd name="T76" fmla="*/ 208 w 320"/>
                <a:gd name="T77" fmla="*/ 71 h 319"/>
                <a:gd name="T78" fmla="*/ 208 w 320"/>
                <a:gd name="T79" fmla="*/ 65 h 319"/>
                <a:gd name="T80" fmla="*/ 159 w 320"/>
                <a:gd name="T81" fmla="*/ 53 h 319"/>
                <a:gd name="T82" fmla="*/ 52 w 320"/>
                <a:gd name="T83" fmla="*/ 160 h 319"/>
                <a:gd name="T84" fmla="*/ 159 w 320"/>
                <a:gd name="T85" fmla="*/ 267 h 319"/>
                <a:gd name="T86" fmla="*/ 266 w 320"/>
                <a:gd name="T87" fmla="*/ 160 h 319"/>
                <a:gd name="T88" fmla="*/ 253 w 320"/>
                <a:gd name="T89" fmla="*/ 110 h 319"/>
                <a:gd name="T90" fmla="*/ 248 w 320"/>
                <a:gd name="T91" fmla="*/ 111 h 319"/>
                <a:gd name="T92" fmla="*/ 232 w 320"/>
                <a:gd name="T93" fmla="*/ 127 h 319"/>
                <a:gd name="T94" fmla="*/ 239 w 320"/>
                <a:gd name="T95" fmla="*/ 160 h 319"/>
                <a:gd name="T96" fmla="*/ 159 w 320"/>
                <a:gd name="T97" fmla="*/ 240 h 319"/>
                <a:gd name="T98" fmla="*/ 78 w 320"/>
                <a:gd name="T99" fmla="*/ 160 h 319"/>
                <a:gd name="T100" fmla="*/ 159 w 320"/>
                <a:gd name="T101" fmla="*/ 80 h 319"/>
                <a:gd name="T102" fmla="*/ 192 w 320"/>
                <a:gd name="T103" fmla="*/ 87 h 319"/>
                <a:gd name="T104" fmla="*/ 208 w 320"/>
                <a:gd name="T105" fmla="*/ 7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" h="319">
                  <a:moveTo>
                    <a:pt x="143" y="135"/>
                  </a:moveTo>
                  <a:cubicBezTo>
                    <a:pt x="173" y="106"/>
                    <a:pt x="173" y="106"/>
                    <a:pt x="173" y="106"/>
                  </a:cubicBezTo>
                  <a:cubicBezTo>
                    <a:pt x="168" y="105"/>
                    <a:pt x="164" y="104"/>
                    <a:pt x="159" y="104"/>
                  </a:cubicBezTo>
                  <a:cubicBezTo>
                    <a:pt x="128" y="104"/>
                    <a:pt x="103" y="129"/>
                    <a:pt x="103" y="160"/>
                  </a:cubicBezTo>
                  <a:cubicBezTo>
                    <a:pt x="103" y="191"/>
                    <a:pt x="128" y="216"/>
                    <a:pt x="159" y="216"/>
                  </a:cubicBezTo>
                  <a:cubicBezTo>
                    <a:pt x="189" y="216"/>
                    <a:pt x="214" y="191"/>
                    <a:pt x="214" y="160"/>
                  </a:cubicBezTo>
                  <a:cubicBezTo>
                    <a:pt x="214" y="155"/>
                    <a:pt x="214" y="150"/>
                    <a:pt x="213" y="146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179" y="183"/>
                    <a:pt x="169" y="189"/>
                    <a:pt x="159" y="189"/>
                  </a:cubicBezTo>
                  <a:cubicBezTo>
                    <a:pt x="143" y="189"/>
                    <a:pt x="130" y="176"/>
                    <a:pt x="130" y="160"/>
                  </a:cubicBezTo>
                  <a:cubicBezTo>
                    <a:pt x="130" y="150"/>
                    <a:pt x="135" y="141"/>
                    <a:pt x="143" y="135"/>
                  </a:cubicBezTo>
                  <a:close/>
                  <a:moveTo>
                    <a:pt x="149" y="170"/>
                  </a:moveTo>
                  <a:cubicBezTo>
                    <a:pt x="152" y="172"/>
                    <a:pt x="155" y="174"/>
                    <a:pt x="158" y="174"/>
                  </a:cubicBezTo>
                  <a:cubicBezTo>
                    <a:pt x="162" y="174"/>
                    <a:pt x="165" y="172"/>
                    <a:pt x="168" y="170"/>
                  </a:cubicBezTo>
                  <a:cubicBezTo>
                    <a:pt x="247" y="90"/>
                    <a:pt x="247" y="90"/>
                    <a:pt x="247" y="90"/>
                  </a:cubicBezTo>
                  <a:cubicBezTo>
                    <a:pt x="271" y="88"/>
                    <a:pt x="307" y="82"/>
                    <a:pt x="309" y="64"/>
                  </a:cubicBezTo>
                  <a:cubicBezTo>
                    <a:pt x="311" y="50"/>
                    <a:pt x="304" y="44"/>
                    <a:pt x="297" y="41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9" y="19"/>
                    <a:pt x="320" y="10"/>
                    <a:pt x="314" y="5"/>
                  </a:cubicBezTo>
                  <a:cubicBezTo>
                    <a:pt x="309" y="0"/>
                    <a:pt x="301" y="0"/>
                    <a:pt x="296" y="5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75" y="15"/>
                    <a:pt x="269" y="8"/>
                    <a:pt x="255" y="10"/>
                  </a:cubicBezTo>
                  <a:cubicBezTo>
                    <a:pt x="236" y="12"/>
                    <a:pt x="230" y="48"/>
                    <a:pt x="228" y="71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44" y="156"/>
                    <a:pt x="144" y="165"/>
                    <a:pt x="149" y="170"/>
                  </a:cubicBezTo>
                  <a:close/>
                  <a:moveTo>
                    <a:pt x="280" y="106"/>
                  </a:moveTo>
                  <a:cubicBezTo>
                    <a:pt x="287" y="122"/>
                    <a:pt x="291" y="141"/>
                    <a:pt x="291" y="160"/>
                  </a:cubicBezTo>
                  <a:cubicBezTo>
                    <a:pt x="291" y="233"/>
                    <a:pt x="232" y="293"/>
                    <a:pt x="159" y="293"/>
                  </a:cubicBezTo>
                  <a:cubicBezTo>
                    <a:pt x="86" y="293"/>
                    <a:pt x="26" y="233"/>
                    <a:pt x="26" y="160"/>
                  </a:cubicBezTo>
                  <a:cubicBezTo>
                    <a:pt x="26" y="87"/>
                    <a:pt x="86" y="27"/>
                    <a:pt x="159" y="27"/>
                  </a:cubicBezTo>
                  <a:cubicBezTo>
                    <a:pt x="178" y="27"/>
                    <a:pt x="196" y="31"/>
                    <a:pt x="213" y="39"/>
                  </a:cubicBezTo>
                  <a:cubicBezTo>
                    <a:pt x="215" y="29"/>
                    <a:pt x="218" y="21"/>
                    <a:pt x="222" y="14"/>
                  </a:cubicBezTo>
                  <a:cubicBezTo>
                    <a:pt x="202" y="5"/>
                    <a:pt x="181" y="1"/>
                    <a:pt x="159" y="1"/>
                  </a:cubicBezTo>
                  <a:cubicBezTo>
                    <a:pt x="71" y="1"/>
                    <a:pt x="0" y="72"/>
                    <a:pt x="0" y="160"/>
                  </a:cubicBezTo>
                  <a:cubicBezTo>
                    <a:pt x="0" y="248"/>
                    <a:pt x="71" y="319"/>
                    <a:pt x="159" y="319"/>
                  </a:cubicBezTo>
                  <a:cubicBezTo>
                    <a:pt x="247" y="319"/>
                    <a:pt x="318" y="248"/>
                    <a:pt x="318" y="160"/>
                  </a:cubicBezTo>
                  <a:cubicBezTo>
                    <a:pt x="318" y="138"/>
                    <a:pt x="313" y="116"/>
                    <a:pt x="305" y="97"/>
                  </a:cubicBezTo>
                  <a:cubicBezTo>
                    <a:pt x="298" y="101"/>
                    <a:pt x="290" y="104"/>
                    <a:pt x="280" y="106"/>
                  </a:cubicBezTo>
                  <a:close/>
                  <a:moveTo>
                    <a:pt x="208" y="71"/>
                  </a:moveTo>
                  <a:cubicBezTo>
                    <a:pt x="208" y="69"/>
                    <a:pt x="208" y="67"/>
                    <a:pt x="208" y="65"/>
                  </a:cubicBezTo>
                  <a:cubicBezTo>
                    <a:pt x="194" y="57"/>
                    <a:pt x="177" y="53"/>
                    <a:pt x="159" y="53"/>
                  </a:cubicBezTo>
                  <a:cubicBezTo>
                    <a:pt x="100" y="53"/>
                    <a:pt x="52" y="101"/>
                    <a:pt x="52" y="160"/>
                  </a:cubicBezTo>
                  <a:cubicBezTo>
                    <a:pt x="52" y="219"/>
                    <a:pt x="100" y="267"/>
                    <a:pt x="159" y="267"/>
                  </a:cubicBezTo>
                  <a:cubicBezTo>
                    <a:pt x="218" y="267"/>
                    <a:pt x="266" y="219"/>
                    <a:pt x="266" y="160"/>
                  </a:cubicBezTo>
                  <a:cubicBezTo>
                    <a:pt x="266" y="142"/>
                    <a:pt x="261" y="125"/>
                    <a:pt x="253" y="110"/>
                  </a:cubicBezTo>
                  <a:cubicBezTo>
                    <a:pt x="252" y="110"/>
                    <a:pt x="250" y="111"/>
                    <a:pt x="248" y="111"/>
                  </a:cubicBezTo>
                  <a:cubicBezTo>
                    <a:pt x="232" y="127"/>
                    <a:pt x="232" y="127"/>
                    <a:pt x="232" y="127"/>
                  </a:cubicBezTo>
                  <a:cubicBezTo>
                    <a:pt x="237" y="137"/>
                    <a:pt x="239" y="148"/>
                    <a:pt x="239" y="160"/>
                  </a:cubicBezTo>
                  <a:cubicBezTo>
                    <a:pt x="239" y="204"/>
                    <a:pt x="203" y="240"/>
                    <a:pt x="159" y="240"/>
                  </a:cubicBezTo>
                  <a:cubicBezTo>
                    <a:pt x="114" y="240"/>
                    <a:pt x="78" y="204"/>
                    <a:pt x="78" y="160"/>
                  </a:cubicBezTo>
                  <a:cubicBezTo>
                    <a:pt x="78" y="116"/>
                    <a:pt x="114" y="80"/>
                    <a:pt x="159" y="80"/>
                  </a:cubicBezTo>
                  <a:cubicBezTo>
                    <a:pt x="171" y="80"/>
                    <a:pt x="182" y="82"/>
                    <a:pt x="192" y="87"/>
                  </a:cubicBezTo>
                  <a:lnTo>
                    <a:pt x="208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447047" y="5382070"/>
            <a:ext cx="9257467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分钟之内。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47048" y="473007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537575" y="5247640"/>
            <a:ext cx="9166939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752023" y="38216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计划完成</a:t>
            </a: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1587787" y="1954367"/>
            <a:ext cx="1604120" cy="1606931"/>
          </a:xfrm>
          <a:prstGeom prst="ellipse">
            <a:avLst/>
          </a:prstGeom>
          <a:solidFill>
            <a:schemeClr val="bg1"/>
          </a:solidFill>
          <a:ln w="190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5" name="弧形 14"/>
          <p:cNvSpPr>
            <a:spLocks noChangeAspect="1"/>
          </p:cNvSpPr>
          <p:nvPr/>
        </p:nvSpPr>
        <p:spPr>
          <a:xfrm rot="696978">
            <a:off x="1586380" y="1954367"/>
            <a:ext cx="1606931" cy="1606931"/>
          </a:xfrm>
          <a:prstGeom prst="arc">
            <a:avLst>
              <a:gd name="adj1" fmla="val 16200000"/>
              <a:gd name="adj2" fmla="val 14314341"/>
            </a:avLst>
          </a:prstGeom>
          <a:ln w="190500" cap="rnd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13653" y="2512819"/>
            <a:ext cx="798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95%</a:t>
            </a:r>
            <a:endParaRPr lang="zh-CN" altLang="en-US" sz="2400" dirty="0">
              <a:solidFill>
                <a:srgbClr val="2E75B6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22792" y="38216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计划完成</a:t>
            </a: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4058556" y="1954367"/>
            <a:ext cx="1604120" cy="1606931"/>
          </a:xfrm>
          <a:prstGeom prst="ellipse">
            <a:avLst/>
          </a:prstGeom>
          <a:solidFill>
            <a:schemeClr val="bg1"/>
          </a:solidFill>
          <a:ln w="190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9" name="弧形 18"/>
          <p:cNvSpPr>
            <a:spLocks noChangeAspect="1"/>
          </p:cNvSpPr>
          <p:nvPr/>
        </p:nvSpPr>
        <p:spPr>
          <a:xfrm rot="696978">
            <a:off x="4057149" y="1954367"/>
            <a:ext cx="1606931" cy="1606931"/>
          </a:xfrm>
          <a:prstGeom prst="arc">
            <a:avLst>
              <a:gd name="adj1" fmla="val 16200000"/>
              <a:gd name="adj2" fmla="val 11251528"/>
            </a:avLst>
          </a:prstGeom>
          <a:ln w="190500" cap="rnd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84422" y="2512820"/>
            <a:ext cx="798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75%</a:t>
            </a:r>
            <a:endParaRPr lang="zh-CN" altLang="en-US" sz="2400" dirty="0">
              <a:solidFill>
                <a:srgbClr val="2E75B6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93563" y="38216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计划完成</a:t>
            </a: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529327" y="1954367"/>
            <a:ext cx="1604120" cy="1606931"/>
          </a:xfrm>
          <a:prstGeom prst="ellipse">
            <a:avLst/>
          </a:prstGeom>
          <a:solidFill>
            <a:schemeClr val="bg1"/>
          </a:solidFill>
          <a:ln w="190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3" name="弧形 22"/>
          <p:cNvSpPr>
            <a:spLocks noChangeAspect="1"/>
          </p:cNvSpPr>
          <p:nvPr/>
        </p:nvSpPr>
        <p:spPr>
          <a:xfrm rot="696978">
            <a:off x="6527920" y="1954367"/>
            <a:ext cx="1606931" cy="1606931"/>
          </a:xfrm>
          <a:prstGeom prst="arc">
            <a:avLst>
              <a:gd name="adj1" fmla="val 16200000"/>
              <a:gd name="adj2" fmla="val 12265395"/>
            </a:avLst>
          </a:prstGeom>
          <a:ln w="190500" cap="rnd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55191" y="2512820"/>
            <a:ext cx="798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80%</a:t>
            </a:r>
            <a:endParaRPr lang="zh-CN" altLang="en-US" sz="2400" dirty="0">
              <a:solidFill>
                <a:srgbClr val="2E75B6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64332" y="38216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计划完成</a:t>
            </a: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9000096" y="1954367"/>
            <a:ext cx="1604120" cy="1606931"/>
          </a:xfrm>
          <a:prstGeom prst="ellipse">
            <a:avLst/>
          </a:prstGeom>
          <a:solidFill>
            <a:schemeClr val="bg1"/>
          </a:solidFill>
          <a:ln w="190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7" name="弧形 26"/>
          <p:cNvSpPr>
            <a:spLocks noChangeAspect="1"/>
          </p:cNvSpPr>
          <p:nvPr/>
        </p:nvSpPr>
        <p:spPr>
          <a:xfrm rot="696978">
            <a:off x="8998689" y="1954367"/>
            <a:ext cx="1606931" cy="1606931"/>
          </a:xfrm>
          <a:prstGeom prst="arc">
            <a:avLst>
              <a:gd name="adj1" fmla="val 16200000"/>
              <a:gd name="adj2" fmla="val 8636109"/>
            </a:avLst>
          </a:prstGeom>
          <a:ln w="190500" cap="rnd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25962" y="2512820"/>
            <a:ext cx="798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65%</a:t>
            </a:r>
            <a:endParaRPr lang="zh-CN" altLang="en-US" sz="2400" dirty="0">
              <a:solidFill>
                <a:srgbClr val="2E75B6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390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0" name="平行四边形 69"/>
          <p:cNvSpPr/>
          <p:nvPr/>
        </p:nvSpPr>
        <p:spPr>
          <a:xfrm>
            <a:off x="395691" y="0"/>
            <a:ext cx="2682890" cy="6858000"/>
          </a:xfrm>
          <a:prstGeom prst="parallelogram">
            <a:avLst>
              <a:gd name="adj" fmla="val 53466"/>
            </a:avLst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平行四边形 67"/>
          <p:cNvSpPr/>
          <p:nvPr/>
        </p:nvSpPr>
        <p:spPr>
          <a:xfrm>
            <a:off x="1393257" y="0"/>
            <a:ext cx="7048500" cy="6858000"/>
          </a:xfrm>
          <a:prstGeom prst="parallelogram">
            <a:avLst>
              <a:gd name="adj" fmla="val 21006"/>
            </a:avLst>
          </a:prstGeom>
          <a:blipFill dpi="0" rotWithShape="1">
            <a:blip r:embed="rId4"/>
            <a:srcRect/>
            <a:tile tx="-393700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/>
        </p:nvSpPr>
        <p:spPr>
          <a:xfrm>
            <a:off x="4636065" y="2259654"/>
            <a:ext cx="7622133" cy="697012"/>
          </a:xfrm>
          <a:prstGeom prst="parallelogram">
            <a:avLst>
              <a:gd name="adj" fmla="val 20778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87CAEC"/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平行四边形 53"/>
          <p:cNvSpPr/>
          <p:nvPr/>
        </p:nvSpPr>
        <p:spPr>
          <a:xfrm>
            <a:off x="4418729" y="3328984"/>
            <a:ext cx="7622133" cy="697012"/>
          </a:xfrm>
          <a:prstGeom prst="parallelogram">
            <a:avLst>
              <a:gd name="adj" fmla="val 20778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87CAEC"/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8" name="平行四边形 57"/>
          <p:cNvSpPr/>
          <p:nvPr/>
        </p:nvSpPr>
        <p:spPr>
          <a:xfrm>
            <a:off x="4217038" y="4398314"/>
            <a:ext cx="7622133" cy="697012"/>
          </a:xfrm>
          <a:prstGeom prst="parallelogram">
            <a:avLst>
              <a:gd name="adj" fmla="val 20778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87CAEC"/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62" name="平行四边形 61"/>
          <p:cNvSpPr/>
          <p:nvPr/>
        </p:nvSpPr>
        <p:spPr>
          <a:xfrm>
            <a:off x="4014283" y="5467644"/>
            <a:ext cx="7622133" cy="697012"/>
          </a:xfrm>
          <a:prstGeom prst="parallelogram">
            <a:avLst>
              <a:gd name="adj" fmla="val 20778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87CAEC"/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45" name="平行四边形 44"/>
          <p:cNvSpPr/>
          <p:nvPr/>
        </p:nvSpPr>
        <p:spPr>
          <a:xfrm>
            <a:off x="4851965" y="1190324"/>
            <a:ext cx="7622133" cy="697012"/>
          </a:xfrm>
          <a:prstGeom prst="parallelogram">
            <a:avLst>
              <a:gd name="adj" fmla="val 20778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87CAEC"/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02598" y="13069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46" name="平行四边形 45"/>
          <p:cNvSpPr/>
          <p:nvPr/>
        </p:nvSpPr>
        <p:spPr>
          <a:xfrm>
            <a:off x="4063014" y="1190324"/>
            <a:ext cx="1171103" cy="697012"/>
          </a:xfrm>
          <a:prstGeom prst="parallelogram">
            <a:avLst>
              <a:gd name="adj" fmla="val 20778"/>
            </a:avLst>
          </a:prstGeom>
          <a:solidFill>
            <a:srgbClr val="2E75B6"/>
          </a:solidFill>
          <a:ln>
            <a:solidFill>
              <a:srgbClr val="2E75B6"/>
            </a:solidFill>
          </a:ln>
          <a:effectLst>
            <a:outerShdw blurRad="368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i="1" dirty="0"/>
              <a:t>01</a:t>
            </a:r>
            <a:endParaRPr lang="zh-CN" altLang="en-US" sz="3600" i="1" dirty="0"/>
          </a:p>
        </p:txBody>
      </p:sp>
      <p:sp>
        <p:nvSpPr>
          <p:cNvPr id="49" name="文本框 48"/>
          <p:cNvSpPr txBox="1"/>
          <p:nvPr/>
        </p:nvSpPr>
        <p:spPr>
          <a:xfrm>
            <a:off x="5286698" y="237624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51" name="平行四边形 50"/>
          <p:cNvSpPr/>
          <p:nvPr/>
        </p:nvSpPr>
        <p:spPr>
          <a:xfrm>
            <a:off x="3847114" y="2259654"/>
            <a:ext cx="1171103" cy="697012"/>
          </a:xfrm>
          <a:prstGeom prst="parallelogram">
            <a:avLst>
              <a:gd name="adj" fmla="val 20778"/>
            </a:avLst>
          </a:prstGeom>
          <a:solidFill>
            <a:srgbClr val="2E75B6"/>
          </a:solidFill>
          <a:ln>
            <a:solidFill>
              <a:srgbClr val="2E75B6"/>
            </a:solidFill>
          </a:ln>
          <a:effectLst>
            <a:outerShdw blurRad="368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i="1" dirty="0"/>
              <a:t>02</a:t>
            </a:r>
            <a:endParaRPr lang="zh-CN" altLang="en-US" sz="3600" i="1" dirty="0"/>
          </a:p>
        </p:txBody>
      </p:sp>
      <p:sp>
        <p:nvSpPr>
          <p:cNvPr id="53" name="文本框 52"/>
          <p:cNvSpPr txBox="1"/>
          <p:nvPr/>
        </p:nvSpPr>
        <p:spPr>
          <a:xfrm>
            <a:off x="5069362" y="344557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55" name="平行四边形 54"/>
          <p:cNvSpPr/>
          <p:nvPr/>
        </p:nvSpPr>
        <p:spPr>
          <a:xfrm>
            <a:off x="3629778" y="3328984"/>
            <a:ext cx="1171103" cy="697012"/>
          </a:xfrm>
          <a:prstGeom prst="parallelogram">
            <a:avLst>
              <a:gd name="adj" fmla="val 20778"/>
            </a:avLst>
          </a:prstGeom>
          <a:solidFill>
            <a:srgbClr val="2E75B6"/>
          </a:solidFill>
          <a:ln>
            <a:solidFill>
              <a:srgbClr val="2E75B6"/>
            </a:solidFill>
          </a:ln>
          <a:effectLst>
            <a:outerShdw blurRad="368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i="1" dirty="0"/>
              <a:t>03</a:t>
            </a:r>
            <a:endParaRPr lang="zh-CN" altLang="en-US" sz="3600" i="1" dirty="0"/>
          </a:p>
        </p:txBody>
      </p:sp>
      <p:sp>
        <p:nvSpPr>
          <p:cNvPr id="57" name="文本框 56"/>
          <p:cNvSpPr txBox="1"/>
          <p:nvPr/>
        </p:nvSpPr>
        <p:spPr>
          <a:xfrm>
            <a:off x="4867671" y="451490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59" name="平行四边形 58"/>
          <p:cNvSpPr/>
          <p:nvPr/>
        </p:nvSpPr>
        <p:spPr>
          <a:xfrm>
            <a:off x="3428087" y="4398314"/>
            <a:ext cx="1171103" cy="697012"/>
          </a:xfrm>
          <a:prstGeom prst="parallelogram">
            <a:avLst>
              <a:gd name="adj" fmla="val 20778"/>
            </a:avLst>
          </a:prstGeom>
          <a:solidFill>
            <a:srgbClr val="2E75B6"/>
          </a:solidFill>
          <a:ln>
            <a:solidFill>
              <a:srgbClr val="2E75B6"/>
            </a:solidFill>
          </a:ln>
          <a:effectLst>
            <a:outerShdw blurRad="368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i="1" dirty="0"/>
              <a:t>04</a:t>
            </a:r>
            <a:endParaRPr lang="zh-CN" altLang="en-US" sz="3600" i="1" dirty="0"/>
          </a:p>
        </p:txBody>
      </p:sp>
      <p:sp>
        <p:nvSpPr>
          <p:cNvPr id="61" name="文本框 60"/>
          <p:cNvSpPr txBox="1"/>
          <p:nvPr/>
        </p:nvSpPr>
        <p:spPr>
          <a:xfrm>
            <a:off x="4664916" y="558423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63" name="平行四边形 62"/>
          <p:cNvSpPr/>
          <p:nvPr/>
        </p:nvSpPr>
        <p:spPr>
          <a:xfrm>
            <a:off x="3225332" y="5467644"/>
            <a:ext cx="1171103" cy="697012"/>
          </a:xfrm>
          <a:prstGeom prst="parallelogram">
            <a:avLst>
              <a:gd name="adj" fmla="val 20778"/>
            </a:avLst>
          </a:prstGeom>
          <a:solidFill>
            <a:srgbClr val="2E75B6"/>
          </a:solidFill>
          <a:ln>
            <a:solidFill>
              <a:srgbClr val="2E75B6"/>
            </a:solidFill>
          </a:ln>
          <a:effectLst>
            <a:outerShdw blurRad="368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i="1" dirty="0"/>
              <a:t>05</a:t>
            </a:r>
            <a:endParaRPr lang="zh-CN" altLang="en-US" sz="3600" i="1" dirty="0"/>
          </a:p>
        </p:txBody>
      </p:sp>
      <p:sp>
        <p:nvSpPr>
          <p:cNvPr id="39" name="平行四边形 38"/>
          <p:cNvSpPr/>
          <p:nvPr/>
        </p:nvSpPr>
        <p:spPr>
          <a:xfrm>
            <a:off x="1677722" y="517724"/>
            <a:ext cx="1879600" cy="1144934"/>
          </a:xfrm>
          <a:prstGeom prst="parallelogram">
            <a:avLst>
              <a:gd name="adj" fmla="val 20778"/>
            </a:avLst>
          </a:prstGeom>
          <a:gradFill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outerShdw blurRad="368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43" name="TextBox 54"/>
          <p:cNvSpPr txBox="1"/>
          <p:nvPr/>
        </p:nvSpPr>
        <p:spPr>
          <a:xfrm>
            <a:off x="1870850" y="564779"/>
            <a:ext cx="1432379" cy="800187"/>
          </a:xfrm>
          <a:prstGeom prst="rect">
            <a:avLst/>
          </a:prstGeom>
          <a:noFill/>
        </p:spPr>
        <p:txBody>
          <a:bodyPr wrap="none" lIns="121888" tIns="60944" rIns="121888" bIns="60944" rtlCol="0">
            <a:spAutoFit/>
          </a:bodyPr>
          <a:lstStyle/>
          <a:p>
            <a:pPr algn="ctr" defTabSz="914377">
              <a:defRPr/>
            </a:pPr>
            <a:r>
              <a:rPr lang="zh-CN" altLang="en-US" sz="4400" i="1" spc="3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目录</a:t>
            </a:r>
          </a:p>
        </p:txBody>
      </p:sp>
      <p:sp>
        <p:nvSpPr>
          <p:cNvPr id="44" name="TextBox 55"/>
          <p:cNvSpPr txBox="1"/>
          <p:nvPr/>
        </p:nvSpPr>
        <p:spPr>
          <a:xfrm>
            <a:off x="1789899" y="1231086"/>
            <a:ext cx="1594283" cy="307744"/>
          </a:xfrm>
          <a:prstGeom prst="rect">
            <a:avLst/>
          </a:prstGeom>
          <a:noFill/>
        </p:spPr>
        <p:txBody>
          <a:bodyPr wrap="none" lIns="121888" tIns="60944" rIns="121888" bIns="60944" rtlCol="0">
            <a:spAutoFit/>
          </a:bodyPr>
          <a:lstStyle/>
          <a:p>
            <a:pPr defTabSz="914377">
              <a:defRPr/>
            </a:pPr>
            <a:r>
              <a:rPr lang="en-US" altLang="zh-CN" sz="1200" i="1" spc="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CONTENTS</a:t>
            </a:r>
            <a:endParaRPr lang="zh-CN" altLang="en-US" sz="1200" i="1" spc="6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B0B785-8CBF-54A8-9300-875E7A699291}"/>
              </a:ext>
            </a:extLst>
          </p:cNvPr>
          <p:cNvSpPr txBox="1"/>
          <p:nvPr/>
        </p:nvSpPr>
        <p:spPr>
          <a:xfrm>
            <a:off x="104698800" y="-54032666"/>
            <a:ext cx="640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115941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92201" y="2995085"/>
            <a:ext cx="2542116" cy="867833"/>
            <a:chOff x="3916635" y="1931839"/>
            <a:chExt cx="1906587" cy="650875"/>
          </a:xfrm>
        </p:grpSpPr>
        <p:grpSp>
          <p:nvGrpSpPr>
            <p:cNvPr id="11" name="组合 10"/>
            <p:cNvGrpSpPr>
              <a:grpSpLocks/>
            </p:cNvGrpSpPr>
            <p:nvPr/>
          </p:nvGrpSpPr>
          <p:grpSpPr bwMode="auto">
            <a:xfrm>
              <a:off x="3916635" y="1931839"/>
              <a:ext cx="1906587" cy="650875"/>
              <a:chOff x="2359836" y="2583197"/>
              <a:chExt cx="1906927" cy="868230"/>
            </a:xfrm>
          </p:grpSpPr>
          <p:sp>
            <p:nvSpPr>
              <p:cNvPr id="13" name="椭圆 6"/>
              <p:cNvSpPr/>
              <p:nvPr/>
            </p:nvSpPr>
            <p:spPr>
              <a:xfrm>
                <a:off x="2359836" y="2693314"/>
                <a:ext cx="1906927" cy="758113"/>
              </a:xfrm>
              <a:custGeom>
                <a:avLst/>
                <a:gdLst/>
                <a:ahLst/>
                <a:cxnLst/>
                <a:rect l="l" t="t" r="r" b="b"/>
                <a:pathLst>
                  <a:path w="2852836" h="812079">
                    <a:moveTo>
                      <a:pt x="334026" y="0"/>
                    </a:moveTo>
                    <a:cubicBezTo>
                      <a:pt x="629853" y="114341"/>
                      <a:pt x="1009624" y="182893"/>
                      <a:pt x="1423773" y="182893"/>
                    </a:cubicBezTo>
                    <a:cubicBezTo>
                      <a:pt x="1807753" y="182893"/>
                      <a:pt x="2162182" y="123965"/>
                      <a:pt x="2447320" y="23572"/>
                    </a:cubicBezTo>
                    <a:cubicBezTo>
                      <a:pt x="2470720" y="18147"/>
                      <a:pt x="2493390" y="11141"/>
                      <a:pt x="2514376" y="1055"/>
                    </a:cubicBezTo>
                    <a:cubicBezTo>
                      <a:pt x="2679522" y="179535"/>
                      <a:pt x="2797076" y="401441"/>
                      <a:pt x="2852836" y="646891"/>
                    </a:cubicBezTo>
                    <a:cubicBezTo>
                      <a:pt x="2427255" y="752598"/>
                      <a:pt x="1941751" y="812079"/>
                      <a:pt x="1426418" y="812079"/>
                    </a:cubicBezTo>
                    <a:cubicBezTo>
                      <a:pt x="911085" y="812079"/>
                      <a:pt x="425581" y="752598"/>
                      <a:pt x="0" y="646891"/>
                    </a:cubicBezTo>
                    <a:cubicBezTo>
                      <a:pt x="55592" y="402182"/>
                      <a:pt x="172605" y="180875"/>
                      <a:pt x="334026" y="0"/>
                    </a:cubicBezTo>
                    <a:close/>
                  </a:path>
                </a:pathLst>
              </a:cu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4" name="椭圆 10"/>
              <p:cNvSpPr/>
              <p:nvPr/>
            </p:nvSpPr>
            <p:spPr>
              <a:xfrm>
                <a:off x="2586888" y="2583197"/>
                <a:ext cx="1451234" cy="281645"/>
              </a:xfrm>
              <a:custGeom>
                <a:avLst/>
                <a:gdLst>
                  <a:gd name="connsiteX0" fmla="*/ 0 w 1747836"/>
                  <a:gd name="connsiteY0" fmla="*/ 99883 h 199766"/>
                  <a:gd name="connsiteX1" fmla="*/ 873918 w 1747836"/>
                  <a:gd name="connsiteY1" fmla="*/ 0 h 199766"/>
                  <a:gd name="connsiteX2" fmla="*/ 1747836 w 1747836"/>
                  <a:gd name="connsiteY2" fmla="*/ 99883 h 199766"/>
                  <a:gd name="connsiteX3" fmla="*/ 873918 w 1747836"/>
                  <a:gd name="connsiteY3" fmla="*/ 199766 h 199766"/>
                  <a:gd name="connsiteX4" fmla="*/ 0 w 1747836"/>
                  <a:gd name="connsiteY4" fmla="*/ 99883 h 199766"/>
                  <a:gd name="connsiteX0" fmla="*/ 93 w 1747929"/>
                  <a:gd name="connsiteY0" fmla="*/ 99883 h 304541"/>
                  <a:gd name="connsiteX1" fmla="*/ 874011 w 1747929"/>
                  <a:gd name="connsiteY1" fmla="*/ 0 h 304541"/>
                  <a:gd name="connsiteX2" fmla="*/ 1747929 w 1747929"/>
                  <a:gd name="connsiteY2" fmla="*/ 99883 h 304541"/>
                  <a:gd name="connsiteX3" fmla="*/ 833530 w 1747929"/>
                  <a:gd name="connsiteY3" fmla="*/ 304541 h 304541"/>
                  <a:gd name="connsiteX4" fmla="*/ 93 w 1747929"/>
                  <a:gd name="connsiteY4" fmla="*/ 99883 h 304541"/>
                  <a:gd name="connsiteX0" fmla="*/ 48 w 1747884"/>
                  <a:gd name="connsiteY0" fmla="*/ 133220 h 337878"/>
                  <a:gd name="connsiteX1" fmla="*/ 862060 w 1747884"/>
                  <a:gd name="connsiteY1" fmla="*/ 0 h 337878"/>
                  <a:gd name="connsiteX2" fmla="*/ 1747884 w 1747884"/>
                  <a:gd name="connsiteY2" fmla="*/ 133220 h 337878"/>
                  <a:gd name="connsiteX3" fmla="*/ 833485 w 1747884"/>
                  <a:gd name="connsiteY3" fmla="*/ 337878 h 337878"/>
                  <a:gd name="connsiteX4" fmla="*/ 48 w 1747884"/>
                  <a:gd name="connsiteY4" fmla="*/ 133220 h 337878"/>
                  <a:gd name="connsiteX0" fmla="*/ 2146 w 1749982"/>
                  <a:gd name="connsiteY0" fmla="*/ 133220 h 337878"/>
                  <a:gd name="connsiteX1" fmla="*/ 864158 w 1749982"/>
                  <a:gd name="connsiteY1" fmla="*/ 0 h 337878"/>
                  <a:gd name="connsiteX2" fmla="*/ 1749982 w 1749982"/>
                  <a:gd name="connsiteY2" fmla="*/ 133220 h 337878"/>
                  <a:gd name="connsiteX3" fmla="*/ 835583 w 1749982"/>
                  <a:gd name="connsiteY3" fmla="*/ 337878 h 337878"/>
                  <a:gd name="connsiteX4" fmla="*/ 2146 w 1749982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8503"/>
                  <a:gd name="connsiteX1" fmla="*/ 862012 w 1747836"/>
                  <a:gd name="connsiteY1" fmla="*/ 0 h 338503"/>
                  <a:gd name="connsiteX2" fmla="*/ 1747836 w 1747836"/>
                  <a:gd name="connsiteY2" fmla="*/ 133220 h 338503"/>
                  <a:gd name="connsiteX3" fmla="*/ 833437 w 1747836"/>
                  <a:gd name="connsiteY3" fmla="*/ 337878 h 338503"/>
                  <a:gd name="connsiteX4" fmla="*/ 0 w 1747836"/>
                  <a:gd name="connsiteY4" fmla="*/ 133220 h 33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7836" h="338503">
                    <a:moveTo>
                      <a:pt x="0" y="133220"/>
                    </a:moveTo>
                    <a:cubicBezTo>
                      <a:pt x="4763" y="65001"/>
                      <a:pt x="379360" y="0"/>
                      <a:pt x="862012" y="0"/>
                    </a:cubicBezTo>
                    <a:cubicBezTo>
                      <a:pt x="1344664" y="0"/>
                      <a:pt x="1704974" y="39955"/>
                      <a:pt x="1747836" y="133220"/>
                    </a:cubicBezTo>
                    <a:cubicBezTo>
                      <a:pt x="1704974" y="188384"/>
                      <a:pt x="1306538" y="349785"/>
                      <a:pt x="833437" y="337878"/>
                    </a:cubicBezTo>
                    <a:cubicBezTo>
                      <a:pt x="350785" y="337878"/>
                      <a:pt x="35718" y="189533"/>
                      <a:pt x="0" y="133220"/>
                    </a:cubicBezTo>
                    <a:close/>
                  </a:path>
                </a:pathLst>
              </a:cu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 flipH="1">
              <a:off x="4286522" y="2235051"/>
              <a:ext cx="1309688" cy="3462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text2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35050" y="3875620"/>
            <a:ext cx="2662767" cy="1007533"/>
            <a:chOff x="3873772" y="2592239"/>
            <a:chExt cx="1997075" cy="755650"/>
          </a:xfrm>
        </p:grpSpPr>
        <p:grpSp>
          <p:nvGrpSpPr>
            <p:cNvPr id="16" name="组合 7"/>
            <p:cNvGrpSpPr>
              <a:grpSpLocks/>
            </p:cNvGrpSpPr>
            <p:nvPr/>
          </p:nvGrpSpPr>
          <p:grpSpPr bwMode="auto">
            <a:xfrm>
              <a:off x="3873772" y="2592239"/>
              <a:ext cx="1997075" cy="755650"/>
              <a:chOff x="2317398" y="3463386"/>
              <a:chExt cx="1996450" cy="1006832"/>
            </a:xfrm>
          </p:grpSpPr>
          <p:sp>
            <p:nvSpPr>
              <p:cNvPr id="18" name="椭圆 11"/>
              <p:cNvSpPr/>
              <p:nvPr/>
            </p:nvSpPr>
            <p:spPr>
              <a:xfrm>
                <a:off x="2317398" y="3605103"/>
                <a:ext cx="1996450" cy="865115"/>
              </a:xfrm>
              <a:custGeom>
                <a:avLst/>
                <a:gdLst>
                  <a:gd name="connsiteX0" fmla="*/ 38236 w 2929388"/>
                  <a:gd name="connsiteY0" fmla="*/ 0 h 928410"/>
                  <a:gd name="connsiteX1" fmla="*/ 40502 w 2929388"/>
                  <a:gd name="connsiteY1" fmla="*/ 249 h 928410"/>
                  <a:gd name="connsiteX2" fmla="*/ 1464694 w 2929388"/>
                  <a:gd name="connsiteY2" fmla="*/ 164962 h 928410"/>
                  <a:gd name="connsiteX3" fmla="*/ 2736593 w 2929388"/>
                  <a:gd name="connsiteY3" fmla="*/ 32746 h 928410"/>
                  <a:gd name="connsiteX4" fmla="*/ 2892996 w 2929388"/>
                  <a:gd name="connsiteY4" fmla="*/ 10365 h 928410"/>
                  <a:gd name="connsiteX5" fmla="*/ 2929388 w 2929388"/>
                  <a:gd name="connsiteY5" fmla="*/ 328092 h 928410"/>
                  <a:gd name="connsiteX6" fmla="*/ 2849103 w 2929388"/>
                  <a:gd name="connsiteY6" fmla="*/ 803087 h 928410"/>
                  <a:gd name="connsiteX7" fmla="*/ 1445730 w 2929388"/>
                  <a:gd name="connsiteY7" fmla="*/ 928410 h 928410"/>
                  <a:gd name="connsiteX8" fmla="*/ 80285 w 2929388"/>
                  <a:gd name="connsiteY8" fmla="*/ 803087 h 928410"/>
                  <a:gd name="connsiteX9" fmla="*/ 0 w 2929388"/>
                  <a:gd name="connsiteY9" fmla="*/ 328092 h 928410"/>
                  <a:gd name="connsiteX10" fmla="*/ 38236 w 2929388"/>
                  <a:gd name="connsiteY10" fmla="*/ 0 h 92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29388" h="928410">
                    <a:moveTo>
                      <a:pt x="38236" y="0"/>
                    </a:moveTo>
                    <a:lnTo>
                      <a:pt x="40502" y="249"/>
                    </a:lnTo>
                    <a:cubicBezTo>
                      <a:pt x="465536" y="105687"/>
                      <a:pt x="950252" y="164962"/>
                      <a:pt x="1464694" y="164962"/>
                    </a:cubicBezTo>
                    <a:cubicBezTo>
                      <a:pt x="1918892" y="164962"/>
                      <a:pt x="2349918" y="118757"/>
                      <a:pt x="2736593" y="32746"/>
                    </a:cubicBezTo>
                    <a:cubicBezTo>
                      <a:pt x="2788729" y="28638"/>
                      <a:pt x="2840843" y="21068"/>
                      <a:pt x="2892996" y="10365"/>
                    </a:cubicBezTo>
                    <a:cubicBezTo>
                      <a:pt x="2917427" y="112386"/>
                      <a:pt x="2929388" y="218843"/>
                      <a:pt x="2929388" y="328092"/>
                    </a:cubicBezTo>
                    <a:cubicBezTo>
                      <a:pt x="2929388" y="494525"/>
                      <a:pt x="2901629" y="654473"/>
                      <a:pt x="2849103" y="803087"/>
                    </a:cubicBezTo>
                    <a:cubicBezTo>
                      <a:pt x="2411952" y="866921"/>
                      <a:pt x="1927963" y="928410"/>
                      <a:pt x="1445730" y="928410"/>
                    </a:cubicBezTo>
                    <a:cubicBezTo>
                      <a:pt x="963497" y="928410"/>
                      <a:pt x="517436" y="866921"/>
                      <a:pt x="80285" y="803087"/>
                    </a:cubicBezTo>
                    <a:cubicBezTo>
                      <a:pt x="27759" y="654473"/>
                      <a:pt x="0" y="494525"/>
                      <a:pt x="0" y="328092"/>
                    </a:cubicBezTo>
                    <a:cubicBezTo>
                      <a:pt x="0" y="215192"/>
                      <a:pt x="12774" y="105274"/>
                      <a:pt x="38236" y="0"/>
                    </a:cubicBezTo>
                    <a:close/>
                  </a:path>
                </a:pathLst>
              </a:cu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9" name="椭圆 10"/>
              <p:cNvSpPr/>
              <p:nvPr/>
            </p:nvSpPr>
            <p:spPr>
              <a:xfrm>
                <a:off x="2345964" y="3463386"/>
                <a:ext cx="1939318" cy="296127"/>
              </a:xfrm>
              <a:custGeom>
                <a:avLst/>
                <a:gdLst>
                  <a:gd name="connsiteX0" fmla="*/ 0 w 1747836"/>
                  <a:gd name="connsiteY0" fmla="*/ 99883 h 199766"/>
                  <a:gd name="connsiteX1" fmla="*/ 873918 w 1747836"/>
                  <a:gd name="connsiteY1" fmla="*/ 0 h 199766"/>
                  <a:gd name="connsiteX2" fmla="*/ 1747836 w 1747836"/>
                  <a:gd name="connsiteY2" fmla="*/ 99883 h 199766"/>
                  <a:gd name="connsiteX3" fmla="*/ 873918 w 1747836"/>
                  <a:gd name="connsiteY3" fmla="*/ 199766 h 199766"/>
                  <a:gd name="connsiteX4" fmla="*/ 0 w 1747836"/>
                  <a:gd name="connsiteY4" fmla="*/ 99883 h 199766"/>
                  <a:gd name="connsiteX0" fmla="*/ 93 w 1747929"/>
                  <a:gd name="connsiteY0" fmla="*/ 99883 h 304541"/>
                  <a:gd name="connsiteX1" fmla="*/ 874011 w 1747929"/>
                  <a:gd name="connsiteY1" fmla="*/ 0 h 304541"/>
                  <a:gd name="connsiteX2" fmla="*/ 1747929 w 1747929"/>
                  <a:gd name="connsiteY2" fmla="*/ 99883 h 304541"/>
                  <a:gd name="connsiteX3" fmla="*/ 833530 w 1747929"/>
                  <a:gd name="connsiteY3" fmla="*/ 304541 h 304541"/>
                  <a:gd name="connsiteX4" fmla="*/ 93 w 1747929"/>
                  <a:gd name="connsiteY4" fmla="*/ 99883 h 304541"/>
                  <a:gd name="connsiteX0" fmla="*/ 48 w 1747884"/>
                  <a:gd name="connsiteY0" fmla="*/ 133220 h 337878"/>
                  <a:gd name="connsiteX1" fmla="*/ 862060 w 1747884"/>
                  <a:gd name="connsiteY1" fmla="*/ 0 h 337878"/>
                  <a:gd name="connsiteX2" fmla="*/ 1747884 w 1747884"/>
                  <a:gd name="connsiteY2" fmla="*/ 133220 h 337878"/>
                  <a:gd name="connsiteX3" fmla="*/ 833485 w 1747884"/>
                  <a:gd name="connsiteY3" fmla="*/ 337878 h 337878"/>
                  <a:gd name="connsiteX4" fmla="*/ 48 w 1747884"/>
                  <a:gd name="connsiteY4" fmla="*/ 133220 h 337878"/>
                  <a:gd name="connsiteX0" fmla="*/ 2146 w 1749982"/>
                  <a:gd name="connsiteY0" fmla="*/ 133220 h 337878"/>
                  <a:gd name="connsiteX1" fmla="*/ 864158 w 1749982"/>
                  <a:gd name="connsiteY1" fmla="*/ 0 h 337878"/>
                  <a:gd name="connsiteX2" fmla="*/ 1749982 w 1749982"/>
                  <a:gd name="connsiteY2" fmla="*/ 133220 h 337878"/>
                  <a:gd name="connsiteX3" fmla="*/ 835583 w 1749982"/>
                  <a:gd name="connsiteY3" fmla="*/ 337878 h 337878"/>
                  <a:gd name="connsiteX4" fmla="*/ 2146 w 1749982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8503"/>
                  <a:gd name="connsiteX1" fmla="*/ 862012 w 1747836"/>
                  <a:gd name="connsiteY1" fmla="*/ 0 h 338503"/>
                  <a:gd name="connsiteX2" fmla="*/ 1747836 w 1747836"/>
                  <a:gd name="connsiteY2" fmla="*/ 133220 h 338503"/>
                  <a:gd name="connsiteX3" fmla="*/ 833437 w 1747836"/>
                  <a:gd name="connsiteY3" fmla="*/ 337878 h 338503"/>
                  <a:gd name="connsiteX4" fmla="*/ 0 w 1747836"/>
                  <a:gd name="connsiteY4" fmla="*/ 133220 h 338503"/>
                  <a:gd name="connsiteX0" fmla="*/ 0 w 1747836"/>
                  <a:gd name="connsiteY0" fmla="*/ 133220 h 272914"/>
                  <a:gd name="connsiteX1" fmla="*/ 862012 w 1747836"/>
                  <a:gd name="connsiteY1" fmla="*/ 0 h 272914"/>
                  <a:gd name="connsiteX2" fmla="*/ 1747836 w 1747836"/>
                  <a:gd name="connsiteY2" fmla="*/ 133220 h 272914"/>
                  <a:gd name="connsiteX3" fmla="*/ 833437 w 1747836"/>
                  <a:gd name="connsiteY3" fmla="*/ 271897 h 272914"/>
                  <a:gd name="connsiteX4" fmla="*/ 0 w 1747836"/>
                  <a:gd name="connsiteY4" fmla="*/ 133220 h 272914"/>
                  <a:gd name="connsiteX0" fmla="*/ 0 w 1747836"/>
                  <a:gd name="connsiteY0" fmla="*/ 133220 h 335514"/>
                  <a:gd name="connsiteX1" fmla="*/ 862012 w 1747836"/>
                  <a:gd name="connsiteY1" fmla="*/ 0 h 335514"/>
                  <a:gd name="connsiteX2" fmla="*/ 1747836 w 1747836"/>
                  <a:gd name="connsiteY2" fmla="*/ 133220 h 335514"/>
                  <a:gd name="connsiteX3" fmla="*/ 835857 w 1747836"/>
                  <a:gd name="connsiteY3" fmla="*/ 334878 h 335514"/>
                  <a:gd name="connsiteX4" fmla="*/ 0 w 1747836"/>
                  <a:gd name="connsiteY4" fmla="*/ 133220 h 335514"/>
                  <a:gd name="connsiteX0" fmla="*/ 0 w 1772041"/>
                  <a:gd name="connsiteY0" fmla="*/ 133575 h 336043"/>
                  <a:gd name="connsiteX1" fmla="*/ 862012 w 1772041"/>
                  <a:gd name="connsiteY1" fmla="*/ 355 h 336043"/>
                  <a:gd name="connsiteX2" fmla="*/ 1772041 w 1772041"/>
                  <a:gd name="connsiteY2" fmla="*/ 169565 h 336043"/>
                  <a:gd name="connsiteX3" fmla="*/ 835857 w 1772041"/>
                  <a:gd name="connsiteY3" fmla="*/ 335233 h 336043"/>
                  <a:gd name="connsiteX4" fmla="*/ 0 w 1772041"/>
                  <a:gd name="connsiteY4" fmla="*/ 133575 h 336043"/>
                  <a:gd name="connsiteX0" fmla="*/ 0 w 1784143"/>
                  <a:gd name="connsiteY0" fmla="*/ 160230 h 335706"/>
                  <a:gd name="connsiteX1" fmla="*/ 874114 w 1784143"/>
                  <a:gd name="connsiteY1" fmla="*/ 18 h 335706"/>
                  <a:gd name="connsiteX2" fmla="*/ 1784143 w 1784143"/>
                  <a:gd name="connsiteY2" fmla="*/ 169228 h 335706"/>
                  <a:gd name="connsiteX3" fmla="*/ 847959 w 1784143"/>
                  <a:gd name="connsiteY3" fmla="*/ 334896 h 335706"/>
                  <a:gd name="connsiteX4" fmla="*/ 0 w 1784143"/>
                  <a:gd name="connsiteY4" fmla="*/ 160230 h 335706"/>
                  <a:gd name="connsiteX0" fmla="*/ 0 w 1776882"/>
                  <a:gd name="connsiteY0" fmla="*/ 160220 h 335678"/>
                  <a:gd name="connsiteX1" fmla="*/ 874114 w 1776882"/>
                  <a:gd name="connsiteY1" fmla="*/ 8 h 335678"/>
                  <a:gd name="connsiteX2" fmla="*/ 1776882 w 1776882"/>
                  <a:gd name="connsiteY2" fmla="*/ 166219 h 335678"/>
                  <a:gd name="connsiteX3" fmla="*/ 847959 w 1776882"/>
                  <a:gd name="connsiteY3" fmla="*/ 334886 h 335678"/>
                  <a:gd name="connsiteX4" fmla="*/ 0 w 1776882"/>
                  <a:gd name="connsiteY4" fmla="*/ 160220 h 335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6882" h="335678">
                    <a:moveTo>
                      <a:pt x="0" y="160220"/>
                    </a:moveTo>
                    <a:cubicBezTo>
                      <a:pt x="4763" y="92001"/>
                      <a:pt x="577967" y="-992"/>
                      <a:pt x="874114" y="8"/>
                    </a:cubicBezTo>
                    <a:cubicBezTo>
                      <a:pt x="1170261" y="1008"/>
                      <a:pt x="1734020" y="72954"/>
                      <a:pt x="1776882" y="166219"/>
                    </a:cubicBezTo>
                    <a:cubicBezTo>
                      <a:pt x="1734020" y="221383"/>
                      <a:pt x="1321060" y="346793"/>
                      <a:pt x="847959" y="334886"/>
                    </a:cubicBezTo>
                    <a:cubicBezTo>
                      <a:pt x="365307" y="334886"/>
                      <a:pt x="35718" y="216533"/>
                      <a:pt x="0" y="160220"/>
                    </a:cubicBezTo>
                    <a:close/>
                  </a:path>
                </a:pathLst>
              </a:cu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 flipH="1">
              <a:off x="4286522" y="2984351"/>
              <a:ext cx="1309688" cy="3462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text3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32417" y="4910668"/>
            <a:ext cx="2468033" cy="1049867"/>
            <a:chOff x="3946797" y="3368526"/>
            <a:chExt cx="1851025" cy="787400"/>
          </a:xfrm>
        </p:grpSpPr>
        <p:grpSp>
          <p:nvGrpSpPr>
            <p:cNvPr id="21" name="组合 4"/>
            <p:cNvGrpSpPr>
              <a:grpSpLocks/>
            </p:cNvGrpSpPr>
            <p:nvPr/>
          </p:nvGrpSpPr>
          <p:grpSpPr bwMode="auto">
            <a:xfrm>
              <a:off x="3946797" y="3368526"/>
              <a:ext cx="1851025" cy="787400"/>
              <a:chOff x="2390105" y="4499508"/>
              <a:chExt cx="1850766" cy="1048162"/>
            </a:xfrm>
          </p:grpSpPr>
          <p:sp>
            <p:nvSpPr>
              <p:cNvPr id="23" name="椭圆 2"/>
              <p:cNvSpPr/>
              <p:nvPr/>
            </p:nvSpPr>
            <p:spPr>
              <a:xfrm>
                <a:off x="2390105" y="4624189"/>
                <a:ext cx="1850766" cy="923481"/>
              </a:xfrm>
              <a:custGeom>
                <a:avLst/>
                <a:gdLst>
                  <a:gd name="connsiteX0" fmla="*/ 0 w 2768819"/>
                  <a:gd name="connsiteY0" fmla="*/ 0 h 989699"/>
                  <a:gd name="connsiteX1" fmla="*/ 1365445 w 2768819"/>
                  <a:gd name="connsiteY1" fmla="*/ 152500 h 989699"/>
                  <a:gd name="connsiteX2" fmla="*/ 2768819 w 2768819"/>
                  <a:gd name="connsiteY2" fmla="*/ 0 h 989699"/>
                  <a:gd name="connsiteX3" fmla="*/ 1384409 w 2768819"/>
                  <a:gd name="connsiteY3" fmla="*/ 989699 h 989699"/>
                  <a:gd name="connsiteX4" fmla="*/ 0 w 2768819"/>
                  <a:gd name="connsiteY4" fmla="*/ 0 h 989699"/>
                  <a:gd name="connsiteX0" fmla="*/ 0 w 2768819"/>
                  <a:gd name="connsiteY0" fmla="*/ 0 h 989699"/>
                  <a:gd name="connsiteX1" fmla="*/ 1365445 w 2768819"/>
                  <a:gd name="connsiteY1" fmla="*/ 152500 h 989699"/>
                  <a:gd name="connsiteX2" fmla="*/ 2768819 w 2768819"/>
                  <a:gd name="connsiteY2" fmla="*/ 0 h 989699"/>
                  <a:gd name="connsiteX3" fmla="*/ 1384409 w 2768819"/>
                  <a:gd name="connsiteY3" fmla="*/ 989699 h 989699"/>
                  <a:gd name="connsiteX4" fmla="*/ 0 w 2768819"/>
                  <a:gd name="connsiteY4" fmla="*/ 0 h 989699"/>
                  <a:gd name="connsiteX0" fmla="*/ 0 w 2768819"/>
                  <a:gd name="connsiteY0" fmla="*/ 0 h 989699"/>
                  <a:gd name="connsiteX1" fmla="*/ 1365445 w 2768819"/>
                  <a:gd name="connsiteY1" fmla="*/ 152500 h 989699"/>
                  <a:gd name="connsiteX2" fmla="*/ 2768819 w 2768819"/>
                  <a:gd name="connsiteY2" fmla="*/ 0 h 989699"/>
                  <a:gd name="connsiteX3" fmla="*/ 1384409 w 2768819"/>
                  <a:gd name="connsiteY3" fmla="*/ 989699 h 989699"/>
                  <a:gd name="connsiteX4" fmla="*/ 0 w 2768819"/>
                  <a:gd name="connsiteY4" fmla="*/ 0 h 989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8819" h="989699">
                    <a:moveTo>
                      <a:pt x="0" y="0"/>
                    </a:moveTo>
                    <a:cubicBezTo>
                      <a:pt x="380260" y="70629"/>
                      <a:pt x="883212" y="152500"/>
                      <a:pt x="1365445" y="152500"/>
                    </a:cubicBezTo>
                    <a:cubicBezTo>
                      <a:pt x="1847678" y="152500"/>
                      <a:pt x="2284258" y="91012"/>
                      <a:pt x="2768819" y="0"/>
                    </a:cubicBezTo>
                    <a:cubicBezTo>
                      <a:pt x="2572779" y="576015"/>
                      <a:pt x="2026905" y="989699"/>
                      <a:pt x="1384409" y="989699"/>
                    </a:cubicBezTo>
                    <a:cubicBezTo>
                      <a:pt x="741914" y="989699"/>
                      <a:pt x="196039" y="576015"/>
                      <a:pt x="0" y="0"/>
                    </a:cubicBezTo>
                    <a:close/>
                  </a:path>
                </a:pathLst>
              </a:cu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24" name="椭圆 10"/>
              <p:cNvSpPr/>
              <p:nvPr/>
            </p:nvSpPr>
            <p:spPr>
              <a:xfrm>
                <a:off x="2390105" y="4499508"/>
                <a:ext cx="1850766" cy="268381"/>
              </a:xfrm>
              <a:custGeom>
                <a:avLst/>
                <a:gdLst>
                  <a:gd name="connsiteX0" fmla="*/ 0 w 1747836"/>
                  <a:gd name="connsiteY0" fmla="*/ 99883 h 199766"/>
                  <a:gd name="connsiteX1" fmla="*/ 873918 w 1747836"/>
                  <a:gd name="connsiteY1" fmla="*/ 0 h 199766"/>
                  <a:gd name="connsiteX2" fmla="*/ 1747836 w 1747836"/>
                  <a:gd name="connsiteY2" fmla="*/ 99883 h 199766"/>
                  <a:gd name="connsiteX3" fmla="*/ 873918 w 1747836"/>
                  <a:gd name="connsiteY3" fmla="*/ 199766 h 199766"/>
                  <a:gd name="connsiteX4" fmla="*/ 0 w 1747836"/>
                  <a:gd name="connsiteY4" fmla="*/ 99883 h 199766"/>
                  <a:gd name="connsiteX0" fmla="*/ 93 w 1747929"/>
                  <a:gd name="connsiteY0" fmla="*/ 99883 h 304541"/>
                  <a:gd name="connsiteX1" fmla="*/ 874011 w 1747929"/>
                  <a:gd name="connsiteY1" fmla="*/ 0 h 304541"/>
                  <a:gd name="connsiteX2" fmla="*/ 1747929 w 1747929"/>
                  <a:gd name="connsiteY2" fmla="*/ 99883 h 304541"/>
                  <a:gd name="connsiteX3" fmla="*/ 833530 w 1747929"/>
                  <a:gd name="connsiteY3" fmla="*/ 304541 h 304541"/>
                  <a:gd name="connsiteX4" fmla="*/ 93 w 1747929"/>
                  <a:gd name="connsiteY4" fmla="*/ 99883 h 304541"/>
                  <a:gd name="connsiteX0" fmla="*/ 48 w 1747884"/>
                  <a:gd name="connsiteY0" fmla="*/ 133220 h 337878"/>
                  <a:gd name="connsiteX1" fmla="*/ 862060 w 1747884"/>
                  <a:gd name="connsiteY1" fmla="*/ 0 h 337878"/>
                  <a:gd name="connsiteX2" fmla="*/ 1747884 w 1747884"/>
                  <a:gd name="connsiteY2" fmla="*/ 133220 h 337878"/>
                  <a:gd name="connsiteX3" fmla="*/ 833485 w 1747884"/>
                  <a:gd name="connsiteY3" fmla="*/ 337878 h 337878"/>
                  <a:gd name="connsiteX4" fmla="*/ 48 w 1747884"/>
                  <a:gd name="connsiteY4" fmla="*/ 133220 h 337878"/>
                  <a:gd name="connsiteX0" fmla="*/ 2146 w 1749982"/>
                  <a:gd name="connsiteY0" fmla="*/ 133220 h 337878"/>
                  <a:gd name="connsiteX1" fmla="*/ 864158 w 1749982"/>
                  <a:gd name="connsiteY1" fmla="*/ 0 h 337878"/>
                  <a:gd name="connsiteX2" fmla="*/ 1749982 w 1749982"/>
                  <a:gd name="connsiteY2" fmla="*/ 133220 h 337878"/>
                  <a:gd name="connsiteX3" fmla="*/ 835583 w 1749982"/>
                  <a:gd name="connsiteY3" fmla="*/ 337878 h 337878"/>
                  <a:gd name="connsiteX4" fmla="*/ 2146 w 1749982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7878"/>
                  <a:gd name="connsiteX1" fmla="*/ 862012 w 1747836"/>
                  <a:gd name="connsiteY1" fmla="*/ 0 h 337878"/>
                  <a:gd name="connsiteX2" fmla="*/ 1747836 w 1747836"/>
                  <a:gd name="connsiteY2" fmla="*/ 133220 h 337878"/>
                  <a:gd name="connsiteX3" fmla="*/ 833437 w 1747836"/>
                  <a:gd name="connsiteY3" fmla="*/ 337878 h 337878"/>
                  <a:gd name="connsiteX4" fmla="*/ 0 w 1747836"/>
                  <a:gd name="connsiteY4" fmla="*/ 133220 h 337878"/>
                  <a:gd name="connsiteX0" fmla="*/ 0 w 1747836"/>
                  <a:gd name="connsiteY0" fmla="*/ 133220 h 338503"/>
                  <a:gd name="connsiteX1" fmla="*/ 862012 w 1747836"/>
                  <a:gd name="connsiteY1" fmla="*/ 0 h 338503"/>
                  <a:gd name="connsiteX2" fmla="*/ 1747836 w 1747836"/>
                  <a:gd name="connsiteY2" fmla="*/ 133220 h 338503"/>
                  <a:gd name="connsiteX3" fmla="*/ 833437 w 1747836"/>
                  <a:gd name="connsiteY3" fmla="*/ 337878 h 338503"/>
                  <a:gd name="connsiteX4" fmla="*/ 0 w 1747836"/>
                  <a:gd name="connsiteY4" fmla="*/ 133220 h 338503"/>
                  <a:gd name="connsiteX0" fmla="*/ 0 w 1800801"/>
                  <a:gd name="connsiteY0" fmla="*/ 133363 h 338739"/>
                  <a:gd name="connsiteX1" fmla="*/ 862012 w 1800801"/>
                  <a:gd name="connsiteY1" fmla="*/ 143 h 338739"/>
                  <a:gd name="connsiteX2" fmla="*/ 1800801 w 1800801"/>
                  <a:gd name="connsiteY2" fmla="*/ 155588 h 338739"/>
                  <a:gd name="connsiteX3" fmla="*/ 833437 w 1800801"/>
                  <a:gd name="connsiteY3" fmla="*/ 338021 h 338739"/>
                  <a:gd name="connsiteX4" fmla="*/ 0 w 1800801"/>
                  <a:gd name="connsiteY4" fmla="*/ 133363 h 338739"/>
                  <a:gd name="connsiteX0" fmla="*/ 0 w 1853766"/>
                  <a:gd name="connsiteY0" fmla="*/ 174606 h 338707"/>
                  <a:gd name="connsiteX1" fmla="*/ 914977 w 1853766"/>
                  <a:gd name="connsiteY1" fmla="*/ 111 h 338707"/>
                  <a:gd name="connsiteX2" fmla="*/ 1853766 w 1853766"/>
                  <a:gd name="connsiteY2" fmla="*/ 155556 h 338707"/>
                  <a:gd name="connsiteX3" fmla="*/ 886402 w 1853766"/>
                  <a:gd name="connsiteY3" fmla="*/ 337989 h 338707"/>
                  <a:gd name="connsiteX4" fmla="*/ 0 w 1853766"/>
                  <a:gd name="connsiteY4" fmla="*/ 174606 h 338707"/>
                  <a:gd name="connsiteX0" fmla="*/ 0 w 1869655"/>
                  <a:gd name="connsiteY0" fmla="*/ 174521 h 338672"/>
                  <a:gd name="connsiteX1" fmla="*/ 914977 w 1869655"/>
                  <a:gd name="connsiteY1" fmla="*/ 26 h 338672"/>
                  <a:gd name="connsiteX2" fmla="*/ 1869655 w 1869655"/>
                  <a:gd name="connsiteY2" fmla="*/ 164996 h 338672"/>
                  <a:gd name="connsiteX3" fmla="*/ 886402 w 1869655"/>
                  <a:gd name="connsiteY3" fmla="*/ 337904 h 338672"/>
                  <a:gd name="connsiteX4" fmla="*/ 0 w 1869655"/>
                  <a:gd name="connsiteY4" fmla="*/ 174521 h 338672"/>
                  <a:gd name="connsiteX0" fmla="*/ 0 w 1869655"/>
                  <a:gd name="connsiteY0" fmla="*/ 174521 h 338672"/>
                  <a:gd name="connsiteX1" fmla="*/ 914977 w 1869655"/>
                  <a:gd name="connsiteY1" fmla="*/ 26 h 338672"/>
                  <a:gd name="connsiteX2" fmla="*/ 1869655 w 1869655"/>
                  <a:gd name="connsiteY2" fmla="*/ 164996 h 338672"/>
                  <a:gd name="connsiteX3" fmla="*/ 886402 w 1869655"/>
                  <a:gd name="connsiteY3" fmla="*/ 337904 h 338672"/>
                  <a:gd name="connsiteX4" fmla="*/ 0 w 1869655"/>
                  <a:gd name="connsiteY4" fmla="*/ 174521 h 338672"/>
                  <a:gd name="connsiteX0" fmla="*/ 0 w 1869655"/>
                  <a:gd name="connsiteY0" fmla="*/ 174521 h 341829"/>
                  <a:gd name="connsiteX1" fmla="*/ 914977 w 1869655"/>
                  <a:gd name="connsiteY1" fmla="*/ 26 h 341829"/>
                  <a:gd name="connsiteX2" fmla="*/ 1869655 w 1869655"/>
                  <a:gd name="connsiteY2" fmla="*/ 164996 h 341829"/>
                  <a:gd name="connsiteX3" fmla="*/ 894347 w 1869655"/>
                  <a:gd name="connsiteY3" fmla="*/ 341079 h 341829"/>
                  <a:gd name="connsiteX4" fmla="*/ 0 w 1869655"/>
                  <a:gd name="connsiteY4" fmla="*/ 174521 h 341829"/>
                  <a:gd name="connsiteX0" fmla="*/ 0 w 1869655"/>
                  <a:gd name="connsiteY0" fmla="*/ 155479 h 322787"/>
                  <a:gd name="connsiteX1" fmla="*/ 896440 w 1869655"/>
                  <a:gd name="connsiteY1" fmla="*/ 34 h 322787"/>
                  <a:gd name="connsiteX2" fmla="*/ 1869655 w 1869655"/>
                  <a:gd name="connsiteY2" fmla="*/ 145954 h 322787"/>
                  <a:gd name="connsiteX3" fmla="*/ 894347 w 1869655"/>
                  <a:gd name="connsiteY3" fmla="*/ 322037 h 322787"/>
                  <a:gd name="connsiteX4" fmla="*/ 0 w 1869655"/>
                  <a:gd name="connsiteY4" fmla="*/ 155479 h 322787"/>
                  <a:gd name="connsiteX0" fmla="*/ 0 w 1869655"/>
                  <a:gd name="connsiteY0" fmla="*/ 155479 h 322787"/>
                  <a:gd name="connsiteX1" fmla="*/ 896440 w 1869655"/>
                  <a:gd name="connsiteY1" fmla="*/ 34 h 322787"/>
                  <a:gd name="connsiteX2" fmla="*/ 1869655 w 1869655"/>
                  <a:gd name="connsiteY2" fmla="*/ 145954 h 322787"/>
                  <a:gd name="connsiteX3" fmla="*/ 894347 w 1869655"/>
                  <a:gd name="connsiteY3" fmla="*/ 322037 h 322787"/>
                  <a:gd name="connsiteX4" fmla="*/ 0 w 1869655"/>
                  <a:gd name="connsiteY4" fmla="*/ 155479 h 322787"/>
                  <a:gd name="connsiteX0" fmla="*/ 0 w 1856414"/>
                  <a:gd name="connsiteY0" fmla="*/ 155741 h 322974"/>
                  <a:gd name="connsiteX1" fmla="*/ 896440 w 1856414"/>
                  <a:gd name="connsiteY1" fmla="*/ 296 h 322974"/>
                  <a:gd name="connsiteX2" fmla="*/ 1856414 w 1856414"/>
                  <a:gd name="connsiteY2" fmla="*/ 130341 h 322974"/>
                  <a:gd name="connsiteX3" fmla="*/ 894347 w 1856414"/>
                  <a:gd name="connsiteY3" fmla="*/ 322299 h 322974"/>
                  <a:gd name="connsiteX4" fmla="*/ 0 w 1856414"/>
                  <a:gd name="connsiteY4" fmla="*/ 155741 h 322974"/>
                  <a:gd name="connsiteX0" fmla="*/ 0 w 1859062"/>
                  <a:gd name="connsiteY0" fmla="*/ 155479 h 322787"/>
                  <a:gd name="connsiteX1" fmla="*/ 896440 w 1859062"/>
                  <a:gd name="connsiteY1" fmla="*/ 34 h 322787"/>
                  <a:gd name="connsiteX2" fmla="*/ 1859062 w 1859062"/>
                  <a:gd name="connsiteY2" fmla="*/ 145954 h 322787"/>
                  <a:gd name="connsiteX3" fmla="*/ 894347 w 1859062"/>
                  <a:gd name="connsiteY3" fmla="*/ 322037 h 322787"/>
                  <a:gd name="connsiteX4" fmla="*/ 0 w 1859062"/>
                  <a:gd name="connsiteY4" fmla="*/ 155479 h 322787"/>
                  <a:gd name="connsiteX0" fmla="*/ 0 w 1861710"/>
                  <a:gd name="connsiteY0" fmla="*/ 155445 h 322807"/>
                  <a:gd name="connsiteX1" fmla="*/ 896440 w 1861710"/>
                  <a:gd name="connsiteY1" fmla="*/ 0 h 322807"/>
                  <a:gd name="connsiteX2" fmla="*/ 1861710 w 1861710"/>
                  <a:gd name="connsiteY2" fmla="*/ 155445 h 322807"/>
                  <a:gd name="connsiteX3" fmla="*/ 894347 w 1861710"/>
                  <a:gd name="connsiteY3" fmla="*/ 322003 h 322807"/>
                  <a:gd name="connsiteX4" fmla="*/ 0 w 1861710"/>
                  <a:gd name="connsiteY4" fmla="*/ 155445 h 322807"/>
                  <a:gd name="connsiteX0" fmla="*/ 0 w 1861710"/>
                  <a:gd name="connsiteY0" fmla="*/ 155445 h 322807"/>
                  <a:gd name="connsiteX1" fmla="*/ 896440 w 1861710"/>
                  <a:gd name="connsiteY1" fmla="*/ 0 h 322807"/>
                  <a:gd name="connsiteX2" fmla="*/ 1861710 w 1861710"/>
                  <a:gd name="connsiteY2" fmla="*/ 155445 h 322807"/>
                  <a:gd name="connsiteX3" fmla="*/ 894347 w 1861710"/>
                  <a:gd name="connsiteY3" fmla="*/ 322003 h 322807"/>
                  <a:gd name="connsiteX4" fmla="*/ 0 w 1861710"/>
                  <a:gd name="connsiteY4" fmla="*/ 155445 h 322807"/>
                  <a:gd name="connsiteX0" fmla="*/ 0 w 1861715"/>
                  <a:gd name="connsiteY0" fmla="*/ 155445 h 322807"/>
                  <a:gd name="connsiteX1" fmla="*/ 896440 w 1861715"/>
                  <a:gd name="connsiteY1" fmla="*/ 0 h 322807"/>
                  <a:gd name="connsiteX2" fmla="*/ 1861710 w 1861715"/>
                  <a:gd name="connsiteY2" fmla="*/ 155445 h 322807"/>
                  <a:gd name="connsiteX3" fmla="*/ 894347 w 1861715"/>
                  <a:gd name="connsiteY3" fmla="*/ 322003 h 322807"/>
                  <a:gd name="connsiteX4" fmla="*/ 0 w 1861715"/>
                  <a:gd name="connsiteY4" fmla="*/ 155445 h 322807"/>
                  <a:gd name="connsiteX0" fmla="*/ 0 w 1861710"/>
                  <a:gd name="connsiteY0" fmla="*/ 155445 h 322807"/>
                  <a:gd name="connsiteX1" fmla="*/ 896440 w 1861710"/>
                  <a:gd name="connsiteY1" fmla="*/ 0 h 322807"/>
                  <a:gd name="connsiteX2" fmla="*/ 1861710 w 1861710"/>
                  <a:gd name="connsiteY2" fmla="*/ 155445 h 322807"/>
                  <a:gd name="connsiteX3" fmla="*/ 894347 w 1861710"/>
                  <a:gd name="connsiteY3" fmla="*/ 322003 h 322807"/>
                  <a:gd name="connsiteX4" fmla="*/ 0 w 1861710"/>
                  <a:gd name="connsiteY4" fmla="*/ 155445 h 322807"/>
                  <a:gd name="connsiteX0" fmla="*/ 0 w 1857737"/>
                  <a:gd name="connsiteY0" fmla="*/ 155448 h 322825"/>
                  <a:gd name="connsiteX1" fmla="*/ 896440 w 1857737"/>
                  <a:gd name="connsiteY1" fmla="*/ 3 h 322825"/>
                  <a:gd name="connsiteX2" fmla="*/ 1857737 w 1857737"/>
                  <a:gd name="connsiteY2" fmla="*/ 157829 h 322825"/>
                  <a:gd name="connsiteX3" fmla="*/ 894347 w 1857737"/>
                  <a:gd name="connsiteY3" fmla="*/ 322006 h 322825"/>
                  <a:gd name="connsiteX4" fmla="*/ 0 w 1857737"/>
                  <a:gd name="connsiteY4" fmla="*/ 155448 h 322825"/>
                  <a:gd name="connsiteX0" fmla="*/ 0 w 1853765"/>
                  <a:gd name="connsiteY0" fmla="*/ 155448 h 322825"/>
                  <a:gd name="connsiteX1" fmla="*/ 892468 w 1853765"/>
                  <a:gd name="connsiteY1" fmla="*/ 3 h 322825"/>
                  <a:gd name="connsiteX2" fmla="*/ 1853765 w 1853765"/>
                  <a:gd name="connsiteY2" fmla="*/ 157829 h 322825"/>
                  <a:gd name="connsiteX3" fmla="*/ 890375 w 1853765"/>
                  <a:gd name="connsiteY3" fmla="*/ 322006 h 322825"/>
                  <a:gd name="connsiteX4" fmla="*/ 0 w 1853765"/>
                  <a:gd name="connsiteY4" fmla="*/ 155448 h 322825"/>
                  <a:gd name="connsiteX0" fmla="*/ 0 w 1855751"/>
                  <a:gd name="connsiteY0" fmla="*/ 153078 h 322836"/>
                  <a:gd name="connsiteX1" fmla="*/ 894454 w 1855751"/>
                  <a:gd name="connsiteY1" fmla="*/ 14 h 322836"/>
                  <a:gd name="connsiteX2" fmla="*/ 1855751 w 1855751"/>
                  <a:gd name="connsiteY2" fmla="*/ 157840 h 322836"/>
                  <a:gd name="connsiteX3" fmla="*/ 892361 w 1855751"/>
                  <a:gd name="connsiteY3" fmla="*/ 322017 h 322836"/>
                  <a:gd name="connsiteX4" fmla="*/ 0 w 1855751"/>
                  <a:gd name="connsiteY4" fmla="*/ 153078 h 322836"/>
                  <a:gd name="connsiteX0" fmla="*/ 0 w 1855751"/>
                  <a:gd name="connsiteY0" fmla="*/ 153077 h 322835"/>
                  <a:gd name="connsiteX1" fmla="*/ 894454 w 1855751"/>
                  <a:gd name="connsiteY1" fmla="*/ 13 h 322835"/>
                  <a:gd name="connsiteX2" fmla="*/ 1855751 w 1855751"/>
                  <a:gd name="connsiteY2" fmla="*/ 157839 h 322835"/>
                  <a:gd name="connsiteX3" fmla="*/ 892361 w 1855751"/>
                  <a:gd name="connsiteY3" fmla="*/ 322016 h 322835"/>
                  <a:gd name="connsiteX4" fmla="*/ 0 w 1855751"/>
                  <a:gd name="connsiteY4" fmla="*/ 153077 h 32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5751" h="322835">
                    <a:moveTo>
                      <a:pt x="0" y="153077"/>
                    </a:moveTo>
                    <a:cubicBezTo>
                      <a:pt x="33893" y="35645"/>
                      <a:pt x="585162" y="-781"/>
                      <a:pt x="894454" y="13"/>
                    </a:cubicBezTo>
                    <a:cubicBezTo>
                      <a:pt x="1203746" y="807"/>
                      <a:pt x="1842019" y="48699"/>
                      <a:pt x="1855751" y="157839"/>
                    </a:cubicBezTo>
                    <a:cubicBezTo>
                      <a:pt x="1812889" y="213003"/>
                      <a:pt x="1365462" y="333923"/>
                      <a:pt x="892361" y="322016"/>
                    </a:cubicBezTo>
                    <a:cubicBezTo>
                      <a:pt x="409709" y="322016"/>
                      <a:pt x="75442" y="209390"/>
                      <a:pt x="0" y="153077"/>
                    </a:cubicBezTo>
                    <a:close/>
                  </a:path>
                </a:pathLst>
              </a:cu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4286522" y="3652689"/>
              <a:ext cx="1309688" cy="3462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algn="ctr">
                <a:defRPr sz="2400" ker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text4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92248" y="2425701"/>
            <a:ext cx="1839384" cy="675448"/>
            <a:chOff x="4216672" y="1504801"/>
            <a:chExt cx="1379538" cy="506586"/>
          </a:xfrm>
        </p:grpSpPr>
        <p:sp>
          <p:nvSpPr>
            <p:cNvPr id="26" name="椭圆 4"/>
            <p:cNvSpPr/>
            <p:nvPr/>
          </p:nvSpPr>
          <p:spPr bwMode="auto">
            <a:xfrm>
              <a:off x="4216672" y="1504801"/>
              <a:ext cx="1304925" cy="474663"/>
            </a:xfrm>
            <a:custGeom>
              <a:avLst/>
              <a:gdLst>
                <a:gd name="connsiteX0" fmla="*/ 1027019 w 2120411"/>
                <a:gd name="connsiteY0" fmla="*/ 5 h 676678"/>
                <a:gd name="connsiteX1" fmla="*/ 2120411 w 2120411"/>
                <a:gd name="connsiteY1" fmla="*/ 492487 h 676678"/>
                <a:gd name="connsiteX2" fmla="*/ 1027019 w 2120411"/>
                <a:gd name="connsiteY2" fmla="*/ 676678 h 676678"/>
                <a:gd name="connsiteX3" fmla="*/ 0 w 2120411"/>
                <a:gd name="connsiteY3" fmla="*/ 485693 h 676678"/>
                <a:gd name="connsiteX4" fmla="*/ 1027019 w 2120411"/>
                <a:gd name="connsiteY4" fmla="*/ 5 h 676678"/>
                <a:gd name="connsiteX0" fmla="*/ 1027019 w 2120411"/>
                <a:gd name="connsiteY0" fmla="*/ 5 h 676678"/>
                <a:gd name="connsiteX1" fmla="*/ 2120411 w 2120411"/>
                <a:gd name="connsiteY1" fmla="*/ 492487 h 676678"/>
                <a:gd name="connsiteX2" fmla="*/ 1027019 w 2120411"/>
                <a:gd name="connsiteY2" fmla="*/ 676678 h 676678"/>
                <a:gd name="connsiteX3" fmla="*/ 0 w 2120411"/>
                <a:gd name="connsiteY3" fmla="*/ 485693 h 676678"/>
                <a:gd name="connsiteX4" fmla="*/ 1027019 w 2120411"/>
                <a:gd name="connsiteY4" fmla="*/ 5 h 676678"/>
                <a:gd name="connsiteX0" fmla="*/ 1027019 w 2054038"/>
                <a:gd name="connsiteY0" fmla="*/ 5 h 676678"/>
                <a:gd name="connsiteX1" fmla="*/ 2054038 w 2054038"/>
                <a:gd name="connsiteY1" fmla="*/ 492487 h 676678"/>
                <a:gd name="connsiteX2" fmla="*/ 1027019 w 2054038"/>
                <a:gd name="connsiteY2" fmla="*/ 676678 h 676678"/>
                <a:gd name="connsiteX3" fmla="*/ 0 w 2054038"/>
                <a:gd name="connsiteY3" fmla="*/ 485693 h 676678"/>
                <a:gd name="connsiteX4" fmla="*/ 1027019 w 2054038"/>
                <a:gd name="connsiteY4" fmla="*/ 5 h 676678"/>
                <a:gd name="connsiteX0" fmla="*/ 1027019 w 2054038"/>
                <a:gd name="connsiteY0" fmla="*/ 5 h 676678"/>
                <a:gd name="connsiteX1" fmla="*/ 2054038 w 2054038"/>
                <a:gd name="connsiteY1" fmla="*/ 492487 h 676678"/>
                <a:gd name="connsiteX2" fmla="*/ 1027019 w 2054038"/>
                <a:gd name="connsiteY2" fmla="*/ 676678 h 676678"/>
                <a:gd name="connsiteX3" fmla="*/ 0 w 2054038"/>
                <a:gd name="connsiteY3" fmla="*/ 485693 h 676678"/>
                <a:gd name="connsiteX4" fmla="*/ 1027019 w 2054038"/>
                <a:gd name="connsiteY4" fmla="*/ 5 h 676678"/>
                <a:gd name="connsiteX0" fmla="*/ 1027019 w 2054038"/>
                <a:gd name="connsiteY0" fmla="*/ 5 h 676678"/>
                <a:gd name="connsiteX1" fmla="*/ 2054038 w 2054038"/>
                <a:gd name="connsiteY1" fmla="*/ 492487 h 676678"/>
                <a:gd name="connsiteX2" fmla="*/ 1027019 w 2054038"/>
                <a:gd name="connsiteY2" fmla="*/ 676678 h 676678"/>
                <a:gd name="connsiteX3" fmla="*/ 0 w 2054038"/>
                <a:gd name="connsiteY3" fmla="*/ 485693 h 676678"/>
                <a:gd name="connsiteX4" fmla="*/ 1027019 w 2054038"/>
                <a:gd name="connsiteY4" fmla="*/ 5 h 676678"/>
                <a:gd name="connsiteX0" fmla="*/ 1027019 w 2054038"/>
                <a:gd name="connsiteY0" fmla="*/ 476 h 677149"/>
                <a:gd name="connsiteX1" fmla="*/ 2054038 w 2054038"/>
                <a:gd name="connsiteY1" fmla="*/ 492958 h 677149"/>
                <a:gd name="connsiteX2" fmla="*/ 1027019 w 2054038"/>
                <a:gd name="connsiteY2" fmla="*/ 677149 h 677149"/>
                <a:gd name="connsiteX3" fmla="*/ 0 w 2054038"/>
                <a:gd name="connsiteY3" fmla="*/ 486164 h 677149"/>
                <a:gd name="connsiteX4" fmla="*/ 1027019 w 2054038"/>
                <a:gd name="connsiteY4" fmla="*/ 476 h 67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4038" h="677149">
                  <a:moveTo>
                    <a:pt x="1027019" y="476"/>
                  </a:moveTo>
                  <a:cubicBezTo>
                    <a:pt x="1493997" y="-11131"/>
                    <a:pt x="1853323" y="190395"/>
                    <a:pt x="2054038" y="492958"/>
                  </a:cubicBezTo>
                  <a:cubicBezTo>
                    <a:pt x="1757656" y="608038"/>
                    <a:pt x="1442853" y="677149"/>
                    <a:pt x="1027019" y="677149"/>
                  </a:cubicBezTo>
                  <a:cubicBezTo>
                    <a:pt x="611185" y="677149"/>
                    <a:pt x="296382" y="601244"/>
                    <a:pt x="0" y="486164"/>
                  </a:cubicBezTo>
                  <a:cubicBezTo>
                    <a:pt x="210197" y="190396"/>
                    <a:pt x="684679" y="-656"/>
                    <a:pt x="1027019" y="476"/>
                  </a:cubicBez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4286522" y="1665138"/>
              <a:ext cx="1309688" cy="3462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text1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7188" y="4096754"/>
            <a:ext cx="3671377" cy="913328"/>
            <a:chOff x="145335" y="1801856"/>
            <a:chExt cx="3671377" cy="913328"/>
          </a:xfrm>
        </p:grpSpPr>
        <p:sp>
          <p:nvSpPr>
            <p:cNvPr id="29" name="Text Placeholder 7"/>
            <p:cNvSpPr txBox="1">
              <a:spLocks/>
            </p:cNvSpPr>
            <p:nvPr/>
          </p:nvSpPr>
          <p:spPr>
            <a:xfrm>
              <a:off x="1297040" y="1801856"/>
              <a:ext cx="2519671" cy="338340"/>
            </a:xfrm>
            <a:prstGeom prst="rect">
              <a:avLst/>
            </a:prstGeom>
          </p:spPr>
          <p:txBody>
            <a:bodyPr vert="horz" lIns="0" tIns="98480" rIns="0" bIns="98480" anchor="ctr"/>
            <a:lstStyle>
              <a:lvl1pPr marL="0" indent="0" algn="r" rtl="0" eaLnBrk="0" fontAlgn="base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266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800" dirty="0">
                  <a:solidFill>
                    <a:srgbClr val="2E75B6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0" name="Text Placeholder 2"/>
            <p:cNvSpPr txBox="1">
              <a:spLocks/>
            </p:cNvSpPr>
            <p:nvPr/>
          </p:nvSpPr>
          <p:spPr>
            <a:xfrm>
              <a:off x="145335" y="2166747"/>
              <a:ext cx="3671377" cy="548437"/>
            </a:xfrm>
            <a:prstGeom prst="rect">
              <a:avLst/>
            </a:prstGeom>
          </p:spPr>
          <p:txBody>
            <a:bodyPr vert="horz" lIns="0" tIns="0" rIns="0" bIns="0"/>
            <a:lstStyle>
              <a:lvl1pPr marL="0" indent="0" algn="r" rtl="0" eaLnBrk="0" fontAlgn="base" hangingPunct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002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27499" y="2947703"/>
            <a:ext cx="3654967" cy="913328"/>
            <a:chOff x="8440833" y="1801856"/>
            <a:chExt cx="3654966" cy="913328"/>
          </a:xfrm>
        </p:grpSpPr>
        <p:sp>
          <p:nvSpPr>
            <p:cNvPr id="32" name="Text Placeholder 7"/>
            <p:cNvSpPr txBox="1">
              <a:spLocks/>
            </p:cNvSpPr>
            <p:nvPr/>
          </p:nvSpPr>
          <p:spPr>
            <a:xfrm>
              <a:off x="8440833" y="1801856"/>
              <a:ext cx="2519671" cy="338340"/>
            </a:xfrm>
            <a:prstGeom prst="rect">
              <a:avLst/>
            </a:prstGeom>
          </p:spPr>
          <p:txBody>
            <a:bodyPr vert="horz" lIns="0" tIns="98480" rIns="0" bIns="98480" anchor="ctr"/>
            <a:lstStyle>
              <a:lvl1pPr marL="0" indent="0" algn="r" rtl="0" eaLnBrk="0" fontAlgn="base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266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hangingPunct="1">
                <a:defRPr/>
              </a:pPr>
              <a:r>
                <a:rPr lang="zh-CN" altLang="en-US" sz="1800" dirty="0">
                  <a:solidFill>
                    <a:srgbClr val="2E75B6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3" name="Text Placeholder 2"/>
            <p:cNvSpPr txBox="1">
              <a:spLocks/>
            </p:cNvSpPr>
            <p:nvPr/>
          </p:nvSpPr>
          <p:spPr>
            <a:xfrm>
              <a:off x="8440833" y="2166747"/>
              <a:ext cx="3654966" cy="548437"/>
            </a:xfrm>
            <a:prstGeom prst="rect">
              <a:avLst/>
            </a:prstGeom>
          </p:spPr>
          <p:txBody>
            <a:bodyPr vert="horz" lIns="0" tIns="0" rIns="0" bIns="0"/>
            <a:lstStyle>
              <a:lvl1pPr marL="0" indent="0" algn="r" rtl="0" eaLnBrk="0" fontAlgn="base" hangingPunct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002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7188" y="2239683"/>
            <a:ext cx="3671377" cy="913328"/>
            <a:chOff x="145335" y="1801856"/>
            <a:chExt cx="3671377" cy="913328"/>
          </a:xfrm>
        </p:grpSpPr>
        <p:sp>
          <p:nvSpPr>
            <p:cNvPr id="35" name="Text Placeholder 7"/>
            <p:cNvSpPr txBox="1">
              <a:spLocks/>
            </p:cNvSpPr>
            <p:nvPr/>
          </p:nvSpPr>
          <p:spPr>
            <a:xfrm>
              <a:off x="1297040" y="1801856"/>
              <a:ext cx="2519671" cy="338340"/>
            </a:xfrm>
            <a:prstGeom prst="rect">
              <a:avLst/>
            </a:prstGeom>
          </p:spPr>
          <p:txBody>
            <a:bodyPr vert="horz" lIns="0" tIns="98480" rIns="0" bIns="98480" anchor="ctr"/>
            <a:lstStyle>
              <a:lvl1pPr marL="0" indent="0" algn="r" rtl="0" eaLnBrk="0" fontAlgn="base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266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800" dirty="0">
                  <a:solidFill>
                    <a:srgbClr val="2E75B6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6" name="Text Placeholder 2"/>
            <p:cNvSpPr txBox="1">
              <a:spLocks/>
            </p:cNvSpPr>
            <p:nvPr/>
          </p:nvSpPr>
          <p:spPr>
            <a:xfrm>
              <a:off x="145335" y="2166747"/>
              <a:ext cx="3671377" cy="548437"/>
            </a:xfrm>
            <a:prstGeom prst="rect">
              <a:avLst/>
            </a:prstGeom>
          </p:spPr>
          <p:txBody>
            <a:bodyPr vert="horz" lIns="0" tIns="0" rIns="0" bIns="0"/>
            <a:lstStyle>
              <a:lvl1pPr marL="0" indent="0" algn="r" rtl="0" eaLnBrk="0" fontAlgn="base" hangingPunct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002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27499" y="5010082"/>
            <a:ext cx="3654967" cy="913328"/>
            <a:chOff x="8440833" y="1801856"/>
            <a:chExt cx="3654966" cy="913328"/>
          </a:xfrm>
        </p:grpSpPr>
        <p:sp>
          <p:nvSpPr>
            <p:cNvPr id="38" name="Text Placeholder 7"/>
            <p:cNvSpPr txBox="1">
              <a:spLocks/>
            </p:cNvSpPr>
            <p:nvPr/>
          </p:nvSpPr>
          <p:spPr>
            <a:xfrm>
              <a:off x="8440833" y="1801856"/>
              <a:ext cx="2519671" cy="338340"/>
            </a:xfrm>
            <a:prstGeom prst="rect">
              <a:avLst/>
            </a:prstGeom>
          </p:spPr>
          <p:txBody>
            <a:bodyPr vert="horz" lIns="0" tIns="98480" rIns="0" bIns="98480" anchor="ctr"/>
            <a:lstStyle>
              <a:lvl1pPr marL="0" indent="0" algn="r" rtl="0" eaLnBrk="0" fontAlgn="base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266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hangingPunct="1">
                <a:defRPr/>
              </a:pPr>
              <a:r>
                <a:rPr lang="zh-CN" altLang="en-US" sz="1800" dirty="0">
                  <a:solidFill>
                    <a:srgbClr val="2E75B6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9" name="Text Placeholder 2"/>
            <p:cNvSpPr txBox="1">
              <a:spLocks/>
            </p:cNvSpPr>
            <p:nvPr/>
          </p:nvSpPr>
          <p:spPr>
            <a:xfrm>
              <a:off x="8440833" y="2166747"/>
              <a:ext cx="3654966" cy="548437"/>
            </a:xfrm>
            <a:prstGeom prst="rect">
              <a:avLst/>
            </a:prstGeom>
          </p:spPr>
          <p:txBody>
            <a:bodyPr vert="horz" lIns="0" tIns="0" rIns="0" bIns="0"/>
            <a:lstStyle>
              <a:lvl1pPr marL="0" indent="0" algn="r" rtl="0" eaLnBrk="0" fontAlgn="base" hangingPunct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002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50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447047" y="4849357"/>
            <a:ext cx="9257467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200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分钟之内。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47045" y="4186049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537575" y="4714927"/>
            <a:ext cx="9166939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3" b="20904"/>
          <a:stretch/>
        </p:blipFill>
        <p:spPr>
          <a:xfrm>
            <a:off x="1537574" y="1801182"/>
            <a:ext cx="9166939" cy="209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8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2" name="平行四边形 61"/>
          <p:cNvSpPr/>
          <p:nvPr/>
        </p:nvSpPr>
        <p:spPr>
          <a:xfrm>
            <a:off x="6146378" y="5544836"/>
            <a:ext cx="3390900" cy="562153"/>
          </a:xfrm>
          <a:prstGeom prst="parallelogram">
            <a:avLst>
              <a:gd name="adj" fmla="val 20778"/>
            </a:avLst>
          </a:prstGeom>
          <a:gradFill>
            <a:gsLst>
              <a:gs pos="84000">
                <a:srgbClr val="87CAEC"/>
              </a:gs>
              <a:gs pos="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</a:p>
        </p:txBody>
      </p:sp>
      <p:sp>
        <p:nvSpPr>
          <p:cNvPr id="2" name="平行四边形 1"/>
          <p:cNvSpPr/>
          <p:nvPr/>
        </p:nvSpPr>
        <p:spPr>
          <a:xfrm>
            <a:off x="673100" y="0"/>
            <a:ext cx="7048500" cy="6858000"/>
          </a:xfrm>
          <a:prstGeom prst="parallelogram">
            <a:avLst>
              <a:gd name="adj" fmla="val 21006"/>
            </a:avLst>
          </a:prstGeom>
          <a:blipFill dpi="0" rotWithShape="1">
            <a:blip r:embed="rId4"/>
            <a:srcRect/>
            <a:tile tx="-393700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/>
          <p:cNvSpPr/>
          <p:nvPr/>
        </p:nvSpPr>
        <p:spPr>
          <a:xfrm>
            <a:off x="3143250" y="4067584"/>
            <a:ext cx="8521700" cy="697012"/>
          </a:xfrm>
          <a:prstGeom prst="parallelogram">
            <a:avLst>
              <a:gd name="adj" fmla="val 20778"/>
            </a:avLst>
          </a:prstGeom>
          <a:gradFill flip="none" rotWithShape="1">
            <a:gsLst>
              <a:gs pos="0">
                <a:srgbClr val="2E75B6"/>
              </a:gs>
              <a:gs pos="100000">
                <a:srgbClr val="87CAE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2" name="文本框 51"/>
          <p:cNvSpPr txBox="1"/>
          <p:nvPr/>
        </p:nvSpPr>
        <p:spPr>
          <a:xfrm>
            <a:off x="3879850" y="4154480"/>
            <a:ext cx="602285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57" name="平行四边形 56"/>
          <p:cNvSpPr/>
          <p:nvPr/>
        </p:nvSpPr>
        <p:spPr>
          <a:xfrm>
            <a:off x="957565" y="517724"/>
            <a:ext cx="1879600" cy="1144934"/>
          </a:xfrm>
          <a:prstGeom prst="parallelogram">
            <a:avLst>
              <a:gd name="adj" fmla="val 20778"/>
            </a:avLst>
          </a:prstGeom>
          <a:gradFill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outerShdw blurRad="368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LOGO</a:t>
            </a:r>
            <a:endParaRPr lang="zh-CN" altLang="en-US" sz="3600" dirty="0"/>
          </a:p>
        </p:txBody>
      </p:sp>
      <p:sp>
        <p:nvSpPr>
          <p:cNvPr id="61" name="平行四边形 60"/>
          <p:cNvSpPr/>
          <p:nvPr/>
        </p:nvSpPr>
        <p:spPr>
          <a:xfrm>
            <a:off x="3959780" y="1277168"/>
            <a:ext cx="5019120" cy="1692363"/>
          </a:xfrm>
          <a:prstGeom prst="parallelogram">
            <a:avLst>
              <a:gd name="adj" fmla="val 20778"/>
            </a:avLst>
          </a:prstGeom>
          <a:gradFill flip="none" rotWithShape="1">
            <a:gsLst>
              <a:gs pos="0">
                <a:srgbClr val="87CAEC"/>
              </a:gs>
              <a:gs pos="100000">
                <a:srgbClr val="87CAE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0" name="文本框 49"/>
          <p:cNvSpPr txBox="1"/>
          <p:nvPr/>
        </p:nvSpPr>
        <p:spPr>
          <a:xfrm>
            <a:off x="4229944" y="1203239"/>
            <a:ext cx="3732112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2021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9" name="平行四边形 58"/>
          <p:cNvSpPr/>
          <p:nvPr/>
        </p:nvSpPr>
        <p:spPr>
          <a:xfrm>
            <a:off x="2997200" y="2856382"/>
            <a:ext cx="8521700" cy="1211202"/>
          </a:xfrm>
          <a:prstGeom prst="parallelogram">
            <a:avLst>
              <a:gd name="adj" fmla="val 20778"/>
            </a:avLst>
          </a:prstGeom>
          <a:solidFill>
            <a:srgbClr val="2E75B6"/>
          </a:solidFill>
          <a:ln>
            <a:noFill/>
          </a:ln>
          <a:effectLst>
            <a:outerShdw blurRad="1054100" dist="38100" dir="2700000" sx="94000" sy="9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1" name="文本框 50"/>
          <p:cNvSpPr txBox="1"/>
          <p:nvPr/>
        </p:nvSpPr>
        <p:spPr>
          <a:xfrm>
            <a:off x="3628423" y="2981919"/>
            <a:ext cx="681148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谢谢观看  </a:t>
            </a:r>
            <a:r>
              <a:rPr kumimoji="0" lang="en-US" altLang="zh-CN" sz="60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THANKS</a:t>
            </a:r>
            <a:endParaRPr kumimoji="0" lang="zh-CN" altLang="en-US" sz="60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03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7990" y="2430684"/>
            <a:ext cx="22621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仅供学习交流之用。</a:t>
            </a:r>
          </a:p>
        </p:txBody>
      </p:sp>
    </p:spTree>
    <p:extLst>
      <p:ext uri="{BB962C8B-B14F-4D97-AF65-F5344CB8AC3E}">
        <p14:creationId xmlns:p14="http://schemas.microsoft.com/office/powerpoint/2010/main" val="122526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>
            <a:off x="2616200" y="0"/>
            <a:ext cx="7048500" cy="6858000"/>
          </a:xfrm>
          <a:prstGeom prst="parallelogram">
            <a:avLst>
              <a:gd name="adj" fmla="val 21006"/>
            </a:avLst>
          </a:prstGeom>
          <a:blipFill dpi="0" rotWithShape="1">
            <a:blip r:embed="rId4"/>
            <a:srcRect/>
            <a:tile tx="-393700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/>
          <p:cNvSpPr/>
          <p:nvPr/>
        </p:nvSpPr>
        <p:spPr>
          <a:xfrm>
            <a:off x="2152085" y="4067584"/>
            <a:ext cx="7512615" cy="697012"/>
          </a:xfrm>
          <a:prstGeom prst="parallelogram">
            <a:avLst>
              <a:gd name="adj" fmla="val 207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2" name="文本框 51"/>
          <p:cNvSpPr txBox="1"/>
          <p:nvPr/>
        </p:nvSpPr>
        <p:spPr>
          <a:xfrm>
            <a:off x="2585643" y="4224677"/>
            <a:ext cx="7801143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i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i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kumimoji="0" lang="en-US" altLang="zh-CN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61" name="平行四边形 60"/>
          <p:cNvSpPr/>
          <p:nvPr/>
        </p:nvSpPr>
        <p:spPr>
          <a:xfrm>
            <a:off x="3248580" y="1289556"/>
            <a:ext cx="3036105" cy="1692363"/>
          </a:xfrm>
          <a:prstGeom prst="parallelogram">
            <a:avLst>
              <a:gd name="adj" fmla="val 20778"/>
            </a:avLst>
          </a:prstGeom>
          <a:gradFill flip="none" rotWithShape="1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0" name="文本框 49"/>
          <p:cNvSpPr txBox="1"/>
          <p:nvPr/>
        </p:nvSpPr>
        <p:spPr>
          <a:xfrm>
            <a:off x="3706942" y="1215627"/>
            <a:ext cx="1959191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9" name="平行四边形 58"/>
          <p:cNvSpPr/>
          <p:nvPr/>
        </p:nvSpPr>
        <p:spPr>
          <a:xfrm>
            <a:off x="1865086" y="2856382"/>
            <a:ext cx="8521700" cy="1211202"/>
          </a:xfrm>
          <a:prstGeom prst="parallelogram">
            <a:avLst>
              <a:gd name="adj" fmla="val 20778"/>
            </a:avLst>
          </a:prstGeom>
          <a:solidFill>
            <a:srgbClr val="2E75B6"/>
          </a:solidFill>
          <a:ln>
            <a:noFill/>
          </a:ln>
          <a:effectLst>
            <a:outerShdw blurRad="1054100" dist="38100" dir="2700000" sx="94000" sy="9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1" name="文本框 50"/>
          <p:cNvSpPr txBox="1"/>
          <p:nvPr/>
        </p:nvSpPr>
        <p:spPr>
          <a:xfrm>
            <a:off x="2226471" y="2981919"/>
            <a:ext cx="779893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6000" i="1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kumimoji="0" lang="zh-CN" altLang="en-US" sz="60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305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46104" y="2158859"/>
            <a:ext cx="261355" cy="213921"/>
            <a:chOff x="4600191" y="3776105"/>
            <a:chExt cx="390272" cy="319440"/>
          </a:xfrm>
          <a:solidFill>
            <a:schemeClr val="bg1"/>
          </a:solidFill>
        </p:grpSpPr>
        <p:sp>
          <p:nvSpPr>
            <p:cNvPr id="11" name="Freeform 139"/>
            <p:cNvSpPr>
              <a:spLocks/>
            </p:cNvSpPr>
            <p:nvPr/>
          </p:nvSpPr>
          <p:spPr bwMode="auto">
            <a:xfrm>
              <a:off x="4600191" y="3833049"/>
              <a:ext cx="390272" cy="262496"/>
            </a:xfrm>
            <a:custGeom>
              <a:avLst/>
              <a:gdLst>
                <a:gd name="T0" fmla="*/ 156 w 156"/>
                <a:gd name="T1" fmla="*/ 8 h 105"/>
                <a:gd name="T2" fmla="*/ 148 w 156"/>
                <a:gd name="T3" fmla="*/ 0 h 105"/>
                <a:gd name="T4" fmla="*/ 8 w 156"/>
                <a:gd name="T5" fmla="*/ 0 h 105"/>
                <a:gd name="T6" fmla="*/ 0 w 156"/>
                <a:gd name="T7" fmla="*/ 8 h 105"/>
                <a:gd name="T8" fmla="*/ 0 w 156"/>
                <a:gd name="T9" fmla="*/ 97 h 105"/>
                <a:gd name="T10" fmla="*/ 8 w 156"/>
                <a:gd name="T11" fmla="*/ 105 h 105"/>
                <a:gd name="T12" fmla="*/ 148 w 156"/>
                <a:gd name="T13" fmla="*/ 105 h 105"/>
                <a:gd name="T14" fmla="*/ 156 w 156"/>
                <a:gd name="T15" fmla="*/ 97 h 105"/>
                <a:gd name="T16" fmla="*/ 156 w 156"/>
                <a:gd name="T17" fmla="*/ 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05">
                  <a:moveTo>
                    <a:pt x="156" y="8"/>
                  </a:moveTo>
                  <a:cubicBezTo>
                    <a:pt x="156" y="3"/>
                    <a:pt x="152" y="0"/>
                    <a:pt x="14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1"/>
                    <a:pt x="4" y="105"/>
                    <a:pt x="8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52" y="105"/>
                    <a:pt x="156" y="101"/>
                    <a:pt x="156" y="97"/>
                  </a:cubicBezTo>
                  <a:lnTo>
                    <a:pt x="156" y="8"/>
                  </a:lnTo>
                  <a:close/>
                </a:path>
              </a:pathLst>
            </a:cu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" name="Freeform 140"/>
            <p:cNvSpPr>
              <a:spLocks/>
            </p:cNvSpPr>
            <p:nvPr/>
          </p:nvSpPr>
          <p:spPr bwMode="auto">
            <a:xfrm>
              <a:off x="4690467" y="3776105"/>
              <a:ext cx="209719" cy="44444"/>
            </a:xfrm>
            <a:custGeom>
              <a:avLst/>
              <a:gdLst>
                <a:gd name="T0" fmla="*/ 84 w 84"/>
                <a:gd name="T1" fmla="*/ 18 h 18"/>
                <a:gd name="T2" fmla="*/ 84 w 84"/>
                <a:gd name="T3" fmla="*/ 8 h 18"/>
                <a:gd name="T4" fmla="*/ 76 w 84"/>
                <a:gd name="T5" fmla="*/ 0 h 18"/>
                <a:gd name="T6" fmla="*/ 8 w 84"/>
                <a:gd name="T7" fmla="*/ 0 h 18"/>
                <a:gd name="T8" fmla="*/ 0 w 84"/>
                <a:gd name="T9" fmla="*/ 8 h 18"/>
                <a:gd name="T10" fmla="*/ 0 w 84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8">
                  <a:moveTo>
                    <a:pt x="84" y="1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84" y="3"/>
                    <a:pt x="81" y="0"/>
                    <a:pt x="7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</a:path>
              </a:pathLst>
            </a:cu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3" name="Line 141"/>
            <p:cNvSpPr>
              <a:spLocks noChangeShapeType="1"/>
            </p:cNvSpPr>
            <p:nvPr/>
          </p:nvSpPr>
          <p:spPr bwMode="auto">
            <a:xfrm>
              <a:off x="4600191" y="4008046"/>
              <a:ext cx="390272" cy="0"/>
            </a:xfrm>
            <a:prstGeom prst="line">
              <a:avLst/>
            </a:pr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4" name="Line 307"/>
            <p:cNvSpPr>
              <a:spLocks noChangeShapeType="1"/>
            </p:cNvSpPr>
            <p:nvPr/>
          </p:nvSpPr>
          <p:spPr bwMode="auto">
            <a:xfrm flipH="1">
              <a:off x="4736300" y="3776105"/>
              <a:ext cx="119443" cy="0"/>
            </a:xfrm>
            <a:prstGeom prst="line">
              <a:avLst/>
            </a:pr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03740" y="2009625"/>
            <a:ext cx="5625893" cy="935618"/>
            <a:chOff x="4756848" y="2086551"/>
            <a:chExt cx="5625893" cy="935618"/>
          </a:xfrm>
        </p:grpSpPr>
        <p:sp>
          <p:nvSpPr>
            <p:cNvPr id="16" name="文本框 15"/>
            <p:cNvSpPr txBox="1"/>
            <p:nvPr/>
          </p:nvSpPr>
          <p:spPr>
            <a:xfrm>
              <a:off x="4756848" y="2449705"/>
              <a:ext cx="562589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200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字以内。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56848" y="2086551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03740" y="3240687"/>
            <a:ext cx="5625893" cy="935618"/>
            <a:chOff x="4756848" y="3317613"/>
            <a:chExt cx="5625893" cy="935618"/>
          </a:xfrm>
        </p:grpSpPr>
        <p:sp>
          <p:nvSpPr>
            <p:cNvPr id="19" name="文本框 18"/>
            <p:cNvSpPr txBox="1"/>
            <p:nvPr/>
          </p:nvSpPr>
          <p:spPr>
            <a:xfrm>
              <a:off x="4756848" y="3680767"/>
              <a:ext cx="562589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200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字以内。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756848" y="331761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03740" y="4471749"/>
            <a:ext cx="5625893" cy="935618"/>
            <a:chOff x="4756848" y="4548675"/>
            <a:chExt cx="5625893" cy="935618"/>
          </a:xfrm>
        </p:grpSpPr>
        <p:sp>
          <p:nvSpPr>
            <p:cNvPr id="22" name="文本框 21"/>
            <p:cNvSpPr txBox="1"/>
            <p:nvPr/>
          </p:nvSpPr>
          <p:spPr>
            <a:xfrm>
              <a:off x="4756848" y="4911829"/>
              <a:ext cx="562589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200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字以内。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756848" y="454867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53481" y="3392555"/>
            <a:ext cx="261355" cy="213921"/>
            <a:chOff x="4600191" y="3776105"/>
            <a:chExt cx="390272" cy="319440"/>
          </a:xfrm>
          <a:solidFill>
            <a:schemeClr val="bg1"/>
          </a:solidFill>
        </p:grpSpPr>
        <p:sp>
          <p:nvSpPr>
            <p:cNvPr id="25" name="Freeform 139"/>
            <p:cNvSpPr>
              <a:spLocks/>
            </p:cNvSpPr>
            <p:nvPr/>
          </p:nvSpPr>
          <p:spPr bwMode="auto">
            <a:xfrm>
              <a:off x="4600191" y="3833049"/>
              <a:ext cx="390272" cy="262496"/>
            </a:xfrm>
            <a:custGeom>
              <a:avLst/>
              <a:gdLst>
                <a:gd name="T0" fmla="*/ 156 w 156"/>
                <a:gd name="T1" fmla="*/ 8 h 105"/>
                <a:gd name="T2" fmla="*/ 148 w 156"/>
                <a:gd name="T3" fmla="*/ 0 h 105"/>
                <a:gd name="T4" fmla="*/ 8 w 156"/>
                <a:gd name="T5" fmla="*/ 0 h 105"/>
                <a:gd name="T6" fmla="*/ 0 w 156"/>
                <a:gd name="T7" fmla="*/ 8 h 105"/>
                <a:gd name="T8" fmla="*/ 0 w 156"/>
                <a:gd name="T9" fmla="*/ 97 h 105"/>
                <a:gd name="T10" fmla="*/ 8 w 156"/>
                <a:gd name="T11" fmla="*/ 105 h 105"/>
                <a:gd name="T12" fmla="*/ 148 w 156"/>
                <a:gd name="T13" fmla="*/ 105 h 105"/>
                <a:gd name="T14" fmla="*/ 156 w 156"/>
                <a:gd name="T15" fmla="*/ 97 h 105"/>
                <a:gd name="T16" fmla="*/ 156 w 156"/>
                <a:gd name="T17" fmla="*/ 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05">
                  <a:moveTo>
                    <a:pt x="156" y="8"/>
                  </a:moveTo>
                  <a:cubicBezTo>
                    <a:pt x="156" y="3"/>
                    <a:pt x="152" y="0"/>
                    <a:pt x="14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1"/>
                    <a:pt x="4" y="105"/>
                    <a:pt x="8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52" y="105"/>
                    <a:pt x="156" y="101"/>
                    <a:pt x="156" y="97"/>
                  </a:cubicBezTo>
                  <a:lnTo>
                    <a:pt x="156" y="8"/>
                  </a:lnTo>
                  <a:close/>
                </a:path>
              </a:pathLst>
            </a:cu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6" name="Freeform 140"/>
            <p:cNvSpPr>
              <a:spLocks/>
            </p:cNvSpPr>
            <p:nvPr/>
          </p:nvSpPr>
          <p:spPr bwMode="auto">
            <a:xfrm>
              <a:off x="4690467" y="3776105"/>
              <a:ext cx="209719" cy="44444"/>
            </a:xfrm>
            <a:custGeom>
              <a:avLst/>
              <a:gdLst>
                <a:gd name="T0" fmla="*/ 84 w 84"/>
                <a:gd name="T1" fmla="*/ 18 h 18"/>
                <a:gd name="T2" fmla="*/ 84 w 84"/>
                <a:gd name="T3" fmla="*/ 8 h 18"/>
                <a:gd name="T4" fmla="*/ 76 w 84"/>
                <a:gd name="T5" fmla="*/ 0 h 18"/>
                <a:gd name="T6" fmla="*/ 8 w 84"/>
                <a:gd name="T7" fmla="*/ 0 h 18"/>
                <a:gd name="T8" fmla="*/ 0 w 84"/>
                <a:gd name="T9" fmla="*/ 8 h 18"/>
                <a:gd name="T10" fmla="*/ 0 w 84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8">
                  <a:moveTo>
                    <a:pt x="84" y="1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84" y="3"/>
                    <a:pt x="81" y="0"/>
                    <a:pt x="7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</a:path>
              </a:pathLst>
            </a:cu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7" name="Line 141"/>
            <p:cNvSpPr>
              <a:spLocks noChangeShapeType="1"/>
            </p:cNvSpPr>
            <p:nvPr/>
          </p:nvSpPr>
          <p:spPr bwMode="auto">
            <a:xfrm>
              <a:off x="4600191" y="4008046"/>
              <a:ext cx="390272" cy="0"/>
            </a:xfrm>
            <a:prstGeom prst="line">
              <a:avLst/>
            </a:pr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8" name="Line 307"/>
            <p:cNvSpPr>
              <a:spLocks noChangeShapeType="1"/>
            </p:cNvSpPr>
            <p:nvPr/>
          </p:nvSpPr>
          <p:spPr bwMode="auto">
            <a:xfrm flipH="1">
              <a:off x="4736300" y="3776105"/>
              <a:ext cx="119443" cy="0"/>
            </a:xfrm>
            <a:prstGeom prst="line">
              <a:avLst/>
            </a:pr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53481" y="4626251"/>
            <a:ext cx="261355" cy="213921"/>
            <a:chOff x="4600191" y="3776105"/>
            <a:chExt cx="390272" cy="319440"/>
          </a:xfrm>
          <a:solidFill>
            <a:schemeClr val="bg1"/>
          </a:solidFill>
        </p:grpSpPr>
        <p:sp>
          <p:nvSpPr>
            <p:cNvPr id="30" name="Freeform 139"/>
            <p:cNvSpPr>
              <a:spLocks/>
            </p:cNvSpPr>
            <p:nvPr/>
          </p:nvSpPr>
          <p:spPr bwMode="auto">
            <a:xfrm>
              <a:off x="4600191" y="3833049"/>
              <a:ext cx="390272" cy="262496"/>
            </a:xfrm>
            <a:custGeom>
              <a:avLst/>
              <a:gdLst>
                <a:gd name="T0" fmla="*/ 156 w 156"/>
                <a:gd name="T1" fmla="*/ 8 h 105"/>
                <a:gd name="T2" fmla="*/ 148 w 156"/>
                <a:gd name="T3" fmla="*/ 0 h 105"/>
                <a:gd name="T4" fmla="*/ 8 w 156"/>
                <a:gd name="T5" fmla="*/ 0 h 105"/>
                <a:gd name="T6" fmla="*/ 0 w 156"/>
                <a:gd name="T7" fmla="*/ 8 h 105"/>
                <a:gd name="T8" fmla="*/ 0 w 156"/>
                <a:gd name="T9" fmla="*/ 97 h 105"/>
                <a:gd name="T10" fmla="*/ 8 w 156"/>
                <a:gd name="T11" fmla="*/ 105 h 105"/>
                <a:gd name="T12" fmla="*/ 148 w 156"/>
                <a:gd name="T13" fmla="*/ 105 h 105"/>
                <a:gd name="T14" fmla="*/ 156 w 156"/>
                <a:gd name="T15" fmla="*/ 97 h 105"/>
                <a:gd name="T16" fmla="*/ 156 w 156"/>
                <a:gd name="T17" fmla="*/ 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05">
                  <a:moveTo>
                    <a:pt x="156" y="8"/>
                  </a:moveTo>
                  <a:cubicBezTo>
                    <a:pt x="156" y="3"/>
                    <a:pt x="152" y="0"/>
                    <a:pt x="14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1"/>
                    <a:pt x="4" y="105"/>
                    <a:pt x="8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52" y="105"/>
                    <a:pt x="156" y="101"/>
                    <a:pt x="156" y="97"/>
                  </a:cubicBezTo>
                  <a:lnTo>
                    <a:pt x="156" y="8"/>
                  </a:lnTo>
                  <a:close/>
                </a:path>
              </a:pathLst>
            </a:cu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1" name="Freeform 140"/>
            <p:cNvSpPr>
              <a:spLocks/>
            </p:cNvSpPr>
            <p:nvPr/>
          </p:nvSpPr>
          <p:spPr bwMode="auto">
            <a:xfrm>
              <a:off x="4690467" y="3776105"/>
              <a:ext cx="209719" cy="44444"/>
            </a:xfrm>
            <a:custGeom>
              <a:avLst/>
              <a:gdLst>
                <a:gd name="T0" fmla="*/ 84 w 84"/>
                <a:gd name="T1" fmla="*/ 18 h 18"/>
                <a:gd name="T2" fmla="*/ 84 w 84"/>
                <a:gd name="T3" fmla="*/ 8 h 18"/>
                <a:gd name="T4" fmla="*/ 76 w 84"/>
                <a:gd name="T5" fmla="*/ 0 h 18"/>
                <a:gd name="T6" fmla="*/ 8 w 84"/>
                <a:gd name="T7" fmla="*/ 0 h 18"/>
                <a:gd name="T8" fmla="*/ 0 w 84"/>
                <a:gd name="T9" fmla="*/ 8 h 18"/>
                <a:gd name="T10" fmla="*/ 0 w 84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8">
                  <a:moveTo>
                    <a:pt x="84" y="1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84" y="3"/>
                    <a:pt x="81" y="0"/>
                    <a:pt x="7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</a:path>
              </a:pathLst>
            </a:cu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2" name="Line 141"/>
            <p:cNvSpPr>
              <a:spLocks noChangeShapeType="1"/>
            </p:cNvSpPr>
            <p:nvPr/>
          </p:nvSpPr>
          <p:spPr bwMode="auto">
            <a:xfrm>
              <a:off x="4600191" y="4008046"/>
              <a:ext cx="390272" cy="0"/>
            </a:xfrm>
            <a:prstGeom prst="line">
              <a:avLst/>
            </a:pr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3" name="Line 307"/>
            <p:cNvSpPr>
              <a:spLocks noChangeShapeType="1"/>
            </p:cNvSpPr>
            <p:nvPr/>
          </p:nvSpPr>
          <p:spPr bwMode="auto">
            <a:xfrm flipH="1">
              <a:off x="4736300" y="3776105"/>
              <a:ext cx="119443" cy="0"/>
            </a:xfrm>
            <a:prstGeom prst="line">
              <a:avLst/>
            </a:prstGeom>
            <a:grpFill/>
            <a:ln w="25400" cap="rnd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1957891" y="2023090"/>
            <a:ext cx="1726008" cy="3445895"/>
            <a:chOff x="3897313" y="806450"/>
            <a:chExt cx="895350" cy="1787525"/>
          </a:xfrm>
          <a:solidFill>
            <a:srgbClr val="53A80F"/>
          </a:solidFill>
        </p:grpSpPr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897313" y="1778000"/>
              <a:ext cx="517525" cy="195263"/>
            </a:xfrm>
            <a:custGeom>
              <a:avLst/>
              <a:gdLst>
                <a:gd name="T0" fmla="*/ 326 w 326"/>
                <a:gd name="T1" fmla="*/ 79 h 123"/>
                <a:gd name="T2" fmla="*/ 326 w 326"/>
                <a:gd name="T3" fmla="*/ 79 h 123"/>
                <a:gd name="T4" fmla="*/ 324 w 326"/>
                <a:gd name="T5" fmla="*/ 71 h 123"/>
                <a:gd name="T6" fmla="*/ 322 w 326"/>
                <a:gd name="T7" fmla="*/ 65 h 123"/>
                <a:gd name="T8" fmla="*/ 318 w 326"/>
                <a:gd name="T9" fmla="*/ 57 h 123"/>
                <a:gd name="T10" fmla="*/ 314 w 326"/>
                <a:gd name="T11" fmla="*/ 53 h 123"/>
                <a:gd name="T12" fmla="*/ 308 w 326"/>
                <a:gd name="T13" fmla="*/ 47 h 123"/>
                <a:gd name="T14" fmla="*/ 302 w 326"/>
                <a:gd name="T15" fmla="*/ 43 h 123"/>
                <a:gd name="T16" fmla="*/ 294 w 326"/>
                <a:gd name="T17" fmla="*/ 41 h 123"/>
                <a:gd name="T18" fmla="*/ 286 w 326"/>
                <a:gd name="T19" fmla="*/ 41 h 123"/>
                <a:gd name="T20" fmla="*/ 282 w 326"/>
                <a:gd name="T21" fmla="*/ 41 h 123"/>
                <a:gd name="T22" fmla="*/ 282 w 326"/>
                <a:gd name="T23" fmla="*/ 41 h 123"/>
                <a:gd name="T24" fmla="*/ 272 w 326"/>
                <a:gd name="T25" fmla="*/ 39 h 123"/>
                <a:gd name="T26" fmla="*/ 235 w 326"/>
                <a:gd name="T27" fmla="*/ 39 h 123"/>
                <a:gd name="T28" fmla="*/ 221 w 326"/>
                <a:gd name="T29" fmla="*/ 12 h 123"/>
                <a:gd name="T30" fmla="*/ 221 w 326"/>
                <a:gd name="T31" fmla="*/ 12 h 123"/>
                <a:gd name="T32" fmla="*/ 219 w 326"/>
                <a:gd name="T33" fmla="*/ 8 h 123"/>
                <a:gd name="T34" fmla="*/ 215 w 326"/>
                <a:gd name="T35" fmla="*/ 4 h 123"/>
                <a:gd name="T36" fmla="*/ 209 w 326"/>
                <a:gd name="T37" fmla="*/ 2 h 123"/>
                <a:gd name="T38" fmla="*/ 203 w 326"/>
                <a:gd name="T39" fmla="*/ 0 h 123"/>
                <a:gd name="T40" fmla="*/ 121 w 326"/>
                <a:gd name="T41" fmla="*/ 0 h 123"/>
                <a:gd name="T42" fmla="*/ 121 w 326"/>
                <a:gd name="T43" fmla="*/ 0 h 123"/>
                <a:gd name="T44" fmla="*/ 116 w 326"/>
                <a:gd name="T45" fmla="*/ 2 h 123"/>
                <a:gd name="T46" fmla="*/ 112 w 326"/>
                <a:gd name="T47" fmla="*/ 4 h 123"/>
                <a:gd name="T48" fmla="*/ 106 w 326"/>
                <a:gd name="T49" fmla="*/ 8 h 123"/>
                <a:gd name="T50" fmla="*/ 104 w 326"/>
                <a:gd name="T51" fmla="*/ 12 h 123"/>
                <a:gd name="T52" fmla="*/ 90 w 326"/>
                <a:gd name="T53" fmla="*/ 39 h 123"/>
                <a:gd name="T54" fmla="*/ 52 w 326"/>
                <a:gd name="T55" fmla="*/ 39 h 123"/>
                <a:gd name="T56" fmla="*/ 52 w 326"/>
                <a:gd name="T57" fmla="*/ 39 h 123"/>
                <a:gd name="T58" fmla="*/ 42 w 326"/>
                <a:gd name="T59" fmla="*/ 41 h 123"/>
                <a:gd name="T60" fmla="*/ 38 w 326"/>
                <a:gd name="T61" fmla="*/ 41 h 123"/>
                <a:gd name="T62" fmla="*/ 38 w 326"/>
                <a:gd name="T63" fmla="*/ 41 h 123"/>
                <a:gd name="T64" fmla="*/ 30 w 326"/>
                <a:gd name="T65" fmla="*/ 41 h 123"/>
                <a:gd name="T66" fmla="*/ 24 w 326"/>
                <a:gd name="T67" fmla="*/ 43 h 123"/>
                <a:gd name="T68" fmla="*/ 16 w 326"/>
                <a:gd name="T69" fmla="*/ 47 h 123"/>
                <a:gd name="T70" fmla="*/ 10 w 326"/>
                <a:gd name="T71" fmla="*/ 53 h 123"/>
                <a:gd name="T72" fmla="*/ 6 w 326"/>
                <a:gd name="T73" fmla="*/ 57 h 123"/>
                <a:gd name="T74" fmla="*/ 2 w 326"/>
                <a:gd name="T75" fmla="*/ 65 h 123"/>
                <a:gd name="T76" fmla="*/ 0 w 326"/>
                <a:gd name="T77" fmla="*/ 71 h 123"/>
                <a:gd name="T78" fmla="*/ 0 w 326"/>
                <a:gd name="T79" fmla="*/ 79 h 123"/>
                <a:gd name="T80" fmla="*/ 0 w 326"/>
                <a:gd name="T81" fmla="*/ 123 h 123"/>
                <a:gd name="T82" fmla="*/ 133 w 326"/>
                <a:gd name="T83" fmla="*/ 123 h 123"/>
                <a:gd name="T84" fmla="*/ 133 w 326"/>
                <a:gd name="T85" fmla="*/ 123 h 123"/>
                <a:gd name="T86" fmla="*/ 137 w 326"/>
                <a:gd name="T87" fmla="*/ 115 h 123"/>
                <a:gd name="T88" fmla="*/ 145 w 326"/>
                <a:gd name="T89" fmla="*/ 109 h 123"/>
                <a:gd name="T90" fmla="*/ 153 w 326"/>
                <a:gd name="T91" fmla="*/ 103 h 123"/>
                <a:gd name="T92" fmla="*/ 163 w 326"/>
                <a:gd name="T93" fmla="*/ 103 h 123"/>
                <a:gd name="T94" fmla="*/ 163 w 326"/>
                <a:gd name="T95" fmla="*/ 103 h 123"/>
                <a:gd name="T96" fmla="*/ 173 w 326"/>
                <a:gd name="T97" fmla="*/ 103 h 123"/>
                <a:gd name="T98" fmla="*/ 181 w 326"/>
                <a:gd name="T99" fmla="*/ 109 h 123"/>
                <a:gd name="T100" fmla="*/ 187 w 326"/>
                <a:gd name="T101" fmla="*/ 115 h 123"/>
                <a:gd name="T102" fmla="*/ 191 w 326"/>
                <a:gd name="T103" fmla="*/ 123 h 123"/>
                <a:gd name="T104" fmla="*/ 326 w 326"/>
                <a:gd name="T105" fmla="*/ 123 h 123"/>
                <a:gd name="T106" fmla="*/ 326 w 326"/>
                <a:gd name="T107" fmla="*/ 7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6" h="123">
                  <a:moveTo>
                    <a:pt x="326" y="79"/>
                  </a:moveTo>
                  <a:lnTo>
                    <a:pt x="326" y="79"/>
                  </a:lnTo>
                  <a:lnTo>
                    <a:pt x="324" y="71"/>
                  </a:lnTo>
                  <a:lnTo>
                    <a:pt x="322" y="65"/>
                  </a:lnTo>
                  <a:lnTo>
                    <a:pt x="318" y="57"/>
                  </a:lnTo>
                  <a:lnTo>
                    <a:pt x="314" y="53"/>
                  </a:lnTo>
                  <a:lnTo>
                    <a:pt x="308" y="47"/>
                  </a:lnTo>
                  <a:lnTo>
                    <a:pt x="302" y="43"/>
                  </a:lnTo>
                  <a:lnTo>
                    <a:pt x="294" y="41"/>
                  </a:lnTo>
                  <a:lnTo>
                    <a:pt x="286" y="41"/>
                  </a:lnTo>
                  <a:lnTo>
                    <a:pt x="282" y="41"/>
                  </a:lnTo>
                  <a:lnTo>
                    <a:pt x="282" y="41"/>
                  </a:lnTo>
                  <a:lnTo>
                    <a:pt x="272" y="39"/>
                  </a:lnTo>
                  <a:lnTo>
                    <a:pt x="235" y="39"/>
                  </a:lnTo>
                  <a:lnTo>
                    <a:pt x="221" y="12"/>
                  </a:lnTo>
                  <a:lnTo>
                    <a:pt x="221" y="12"/>
                  </a:lnTo>
                  <a:lnTo>
                    <a:pt x="219" y="8"/>
                  </a:lnTo>
                  <a:lnTo>
                    <a:pt x="215" y="4"/>
                  </a:lnTo>
                  <a:lnTo>
                    <a:pt x="209" y="2"/>
                  </a:lnTo>
                  <a:lnTo>
                    <a:pt x="203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6" y="2"/>
                  </a:lnTo>
                  <a:lnTo>
                    <a:pt x="112" y="4"/>
                  </a:lnTo>
                  <a:lnTo>
                    <a:pt x="106" y="8"/>
                  </a:lnTo>
                  <a:lnTo>
                    <a:pt x="104" y="12"/>
                  </a:lnTo>
                  <a:lnTo>
                    <a:pt x="90" y="39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42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0" y="41"/>
                  </a:lnTo>
                  <a:lnTo>
                    <a:pt x="24" y="43"/>
                  </a:lnTo>
                  <a:lnTo>
                    <a:pt x="16" y="47"/>
                  </a:lnTo>
                  <a:lnTo>
                    <a:pt x="10" y="53"/>
                  </a:lnTo>
                  <a:lnTo>
                    <a:pt x="6" y="57"/>
                  </a:lnTo>
                  <a:lnTo>
                    <a:pt x="2" y="65"/>
                  </a:lnTo>
                  <a:lnTo>
                    <a:pt x="0" y="71"/>
                  </a:lnTo>
                  <a:lnTo>
                    <a:pt x="0" y="79"/>
                  </a:lnTo>
                  <a:lnTo>
                    <a:pt x="0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37" y="115"/>
                  </a:lnTo>
                  <a:lnTo>
                    <a:pt x="145" y="109"/>
                  </a:lnTo>
                  <a:lnTo>
                    <a:pt x="153" y="103"/>
                  </a:lnTo>
                  <a:lnTo>
                    <a:pt x="163" y="103"/>
                  </a:lnTo>
                  <a:lnTo>
                    <a:pt x="163" y="103"/>
                  </a:lnTo>
                  <a:lnTo>
                    <a:pt x="173" y="103"/>
                  </a:lnTo>
                  <a:lnTo>
                    <a:pt x="181" y="109"/>
                  </a:lnTo>
                  <a:lnTo>
                    <a:pt x="187" y="115"/>
                  </a:lnTo>
                  <a:lnTo>
                    <a:pt x="191" y="123"/>
                  </a:lnTo>
                  <a:lnTo>
                    <a:pt x="326" y="123"/>
                  </a:lnTo>
                  <a:lnTo>
                    <a:pt x="326" y="79"/>
                  </a:ln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897313" y="2005013"/>
              <a:ext cx="517525" cy="227013"/>
            </a:xfrm>
            <a:custGeom>
              <a:avLst/>
              <a:gdLst>
                <a:gd name="T0" fmla="*/ 163 w 326"/>
                <a:gd name="T1" fmla="*/ 41 h 143"/>
                <a:gd name="T2" fmla="*/ 163 w 326"/>
                <a:gd name="T3" fmla="*/ 41 h 143"/>
                <a:gd name="T4" fmla="*/ 157 w 326"/>
                <a:gd name="T5" fmla="*/ 39 h 143"/>
                <a:gd name="T6" fmla="*/ 151 w 326"/>
                <a:gd name="T7" fmla="*/ 37 h 143"/>
                <a:gd name="T8" fmla="*/ 141 w 326"/>
                <a:gd name="T9" fmla="*/ 31 h 143"/>
                <a:gd name="T10" fmla="*/ 135 w 326"/>
                <a:gd name="T11" fmla="*/ 22 h 143"/>
                <a:gd name="T12" fmla="*/ 133 w 326"/>
                <a:gd name="T13" fmla="*/ 16 h 143"/>
                <a:gd name="T14" fmla="*/ 131 w 326"/>
                <a:gd name="T15" fmla="*/ 10 h 143"/>
                <a:gd name="T16" fmla="*/ 131 w 326"/>
                <a:gd name="T17" fmla="*/ 0 h 143"/>
                <a:gd name="T18" fmla="*/ 0 w 326"/>
                <a:gd name="T19" fmla="*/ 0 h 143"/>
                <a:gd name="T20" fmla="*/ 0 w 326"/>
                <a:gd name="T21" fmla="*/ 105 h 143"/>
                <a:gd name="T22" fmla="*/ 0 w 326"/>
                <a:gd name="T23" fmla="*/ 105 h 143"/>
                <a:gd name="T24" fmla="*/ 0 w 326"/>
                <a:gd name="T25" fmla="*/ 111 h 143"/>
                <a:gd name="T26" fmla="*/ 2 w 326"/>
                <a:gd name="T27" fmla="*/ 119 h 143"/>
                <a:gd name="T28" fmla="*/ 6 w 326"/>
                <a:gd name="T29" fmla="*/ 125 h 143"/>
                <a:gd name="T30" fmla="*/ 10 w 326"/>
                <a:gd name="T31" fmla="*/ 131 h 143"/>
                <a:gd name="T32" fmla="*/ 16 w 326"/>
                <a:gd name="T33" fmla="*/ 137 h 143"/>
                <a:gd name="T34" fmla="*/ 24 w 326"/>
                <a:gd name="T35" fmla="*/ 139 h 143"/>
                <a:gd name="T36" fmla="*/ 30 w 326"/>
                <a:gd name="T37" fmla="*/ 141 h 143"/>
                <a:gd name="T38" fmla="*/ 38 w 326"/>
                <a:gd name="T39" fmla="*/ 143 h 143"/>
                <a:gd name="T40" fmla="*/ 286 w 326"/>
                <a:gd name="T41" fmla="*/ 143 h 143"/>
                <a:gd name="T42" fmla="*/ 286 w 326"/>
                <a:gd name="T43" fmla="*/ 143 h 143"/>
                <a:gd name="T44" fmla="*/ 294 w 326"/>
                <a:gd name="T45" fmla="*/ 141 h 143"/>
                <a:gd name="T46" fmla="*/ 302 w 326"/>
                <a:gd name="T47" fmla="*/ 139 h 143"/>
                <a:gd name="T48" fmla="*/ 308 w 326"/>
                <a:gd name="T49" fmla="*/ 137 h 143"/>
                <a:gd name="T50" fmla="*/ 314 w 326"/>
                <a:gd name="T51" fmla="*/ 131 h 143"/>
                <a:gd name="T52" fmla="*/ 318 w 326"/>
                <a:gd name="T53" fmla="*/ 125 h 143"/>
                <a:gd name="T54" fmla="*/ 322 w 326"/>
                <a:gd name="T55" fmla="*/ 119 h 143"/>
                <a:gd name="T56" fmla="*/ 324 w 326"/>
                <a:gd name="T57" fmla="*/ 111 h 143"/>
                <a:gd name="T58" fmla="*/ 326 w 326"/>
                <a:gd name="T59" fmla="*/ 105 h 143"/>
                <a:gd name="T60" fmla="*/ 326 w 326"/>
                <a:gd name="T61" fmla="*/ 0 h 143"/>
                <a:gd name="T62" fmla="*/ 193 w 326"/>
                <a:gd name="T63" fmla="*/ 0 h 143"/>
                <a:gd name="T64" fmla="*/ 193 w 326"/>
                <a:gd name="T65" fmla="*/ 10 h 143"/>
                <a:gd name="T66" fmla="*/ 193 w 326"/>
                <a:gd name="T67" fmla="*/ 10 h 143"/>
                <a:gd name="T68" fmla="*/ 193 w 326"/>
                <a:gd name="T69" fmla="*/ 16 h 143"/>
                <a:gd name="T70" fmla="*/ 191 w 326"/>
                <a:gd name="T71" fmla="*/ 22 h 143"/>
                <a:gd name="T72" fmla="*/ 185 w 326"/>
                <a:gd name="T73" fmla="*/ 31 h 143"/>
                <a:gd name="T74" fmla="*/ 175 w 326"/>
                <a:gd name="T75" fmla="*/ 37 h 143"/>
                <a:gd name="T76" fmla="*/ 169 w 326"/>
                <a:gd name="T77" fmla="*/ 39 h 143"/>
                <a:gd name="T78" fmla="*/ 163 w 326"/>
                <a:gd name="T79" fmla="*/ 41 h 143"/>
                <a:gd name="T80" fmla="*/ 163 w 326"/>
                <a:gd name="T81" fmla="*/ 4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6" h="143">
                  <a:moveTo>
                    <a:pt x="163" y="41"/>
                  </a:moveTo>
                  <a:lnTo>
                    <a:pt x="163" y="41"/>
                  </a:lnTo>
                  <a:lnTo>
                    <a:pt x="157" y="39"/>
                  </a:lnTo>
                  <a:lnTo>
                    <a:pt x="151" y="37"/>
                  </a:lnTo>
                  <a:lnTo>
                    <a:pt x="141" y="31"/>
                  </a:lnTo>
                  <a:lnTo>
                    <a:pt x="135" y="22"/>
                  </a:lnTo>
                  <a:lnTo>
                    <a:pt x="133" y="16"/>
                  </a:lnTo>
                  <a:lnTo>
                    <a:pt x="131" y="10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0" y="111"/>
                  </a:lnTo>
                  <a:lnTo>
                    <a:pt x="2" y="119"/>
                  </a:lnTo>
                  <a:lnTo>
                    <a:pt x="6" y="125"/>
                  </a:lnTo>
                  <a:lnTo>
                    <a:pt x="10" y="131"/>
                  </a:lnTo>
                  <a:lnTo>
                    <a:pt x="16" y="137"/>
                  </a:lnTo>
                  <a:lnTo>
                    <a:pt x="24" y="139"/>
                  </a:lnTo>
                  <a:lnTo>
                    <a:pt x="30" y="141"/>
                  </a:lnTo>
                  <a:lnTo>
                    <a:pt x="38" y="143"/>
                  </a:lnTo>
                  <a:lnTo>
                    <a:pt x="286" y="143"/>
                  </a:lnTo>
                  <a:lnTo>
                    <a:pt x="286" y="143"/>
                  </a:lnTo>
                  <a:lnTo>
                    <a:pt x="294" y="141"/>
                  </a:lnTo>
                  <a:lnTo>
                    <a:pt x="302" y="139"/>
                  </a:lnTo>
                  <a:lnTo>
                    <a:pt x="308" y="137"/>
                  </a:lnTo>
                  <a:lnTo>
                    <a:pt x="314" y="131"/>
                  </a:lnTo>
                  <a:lnTo>
                    <a:pt x="318" y="125"/>
                  </a:lnTo>
                  <a:lnTo>
                    <a:pt x="322" y="119"/>
                  </a:lnTo>
                  <a:lnTo>
                    <a:pt x="324" y="111"/>
                  </a:lnTo>
                  <a:lnTo>
                    <a:pt x="326" y="105"/>
                  </a:lnTo>
                  <a:lnTo>
                    <a:pt x="326" y="0"/>
                  </a:lnTo>
                  <a:lnTo>
                    <a:pt x="193" y="0"/>
                  </a:lnTo>
                  <a:lnTo>
                    <a:pt x="193" y="10"/>
                  </a:lnTo>
                  <a:lnTo>
                    <a:pt x="193" y="10"/>
                  </a:lnTo>
                  <a:lnTo>
                    <a:pt x="193" y="16"/>
                  </a:lnTo>
                  <a:lnTo>
                    <a:pt x="191" y="22"/>
                  </a:lnTo>
                  <a:lnTo>
                    <a:pt x="185" y="31"/>
                  </a:lnTo>
                  <a:lnTo>
                    <a:pt x="175" y="37"/>
                  </a:lnTo>
                  <a:lnTo>
                    <a:pt x="169" y="39"/>
                  </a:lnTo>
                  <a:lnTo>
                    <a:pt x="163" y="41"/>
                  </a:lnTo>
                  <a:lnTo>
                    <a:pt x="163" y="41"/>
                  </a:ln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279900" y="806450"/>
              <a:ext cx="330200" cy="331788"/>
            </a:xfrm>
            <a:custGeom>
              <a:avLst/>
              <a:gdLst>
                <a:gd name="T0" fmla="*/ 105 w 208"/>
                <a:gd name="T1" fmla="*/ 209 h 209"/>
                <a:gd name="T2" fmla="*/ 105 w 208"/>
                <a:gd name="T3" fmla="*/ 209 h 209"/>
                <a:gd name="T4" fmla="*/ 125 w 208"/>
                <a:gd name="T5" fmla="*/ 207 h 209"/>
                <a:gd name="T6" fmla="*/ 145 w 208"/>
                <a:gd name="T7" fmla="*/ 199 h 209"/>
                <a:gd name="T8" fmla="*/ 163 w 208"/>
                <a:gd name="T9" fmla="*/ 191 h 209"/>
                <a:gd name="T10" fmla="*/ 176 w 208"/>
                <a:gd name="T11" fmla="*/ 177 h 209"/>
                <a:gd name="T12" fmla="*/ 190 w 208"/>
                <a:gd name="T13" fmla="*/ 163 h 209"/>
                <a:gd name="T14" fmla="*/ 200 w 208"/>
                <a:gd name="T15" fmla="*/ 145 h 209"/>
                <a:gd name="T16" fmla="*/ 206 w 208"/>
                <a:gd name="T17" fmla="*/ 125 h 209"/>
                <a:gd name="T18" fmla="*/ 208 w 208"/>
                <a:gd name="T19" fmla="*/ 103 h 209"/>
                <a:gd name="T20" fmla="*/ 208 w 208"/>
                <a:gd name="T21" fmla="*/ 103 h 209"/>
                <a:gd name="T22" fmla="*/ 206 w 208"/>
                <a:gd name="T23" fmla="*/ 83 h 209"/>
                <a:gd name="T24" fmla="*/ 200 w 208"/>
                <a:gd name="T25" fmla="*/ 64 h 209"/>
                <a:gd name="T26" fmla="*/ 190 w 208"/>
                <a:gd name="T27" fmla="*/ 46 h 209"/>
                <a:gd name="T28" fmla="*/ 176 w 208"/>
                <a:gd name="T29" fmla="*/ 32 h 209"/>
                <a:gd name="T30" fmla="*/ 163 w 208"/>
                <a:gd name="T31" fmla="*/ 18 h 209"/>
                <a:gd name="T32" fmla="*/ 145 w 208"/>
                <a:gd name="T33" fmla="*/ 8 h 209"/>
                <a:gd name="T34" fmla="*/ 125 w 208"/>
                <a:gd name="T35" fmla="*/ 2 h 209"/>
                <a:gd name="T36" fmla="*/ 105 w 208"/>
                <a:gd name="T37" fmla="*/ 0 h 209"/>
                <a:gd name="T38" fmla="*/ 105 w 208"/>
                <a:gd name="T39" fmla="*/ 0 h 209"/>
                <a:gd name="T40" fmla="*/ 83 w 208"/>
                <a:gd name="T41" fmla="*/ 2 h 209"/>
                <a:gd name="T42" fmla="*/ 63 w 208"/>
                <a:gd name="T43" fmla="*/ 8 h 209"/>
                <a:gd name="T44" fmla="*/ 45 w 208"/>
                <a:gd name="T45" fmla="*/ 18 h 209"/>
                <a:gd name="T46" fmla="*/ 31 w 208"/>
                <a:gd name="T47" fmla="*/ 32 h 209"/>
                <a:gd name="T48" fmla="*/ 18 w 208"/>
                <a:gd name="T49" fmla="*/ 46 h 209"/>
                <a:gd name="T50" fmla="*/ 8 w 208"/>
                <a:gd name="T51" fmla="*/ 64 h 209"/>
                <a:gd name="T52" fmla="*/ 2 w 208"/>
                <a:gd name="T53" fmla="*/ 83 h 209"/>
                <a:gd name="T54" fmla="*/ 0 w 208"/>
                <a:gd name="T55" fmla="*/ 103 h 209"/>
                <a:gd name="T56" fmla="*/ 0 w 208"/>
                <a:gd name="T57" fmla="*/ 103 h 209"/>
                <a:gd name="T58" fmla="*/ 2 w 208"/>
                <a:gd name="T59" fmla="*/ 125 h 209"/>
                <a:gd name="T60" fmla="*/ 8 w 208"/>
                <a:gd name="T61" fmla="*/ 145 h 209"/>
                <a:gd name="T62" fmla="*/ 18 w 208"/>
                <a:gd name="T63" fmla="*/ 163 h 209"/>
                <a:gd name="T64" fmla="*/ 31 w 208"/>
                <a:gd name="T65" fmla="*/ 177 h 209"/>
                <a:gd name="T66" fmla="*/ 45 w 208"/>
                <a:gd name="T67" fmla="*/ 191 h 209"/>
                <a:gd name="T68" fmla="*/ 63 w 208"/>
                <a:gd name="T69" fmla="*/ 199 h 209"/>
                <a:gd name="T70" fmla="*/ 83 w 208"/>
                <a:gd name="T71" fmla="*/ 207 h 209"/>
                <a:gd name="T72" fmla="*/ 105 w 208"/>
                <a:gd name="T73" fmla="*/ 209 h 209"/>
                <a:gd name="T74" fmla="*/ 105 w 208"/>
                <a:gd name="T7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9">
                  <a:moveTo>
                    <a:pt x="105" y="209"/>
                  </a:moveTo>
                  <a:lnTo>
                    <a:pt x="105" y="209"/>
                  </a:lnTo>
                  <a:lnTo>
                    <a:pt x="125" y="207"/>
                  </a:lnTo>
                  <a:lnTo>
                    <a:pt x="145" y="199"/>
                  </a:lnTo>
                  <a:lnTo>
                    <a:pt x="163" y="191"/>
                  </a:lnTo>
                  <a:lnTo>
                    <a:pt x="176" y="177"/>
                  </a:lnTo>
                  <a:lnTo>
                    <a:pt x="190" y="163"/>
                  </a:lnTo>
                  <a:lnTo>
                    <a:pt x="200" y="145"/>
                  </a:lnTo>
                  <a:lnTo>
                    <a:pt x="206" y="125"/>
                  </a:lnTo>
                  <a:lnTo>
                    <a:pt x="208" y="103"/>
                  </a:lnTo>
                  <a:lnTo>
                    <a:pt x="208" y="103"/>
                  </a:lnTo>
                  <a:lnTo>
                    <a:pt x="206" y="83"/>
                  </a:lnTo>
                  <a:lnTo>
                    <a:pt x="200" y="64"/>
                  </a:lnTo>
                  <a:lnTo>
                    <a:pt x="190" y="46"/>
                  </a:lnTo>
                  <a:lnTo>
                    <a:pt x="176" y="32"/>
                  </a:lnTo>
                  <a:lnTo>
                    <a:pt x="163" y="18"/>
                  </a:lnTo>
                  <a:lnTo>
                    <a:pt x="145" y="8"/>
                  </a:lnTo>
                  <a:lnTo>
                    <a:pt x="125" y="2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3" y="2"/>
                  </a:lnTo>
                  <a:lnTo>
                    <a:pt x="63" y="8"/>
                  </a:lnTo>
                  <a:lnTo>
                    <a:pt x="45" y="18"/>
                  </a:lnTo>
                  <a:lnTo>
                    <a:pt x="31" y="32"/>
                  </a:lnTo>
                  <a:lnTo>
                    <a:pt x="18" y="46"/>
                  </a:lnTo>
                  <a:lnTo>
                    <a:pt x="8" y="64"/>
                  </a:lnTo>
                  <a:lnTo>
                    <a:pt x="2" y="8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2" y="125"/>
                  </a:lnTo>
                  <a:lnTo>
                    <a:pt x="8" y="145"/>
                  </a:lnTo>
                  <a:lnTo>
                    <a:pt x="18" y="163"/>
                  </a:lnTo>
                  <a:lnTo>
                    <a:pt x="31" y="177"/>
                  </a:lnTo>
                  <a:lnTo>
                    <a:pt x="45" y="191"/>
                  </a:lnTo>
                  <a:lnTo>
                    <a:pt x="63" y="199"/>
                  </a:lnTo>
                  <a:lnTo>
                    <a:pt x="83" y="207"/>
                  </a:lnTo>
                  <a:lnTo>
                    <a:pt x="105" y="209"/>
                  </a:lnTo>
                  <a:lnTo>
                    <a:pt x="105" y="209"/>
                  </a:ln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092575" y="1168400"/>
              <a:ext cx="700088" cy="1425575"/>
            </a:xfrm>
            <a:custGeom>
              <a:avLst/>
              <a:gdLst>
                <a:gd name="T0" fmla="*/ 439 w 441"/>
                <a:gd name="T1" fmla="*/ 133 h 898"/>
                <a:gd name="T2" fmla="*/ 433 w 441"/>
                <a:gd name="T3" fmla="*/ 94 h 898"/>
                <a:gd name="T4" fmla="*/ 418 w 441"/>
                <a:gd name="T5" fmla="*/ 58 h 898"/>
                <a:gd name="T6" fmla="*/ 392 w 441"/>
                <a:gd name="T7" fmla="*/ 30 h 898"/>
                <a:gd name="T8" fmla="*/ 360 w 441"/>
                <a:gd name="T9" fmla="*/ 10 h 898"/>
                <a:gd name="T10" fmla="*/ 322 w 441"/>
                <a:gd name="T11" fmla="*/ 0 h 898"/>
                <a:gd name="T12" fmla="*/ 306 w 441"/>
                <a:gd name="T13" fmla="*/ 0 h 898"/>
                <a:gd name="T14" fmla="*/ 247 w 441"/>
                <a:gd name="T15" fmla="*/ 0 h 898"/>
                <a:gd name="T16" fmla="*/ 237 w 441"/>
                <a:gd name="T17" fmla="*/ 32 h 898"/>
                <a:gd name="T18" fmla="*/ 245 w 441"/>
                <a:gd name="T19" fmla="*/ 94 h 898"/>
                <a:gd name="T20" fmla="*/ 251 w 441"/>
                <a:gd name="T21" fmla="*/ 181 h 898"/>
                <a:gd name="T22" fmla="*/ 241 w 441"/>
                <a:gd name="T23" fmla="*/ 213 h 898"/>
                <a:gd name="T24" fmla="*/ 223 w 441"/>
                <a:gd name="T25" fmla="*/ 233 h 898"/>
                <a:gd name="T26" fmla="*/ 213 w 441"/>
                <a:gd name="T27" fmla="*/ 227 h 898"/>
                <a:gd name="T28" fmla="*/ 199 w 441"/>
                <a:gd name="T29" fmla="*/ 195 h 898"/>
                <a:gd name="T30" fmla="*/ 193 w 441"/>
                <a:gd name="T31" fmla="*/ 165 h 898"/>
                <a:gd name="T32" fmla="*/ 205 w 441"/>
                <a:gd name="T33" fmla="*/ 34 h 898"/>
                <a:gd name="T34" fmla="*/ 199 w 441"/>
                <a:gd name="T35" fmla="*/ 26 h 898"/>
                <a:gd name="T36" fmla="*/ 195 w 441"/>
                <a:gd name="T37" fmla="*/ 0 h 898"/>
                <a:gd name="T38" fmla="*/ 132 w 441"/>
                <a:gd name="T39" fmla="*/ 0 h 898"/>
                <a:gd name="T40" fmla="*/ 118 w 441"/>
                <a:gd name="T41" fmla="*/ 0 h 898"/>
                <a:gd name="T42" fmla="*/ 80 w 441"/>
                <a:gd name="T43" fmla="*/ 10 h 898"/>
                <a:gd name="T44" fmla="*/ 48 w 441"/>
                <a:gd name="T45" fmla="*/ 30 h 898"/>
                <a:gd name="T46" fmla="*/ 22 w 441"/>
                <a:gd name="T47" fmla="*/ 58 h 898"/>
                <a:gd name="T48" fmla="*/ 6 w 441"/>
                <a:gd name="T49" fmla="*/ 94 h 898"/>
                <a:gd name="T50" fmla="*/ 0 w 441"/>
                <a:gd name="T51" fmla="*/ 133 h 898"/>
                <a:gd name="T52" fmla="*/ 0 w 441"/>
                <a:gd name="T53" fmla="*/ 149 h 898"/>
                <a:gd name="T54" fmla="*/ 80 w 441"/>
                <a:gd name="T55" fmla="*/ 356 h 898"/>
                <a:gd name="T56" fmla="*/ 98 w 441"/>
                <a:gd name="T57" fmla="*/ 161 h 898"/>
                <a:gd name="T58" fmla="*/ 106 w 441"/>
                <a:gd name="T59" fmla="*/ 364 h 898"/>
                <a:gd name="T60" fmla="*/ 126 w 441"/>
                <a:gd name="T61" fmla="*/ 386 h 898"/>
                <a:gd name="T62" fmla="*/ 147 w 441"/>
                <a:gd name="T63" fmla="*/ 394 h 898"/>
                <a:gd name="T64" fmla="*/ 161 w 441"/>
                <a:gd name="T65" fmla="*/ 396 h 898"/>
                <a:gd name="T66" fmla="*/ 199 w 441"/>
                <a:gd name="T67" fmla="*/ 408 h 898"/>
                <a:gd name="T68" fmla="*/ 225 w 441"/>
                <a:gd name="T69" fmla="*/ 437 h 898"/>
                <a:gd name="T70" fmla="*/ 231 w 441"/>
                <a:gd name="T71" fmla="*/ 485 h 898"/>
                <a:gd name="T72" fmla="*/ 231 w 441"/>
                <a:gd name="T73" fmla="*/ 844 h 898"/>
                <a:gd name="T74" fmla="*/ 241 w 441"/>
                <a:gd name="T75" fmla="*/ 874 h 898"/>
                <a:gd name="T76" fmla="*/ 265 w 441"/>
                <a:gd name="T77" fmla="*/ 894 h 898"/>
                <a:gd name="T78" fmla="*/ 287 w 441"/>
                <a:gd name="T79" fmla="*/ 898 h 898"/>
                <a:gd name="T80" fmla="*/ 288 w 441"/>
                <a:gd name="T81" fmla="*/ 898 h 898"/>
                <a:gd name="T82" fmla="*/ 308 w 441"/>
                <a:gd name="T83" fmla="*/ 894 h 898"/>
                <a:gd name="T84" fmla="*/ 334 w 441"/>
                <a:gd name="T85" fmla="*/ 874 h 898"/>
                <a:gd name="T86" fmla="*/ 342 w 441"/>
                <a:gd name="T87" fmla="*/ 848 h 898"/>
                <a:gd name="T88" fmla="*/ 342 w 441"/>
                <a:gd name="T89" fmla="*/ 161 h 898"/>
                <a:gd name="T90" fmla="*/ 356 w 441"/>
                <a:gd name="T91" fmla="*/ 431 h 898"/>
                <a:gd name="T92" fmla="*/ 364 w 441"/>
                <a:gd name="T93" fmla="*/ 455 h 898"/>
                <a:gd name="T94" fmla="*/ 382 w 441"/>
                <a:gd name="T95" fmla="*/ 469 h 898"/>
                <a:gd name="T96" fmla="*/ 398 w 441"/>
                <a:gd name="T97" fmla="*/ 473 h 898"/>
                <a:gd name="T98" fmla="*/ 422 w 441"/>
                <a:gd name="T99" fmla="*/ 465 h 898"/>
                <a:gd name="T100" fmla="*/ 437 w 441"/>
                <a:gd name="T101" fmla="*/ 447 h 898"/>
                <a:gd name="T102" fmla="*/ 441 w 441"/>
                <a:gd name="T103" fmla="*/ 149 h 898"/>
                <a:gd name="T104" fmla="*/ 439 w 441"/>
                <a:gd name="T105" fmla="*/ 143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1" h="898">
                  <a:moveTo>
                    <a:pt x="439" y="143"/>
                  </a:moveTo>
                  <a:lnTo>
                    <a:pt x="439" y="133"/>
                  </a:lnTo>
                  <a:lnTo>
                    <a:pt x="439" y="133"/>
                  </a:lnTo>
                  <a:lnTo>
                    <a:pt x="439" y="120"/>
                  </a:lnTo>
                  <a:lnTo>
                    <a:pt x="437" y="106"/>
                  </a:lnTo>
                  <a:lnTo>
                    <a:pt x="433" y="94"/>
                  </a:lnTo>
                  <a:lnTo>
                    <a:pt x="430" y="82"/>
                  </a:lnTo>
                  <a:lnTo>
                    <a:pt x="424" y="70"/>
                  </a:lnTo>
                  <a:lnTo>
                    <a:pt x="418" y="58"/>
                  </a:lnTo>
                  <a:lnTo>
                    <a:pt x="410" y="48"/>
                  </a:lnTo>
                  <a:lnTo>
                    <a:pt x="402" y="38"/>
                  </a:lnTo>
                  <a:lnTo>
                    <a:pt x="392" y="30"/>
                  </a:lnTo>
                  <a:lnTo>
                    <a:pt x="382" y="22"/>
                  </a:lnTo>
                  <a:lnTo>
                    <a:pt x="372" y="16"/>
                  </a:lnTo>
                  <a:lnTo>
                    <a:pt x="360" y="10"/>
                  </a:lnTo>
                  <a:lnTo>
                    <a:pt x="348" y="6"/>
                  </a:lnTo>
                  <a:lnTo>
                    <a:pt x="336" y="2"/>
                  </a:lnTo>
                  <a:lnTo>
                    <a:pt x="322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306" y="0"/>
                  </a:lnTo>
                  <a:lnTo>
                    <a:pt x="288" y="0"/>
                  </a:lnTo>
                  <a:lnTo>
                    <a:pt x="247" y="0"/>
                  </a:lnTo>
                  <a:lnTo>
                    <a:pt x="247" y="0"/>
                  </a:lnTo>
                  <a:lnTo>
                    <a:pt x="245" y="16"/>
                  </a:lnTo>
                  <a:lnTo>
                    <a:pt x="241" y="26"/>
                  </a:lnTo>
                  <a:lnTo>
                    <a:pt x="237" y="32"/>
                  </a:lnTo>
                  <a:lnTo>
                    <a:pt x="235" y="36"/>
                  </a:lnTo>
                  <a:lnTo>
                    <a:pt x="235" y="36"/>
                  </a:lnTo>
                  <a:lnTo>
                    <a:pt x="245" y="94"/>
                  </a:lnTo>
                  <a:lnTo>
                    <a:pt x="251" y="143"/>
                  </a:lnTo>
                  <a:lnTo>
                    <a:pt x="251" y="163"/>
                  </a:lnTo>
                  <a:lnTo>
                    <a:pt x="251" y="181"/>
                  </a:lnTo>
                  <a:lnTo>
                    <a:pt x="251" y="181"/>
                  </a:lnTo>
                  <a:lnTo>
                    <a:pt x="247" y="195"/>
                  </a:lnTo>
                  <a:lnTo>
                    <a:pt x="241" y="213"/>
                  </a:lnTo>
                  <a:lnTo>
                    <a:pt x="233" y="227"/>
                  </a:lnTo>
                  <a:lnTo>
                    <a:pt x="229" y="231"/>
                  </a:lnTo>
                  <a:lnTo>
                    <a:pt x="223" y="233"/>
                  </a:lnTo>
                  <a:lnTo>
                    <a:pt x="223" y="233"/>
                  </a:lnTo>
                  <a:lnTo>
                    <a:pt x="219" y="231"/>
                  </a:lnTo>
                  <a:lnTo>
                    <a:pt x="213" y="227"/>
                  </a:lnTo>
                  <a:lnTo>
                    <a:pt x="209" y="221"/>
                  </a:lnTo>
                  <a:lnTo>
                    <a:pt x="205" y="213"/>
                  </a:lnTo>
                  <a:lnTo>
                    <a:pt x="199" y="195"/>
                  </a:lnTo>
                  <a:lnTo>
                    <a:pt x="195" y="181"/>
                  </a:lnTo>
                  <a:lnTo>
                    <a:pt x="195" y="181"/>
                  </a:lnTo>
                  <a:lnTo>
                    <a:pt x="193" y="165"/>
                  </a:lnTo>
                  <a:lnTo>
                    <a:pt x="193" y="143"/>
                  </a:lnTo>
                  <a:lnTo>
                    <a:pt x="197" y="94"/>
                  </a:lnTo>
                  <a:lnTo>
                    <a:pt x="205" y="34"/>
                  </a:lnTo>
                  <a:lnTo>
                    <a:pt x="205" y="34"/>
                  </a:lnTo>
                  <a:lnTo>
                    <a:pt x="201" y="30"/>
                  </a:lnTo>
                  <a:lnTo>
                    <a:pt x="199" y="26"/>
                  </a:lnTo>
                  <a:lnTo>
                    <a:pt x="195" y="16"/>
                  </a:lnTo>
                  <a:lnTo>
                    <a:pt x="195" y="6"/>
                  </a:lnTo>
                  <a:lnTo>
                    <a:pt x="195" y="0"/>
                  </a:lnTo>
                  <a:lnTo>
                    <a:pt x="151" y="0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8" y="0"/>
                  </a:lnTo>
                  <a:lnTo>
                    <a:pt x="106" y="2"/>
                  </a:lnTo>
                  <a:lnTo>
                    <a:pt x="92" y="6"/>
                  </a:lnTo>
                  <a:lnTo>
                    <a:pt x="80" y="10"/>
                  </a:lnTo>
                  <a:lnTo>
                    <a:pt x="70" y="16"/>
                  </a:lnTo>
                  <a:lnTo>
                    <a:pt x="58" y="22"/>
                  </a:lnTo>
                  <a:lnTo>
                    <a:pt x="48" y="30"/>
                  </a:lnTo>
                  <a:lnTo>
                    <a:pt x="38" y="38"/>
                  </a:lnTo>
                  <a:lnTo>
                    <a:pt x="30" y="48"/>
                  </a:lnTo>
                  <a:lnTo>
                    <a:pt x="22" y="58"/>
                  </a:lnTo>
                  <a:lnTo>
                    <a:pt x="16" y="70"/>
                  </a:lnTo>
                  <a:lnTo>
                    <a:pt x="10" y="82"/>
                  </a:lnTo>
                  <a:lnTo>
                    <a:pt x="6" y="94"/>
                  </a:lnTo>
                  <a:lnTo>
                    <a:pt x="2" y="106"/>
                  </a:lnTo>
                  <a:lnTo>
                    <a:pt x="0" y="120"/>
                  </a:lnTo>
                  <a:lnTo>
                    <a:pt x="0" y="13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9"/>
                  </a:lnTo>
                  <a:lnTo>
                    <a:pt x="0" y="356"/>
                  </a:lnTo>
                  <a:lnTo>
                    <a:pt x="80" y="356"/>
                  </a:lnTo>
                  <a:lnTo>
                    <a:pt x="80" y="356"/>
                  </a:lnTo>
                  <a:lnTo>
                    <a:pt x="84" y="356"/>
                  </a:lnTo>
                  <a:lnTo>
                    <a:pt x="84" y="161"/>
                  </a:lnTo>
                  <a:lnTo>
                    <a:pt x="98" y="161"/>
                  </a:lnTo>
                  <a:lnTo>
                    <a:pt x="98" y="360"/>
                  </a:lnTo>
                  <a:lnTo>
                    <a:pt x="98" y="360"/>
                  </a:lnTo>
                  <a:lnTo>
                    <a:pt x="106" y="364"/>
                  </a:lnTo>
                  <a:lnTo>
                    <a:pt x="114" y="370"/>
                  </a:lnTo>
                  <a:lnTo>
                    <a:pt x="122" y="378"/>
                  </a:lnTo>
                  <a:lnTo>
                    <a:pt x="126" y="386"/>
                  </a:lnTo>
                  <a:lnTo>
                    <a:pt x="132" y="394"/>
                  </a:lnTo>
                  <a:lnTo>
                    <a:pt x="147" y="394"/>
                  </a:lnTo>
                  <a:lnTo>
                    <a:pt x="147" y="394"/>
                  </a:lnTo>
                  <a:lnTo>
                    <a:pt x="159" y="396"/>
                  </a:lnTo>
                  <a:lnTo>
                    <a:pt x="161" y="396"/>
                  </a:lnTo>
                  <a:lnTo>
                    <a:pt x="161" y="396"/>
                  </a:lnTo>
                  <a:lnTo>
                    <a:pt x="175" y="398"/>
                  </a:lnTo>
                  <a:lnTo>
                    <a:pt x="187" y="402"/>
                  </a:lnTo>
                  <a:lnTo>
                    <a:pt x="199" y="408"/>
                  </a:lnTo>
                  <a:lnTo>
                    <a:pt x="211" y="415"/>
                  </a:lnTo>
                  <a:lnTo>
                    <a:pt x="219" y="425"/>
                  </a:lnTo>
                  <a:lnTo>
                    <a:pt x="225" y="437"/>
                  </a:lnTo>
                  <a:lnTo>
                    <a:pt x="229" y="451"/>
                  </a:lnTo>
                  <a:lnTo>
                    <a:pt x="231" y="465"/>
                  </a:lnTo>
                  <a:lnTo>
                    <a:pt x="231" y="485"/>
                  </a:lnTo>
                  <a:lnTo>
                    <a:pt x="231" y="485"/>
                  </a:lnTo>
                  <a:lnTo>
                    <a:pt x="231" y="844"/>
                  </a:lnTo>
                  <a:lnTo>
                    <a:pt x="231" y="844"/>
                  </a:lnTo>
                  <a:lnTo>
                    <a:pt x="233" y="854"/>
                  </a:lnTo>
                  <a:lnTo>
                    <a:pt x="235" y="864"/>
                  </a:lnTo>
                  <a:lnTo>
                    <a:pt x="241" y="874"/>
                  </a:lnTo>
                  <a:lnTo>
                    <a:pt x="247" y="882"/>
                  </a:lnTo>
                  <a:lnTo>
                    <a:pt x="255" y="890"/>
                  </a:lnTo>
                  <a:lnTo>
                    <a:pt x="265" y="894"/>
                  </a:lnTo>
                  <a:lnTo>
                    <a:pt x="275" y="898"/>
                  </a:lnTo>
                  <a:lnTo>
                    <a:pt x="287" y="898"/>
                  </a:lnTo>
                  <a:lnTo>
                    <a:pt x="287" y="898"/>
                  </a:lnTo>
                  <a:lnTo>
                    <a:pt x="287" y="898"/>
                  </a:lnTo>
                  <a:lnTo>
                    <a:pt x="287" y="898"/>
                  </a:lnTo>
                  <a:lnTo>
                    <a:pt x="288" y="898"/>
                  </a:lnTo>
                  <a:lnTo>
                    <a:pt x="288" y="898"/>
                  </a:lnTo>
                  <a:lnTo>
                    <a:pt x="298" y="898"/>
                  </a:lnTo>
                  <a:lnTo>
                    <a:pt x="308" y="894"/>
                  </a:lnTo>
                  <a:lnTo>
                    <a:pt x="318" y="890"/>
                  </a:lnTo>
                  <a:lnTo>
                    <a:pt x="326" y="882"/>
                  </a:lnTo>
                  <a:lnTo>
                    <a:pt x="334" y="874"/>
                  </a:lnTo>
                  <a:lnTo>
                    <a:pt x="338" y="866"/>
                  </a:lnTo>
                  <a:lnTo>
                    <a:pt x="342" y="856"/>
                  </a:lnTo>
                  <a:lnTo>
                    <a:pt x="342" y="848"/>
                  </a:lnTo>
                  <a:lnTo>
                    <a:pt x="342" y="429"/>
                  </a:lnTo>
                  <a:lnTo>
                    <a:pt x="342" y="406"/>
                  </a:lnTo>
                  <a:lnTo>
                    <a:pt x="342" y="161"/>
                  </a:lnTo>
                  <a:lnTo>
                    <a:pt x="356" y="161"/>
                  </a:lnTo>
                  <a:lnTo>
                    <a:pt x="356" y="431"/>
                  </a:lnTo>
                  <a:lnTo>
                    <a:pt x="356" y="431"/>
                  </a:lnTo>
                  <a:lnTo>
                    <a:pt x="358" y="439"/>
                  </a:lnTo>
                  <a:lnTo>
                    <a:pt x="360" y="447"/>
                  </a:lnTo>
                  <a:lnTo>
                    <a:pt x="364" y="455"/>
                  </a:lnTo>
                  <a:lnTo>
                    <a:pt x="368" y="461"/>
                  </a:lnTo>
                  <a:lnTo>
                    <a:pt x="376" y="465"/>
                  </a:lnTo>
                  <a:lnTo>
                    <a:pt x="382" y="469"/>
                  </a:lnTo>
                  <a:lnTo>
                    <a:pt x="390" y="473"/>
                  </a:lnTo>
                  <a:lnTo>
                    <a:pt x="398" y="473"/>
                  </a:lnTo>
                  <a:lnTo>
                    <a:pt x="398" y="473"/>
                  </a:lnTo>
                  <a:lnTo>
                    <a:pt x="408" y="473"/>
                  </a:lnTo>
                  <a:lnTo>
                    <a:pt x="416" y="469"/>
                  </a:lnTo>
                  <a:lnTo>
                    <a:pt x="422" y="465"/>
                  </a:lnTo>
                  <a:lnTo>
                    <a:pt x="428" y="461"/>
                  </a:lnTo>
                  <a:lnTo>
                    <a:pt x="433" y="455"/>
                  </a:lnTo>
                  <a:lnTo>
                    <a:pt x="437" y="447"/>
                  </a:lnTo>
                  <a:lnTo>
                    <a:pt x="439" y="439"/>
                  </a:lnTo>
                  <a:lnTo>
                    <a:pt x="441" y="431"/>
                  </a:lnTo>
                  <a:lnTo>
                    <a:pt x="441" y="149"/>
                  </a:lnTo>
                  <a:lnTo>
                    <a:pt x="441" y="149"/>
                  </a:lnTo>
                  <a:lnTo>
                    <a:pt x="439" y="143"/>
                  </a:lnTo>
                  <a:lnTo>
                    <a:pt x="439" y="143"/>
                  </a:ln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248150" y="2244725"/>
              <a:ext cx="176213" cy="349250"/>
            </a:xfrm>
            <a:custGeom>
              <a:avLst/>
              <a:gdLst>
                <a:gd name="T0" fmla="*/ 0 w 111"/>
                <a:gd name="T1" fmla="*/ 20 h 220"/>
                <a:gd name="T2" fmla="*/ 0 w 111"/>
                <a:gd name="T3" fmla="*/ 166 h 220"/>
                <a:gd name="T4" fmla="*/ 0 w 111"/>
                <a:gd name="T5" fmla="*/ 166 h 220"/>
                <a:gd name="T6" fmla="*/ 2 w 111"/>
                <a:gd name="T7" fmla="*/ 176 h 220"/>
                <a:gd name="T8" fmla="*/ 4 w 111"/>
                <a:gd name="T9" fmla="*/ 186 h 220"/>
                <a:gd name="T10" fmla="*/ 10 w 111"/>
                <a:gd name="T11" fmla="*/ 196 h 220"/>
                <a:gd name="T12" fmla="*/ 16 w 111"/>
                <a:gd name="T13" fmla="*/ 204 h 220"/>
                <a:gd name="T14" fmla="*/ 24 w 111"/>
                <a:gd name="T15" fmla="*/ 212 h 220"/>
                <a:gd name="T16" fmla="*/ 34 w 111"/>
                <a:gd name="T17" fmla="*/ 216 h 220"/>
                <a:gd name="T18" fmla="*/ 44 w 111"/>
                <a:gd name="T19" fmla="*/ 220 h 220"/>
                <a:gd name="T20" fmla="*/ 55 w 111"/>
                <a:gd name="T21" fmla="*/ 220 h 220"/>
                <a:gd name="T22" fmla="*/ 55 w 111"/>
                <a:gd name="T23" fmla="*/ 220 h 220"/>
                <a:gd name="T24" fmla="*/ 55 w 111"/>
                <a:gd name="T25" fmla="*/ 220 h 220"/>
                <a:gd name="T26" fmla="*/ 55 w 111"/>
                <a:gd name="T27" fmla="*/ 220 h 220"/>
                <a:gd name="T28" fmla="*/ 57 w 111"/>
                <a:gd name="T29" fmla="*/ 220 h 220"/>
                <a:gd name="T30" fmla="*/ 57 w 111"/>
                <a:gd name="T31" fmla="*/ 220 h 220"/>
                <a:gd name="T32" fmla="*/ 67 w 111"/>
                <a:gd name="T33" fmla="*/ 220 h 220"/>
                <a:gd name="T34" fmla="*/ 77 w 111"/>
                <a:gd name="T35" fmla="*/ 216 h 220"/>
                <a:gd name="T36" fmla="*/ 87 w 111"/>
                <a:gd name="T37" fmla="*/ 212 h 220"/>
                <a:gd name="T38" fmla="*/ 95 w 111"/>
                <a:gd name="T39" fmla="*/ 204 h 220"/>
                <a:gd name="T40" fmla="*/ 103 w 111"/>
                <a:gd name="T41" fmla="*/ 196 h 220"/>
                <a:gd name="T42" fmla="*/ 107 w 111"/>
                <a:gd name="T43" fmla="*/ 186 h 220"/>
                <a:gd name="T44" fmla="*/ 111 w 111"/>
                <a:gd name="T45" fmla="*/ 176 h 220"/>
                <a:gd name="T46" fmla="*/ 111 w 111"/>
                <a:gd name="T47" fmla="*/ 166 h 220"/>
                <a:gd name="T48" fmla="*/ 111 w 111"/>
                <a:gd name="T49" fmla="*/ 0 h 220"/>
                <a:gd name="T50" fmla="*/ 111 w 111"/>
                <a:gd name="T51" fmla="*/ 0 h 220"/>
                <a:gd name="T52" fmla="*/ 101 w 111"/>
                <a:gd name="T53" fmla="*/ 8 h 220"/>
                <a:gd name="T54" fmla="*/ 89 w 111"/>
                <a:gd name="T55" fmla="*/ 16 h 220"/>
                <a:gd name="T56" fmla="*/ 77 w 111"/>
                <a:gd name="T57" fmla="*/ 20 h 220"/>
                <a:gd name="T58" fmla="*/ 63 w 111"/>
                <a:gd name="T59" fmla="*/ 20 h 220"/>
                <a:gd name="T60" fmla="*/ 0 w 111"/>
                <a:gd name="T61" fmla="*/ 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1" h="220">
                  <a:moveTo>
                    <a:pt x="0" y="20"/>
                  </a:moveTo>
                  <a:lnTo>
                    <a:pt x="0" y="166"/>
                  </a:lnTo>
                  <a:lnTo>
                    <a:pt x="0" y="166"/>
                  </a:lnTo>
                  <a:lnTo>
                    <a:pt x="2" y="176"/>
                  </a:lnTo>
                  <a:lnTo>
                    <a:pt x="4" y="186"/>
                  </a:lnTo>
                  <a:lnTo>
                    <a:pt x="10" y="196"/>
                  </a:lnTo>
                  <a:lnTo>
                    <a:pt x="16" y="204"/>
                  </a:lnTo>
                  <a:lnTo>
                    <a:pt x="24" y="212"/>
                  </a:lnTo>
                  <a:lnTo>
                    <a:pt x="34" y="216"/>
                  </a:lnTo>
                  <a:lnTo>
                    <a:pt x="44" y="220"/>
                  </a:lnTo>
                  <a:lnTo>
                    <a:pt x="55" y="220"/>
                  </a:lnTo>
                  <a:lnTo>
                    <a:pt x="55" y="220"/>
                  </a:lnTo>
                  <a:lnTo>
                    <a:pt x="55" y="220"/>
                  </a:lnTo>
                  <a:lnTo>
                    <a:pt x="55" y="220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67" y="220"/>
                  </a:lnTo>
                  <a:lnTo>
                    <a:pt x="77" y="216"/>
                  </a:lnTo>
                  <a:lnTo>
                    <a:pt x="87" y="212"/>
                  </a:lnTo>
                  <a:lnTo>
                    <a:pt x="95" y="204"/>
                  </a:lnTo>
                  <a:lnTo>
                    <a:pt x="103" y="196"/>
                  </a:lnTo>
                  <a:lnTo>
                    <a:pt x="107" y="186"/>
                  </a:lnTo>
                  <a:lnTo>
                    <a:pt x="111" y="176"/>
                  </a:lnTo>
                  <a:lnTo>
                    <a:pt x="111" y="166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1" y="8"/>
                  </a:lnTo>
                  <a:lnTo>
                    <a:pt x="89" y="16"/>
                  </a:lnTo>
                  <a:lnTo>
                    <a:pt x="77" y="20"/>
                  </a:lnTo>
                  <a:lnTo>
                    <a:pt x="63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348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2119" y="3834515"/>
            <a:ext cx="1954212" cy="1590746"/>
            <a:chOff x="1529217" y="3905634"/>
            <a:chExt cx="1954212" cy="1590746"/>
          </a:xfrm>
        </p:grpSpPr>
        <p:sp>
          <p:nvSpPr>
            <p:cNvPr id="11" name="矩形 10"/>
            <p:cNvSpPr/>
            <p:nvPr/>
          </p:nvSpPr>
          <p:spPr>
            <a:xfrm>
              <a:off x="1529609" y="3905634"/>
              <a:ext cx="109517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29217" y="4311889"/>
              <a:ext cx="1954212" cy="118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……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20518" y="3834515"/>
            <a:ext cx="1954212" cy="1590746"/>
            <a:chOff x="3967616" y="3905634"/>
            <a:chExt cx="1954212" cy="1590746"/>
          </a:xfrm>
        </p:grpSpPr>
        <p:sp>
          <p:nvSpPr>
            <p:cNvPr id="14" name="矩形 13"/>
            <p:cNvSpPr/>
            <p:nvPr/>
          </p:nvSpPr>
          <p:spPr>
            <a:xfrm>
              <a:off x="3968008" y="3905634"/>
              <a:ext cx="109517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67616" y="4311889"/>
              <a:ext cx="1954212" cy="118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……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58916" y="3834515"/>
            <a:ext cx="1954212" cy="1590746"/>
            <a:chOff x="6406015" y="3905634"/>
            <a:chExt cx="1954212" cy="1590746"/>
          </a:xfrm>
        </p:grpSpPr>
        <p:sp>
          <p:nvSpPr>
            <p:cNvPr id="17" name="矩形 16"/>
            <p:cNvSpPr/>
            <p:nvPr/>
          </p:nvSpPr>
          <p:spPr>
            <a:xfrm>
              <a:off x="6406407" y="3905634"/>
              <a:ext cx="109517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06015" y="4311889"/>
              <a:ext cx="1954212" cy="118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……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97316" y="3834515"/>
            <a:ext cx="1954212" cy="1590746"/>
            <a:chOff x="8844414" y="3905634"/>
            <a:chExt cx="1954212" cy="1590746"/>
          </a:xfrm>
        </p:grpSpPr>
        <p:sp>
          <p:nvSpPr>
            <p:cNvPr id="20" name="矩形 19"/>
            <p:cNvSpPr/>
            <p:nvPr/>
          </p:nvSpPr>
          <p:spPr>
            <a:xfrm>
              <a:off x="8844806" y="3905634"/>
              <a:ext cx="109517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844414" y="4311889"/>
              <a:ext cx="1954212" cy="118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……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35020" y="2171730"/>
            <a:ext cx="1479435" cy="1285832"/>
            <a:chOff x="1739511" y="2242850"/>
            <a:chExt cx="1479434" cy="1285832"/>
          </a:xfrm>
        </p:grpSpPr>
        <p:grpSp>
          <p:nvGrpSpPr>
            <p:cNvPr id="23" name="组合 22"/>
            <p:cNvGrpSpPr/>
            <p:nvPr/>
          </p:nvGrpSpPr>
          <p:grpSpPr>
            <a:xfrm>
              <a:off x="1739511" y="2242850"/>
              <a:ext cx="1479434" cy="1285832"/>
              <a:chOff x="1913683" y="2704884"/>
              <a:chExt cx="1479434" cy="1285832"/>
            </a:xfrm>
            <a:solidFill>
              <a:srgbClr val="53A80F"/>
            </a:solidFill>
          </p:grpSpPr>
          <p:sp>
            <p:nvSpPr>
              <p:cNvPr id="29" name="圆角矩形 28"/>
              <p:cNvSpPr/>
              <p:nvPr/>
            </p:nvSpPr>
            <p:spPr>
              <a:xfrm>
                <a:off x="1913683" y="2704884"/>
                <a:ext cx="1285832" cy="1285832"/>
              </a:xfrm>
              <a:prstGeom prst="roundRect">
                <a:avLst>
                  <a:gd name="adj" fmla="val 8564"/>
                </a:avLst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5400000">
                <a:off x="3105816" y="3250999"/>
                <a:ext cx="381000" cy="193602"/>
              </a:xfrm>
              <a:prstGeom prst="triangl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998635" y="2541895"/>
              <a:ext cx="690919" cy="636941"/>
              <a:chOff x="223838" y="473075"/>
              <a:chExt cx="1524000" cy="1404938"/>
            </a:xfrm>
            <a:solidFill>
              <a:schemeClr val="bg1"/>
            </a:solidFill>
          </p:grpSpPr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223838" y="996950"/>
                <a:ext cx="1524000" cy="881063"/>
              </a:xfrm>
              <a:custGeom>
                <a:avLst/>
                <a:gdLst>
                  <a:gd name="T0" fmla="*/ 494 w 524"/>
                  <a:gd name="T1" fmla="*/ 254 h 303"/>
                  <a:gd name="T2" fmla="*/ 445 w 524"/>
                  <a:gd name="T3" fmla="*/ 303 h 303"/>
                  <a:gd name="T4" fmla="*/ 79 w 524"/>
                  <a:gd name="T5" fmla="*/ 303 h 303"/>
                  <a:gd name="T6" fmla="*/ 30 w 524"/>
                  <a:gd name="T7" fmla="*/ 254 h 303"/>
                  <a:gd name="T8" fmla="*/ 0 w 524"/>
                  <a:gd name="T9" fmla="*/ 50 h 303"/>
                  <a:gd name="T10" fmla="*/ 50 w 524"/>
                  <a:gd name="T11" fmla="*/ 0 h 303"/>
                  <a:gd name="T12" fmla="*/ 474 w 524"/>
                  <a:gd name="T13" fmla="*/ 0 h 303"/>
                  <a:gd name="T14" fmla="*/ 524 w 524"/>
                  <a:gd name="T15" fmla="*/ 50 h 303"/>
                  <a:gd name="T16" fmla="*/ 494 w 524"/>
                  <a:gd name="T17" fmla="*/ 254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4" h="303">
                    <a:moveTo>
                      <a:pt x="494" y="254"/>
                    </a:moveTo>
                    <a:cubicBezTo>
                      <a:pt x="494" y="281"/>
                      <a:pt x="472" y="303"/>
                      <a:pt x="445" y="303"/>
                    </a:cubicBezTo>
                    <a:cubicBezTo>
                      <a:pt x="79" y="303"/>
                      <a:pt x="79" y="303"/>
                      <a:pt x="79" y="303"/>
                    </a:cubicBezTo>
                    <a:cubicBezTo>
                      <a:pt x="52" y="303"/>
                      <a:pt x="30" y="281"/>
                      <a:pt x="30" y="25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23"/>
                      <a:pt x="23" y="0"/>
                      <a:pt x="50" y="0"/>
                    </a:cubicBezTo>
                    <a:cubicBezTo>
                      <a:pt x="474" y="0"/>
                      <a:pt x="474" y="0"/>
                      <a:pt x="474" y="0"/>
                    </a:cubicBezTo>
                    <a:cubicBezTo>
                      <a:pt x="501" y="0"/>
                      <a:pt x="524" y="23"/>
                      <a:pt x="524" y="50"/>
                    </a:cubicBezTo>
                    <a:lnTo>
                      <a:pt x="494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7"/>
              <p:cNvSpPr>
                <a:spLocks/>
              </p:cNvSpPr>
              <p:nvPr/>
            </p:nvSpPr>
            <p:spPr bwMode="auto">
              <a:xfrm>
                <a:off x="322263" y="676275"/>
                <a:ext cx="1327150" cy="293688"/>
              </a:xfrm>
              <a:custGeom>
                <a:avLst/>
                <a:gdLst>
                  <a:gd name="T0" fmla="*/ 21 w 456"/>
                  <a:gd name="T1" fmla="*/ 101 h 101"/>
                  <a:gd name="T2" fmla="*/ 0 w 456"/>
                  <a:gd name="T3" fmla="*/ 101 h 101"/>
                  <a:gd name="T4" fmla="*/ 0 w 456"/>
                  <a:gd name="T5" fmla="*/ 72 h 101"/>
                  <a:gd name="T6" fmla="*/ 0 w 456"/>
                  <a:gd name="T7" fmla="*/ 58 h 101"/>
                  <a:gd name="T8" fmla="*/ 0 w 456"/>
                  <a:gd name="T9" fmla="*/ 33 h 101"/>
                  <a:gd name="T10" fmla="*/ 33 w 456"/>
                  <a:gd name="T11" fmla="*/ 0 h 101"/>
                  <a:gd name="T12" fmla="*/ 33 w 456"/>
                  <a:gd name="T13" fmla="*/ 0 h 101"/>
                  <a:gd name="T14" fmla="*/ 151 w 456"/>
                  <a:gd name="T15" fmla="*/ 0 h 101"/>
                  <a:gd name="T16" fmla="*/ 182 w 456"/>
                  <a:gd name="T17" fmla="*/ 25 h 101"/>
                  <a:gd name="T18" fmla="*/ 182 w 456"/>
                  <a:gd name="T19" fmla="*/ 25 h 101"/>
                  <a:gd name="T20" fmla="*/ 423 w 456"/>
                  <a:gd name="T21" fmla="*/ 25 h 101"/>
                  <a:gd name="T22" fmla="*/ 423 w 456"/>
                  <a:gd name="T23" fmla="*/ 34 h 101"/>
                  <a:gd name="T24" fmla="*/ 423 w 456"/>
                  <a:gd name="T25" fmla="*/ 43 h 101"/>
                  <a:gd name="T26" fmla="*/ 165 w 456"/>
                  <a:gd name="T27" fmla="*/ 43 h 101"/>
                  <a:gd name="T28" fmla="*/ 165 w 456"/>
                  <a:gd name="T29" fmla="*/ 34 h 101"/>
                  <a:gd name="T30" fmla="*/ 165 w 456"/>
                  <a:gd name="T31" fmla="*/ 33 h 101"/>
                  <a:gd name="T32" fmla="*/ 151 w 456"/>
                  <a:gd name="T33" fmla="*/ 18 h 101"/>
                  <a:gd name="T34" fmla="*/ 151 w 456"/>
                  <a:gd name="T35" fmla="*/ 18 h 101"/>
                  <a:gd name="T36" fmla="*/ 33 w 456"/>
                  <a:gd name="T37" fmla="*/ 18 h 101"/>
                  <a:gd name="T38" fmla="*/ 19 w 456"/>
                  <a:gd name="T39" fmla="*/ 33 h 101"/>
                  <a:gd name="T40" fmla="*/ 19 w 456"/>
                  <a:gd name="T41" fmla="*/ 33 h 101"/>
                  <a:gd name="T42" fmla="*/ 19 w 456"/>
                  <a:gd name="T43" fmla="*/ 58 h 101"/>
                  <a:gd name="T44" fmla="*/ 19 w 456"/>
                  <a:gd name="T45" fmla="*/ 72 h 101"/>
                  <a:gd name="T46" fmla="*/ 19 w 456"/>
                  <a:gd name="T47" fmla="*/ 82 h 101"/>
                  <a:gd name="T48" fmla="*/ 21 w 456"/>
                  <a:gd name="T49" fmla="*/ 82 h 101"/>
                  <a:gd name="T50" fmla="*/ 162 w 456"/>
                  <a:gd name="T51" fmla="*/ 82 h 101"/>
                  <a:gd name="T52" fmla="*/ 437 w 456"/>
                  <a:gd name="T53" fmla="*/ 82 h 101"/>
                  <a:gd name="T54" fmla="*/ 437 w 456"/>
                  <a:gd name="T55" fmla="*/ 58 h 101"/>
                  <a:gd name="T56" fmla="*/ 423 w 456"/>
                  <a:gd name="T57" fmla="*/ 43 h 101"/>
                  <a:gd name="T58" fmla="*/ 423 w 456"/>
                  <a:gd name="T59" fmla="*/ 43 h 101"/>
                  <a:gd name="T60" fmla="*/ 423 w 456"/>
                  <a:gd name="T61" fmla="*/ 34 h 101"/>
                  <a:gd name="T62" fmla="*/ 423 w 456"/>
                  <a:gd name="T63" fmla="*/ 25 h 101"/>
                  <a:gd name="T64" fmla="*/ 456 w 456"/>
                  <a:gd name="T65" fmla="*/ 58 h 101"/>
                  <a:gd name="T66" fmla="*/ 456 w 456"/>
                  <a:gd name="T67" fmla="*/ 58 h 101"/>
                  <a:gd name="T68" fmla="*/ 456 w 456"/>
                  <a:gd name="T69" fmla="*/ 101 h 101"/>
                  <a:gd name="T70" fmla="*/ 162 w 456"/>
                  <a:gd name="T71" fmla="*/ 101 h 101"/>
                  <a:gd name="T72" fmla="*/ 21 w 456"/>
                  <a:gd name="T73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56" h="101">
                    <a:moveTo>
                      <a:pt x="21" y="101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4"/>
                      <a:pt x="15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6" y="0"/>
                      <a:pt x="179" y="10"/>
                      <a:pt x="182" y="25"/>
                    </a:cubicBezTo>
                    <a:cubicBezTo>
                      <a:pt x="182" y="25"/>
                      <a:pt x="182" y="25"/>
                      <a:pt x="182" y="25"/>
                    </a:cubicBezTo>
                    <a:cubicBezTo>
                      <a:pt x="423" y="25"/>
                      <a:pt x="423" y="25"/>
                      <a:pt x="423" y="25"/>
                    </a:cubicBezTo>
                    <a:cubicBezTo>
                      <a:pt x="423" y="34"/>
                      <a:pt x="423" y="34"/>
                      <a:pt x="423" y="34"/>
                    </a:cubicBezTo>
                    <a:cubicBezTo>
                      <a:pt x="423" y="43"/>
                      <a:pt x="423" y="43"/>
                      <a:pt x="423" y="43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5" y="34"/>
                      <a:pt x="165" y="34"/>
                      <a:pt x="165" y="34"/>
                    </a:cubicBezTo>
                    <a:cubicBezTo>
                      <a:pt x="165" y="33"/>
                      <a:pt x="165" y="33"/>
                      <a:pt x="165" y="33"/>
                    </a:cubicBezTo>
                    <a:cubicBezTo>
                      <a:pt x="165" y="25"/>
                      <a:pt x="158" y="18"/>
                      <a:pt x="151" y="18"/>
                    </a:cubicBezTo>
                    <a:cubicBezTo>
                      <a:pt x="151" y="18"/>
                      <a:pt x="151" y="18"/>
                      <a:pt x="151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25" y="18"/>
                      <a:pt x="19" y="25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162" y="82"/>
                      <a:pt x="162" y="82"/>
                      <a:pt x="162" y="82"/>
                    </a:cubicBezTo>
                    <a:cubicBezTo>
                      <a:pt x="437" y="82"/>
                      <a:pt x="437" y="82"/>
                      <a:pt x="437" y="82"/>
                    </a:cubicBezTo>
                    <a:cubicBezTo>
                      <a:pt x="437" y="58"/>
                      <a:pt x="437" y="58"/>
                      <a:pt x="437" y="58"/>
                    </a:cubicBezTo>
                    <a:cubicBezTo>
                      <a:pt x="437" y="50"/>
                      <a:pt x="431" y="43"/>
                      <a:pt x="423" y="43"/>
                    </a:cubicBezTo>
                    <a:cubicBezTo>
                      <a:pt x="423" y="43"/>
                      <a:pt x="423" y="43"/>
                      <a:pt x="423" y="43"/>
                    </a:cubicBezTo>
                    <a:cubicBezTo>
                      <a:pt x="423" y="34"/>
                      <a:pt x="423" y="34"/>
                      <a:pt x="423" y="34"/>
                    </a:cubicBezTo>
                    <a:cubicBezTo>
                      <a:pt x="423" y="25"/>
                      <a:pt x="423" y="25"/>
                      <a:pt x="423" y="25"/>
                    </a:cubicBezTo>
                    <a:cubicBezTo>
                      <a:pt x="441" y="25"/>
                      <a:pt x="456" y="39"/>
                      <a:pt x="456" y="58"/>
                    </a:cubicBezTo>
                    <a:cubicBezTo>
                      <a:pt x="456" y="58"/>
                      <a:pt x="456" y="58"/>
                      <a:pt x="456" y="58"/>
                    </a:cubicBezTo>
                    <a:cubicBezTo>
                      <a:pt x="456" y="101"/>
                      <a:pt x="456" y="101"/>
                      <a:pt x="456" y="101"/>
                    </a:cubicBezTo>
                    <a:cubicBezTo>
                      <a:pt x="162" y="101"/>
                      <a:pt x="162" y="101"/>
                      <a:pt x="162" y="101"/>
                    </a:cubicBezTo>
                    <a:cubicBezTo>
                      <a:pt x="21" y="101"/>
                      <a:pt x="21" y="101"/>
                      <a:pt x="2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8"/>
              <p:cNvSpPr>
                <a:spLocks/>
              </p:cNvSpPr>
              <p:nvPr/>
            </p:nvSpPr>
            <p:spPr bwMode="auto">
              <a:xfrm>
                <a:off x="1323975" y="560388"/>
                <a:ext cx="241300" cy="66675"/>
              </a:xfrm>
              <a:custGeom>
                <a:avLst/>
                <a:gdLst>
                  <a:gd name="T0" fmla="*/ 83 w 83"/>
                  <a:gd name="T1" fmla="*/ 11 h 23"/>
                  <a:gd name="T2" fmla="*/ 71 w 83"/>
                  <a:gd name="T3" fmla="*/ 23 h 23"/>
                  <a:gd name="T4" fmla="*/ 11 w 83"/>
                  <a:gd name="T5" fmla="*/ 23 h 23"/>
                  <a:gd name="T6" fmla="*/ 0 w 83"/>
                  <a:gd name="T7" fmla="*/ 11 h 23"/>
                  <a:gd name="T8" fmla="*/ 0 w 83"/>
                  <a:gd name="T9" fmla="*/ 11 h 23"/>
                  <a:gd name="T10" fmla="*/ 11 w 83"/>
                  <a:gd name="T11" fmla="*/ 0 h 23"/>
                  <a:gd name="T12" fmla="*/ 71 w 83"/>
                  <a:gd name="T13" fmla="*/ 0 h 23"/>
                  <a:gd name="T14" fmla="*/ 83 w 83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23">
                    <a:moveTo>
                      <a:pt x="83" y="11"/>
                    </a:moveTo>
                    <a:cubicBezTo>
                      <a:pt x="83" y="18"/>
                      <a:pt x="77" y="23"/>
                      <a:pt x="7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5" y="23"/>
                      <a:pt x="0" y="18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7" y="0"/>
                      <a:pt x="83" y="5"/>
                      <a:pt x="8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9"/>
              <p:cNvSpPr>
                <a:spLocks/>
              </p:cNvSpPr>
              <p:nvPr/>
            </p:nvSpPr>
            <p:spPr bwMode="auto">
              <a:xfrm>
                <a:off x="1408113" y="473075"/>
                <a:ext cx="69850" cy="241300"/>
              </a:xfrm>
              <a:custGeom>
                <a:avLst/>
                <a:gdLst>
                  <a:gd name="T0" fmla="*/ 12 w 24"/>
                  <a:gd name="T1" fmla="*/ 0 h 83"/>
                  <a:gd name="T2" fmla="*/ 24 w 24"/>
                  <a:gd name="T3" fmla="*/ 12 h 83"/>
                  <a:gd name="T4" fmla="*/ 24 w 24"/>
                  <a:gd name="T5" fmla="*/ 71 h 83"/>
                  <a:gd name="T6" fmla="*/ 12 w 24"/>
                  <a:gd name="T7" fmla="*/ 83 h 83"/>
                  <a:gd name="T8" fmla="*/ 12 w 24"/>
                  <a:gd name="T9" fmla="*/ 83 h 83"/>
                  <a:gd name="T10" fmla="*/ 0 w 24"/>
                  <a:gd name="T11" fmla="*/ 71 h 83"/>
                  <a:gd name="T12" fmla="*/ 0 w 24"/>
                  <a:gd name="T13" fmla="*/ 12 h 83"/>
                  <a:gd name="T14" fmla="*/ 12 w 24"/>
                  <a:gd name="T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83">
                    <a:moveTo>
                      <a:pt x="12" y="0"/>
                    </a:moveTo>
                    <a:cubicBezTo>
                      <a:pt x="19" y="0"/>
                      <a:pt x="24" y="5"/>
                      <a:pt x="24" y="12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8"/>
                      <a:pt x="19" y="83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6" y="83"/>
                      <a:pt x="0" y="78"/>
                      <a:pt x="0" y="7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711818" y="2171730"/>
            <a:ext cx="1479435" cy="1285832"/>
            <a:chOff x="6616309" y="2242850"/>
            <a:chExt cx="1479434" cy="1285832"/>
          </a:xfrm>
        </p:grpSpPr>
        <p:grpSp>
          <p:nvGrpSpPr>
            <p:cNvPr id="32" name="组合 31"/>
            <p:cNvGrpSpPr/>
            <p:nvPr/>
          </p:nvGrpSpPr>
          <p:grpSpPr>
            <a:xfrm>
              <a:off x="6616309" y="2242850"/>
              <a:ext cx="1479434" cy="1285832"/>
              <a:chOff x="1913683" y="2704884"/>
              <a:chExt cx="1479434" cy="1285832"/>
            </a:xfrm>
            <a:solidFill>
              <a:srgbClr val="53A80F"/>
            </a:solidFill>
          </p:grpSpPr>
          <p:sp>
            <p:nvSpPr>
              <p:cNvPr id="47" name="圆角矩形 46"/>
              <p:cNvSpPr/>
              <p:nvPr/>
            </p:nvSpPr>
            <p:spPr>
              <a:xfrm>
                <a:off x="1913683" y="2704884"/>
                <a:ext cx="1285832" cy="1285832"/>
              </a:xfrm>
              <a:prstGeom prst="roundRect">
                <a:avLst>
                  <a:gd name="adj" fmla="val 8564"/>
                </a:avLst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5400000">
                <a:off x="3105816" y="3250999"/>
                <a:ext cx="381000" cy="193602"/>
              </a:xfrm>
              <a:prstGeom prst="triangl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917776" y="2581479"/>
              <a:ext cx="698622" cy="562110"/>
              <a:chOff x="3330575" y="1203325"/>
              <a:chExt cx="5524500" cy="4445000"/>
            </a:xfrm>
            <a:solidFill>
              <a:schemeClr val="bg1"/>
            </a:solidFill>
          </p:grpSpPr>
          <p:sp>
            <p:nvSpPr>
              <p:cNvPr id="34" name="Freeform 56"/>
              <p:cNvSpPr>
                <a:spLocks/>
              </p:cNvSpPr>
              <p:nvPr/>
            </p:nvSpPr>
            <p:spPr bwMode="auto">
              <a:xfrm>
                <a:off x="3330575" y="1717675"/>
                <a:ext cx="5524500" cy="3930650"/>
              </a:xfrm>
              <a:custGeom>
                <a:avLst/>
                <a:gdLst>
                  <a:gd name="T0" fmla="*/ 1470 w 1470"/>
                  <a:gd name="T1" fmla="*/ 913 h 1045"/>
                  <a:gd name="T2" fmla="*/ 1470 w 1470"/>
                  <a:gd name="T3" fmla="*/ 922 h 1045"/>
                  <a:gd name="T4" fmla="*/ 1466 w 1470"/>
                  <a:gd name="T5" fmla="*/ 949 h 1045"/>
                  <a:gd name="T6" fmla="*/ 1396 w 1470"/>
                  <a:gd name="T7" fmla="*/ 1032 h 1045"/>
                  <a:gd name="T8" fmla="*/ 1342 w 1470"/>
                  <a:gd name="T9" fmla="*/ 1045 h 1045"/>
                  <a:gd name="T10" fmla="*/ 1208 w 1470"/>
                  <a:gd name="T11" fmla="*/ 1045 h 1045"/>
                  <a:gd name="T12" fmla="*/ 260 w 1470"/>
                  <a:gd name="T13" fmla="*/ 1045 h 1045"/>
                  <a:gd name="T14" fmla="*/ 134 w 1470"/>
                  <a:gd name="T15" fmla="*/ 1045 h 1045"/>
                  <a:gd name="T16" fmla="*/ 126 w 1470"/>
                  <a:gd name="T17" fmla="*/ 1045 h 1045"/>
                  <a:gd name="T18" fmla="*/ 72 w 1470"/>
                  <a:gd name="T19" fmla="*/ 1031 h 1045"/>
                  <a:gd name="T20" fmla="*/ 4 w 1470"/>
                  <a:gd name="T21" fmla="*/ 947 h 1045"/>
                  <a:gd name="T22" fmla="*/ 0 w 1470"/>
                  <a:gd name="T23" fmla="*/ 919 h 1045"/>
                  <a:gd name="T24" fmla="*/ 0 w 1470"/>
                  <a:gd name="T25" fmla="*/ 911 h 1045"/>
                  <a:gd name="T26" fmla="*/ 0 w 1470"/>
                  <a:gd name="T27" fmla="*/ 733 h 1045"/>
                  <a:gd name="T28" fmla="*/ 0 w 1470"/>
                  <a:gd name="T29" fmla="*/ 200 h 1045"/>
                  <a:gd name="T30" fmla="*/ 0 w 1470"/>
                  <a:gd name="T31" fmla="*/ 155 h 1045"/>
                  <a:gd name="T32" fmla="*/ 31 w 1470"/>
                  <a:gd name="T33" fmla="*/ 70 h 1045"/>
                  <a:gd name="T34" fmla="*/ 130 w 1470"/>
                  <a:gd name="T35" fmla="*/ 24 h 1045"/>
                  <a:gd name="T36" fmla="*/ 219 w 1470"/>
                  <a:gd name="T37" fmla="*/ 24 h 1045"/>
                  <a:gd name="T38" fmla="*/ 370 w 1470"/>
                  <a:gd name="T39" fmla="*/ 26 h 1045"/>
                  <a:gd name="T40" fmla="*/ 424 w 1470"/>
                  <a:gd name="T41" fmla="*/ 1 h 1045"/>
                  <a:gd name="T42" fmla="*/ 370 w 1470"/>
                  <a:gd name="T43" fmla="*/ 99 h 1045"/>
                  <a:gd name="T44" fmla="*/ 337 w 1470"/>
                  <a:gd name="T45" fmla="*/ 78 h 1045"/>
                  <a:gd name="T46" fmla="*/ 160 w 1470"/>
                  <a:gd name="T47" fmla="*/ 78 h 1045"/>
                  <a:gd name="T48" fmla="*/ 109 w 1470"/>
                  <a:gd name="T49" fmla="*/ 82 h 1045"/>
                  <a:gd name="T50" fmla="*/ 55 w 1470"/>
                  <a:gd name="T51" fmla="*/ 144 h 1045"/>
                  <a:gd name="T52" fmla="*/ 54 w 1470"/>
                  <a:gd name="T53" fmla="*/ 170 h 1045"/>
                  <a:gd name="T54" fmla="*/ 54 w 1470"/>
                  <a:gd name="T55" fmla="*/ 259 h 1045"/>
                  <a:gd name="T56" fmla="*/ 54 w 1470"/>
                  <a:gd name="T57" fmla="*/ 851 h 1045"/>
                  <a:gd name="T58" fmla="*/ 54 w 1470"/>
                  <a:gd name="T59" fmla="*/ 914 h 1045"/>
                  <a:gd name="T60" fmla="*/ 54 w 1470"/>
                  <a:gd name="T61" fmla="*/ 923 h 1045"/>
                  <a:gd name="T62" fmla="*/ 65 w 1470"/>
                  <a:gd name="T63" fmla="*/ 953 h 1045"/>
                  <a:gd name="T64" fmla="*/ 117 w 1470"/>
                  <a:gd name="T65" fmla="*/ 990 h 1045"/>
                  <a:gd name="T66" fmla="*/ 131 w 1470"/>
                  <a:gd name="T67" fmla="*/ 991 h 1045"/>
                  <a:gd name="T68" fmla="*/ 142 w 1470"/>
                  <a:gd name="T69" fmla="*/ 991 h 1045"/>
                  <a:gd name="T70" fmla="*/ 734 w 1470"/>
                  <a:gd name="T71" fmla="*/ 991 h 1045"/>
                  <a:gd name="T72" fmla="*/ 1326 w 1470"/>
                  <a:gd name="T73" fmla="*/ 991 h 1045"/>
                  <a:gd name="T74" fmla="*/ 1352 w 1470"/>
                  <a:gd name="T75" fmla="*/ 990 h 1045"/>
                  <a:gd name="T76" fmla="*/ 1405 w 1470"/>
                  <a:gd name="T77" fmla="*/ 955 h 1045"/>
                  <a:gd name="T78" fmla="*/ 1416 w 1470"/>
                  <a:gd name="T79" fmla="*/ 924 h 1045"/>
                  <a:gd name="T80" fmla="*/ 1416 w 1470"/>
                  <a:gd name="T81" fmla="*/ 916 h 1045"/>
                  <a:gd name="T82" fmla="*/ 1416 w 1470"/>
                  <a:gd name="T83" fmla="*/ 854 h 1045"/>
                  <a:gd name="T84" fmla="*/ 1416 w 1470"/>
                  <a:gd name="T85" fmla="*/ 261 h 1045"/>
                  <a:gd name="T86" fmla="*/ 1416 w 1470"/>
                  <a:gd name="T87" fmla="*/ 172 h 1045"/>
                  <a:gd name="T88" fmla="*/ 1416 w 1470"/>
                  <a:gd name="T89" fmla="*/ 154 h 1045"/>
                  <a:gd name="T90" fmla="*/ 1416 w 1470"/>
                  <a:gd name="T91" fmla="*/ 146 h 1045"/>
                  <a:gd name="T92" fmla="*/ 1363 w 1470"/>
                  <a:gd name="T93" fmla="*/ 82 h 1045"/>
                  <a:gd name="T94" fmla="*/ 1313 w 1470"/>
                  <a:gd name="T95" fmla="*/ 78 h 1045"/>
                  <a:gd name="T96" fmla="*/ 1135 w 1470"/>
                  <a:gd name="T97" fmla="*/ 78 h 1045"/>
                  <a:gd name="T98" fmla="*/ 1104 w 1470"/>
                  <a:gd name="T99" fmla="*/ 99 h 1045"/>
                  <a:gd name="T100" fmla="*/ 1050 w 1470"/>
                  <a:gd name="T101" fmla="*/ 0 h 1045"/>
                  <a:gd name="T102" fmla="*/ 1104 w 1470"/>
                  <a:gd name="T103" fmla="*/ 26 h 1045"/>
                  <a:gd name="T104" fmla="*/ 1253 w 1470"/>
                  <a:gd name="T105" fmla="*/ 24 h 1045"/>
                  <a:gd name="T106" fmla="*/ 1343 w 1470"/>
                  <a:gd name="T107" fmla="*/ 24 h 1045"/>
                  <a:gd name="T108" fmla="*/ 1440 w 1470"/>
                  <a:gd name="T109" fmla="*/ 72 h 1045"/>
                  <a:gd name="T110" fmla="*/ 1470 w 1470"/>
                  <a:gd name="T111" fmla="*/ 149 h 1045"/>
                  <a:gd name="T112" fmla="*/ 1470 w 1470"/>
                  <a:gd name="T113" fmla="*/ 158 h 1045"/>
                  <a:gd name="T114" fmla="*/ 1470 w 1470"/>
                  <a:gd name="T115" fmla="*/ 202 h 1045"/>
                  <a:gd name="T116" fmla="*/ 1470 w 1470"/>
                  <a:gd name="T117" fmla="*/ 735 h 1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70" h="1045">
                    <a:moveTo>
                      <a:pt x="1470" y="854"/>
                    </a:moveTo>
                    <a:cubicBezTo>
                      <a:pt x="1470" y="913"/>
                      <a:pt x="1470" y="913"/>
                      <a:pt x="1470" y="913"/>
                    </a:cubicBezTo>
                    <a:cubicBezTo>
                      <a:pt x="1470" y="917"/>
                      <a:pt x="1470" y="917"/>
                      <a:pt x="1470" y="917"/>
                    </a:cubicBezTo>
                    <a:cubicBezTo>
                      <a:pt x="1470" y="919"/>
                      <a:pt x="1470" y="920"/>
                      <a:pt x="1470" y="922"/>
                    </a:cubicBezTo>
                    <a:cubicBezTo>
                      <a:pt x="1470" y="925"/>
                      <a:pt x="1470" y="928"/>
                      <a:pt x="1469" y="931"/>
                    </a:cubicBezTo>
                    <a:cubicBezTo>
                      <a:pt x="1469" y="937"/>
                      <a:pt x="1467" y="943"/>
                      <a:pt x="1466" y="949"/>
                    </a:cubicBezTo>
                    <a:cubicBezTo>
                      <a:pt x="1462" y="961"/>
                      <a:pt x="1457" y="973"/>
                      <a:pt x="1451" y="984"/>
                    </a:cubicBezTo>
                    <a:cubicBezTo>
                      <a:pt x="1437" y="1005"/>
                      <a:pt x="1418" y="1022"/>
                      <a:pt x="1396" y="1032"/>
                    </a:cubicBezTo>
                    <a:cubicBezTo>
                      <a:pt x="1384" y="1038"/>
                      <a:pt x="1372" y="1042"/>
                      <a:pt x="1360" y="1044"/>
                    </a:cubicBezTo>
                    <a:cubicBezTo>
                      <a:pt x="1354" y="1045"/>
                      <a:pt x="1348" y="1045"/>
                      <a:pt x="1342" y="1045"/>
                    </a:cubicBezTo>
                    <a:cubicBezTo>
                      <a:pt x="1326" y="1045"/>
                      <a:pt x="1326" y="1045"/>
                      <a:pt x="1326" y="1045"/>
                    </a:cubicBezTo>
                    <a:cubicBezTo>
                      <a:pt x="1208" y="1045"/>
                      <a:pt x="1208" y="1045"/>
                      <a:pt x="1208" y="1045"/>
                    </a:cubicBezTo>
                    <a:cubicBezTo>
                      <a:pt x="734" y="1045"/>
                      <a:pt x="734" y="1045"/>
                      <a:pt x="734" y="1045"/>
                    </a:cubicBezTo>
                    <a:cubicBezTo>
                      <a:pt x="260" y="1045"/>
                      <a:pt x="260" y="1045"/>
                      <a:pt x="260" y="1045"/>
                    </a:cubicBezTo>
                    <a:cubicBezTo>
                      <a:pt x="142" y="1045"/>
                      <a:pt x="142" y="1045"/>
                      <a:pt x="142" y="1045"/>
                    </a:cubicBezTo>
                    <a:cubicBezTo>
                      <a:pt x="134" y="1045"/>
                      <a:pt x="134" y="1045"/>
                      <a:pt x="134" y="1045"/>
                    </a:cubicBezTo>
                    <a:cubicBezTo>
                      <a:pt x="130" y="1045"/>
                      <a:pt x="130" y="1045"/>
                      <a:pt x="130" y="1045"/>
                    </a:cubicBezTo>
                    <a:cubicBezTo>
                      <a:pt x="129" y="1045"/>
                      <a:pt x="127" y="1045"/>
                      <a:pt x="126" y="1045"/>
                    </a:cubicBezTo>
                    <a:cubicBezTo>
                      <a:pt x="120" y="1045"/>
                      <a:pt x="113" y="1044"/>
                      <a:pt x="107" y="1043"/>
                    </a:cubicBezTo>
                    <a:cubicBezTo>
                      <a:pt x="95" y="1041"/>
                      <a:pt x="83" y="1037"/>
                      <a:pt x="72" y="1031"/>
                    </a:cubicBezTo>
                    <a:cubicBezTo>
                      <a:pt x="50" y="1020"/>
                      <a:pt x="31" y="1003"/>
                      <a:pt x="18" y="981"/>
                    </a:cubicBezTo>
                    <a:cubicBezTo>
                      <a:pt x="12" y="970"/>
                      <a:pt x="7" y="959"/>
                      <a:pt x="4" y="947"/>
                    </a:cubicBezTo>
                    <a:cubicBezTo>
                      <a:pt x="2" y="941"/>
                      <a:pt x="1" y="935"/>
                      <a:pt x="0" y="928"/>
                    </a:cubicBezTo>
                    <a:cubicBezTo>
                      <a:pt x="0" y="925"/>
                      <a:pt x="0" y="922"/>
                      <a:pt x="0" y="919"/>
                    </a:cubicBezTo>
                    <a:cubicBezTo>
                      <a:pt x="0" y="918"/>
                      <a:pt x="0" y="916"/>
                      <a:pt x="0" y="915"/>
                    </a:cubicBezTo>
                    <a:cubicBezTo>
                      <a:pt x="0" y="911"/>
                      <a:pt x="0" y="911"/>
                      <a:pt x="0" y="911"/>
                    </a:cubicBezTo>
                    <a:cubicBezTo>
                      <a:pt x="0" y="851"/>
                      <a:pt x="0" y="851"/>
                      <a:pt x="0" y="851"/>
                    </a:cubicBezTo>
                    <a:cubicBezTo>
                      <a:pt x="0" y="733"/>
                      <a:pt x="0" y="733"/>
                      <a:pt x="0" y="733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49"/>
                      <a:pt x="0" y="143"/>
                      <a:pt x="1" y="137"/>
                    </a:cubicBezTo>
                    <a:cubicBezTo>
                      <a:pt x="4" y="112"/>
                      <a:pt x="15" y="89"/>
                      <a:pt x="31" y="70"/>
                    </a:cubicBezTo>
                    <a:cubicBezTo>
                      <a:pt x="48" y="51"/>
                      <a:pt x="69" y="37"/>
                      <a:pt x="93" y="30"/>
                    </a:cubicBezTo>
                    <a:cubicBezTo>
                      <a:pt x="105" y="26"/>
                      <a:pt x="118" y="24"/>
                      <a:pt x="13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219" y="24"/>
                      <a:pt x="219" y="24"/>
                      <a:pt x="219" y="24"/>
                    </a:cubicBezTo>
                    <a:cubicBezTo>
                      <a:pt x="337" y="24"/>
                      <a:pt x="337" y="24"/>
                      <a:pt x="337" y="24"/>
                    </a:cubicBezTo>
                    <a:cubicBezTo>
                      <a:pt x="349" y="24"/>
                      <a:pt x="360" y="25"/>
                      <a:pt x="370" y="26"/>
                    </a:cubicBezTo>
                    <a:cubicBezTo>
                      <a:pt x="370" y="1"/>
                      <a:pt x="370" y="1"/>
                      <a:pt x="370" y="1"/>
                    </a:cubicBezTo>
                    <a:cubicBezTo>
                      <a:pt x="424" y="1"/>
                      <a:pt x="424" y="1"/>
                      <a:pt x="424" y="1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370" y="99"/>
                      <a:pt x="370" y="99"/>
                      <a:pt x="370" y="99"/>
                    </a:cubicBezTo>
                    <a:cubicBezTo>
                      <a:pt x="370" y="76"/>
                      <a:pt x="370" y="76"/>
                      <a:pt x="370" y="76"/>
                    </a:cubicBezTo>
                    <a:cubicBezTo>
                      <a:pt x="360" y="78"/>
                      <a:pt x="349" y="78"/>
                      <a:pt x="337" y="78"/>
                    </a:cubicBezTo>
                    <a:cubicBezTo>
                      <a:pt x="219" y="78"/>
                      <a:pt x="219" y="78"/>
                      <a:pt x="219" y="78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30" y="78"/>
                      <a:pt x="130" y="78"/>
                      <a:pt x="130" y="78"/>
                    </a:cubicBezTo>
                    <a:cubicBezTo>
                      <a:pt x="123" y="78"/>
                      <a:pt x="116" y="79"/>
                      <a:pt x="109" y="82"/>
                    </a:cubicBezTo>
                    <a:cubicBezTo>
                      <a:pt x="95" y="86"/>
                      <a:pt x="82" y="94"/>
                      <a:pt x="72" y="105"/>
                    </a:cubicBezTo>
                    <a:cubicBezTo>
                      <a:pt x="63" y="116"/>
                      <a:pt x="57" y="130"/>
                      <a:pt x="55" y="144"/>
                    </a:cubicBezTo>
                    <a:cubicBezTo>
                      <a:pt x="54" y="148"/>
                      <a:pt x="54" y="152"/>
                      <a:pt x="54" y="155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4" y="200"/>
                      <a:pt x="54" y="200"/>
                      <a:pt x="54" y="200"/>
                    </a:cubicBezTo>
                    <a:cubicBezTo>
                      <a:pt x="54" y="259"/>
                      <a:pt x="54" y="259"/>
                      <a:pt x="54" y="259"/>
                    </a:cubicBezTo>
                    <a:cubicBezTo>
                      <a:pt x="54" y="733"/>
                      <a:pt x="54" y="733"/>
                      <a:pt x="54" y="733"/>
                    </a:cubicBezTo>
                    <a:cubicBezTo>
                      <a:pt x="54" y="851"/>
                      <a:pt x="54" y="851"/>
                      <a:pt x="54" y="851"/>
                    </a:cubicBezTo>
                    <a:cubicBezTo>
                      <a:pt x="54" y="911"/>
                      <a:pt x="54" y="911"/>
                      <a:pt x="54" y="911"/>
                    </a:cubicBezTo>
                    <a:cubicBezTo>
                      <a:pt x="54" y="914"/>
                      <a:pt x="54" y="914"/>
                      <a:pt x="54" y="914"/>
                    </a:cubicBezTo>
                    <a:cubicBezTo>
                      <a:pt x="54" y="917"/>
                      <a:pt x="54" y="917"/>
                      <a:pt x="54" y="917"/>
                    </a:cubicBezTo>
                    <a:cubicBezTo>
                      <a:pt x="54" y="919"/>
                      <a:pt x="54" y="921"/>
                      <a:pt x="54" y="923"/>
                    </a:cubicBezTo>
                    <a:cubicBezTo>
                      <a:pt x="55" y="926"/>
                      <a:pt x="55" y="930"/>
                      <a:pt x="56" y="933"/>
                    </a:cubicBezTo>
                    <a:cubicBezTo>
                      <a:pt x="58" y="940"/>
                      <a:pt x="61" y="947"/>
                      <a:pt x="65" y="953"/>
                    </a:cubicBezTo>
                    <a:cubicBezTo>
                      <a:pt x="72" y="966"/>
                      <a:pt x="83" y="976"/>
                      <a:pt x="96" y="983"/>
                    </a:cubicBezTo>
                    <a:cubicBezTo>
                      <a:pt x="103" y="986"/>
                      <a:pt x="110" y="989"/>
                      <a:pt x="117" y="990"/>
                    </a:cubicBezTo>
                    <a:cubicBezTo>
                      <a:pt x="121" y="991"/>
                      <a:pt x="124" y="991"/>
                      <a:pt x="128" y="991"/>
                    </a:cubicBezTo>
                    <a:cubicBezTo>
                      <a:pt x="131" y="991"/>
                      <a:pt x="131" y="991"/>
                      <a:pt x="131" y="991"/>
                    </a:cubicBezTo>
                    <a:cubicBezTo>
                      <a:pt x="134" y="991"/>
                      <a:pt x="134" y="991"/>
                      <a:pt x="134" y="991"/>
                    </a:cubicBezTo>
                    <a:cubicBezTo>
                      <a:pt x="142" y="991"/>
                      <a:pt x="142" y="991"/>
                      <a:pt x="142" y="991"/>
                    </a:cubicBezTo>
                    <a:cubicBezTo>
                      <a:pt x="260" y="991"/>
                      <a:pt x="260" y="991"/>
                      <a:pt x="260" y="991"/>
                    </a:cubicBezTo>
                    <a:cubicBezTo>
                      <a:pt x="734" y="991"/>
                      <a:pt x="734" y="991"/>
                      <a:pt x="734" y="991"/>
                    </a:cubicBezTo>
                    <a:cubicBezTo>
                      <a:pt x="1208" y="991"/>
                      <a:pt x="1208" y="991"/>
                      <a:pt x="1208" y="991"/>
                    </a:cubicBezTo>
                    <a:cubicBezTo>
                      <a:pt x="1326" y="991"/>
                      <a:pt x="1326" y="991"/>
                      <a:pt x="1326" y="991"/>
                    </a:cubicBezTo>
                    <a:cubicBezTo>
                      <a:pt x="1341" y="991"/>
                      <a:pt x="1341" y="991"/>
                      <a:pt x="1341" y="991"/>
                    </a:cubicBezTo>
                    <a:cubicBezTo>
                      <a:pt x="1344" y="991"/>
                      <a:pt x="1348" y="991"/>
                      <a:pt x="1352" y="990"/>
                    </a:cubicBezTo>
                    <a:cubicBezTo>
                      <a:pt x="1359" y="989"/>
                      <a:pt x="1366" y="987"/>
                      <a:pt x="1372" y="984"/>
                    </a:cubicBezTo>
                    <a:cubicBezTo>
                      <a:pt x="1386" y="977"/>
                      <a:pt x="1397" y="967"/>
                      <a:pt x="1405" y="955"/>
                    </a:cubicBezTo>
                    <a:cubicBezTo>
                      <a:pt x="1409" y="949"/>
                      <a:pt x="1412" y="942"/>
                      <a:pt x="1414" y="935"/>
                    </a:cubicBezTo>
                    <a:cubicBezTo>
                      <a:pt x="1415" y="931"/>
                      <a:pt x="1415" y="928"/>
                      <a:pt x="1416" y="924"/>
                    </a:cubicBezTo>
                    <a:cubicBezTo>
                      <a:pt x="1416" y="922"/>
                      <a:pt x="1416" y="920"/>
                      <a:pt x="1416" y="919"/>
                    </a:cubicBezTo>
                    <a:cubicBezTo>
                      <a:pt x="1416" y="916"/>
                      <a:pt x="1416" y="916"/>
                      <a:pt x="1416" y="916"/>
                    </a:cubicBezTo>
                    <a:cubicBezTo>
                      <a:pt x="1416" y="913"/>
                      <a:pt x="1416" y="913"/>
                      <a:pt x="1416" y="913"/>
                    </a:cubicBezTo>
                    <a:cubicBezTo>
                      <a:pt x="1416" y="854"/>
                      <a:pt x="1416" y="854"/>
                      <a:pt x="1416" y="854"/>
                    </a:cubicBezTo>
                    <a:cubicBezTo>
                      <a:pt x="1416" y="735"/>
                      <a:pt x="1416" y="735"/>
                      <a:pt x="1416" y="735"/>
                    </a:cubicBezTo>
                    <a:cubicBezTo>
                      <a:pt x="1416" y="261"/>
                      <a:pt x="1416" y="261"/>
                      <a:pt x="1416" y="261"/>
                    </a:cubicBezTo>
                    <a:cubicBezTo>
                      <a:pt x="1416" y="202"/>
                      <a:pt x="1416" y="202"/>
                      <a:pt x="1416" y="202"/>
                    </a:cubicBezTo>
                    <a:cubicBezTo>
                      <a:pt x="1416" y="172"/>
                      <a:pt x="1416" y="172"/>
                      <a:pt x="1416" y="172"/>
                    </a:cubicBezTo>
                    <a:cubicBezTo>
                      <a:pt x="1416" y="158"/>
                      <a:pt x="1416" y="158"/>
                      <a:pt x="1416" y="158"/>
                    </a:cubicBezTo>
                    <a:cubicBezTo>
                      <a:pt x="1416" y="154"/>
                      <a:pt x="1416" y="154"/>
                      <a:pt x="1416" y="154"/>
                    </a:cubicBezTo>
                    <a:cubicBezTo>
                      <a:pt x="1416" y="152"/>
                      <a:pt x="1416" y="152"/>
                      <a:pt x="1416" y="152"/>
                    </a:cubicBezTo>
                    <a:cubicBezTo>
                      <a:pt x="1416" y="150"/>
                      <a:pt x="1416" y="148"/>
                      <a:pt x="1416" y="146"/>
                    </a:cubicBezTo>
                    <a:cubicBezTo>
                      <a:pt x="1414" y="132"/>
                      <a:pt x="1408" y="118"/>
                      <a:pt x="1399" y="106"/>
                    </a:cubicBezTo>
                    <a:cubicBezTo>
                      <a:pt x="1389" y="95"/>
                      <a:pt x="1377" y="87"/>
                      <a:pt x="1363" y="82"/>
                    </a:cubicBezTo>
                    <a:cubicBezTo>
                      <a:pt x="1356" y="80"/>
                      <a:pt x="1349" y="79"/>
                      <a:pt x="1341" y="78"/>
                    </a:cubicBezTo>
                    <a:cubicBezTo>
                      <a:pt x="1313" y="78"/>
                      <a:pt x="1313" y="78"/>
                      <a:pt x="1313" y="78"/>
                    </a:cubicBezTo>
                    <a:cubicBezTo>
                      <a:pt x="1253" y="78"/>
                      <a:pt x="1253" y="78"/>
                      <a:pt x="1253" y="78"/>
                    </a:cubicBezTo>
                    <a:cubicBezTo>
                      <a:pt x="1135" y="78"/>
                      <a:pt x="1135" y="78"/>
                      <a:pt x="1135" y="78"/>
                    </a:cubicBezTo>
                    <a:cubicBezTo>
                      <a:pt x="1124" y="78"/>
                      <a:pt x="1114" y="78"/>
                      <a:pt x="1104" y="76"/>
                    </a:cubicBezTo>
                    <a:cubicBezTo>
                      <a:pt x="1104" y="99"/>
                      <a:pt x="1104" y="99"/>
                      <a:pt x="1104" y="99"/>
                    </a:cubicBezTo>
                    <a:cubicBezTo>
                      <a:pt x="1050" y="99"/>
                      <a:pt x="1050" y="99"/>
                      <a:pt x="1050" y="99"/>
                    </a:cubicBezTo>
                    <a:cubicBezTo>
                      <a:pt x="1050" y="0"/>
                      <a:pt x="1050" y="0"/>
                      <a:pt x="1050" y="0"/>
                    </a:cubicBezTo>
                    <a:cubicBezTo>
                      <a:pt x="1104" y="0"/>
                      <a:pt x="1104" y="0"/>
                      <a:pt x="1104" y="0"/>
                    </a:cubicBezTo>
                    <a:cubicBezTo>
                      <a:pt x="1104" y="26"/>
                      <a:pt x="1104" y="26"/>
                      <a:pt x="1104" y="26"/>
                    </a:cubicBezTo>
                    <a:cubicBezTo>
                      <a:pt x="1114" y="25"/>
                      <a:pt x="1124" y="24"/>
                      <a:pt x="1135" y="24"/>
                    </a:cubicBezTo>
                    <a:cubicBezTo>
                      <a:pt x="1253" y="24"/>
                      <a:pt x="1253" y="24"/>
                      <a:pt x="1253" y="24"/>
                    </a:cubicBezTo>
                    <a:cubicBezTo>
                      <a:pt x="1313" y="24"/>
                      <a:pt x="1313" y="24"/>
                      <a:pt x="1313" y="24"/>
                    </a:cubicBezTo>
                    <a:cubicBezTo>
                      <a:pt x="1343" y="24"/>
                      <a:pt x="1343" y="24"/>
                      <a:pt x="1343" y="24"/>
                    </a:cubicBezTo>
                    <a:cubicBezTo>
                      <a:pt x="1355" y="25"/>
                      <a:pt x="1368" y="27"/>
                      <a:pt x="1380" y="31"/>
                    </a:cubicBezTo>
                    <a:cubicBezTo>
                      <a:pt x="1403" y="38"/>
                      <a:pt x="1425" y="53"/>
                      <a:pt x="1440" y="72"/>
                    </a:cubicBezTo>
                    <a:cubicBezTo>
                      <a:pt x="1456" y="91"/>
                      <a:pt x="1467" y="115"/>
                      <a:pt x="1470" y="140"/>
                    </a:cubicBezTo>
                    <a:cubicBezTo>
                      <a:pt x="1470" y="143"/>
                      <a:pt x="1470" y="146"/>
                      <a:pt x="1470" y="149"/>
                    </a:cubicBezTo>
                    <a:cubicBezTo>
                      <a:pt x="1470" y="150"/>
                      <a:pt x="1470" y="152"/>
                      <a:pt x="1470" y="154"/>
                    </a:cubicBezTo>
                    <a:cubicBezTo>
                      <a:pt x="1470" y="158"/>
                      <a:pt x="1470" y="158"/>
                      <a:pt x="1470" y="158"/>
                    </a:cubicBezTo>
                    <a:cubicBezTo>
                      <a:pt x="1470" y="172"/>
                      <a:pt x="1470" y="172"/>
                      <a:pt x="1470" y="172"/>
                    </a:cubicBezTo>
                    <a:cubicBezTo>
                      <a:pt x="1470" y="202"/>
                      <a:pt x="1470" y="202"/>
                      <a:pt x="1470" y="202"/>
                    </a:cubicBezTo>
                    <a:cubicBezTo>
                      <a:pt x="1470" y="261"/>
                      <a:pt x="1470" y="261"/>
                      <a:pt x="1470" y="261"/>
                    </a:cubicBezTo>
                    <a:cubicBezTo>
                      <a:pt x="1470" y="735"/>
                      <a:pt x="1470" y="735"/>
                      <a:pt x="1470" y="735"/>
                    </a:cubicBezTo>
                    <a:lnTo>
                      <a:pt x="1470" y="8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7"/>
              <p:cNvSpPr>
                <a:spLocks/>
              </p:cNvSpPr>
              <p:nvPr/>
            </p:nvSpPr>
            <p:spPr bwMode="auto">
              <a:xfrm>
                <a:off x="7275513" y="3222625"/>
                <a:ext cx="925513" cy="134938"/>
              </a:xfrm>
              <a:custGeom>
                <a:avLst/>
                <a:gdLst>
                  <a:gd name="T0" fmla="*/ 241 w 246"/>
                  <a:gd name="T1" fmla="*/ 0 h 36"/>
                  <a:gd name="T2" fmla="*/ 246 w 246"/>
                  <a:gd name="T3" fmla="*/ 18 h 36"/>
                  <a:gd name="T4" fmla="*/ 241 w 246"/>
                  <a:gd name="T5" fmla="*/ 36 h 36"/>
                  <a:gd name="T6" fmla="*/ 5 w 246"/>
                  <a:gd name="T7" fmla="*/ 36 h 36"/>
                  <a:gd name="T8" fmla="*/ 0 w 246"/>
                  <a:gd name="T9" fmla="*/ 18 h 36"/>
                  <a:gd name="T10" fmla="*/ 5 w 246"/>
                  <a:gd name="T11" fmla="*/ 0 h 36"/>
                  <a:gd name="T12" fmla="*/ 241 w 246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36">
                    <a:moveTo>
                      <a:pt x="241" y="0"/>
                    </a:moveTo>
                    <a:cubicBezTo>
                      <a:pt x="244" y="0"/>
                      <a:pt x="246" y="8"/>
                      <a:pt x="246" y="18"/>
                    </a:cubicBezTo>
                    <a:cubicBezTo>
                      <a:pt x="246" y="28"/>
                      <a:pt x="244" y="36"/>
                      <a:pt x="241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28"/>
                      <a:pt x="0" y="18"/>
                    </a:cubicBezTo>
                    <a:cubicBezTo>
                      <a:pt x="0" y="8"/>
                      <a:pt x="2" y="0"/>
                      <a:pt x="5" y="0"/>
                    </a:cubicBez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58"/>
              <p:cNvSpPr>
                <a:spLocks/>
              </p:cNvSpPr>
              <p:nvPr/>
            </p:nvSpPr>
            <p:spPr bwMode="auto">
              <a:xfrm>
                <a:off x="7275513" y="3673475"/>
                <a:ext cx="925513" cy="134938"/>
              </a:xfrm>
              <a:custGeom>
                <a:avLst/>
                <a:gdLst>
                  <a:gd name="T0" fmla="*/ 241 w 246"/>
                  <a:gd name="T1" fmla="*/ 0 h 36"/>
                  <a:gd name="T2" fmla="*/ 246 w 246"/>
                  <a:gd name="T3" fmla="*/ 18 h 36"/>
                  <a:gd name="T4" fmla="*/ 241 w 246"/>
                  <a:gd name="T5" fmla="*/ 36 h 36"/>
                  <a:gd name="T6" fmla="*/ 5 w 246"/>
                  <a:gd name="T7" fmla="*/ 36 h 36"/>
                  <a:gd name="T8" fmla="*/ 0 w 246"/>
                  <a:gd name="T9" fmla="*/ 18 h 36"/>
                  <a:gd name="T10" fmla="*/ 5 w 246"/>
                  <a:gd name="T11" fmla="*/ 0 h 36"/>
                  <a:gd name="T12" fmla="*/ 241 w 246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36">
                    <a:moveTo>
                      <a:pt x="241" y="0"/>
                    </a:moveTo>
                    <a:cubicBezTo>
                      <a:pt x="244" y="0"/>
                      <a:pt x="246" y="8"/>
                      <a:pt x="246" y="18"/>
                    </a:cubicBezTo>
                    <a:cubicBezTo>
                      <a:pt x="246" y="28"/>
                      <a:pt x="244" y="36"/>
                      <a:pt x="241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28"/>
                      <a:pt x="0" y="18"/>
                    </a:cubicBezTo>
                    <a:cubicBezTo>
                      <a:pt x="0" y="8"/>
                      <a:pt x="2" y="0"/>
                      <a:pt x="5" y="0"/>
                    </a:cubicBez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59"/>
              <p:cNvSpPr>
                <a:spLocks/>
              </p:cNvSpPr>
              <p:nvPr/>
            </p:nvSpPr>
            <p:spPr bwMode="auto">
              <a:xfrm>
                <a:off x="7275513" y="4140200"/>
                <a:ext cx="925513" cy="134938"/>
              </a:xfrm>
              <a:custGeom>
                <a:avLst/>
                <a:gdLst>
                  <a:gd name="T0" fmla="*/ 241 w 246"/>
                  <a:gd name="T1" fmla="*/ 0 h 36"/>
                  <a:gd name="T2" fmla="*/ 246 w 246"/>
                  <a:gd name="T3" fmla="*/ 18 h 36"/>
                  <a:gd name="T4" fmla="*/ 241 w 246"/>
                  <a:gd name="T5" fmla="*/ 36 h 36"/>
                  <a:gd name="T6" fmla="*/ 5 w 246"/>
                  <a:gd name="T7" fmla="*/ 36 h 36"/>
                  <a:gd name="T8" fmla="*/ 0 w 246"/>
                  <a:gd name="T9" fmla="*/ 18 h 36"/>
                  <a:gd name="T10" fmla="*/ 5 w 246"/>
                  <a:gd name="T11" fmla="*/ 0 h 36"/>
                  <a:gd name="T12" fmla="*/ 241 w 246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36">
                    <a:moveTo>
                      <a:pt x="241" y="0"/>
                    </a:moveTo>
                    <a:cubicBezTo>
                      <a:pt x="244" y="0"/>
                      <a:pt x="246" y="8"/>
                      <a:pt x="246" y="18"/>
                    </a:cubicBezTo>
                    <a:cubicBezTo>
                      <a:pt x="246" y="28"/>
                      <a:pt x="244" y="36"/>
                      <a:pt x="241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28"/>
                      <a:pt x="0" y="18"/>
                    </a:cubicBezTo>
                    <a:cubicBezTo>
                      <a:pt x="0" y="8"/>
                      <a:pt x="2" y="0"/>
                      <a:pt x="5" y="0"/>
                    </a:cubicBez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0"/>
              <p:cNvSpPr>
                <a:spLocks/>
              </p:cNvSpPr>
              <p:nvPr/>
            </p:nvSpPr>
            <p:spPr bwMode="auto">
              <a:xfrm>
                <a:off x="7275513" y="4587875"/>
                <a:ext cx="925513" cy="134938"/>
              </a:xfrm>
              <a:custGeom>
                <a:avLst/>
                <a:gdLst>
                  <a:gd name="T0" fmla="*/ 241 w 246"/>
                  <a:gd name="T1" fmla="*/ 0 h 36"/>
                  <a:gd name="T2" fmla="*/ 246 w 246"/>
                  <a:gd name="T3" fmla="*/ 18 h 36"/>
                  <a:gd name="T4" fmla="*/ 241 w 246"/>
                  <a:gd name="T5" fmla="*/ 36 h 36"/>
                  <a:gd name="T6" fmla="*/ 5 w 246"/>
                  <a:gd name="T7" fmla="*/ 36 h 36"/>
                  <a:gd name="T8" fmla="*/ 0 w 246"/>
                  <a:gd name="T9" fmla="*/ 18 h 36"/>
                  <a:gd name="T10" fmla="*/ 5 w 246"/>
                  <a:gd name="T11" fmla="*/ 0 h 36"/>
                  <a:gd name="T12" fmla="*/ 241 w 246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36">
                    <a:moveTo>
                      <a:pt x="241" y="0"/>
                    </a:moveTo>
                    <a:cubicBezTo>
                      <a:pt x="244" y="0"/>
                      <a:pt x="246" y="8"/>
                      <a:pt x="246" y="18"/>
                    </a:cubicBezTo>
                    <a:cubicBezTo>
                      <a:pt x="246" y="28"/>
                      <a:pt x="244" y="36"/>
                      <a:pt x="241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28"/>
                      <a:pt x="0" y="18"/>
                    </a:cubicBezTo>
                    <a:cubicBezTo>
                      <a:pt x="0" y="8"/>
                      <a:pt x="2" y="0"/>
                      <a:pt x="5" y="0"/>
                    </a:cubicBez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1"/>
              <p:cNvSpPr>
                <a:spLocks noEditPoints="1"/>
              </p:cNvSpPr>
              <p:nvPr/>
            </p:nvSpPr>
            <p:spPr bwMode="auto">
              <a:xfrm>
                <a:off x="5149850" y="1203325"/>
                <a:ext cx="1885950" cy="1401763"/>
              </a:xfrm>
              <a:custGeom>
                <a:avLst/>
                <a:gdLst>
                  <a:gd name="T0" fmla="*/ 502 w 502"/>
                  <a:gd name="T1" fmla="*/ 48 h 373"/>
                  <a:gd name="T2" fmla="*/ 502 w 502"/>
                  <a:gd name="T3" fmla="*/ 325 h 373"/>
                  <a:gd name="T4" fmla="*/ 455 w 502"/>
                  <a:gd name="T5" fmla="*/ 373 h 373"/>
                  <a:gd name="T6" fmla="*/ 48 w 502"/>
                  <a:gd name="T7" fmla="*/ 373 h 373"/>
                  <a:gd name="T8" fmla="*/ 0 w 502"/>
                  <a:gd name="T9" fmla="*/ 325 h 373"/>
                  <a:gd name="T10" fmla="*/ 0 w 502"/>
                  <a:gd name="T11" fmla="*/ 48 h 373"/>
                  <a:gd name="T12" fmla="*/ 48 w 502"/>
                  <a:gd name="T13" fmla="*/ 0 h 373"/>
                  <a:gd name="T14" fmla="*/ 455 w 502"/>
                  <a:gd name="T15" fmla="*/ 0 h 373"/>
                  <a:gd name="T16" fmla="*/ 502 w 502"/>
                  <a:gd name="T17" fmla="*/ 48 h 373"/>
                  <a:gd name="T18" fmla="*/ 404 w 502"/>
                  <a:gd name="T19" fmla="*/ 127 h 373"/>
                  <a:gd name="T20" fmla="*/ 404 w 502"/>
                  <a:gd name="T21" fmla="*/ 92 h 373"/>
                  <a:gd name="T22" fmla="*/ 357 w 502"/>
                  <a:gd name="T23" fmla="*/ 45 h 373"/>
                  <a:gd name="T24" fmla="*/ 145 w 502"/>
                  <a:gd name="T25" fmla="*/ 45 h 373"/>
                  <a:gd name="T26" fmla="*/ 98 w 502"/>
                  <a:gd name="T27" fmla="*/ 92 h 373"/>
                  <a:gd name="T28" fmla="*/ 98 w 502"/>
                  <a:gd name="T29" fmla="*/ 127 h 373"/>
                  <a:gd name="T30" fmla="*/ 145 w 502"/>
                  <a:gd name="T31" fmla="*/ 175 h 373"/>
                  <a:gd name="T32" fmla="*/ 357 w 502"/>
                  <a:gd name="T33" fmla="*/ 175 h 373"/>
                  <a:gd name="T34" fmla="*/ 404 w 502"/>
                  <a:gd name="T35" fmla="*/ 127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2" h="373">
                    <a:moveTo>
                      <a:pt x="502" y="48"/>
                    </a:moveTo>
                    <a:cubicBezTo>
                      <a:pt x="502" y="325"/>
                      <a:pt x="502" y="325"/>
                      <a:pt x="502" y="325"/>
                    </a:cubicBezTo>
                    <a:cubicBezTo>
                      <a:pt x="502" y="352"/>
                      <a:pt x="481" y="373"/>
                      <a:pt x="455" y="373"/>
                    </a:cubicBezTo>
                    <a:cubicBezTo>
                      <a:pt x="48" y="373"/>
                      <a:pt x="48" y="373"/>
                      <a:pt x="48" y="373"/>
                    </a:cubicBezTo>
                    <a:cubicBezTo>
                      <a:pt x="21" y="373"/>
                      <a:pt x="0" y="352"/>
                      <a:pt x="0" y="32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2"/>
                      <a:pt x="21" y="0"/>
                      <a:pt x="48" y="0"/>
                    </a:cubicBezTo>
                    <a:cubicBezTo>
                      <a:pt x="455" y="0"/>
                      <a:pt x="455" y="0"/>
                      <a:pt x="455" y="0"/>
                    </a:cubicBezTo>
                    <a:cubicBezTo>
                      <a:pt x="481" y="0"/>
                      <a:pt x="502" y="22"/>
                      <a:pt x="502" y="48"/>
                    </a:cubicBezTo>
                    <a:close/>
                    <a:moveTo>
                      <a:pt x="404" y="127"/>
                    </a:moveTo>
                    <a:cubicBezTo>
                      <a:pt x="404" y="92"/>
                      <a:pt x="404" y="92"/>
                      <a:pt x="404" y="92"/>
                    </a:cubicBezTo>
                    <a:cubicBezTo>
                      <a:pt x="404" y="66"/>
                      <a:pt x="383" y="45"/>
                      <a:pt x="357" y="45"/>
                    </a:cubicBezTo>
                    <a:cubicBezTo>
                      <a:pt x="145" y="45"/>
                      <a:pt x="145" y="45"/>
                      <a:pt x="145" y="45"/>
                    </a:cubicBezTo>
                    <a:cubicBezTo>
                      <a:pt x="119" y="45"/>
                      <a:pt x="98" y="66"/>
                      <a:pt x="98" y="92"/>
                    </a:cubicBezTo>
                    <a:cubicBezTo>
                      <a:pt x="98" y="127"/>
                      <a:pt x="98" y="127"/>
                      <a:pt x="98" y="127"/>
                    </a:cubicBezTo>
                    <a:cubicBezTo>
                      <a:pt x="98" y="154"/>
                      <a:pt x="119" y="175"/>
                      <a:pt x="145" y="175"/>
                    </a:cubicBezTo>
                    <a:cubicBezTo>
                      <a:pt x="357" y="175"/>
                      <a:pt x="357" y="175"/>
                      <a:pt x="357" y="175"/>
                    </a:cubicBezTo>
                    <a:cubicBezTo>
                      <a:pt x="383" y="175"/>
                      <a:pt x="404" y="154"/>
                      <a:pt x="404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62"/>
              <p:cNvSpPr>
                <a:spLocks/>
              </p:cNvSpPr>
              <p:nvPr/>
            </p:nvSpPr>
            <p:spPr bwMode="auto">
              <a:xfrm>
                <a:off x="6122988" y="3940175"/>
                <a:ext cx="860425" cy="969963"/>
              </a:xfrm>
              <a:custGeom>
                <a:avLst/>
                <a:gdLst>
                  <a:gd name="T0" fmla="*/ 229 w 229"/>
                  <a:gd name="T1" fmla="*/ 103 h 258"/>
                  <a:gd name="T2" fmla="*/ 229 w 229"/>
                  <a:gd name="T3" fmla="*/ 258 h 258"/>
                  <a:gd name="T4" fmla="*/ 17 w 229"/>
                  <a:gd name="T5" fmla="*/ 258 h 258"/>
                  <a:gd name="T6" fmla="*/ 42 w 229"/>
                  <a:gd name="T7" fmla="*/ 219 h 258"/>
                  <a:gd name="T8" fmla="*/ 0 w 229"/>
                  <a:gd name="T9" fmla="*/ 68 h 258"/>
                  <a:gd name="T10" fmla="*/ 100 w 229"/>
                  <a:gd name="T11" fmla="*/ 0 h 258"/>
                  <a:gd name="T12" fmla="*/ 229 w 229"/>
                  <a:gd name="T13" fmla="*/ 10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9" h="258">
                    <a:moveTo>
                      <a:pt x="229" y="103"/>
                    </a:moveTo>
                    <a:cubicBezTo>
                      <a:pt x="229" y="207"/>
                      <a:pt x="229" y="258"/>
                      <a:pt x="229" y="258"/>
                    </a:cubicBezTo>
                    <a:cubicBezTo>
                      <a:pt x="17" y="258"/>
                      <a:pt x="17" y="258"/>
                      <a:pt x="17" y="258"/>
                    </a:cubicBezTo>
                    <a:cubicBezTo>
                      <a:pt x="42" y="219"/>
                      <a:pt x="42" y="219"/>
                      <a:pt x="42" y="21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5" y="65"/>
                      <a:pt x="82" y="38"/>
                      <a:pt x="100" y="0"/>
                    </a:cubicBezTo>
                    <a:cubicBezTo>
                      <a:pt x="163" y="17"/>
                      <a:pt x="229" y="48"/>
                      <a:pt x="229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63"/>
              <p:cNvSpPr>
                <a:spLocks noEditPoints="1"/>
              </p:cNvSpPr>
              <p:nvPr/>
            </p:nvSpPr>
            <p:spPr bwMode="auto">
              <a:xfrm>
                <a:off x="5581650" y="3003550"/>
                <a:ext cx="998538" cy="996950"/>
              </a:xfrm>
              <a:custGeom>
                <a:avLst/>
                <a:gdLst>
                  <a:gd name="T0" fmla="*/ 133 w 266"/>
                  <a:gd name="T1" fmla="*/ 0 h 265"/>
                  <a:gd name="T2" fmla="*/ 266 w 266"/>
                  <a:gd name="T3" fmla="*/ 133 h 265"/>
                  <a:gd name="T4" fmla="*/ 133 w 266"/>
                  <a:gd name="T5" fmla="*/ 265 h 265"/>
                  <a:gd name="T6" fmla="*/ 0 w 266"/>
                  <a:gd name="T7" fmla="*/ 133 h 265"/>
                  <a:gd name="T8" fmla="*/ 133 w 266"/>
                  <a:gd name="T9" fmla="*/ 0 h 265"/>
                  <a:gd name="T10" fmla="*/ 243 w 266"/>
                  <a:gd name="T11" fmla="*/ 128 h 265"/>
                  <a:gd name="T12" fmla="*/ 207 w 266"/>
                  <a:gd name="T13" fmla="*/ 53 h 265"/>
                  <a:gd name="T14" fmla="*/ 217 w 266"/>
                  <a:gd name="T15" fmla="*/ 105 h 265"/>
                  <a:gd name="T16" fmla="*/ 159 w 266"/>
                  <a:gd name="T17" fmla="*/ 223 h 265"/>
                  <a:gd name="T18" fmla="*/ 243 w 266"/>
                  <a:gd name="T19" fmla="*/ 128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6" h="265">
                    <a:moveTo>
                      <a:pt x="133" y="0"/>
                    </a:moveTo>
                    <a:cubicBezTo>
                      <a:pt x="207" y="0"/>
                      <a:pt x="266" y="59"/>
                      <a:pt x="266" y="133"/>
                    </a:cubicBezTo>
                    <a:cubicBezTo>
                      <a:pt x="266" y="206"/>
                      <a:pt x="207" y="265"/>
                      <a:pt x="133" y="265"/>
                    </a:cubicBezTo>
                    <a:cubicBezTo>
                      <a:pt x="60" y="265"/>
                      <a:pt x="0" y="206"/>
                      <a:pt x="0" y="133"/>
                    </a:cubicBezTo>
                    <a:cubicBezTo>
                      <a:pt x="0" y="59"/>
                      <a:pt x="60" y="0"/>
                      <a:pt x="133" y="0"/>
                    </a:cubicBezTo>
                    <a:close/>
                    <a:moveTo>
                      <a:pt x="243" y="128"/>
                    </a:moveTo>
                    <a:cubicBezTo>
                      <a:pt x="243" y="98"/>
                      <a:pt x="229" y="71"/>
                      <a:pt x="207" y="53"/>
                    </a:cubicBezTo>
                    <a:cubicBezTo>
                      <a:pt x="213" y="69"/>
                      <a:pt x="217" y="87"/>
                      <a:pt x="217" y="105"/>
                    </a:cubicBezTo>
                    <a:cubicBezTo>
                      <a:pt x="217" y="153"/>
                      <a:pt x="194" y="196"/>
                      <a:pt x="159" y="223"/>
                    </a:cubicBezTo>
                    <a:cubicBezTo>
                      <a:pt x="206" y="217"/>
                      <a:pt x="243" y="177"/>
                      <a:pt x="243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4"/>
              <p:cNvSpPr>
                <a:spLocks/>
              </p:cNvSpPr>
              <p:nvPr/>
            </p:nvSpPr>
            <p:spPr bwMode="auto">
              <a:xfrm>
                <a:off x="5202238" y="3940175"/>
                <a:ext cx="860425" cy="969963"/>
              </a:xfrm>
              <a:custGeom>
                <a:avLst/>
                <a:gdLst>
                  <a:gd name="T0" fmla="*/ 229 w 229"/>
                  <a:gd name="T1" fmla="*/ 68 h 258"/>
                  <a:gd name="T2" fmla="*/ 187 w 229"/>
                  <a:gd name="T3" fmla="*/ 219 h 258"/>
                  <a:gd name="T4" fmla="*/ 212 w 229"/>
                  <a:gd name="T5" fmla="*/ 258 h 258"/>
                  <a:gd name="T6" fmla="*/ 0 w 229"/>
                  <a:gd name="T7" fmla="*/ 258 h 258"/>
                  <a:gd name="T8" fmla="*/ 0 w 229"/>
                  <a:gd name="T9" fmla="*/ 103 h 258"/>
                  <a:gd name="T10" fmla="*/ 129 w 229"/>
                  <a:gd name="T11" fmla="*/ 0 h 258"/>
                  <a:gd name="T12" fmla="*/ 229 w 229"/>
                  <a:gd name="T13" fmla="*/ 6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9" h="258">
                    <a:moveTo>
                      <a:pt x="229" y="68"/>
                    </a:moveTo>
                    <a:cubicBezTo>
                      <a:pt x="187" y="219"/>
                      <a:pt x="187" y="219"/>
                      <a:pt x="187" y="219"/>
                    </a:cubicBezTo>
                    <a:cubicBezTo>
                      <a:pt x="212" y="258"/>
                      <a:pt x="212" y="258"/>
                      <a:pt x="212" y="258"/>
                    </a:cubicBezTo>
                    <a:cubicBezTo>
                      <a:pt x="0" y="258"/>
                      <a:pt x="0" y="258"/>
                      <a:pt x="0" y="258"/>
                    </a:cubicBezTo>
                    <a:cubicBezTo>
                      <a:pt x="0" y="258"/>
                      <a:pt x="0" y="207"/>
                      <a:pt x="0" y="103"/>
                    </a:cubicBezTo>
                    <a:cubicBezTo>
                      <a:pt x="0" y="48"/>
                      <a:pt x="66" y="17"/>
                      <a:pt x="129" y="0"/>
                    </a:cubicBezTo>
                    <a:cubicBezTo>
                      <a:pt x="147" y="38"/>
                      <a:pt x="185" y="65"/>
                      <a:pt x="229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5"/>
              <p:cNvSpPr>
                <a:spLocks/>
              </p:cNvSpPr>
              <p:nvPr/>
            </p:nvSpPr>
            <p:spPr bwMode="auto">
              <a:xfrm>
                <a:off x="3894138" y="3233738"/>
                <a:ext cx="928688" cy="134938"/>
              </a:xfrm>
              <a:custGeom>
                <a:avLst/>
                <a:gdLst>
                  <a:gd name="T0" fmla="*/ 241 w 247"/>
                  <a:gd name="T1" fmla="*/ 0 h 36"/>
                  <a:gd name="T2" fmla="*/ 247 w 247"/>
                  <a:gd name="T3" fmla="*/ 18 h 36"/>
                  <a:gd name="T4" fmla="*/ 241 w 247"/>
                  <a:gd name="T5" fmla="*/ 36 h 36"/>
                  <a:gd name="T6" fmla="*/ 6 w 247"/>
                  <a:gd name="T7" fmla="*/ 36 h 36"/>
                  <a:gd name="T8" fmla="*/ 0 w 247"/>
                  <a:gd name="T9" fmla="*/ 18 h 36"/>
                  <a:gd name="T10" fmla="*/ 6 w 247"/>
                  <a:gd name="T11" fmla="*/ 0 h 36"/>
                  <a:gd name="T12" fmla="*/ 241 w 247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7" h="36">
                    <a:moveTo>
                      <a:pt x="241" y="0"/>
                    </a:moveTo>
                    <a:cubicBezTo>
                      <a:pt x="244" y="0"/>
                      <a:pt x="247" y="8"/>
                      <a:pt x="247" y="18"/>
                    </a:cubicBezTo>
                    <a:cubicBezTo>
                      <a:pt x="247" y="28"/>
                      <a:pt x="244" y="36"/>
                      <a:pt x="24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28"/>
                      <a:pt x="0" y="18"/>
                    </a:cubicBezTo>
                    <a:cubicBezTo>
                      <a:pt x="0" y="8"/>
                      <a:pt x="3" y="0"/>
                      <a:pt x="6" y="0"/>
                    </a:cubicBez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66"/>
              <p:cNvSpPr>
                <a:spLocks/>
              </p:cNvSpPr>
              <p:nvPr/>
            </p:nvSpPr>
            <p:spPr bwMode="auto">
              <a:xfrm>
                <a:off x="3894138" y="3684588"/>
                <a:ext cx="928688" cy="134938"/>
              </a:xfrm>
              <a:custGeom>
                <a:avLst/>
                <a:gdLst>
                  <a:gd name="T0" fmla="*/ 241 w 247"/>
                  <a:gd name="T1" fmla="*/ 0 h 36"/>
                  <a:gd name="T2" fmla="*/ 247 w 247"/>
                  <a:gd name="T3" fmla="*/ 18 h 36"/>
                  <a:gd name="T4" fmla="*/ 241 w 247"/>
                  <a:gd name="T5" fmla="*/ 36 h 36"/>
                  <a:gd name="T6" fmla="*/ 6 w 247"/>
                  <a:gd name="T7" fmla="*/ 36 h 36"/>
                  <a:gd name="T8" fmla="*/ 0 w 247"/>
                  <a:gd name="T9" fmla="*/ 18 h 36"/>
                  <a:gd name="T10" fmla="*/ 6 w 247"/>
                  <a:gd name="T11" fmla="*/ 0 h 36"/>
                  <a:gd name="T12" fmla="*/ 241 w 247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7" h="36">
                    <a:moveTo>
                      <a:pt x="241" y="0"/>
                    </a:moveTo>
                    <a:cubicBezTo>
                      <a:pt x="244" y="0"/>
                      <a:pt x="247" y="8"/>
                      <a:pt x="247" y="18"/>
                    </a:cubicBezTo>
                    <a:cubicBezTo>
                      <a:pt x="247" y="28"/>
                      <a:pt x="244" y="36"/>
                      <a:pt x="24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28"/>
                      <a:pt x="0" y="18"/>
                    </a:cubicBezTo>
                    <a:cubicBezTo>
                      <a:pt x="0" y="8"/>
                      <a:pt x="3" y="0"/>
                      <a:pt x="6" y="0"/>
                    </a:cubicBez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7"/>
              <p:cNvSpPr>
                <a:spLocks/>
              </p:cNvSpPr>
              <p:nvPr/>
            </p:nvSpPr>
            <p:spPr bwMode="auto">
              <a:xfrm>
                <a:off x="3894138" y="4151313"/>
                <a:ext cx="928688" cy="134938"/>
              </a:xfrm>
              <a:custGeom>
                <a:avLst/>
                <a:gdLst>
                  <a:gd name="T0" fmla="*/ 241 w 247"/>
                  <a:gd name="T1" fmla="*/ 0 h 36"/>
                  <a:gd name="T2" fmla="*/ 247 w 247"/>
                  <a:gd name="T3" fmla="*/ 18 h 36"/>
                  <a:gd name="T4" fmla="*/ 241 w 247"/>
                  <a:gd name="T5" fmla="*/ 36 h 36"/>
                  <a:gd name="T6" fmla="*/ 6 w 247"/>
                  <a:gd name="T7" fmla="*/ 36 h 36"/>
                  <a:gd name="T8" fmla="*/ 0 w 247"/>
                  <a:gd name="T9" fmla="*/ 18 h 36"/>
                  <a:gd name="T10" fmla="*/ 6 w 247"/>
                  <a:gd name="T11" fmla="*/ 0 h 36"/>
                  <a:gd name="T12" fmla="*/ 241 w 247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7" h="36">
                    <a:moveTo>
                      <a:pt x="241" y="0"/>
                    </a:moveTo>
                    <a:cubicBezTo>
                      <a:pt x="244" y="0"/>
                      <a:pt x="247" y="8"/>
                      <a:pt x="247" y="18"/>
                    </a:cubicBezTo>
                    <a:cubicBezTo>
                      <a:pt x="247" y="28"/>
                      <a:pt x="244" y="36"/>
                      <a:pt x="24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28"/>
                      <a:pt x="0" y="18"/>
                    </a:cubicBezTo>
                    <a:cubicBezTo>
                      <a:pt x="0" y="8"/>
                      <a:pt x="3" y="0"/>
                      <a:pt x="6" y="0"/>
                    </a:cubicBez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8"/>
              <p:cNvSpPr>
                <a:spLocks/>
              </p:cNvSpPr>
              <p:nvPr/>
            </p:nvSpPr>
            <p:spPr bwMode="auto">
              <a:xfrm>
                <a:off x="3894138" y="4602163"/>
                <a:ext cx="928688" cy="134938"/>
              </a:xfrm>
              <a:custGeom>
                <a:avLst/>
                <a:gdLst>
                  <a:gd name="T0" fmla="*/ 241 w 247"/>
                  <a:gd name="T1" fmla="*/ 0 h 36"/>
                  <a:gd name="T2" fmla="*/ 247 w 247"/>
                  <a:gd name="T3" fmla="*/ 18 h 36"/>
                  <a:gd name="T4" fmla="*/ 241 w 247"/>
                  <a:gd name="T5" fmla="*/ 36 h 36"/>
                  <a:gd name="T6" fmla="*/ 6 w 247"/>
                  <a:gd name="T7" fmla="*/ 36 h 36"/>
                  <a:gd name="T8" fmla="*/ 0 w 247"/>
                  <a:gd name="T9" fmla="*/ 18 h 36"/>
                  <a:gd name="T10" fmla="*/ 6 w 247"/>
                  <a:gd name="T11" fmla="*/ 0 h 36"/>
                  <a:gd name="T12" fmla="*/ 241 w 247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7" h="36">
                    <a:moveTo>
                      <a:pt x="241" y="0"/>
                    </a:moveTo>
                    <a:cubicBezTo>
                      <a:pt x="244" y="0"/>
                      <a:pt x="247" y="8"/>
                      <a:pt x="247" y="18"/>
                    </a:cubicBezTo>
                    <a:cubicBezTo>
                      <a:pt x="247" y="28"/>
                      <a:pt x="244" y="36"/>
                      <a:pt x="24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28"/>
                      <a:pt x="0" y="18"/>
                    </a:cubicBezTo>
                    <a:cubicBezTo>
                      <a:pt x="0" y="8"/>
                      <a:pt x="3" y="0"/>
                      <a:pt x="6" y="0"/>
                    </a:cubicBez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9150217" y="2171730"/>
            <a:ext cx="1479435" cy="1285832"/>
            <a:chOff x="9054708" y="2242850"/>
            <a:chExt cx="1479434" cy="1285832"/>
          </a:xfrm>
        </p:grpSpPr>
        <p:grpSp>
          <p:nvGrpSpPr>
            <p:cNvPr id="50" name="组合 49"/>
            <p:cNvGrpSpPr/>
            <p:nvPr/>
          </p:nvGrpSpPr>
          <p:grpSpPr>
            <a:xfrm>
              <a:off x="9054708" y="2242850"/>
              <a:ext cx="1479434" cy="1285832"/>
              <a:chOff x="1913683" y="2704884"/>
              <a:chExt cx="1479434" cy="1285832"/>
            </a:xfrm>
            <a:solidFill>
              <a:schemeClr val="bg2">
                <a:lumMod val="25000"/>
              </a:schemeClr>
            </a:solidFill>
          </p:grpSpPr>
          <p:sp>
            <p:nvSpPr>
              <p:cNvPr id="65" name="圆角矩形 64"/>
              <p:cNvSpPr/>
              <p:nvPr/>
            </p:nvSpPr>
            <p:spPr>
              <a:xfrm>
                <a:off x="1913683" y="2704884"/>
                <a:ext cx="1285832" cy="1285832"/>
              </a:xfrm>
              <a:prstGeom prst="roundRect">
                <a:avLst>
                  <a:gd name="adj" fmla="val 8564"/>
                </a:avLst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rot="5400000">
                <a:off x="3105816" y="3250999"/>
                <a:ext cx="381000" cy="193602"/>
              </a:xfrm>
              <a:prstGeom prst="triangl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9355378" y="2553437"/>
              <a:ext cx="684492" cy="581540"/>
              <a:chOff x="3351213" y="1103313"/>
              <a:chExt cx="5467350" cy="4645026"/>
            </a:xfrm>
            <a:solidFill>
              <a:schemeClr val="bg1"/>
            </a:solidFill>
          </p:grpSpPr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8081963" y="4530726"/>
                <a:ext cx="736600" cy="833438"/>
              </a:xfrm>
              <a:custGeom>
                <a:avLst/>
                <a:gdLst>
                  <a:gd name="T0" fmla="*/ 0 w 196"/>
                  <a:gd name="T1" fmla="*/ 59 h 222"/>
                  <a:gd name="T2" fmla="*/ 85 w 196"/>
                  <a:gd name="T3" fmla="*/ 0 h 222"/>
                  <a:gd name="T4" fmla="*/ 196 w 196"/>
                  <a:gd name="T5" fmla="*/ 89 h 222"/>
                  <a:gd name="T6" fmla="*/ 196 w 196"/>
                  <a:gd name="T7" fmla="*/ 222 h 222"/>
                  <a:gd name="T8" fmla="*/ 14 w 196"/>
                  <a:gd name="T9" fmla="*/ 222 h 222"/>
                  <a:gd name="T10" fmla="*/ 36 w 196"/>
                  <a:gd name="T11" fmla="*/ 189 h 222"/>
                  <a:gd name="T12" fmla="*/ 0 w 196"/>
                  <a:gd name="T13" fmla="*/ 59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3"/>
              <p:cNvSpPr>
                <a:spLocks/>
              </p:cNvSpPr>
              <p:nvPr/>
            </p:nvSpPr>
            <p:spPr bwMode="auto">
              <a:xfrm>
                <a:off x="7585076" y="4530726"/>
                <a:ext cx="439738" cy="833438"/>
              </a:xfrm>
              <a:custGeom>
                <a:avLst/>
                <a:gdLst>
                  <a:gd name="T0" fmla="*/ 32 w 117"/>
                  <a:gd name="T1" fmla="*/ 0 h 222"/>
                  <a:gd name="T2" fmla="*/ 117 w 117"/>
                  <a:gd name="T3" fmla="*/ 59 h 222"/>
                  <a:gd name="T4" fmla="*/ 81 w 117"/>
                  <a:gd name="T5" fmla="*/ 189 h 222"/>
                  <a:gd name="T6" fmla="*/ 103 w 117"/>
                  <a:gd name="T7" fmla="*/ 222 h 222"/>
                  <a:gd name="T8" fmla="*/ 14 w 117"/>
                  <a:gd name="T9" fmla="*/ 222 h 222"/>
                  <a:gd name="T10" fmla="*/ 14 w 117"/>
                  <a:gd name="T11" fmla="*/ 65 h 222"/>
                  <a:gd name="T12" fmla="*/ 0 w 117"/>
                  <a:gd name="T13" fmla="*/ 10 h 222"/>
                  <a:gd name="T14" fmla="*/ 32 w 117"/>
                  <a:gd name="T15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"/>
              <p:cNvSpPr>
                <a:spLocks noEditPoints="1"/>
              </p:cNvSpPr>
              <p:nvPr/>
            </p:nvSpPr>
            <p:spPr bwMode="auto">
              <a:xfrm>
                <a:off x="7615238" y="3722688"/>
                <a:ext cx="857250" cy="860425"/>
              </a:xfrm>
              <a:custGeom>
                <a:avLst/>
                <a:gdLst>
                  <a:gd name="T0" fmla="*/ 114 w 228"/>
                  <a:gd name="T1" fmla="*/ 229 h 229"/>
                  <a:gd name="T2" fmla="*/ 0 w 228"/>
                  <a:gd name="T3" fmla="*/ 115 h 229"/>
                  <a:gd name="T4" fmla="*/ 114 w 228"/>
                  <a:gd name="T5" fmla="*/ 0 h 229"/>
                  <a:gd name="T6" fmla="*/ 228 w 228"/>
                  <a:gd name="T7" fmla="*/ 115 h 229"/>
                  <a:gd name="T8" fmla="*/ 114 w 228"/>
                  <a:gd name="T9" fmla="*/ 229 h 229"/>
                  <a:gd name="T10" fmla="*/ 208 w 228"/>
                  <a:gd name="T11" fmla="*/ 111 h 229"/>
                  <a:gd name="T12" fmla="*/ 178 w 228"/>
                  <a:gd name="T13" fmla="*/ 46 h 229"/>
                  <a:gd name="T14" fmla="*/ 186 w 228"/>
                  <a:gd name="T15" fmla="*/ 91 h 229"/>
                  <a:gd name="T16" fmla="*/ 136 w 228"/>
                  <a:gd name="T17" fmla="*/ 193 h 229"/>
                  <a:gd name="T18" fmla="*/ 208 w 228"/>
                  <a:gd name="T19" fmla="*/ 11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"/>
              <p:cNvSpPr>
                <a:spLocks/>
              </p:cNvSpPr>
              <p:nvPr/>
            </p:nvSpPr>
            <p:spPr bwMode="auto">
              <a:xfrm>
                <a:off x="6157913" y="4222751"/>
                <a:ext cx="1352550" cy="1525588"/>
              </a:xfrm>
              <a:custGeom>
                <a:avLst/>
                <a:gdLst>
                  <a:gd name="T0" fmla="*/ 157 w 360"/>
                  <a:gd name="T1" fmla="*/ 0 h 406"/>
                  <a:gd name="T2" fmla="*/ 360 w 360"/>
                  <a:gd name="T3" fmla="*/ 162 h 406"/>
                  <a:gd name="T4" fmla="*/ 360 w 360"/>
                  <a:gd name="T5" fmla="*/ 406 h 406"/>
                  <a:gd name="T6" fmla="*/ 26 w 360"/>
                  <a:gd name="T7" fmla="*/ 406 h 406"/>
                  <a:gd name="T8" fmla="*/ 65 w 360"/>
                  <a:gd name="T9" fmla="*/ 344 h 406"/>
                  <a:gd name="T10" fmla="*/ 0 w 360"/>
                  <a:gd name="T11" fmla="*/ 107 h 406"/>
                  <a:gd name="T12" fmla="*/ 157 w 360"/>
                  <a:gd name="T1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6"/>
              <p:cNvSpPr>
                <a:spLocks/>
              </p:cNvSpPr>
              <p:nvPr/>
            </p:nvSpPr>
            <p:spPr bwMode="auto">
              <a:xfrm>
                <a:off x="6529388" y="3060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7"/>
              <p:cNvSpPr>
                <a:spLocks/>
              </p:cNvSpPr>
              <p:nvPr/>
            </p:nvSpPr>
            <p:spPr bwMode="auto">
              <a:xfrm>
                <a:off x="4703763" y="4222751"/>
                <a:ext cx="1352550" cy="1525588"/>
              </a:xfrm>
              <a:custGeom>
                <a:avLst/>
                <a:gdLst>
                  <a:gd name="T0" fmla="*/ 0 w 360"/>
                  <a:gd name="T1" fmla="*/ 406 h 406"/>
                  <a:gd name="T2" fmla="*/ 0 w 360"/>
                  <a:gd name="T3" fmla="*/ 162 h 406"/>
                  <a:gd name="T4" fmla="*/ 203 w 360"/>
                  <a:gd name="T5" fmla="*/ 0 h 406"/>
                  <a:gd name="T6" fmla="*/ 360 w 360"/>
                  <a:gd name="T7" fmla="*/ 107 h 406"/>
                  <a:gd name="T8" fmla="*/ 295 w 360"/>
                  <a:gd name="T9" fmla="*/ 344 h 406"/>
                  <a:gd name="T10" fmla="*/ 334 w 360"/>
                  <a:gd name="T11" fmla="*/ 406 h 406"/>
                  <a:gd name="T12" fmla="*/ 0 w 360"/>
                  <a:gd name="T13" fmla="*/ 406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8"/>
              <p:cNvSpPr>
                <a:spLocks/>
              </p:cNvSpPr>
              <p:nvPr/>
            </p:nvSpPr>
            <p:spPr bwMode="auto">
              <a:xfrm>
                <a:off x="5454651" y="1103313"/>
                <a:ext cx="3322638" cy="1690688"/>
              </a:xfrm>
              <a:custGeom>
                <a:avLst/>
                <a:gdLst>
                  <a:gd name="T0" fmla="*/ 137 w 884"/>
                  <a:gd name="T1" fmla="*/ 396 h 450"/>
                  <a:gd name="T2" fmla="*/ 10 w 884"/>
                  <a:gd name="T3" fmla="*/ 450 h 450"/>
                  <a:gd name="T4" fmla="*/ 0 w 884"/>
                  <a:gd name="T5" fmla="*/ 437 h 450"/>
                  <a:gd name="T6" fmla="*/ 349 w 884"/>
                  <a:gd name="T7" fmla="*/ 157 h 450"/>
                  <a:gd name="T8" fmla="*/ 450 w 884"/>
                  <a:gd name="T9" fmla="*/ 335 h 450"/>
                  <a:gd name="T10" fmla="*/ 620 w 884"/>
                  <a:gd name="T11" fmla="*/ 190 h 450"/>
                  <a:gd name="T12" fmla="*/ 484 w 884"/>
                  <a:gd name="T13" fmla="*/ 112 h 450"/>
                  <a:gd name="T14" fmla="*/ 884 w 884"/>
                  <a:gd name="T15" fmla="*/ 0 h 450"/>
                  <a:gd name="T16" fmla="*/ 744 w 884"/>
                  <a:gd name="T17" fmla="*/ 391 h 450"/>
                  <a:gd name="T18" fmla="*/ 662 w 884"/>
                  <a:gd name="T19" fmla="*/ 225 h 450"/>
                  <a:gd name="T20" fmla="*/ 435 w 884"/>
                  <a:gd name="T21" fmla="*/ 418 h 450"/>
                  <a:gd name="T22" fmla="*/ 334 w 884"/>
                  <a:gd name="T23" fmla="*/ 238 h 450"/>
                  <a:gd name="T24" fmla="*/ 137 w 884"/>
                  <a:gd name="T25" fmla="*/ 396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9"/>
              <p:cNvSpPr>
                <a:spLocks/>
              </p:cNvSpPr>
              <p:nvPr/>
            </p:nvSpPr>
            <p:spPr bwMode="auto">
              <a:xfrm>
                <a:off x="3351213" y="2474913"/>
                <a:ext cx="2141538" cy="1333500"/>
              </a:xfrm>
              <a:custGeom>
                <a:avLst/>
                <a:gdLst>
                  <a:gd name="T0" fmla="*/ 492 w 570"/>
                  <a:gd name="T1" fmla="*/ 196 h 355"/>
                  <a:gd name="T2" fmla="*/ 415 w 570"/>
                  <a:gd name="T3" fmla="*/ 258 h 355"/>
                  <a:gd name="T4" fmla="*/ 323 w 570"/>
                  <a:gd name="T5" fmla="*/ 86 h 355"/>
                  <a:gd name="T6" fmla="*/ 59 w 570"/>
                  <a:gd name="T7" fmla="*/ 334 h 355"/>
                  <a:gd name="T8" fmla="*/ 10 w 570"/>
                  <a:gd name="T9" fmla="*/ 344 h 355"/>
                  <a:gd name="T10" fmla="*/ 22 w 570"/>
                  <a:gd name="T11" fmla="*/ 295 h 355"/>
                  <a:gd name="T12" fmla="*/ 338 w 570"/>
                  <a:gd name="T13" fmla="*/ 0 h 355"/>
                  <a:gd name="T14" fmla="*/ 432 w 570"/>
                  <a:gd name="T15" fmla="*/ 176 h 355"/>
                  <a:gd name="T16" fmla="*/ 560 w 570"/>
                  <a:gd name="T17" fmla="*/ 72 h 355"/>
                  <a:gd name="T18" fmla="*/ 570 w 570"/>
                  <a:gd name="T19" fmla="*/ 85 h 355"/>
                  <a:gd name="T20" fmla="*/ 492 w 570"/>
                  <a:gd name="T21" fmla="*/ 196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0"/>
              <p:cNvSpPr>
                <a:spLocks noEditPoints="1"/>
              </p:cNvSpPr>
              <p:nvPr/>
            </p:nvSpPr>
            <p:spPr bwMode="auto">
              <a:xfrm>
                <a:off x="5305426" y="2744788"/>
                <a:ext cx="1570038" cy="1571625"/>
              </a:xfrm>
              <a:custGeom>
                <a:avLst/>
                <a:gdLst>
                  <a:gd name="T0" fmla="*/ 249 w 418"/>
                  <a:gd name="T1" fmla="*/ 352 h 418"/>
                  <a:gd name="T2" fmla="*/ 381 w 418"/>
                  <a:gd name="T3" fmla="*/ 201 h 418"/>
                  <a:gd name="T4" fmla="*/ 326 w 418"/>
                  <a:gd name="T5" fmla="*/ 84 h 418"/>
                  <a:gd name="T6" fmla="*/ 326 w 418"/>
                  <a:gd name="T7" fmla="*/ 84 h 418"/>
                  <a:gd name="T8" fmla="*/ 326 w 418"/>
                  <a:gd name="T9" fmla="*/ 84 h 418"/>
                  <a:gd name="T10" fmla="*/ 341 w 418"/>
                  <a:gd name="T11" fmla="*/ 166 h 418"/>
                  <a:gd name="T12" fmla="*/ 249 w 418"/>
                  <a:gd name="T13" fmla="*/ 352 h 418"/>
                  <a:gd name="T14" fmla="*/ 209 w 418"/>
                  <a:gd name="T15" fmla="*/ 418 h 418"/>
                  <a:gd name="T16" fmla="*/ 0 w 418"/>
                  <a:gd name="T17" fmla="*/ 209 h 418"/>
                  <a:gd name="T18" fmla="*/ 209 w 418"/>
                  <a:gd name="T19" fmla="*/ 0 h 418"/>
                  <a:gd name="T20" fmla="*/ 418 w 418"/>
                  <a:gd name="T21" fmla="*/ 209 h 418"/>
                  <a:gd name="T22" fmla="*/ 209 w 418"/>
                  <a:gd name="T23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1"/>
              <p:cNvSpPr>
                <a:spLocks/>
              </p:cNvSpPr>
              <p:nvPr/>
            </p:nvSpPr>
            <p:spPr bwMode="auto">
              <a:xfrm>
                <a:off x="4181476" y="4541838"/>
                <a:ext cx="439738" cy="830263"/>
              </a:xfrm>
              <a:custGeom>
                <a:avLst/>
                <a:gdLst>
                  <a:gd name="T0" fmla="*/ 0 w 117"/>
                  <a:gd name="T1" fmla="*/ 58 h 221"/>
                  <a:gd name="T2" fmla="*/ 86 w 117"/>
                  <a:gd name="T3" fmla="*/ 0 h 221"/>
                  <a:gd name="T4" fmla="*/ 117 w 117"/>
                  <a:gd name="T5" fmla="*/ 10 h 221"/>
                  <a:gd name="T6" fmla="*/ 104 w 117"/>
                  <a:gd name="T7" fmla="*/ 65 h 221"/>
                  <a:gd name="T8" fmla="*/ 104 w 117"/>
                  <a:gd name="T9" fmla="*/ 221 h 221"/>
                  <a:gd name="T10" fmla="*/ 14 w 117"/>
                  <a:gd name="T11" fmla="*/ 221 h 221"/>
                  <a:gd name="T12" fmla="*/ 36 w 117"/>
                  <a:gd name="T13" fmla="*/ 188 h 221"/>
                  <a:gd name="T14" fmla="*/ 0 w 117"/>
                  <a:gd name="T15" fmla="*/ 5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2"/>
              <p:cNvSpPr>
                <a:spLocks/>
              </p:cNvSpPr>
              <p:nvPr/>
            </p:nvSpPr>
            <p:spPr bwMode="auto">
              <a:xfrm>
                <a:off x="3387726" y="4541838"/>
                <a:ext cx="736600" cy="830263"/>
              </a:xfrm>
              <a:custGeom>
                <a:avLst/>
                <a:gdLst>
                  <a:gd name="T0" fmla="*/ 196 w 196"/>
                  <a:gd name="T1" fmla="*/ 58 h 221"/>
                  <a:gd name="T2" fmla="*/ 160 w 196"/>
                  <a:gd name="T3" fmla="*/ 188 h 221"/>
                  <a:gd name="T4" fmla="*/ 182 w 196"/>
                  <a:gd name="T5" fmla="*/ 221 h 221"/>
                  <a:gd name="T6" fmla="*/ 0 w 196"/>
                  <a:gd name="T7" fmla="*/ 221 h 221"/>
                  <a:gd name="T8" fmla="*/ 0 w 196"/>
                  <a:gd name="T9" fmla="*/ 88 h 221"/>
                  <a:gd name="T10" fmla="*/ 111 w 196"/>
                  <a:gd name="T11" fmla="*/ 0 h 221"/>
                  <a:gd name="T12" fmla="*/ 196 w 196"/>
                  <a:gd name="T13" fmla="*/ 5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3"/>
              <p:cNvSpPr>
                <a:spLocks/>
              </p:cNvSpPr>
              <p:nvPr/>
            </p:nvSpPr>
            <p:spPr bwMode="auto">
              <a:xfrm>
                <a:off x="3922713" y="39068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4"/>
              <p:cNvSpPr>
                <a:spLocks noEditPoints="1"/>
              </p:cNvSpPr>
              <p:nvPr/>
            </p:nvSpPr>
            <p:spPr bwMode="auto">
              <a:xfrm>
                <a:off x="3733801" y="3733801"/>
                <a:ext cx="857250" cy="860425"/>
              </a:xfrm>
              <a:custGeom>
                <a:avLst/>
                <a:gdLst>
                  <a:gd name="T0" fmla="*/ 50 w 228"/>
                  <a:gd name="T1" fmla="*/ 46 h 229"/>
                  <a:gd name="T2" fmla="*/ 20 w 228"/>
                  <a:gd name="T3" fmla="*/ 110 h 229"/>
                  <a:gd name="T4" fmla="*/ 92 w 228"/>
                  <a:gd name="T5" fmla="*/ 192 h 229"/>
                  <a:gd name="T6" fmla="*/ 42 w 228"/>
                  <a:gd name="T7" fmla="*/ 91 h 229"/>
                  <a:gd name="T8" fmla="*/ 50 w 228"/>
                  <a:gd name="T9" fmla="*/ 46 h 229"/>
                  <a:gd name="T10" fmla="*/ 50 w 228"/>
                  <a:gd name="T11" fmla="*/ 46 h 229"/>
                  <a:gd name="T12" fmla="*/ 114 w 228"/>
                  <a:gd name="T13" fmla="*/ 229 h 229"/>
                  <a:gd name="T14" fmla="*/ 0 w 228"/>
                  <a:gd name="T15" fmla="*/ 114 h 229"/>
                  <a:gd name="T16" fmla="*/ 114 w 228"/>
                  <a:gd name="T17" fmla="*/ 0 h 229"/>
                  <a:gd name="T18" fmla="*/ 228 w 228"/>
                  <a:gd name="T19" fmla="*/ 114 h 229"/>
                  <a:gd name="T20" fmla="*/ 114 w 228"/>
                  <a:gd name="T21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4273418" y="2171730"/>
            <a:ext cx="1479435" cy="1285832"/>
            <a:chOff x="4177910" y="2242850"/>
            <a:chExt cx="1479434" cy="1285832"/>
          </a:xfrm>
        </p:grpSpPr>
        <p:grpSp>
          <p:nvGrpSpPr>
            <p:cNvPr id="68" name="组合 67"/>
            <p:cNvGrpSpPr/>
            <p:nvPr/>
          </p:nvGrpSpPr>
          <p:grpSpPr>
            <a:xfrm>
              <a:off x="4177910" y="2242850"/>
              <a:ext cx="1479434" cy="1285832"/>
              <a:chOff x="1913683" y="2704884"/>
              <a:chExt cx="1479434" cy="1285832"/>
            </a:xfrm>
            <a:solidFill>
              <a:schemeClr val="bg2">
                <a:lumMod val="25000"/>
              </a:schemeClr>
            </a:solidFill>
          </p:grpSpPr>
          <p:sp>
            <p:nvSpPr>
              <p:cNvPr id="75" name="圆角矩形 74"/>
              <p:cNvSpPr/>
              <p:nvPr/>
            </p:nvSpPr>
            <p:spPr>
              <a:xfrm>
                <a:off x="1913683" y="2704884"/>
                <a:ext cx="1285832" cy="1285832"/>
              </a:xfrm>
              <a:prstGeom prst="roundRect">
                <a:avLst>
                  <a:gd name="adj" fmla="val 8564"/>
                </a:avLst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 rot="5400000">
                <a:off x="3105816" y="3250999"/>
                <a:ext cx="381000" cy="193602"/>
              </a:xfrm>
              <a:prstGeom prst="triangle">
                <a:avLst/>
              </a:prstGeom>
              <a:solidFill>
                <a:srgbClr val="2E75B6"/>
              </a:solidFill>
              <a:ln w="38100"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4575407" y="2535239"/>
              <a:ext cx="476034" cy="713731"/>
              <a:chOff x="3800475" y="4230688"/>
              <a:chExt cx="1179512" cy="1768475"/>
            </a:xfrm>
            <a:solidFill>
              <a:schemeClr val="bg1"/>
            </a:solidFill>
          </p:grpSpPr>
          <p:sp>
            <p:nvSpPr>
              <p:cNvPr id="70" name="Freeform 13"/>
              <p:cNvSpPr>
                <a:spLocks/>
              </p:cNvSpPr>
              <p:nvPr/>
            </p:nvSpPr>
            <p:spPr bwMode="auto">
              <a:xfrm>
                <a:off x="4140200" y="5622925"/>
                <a:ext cx="500062" cy="119063"/>
              </a:xfrm>
              <a:custGeom>
                <a:avLst/>
                <a:gdLst>
                  <a:gd name="T0" fmla="*/ 315 w 315"/>
                  <a:gd name="T1" fmla="*/ 37 h 75"/>
                  <a:gd name="T2" fmla="*/ 315 w 315"/>
                  <a:gd name="T3" fmla="*/ 37 h 75"/>
                  <a:gd name="T4" fmla="*/ 315 w 315"/>
                  <a:gd name="T5" fmla="*/ 45 h 75"/>
                  <a:gd name="T6" fmla="*/ 313 w 315"/>
                  <a:gd name="T7" fmla="*/ 53 h 75"/>
                  <a:gd name="T8" fmla="*/ 309 w 315"/>
                  <a:gd name="T9" fmla="*/ 59 h 75"/>
                  <a:gd name="T10" fmla="*/ 307 w 315"/>
                  <a:gd name="T11" fmla="*/ 65 h 75"/>
                  <a:gd name="T12" fmla="*/ 301 w 315"/>
                  <a:gd name="T13" fmla="*/ 69 h 75"/>
                  <a:gd name="T14" fmla="*/ 295 w 315"/>
                  <a:gd name="T15" fmla="*/ 73 h 75"/>
                  <a:gd name="T16" fmla="*/ 291 w 315"/>
                  <a:gd name="T17" fmla="*/ 75 h 75"/>
                  <a:gd name="T18" fmla="*/ 283 w 315"/>
                  <a:gd name="T19" fmla="*/ 75 h 75"/>
                  <a:gd name="T20" fmla="*/ 32 w 315"/>
                  <a:gd name="T21" fmla="*/ 75 h 75"/>
                  <a:gd name="T22" fmla="*/ 32 w 315"/>
                  <a:gd name="T23" fmla="*/ 75 h 75"/>
                  <a:gd name="T24" fmla="*/ 26 w 315"/>
                  <a:gd name="T25" fmla="*/ 75 h 75"/>
                  <a:gd name="T26" fmla="*/ 20 w 315"/>
                  <a:gd name="T27" fmla="*/ 73 h 75"/>
                  <a:gd name="T28" fmla="*/ 14 w 315"/>
                  <a:gd name="T29" fmla="*/ 69 h 75"/>
                  <a:gd name="T30" fmla="*/ 10 w 315"/>
                  <a:gd name="T31" fmla="*/ 65 h 75"/>
                  <a:gd name="T32" fmla="*/ 6 w 315"/>
                  <a:gd name="T33" fmla="*/ 59 h 75"/>
                  <a:gd name="T34" fmla="*/ 2 w 315"/>
                  <a:gd name="T35" fmla="*/ 53 h 75"/>
                  <a:gd name="T36" fmla="*/ 2 w 315"/>
                  <a:gd name="T37" fmla="*/ 45 h 75"/>
                  <a:gd name="T38" fmla="*/ 0 w 315"/>
                  <a:gd name="T39" fmla="*/ 37 h 75"/>
                  <a:gd name="T40" fmla="*/ 0 w 315"/>
                  <a:gd name="T41" fmla="*/ 37 h 75"/>
                  <a:gd name="T42" fmla="*/ 0 w 315"/>
                  <a:gd name="T43" fmla="*/ 37 h 75"/>
                  <a:gd name="T44" fmla="*/ 2 w 315"/>
                  <a:gd name="T45" fmla="*/ 29 h 75"/>
                  <a:gd name="T46" fmla="*/ 2 w 315"/>
                  <a:gd name="T47" fmla="*/ 23 h 75"/>
                  <a:gd name="T48" fmla="*/ 6 w 315"/>
                  <a:gd name="T49" fmla="*/ 17 h 75"/>
                  <a:gd name="T50" fmla="*/ 10 w 315"/>
                  <a:gd name="T51" fmla="*/ 11 h 75"/>
                  <a:gd name="T52" fmla="*/ 14 w 315"/>
                  <a:gd name="T53" fmla="*/ 5 h 75"/>
                  <a:gd name="T54" fmla="*/ 20 w 315"/>
                  <a:gd name="T55" fmla="*/ 4 h 75"/>
                  <a:gd name="T56" fmla="*/ 26 w 315"/>
                  <a:gd name="T57" fmla="*/ 2 h 75"/>
                  <a:gd name="T58" fmla="*/ 32 w 315"/>
                  <a:gd name="T59" fmla="*/ 0 h 75"/>
                  <a:gd name="T60" fmla="*/ 283 w 315"/>
                  <a:gd name="T61" fmla="*/ 0 h 75"/>
                  <a:gd name="T62" fmla="*/ 283 w 315"/>
                  <a:gd name="T63" fmla="*/ 0 h 75"/>
                  <a:gd name="T64" fmla="*/ 291 w 315"/>
                  <a:gd name="T65" fmla="*/ 2 h 75"/>
                  <a:gd name="T66" fmla="*/ 295 w 315"/>
                  <a:gd name="T67" fmla="*/ 4 h 75"/>
                  <a:gd name="T68" fmla="*/ 301 w 315"/>
                  <a:gd name="T69" fmla="*/ 5 h 75"/>
                  <a:gd name="T70" fmla="*/ 307 w 315"/>
                  <a:gd name="T71" fmla="*/ 11 h 75"/>
                  <a:gd name="T72" fmla="*/ 309 w 315"/>
                  <a:gd name="T73" fmla="*/ 17 h 75"/>
                  <a:gd name="T74" fmla="*/ 313 w 315"/>
                  <a:gd name="T75" fmla="*/ 23 h 75"/>
                  <a:gd name="T76" fmla="*/ 315 w 315"/>
                  <a:gd name="T77" fmla="*/ 29 h 75"/>
                  <a:gd name="T78" fmla="*/ 315 w 315"/>
                  <a:gd name="T79" fmla="*/ 37 h 75"/>
                  <a:gd name="T80" fmla="*/ 315 w 315"/>
                  <a:gd name="T81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15" h="75">
                    <a:moveTo>
                      <a:pt x="315" y="37"/>
                    </a:moveTo>
                    <a:lnTo>
                      <a:pt x="315" y="37"/>
                    </a:lnTo>
                    <a:lnTo>
                      <a:pt x="315" y="45"/>
                    </a:lnTo>
                    <a:lnTo>
                      <a:pt x="313" y="53"/>
                    </a:lnTo>
                    <a:lnTo>
                      <a:pt x="309" y="59"/>
                    </a:lnTo>
                    <a:lnTo>
                      <a:pt x="307" y="65"/>
                    </a:lnTo>
                    <a:lnTo>
                      <a:pt x="301" y="69"/>
                    </a:lnTo>
                    <a:lnTo>
                      <a:pt x="295" y="73"/>
                    </a:lnTo>
                    <a:lnTo>
                      <a:pt x="291" y="75"/>
                    </a:lnTo>
                    <a:lnTo>
                      <a:pt x="283" y="75"/>
                    </a:lnTo>
                    <a:lnTo>
                      <a:pt x="32" y="75"/>
                    </a:lnTo>
                    <a:lnTo>
                      <a:pt x="32" y="75"/>
                    </a:lnTo>
                    <a:lnTo>
                      <a:pt x="26" y="75"/>
                    </a:lnTo>
                    <a:lnTo>
                      <a:pt x="20" y="73"/>
                    </a:lnTo>
                    <a:lnTo>
                      <a:pt x="14" y="69"/>
                    </a:lnTo>
                    <a:lnTo>
                      <a:pt x="10" y="65"/>
                    </a:lnTo>
                    <a:lnTo>
                      <a:pt x="6" y="59"/>
                    </a:lnTo>
                    <a:lnTo>
                      <a:pt x="2" y="53"/>
                    </a:lnTo>
                    <a:lnTo>
                      <a:pt x="2" y="45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2" y="29"/>
                    </a:lnTo>
                    <a:lnTo>
                      <a:pt x="2" y="23"/>
                    </a:lnTo>
                    <a:lnTo>
                      <a:pt x="6" y="17"/>
                    </a:lnTo>
                    <a:lnTo>
                      <a:pt x="10" y="11"/>
                    </a:lnTo>
                    <a:lnTo>
                      <a:pt x="14" y="5"/>
                    </a:lnTo>
                    <a:lnTo>
                      <a:pt x="20" y="4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283" y="0"/>
                    </a:lnTo>
                    <a:lnTo>
                      <a:pt x="283" y="0"/>
                    </a:lnTo>
                    <a:lnTo>
                      <a:pt x="291" y="2"/>
                    </a:lnTo>
                    <a:lnTo>
                      <a:pt x="295" y="4"/>
                    </a:lnTo>
                    <a:lnTo>
                      <a:pt x="301" y="5"/>
                    </a:lnTo>
                    <a:lnTo>
                      <a:pt x="307" y="11"/>
                    </a:lnTo>
                    <a:lnTo>
                      <a:pt x="309" y="17"/>
                    </a:lnTo>
                    <a:lnTo>
                      <a:pt x="313" y="23"/>
                    </a:lnTo>
                    <a:lnTo>
                      <a:pt x="315" y="29"/>
                    </a:lnTo>
                    <a:lnTo>
                      <a:pt x="315" y="37"/>
                    </a:lnTo>
                    <a:lnTo>
                      <a:pt x="31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4162425" y="5818188"/>
                <a:ext cx="455612" cy="180975"/>
              </a:xfrm>
              <a:custGeom>
                <a:avLst/>
                <a:gdLst>
                  <a:gd name="T0" fmla="*/ 0 w 287"/>
                  <a:gd name="T1" fmla="*/ 0 h 114"/>
                  <a:gd name="T2" fmla="*/ 0 w 287"/>
                  <a:gd name="T3" fmla="*/ 0 h 114"/>
                  <a:gd name="T4" fmla="*/ 2 w 287"/>
                  <a:gd name="T5" fmla="*/ 12 h 114"/>
                  <a:gd name="T6" fmla="*/ 4 w 287"/>
                  <a:gd name="T7" fmla="*/ 22 h 114"/>
                  <a:gd name="T8" fmla="*/ 6 w 287"/>
                  <a:gd name="T9" fmla="*/ 34 h 114"/>
                  <a:gd name="T10" fmla="*/ 12 w 287"/>
                  <a:gd name="T11" fmla="*/ 44 h 114"/>
                  <a:gd name="T12" fmla="*/ 18 w 287"/>
                  <a:gd name="T13" fmla="*/ 54 h 114"/>
                  <a:gd name="T14" fmla="*/ 24 w 287"/>
                  <a:gd name="T15" fmla="*/ 64 h 114"/>
                  <a:gd name="T16" fmla="*/ 42 w 287"/>
                  <a:gd name="T17" fmla="*/ 80 h 114"/>
                  <a:gd name="T18" fmla="*/ 64 w 287"/>
                  <a:gd name="T19" fmla="*/ 94 h 114"/>
                  <a:gd name="T20" fmla="*/ 88 w 287"/>
                  <a:gd name="T21" fmla="*/ 106 h 114"/>
                  <a:gd name="T22" fmla="*/ 116 w 287"/>
                  <a:gd name="T23" fmla="*/ 112 h 114"/>
                  <a:gd name="T24" fmla="*/ 144 w 287"/>
                  <a:gd name="T25" fmla="*/ 114 h 114"/>
                  <a:gd name="T26" fmla="*/ 144 w 287"/>
                  <a:gd name="T27" fmla="*/ 114 h 114"/>
                  <a:gd name="T28" fmla="*/ 174 w 287"/>
                  <a:gd name="T29" fmla="*/ 112 h 114"/>
                  <a:gd name="T30" fmla="*/ 200 w 287"/>
                  <a:gd name="T31" fmla="*/ 106 h 114"/>
                  <a:gd name="T32" fmla="*/ 223 w 287"/>
                  <a:gd name="T33" fmla="*/ 94 h 114"/>
                  <a:gd name="T34" fmla="*/ 245 w 287"/>
                  <a:gd name="T35" fmla="*/ 80 h 114"/>
                  <a:gd name="T36" fmla="*/ 263 w 287"/>
                  <a:gd name="T37" fmla="*/ 64 h 114"/>
                  <a:gd name="T38" fmla="*/ 269 w 287"/>
                  <a:gd name="T39" fmla="*/ 54 h 114"/>
                  <a:gd name="T40" fmla="*/ 277 w 287"/>
                  <a:gd name="T41" fmla="*/ 44 h 114"/>
                  <a:gd name="T42" fmla="*/ 281 w 287"/>
                  <a:gd name="T43" fmla="*/ 34 h 114"/>
                  <a:gd name="T44" fmla="*/ 285 w 287"/>
                  <a:gd name="T45" fmla="*/ 22 h 114"/>
                  <a:gd name="T46" fmla="*/ 287 w 287"/>
                  <a:gd name="T47" fmla="*/ 12 h 114"/>
                  <a:gd name="T48" fmla="*/ 287 w 287"/>
                  <a:gd name="T49" fmla="*/ 0 h 114"/>
                  <a:gd name="T50" fmla="*/ 0 w 287"/>
                  <a:gd name="T5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7" h="114">
                    <a:moveTo>
                      <a:pt x="0" y="0"/>
                    </a:moveTo>
                    <a:lnTo>
                      <a:pt x="0" y="0"/>
                    </a:lnTo>
                    <a:lnTo>
                      <a:pt x="2" y="12"/>
                    </a:lnTo>
                    <a:lnTo>
                      <a:pt x="4" y="22"/>
                    </a:lnTo>
                    <a:lnTo>
                      <a:pt x="6" y="34"/>
                    </a:lnTo>
                    <a:lnTo>
                      <a:pt x="12" y="44"/>
                    </a:lnTo>
                    <a:lnTo>
                      <a:pt x="18" y="54"/>
                    </a:lnTo>
                    <a:lnTo>
                      <a:pt x="24" y="64"/>
                    </a:lnTo>
                    <a:lnTo>
                      <a:pt x="42" y="80"/>
                    </a:lnTo>
                    <a:lnTo>
                      <a:pt x="64" y="94"/>
                    </a:lnTo>
                    <a:lnTo>
                      <a:pt x="88" y="106"/>
                    </a:lnTo>
                    <a:lnTo>
                      <a:pt x="116" y="112"/>
                    </a:lnTo>
                    <a:lnTo>
                      <a:pt x="144" y="114"/>
                    </a:lnTo>
                    <a:lnTo>
                      <a:pt x="144" y="114"/>
                    </a:lnTo>
                    <a:lnTo>
                      <a:pt x="174" y="112"/>
                    </a:lnTo>
                    <a:lnTo>
                      <a:pt x="200" y="106"/>
                    </a:lnTo>
                    <a:lnTo>
                      <a:pt x="223" y="94"/>
                    </a:lnTo>
                    <a:lnTo>
                      <a:pt x="245" y="80"/>
                    </a:lnTo>
                    <a:lnTo>
                      <a:pt x="263" y="64"/>
                    </a:lnTo>
                    <a:lnTo>
                      <a:pt x="269" y="54"/>
                    </a:lnTo>
                    <a:lnTo>
                      <a:pt x="277" y="44"/>
                    </a:lnTo>
                    <a:lnTo>
                      <a:pt x="281" y="34"/>
                    </a:lnTo>
                    <a:lnTo>
                      <a:pt x="285" y="22"/>
                    </a:lnTo>
                    <a:lnTo>
                      <a:pt x="287" y="12"/>
                    </a:lnTo>
                    <a:lnTo>
                      <a:pt x="28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5"/>
              <p:cNvSpPr>
                <a:spLocks noEditPoints="1"/>
              </p:cNvSpPr>
              <p:nvPr/>
            </p:nvSpPr>
            <p:spPr bwMode="auto">
              <a:xfrm>
                <a:off x="3800475" y="4230688"/>
                <a:ext cx="1179512" cy="1322388"/>
              </a:xfrm>
              <a:custGeom>
                <a:avLst/>
                <a:gdLst>
                  <a:gd name="T0" fmla="*/ 741 w 743"/>
                  <a:gd name="T1" fmla="*/ 344 h 833"/>
                  <a:gd name="T2" fmla="*/ 713 w 743"/>
                  <a:gd name="T3" fmla="*/ 234 h 833"/>
                  <a:gd name="T4" fmla="*/ 657 w 743"/>
                  <a:gd name="T5" fmla="*/ 140 h 833"/>
                  <a:gd name="T6" fmla="*/ 579 w 743"/>
                  <a:gd name="T7" fmla="*/ 66 h 833"/>
                  <a:gd name="T8" fmla="*/ 481 w 743"/>
                  <a:gd name="T9" fmla="*/ 18 h 833"/>
                  <a:gd name="T10" fmla="*/ 372 w 743"/>
                  <a:gd name="T11" fmla="*/ 0 h 833"/>
                  <a:gd name="T12" fmla="*/ 298 w 743"/>
                  <a:gd name="T13" fmla="*/ 8 h 833"/>
                  <a:gd name="T14" fmla="*/ 194 w 743"/>
                  <a:gd name="T15" fmla="*/ 46 h 833"/>
                  <a:gd name="T16" fmla="*/ 108 w 743"/>
                  <a:gd name="T17" fmla="*/ 112 h 833"/>
                  <a:gd name="T18" fmla="*/ 44 w 743"/>
                  <a:gd name="T19" fmla="*/ 200 h 833"/>
                  <a:gd name="T20" fmla="*/ 8 w 743"/>
                  <a:gd name="T21" fmla="*/ 306 h 833"/>
                  <a:gd name="T22" fmla="*/ 0 w 743"/>
                  <a:gd name="T23" fmla="*/ 384 h 833"/>
                  <a:gd name="T24" fmla="*/ 18 w 743"/>
                  <a:gd name="T25" fmla="*/ 519 h 833"/>
                  <a:gd name="T26" fmla="*/ 56 w 743"/>
                  <a:gd name="T27" fmla="*/ 621 h 833"/>
                  <a:gd name="T28" fmla="*/ 106 w 743"/>
                  <a:gd name="T29" fmla="*/ 699 h 833"/>
                  <a:gd name="T30" fmla="*/ 194 w 743"/>
                  <a:gd name="T31" fmla="*/ 797 h 833"/>
                  <a:gd name="T32" fmla="*/ 519 w 743"/>
                  <a:gd name="T33" fmla="*/ 833 h 833"/>
                  <a:gd name="T34" fmla="*/ 553 w 743"/>
                  <a:gd name="T35" fmla="*/ 797 h 833"/>
                  <a:gd name="T36" fmla="*/ 645 w 743"/>
                  <a:gd name="T37" fmla="*/ 699 h 833"/>
                  <a:gd name="T38" fmla="*/ 695 w 743"/>
                  <a:gd name="T39" fmla="*/ 621 h 833"/>
                  <a:gd name="T40" fmla="*/ 731 w 743"/>
                  <a:gd name="T41" fmla="*/ 519 h 833"/>
                  <a:gd name="T42" fmla="*/ 743 w 743"/>
                  <a:gd name="T43" fmla="*/ 384 h 833"/>
                  <a:gd name="T44" fmla="*/ 531 w 743"/>
                  <a:gd name="T45" fmla="*/ 727 h 833"/>
                  <a:gd name="T46" fmla="*/ 256 w 743"/>
                  <a:gd name="T47" fmla="*/ 769 h 833"/>
                  <a:gd name="T48" fmla="*/ 186 w 743"/>
                  <a:gd name="T49" fmla="*/ 693 h 833"/>
                  <a:gd name="T50" fmla="*/ 124 w 743"/>
                  <a:gd name="T51" fmla="*/ 613 h 833"/>
                  <a:gd name="T52" fmla="*/ 96 w 743"/>
                  <a:gd name="T53" fmla="*/ 553 h 833"/>
                  <a:gd name="T54" fmla="*/ 74 w 743"/>
                  <a:gd name="T55" fmla="*/ 477 h 833"/>
                  <a:gd name="T56" fmla="*/ 66 w 743"/>
                  <a:gd name="T57" fmla="*/ 382 h 833"/>
                  <a:gd name="T58" fmla="*/ 70 w 743"/>
                  <a:gd name="T59" fmla="*/ 320 h 833"/>
                  <a:gd name="T60" fmla="*/ 100 w 743"/>
                  <a:gd name="T61" fmla="*/ 232 h 833"/>
                  <a:gd name="T62" fmla="*/ 156 w 743"/>
                  <a:gd name="T63" fmla="*/ 156 h 833"/>
                  <a:gd name="T64" fmla="*/ 202 w 743"/>
                  <a:gd name="T65" fmla="*/ 118 h 833"/>
                  <a:gd name="T66" fmla="*/ 284 w 743"/>
                  <a:gd name="T67" fmla="*/ 78 h 833"/>
                  <a:gd name="T68" fmla="*/ 372 w 743"/>
                  <a:gd name="T69" fmla="*/ 64 h 833"/>
                  <a:gd name="T70" fmla="*/ 432 w 743"/>
                  <a:gd name="T71" fmla="*/ 70 h 833"/>
                  <a:gd name="T72" fmla="*/ 515 w 743"/>
                  <a:gd name="T73" fmla="*/ 102 h 833"/>
                  <a:gd name="T74" fmla="*/ 585 w 743"/>
                  <a:gd name="T75" fmla="*/ 158 h 833"/>
                  <a:gd name="T76" fmla="*/ 625 w 743"/>
                  <a:gd name="T77" fmla="*/ 206 h 833"/>
                  <a:gd name="T78" fmla="*/ 663 w 743"/>
                  <a:gd name="T79" fmla="*/ 290 h 833"/>
                  <a:gd name="T80" fmla="*/ 679 w 743"/>
                  <a:gd name="T81" fmla="*/ 384 h 833"/>
                  <a:gd name="T82" fmla="*/ 675 w 743"/>
                  <a:gd name="T83" fmla="*/ 451 h 833"/>
                  <a:gd name="T84" fmla="*/ 661 w 743"/>
                  <a:gd name="T85" fmla="*/ 535 h 833"/>
                  <a:gd name="T86" fmla="*/ 633 w 743"/>
                  <a:gd name="T87" fmla="*/ 601 h 833"/>
                  <a:gd name="T88" fmla="*/ 585 w 743"/>
                  <a:gd name="T89" fmla="*/ 669 h 833"/>
                  <a:gd name="T90" fmla="*/ 531 w 743"/>
                  <a:gd name="T91" fmla="*/ 727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43" h="833">
                    <a:moveTo>
                      <a:pt x="743" y="384"/>
                    </a:moveTo>
                    <a:lnTo>
                      <a:pt x="743" y="384"/>
                    </a:lnTo>
                    <a:lnTo>
                      <a:pt x="741" y="344"/>
                    </a:lnTo>
                    <a:lnTo>
                      <a:pt x="735" y="306"/>
                    </a:lnTo>
                    <a:lnTo>
                      <a:pt x="725" y="270"/>
                    </a:lnTo>
                    <a:lnTo>
                      <a:pt x="713" y="234"/>
                    </a:lnTo>
                    <a:lnTo>
                      <a:pt x="697" y="200"/>
                    </a:lnTo>
                    <a:lnTo>
                      <a:pt x="677" y="168"/>
                    </a:lnTo>
                    <a:lnTo>
                      <a:pt x="657" y="140"/>
                    </a:lnTo>
                    <a:lnTo>
                      <a:pt x="633" y="112"/>
                    </a:lnTo>
                    <a:lnTo>
                      <a:pt x="607" y="88"/>
                    </a:lnTo>
                    <a:lnTo>
                      <a:pt x="579" y="66"/>
                    </a:lnTo>
                    <a:lnTo>
                      <a:pt x="547" y="46"/>
                    </a:lnTo>
                    <a:lnTo>
                      <a:pt x="515" y="30"/>
                    </a:lnTo>
                    <a:lnTo>
                      <a:pt x="481" y="18"/>
                    </a:lnTo>
                    <a:lnTo>
                      <a:pt x="447" y="8"/>
                    </a:lnTo>
                    <a:lnTo>
                      <a:pt x="410" y="2"/>
                    </a:lnTo>
                    <a:lnTo>
                      <a:pt x="372" y="0"/>
                    </a:lnTo>
                    <a:lnTo>
                      <a:pt x="372" y="0"/>
                    </a:lnTo>
                    <a:lnTo>
                      <a:pt x="334" y="2"/>
                    </a:lnTo>
                    <a:lnTo>
                      <a:pt x="298" y="8"/>
                    </a:lnTo>
                    <a:lnTo>
                      <a:pt x="262" y="18"/>
                    </a:lnTo>
                    <a:lnTo>
                      <a:pt x="228" y="30"/>
                    </a:lnTo>
                    <a:lnTo>
                      <a:pt x="194" y="46"/>
                    </a:lnTo>
                    <a:lnTo>
                      <a:pt x="164" y="66"/>
                    </a:lnTo>
                    <a:lnTo>
                      <a:pt x="134" y="88"/>
                    </a:lnTo>
                    <a:lnTo>
                      <a:pt x="108" y="112"/>
                    </a:lnTo>
                    <a:lnTo>
                      <a:pt x="84" y="140"/>
                    </a:lnTo>
                    <a:lnTo>
                      <a:pt x="62" y="168"/>
                    </a:lnTo>
                    <a:lnTo>
                      <a:pt x="44" y="200"/>
                    </a:lnTo>
                    <a:lnTo>
                      <a:pt x="28" y="234"/>
                    </a:lnTo>
                    <a:lnTo>
                      <a:pt x="16" y="270"/>
                    </a:lnTo>
                    <a:lnTo>
                      <a:pt x="8" y="306"/>
                    </a:lnTo>
                    <a:lnTo>
                      <a:pt x="2" y="34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4" y="433"/>
                    </a:lnTo>
                    <a:lnTo>
                      <a:pt x="8" y="477"/>
                    </a:lnTo>
                    <a:lnTo>
                      <a:pt x="18" y="519"/>
                    </a:lnTo>
                    <a:lnTo>
                      <a:pt x="28" y="557"/>
                    </a:lnTo>
                    <a:lnTo>
                      <a:pt x="40" y="591"/>
                    </a:lnTo>
                    <a:lnTo>
                      <a:pt x="56" y="621"/>
                    </a:lnTo>
                    <a:lnTo>
                      <a:pt x="72" y="649"/>
                    </a:lnTo>
                    <a:lnTo>
                      <a:pt x="88" y="675"/>
                    </a:lnTo>
                    <a:lnTo>
                      <a:pt x="106" y="699"/>
                    </a:lnTo>
                    <a:lnTo>
                      <a:pt x="124" y="721"/>
                    </a:lnTo>
                    <a:lnTo>
                      <a:pt x="160" y="761"/>
                    </a:lnTo>
                    <a:lnTo>
                      <a:pt x="194" y="797"/>
                    </a:lnTo>
                    <a:lnTo>
                      <a:pt x="210" y="815"/>
                    </a:lnTo>
                    <a:lnTo>
                      <a:pt x="224" y="833"/>
                    </a:lnTo>
                    <a:lnTo>
                      <a:pt x="519" y="833"/>
                    </a:lnTo>
                    <a:lnTo>
                      <a:pt x="519" y="833"/>
                    </a:lnTo>
                    <a:lnTo>
                      <a:pt x="535" y="815"/>
                    </a:lnTo>
                    <a:lnTo>
                      <a:pt x="553" y="797"/>
                    </a:lnTo>
                    <a:lnTo>
                      <a:pt x="589" y="761"/>
                    </a:lnTo>
                    <a:lnTo>
                      <a:pt x="627" y="721"/>
                    </a:lnTo>
                    <a:lnTo>
                      <a:pt x="645" y="699"/>
                    </a:lnTo>
                    <a:lnTo>
                      <a:pt x="663" y="675"/>
                    </a:lnTo>
                    <a:lnTo>
                      <a:pt x="679" y="649"/>
                    </a:lnTo>
                    <a:lnTo>
                      <a:pt x="695" y="621"/>
                    </a:lnTo>
                    <a:lnTo>
                      <a:pt x="709" y="591"/>
                    </a:lnTo>
                    <a:lnTo>
                      <a:pt x="721" y="557"/>
                    </a:lnTo>
                    <a:lnTo>
                      <a:pt x="731" y="519"/>
                    </a:lnTo>
                    <a:lnTo>
                      <a:pt x="739" y="477"/>
                    </a:lnTo>
                    <a:lnTo>
                      <a:pt x="743" y="433"/>
                    </a:lnTo>
                    <a:lnTo>
                      <a:pt x="743" y="384"/>
                    </a:lnTo>
                    <a:lnTo>
                      <a:pt x="743" y="384"/>
                    </a:lnTo>
                    <a:close/>
                    <a:moveTo>
                      <a:pt x="531" y="727"/>
                    </a:moveTo>
                    <a:lnTo>
                      <a:pt x="531" y="727"/>
                    </a:lnTo>
                    <a:lnTo>
                      <a:pt x="491" y="769"/>
                    </a:lnTo>
                    <a:lnTo>
                      <a:pt x="256" y="769"/>
                    </a:lnTo>
                    <a:lnTo>
                      <a:pt x="256" y="769"/>
                    </a:lnTo>
                    <a:lnTo>
                      <a:pt x="212" y="721"/>
                    </a:lnTo>
                    <a:lnTo>
                      <a:pt x="212" y="721"/>
                    </a:lnTo>
                    <a:lnTo>
                      <a:pt x="186" y="693"/>
                    </a:lnTo>
                    <a:lnTo>
                      <a:pt x="160" y="663"/>
                    </a:lnTo>
                    <a:lnTo>
                      <a:pt x="136" y="631"/>
                    </a:lnTo>
                    <a:lnTo>
                      <a:pt x="124" y="613"/>
                    </a:lnTo>
                    <a:lnTo>
                      <a:pt x="114" y="595"/>
                    </a:lnTo>
                    <a:lnTo>
                      <a:pt x="104" y="573"/>
                    </a:lnTo>
                    <a:lnTo>
                      <a:pt x="96" y="553"/>
                    </a:lnTo>
                    <a:lnTo>
                      <a:pt x="88" y="529"/>
                    </a:lnTo>
                    <a:lnTo>
                      <a:pt x="80" y="503"/>
                    </a:lnTo>
                    <a:lnTo>
                      <a:pt x="74" y="477"/>
                    </a:lnTo>
                    <a:lnTo>
                      <a:pt x="70" y="447"/>
                    </a:lnTo>
                    <a:lnTo>
                      <a:pt x="68" y="416"/>
                    </a:lnTo>
                    <a:lnTo>
                      <a:pt x="66" y="382"/>
                    </a:lnTo>
                    <a:lnTo>
                      <a:pt x="66" y="382"/>
                    </a:lnTo>
                    <a:lnTo>
                      <a:pt x="66" y="350"/>
                    </a:lnTo>
                    <a:lnTo>
                      <a:pt x="70" y="320"/>
                    </a:lnTo>
                    <a:lnTo>
                      <a:pt x="78" y="290"/>
                    </a:lnTo>
                    <a:lnTo>
                      <a:pt x="88" y="260"/>
                    </a:lnTo>
                    <a:lnTo>
                      <a:pt x="100" y="232"/>
                    </a:lnTo>
                    <a:lnTo>
                      <a:pt x="116" y="206"/>
                    </a:lnTo>
                    <a:lnTo>
                      <a:pt x="134" y="180"/>
                    </a:lnTo>
                    <a:lnTo>
                      <a:pt x="156" y="156"/>
                    </a:lnTo>
                    <a:lnTo>
                      <a:pt x="156" y="156"/>
                    </a:lnTo>
                    <a:lnTo>
                      <a:pt x="178" y="136"/>
                    </a:lnTo>
                    <a:lnTo>
                      <a:pt x="202" y="118"/>
                    </a:lnTo>
                    <a:lnTo>
                      <a:pt x="228" y="102"/>
                    </a:lnTo>
                    <a:lnTo>
                      <a:pt x="256" y="88"/>
                    </a:lnTo>
                    <a:lnTo>
                      <a:pt x="284" y="78"/>
                    </a:lnTo>
                    <a:lnTo>
                      <a:pt x="312" y="70"/>
                    </a:lnTo>
                    <a:lnTo>
                      <a:pt x="342" y="66"/>
                    </a:lnTo>
                    <a:lnTo>
                      <a:pt x="372" y="64"/>
                    </a:lnTo>
                    <a:lnTo>
                      <a:pt x="372" y="64"/>
                    </a:lnTo>
                    <a:lnTo>
                      <a:pt x="402" y="66"/>
                    </a:lnTo>
                    <a:lnTo>
                      <a:pt x="432" y="70"/>
                    </a:lnTo>
                    <a:lnTo>
                      <a:pt x="459" y="78"/>
                    </a:lnTo>
                    <a:lnTo>
                      <a:pt x="487" y="88"/>
                    </a:lnTo>
                    <a:lnTo>
                      <a:pt x="515" y="102"/>
                    </a:lnTo>
                    <a:lnTo>
                      <a:pt x="539" y="118"/>
                    </a:lnTo>
                    <a:lnTo>
                      <a:pt x="563" y="136"/>
                    </a:lnTo>
                    <a:lnTo>
                      <a:pt x="585" y="158"/>
                    </a:lnTo>
                    <a:lnTo>
                      <a:pt x="585" y="158"/>
                    </a:lnTo>
                    <a:lnTo>
                      <a:pt x="607" y="180"/>
                    </a:lnTo>
                    <a:lnTo>
                      <a:pt x="625" y="206"/>
                    </a:lnTo>
                    <a:lnTo>
                      <a:pt x="641" y="232"/>
                    </a:lnTo>
                    <a:lnTo>
                      <a:pt x="653" y="262"/>
                    </a:lnTo>
                    <a:lnTo>
                      <a:pt x="663" y="290"/>
                    </a:lnTo>
                    <a:lnTo>
                      <a:pt x="671" y="322"/>
                    </a:lnTo>
                    <a:lnTo>
                      <a:pt x="675" y="352"/>
                    </a:lnTo>
                    <a:lnTo>
                      <a:pt x="679" y="384"/>
                    </a:lnTo>
                    <a:lnTo>
                      <a:pt x="679" y="384"/>
                    </a:lnTo>
                    <a:lnTo>
                      <a:pt x="677" y="419"/>
                    </a:lnTo>
                    <a:lnTo>
                      <a:pt x="675" y="451"/>
                    </a:lnTo>
                    <a:lnTo>
                      <a:pt x="671" y="481"/>
                    </a:lnTo>
                    <a:lnTo>
                      <a:pt x="667" y="509"/>
                    </a:lnTo>
                    <a:lnTo>
                      <a:pt x="661" y="535"/>
                    </a:lnTo>
                    <a:lnTo>
                      <a:pt x="653" y="557"/>
                    </a:lnTo>
                    <a:lnTo>
                      <a:pt x="643" y="579"/>
                    </a:lnTo>
                    <a:lnTo>
                      <a:pt x="633" y="601"/>
                    </a:lnTo>
                    <a:lnTo>
                      <a:pt x="623" y="619"/>
                    </a:lnTo>
                    <a:lnTo>
                      <a:pt x="611" y="637"/>
                    </a:lnTo>
                    <a:lnTo>
                      <a:pt x="585" y="669"/>
                    </a:lnTo>
                    <a:lnTo>
                      <a:pt x="557" y="699"/>
                    </a:lnTo>
                    <a:lnTo>
                      <a:pt x="531" y="727"/>
                    </a:lnTo>
                    <a:lnTo>
                      <a:pt x="531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4086225" y="4856163"/>
                <a:ext cx="614362" cy="541338"/>
              </a:xfrm>
              <a:custGeom>
                <a:avLst/>
                <a:gdLst>
                  <a:gd name="T0" fmla="*/ 158 w 387"/>
                  <a:gd name="T1" fmla="*/ 0 h 341"/>
                  <a:gd name="T2" fmla="*/ 158 w 387"/>
                  <a:gd name="T3" fmla="*/ 8 h 341"/>
                  <a:gd name="T4" fmla="*/ 164 w 387"/>
                  <a:gd name="T5" fmla="*/ 33 h 341"/>
                  <a:gd name="T6" fmla="*/ 172 w 387"/>
                  <a:gd name="T7" fmla="*/ 45 h 341"/>
                  <a:gd name="T8" fmla="*/ 168 w 387"/>
                  <a:gd name="T9" fmla="*/ 67 h 341"/>
                  <a:gd name="T10" fmla="*/ 158 w 387"/>
                  <a:gd name="T11" fmla="*/ 155 h 341"/>
                  <a:gd name="T12" fmla="*/ 156 w 387"/>
                  <a:gd name="T13" fmla="*/ 213 h 341"/>
                  <a:gd name="T14" fmla="*/ 158 w 387"/>
                  <a:gd name="T15" fmla="*/ 235 h 341"/>
                  <a:gd name="T16" fmla="*/ 172 w 387"/>
                  <a:gd name="T17" fmla="*/ 277 h 341"/>
                  <a:gd name="T18" fmla="*/ 184 w 387"/>
                  <a:gd name="T19" fmla="*/ 295 h 341"/>
                  <a:gd name="T20" fmla="*/ 196 w 387"/>
                  <a:gd name="T21" fmla="*/ 303 h 341"/>
                  <a:gd name="T22" fmla="*/ 202 w 387"/>
                  <a:gd name="T23" fmla="*/ 301 h 341"/>
                  <a:gd name="T24" fmla="*/ 214 w 387"/>
                  <a:gd name="T25" fmla="*/ 287 h 341"/>
                  <a:gd name="T26" fmla="*/ 226 w 387"/>
                  <a:gd name="T27" fmla="*/ 253 h 341"/>
                  <a:gd name="T28" fmla="*/ 230 w 387"/>
                  <a:gd name="T29" fmla="*/ 235 h 341"/>
                  <a:gd name="T30" fmla="*/ 232 w 387"/>
                  <a:gd name="T31" fmla="*/ 185 h 341"/>
                  <a:gd name="T32" fmla="*/ 224 w 387"/>
                  <a:gd name="T33" fmla="*/ 123 h 341"/>
                  <a:gd name="T34" fmla="*/ 210 w 387"/>
                  <a:gd name="T35" fmla="*/ 45 h 341"/>
                  <a:gd name="T36" fmla="*/ 214 w 387"/>
                  <a:gd name="T37" fmla="*/ 41 h 341"/>
                  <a:gd name="T38" fmla="*/ 222 w 387"/>
                  <a:gd name="T39" fmla="*/ 22 h 341"/>
                  <a:gd name="T40" fmla="*/ 285 w 387"/>
                  <a:gd name="T41" fmla="*/ 0 h 341"/>
                  <a:gd name="T42" fmla="*/ 285 w 387"/>
                  <a:gd name="T43" fmla="*/ 0 h 341"/>
                  <a:gd name="T44" fmla="*/ 325 w 387"/>
                  <a:gd name="T45" fmla="*/ 8 h 341"/>
                  <a:gd name="T46" fmla="*/ 359 w 387"/>
                  <a:gd name="T47" fmla="*/ 31 h 341"/>
                  <a:gd name="T48" fmla="*/ 381 w 387"/>
                  <a:gd name="T49" fmla="*/ 67 h 341"/>
                  <a:gd name="T50" fmla="*/ 387 w 387"/>
                  <a:gd name="T51" fmla="*/ 89 h 341"/>
                  <a:gd name="T52" fmla="*/ 387 w 387"/>
                  <a:gd name="T53" fmla="*/ 111 h 341"/>
                  <a:gd name="T54" fmla="*/ 373 w 387"/>
                  <a:gd name="T55" fmla="*/ 229 h 341"/>
                  <a:gd name="T56" fmla="*/ 359 w 387"/>
                  <a:gd name="T57" fmla="*/ 273 h 341"/>
                  <a:gd name="T58" fmla="*/ 339 w 387"/>
                  <a:gd name="T59" fmla="*/ 309 h 341"/>
                  <a:gd name="T60" fmla="*/ 309 w 387"/>
                  <a:gd name="T61" fmla="*/ 333 h 341"/>
                  <a:gd name="T62" fmla="*/ 271 w 387"/>
                  <a:gd name="T63" fmla="*/ 341 h 341"/>
                  <a:gd name="T64" fmla="*/ 118 w 387"/>
                  <a:gd name="T65" fmla="*/ 341 h 341"/>
                  <a:gd name="T66" fmla="*/ 98 w 387"/>
                  <a:gd name="T67" fmla="*/ 339 h 341"/>
                  <a:gd name="T68" fmla="*/ 64 w 387"/>
                  <a:gd name="T69" fmla="*/ 321 h 341"/>
                  <a:gd name="T70" fmla="*/ 38 w 387"/>
                  <a:gd name="T71" fmla="*/ 291 h 341"/>
                  <a:gd name="T72" fmla="*/ 22 w 387"/>
                  <a:gd name="T73" fmla="*/ 251 h 341"/>
                  <a:gd name="T74" fmla="*/ 2 w 387"/>
                  <a:gd name="T75" fmla="*/ 111 h 341"/>
                  <a:gd name="T76" fmla="*/ 0 w 387"/>
                  <a:gd name="T77" fmla="*/ 99 h 341"/>
                  <a:gd name="T78" fmla="*/ 4 w 387"/>
                  <a:gd name="T79" fmla="*/ 77 h 341"/>
                  <a:gd name="T80" fmla="*/ 16 w 387"/>
                  <a:gd name="T81" fmla="*/ 47 h 341"/>
                  <a:gd name="T82" fmla="*/ 44 w 387"/>
                  <a:gd name="T83" fmla="*/ 18 h 341"/>
                  <a:gd name="T84" fmla="*/ 82 w 387"/>
                  <a:gd name="T85" fmla="*/ 2 h 341"/>
                  <a:gd name="T86" fmla="*/ 102 w 387"/>
                  <a:gd name="T87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7" h="341">
                    <a:moveTo>
                      <a:pt x="102" y="0"/>
                    </a:moveTo>
                    <a:lnTo>
                      <a:pt x="158" y="0"/>
                    </a:lnTo>
                    <a:lnTo>
                      <a:pt x="158" y="0"/>
                    </a:lnTo>
                    <a:lnTo>
                      <a:pt x="158" y="8"/>
                    </a:lnTo>
                    <a:lnTo>
                      <a:pt x="160" y="20"/>
                    </a:lnTo>
                    <a:lnTo>
                      <a:pt x="164" y="33"/>
                    </a:lnTo>
                    <a:lnTo>
                      <a:pt x="168" y="39"/>
                    </a:lnTo>
                    <a:lnTo>
                      <a:pt x="172" y="45"/>
                    </a:lnTo>
                    <a:lnTo>
                      <a:pt x="172" y="45"/>
                    </a:lnTo>
                    <a:lnTo>
                      <a:pt x="168" y="67"/>
                    </a:lnTo>
                    <a:lnTo>
                      <a:pt x="162" y="123"/>
                    </a:lnTo>
                    <a:lnTo>
                      <a:pt x="158" y="155"/>
                    </a:lnTo>
                    <a:lnTo>
                      <a:pt x="156" y="185"/>
                    </a:lnTo>
                    <a:lnTo>
                      <a:pt x="156" y="213"/>
                    </a:lnTo>
                    <a:lnTo>
                      <a:pt x="158" y="235"/>
                    </a:lnTo>
                    <a:lnTo>
                      <a:pt x="158" y="235"/>
                    </a:lnTo>
                    <a:lnTo>
                      <a:pt x="164" y="253"/>
                    </a:lnTo>
                    <a:lnTo>
                      <a:pt x="172" y="277"/>
                    </a:lnTo>
                    <a:lnTo>
                      <a:pt x="178" y="287"/>
                    </a:lnTo>
                    <a:lnTo>
                      <a:pt x="184" y="295"/>
                    </a:lnTo>
                    <a:lnTo>
                      <a:pt x="190" y="301"/>
                    </a:lnTo>
                    <a:lnTo>
                      <a:pt x="196" y="303"/>
                    </a:lnTo>
                    <a:lnTo>
                      <a:pt x="196" y="303"/>
                    </a:lnTo>
                    <a:lnTo>
                      <a:pt x="202" y="301"/>
                    </a:lnTo>
                    <a:lnTo>
                      <a:pt x="208" y="295"/>
                    </a:lnTo>
                    <a:lnTo>
                      <a:pt x="214" y="287"/>
                    </a:lnTo>
                    <a:lnTo>
                      <a:pt x="218" y="275"/>
                    </a:lnTo>
                    <a:lnTo>
                      <a:pt x="226" y="253"/>
                    </a:lnTo>
                    <a:lnTo>
                      <a:pt x="230" y="235"/>
                    </a:lnTo>
                    <a:lnTo>
                      <a:pt x="230" y="235"/>
                    </a:lnTo>
                    <a:lnTo>
                      <a:pt x="232" y="213"/>
                    </a:lnTo>
                    <a:lnTo>
                      <a:pt x="232" y="185"/>
                    </a:lnTo>
                    <a:lnTo>
                      <a:pt x="228" y="153"/>
                    </a:lnTo>
                    <a:lnTo>
                      <a:pt x="224" y="123"/>
                    </a:lnTo>
                    <a:lnTo>
                      <a:pt x="216" y="67"/>
                    </a:lnTo>
                    <a:lnTo>
                      <a:pt x="210" y="45"/>
                    </a:lnTo>
                    <a:lnTo>
                      <a:pt x="210" y="45"/>
                    </a:lnTo>
                    <a:lnTo>
                      <a:pt x="214" y="41"/>
                    </a:lnTo>
                    <a:lnTo>
                      <a:pt x="218" y="35"/>
                    </a:lnTo>
                    <a:lnTo>
                      <a:pt x="222" y="22"/>
                    </a:lnTo>
                    <a:lnTo>
                      <a:pt x="226" y="0"/>
                    </a:lnTo>
                    <a:lnTo>
                      <a:pt x="285" y="0"/>
                    </a:lnTo>
                    <a:lnTo>
                      <a:pt x="285" y="0"/>
                    </a:lnTo>
                    <a:lnTo>
                      <a:pt x="285" y="0"/>
                    </a:lnTo>
                    <a:lnTo>
                      <a:pt x="307" y="2"/>
                    </a:lnTo>
                    <a:lnTo>
                      <a:pt x="325" y="8"/>
                    </a:lnTo>
                    <a:lnTo>
                      <a:pt x="343" y="18"/>
                    </a:lnTo>
                    <a:lnTo>
                      <a:pt x="359" y="31"/>
                    </a:lnTo>
                    <a:lnTo>
                      <a:pt x="373" y="49"/>
                    </a:lnTo>
                    <a:lnTo>
                      <a:pt x="381" y="67"/>
                    </a:lnTo>
                    <a:lnTo>
                      <a:pt x="385" y="79"/>
                    </a:lnTo>
                    <a:lnTo>
                      <a:pt x="387" y="89"/>
                    </a:lnTo>
                    <a:lnTo>
                      <a:pt x="387" y="101"/>
                    </a:lnTo>
                    <a:lnTo>
                      <a:pt x="387" y="111"/>
                    </a:lnTo>
                    <a:lnTo>
                      <a:pt x="373" y="229"/>
                    </a:lnTo>
                    <a:lnTo>
                      <a:pt x="373" y="229"/>
                    </a:lnTo>
                    <a:lnTo>
                      <a:pt x="367" y="251"/>
                    </a:lnTo>
                    <a:lnTo>
                      <a:pt x="359" y="273"/>
                    </a:lnTo>
                    <a:lnTo>
                      <a:pt x="349" y="293"/>
                    </a:lnTo>
                    <a:lnTo>
                      <a:pt x="339" y="309"/>
                    </a:lnTo>
                    <a:lnTo>
                      <a:pt x="325" y="323"/>
                    </a:lnTo>
                    <a:lnTo>
                      <a:pt x="309" y="333"/>
                    </a:lnTo>
                    <a:lnTo>
                      <a:pt x="291" y="339"/>
                    </a:lnTo>
                    <a:lnTo>
                      <a:pt x="271" y="341"/>
                    </a:lnTo>
                    <a:lnTo>
                      <a:pt x="118" y="341"/>
                    </a:lnTo>
                    <a:lnTo>
                      <a:pt x="118" y="341"/>
                    </a:lnTo>
                    <a:lnTo>
                      <a:pt x="108" y="341"/>
                    </a:lnTo>
                    <a:lnTo>
                      <a:pt x="98" y="339"/>
                    </a:lnTo>
                    <a:lnTo>
                      <a:pt x="80" y="333"/>
                    </a:lnTo>
                    <a:lnTo>
                      <a:pt x="64" y="321"/>
                    </a:lnTo>
                    <a:lnTo>
                      <a:pt x="50" y="307"/>
                    </a:lnTo>
                    <a:lnTo>
                      <a:pt x="38" y="291"/>
                    </a:lnTo>
                    <a:lnTo>
                      <a:pt x="28" y="271"/>
                    </a:lnTo>
                    <a:lnTo>
                      <a:pt x="22" y="251"/>
                    </a:lnTo>
                    <a:lnTo>
                      <a:pt x="16" y="227"/>
                    </a:lnTo>
                    <a:lnTo>
                      <a:pt x="2" y="111"/>
                    </a:lnTo>
                    <a:lnTo>
                      <a:pt x="2" y="111"/>
                    </a:lnTo>
                    <a:lnTo>
                      <a:pt x="0" y="99"/>
                    </a:lnTo>
                    <a:lnTo>
                      <a:pt x="2" y="87"/>
                    </a:lnTo>
                    <a:lnTo>
                      <a:pt x="4" y="77"/>
                    </a:lnTo>
                    <a:lnTo>
                      <a:pt x="6" y="67"/>
                    </a:lnTo>
                    <a:lnTo>
                      <a:pt x="16" y="47"/>
                    </a:lnTo>
                    <a:lnTo>
                      <a:pt x="28" y="31"/>
                    </a:lnTo>
                    <a:lnTo>
                      <a:pt x="44" y="18"/>
                    </a:lnTo>
                    <a:lnTo>
                      <a:pt x="62" y="8"/>
                    </a:lnTo>
                    <a:lnTo>
                      <a:pt x="82" y="2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4235450" y="4456113"/>
                <a:ext cx="319087" cy="320675"/>
              </a:xfrm>
              <a:custGeom>
                <a:avLst/>
                <a:gdLst>
                  <a:gd name="T0" fmla="*/ 0 w 201"/>
                  <a:gd name="T1" fmla="*/ 102 h 202"/>
                  <a:gd name="T2" fmla="*/ 0 w 201"/>
                  <a:gd name="T3" fmla="*/ 102 h 202"/>
                  <a:gd name="T4" fmla="*/ 2 w 201"/>
                  <a:gd name="T5" fmla="*/ 122 h 202"/>
                  <a:gd name="T6" fmla="*/ 8 w 201"/>
                  <a:gd name="T7" fmla="*/ 140 h 202"/>
                  <a:gd name="T8" fmla="*/ 16 w 201"/>
                  <a:gd name="T9" fmla="*/ 158 h 202"/>
                  <a:gd name="T10" fmla="*/ 28 w 201"/>
                  <a:gd name="T11" fmla="*/ 172 h 202"/>
                  <a:gd name="T12" fmla="*/ 44 w 201"/>
                  <a:gd name="T13" fmla="*/ 186 h 202"/>
                  <a:gd name="T14" fmla="*/ 62 w 201"/>
                  <a:gd name="T15" fmla="*/ 194 h 202"/>
                  <a:gd name="T16" fmla="*/ 80 w 201"/>
                  <a:gd name="T17" fmla="*/ 200 h 202"/>
                  <a:gd name="T18" fmla="*/ 100 w 201"/>
                  <a:gd name="T19" fmla="*/ 202 h 202"/>
                  <a:gd name="T20" fmla="*/ 100 w 201"/>
                  <a:gd name="T21" fmla="*/ 202 h 202"/>
                  <a:gd name="T22" fmla="*/ 122 w 201"/>
                  <a:gd name="T23" fmla="*/ 200 h 202"/>
                  <a:gd name="T24" fmla="*/ 140 w 201"/>
                  <a:gd name="T25" fmla="*/ 194 h 202"/>
                  <a:gd name="T26" fmla="*/ 158 w 201"/>
                  <a:gd name="T27" fmla="*/ 186 h 202"/>
                  <a:gd name="T28" fmla="*/ 171 w 201"/>
                  <a:gd name="T29" fmla="*/ 172 h 202"/>
                  <a:gd name="T30" fmla="*/ 183 w 201"/>
                  <a:gd name="T31" fmla="*/ 158 h 202"/>
                  <a:gd name="T32" fmla="*/ 193 w 201"/>
                  <a:gd name="T33" fmla="*/ 140 h 202"/>
                  <a:gd name="T34" fmla="*/ 199 w 201"/>
                  <a:gd name="T35" fmla="*/ 122 h 202"/>
                  <a:gd name="T36" fmla="*/ 201 w 201"/>
                  <a:gd name="T37" fmla="*/ 102 h 202"/>
                  <a:gd name="T38" fmla="*/ 201 w 201"/>
                  <a:gd name="T39" fmla="*/ 102 h 202"/>
                  <a:gd name="T40" fmla="*/ 199 w 201"/>
                  <a:gd name="T41" fmla="*/ 80 h 202"/>
                  <a:gd name="T42" fmla="*/ 193 w 201"/>
                  <a:gd name="T43" fmla="*/ 62 h 202"/>
                  <a:gd name="T44" fmla="*/ 183 w 201"/>
                  <a:gd name="T45" fmla="*/ 44 h 202"/>
                  <a:gd name="T46" fmla="*/ 171 w 201"/>
                  <a:gd name="T47" fmla="*/ 30 h 202"/>
                  <a:gd name="T48" fmla="*/ 158 w 201"/>
                  <a:gd name="T49" fmla="*/ 16 h 202"/>
                  <a:gd name="T50" fmla="*/ 140 w 201"/>
                  <a:gd name="T51" fmla="*/ 8 h 202"/>
                  <a:gd name="T52" fmla="*/ 122 w 201"/>
                  <a:gd name="T53" fmla="*/ 2 h 202"/>
                  <a:gd name="T54" fmla="*/ 100 w 201"/>
                  <a:gd name="T55" fmla="*/ 0 h 202"/>
                  <a:gd name="T56" fmla="*/ 100 w 201"/>
                  <a:gd name="T57" fmla="*/ 0 h 202"/>
                  <a:gd name="T58" fmla="*/ 80 w 201"/>
                  <a:gd name="T59" fmla="*/ 2 h 202"/>
                  <a:gd name="T60" fmla="*/ 62 w 201"/>
                  <a:gd name="T61" fmla="*/ 8 h 202"/>
                  <a:gd name="T62" fmla="*/ 44 w 201"/>
                  <a:gd name="T63" fmla="*/ 16 h 202"/>
                  <a:gd name="T64" fmla="*/ 28 w 201"/>
                  <a:gd name="T65" fmla="*/ 30 h 202"/>
                  <a:gd name="T66" fmla="*/ 16 w 201"/>
                  <a:gd name="T67" fmla="*/ 44 h 202"/>
                  <a:gd name="T68" fmla="*/ 8 w 201"/>
                  <a:gd name="T69" fmla="*/ 62 h 202"/>
                  <a:gd name="T70" fmla="*/ 2 w 201"/>
                  <a:gd name="T71" fmla="*/ 80 h 202"/>
                  <a:gd name="T72" fmla="*/ 0 w 201"/>
                  <a:gd name="T73" fmla="*/ 102 h 202"/>
                  <a:gd name="T74" fmla="*/ 0 w 201"/>
                  <a:gd name="T75" fmla="*/ 1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1" h="202">
                    <a:moveTo>
                      <a:pt x="0" y="102"/>
                    </a:moveTo>
                    <a:lnTo>
                      <a:pt x="0" y="102"/>
                    </a:lnTo>
                    <a:lnTo>
                      <a:pt x="2" y="122"/>
                    </a:lnTo>
                    <a:lnTo>
                      <a:pt x="8" y="140"/>
                    </a:lnTo>
                    <a:lnTo>
                      <a:pt x="16" y="158"/>
                    </a:lnTo>
                    <a:lnTo>
                      <a:pt x="28" y="172"/>
                    </a:lnTo>
                    <a:lnTo>
                      <a:pt x="44" y="186"/>
                    </a:lnTo>
                    <a:lnTo>
                      <a:pt x="62" y="194"/>
                    </a:lnTo>
                    <a:lnTo>
                      <a:pt x="80" y="200"/>
                    </a:lnTo>
                    <a:lnTo>
                      <a:pt x="100" y="202"/>
                    </a:lnTo>
                    <a:lnTo>
                      <a:pt x="100" y="202"/>
                    </a:lnTo>
                    <a:lnTo>
                      <a:pt x="122" y="200"/>
                    </a:lnTo>
                    <a:lnTo>
                      <a:pt x="140" y="194"/>
                    </a:lnTo>
                    <a:lnTo>
                      <a:pt x="158" y="186"/>
                    </a:lnTo>
                    <a:lnTo>
                      <a:pt x="171" y="172"/>
                    </a:lnTo>
                    <a:lnTo>
                      <a:pt x="183" y="158"/>
                    </a:lnTo>
                    <a:lnTo>
                      <a:pt x="193" y="140"/>
                    </a:lnTo>
                    <a:lnTo>
                      <a:pt x="199" y="122"/>
                    </a:lnTo>
                    <a:lnTo>
                      <a:pt x="201" y="102"/>
                    </a:lnTo>
                    <a:lnTo>
                      <a:pt x="201" y="102"/>
                    </a:lnTo>
                    <a:lnTo>
                      <a:pt x="199" y="80"/>
                    </a:lnTo>
                    <a:lnTo>
                      <a:pt x="193" y="62"/>
                    </a:lnTo>
                    <a:lnTo>
                      <a:pt x="183" y="44"/>
                    </a:lnTo>
                    <a:lnTo>
                      <a:pt x="171" y="30"/>
                    </a:lnTo>
                    <a:lnTo>
                      <a:pt x="158" y="16"/>
                    </a:lnTo>
                    <a:lnTo>
                      <a:pt x="140" y="8"/>
                    </a:lnTo>
                    <a:lnTo>
                      <a:pt x="122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80" y="2"/>
                    </a:lnTo>
                    <a:lnTo>
                      <a:pt x="62" y="8"/>
                    </a:lnTo>
                    <a:lnTo>
                      <a:pt x="44" y="16"/>
                    </a:lnTo>
                    <a:lnTo>
                      <a:pt x="28" y="30"/>
                    </a:lnTo>
                    <a:lnTo>
                      <a:pt x="16" y="44"/>
                    </a:lnTo>
                    <a:lnTo>
                      <a:pt x="8" y="62"/>
                    </a:lnTo>
                    <a:lnTo>
                      <a:pt x="2" y="80"/>
                    </a:lnTo>
                    <a:lnTo>
                      <a:pt x="0" y="102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7" name="矩形 76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06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82765" y="3128569"/>
            <a:ext cx="294664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B.</a:t>
            </a:r>
            <a:r>
              <a:rPr lang="zh-CN" altLang="en-US" sz="20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6482766" y="1738802"/>
            <a:ext cx="296427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A.</a:t>
            </a:r>
            <a:r>
              <a:rPr lang="zh-CN" altLang="en-US" sz="20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482765" y="2145058"/>
            <a:ext cx="378001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82765" y="3536709"/>
            <a:ext cx="378001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372557" y="1972681"/>
            <a:ext cx="3505421" cy="3505421"/>
          </a:xfrm>
          <a:prstGeom prst="ellipse">
            <a:avLst/>
          </a:prstGeom>
          <a:solidFill>
            <a:schemeClr val="bg1"/>
          </a:solidFill>
          <a:ln w="38100"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27112" y="2342776"/>
            <a:ext cx="1596371" cy="1072970"/>
            <a:chOff x="3300413" y="2374901"/>
            <a:chExt cx="774700" cy="520700"/>
          </a:xfrm>
          <a:solidFill>
            <a:srgbClr val="53A80F"/>
          </a:solidFill>
          <a:effectLst/>
        </p:grpSpPr>
        <p:sp>
          <p:nvSpPr>
            <p:cNvPr id="16" name="Freeform 31"/>
            <p:cNvSpPr>
              <a:spLocks noEditPoints="1"/>
            </p:cNvSpPr>
            <p:nvPr/>
          </p:nvSpPr>
          <p:spPr bwMode="auto">
            <a:xfrm>
              <a:off x="3641726" y="2536826"/>
              <a:ext cx="392113" cy="296863"/>
            </a:xfrm>
            <a:custGeom>
              <a:avLst/>
              <a:gdLst>
                <a:gd name="T0" fmla="*/ 124 w 206"/>
                <a:gd name="T1" fmla="*/ 146 h 156"/>
                <a:gd name="T2" fmla="*/ 135 w 206"/>
                <a:gd name="T3" fmla="*/ 126 h 156"/>
                <a:gd name="T4" fmla="*/ 171 w 206"/>
                <a:gd name="T5" fmla="*/ 116 h 156"/>
                <a:gd name="T6" fmla="*/ 159 w 206"/>
                <a:gd name="T7" fmla="*/ 74 h 156"/>
                <a:gd name="T8" fmla="*/ 166 w 206"/>
                <a:gd name="T9" fmla="*/ 72 h 156"/>
                <a:gd name="T10" fmla="*/ 179 w 206"/>
                <a:gd name="T11" fmla="*/ 121 h 156"/>
                <a:gd name="T12" fmla="*/ 175 w 206"/>
                <a:gd name="T13" fmla="*/ 121 h 156"/>
                <a:gd name="T14" fmla="*/ 137 w 206"/>
                <a:gd name="T15" fmla="*/ 133 h 156"/>
                <a:gd name="T16" fmla="*/ 137 w 206"/>
                <a:gd name="T17" fmla="*/ 133 h 156"/>
                <a:gd name="T18" fmla="*/ 130 w 206"/>
                <a:gd name="T19" fmla="*/ 144 h 156"/>
                <a:gd name="T20" fmla="*/ 157 w 206"/>
                <a:gd name="T21" fmla="*/ 151 h 156"/>
                <a:gd name="T22" fmla="*/ 199 w 206"/>
                <a:gd name="T23" fmla="*/ 141 h 156"/>
                <a:gd name="T24" fmla="*/ 205 w 206"/>
                <a:gd name="T25" fmla="*/ 111 h 156"/>
                <a:gd name="T26" fmla="*/ 183 w 206"/>
                <a:gd name="T27" fmla="*/ 44 h 156"/>
                <a:gd name="T28" fmla="*/ 105 w 206"/>
                <a:gd name="T29" fmla="*/ 3 h 156"/>
                <a:gd name="T30" fmla="*/ 25 w 206"/>
                <a:gd name="T31" fmla="*/ 42 h 156"/>
                <a:gd name="T32" fmla="*/ 25 w 206"/>
                <a:gd name="T33" fmla="*/ 42 h 156"/>
                <a:gd name="T34" fmla="*/ 0 w 206"/>
                <a:gd name="T35" fmla="*/ 94 h 156"/>
                <a:gd name="T36" fmla="*/ 6 w 206"/>
                <a:gd name="T37" fmla="*/ 109 h 156"/>
                <a:gd name="T38" fmla="*/ 44 w 206"/>
                <a:gd name="T39" fmla="*/ 118 h 156"/>
                <a:gd name="T40" fmla="*/ 75 w 206"/>
                <a:gd name="T41" fmla="*/ 118 h 156"/>
                <a:gd name="T42" fmla="*/ 96 w 206"/>
                <a:gd name="T43" fmla="*/ 112 h 156"/>
                <a:gd name="T44" fmla="*/ 97 w 206"/>
                <a:gd name="T45" fmla="*/ 108 h 156"/>
                <a:gd name="T46" fmla="*/ 35 w 206"/>
                <a:gd name="T47" fmla="*/ 92 h 156"/>
                <a:gd name="T48" fmla="*/ 35 w 206"/>
                <a:gd name="T49" fmla="*/ 85 h 156"/>
                <a:gd name="T50" fmla="*/ 104 w 206"/>
                <a:gd name="T51" fmla="*/ 107 h 156"/>
                <a:gd name="T52" fmla="*/ 104 w 206"/>
                <a:gd name="T53" fmla="*/ 108 h 156"/>
                <a:gd name="T54" fmla="*/ 100 w 206"/>
                <a:gd name="T55" fmla="*/ 117 h 156"/>
                <a:gd name="T56" fmla="*/ 74 w 206"/>
                <a:gd name="T57" fmla="*/ 124 h 156"/>
                <a:gd name="T58" fmla="*/ 44 w 206"/>
                <a:gd name="T59" fmla="*/ 125 h 156"/>
                <a:gd name="T60" fmla="*/ 42 w 206"/>
                <a:gd name="T61" fmla="*/ 125 h 156"/>
                <a:gd name="T62" fmla="*/ 42 w 206"/>
                <a:gd name="T63" fmla="*/ 125 h 156"/>
                <a:gd name="T64" fmla="*/ 41 w 206"/>
                <a:gd name="T65" fmla="*/ 125 h 156"/>
                <a:gd name="T66" fmla="*/ 41 w 206"/>
                <a:gd name="T67" fmla="*/ 156 h 156"/>
                <a:gd name="T68" fmla="*/ 136 w 206"/>
                <a:gd name="T69" fmla="*/ 156 h 156"/>
                <a:gd name="T70" fmla="*/ 124 w 206"/>
                <a:gd name="T71" fmla="*/ 146 h 156"/>
                <a:gd name="T72" fmla="*/ 92 w 206"/>
                <a:gd name="T73" fmla="*/ 132 h 156"/>
                <a:gd name="T74" fmla="*/ 92 w 206"/>
                <a:gd name="T75" fmla="*/ 149 h 156"/>
                <a:gd name="T76" fmla="*/ 48 w 206"/>
                <a:gd name="T77" fmla="*/ 149 h 156"/>
                <a:gd name="T78" fmla="*/ 48 w 206"/>
                <a:gd name="T79" fmla="*/ 132 h 156"/>
                <a:gd name="T80" fmla="*/ 92 w 206"/>
                <a:gd name="T81" fmla="*/ 1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6" h="156">
                  <a:moveTo>
                    <a:pt x="124" y="146"/>
                  </a:moveTo>
                  <a:cubicBezTo>
                    <a:pt x="120" y="136"/>
                    <a:pt x="129" y="129"/>
                    <a:pt x="135" y="126"/>
                  </a:cubicBezTo>
                  <a:cubicBezTo>
                    <a:pt x="147" y="121"/>
                    <a:pt x="163" y="117"/>
                    <a:pt x="171" y="116"/>
                  </a:cubicBezTo>
                  <a:cubicBezTo>
                    <a:pt x="169" y="110"/>
                    <a:pt x="159" y="74"/>
                    <a:pt x="159" y="74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5" y="121"/>
                    <a:pt x="175" y="121"/>
                    <a:pt x="175" y="121"/>
                  </a:cubicBezTo>
                  <a:cubicBezTo>
                    <a:pt x="175" y="121"/>
                    <a:pt x="152" y="126"/>
                    <a:pt x="137" y="133"/>
                  </a:cubicBezTo>
                  <a:cubicBezTo>
                    <a:pt x="137" y="133"/>
                    <a:pt x="137" y="133"/>
                    <a:pt x="137" y="133"/>
                  </a:cubicBezTo>
                  <a:cubicBezTo>
                    <a:pt x="137" y="133"/>
                    <a:pt x="127" y="137"/>
                    <a:pt x="130" y="144"/>
                  </a:cubicBezTo>
                  <a:cubicBezTo>
                    <a:pt x="131" y="146"/>
                    <a:pt x="133" y="151"/>
                    <a:pt x="157" y="151"/>
                  </a:cubicBezTo>
                  <a:cubicBezTo>
                    <a:pt x="180" y="151"/>
                    <a:pt x="193" y="148"/>
                    <a:pt x="199" y="141"/>
                  </a:cubicBezTo>
                  <a:cubicBezTo>
                    <a:pt x="204" y="135"/>
                    <a:pt x="206" y="126"/>
                    <a:pt x="205" y="111"/>
                  </a:cubicBezTo>
                  <a:cubicBezTo>
                    <a:pt x="201" y="72"/>
                    <a:pt x="183" y="44"/>
                    <a:pt x="183" y="44"/>
                  </a:cubicBezTo>
                  <a:cubicBezTo>
                    <a:pt x="153" y="0"/>
                    <a:pt x="105" y="3"/>
                    <a:pt x="105" y="3"/>
                  </a:cubicBezTo>
                  <a:cubicBezTo>
                    <a:pt x="105" y="3"/>
                    <a:pt x="58" y="0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2"/>
                    <a:pt x="0" y="69"/>
                    <a:pt x="0" y="94"/>
                  </a:cubicBezTo>
                  <a:cubicBezTo>
                    <a:pt x="0" y="100"/>
                    <a:pt x="2" y="105"/>
                    <a:pt x="6" y="109"/>
                  </a:cubicBezTo>
                  <a:cubicBezTo>
                    <a:pt x="14" y="117"/>
                    <a:pt x="32" y="118"/>
                    <a:pt x="44" y="118"/>
                  </a:cubicBezTo>
                  <a:cubicBezTo>
                    <a:pt x="69" y="119"/>
                    <a:pt x="75" y="118"/>
                    <a:pt x="75" y="118"/>
                  </a:cubicBezTo>
                  <a:cubicBezTo>
                    <a:pt x="87" y="117"/>
                    <a:pt x="92" y="116"/>
                    <a:pt x="96" y="112"/>
                  </a:cubicBezTo>
                  <a:cubicBezTo>
                    <a:pt x="97" y="111"/>
                    <a:pt x="97" y="110"/>
                    <a:pt x="97" y="108"/>
                  </a:cubicBezTo>
                  <a:cubicBezTo>
                    <a:pt x="96" y="97"/>
                    <a:pt x="60" y="92"/>
                    <a:pt x="35" y="92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46" y="85"/>
                    <a:pt x="102" y="8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12"/>
                    <a:pt x="103" y="115"/>
                    <a:pt x="100" y="117"/>
                  </a:cubicBezTo>
                  <a:cubicBezTo>
                    <a:pt x="96" y="122"/>
                    <a:pt x="87" y="124"/>
                    <a:pt x="74" y="124"/>
                  </a:cubicBezTo>
                  <a:cubicBezTo>
                    <a:pt x="74" y="124"/>
                    <a:pt x="67" y="125"/>
                    <a:pt x="44" y="125"/>
                  </a:cubicBezTo>
                  <a:cubicBezTo>
                    <a:pt x="44" y="125"/>
                    <a:pt x="43" y="125"/>
                    <a:pt x="42" y="125"/>
                  </a:cubicBezTo>
                  <a:cubicBezTo>
                    <a:pt x="42" y="125"/>
                    <a:pt x="42" y="125"/>
                    <a:pt x="42" y="125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0" y="154"/>
                    <a:pt x="125" y="151"/>
                    <a:pt x="124" y="146"/>
                  </a:cubicBezTo>
                  <a:close/>
                  <a:moveTo>
                    <a:pt x="92" y="132"/>
                  </a:moveTo>
                  <a:cubicBezTo>
                    <a:pt x="92" y="136"/>
                    <a:pt x="92" y="145"/>
                    <a:pt x="92" y="149"/>
                  </a:cubicBezTo>
                  <a:cubicBezTo>
                    <a:pt x="87" y="149"/>
                    <a:pt x="53" y="149"/>
                    <a:pt x="48" y="149"/>
                  </a:cubicBezTo>
                  <a:cubicBezTo>
                    <a:pt x="48" y="145"/>
                    <a:pt x="48" y="136"/>
                    <a:pt x="48" y="132"/>
                  </a:cubicBezTo>
                  <a:cubicBezTo>
                    <a:pt x="53" y="132"/>
                    <a:pt x="87" y="132"/>
                    <a:pt x="92" y="132"/>
                  </a:cubicBez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7" name="Oval 32"/>
            <p:cNvSpPr>
              <a:spLocks noChangeArrowheads="1"/>
            </p:cNvSpPr>
            <p:nvPr/>
          </p:nvSpPr>
          <p:spPr bwMode="auto">
            <a:xfrm>
              <a:off x="3775076" y="2374901"/>
              <a:ext cx="136525" cy="136525"/>
            </a:xfrm>
            <a:prstGeom prst="ellipse">
              <a:avLst/>
            </a:prstGeom>
            <a:solidFill>
              <a:srgbClr val="2E75B6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3633788" y="2776538"/>
              <a:ext cx="61913" cy="30163"/>
            </a:xfrm>
            <a:custGeom>
              <a:avLst/>
              <a:gdLst>
                <a:gd name="T0" fmla="*/ 39 w 39"/>
                <a:gd name="T1" fmla="*/ 12 h 19"/>
                <a:gd name="T2" fmla="*/ 3 w 39"/>
                <a:gd name="T3" fmla="*/ 0 h 19"/>
                <a:gd name="T4" fmla="*/ 0 w 39"/>
                <a:gd name="T5" fmla="*/ 7 h 19"/>
                <a:gd name="T6" fmla="*/ 36 w 39"/>
                <a:gd name="T7" fmla="*/ 19 h 19"/>
                <a:gd name="T8" fmla="*/ 39 w 3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">
                  <a:moveTo>
                    <a:pt x="39" y="12"/>
                  </a:moveTo>
                  <a:lnTo>
                    <a:pt x="3" y="0"/>
                  </a:lnTo>
                  <a:lnTo>
                    <a:pt x="0" y="7"/>
                  </a:lnTo>
                  <a:lnTo>
                    <a:pt x="36" y="19"/>
                  </a:lnTo>
                  <a:lnTo>
                    <a:pt x="39" y="12"/>
                  </a:ln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3630613" y="2819401"/>
              <a:ext cx="58738" cy="14288"/>
            </a:xfrm>
            <a:prstGeom prst="rect">
              <a:avLst/>
            </a:pr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0" name="Freeform 35"/>
            <p:cNvSpPr>
              <a:spLocks noEditPoints="1"/>
            </p:cNvSpPr>
            <p:nvPr/>
          </p:nvSpPr>
          <p:spPr bwMode="auto">
            <a:xfrm>
              <a:off x="3355976" y="2530476"/>
              <a:ext cx="220663" cy="303213"/>
            </a:xfrm>
            <a:custGeom>
              <a:avLst/>
              <a:gdLst>
                <a:gd name="T0" fmla="*/ 113 w 116"/>
                <a:gd name="T1" fmla="*/ 159 h 159"/>
                <a:gd name="T2" fmla="*/ 116 w 116"/>
                <a:gd name="T3" fmla="*/ 159 h 159"/>
                <a:gd name="T4" fmla="*/ 116 w 116"/>
                <a:gd name="T5" fmla="*/ 0 h 159"/>
                <a:gd name="T6" fmla="*/ 113 w 116"/>
                <a:gd name="T7" fmla="*/ 0 h 159"/>
                <a:gd name="T8" fmla="*/ 4 w 116"/>
                <a:gd name="T9" fmla="*/ 0 h 159"/>
                <a:gd name="T10" fmla="*/ 0 w 116"/>
                <a:gd name="T11" fmla="*/ 0 h 159"/>
                <a:gd name="T12" fmla="*/ 0 w 116"/>
                <a:gd name="T13" fmla="*/ 159 h 159"/>
                <a:gd name="T14" fmla="*/ 4 w 116"/>
                <a:gd name="T15" fmla="*/ 159 h 159"/>
                <a:gd name="T16" fmla="*/ 113 w 116"/>
                <a:gd name="T17" fmla="*/ 159 h 159"/>
                <a:gd name="T18" fmla="*/ 7 w 116"/>
                <a:gd name="T19" fmla="*/ 142 h 159"/>
                <a:gd name="T20" fmla="*/ 109 w 116"/>
                <a:gd name="T21" fmla="*/ 142 h 159"/>
                <a:gd name="T22" fmla="*/ 109 w 116"/>
                <a:gd name="T23" fmla="*/ 152 h 159"/>
                <a:gd name="T24" fmla="*/ 7 w 116"/>
                <a:gd name="T25" fmla="*/ 152 h 159"/>
                <a:gd name="T26" fmla="*/ 7 w 116"/>
                <a:gd name="T27" fmla="*/ 142 h 159"/>
                <a:gd name="T28" fmla="*/ 109 w 116"/>
                <a:gd name="T29" fmla="*/ 7 h 159"/>
                <a:gd name="T30" fmla="*/ 109 w 116"/>
                <a:gd name="T31" fmla="*/ 17 h 159"/>
                <a:gd name="T32" fmla="*/ 7 w 116"/>
                <a:gd name="T33" fmla="*/ 17 h 159"/>
                <a:gd name="T34" fmla="*/ 7 w 116"/>
                <a:gd name="T35" fmla="*/ 7 h 159"/>
                <a:gd name="T36" fmla="*/ 109 w 116"/>
                <a:gd name="T37" fmla="*/ 7 h 159"/>
                <a:gd name="T38" fmla="*/ 109 w 116"/>
                <a:gd name="T39" fmla="*/ 24 h 159"/>
                <a:gd name="T40" fmla="*/ 109 w 116"/>
                <a:gd name="T41" fmla="*/ 34 h 159"/>
                <a:gd name="T42" fmla="*/ 7 w 116"/>
                <a:gd name="T43" fmla="*/ 34 h 159"/>
                <a:gd name="T44" fmla="*/ 7 w 116"/>
                <a:gd name="T45" fmla="*/ 24 h 159"/>
                <a:gd name="T46" fmla="*/ 109 w 116"/>
                <a:gd name="T47" fmla="*/ 24 h 159"/>
                <a:gd name="T48" fmla="*/ 109 w 116"/>
                <a:gd name="T49" fmla="*/ 41 h 159"/>
                <a:gd name="T50" fmla="*/ 109 w 116"/>
                <a:gd name="T51" fmla="*/ 51 h 159"/>
                <a:gd name="T52" fmla="*/ 7 w 116"/>
                <a:gd name="T53" fmla="*/ 51 h 159"/>
                <a:gd name="T54" fmla="*/ 7 w 116"/>
                <a:gd name="T55" fmla="*/ 41 h 159"/>
                <a:gd name="T56" fmla="*/ 109 w 116"/>
                <a:gd name="T57" fmla="*/ 41 h 159"/>
                <a:gd name="T58" fmla="*/ 109 w 116"/>
                <a:gd name="T59" fmla="*/ 58 h 159"/>
                <a:gd name="T60" fmla="*/ 109 w 116"/>
                <a:gd name="T61" fmla="*/ 68 h 159"/>
                <a:gd name="T62" fmla="*/ 7 w 116"/>
                <a:gd name="T63" fmla="*/ 68 h 159"/>
                <a:gd name="T64" fmla="*/ 7 w 116"/>
                <a:gd name="T65" fmla="*/ 58 h 159"/>
                <a:gd name="T66" fmla="*/ 109 w 116"/>
                <a:gd name="T67" fmla="*/ 58 h 159"/>
                <a:gd name="T68" fmla="*/ 109 w 116"/>
                <a:gd name="T69" fmla="*/ 74 h 159"/>
                <a:gd name="T70" fmla="*/ 109 w 116"/>
                <a:gd name="T71" fmla="*/ 85 h 159"/>
                <a:gd name="T72" fmla="*/ 7 w 116"/>
                <a:gd name="T73" fmla="*/ 85 h 159"/>
                <a:gd name="T74" fmla="*/ 7 w 116"/>
                <a:gd name="T75" fmla="*/ 74 h 159"/>
                <a:gd name="T76" fmla="*/ 109 w 116"/>
                <a:gd name="T77" fmla="*/ 74 h 159"/>
                <a:gd name="T78" fmla="*/ 109 w 116"/>
                <a:gd name="T79" fmla="*/ 91 h 159"/>
                <a:gd name="T80" fmla="*/ 109 w 116"/>
                <a:gd name="T81" fmla="*/ 101 h 159"/>
                <a:gd name="T82" fmla="*/ 7 w 116"/>
                <a:gd name="T83" fmla="*/ 101 h 159"/>
                <a:gd name="T84" fmla="*/ 7 w 116"/>
                <a:gd name="T85" fmla="*/ 91 h 159"/>
                <a:gd name="T86" fmla="*/ 109 w 116"/>
                <a:gd name="T87" fmla="*/ 91 h 159"/>
                <a:gd name="T88" fmla="*/ 109 w 116"/>
                <a:gd name="T89" fmla="*/ 108 h 159"/>
                <a:gd name="T90" fmla="*/ 109 w 116"/>
                <a:gd name="T91" fmla="*/ 118 h 159"/>
                <a:gd name="T92" fmla="*/ 7 w 116"/>
                <a:gd name="T93" fmla="*/ 118 h 159"/>
                <a:gd name="T94" fmla="*/ 7 w 116"/>
                <a:gd name="T95" fmla="*/ 108 h 159"/>
                <a:gd name="T96" fmla="*/ 109 w 116"/>
                <a:gd name="T97" fmla="*/ 108 h 159"/>
                <a:gd name="T98" fmla="*/ 109 w 116"/>
                <a:gd name="T99" fmla="*/ 125 h 159"/>
                <a:gd name="T100" fmla="*/ 109 w 116"/>
                <a:gd name="T101" fmla="*/ 135 h 159"/>
                <a:gd name="T102" fmla="*/ 7 w 116"/>
                <a:gd name="T103" fmla="*/ 135 h 159"/>
                <a:gd name="T104" fmla="*/ 7 w 116"/>
                <a:gd name="T105" fmla="*/ 125 h 159"/>
                <a:gd name="T106" fmla="*/ 109 w 116"/>
                <a:gd name="T107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59">
                  <a:moveTo>
                    <a:pt x="113" y="159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" y="159"/>
                    <a:pt x="4" y="159"/>
                    <a:pt x="4" y="159"/>
                  </a:cubicBezTo>
                  <a:lnTo>
                    <a:pt x="113" y="159"/>
                  </a:lnTo>
                  <a:close/>
                  <a:moveTo>
                    <a:pt x="7" y="142"/>
                  </a:moveTo>
                  <a:cubicBezTo>
                    <a:pt x="109" y="142"/>
                    <a:pt x="109" y="142"/>
                    <a:pt x="109" y="142"/>
                  </a:cubicBezTo>
                  <a:cubicBezTo>
                    <a:pt x="109" y="147"/>
                    <a:pt x="109" y="151"/>
                    <a:pt x="109" y="152"/>
                  </a:cubicBezTo>
                  <a:cubicBezTo>
                    <a:pt x="103" y="152"/>
                    <a:pt x="13" y="152"/>
                    <a:pt x="7" y="152"/>
                  </a:cubicBezTo>
                  <a:cubicBezTo>
                    <a:pt x="7" y="151"/>
                    <a:pt x="7" y="147"/>
                    <a:pt x="7" y="142"/>
                  </a:cubicBezTo>
                  <a:close/>
                  <a:moveTo>
                    <a:pt x="109" y="7"/>
                  </a:moveTo>
                  <a:cubicBezTo>
                    <a:pt x="109" y="8"/>
                    <a:pt x="109" y="12"/>
                    <a:pt x="109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2"/>
                    <a:pt x="7" y="8"/>
                    <a:pt x="7" y="7"/>
                  </a:cubicBezTo>
                  <a:cubicBezTo>
                    <a:pt x="13" y="7"/>
                    <a:pt x="103" y="7"/>
                    <a:pt x="109" y="7"/>
                  </a:cubicBezTo>
                  <a:close/>
                  <a:moveTo>
                    <a:pt x="109" y="24"/>
                  </a:moveTo>
                  <a:cubicBezTo>
                    <a:pt x="109" y="27"/>
                    <a:pt x="109" y="30"/>
                    <a:pt x="109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0"/>
                    <a:pt x="7" y="27"/>
                    <a:pt x="7" y="24"/>
                  </a:cubicBezTo>
                  <a:lnTo>
                    <a:pt x="109" y="24"/>
                  </a:lnTo>
                  <a:close/>
                  <a:moveTo>
                    <a:pt x="109" y="41"/>
                  </a:moveTo>
                  <a:cubicBezTo>
                    <a:pt x="109" y="44"/>
                    <a:pt x="109" y="47"/>
                    <a:pt x="109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47"/>
                    <a:pt x="7" y="44"/>
                    <a:pt x="7" y="41"/>
                  </a:cubicBezTo>
                  <a:lnTo>
                    <a:pt x="109" y="41"/>
                  </a:lnTo>
                  <a:close/>
                  <a:moveTo>
                    <a:pt x="109" y="58"/>
                  </a:moveTo>
                  <a:cubicBezTo>
                    <a:pt x="109" y="61"/>
                    <a:pt x="109" y="64"/>
                    <a:pt x="109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4"/>
                    <a:pt x="7" y="61"/>
                    <a:pt x="7" y="58"/>
                  </a:cubicBezTo>
                  <a:lnTo>
                    <a:pt x="109" y="58"/>
                  </a:lnTo>
                  <a:close/>
                  <a:moveTo>
                    <a:pt x="109" y="74"/>
                  </a:moveTo>
                  <a:cubicBezTo>
                    <a:pt x="109" y="78"/>
                    <a:pt x="109" y="81"/>
                    <a:pt x="109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7" y="81"/>
                    <a:pt x="7" y="78"/>
                    <a:pt x="7" y="74"/>
                  </a:cubicBezTo>
                  <a:lnTo>
                    <a:pt x="109" y="74"/>
                  </a:lnTo>
                  <a:close/>
                  <a:moveTo>
                    <a:pt x="109" y="91"/>
                  </a:moveTo>
                  <a:cubicBezTo>
                    <a:pt x="109" y="95"/>
                    <a:pt x="109" y="98"/>
                    <a:pt x="109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98"/>
                    <a:pt x="7" y="95"/>
                    <a:pt x="7" y="91"/>
                  </a:cubicBezTo>
                  <a:lnTo>
                    <a:pt x="109" y="91"/>
                  </a:lnTo>
                  <a:close/>
                  <a:moveTo>
                    <a:pt x="109" y="108"/>
                  </a:moveTo>
                  <a:cubicBezTo>
                    <a:pt x="109" y="112"/>
                    <a:pt x="109" y="115"/>
                    <a:pt x="109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5"/>
                    <a:pt x="7" y="112"/>
                    <a:pt x="7" y="108"/>
                  </a:cubicBezTo>
                  <a:lnTo>
                    <a:pt x="109" y="108"/>
                  </a:lnTo>
                  <a:close/>
                  <a:moveTo>
                    <a:pt x="109" y="125"/>
                  </a:moveTo>
                  <a:cubicBezTo>
                    <a:pt x="109" y="129"/>
                    <a:pt x="109" y="132"/>
                    <a:pt x="109" y="135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2"/>
                    <a:pt x="7" y="129"/>
                    <a:pt x="7" y="125"/>
                  </a:cubicBezTo>
                  <a:lnTo>
                    <a:pt x="109" y="125"/>
                  </a:ln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3300413" y="2862263"/>
              <a:ext cx="774700" cy="33338"/>
            </a:xfrm>
            <a:custGeom>
              <a:avLst/>
              <a:gdLst>
                <a:gd name="T0" fmla="*/ 0 w 488"/>
                <a:gd name="T1" fmla="*/ 0 h 21"/>
                <a:gd name="T2" fmla="*/ 0 w 488"/>
                <a:gd name="T3" fmla="*/ 21 h 21"/>
                <a:gd name="T4" fmla="*/ 488 w 488"/>
                <a:gd name="T5" fmla="*/ 21 h 21"/>
                <a:gd name="T6" fmla="*/ 488 w 488"/>
                <a:gd name="T7" fmla="*/ 0 h 21"/>
                <a:gd name="T8" fmla="*/ 245 w 488"/>
                <a:gd name="T9" fmla="*/ 0 h 21"/>
                <a:gd name="T10" fmla="*/ 0 w 48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21">
                  <a:moveTo>
                    <a:pt x="0" y="0"/>
                  </a:moveTo>
                  <a:lnTo>
                    <a:pt x="0" y="21"/>
                  </a:lnTo>
                  <a:lnTo>
                    <a:pt x="488" y="21"/>
                  </a:lnTo>
                  <a:lnTo>
                    <a:pt x="488" y="0"/>
                  </a:lnTo>
                  <a:lnTo>
                    <a:pt x="2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75B6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5843" y="3771785"/>
            <a:ext cx="2792855" cy="1281459"/>
            <a:chOff x="1848208" y="3742755"/>
            <a:chExt cx="2792854" cy="1281459"/>
          </a:xfrm>
        </p:grpSpPr>
        <p:sp>
          <p:nvSpPr>
            <p:cNvPr id="23" name="文本框 22"/>
            <p:cNvSpPr txBox="1"/>
            <p:nvPr/>
          </p:nvSpPr>
          <p:spPr>
            <a:xfrm>
              <a:off x="1888241" y="4091651"/>
              <a:ext cx="2752821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48208" y="3742755"/>
              <a:ext cx="2749470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25" name="弧形 24"/>
          <p:cNvSpPr/>
          <p:nvPr/>
        </p:nvSpPr>
        <p:spPr>
          <a:xfrm>
            <a:off x="751644" y="1203422"/>
            <a:ext cx="5043936" cy="5043934"/>
          </a:xfrm>
          <a:prstGeom prst="arc">
            <a:avLst>
              <a:gd name="adj1" fmla="val 18165219"/>
              <a:gd name="adj2" fmla="val 3552258"/>
            </a:avLst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82766" y="4512991"/>
            <a:ext cx="293702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C.</a:t>
            </a:r>
            <a:r>
              <a:rPr lang="zh-CN" altLang="en-US" sz="2000" dirty="0">
                <a:solidFill>
                  <a:srgbClr val="2E75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482765" y="4921131"/>
            <a:ext cx="378001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5285123" y="2243560"/>
            <a:ext cx="179295" cy="180000"/>
          </a:xfrm>
          <a:prstGeom prst="ellipse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5705932" y="3635389"/>
            <a:ext cx="179295" cy="180000"/>
          </a:xfrm>
          <a:prstGeom prst="ellipse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5314152" y="5003963"/>
            <a:ext cx="179295" cy="180000"/>
          </a:xfrm>
          <a:prstGeom prst="ellipse">
            <a:avLst/>
          </a:pr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92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884520" y="3988897"/>
            <a:ext cx="2779360" cy="1058741"/>
            <a:chOff x="1691480" y="3958416"/>
            <a:chExt cx="2779360" cy="1058741"/>
          </a:xfrm>
        </p:grpSpPr>
        <p:sp>
          <p:nvSpPr>
            <p:cNvPr id="11" name="矩形 10"/>
            <p:cNvSpPr/>
            <p:nvPr/>
          </p:nvSpPr>
          <p:spPr>
            <a:xfrm>
              <a:off x="1691873" y="3958416"/>
              <a:ext cx="143821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03.</a:t>
              </a:r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91480" y="4364671"/>
              <a:ext cx="277936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此处添加详细文本描述，建议与标题相关并符合整体语言风格。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84913" y="2453990"/>
            <a:ext cx="2742675" cy="1058741"/>
            <a:chOff x="1691873" y="2423509"/>
            <a:chExt cx="2742675" cy="1058741"/>
          </a:xfrm>
        </p:grpSpPr>
        <p:sp>
          <p:nvSpPr>
            <p:cNvPr id="14" name="矩形 13"/>
            <p:cNvSpPr/>
            <p:nvPr/>
          </p:nvSpPr>
          <p:spPr>
            <a:xfrm>
              <a:off x="1691873" y="2423509"/>
              <a:ext cx="143821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01.</a:t>
              </a:r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91873" y="2829764"/>
              <a:ext cx="2742675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此处添加详细文本描述，建议与标题相关并符合整体语言风格。</a:t>
              </a:r>
            </a:p>
          </p:txBody>
        </p:sp>
      </p:grp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4903762" y="2111764"/>
            <a:ext cx="2388933" cy="3644857"/>
          </a:xfrm>
          <a:custGeom>
            <a:avLst/>
            <a:gdLst>
              <a:gd name="T0" fmla="*/ 177 w 269"/>
              <a:gd name="T1" fmla="*/ 353 h 411"/>
              <a:gd name="T2" fmla="*/ 189 w 269"/>
              <a:gd name="T3" fmla="*/ 363 h 411"/>
              <a:gd name="T4" fmla="*/ 92 w 269"/>
              <a:gd name="T5" fmla="*/ 387 h 411"/>
              <a:gd name="T6" fmla="*/ 80 w 269"/>
              <a:gd name="T7" fmla="*/ 377 h 411"/>
              <a:gd name="T8" fmla="*/ 114 w 269"/>
              <a:gd name="T9" fmla="*/ 149 h 411"/>
              <a:gd name="T10" fmla="*/ 75 w 269"/>
              <a:gd name="T11" fmla="*/ 118 h 411"/>
              <a:gd name="T12" fmla="*/ 122 w 269"/>
              <a:gd name="T13" fmla="*/ 230 h 411"/>
              <a:gd name="T14" fmla="*/ 127 w 269"/>
              <a:gd name="T15" fmla="*/ 228 h 411"/>
              <a:gd name="T16" fmla="*/ 196 w 269"/>
              <a:gd name="T17" fmla="*/ 102 h 411"/>
              <a:gd name="T18" fmla="*/ 203 w 269"/>
              <a:gd name="T19" fmla="*/ 166 h 411"/>
              <a:gd name="T20" fmla="*/ 182 w 269"/>
              <a:gd name="T21" fmla="*/ 94 h 411"/>
              <a:gd name="T22" fmla="*/ 161 w 269"/>
              <a:gd name="T23" fmla="*/ 277 h 411"/>
              <a:gd name="T24" fmla="*/ 161 w 269"/>
              <a:gd name="T25" fmla="*/ 267 h 411"/>
              <a:gd name="T26" fmla="*/ 215 w 269"/>
              <a:gd name="T27" fmla="*/ 215 h 411"/>
              <a:gd name="T28" fmla="*/ 215 w 269"/>
              <a:gd name="T29" fmla="*/ 55 h 411"/>
              <a:gd name="T30" fmla="*/ 54 w 269"/>
              <a:gd name="T31" fmla="*/ 55 h 411"/>
              <a:gd name="T32" fmla="*/ 54 w 269"/>
              <a:gd name="T33" fmla="*/ 215 h 411"/>
              <a:gd name="T34" fmla="*/ 110 w 269"/>
              <a:gd name="T35" fmla="*/ 267 h 411"/>
              <a:gd name="T36" fmla="*/ 110 w 269"/>
              <a:gd name="T37" fmla="*/ 283 h 411"/>
              <a:gd name="T38" fmla="*/ 89 w 269"/>
              <a:gd name="T39" fmla="*/ 261 h 411"/>
              <a:gd name="T40" fmla="*/ 0 w 269"/>
              <a:gd name="T41" fmla="*/ 135 h 411"/>
              <a:gd name="T42" fmla="*/ 135 w 269"/>
              <a:gd name="T43" fmla="*/ 0 h 411"/>
              <a:gd name="T44" fmla="*/ 269 w 269"/>
              <a:gd name="T45" fmla="*/ 135 h 411"/>
              <a:gd name="T46" fmla="*/ 182 w 269"/>
              <a:gd name="T47" fmla="*/ 261 h 411"/>
              <a:gd name="T48" fmla="*/ 161 w 269"/>
              <a:gd name="T49" fmla="*/ 277 h 411"/>
              <a:gd name="T50" fmla="*/ 80 w 269"/>
              <a:gd name="T51" fmla="*/ 308 h 411"/>
              <a:gd name="T52" fmla="*/ 92 w 269"/>
              <a:gd name="T53" fmla="*/ 318 h 411"/>
              <a:gd name="T54" fmla="*/ 189 w 269"/>
              <a:gd name="T55" fmla="*/ 294 h 411"/>
              <a:gd name="T56" fmla="*/ 177 w 269"/>
              <a:gd name="T57" fmla="*/ 284 h 411"/>
              <a:gd name="T58" fmla="*/ 92 w 269"/>
              <a:gd name="T59" fmla="*/ 329 h 411"/>
              <a:gd name="T60" fmla="*/ 80 w 269"/>
              <a:gd name="T61" fmla="*/ 342 h 411"/>
              <a:gd name="T62" fmla="*/ 177 w 269"/>
              <a:gd name="T63" fmla="*/ 342 h 411"/>
              <a:gd name="T64" fmla="*/ 189 w 269"/>
              <a:gd name="T65" fmla="*/ 329 h 411"/>
              <a:gd name="T66" fmla="*/ 92 w 269"/>
              <a:gd name="T67" fmla="*/ 329 h 411"/>
              <a:gd name="T68" fmla="*/ 108 w 269"/>
              <a:gd name="T69" fmla="*/ 392 h 411"/>
              <a:gd name="T70" fmla="*/ 164 w 269"/>
              <a:gd name="T71" fmla="*/ 385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411">
                <a:moveTo>
                  <a:pt x="92" y="363"/>
                </a:moveTo>
                <a:cubicBezTo>
                  <a:pt x="177" y="353"/>
                  <a:pt x="177" y="353"/>
                  <a:pt x="177" y="353"/>
                </a:cubicBezTo>
                <a:cubicBezTo>
                  <a:pt x="183" y="352"/>
                  <a:pt x="189" y="356"/>
                  <a:pt x="189" y="363"/>
                </a:cubicBezTo>
                <a:cubicBezTo>
                  <a:pt x="189" y="363"/>
                  <a:pt x="189" y="363"/>
                  <a:pt x="189" y="363"/>
                </a:cubicBezTo>
                <a:cubicBezTo>
                  <a:pt x="189" y="369"/>
                  <a:pt x="183" y="375"/>
                  <a:pt x="177" y="376"/>
                </a:cubicBezTo>
                <a:cubicBezTo>
                  <a:pt x="92" y="387"/>
                  <a:pt x="92" y="387"/>
                  <a:pt x="92" y="387"/>
                </a:cubicBezTo>
                <a:cubicBezTo>
                  <a:pt x="85" y="388"/>
                  <a:pt x="80" y="383"/>
                  <a:pt x="80" y="377"/>
                </a:cubicBezTo>
                <a:cubicBezTo>
                  <a:pt x="80" y="377"/>
                  <a:pt x="80" y="377"/>
                  <a:pt x="80" y="377"/>
                </a:cubicBezTo>
                <a:cubicBezTo>
                  <a:pt x="80" y="370"/>
                  <a:pt x="85" y="364"/>
                  <a:pt x="92" y="363"/>
                </a:cubicBezTo>
                <a:close/>
                <a:moveTo>
                  <a:pt x="114" y="149"/>
                </a:moveTo>
                <a:cubicBezTo>
                  <a:pt x="106" y="144"/>
                  <a:pt x="97" y="139"/>
                  <a:pt x="90" y="134"/>
                </a:cubicBezTo>
                <a:cubicBezTo>
                  <a:pt x="80" y="126"/>
                  <a:pt x="75" y="118"/>
                  <a:pt x="75" y="118"/>
                </a:cubicBezTo>
                <a:cubicBezTo>
                  <a:pt x="75" y="118"/>
                  <a:pt x="70" y="164"/>
                  <a:pt x="76" y="184"/>
                </a:cubicBezTo>
                <a:cubicBezTo>
                  <a:pt x="83" y="206"/>
                  <a:pt x="105" y="217"/>
                  <a:pt x="122" y="230"/>
                </a:cubicBezTo>
                <a:cubicBezTo>
                  <a:pt x="104" y="200"/>
                  <a:pt x="90" y="174"/>
                  <a:pt x="80" y="140"/>
                </a:cubicBezTo>
                <a:cubicBezTo>
                  <a:pt x="93" y="171"/>
                  <a:pt x="110" y="199"/>
                  <a:pt x="127" y="228"/>
                </a:cubicBezTo>
                <a:cubicBezTo>
                  <a:pt x="127" y="228"/>
                  <a:pt x="128" y="229"/>
                  <a:pt x="128" y="230"/>
                </a:cubicBezTo>
                <a:cubicBezTo>
                  <a:pt x="154" y="188"/>
                  <a:pt x="178" y="148"/>
                  <a:pt x="196" y="102"/>
                </a:cubicBezTo>
                <a:cubicBezTo>
                  <a:pt x="183" y="150"/>
                  <a:pt x="163" y="189"/>
                  <a:pt x="137" y="230"/>
                </a:cubicBezTo>
                <a:cubicBezTo>
                  <a:pt x="161" y="213"/>
                  <a:pt x="193" y="197"/>
                  <a:pt x="203" y="166"/>
                </a:cubicBezTo>
                <a:cubicBezTo>
                  <a:pt x="212" y="137"/>
                  <a:pt x="203" y="70"/>
                  <a:pt x="203" y="70"/>
                </a:cubicBezTo>
                <a:cubicBezTo>
                  <a:pt x="203" y="70"/>
                  <a:pt x="198" y="82"/>
                  <a:pt x="182" y="94"/>
                </a:cubicBezTo>
                <a:cubicBezTo>
                  <a:pt x="161" y="110"/>
                  <a:pt x="127" y="123"/>
                  <a:pt x="114" y="149"/>
                </a:cubicBezTo>
                <a:close/>
                <a:moveTo>
                  <a:pt x="161" y="277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1" y="267"/>
                  <a:pt x="161" y="267"/>
                  <a:pt x="161" y="267"/>
                </a:cubicBezTo>
                <a:cubicBezTo>
                  <a:pt x="161" y="246"/>
                  <a:pt x="161" y="246"/>
                  <a:pt x="161" y="246"/>
                </a:cubicBezTo>
                <a:cubicBezTo>
                  <a:pt x="182" y="241"/>
                  <a:pt x="201" y="230"/>
                  <a:pt x="215" y="215"/>
                </a:cubicBezTo>
                <a:cubicBezTo>
                  <a:pt x="236" y="195"/>
                  <a:pt x="249" y="166"/>
                  <a:pt x="249" y="135"/>
                </a:cubicBezTo>
                <a:cubicBezTo>
                  <a:pt x="249" y="104"/>
                  <a:pt x="236" y="75"/>
                  <a:pt x="215" y="55"/>
                </a:cubicBezTo>
                <a:cubicBezTo>
                  <a:pt x="195" y="34"/>
                  <a:pt x="166" y="21"/>
                  <a:pt x="135" y="21"/>
                </a:cubicBezTo>
                <a:cubicBezTo>
                  <a:pt x="103" y="21"/>
                  <a:pt x="75" y="34"/>
                  <a:pt x="54" y="55"/>
                </a:cubicBezTo>
                <a:cubicBezTo>
                  <a:pt x="34" y="75"/>
                  <a:pt x="21" y="104"/>
                  <a:pt x="21" y="135"/>
                </a:cubicBezTo>
                <a:cubicBezTo>
                  <a:pt x="21" y="166"/>
                  <a:pt x="34" y="195"/>
                  <a:pt x="54" y="215"/>
                </a:cubicBezTo>
                <a:cubicBezTo>
                  <a:pt x="69" y="230"/>
                  <a:pt x="88" y="241"/>
                  <a:pt x="110" y="246"/>
                </a:cubicBezTo>
                <a:cubicBezTo>
                  <a:pt x="110" y="267"/>
                  <a:pt x="110" y="267"/>
                  <a:pt x="110" y="267"/>
                </a:cubicBezTo>
                <a:cubicBezTo>
                  <a:pt x="110" y="275"/>
                  <a:pt x="110" y="275"/>
                  <a:pt x="110" y="275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89" y="283"/>
                  <a:pt x="89" y="283"/>
                  <a:pt x="89" y="283"/>
                </a:cubicBezTo>
                <a:cubicBezTo>
                  <a:pt x="89" y="261"/>
                  <a:pt x="89" y="261"/>
                  <a:pt x="89" y="261"/>
                </a:cubicBezTo>
                <a:cubicBezTo>
                  <a:pt x="70" y="255"/>
                  <a:pt x="53" y="244"/>
                  <a:pt x="40" y="230"/>
                </a:cubicBezTo>
                <a:cubicBezTo>
                  <a:pt x="15" y="206"/>
                  <a:pt x="0" y="172"/>
                  <a:pt x="0" y="135"/>
                </a:cubicBezTo>
                <a:cubicBezTo>
                  <a:pt x="0" y="98"/>
                  <a:pt x="15" y="64"/>
                  <a:pt x="40" y="40"/>
                </a:cubicBezTo>
                <a:cubicBezTo>
                  <a:pt x="64" y="15"/>
                  <a:pt x="98" y="0"/>
                  <a:pt x="135" y="0"/>
                </a:cubicBezTo>
                <a:cubicBezTo>
                  <a:pt x="172" y="0"/>
                  <a:pt x="206" y="15"/>
                  <a:pt x="230" y="40"/>
                </a:cubicBezTo>
                <a:cubicBezTo>
                  <a:pt x="254" y="64"/>
                  <a:pt x="269" y="98"/>
                  <a:pt x="269" y="135"/>
                </a:cubicBezTo>
                <a:cubicBezTo>
                  <a:pt x="269" y="172"/>
                  <a:pt x="254" y="206"/>
                  <a:pt x="230" y="230"/>
                </a:cubicBezTo>
                <a:cubicBezTo>
                  <a:pt x="216" y="244"/>
                  <a:pt x="200" y="254"/>
                  <a:pt x="182" y="261"/>
                </a:cubicBezTo>
                <a:cubicBezTo>
                  <a:pt x="182" y="277"/>
                  <a:pt x="182" y="277"/>
                  <a:pt x="182" y="277"/>
                </a:cubicBezTo>
                <a:cubicBezTo>
                  <a:pt x="161" y="277"/>
                  <a:pt x="161" y="277"/>
                  <a:pt x="161" y="277"/>
                </a:cubicBezTo>
                <a:close/>
                <a:moveTo>
                  <a:pt x="92" y="295"/>
                </a:moveTo>
                <a:cubicBezTo>
                  <a:pt x="85" y="295"/>
                  <a:pt x="80" y="301"/>
                  <a:pt x="80" y="308"/>
                </a:cubicBezTo>
                <a:cubicBezTo>
                  <a:pt x="80" y="308"/>
                  <a:pt x="80" y="308"/>
                  <a:pt x="80" y="308"/>
                </a:cubicBezTo>
                <a:cubicBezTo>
                  <a:pt x="80" y="314"/>
                  <a:pt x="85" y="319"/>
                  <a:pt x="92" y="318"/>
                </a:cubicBezTo>
                <a:cubicBezTo>
                  <a:pt x="177" y="307"/>
                  <a:pt x="177" y="307"/>
                  <a:pt x="177" y="307"/>
                </a:cubicBezTo>
                <a:cubicBezTo>
                  <a:pt x="183" y="307"/>
                  <a:pt x="189" y="301"/>
                  <a:pt x="189" y="294"/>
                </a:cubicBezTo>
                <a:cubicBezTo>
                  <a:pt x="189" y="294"/>
                  <a:pt x="189" y="294"/>
                  <a:pt x="189" y="294"/>
                </a:cubicBezTo>
                <a:cubicBezTo>
                  <a:pt x="189" y="288"/>
                  <a:pt x="183" y="283"/>
                  <a:pt x="177" y="284"/>
                </a:cubicBezTo>
                <a:cubicBezTo>
                  <a:pt x="92" y="295"/>
                  <a:pt x="92" y="295"/>
                  <a:pt x="92" y="295"/>
                </a:cubicBezTo>
                <a:close/>
                <a:moveTo>
                  <a:pt x="92" y="329"/>
                </a:moveTo>
                <a:cubicBezTo>
                  <a:pt x="85" y="330"/>
                  <a:pt x="80" y="336"/>
                  <a:pt x="80" y="342"/>
                </a:cubicBezTo>
                <a:cubicBezTo>
                  <a:pt x="80" y="342"/>
                  <a:pt x="80" y="342"/>
                  <a:pt x="80" y="342"/>
                </a:cubicBezTo>
                <a:cubicBezTo>
                  <a:pt x="80" y="349"/>
                  <a:pt x="85" y="354"/>
                  <a:pt x="92" y="353"/>
                </a:cubicBezTo>
                <a:cubicBezTo>
                  <a:pt x="177" y="342"/>
                  <a:pt x="177" y="342"/>
                  <a:pt x="177" y="342"/>
                </a:cubicBezTo>
                <a:cubicBezTo>
                  <a:pt x="183" y="341"/>
                  <a:pt x="189" y="335"/>
                  <a:pt x="189" y="329"/>
                </a:cubicBezTo>
                <a:cubicBezTo>
                  <a:pt x="189" y="329"/>
                  <a:pt x="189" y="329"/>
                  <a:pt x="189" y="329"/>
                </a:cubicBezTo>
                <a:cubicBezTo>
                  <a:pt x="189" y="322"/>
                  <a:pt x="183" y="318"/>
                  <a:pt x="177" y="319"/>
                </a:cubicBezTo>
                <a:cubicBezTo>
                  <a:pt x="92" y="329"/>
                  <a:pt x="92" y="329"/>
                  <a:pt x="92" y="329"/>
                </a:cubicBezTo>
                <a:close/>
                <a:moveTo>
                  <a:pt x="164" y="385"/>
                </a:moveTo>
                <a:cubicBezTo>
                  <a:pt x="108" y="392"/>
                  <a:pt x="108" y="392"/>
                  <a:pt x="108" y="392"/>
                </a:cubicBezTo>
                <a:cubicBezTo>
                  <a:pt x="112" y="403"/>
                  <a:pt x="123" y="411"/>
                  <a:pt x="135" y="411"/>
                </a:cubicBezTo>
                <a:cubicBezTo>
                  <a:pt x="150" y="411"/>
                  <a:pt x="163" y="400"/>
                  <a:pt x="164" y="385"/>
                </a:cubicBezTo>
                <a:close/>
              </a:path>
            </a:pathLst>
          </a:cu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74639" y="3988897"/>
            <a:ext cx="2779360" cy="1058741"/>
            <a:chOff x="7681598" y="3958416"/>
            <a:chExt cx="2779360" cy="1058741"/>
          </a:xfrm>
        </p:grpSpPr>
        <p:sp>
          <p:nvSpPr>
            <p:cNvPr id="18" name="矩形 17"/>
            <p:cNvSpPr/>
            <p:nvPr/>
          </p:nvSpPr>
          <p:spPr>
            <a:xfrm>
              <a:off x="7681991" y="3958416"/>
              <a:ext cx="143821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04.</a:t>
              </a:r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81598" y="4364671"/>
              <a:ext cx="277936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此处添加详细文本描述，建议与标题相关并符合整体语言风格。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75032" y="2453990"/>
            <a:ext cx="2742675" cy="1058741"/>
            <a:chOff x="7681991" y="2423509"/>
            <a:chExt cx="2742675" cy="1058741"/>
          </a:xfrm>
        </p:grpSpPr>
        <p:sp>
          <p:nvSpPr>
            <p:cNvPr id="21" name="矩形 20"/>
            <p:cNvSpPr/>
            <p:nvPr/>
          </p:nvSpPr>
          <p:spPr>
            <a:xfrm>
              <a:off x="7681991" y="2423509"/>
              <a:ext cx="143821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02.</a:t>
              </a:r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681991" y="2829764"/>
              <a:ext cx="2742675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此处添加详细文本描述，建议与标题相关并符合整体语言风格。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392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72557" y="2440397"/>
            <a:ext cx="2755899" cy="1002207"/>
            <a:chOff x="1474788" y="2139950"/>
            <a:chExt cx="2755899" cy="1002207"/>
          </a:xfrm>
        </p:grpSpPr>
        <p:sp>
          <p:nvSpPr>
            <p:cNvPr id="11" name="文本框 10"/>
            <p:cNvSpPr txBox="1"/>
            <p:nvPr/>
          </p:nvSpPr>
          <p:spPr>
            <a:xfrm>
              <a:off x="1487488" y="2489671"/>
              <a:ext cx="2743199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此处添加详细文本描述，建议与标题相关并符合整体语言风格。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74788" y="213995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72557" y="3938718"/>
            <a:ext cx="2755899" cy="966186"/>
            <a:chOff x="1474788" y="3638271"/>
            <a:chExt cx="2755899" cy="966186"/>
          </a:xfrm>
        </p:grpSpPr>
        <p:sp>
          <p:nvSpPr>
            <p:cNvPr id="14" name="文本框 13"/>
            <p:cNvSpPr txBox="1"/>
            <p:nvPr/>
          </p:nvSpPr>
          <p:spPr>
            <a:xfrm>
              <a:off x="1487488" y="3951971"/>
              <a:ext cx="2743199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此处添加详细文本描述，建议与标题相关并符合整体语言风格。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74788" y="3638271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747285" y="2440397"/>
            <a:ext cx="2743199" cy="1002207"/>
            <a:chOff x="7492007" y="2139950"/>
            <a:chExt cx="2743199" cy="1002207"/>
          </a:xfrm>
        </p:grpSpPr>
        <p:sp>
          <p:nvSpPr>
            <p:cNvPr id="17" name="文本框 16"/>
            <p:cNvSpPr txBox="1"/>
            <p:nvPr/>
          </p:nvSpPr>
          <p:spPr>
            <a:xfrm>
              <a:off x="7492007" y="2489671"/>
              <a:ext cx="2743199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此处添加详细文本描述，建议与标题相关并符合整体语言风格。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492007" y="213995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747285" y="3938718"/>
            <a:ext cx="2743199" cy="966186"/>
            <a:chOff x="7492007" y="3638271"/>
            <a:chExt cx="2743199" cy="966186"/>
          </a:xfrm>
        </p:grpSpPr>
        <p:sp>
          <p:nvSpPr>
            <p:cNvPr id="20" name="文本框 19"/>
            <p:cNvSpPr txBox="1"/>
            <p:nvPr/>
          </p:nvSpPr>
          <p:spPr>
            <a:xfrm>
              <a:off x="7492007" y="3951971"/>
              <a:ext cx="2743199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此处添加详细文本描述，建议与标题相关并符合整体语言风格。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492007" y="3638271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09366" y="2021645"/>
            <a:ext cx="3448052" cy="3415602"/>
            <a:chOff x="4043956" y="1721199"/>
            <a:chExt cx="3448052" cy="3415602"/>
          </a:xfrm>
        </p:grpSpPr>
        <p:grpSp>
          <p:nvGrpSpPr>
            <p:cNvPr id="23" name="组合 22"/>
            <p:cNvGrpSpPr/>
            <p:nvPr/>
          </p:nvGrpSpPr>
          <p:grpSpPr>
            <a:xfrm>
              <a:off x="4043956" y="1721199"/>
              <a:ext cx="3448052" cy="3415602"/>
              <a:chOff x="3746500" y="2066925"/>
              <a:chExt cx="2840963" cy="2814228"/>
            </a:xfrm>
          </p:grpSpPr>
          <p:grpSp>
            <p:nvGrpSpPr>
              <p:cNvPr id="28" name="组合 27"/>
              <p:cNvGrpSpPr/>
              <p:nvPr/>
            </p:nvGrpSpPr>
            <p:grpSpPr>
              <a:xfrm flipV="1">
                <a:off x="3746500" y="2157003"/>
                <a:ext cx="2840963" cy="2724150"/>
                <a:chOff x="3746500" y="2066925"/>
                <a:chExt cx="2840963" cy="2724150"/>
              </a:xfrm>
            </p:grpSpPr>
            <p:sp>
              <p:nvSpPr>
                <p:cNvPr id="33" name="饼形 32"/>
                <p:cNvSpPr/>
                <p:nvPr/>
              </p:nvSpPr>
              <p:spPr>
                <a:xfrm>
                  <a:off x="3746500" y="2066925"/>
                  <a:ext cx="2724150" cy="2724150"/>
                </a:xfrm>
                <a:prstGeom prst="pie">
                  <a:avLst>
                    <a:gd name="adj1" fmla="val 10796111"/>
                    <a:gd name="adj2" fmla="val 16200000"/>
                  </a:avLst>
                </a:prstGeom>
                <a:solidFill>
                  <a:srgbClr val="2E75B6"/>
                </a:solidFill>
                <a:ln w="38100"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  <p:sp>
              <p:nvSpPr>
                <p:cNvPr id="34" name="饼形 33"/>
                <p:cNvSpPr/>
                <p:nvPr/>
              </p:nvSpPr>
              <p:spPr>
                <a:xfrm flipH="1">
                  <a:off x="3863313" y="2066925"/>
                  <a:ext cx="2724150" cy="2724150"/>
                </a:xfrm>
                <a:prstGeom prst="pie">
                  <a:avLst>
                    <a:gd name="adj1" fmla="val 10796111"/>
                    <a:gd name="adj2" fmla="val 16200000"/>
                  </a:avLst>
                </a:prstGeom>
                <a:solidFill>
                  <a:srgbClr val="2E75B6"/>
                </a:solidFill>
                <a:ln w="38100"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3746500" y="2066925"/>
                <a:ext cx="2840963" cy="2724150"/>
                <a:chOff x="3746500" y="2066925"/>
                <a:chExt cx="2840963" cy="2724150"/>
              </a:xfrm>
            </p:grpSpPr>
            <p:sp>
              <p:nvSpPr>
                <p:cNvPr id="31" name="饼形 30"/>
                <p:cNvSpPr/>
                <p:nvPr/>
              </p:nvSpPr>
              <p:spPr>
                <a:xfrm>
                  <a:off x="3746500" y="2066925"/>
                  <a:ext cx="2724150" cy="2724150"/>
                </a:xfrm>
                <a:prstGeom prst="pie">
                  <a:avLst>
                    <a:gd name="adj1" fmla="val 10796111"/>
                    <a:gd name="adj2" fmla="val 16200000"/>
                  </a:avLst>
                </a:prstGeom>
                <a:solidFill>
                  <a:srgbClr val="2E75B6"/>
                </a:solidFill>
                <a:ln w="38100"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  <p:sp>
              <p:nvSpPr>
                <p:cNvPr id="32" name="饼形 31"/>
                <p:cNvSpPr/>
                <p:nvPr/>
              </p:nvSpPr>
              <p:spPr>
                <a:xfrm flipH="1">
                  <a:off x="3863313" y="2066925"/>
                  <a:ext cx="2724150" cy="2724150"/>
                </a:xfrm>
                <a:prstGeom prst="pie">
                  <a:avLst>
                    <a:gd name="adj1" fmla="val 10796111"/>
                    <a:gd name="adj2" fmla="val 16200000"/>
                  </a:avLst>
                </a:prstGeom>
                <a:solidFill>
                  <a:srgbClr val="2E75B6"/>
                </a:solidFill>
                <a:ln w="38100"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2475" y="2882900"/>
                <a:ext cx="1092200" cy="10922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517373" y="2379838"/>
              <a:ext cx="7425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2017</a:t>
              </a:r>
              <a:endParaRPr lang="zh-CN" altLang="en-US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517373" y="3985393"/>
              <a:ext cx="7425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2019</a:t>
              </a:r>
              <a:endParaRPr lang="zh-CN" altLang="en-US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201075" y="2379838"/>
              <a:ext cx="7425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2018</a:t>
              </a:r>
              <a:endParaRPr lang="zh-CN" altLang="en-US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201075" y="3985393"/>
              <a:ext cx="7425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2020</a:t>
              </a:r>
              <a:endParaRPr lang="zh-CN" altLang="en-US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5" name="Freeform 18"/>
          <p:cNvSpPr>
            <a:spLocks noEditPoints="1"/>
          </p:cNvSpPr>
          <p:nvPr/>
        </p:nvSpPr>
        <p:spPr bwMode="auto">
          <a:xfrm>
            <a:off x="5366978" y="3244718"/>
            <a:ext cx="832531" cy="915132"/>
          </a:xfrm>
          <a:custGeom>
            <a:avLst/>
            <a:gdLst>
              <a:gd name="T0" fmla="*/ 169 w 339"/>
              <a:gd name="T1" fmla="*/ 353 h 373"/>
              <a:gd name="T2" fmla="*/ 89 w 339"/>
              <a:gd name="T3" fmla="*/ 338 h 373"/>
              <a:gd name="T4" fmla="*/ 141 w 339"/>
              <a:gd name="T5" fmla="*/ 235 h 373"/>
              <a:gd name="T6" fmla="*/ 150 w 339"/>
              <a:gd name="T7" fmla="*/ 228 h 373"/>
              <a:gd name="T8" fmla="*/ 205 w 339"/>
              <a:gd name="T9" fmla="*/ 235 h 373"/>
              <a:gd name="T10" fmla="*/ 195 w 339"/>
              <a:gd name="T11" fmla="*/ 242 h 373"/>
              <a:gd name="T12" fmla="*/ 256 w 339"/>
              <a:gd name="T13" fmla="*/ 338 h 373"/>
              <a:gd name="T14" fmla="*/ 176 w 339"/>
              <a:gd name="T15" fmla="*/ 353 h 373"/>
              <a:gd name="T16" fmla="*/ 128 w 339"/>
              <a:gd name="T17" fmla="*/ 100 h 373"/>
              <a:gd name="T18" fmla="*/ 117 w 339"/>
              <a:gd name="T19" fmla="*/ 166 h 373"/>
              <a:gd name="T20" fmla="*/ 128 w 339"/>
              <a:gd name="T21" fmla="*/ 190 h 373"/>
              <a:gd name="T22" fmla="*/ 94 w 339"/>
              <a:gd name="T23" fmla="*/ 161 h 373"/>
              <a:gd name="T24" fmla="*/ 94 w 339"/>
              <a:gd name="T25" fmla="*/ 155 h 373"/>
              <a:gd name="T26" fmla="*/ 119 w 339"/>
              <a:gd name="T27" fmla="*/ 32 h 373"/>
              <a:gd name="T28" fmla="*/ 87 w 339"/>
              <a:gd name="T29" fmla="*/ 57 h 373"/>
              <a:gd name="T30" fmla="*/ 69 w 339"/>
              <a:gd name="T31" fmla="*/ 39 h 373"/>
              <a:gd name="T32" fmla="*/ 48 w 339"/>
              <a:gd name="T33" fmla="*/ 95 h 373"/>
              <a:gd name="T34" fmla="*/ 97 w 339"/>
              <a:gd name="T35" fmla="*/ 36 h 373"/>
              <a:gd name="T36" fmla="*/ 87 w 339"/>
              <a:gd name="T37" fmla="*/ 57 h 373"/>
              <a:gd name="T38" fmla="*/ 12 w 339"/>
              <a:gd name="T39" fmla="*/ 17 h 373"/>
              <a:gd name="T40" fmla="*/ 2 w 339"/>
              <a:gd name="T41" fmla="*/ 30 h 373"/>
              <a:gd name="T42" fmla="*/ 76 w 339"/>
              <a:gd name="T43" fmla="*/ 153 h 373"/>
              <a:gd name="T44" fmla="*/ 269 w 339"/>
              <a:gd name="T45" fmla="*/ 167 h 373"/>
              <a:gd name="T46" fmla="*/ 309 w 339"/>
              <a:gd name="T47" fmla="*/ 107 h 373"/>
              <a:gd name="T48" fmla="*/ 339 w 339"/>
              <a:gd name="T49" fmla="*/ 17 h 373"/>
              <a:gd name="T50" fmla="*/ 273 w 339"/>
              <a:gd name="T51" fmla="*/ 17 h 373"/>
              <a:gd name="T52" fmla="*/ 226 w 339"/>
              <a:gd name="T53" fmla="*/ 0 h 373"/>
              <a:gd name="T54" fmla="*/ 56 w 339"/>
              <a:gd name="T55" fmla="*/ 0 h 373"/>
              <a:gd name="T56" fmla="*/ 247 w 339"/>
              <a:gd name="T57" fmla="*/ 35 h 373"/>
              <a:gd name="T58" fmla="*/ 273 w 339"/>
              <a:gd name="T59" fmla="*/ 51 h 373"/>
              <a:gd name="T60" fmla="*/ 314 w 339"/>
              <a:gd name="T61" fmla="*/ 39 h 373"/>
              <a:gd name="T62" fmla="*/ 256 w 339"/>
              <a:gd name="T63" fmla="*/ 131 h 373"/>
              <a:gd name="T64" fmla="*/ 247 w 339"/>
              <a:gd name="T65" fmla="*/ 35 h 373"/>
              <a:gd name="T66" fmla="*/ 269 w 339"/>
              <a:gd name="T67" fmla="*/ 357 h 373"/>
              <a:gd name="T68" fmla="*/ 279 w 339"/>
              <a:gd name="T69" fmla="*/ 365 h 373"/>
              <a:gd name="T70" fmla="*/ 74 w 339"/>
              <a:gd name="T71" fmla="*/ 373 h 373"/>
              <a:gd name="T72" fmla="*/ 64 w 339"/>
              <a:gd name="T73" fmla="*/ 36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9" h="373">
                <a:moveTo>
                  <a:pt x="176" y="353"/>
                </a:moveTo>
                <a:cubicBezTo>
                  <a:pt x="169" y="353"/>
                  <a:pt x="169" y="353"/>
                  <a:pt x="169" y="353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9" y="338"/>
                  <a:pt x="89" y="338"/>
                  <a:pt x="89" y="338"/>
                </a:cubicBezTo>
                <a:cubicBezTo>
                  <a:pt x="123" y="313"/>
                  <a:pt x="149" y="280"/>
                  <a:pt x="150" y="242"/>
                </a:cubicBezTo>
                <a:cubicBezTo>
                  <a:pt x="145" y="242"/>
                  <a:pt x="141" y="239"/>
                  <a:pt x="141" y="235"/>
                </a:cubicBezTo>
                <a:cubicBezTo>
                  <a:pt x="141" y="235"/>
                  <a:pt x="141" y="235"/>
                  <a:pt x="141" y="235"/>
                </a:cubicBezTo>
                <a:cubicBezTo>
                  <a:pt x="141" y="231"/>
                  <a:pt x="145" y="228"/>
                  <a:pt x="150" y="228"/>
                </a:cubicBezTo>
                <a:cubicBezTo>
                  <a:pt x="195" y="228"/>
                  <a:pt x="195" y="228"/>
                  <a:pt x="195" y="228"/>
                </a:cubicBezTo>
                <a:cubicBezTo>
                  <a:pt x="201" y="228"/>
                  <a:pt x="205" y="231"/>
                  <a:pt x="205" y="235"/>
                </a:cubicBezTo>
                <a:cubicBezTo>
                  <a:pt x="205" y="235"/>
                  <a:pt x="205" y="235"/>
                  <a:pt x="205" y="235"/>
                </a:cubicBezTo>
                <a:cubicBezTo>
                  <a:pt x="205" y="239"/>
                  <a:pt x="201" y="242"/>
                  <a:pt x="195" y="242"/>
                </a:cubicBezTo>
                <a:cubicBezTo>
                  <a:pt x="195" y="242"/>
                  <a:pt x="195" y="242"/>
                  <a:pt x="195" y="242"/>
                </a:cubicBezTo>
                <a:cubicBezTo>
                  <a:pt x="196" y="280"/>
                  <a:pt x="222" y="313"/>
                  <a:pt x="256" y="338"/>
                </a:cubicBezTo>
                <a:cubicBezTo>
                  <a:pt x="256" y="353"/>
                  <a:pt x="256" y="353"/>
                  <a:pt x="256" y="353"/>
                </a:cubicBezTo>
                <a:cubicBezTo>
                  <a:pt x="176" y="353"/>
                  <a:pt x="176" y="353"/>
                  <a:pt x="176" y="353"/>
                </a:cubicBezTo>
                <a:close/>
                <a:moveTo>
                  <a:pt x="136" y="33"/>
                </a:moveTo>
                <a:cubicBezTo>
                  <a:pt x="135" y="56"/>
                  <a:pt x="133" y="79"/>
                  <a:pt x="128" y="100"/>
                </a:cubicBezTo>
                <a:cubicBezTo>
                  <a:pt x="124" y="121"/>
                  <a:pt x="119" y="140"/>
                  <a:pt x="111" y="159"/>
                </a:cubicBezTo>
                <a:cubicBezTo>
                  <a:pt x="113" y="161"/>
                  <a:pt x="115" y="164"/>
                  <a:pt x="117" y="166"/>
                </a:cubicBezTo>
                <a:cubicBezTo>
                  <a:pt x="122" y="170"/>
                  <a:pt x="128" y="172"/>
                  <a:pt x="133" y="174"/>
                </a:cubicBezTo>
                <a:cubicBezTo>
                  <a:pt x="128" y="190"/>
                  <a:pt x="128" y="190"/>
                  <a:pt x="128" y="190"/>
                </a:cubicBezTo>
                <a:cubicBezTo>
                  <a:pt x="121" y="188"/>
                  <a:pt x="113" y="185"/>
                  <a:pt x="106" y="179"/>
                </a:cubicBezTo>
                <a:cubicBezTo>
                  <a:pt x="101" y="174"/>
                  <a:pt x="96" y="168"/>
                  <a:pt x="94" y="161"/>
                </a:cubicBezTo>
                <a:cubicBezTo>
                  <a:pt x="93" y="158"/>
                  <a:pt x="93" y="158"/>
                  <a:pt x="93" y="158"/>
                </a:cubicBezTo>
                <a:cubicBezTo>
                  <a:pt x="94" y="155"/>
                  <a:pt x="94" y="155"/>
                  <a:pt x="94" y="155"/>
                </a:cubicBezTo>
                <a:cubicBezTo>
                  <a:pt x="102" y="137"/>
                  <a:pt x="108" y="117"/>
                  <a:pt x="112" y="97"/>
                </a:cubicBezTo>
                <a:cubicBezTo>
                  <a:pt x="116" y="76"/>
                  <a:pt x="118" y="55"/>
                  <a:pt x="119" y="32"/>
                </a:cubicBezTo>
                <a:cubicBezTo>
                  <a:pt x="136" y="33"/>
                  <a:pt x="136" y="33"/>
                  <a:pt x="136" y="33"/>
                </a:cubicBezTo>
                <a:close/>
                <a:moveTo>
                  <a:pt x="87" y="57"/>
                </a:moveTo>
                <a:cubicBezTo>
                  <a:pt x="66" y="51"/>
                  <a:pt x="66" y="51"/>
                  <a:pt x="66" y="51"/>
                </a:cubicBezTo>
                <a:cubicBezTo>
                  <a:pt x="69" y="39"/>
                  <a:pt x="69" y="39"/>
                  <a:pt x="69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9" y="60"/>
                  <a:pt x="37" y="79"/>
                  <a:pt x="48" y="95"/>
                </a:cubicBezTo>
                <a:cubicBezTo>
                  <a:pt x="57" y="109"/>
                  <a:pt x="69" y="121"/>
                  <a:pt x="83" y="131"/>
                </a:cubicBezTo>
                <a:cubicBezTo>
                  <a:pt x="91" y="104"/>
                  <a:pt x="96" y="73"/>
                  <a:pt x="97" y="36"/>
                </a:cubicBezTo>
                <a:cubicBezTo>
                  <a:pt x="95" y="36"/>
                  <a:pt x="94" y="35"/>
                  <a:pt x="93" y="35"/>
                </a:cubicBezTo>
                <a:cubicBezTo>
                  <a:pt x="87" y="57"/>
                  <a:pt x="87" y="57"/>
                  <a:pt x="87" y="57"/>
                </a:cubicBezTo>
                <a:close/>
                <a:moveTo>
                  <a:pt x="66" y="17"/>
                </a:moveTo>
                <a:cubicBezTo>
                  <a:pt x="12" y="17"/>
                  <a:pt x="12" y="17"/>
                  <a:pt x="12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30"/>
                  <a:pt x="2" y="30"/>
                  <a:pt x="2" y="30"/>
                </a:cubicBezTo>
                <a:cubicBezTo>
                  <a:pt x="6" y="59"/>
                  <a:pt x="15" y="85"/>
                  <a:pt x="30" y="107"/>
                </a:cubicBezTo>
                <a:cubicBezTo>
                  <a:pt x="42" y="125"/>
                  <a:pt x="58" y="140"/>
                  <a:pt x="76" y="153"/>
                </a:cubicBezTo>
                <a:cubicBezTo>
                  <a:pt x="74" y="157"/>
                  <a:pt x="72" y="162"/>
                  <a:pt x="70" y="167"/>
                </a:cubicBezTo>
                <a:cubicBezTo>
                  <a:pt x="108" y="239"/>
                  <a:pt x="231" y="239"/>
                  <a:pt x="269" y="167"/>
                </a:cubicBezTo>
                <a:cubicBezTo>
                  <a:pt x="267" y="162"/>
                  <a:pt x="265" y="157"/>
                  <a:pt x="263" y="153"/>
                </a:cubicBezTo>
                <a:cubicBezTo>
                  <a:pt x="281" y="140"/>
                  <a:pt x="297" y="125"/>
                  <a:pt x="309" y="107"/>
                </a:cubicBezTo>
                <a:cubicBezTo>
                  <a:pt x="324" y="85"/>
                  <a:pt x="333" y="59"/>
                  <a:pt x="337" y="30"/>
                </a:cubicBezTo>
                <a:cubicBezTo>
                  <a:pt x="339" y="17"/>
                  <a:pt x="339" y="17"/>
                  <a:pt x="339" y="17"/>
                </a:cubicBezTo>
                <a:cubicBezTo>
                  <a:pt x="327" y="17"/>
                  <a:pt x="327" y="17"/>
                  <a:pt x="327" y="17"/>
                </a:cubicBezTo>
                <a:cubicBezTo>
                  <a:pt x="273" y="17"/>
                  <a:pt x="273" y="17"/>
                  <a:pt x="273" y="17"/>
                </a:cubicBezTo>
                <a:cubicBezTo>
                  <a:pt x="277" y="13"/>
                  <a:pt x="280" y="7"/>
                  <a:pt x="283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9" y="7"/>
                  <a:pt x="62" y="13"/>
                  <a:pt x="66" y="17"/>
                </a:cubicBezTo>
                <a:close/>
                <a:moveTo>
                  <a:pt x="247" y="35"/>
                </a:moveTo>
                <a:cubicBezTo>
                  <a:pt x="252" y="57"/>
                  <a:pt x="252" y="57"/>
                  <a:pt x="252" y="57"/>
                </a:cubicBezTo>
                <a:cubicBezTo>
                  <a:pt x="273" y="51"/>
                  <a:pt x="273" y="51"/>
                  <a:pt x="273" y="51"/>
                </a:cubicBezTo>
                <a:cubicBezTo>
                  <a:pt x="270" y="39"/>
                  <a:pt x="270" y="39"/>
                  <a:pt x="270" y="39"/>
                </a:cubicBezTo>
                <a:cubicBezTo>
                  <a:pt x="314" y="39"/>
                  <a:pt x="314" y="39"/>
                  <a:pt x="314" y="39"/>
                </a:cubicBezTo>
                <a:cubicBezTo>
                  <a:pt x="310" y="60"/>
                  <a:pt x="302" y="79"/>
                  <a:pt x="291" y="95"/>
                </a:cubicBezTo>
                <a:cubicBezTo>
                  <a:pt x="282" y="109"/>
                  <a:pt x="270" y="121"/>
                  <a:pt x="256" y="131"/>
                </a:cubicBezTo>
                <a:cubicBezTo>
                  <a:pt x="248" y="104"/>
                  <a:pt x="243" y="73"/>
                  <a:pt x="242" y="36"/>
                </a:cubicBezTo>
                <a:cubicBezTo>
                  <a:pt x="244" y="36"/>
                  <a:pt x="245" y="35"/>
                  <a:pt x="247" y="35"/>
                </a:cubicBezTo>
                <a:close/>
                <a:moveTo>
                  <a:pt x="74" y="357"/>
                </a:moveTo>
                <a:cubicBezTo>
                  <a:pt x="269" y="357"/>
                  <a:pt x="269" y="357"/>
                  <a:pt x="269" y="357"/>
                </a:cubicBezTo>
                <a:cubicBezTo>
                  <a:pt x="274" y="357"/>
                  <a:pt x="279" y="361"/>
                  <a:pt x="279" y="365"/>
                </a:cubicBezTo>
                <a:cubicBezTo>
                  <a:pt x="279" y="365"/>
                  <a:pt x="279" y="365"/>
                  <a:pt x="279" y="365"/>
                </a:cubicBezTo>
                <a:cubicBezTo>
                  <a:pt x="279" y="369"/>
                  <a:pt x="274" y="373"/>
                  <a:pt x="269" y="373"/>
                </a:cubicBezTo>
                <a:cubicBezTo>
                  <a:pt x="74" y="373"/>
                  <a:pt x="74" y="373"/>
                  <a:pt x="74" y="373"/>
                </a:cubicBezTo>
                <a:cubicBezTo>
                  <a:pt x="68" y="373"/>
                  <a:pt x="64" y="369"/>
                  <a:pt x="64" y="365"/>
                </a:cubicBezTo>
                <a:cubicBezTo>
                  <a:pt x="64" y="365"/>
                  <a:pt x="64" y="365"/>
                  <a:pt x="64" y="365"/>
                </a:cubicBezTo>
                <a:cubicBezTo>
                  <a:pt x="64" y="361"/>
                  <a:pt x="68" y="357"/>
                  <a:pt x="74" y="357"/>
                </a:cubicBezTo>
                <a:close/>
              </a:path>
            </a:pathLst>
          </a:custGeom>
          <a:solidFill>
            <a:srgbClr val="2E75B6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82119" y="393241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54330" y="100406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745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>
            <a:off x="2616200" y="0"/>
            <a:ext cx="7048500" cy="6858000"/>
          </a:xfrm>
          <a:prstGeom prst="parallelogram">
            <a:avLst>
              <a:gd name="adj" fmla="val 21006"/>
            </a:avLst>
          </a:prstGeom>
          <a:blipFill dpi="0" rotWithShape="1">
            <a:blip r:embed="rId4"/>
            <a:srcRect/>
            <a:tile tx="-393700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/>
          <p:cNvSpPr/>
          <p:nvPr/>
        </p:nvSpPr>
        <p:spPr>
          <a:xfrm>
            <a:off x="2152085" y="4067584"/>
            <a:ext cx="7512615" cy="697012"/>
          </a:xfrm>
          <a:prstGeom prst="parallelogram">
            <a:avLst>
              <a:gd name="adj" fmla="val 207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2" name="文本框 51"/>
          <p:cNvSpPr txBox="1"/>
          <p:nvPr/>
        </p:nvSpPr>
        <p:spPr>
          <a:xfrm>
            <a:off x="2585643" y="4224677"/>
            <a:ext cx="7801143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i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i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kumimoji="0" lang="en-US" altLang="zh-CN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61" name="平行四边形 60"/>
          <p:cNvSpPr/>
          <p:nvPr/>
        </p:nvSpPr>
        <p:spPr>
          <a:xfrm>
            <a:off x="3248580" y="1289556"/>
            <a:ext cx="3036105" cy="1692363"/>
          </a:xfrm>
          <a:prstGeom prst="parallelogram">
            <a:avLst>
              <a:gd name="adj" fmla="val 20778"/>
            </a:avLst>
          </a:prstGeom>
          <a:gradFill flip="none" rotWithShape="1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0" name="文本框 49"/>
          <p:cNvSpPr txBox="1"/>
          <p:nvPr/>
        </p:nvSpPr>
        <p:spPr>
          <a:xfrm>
            <a:off x="3706942" y="1215627"/>
            <a:ext cx="1959191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02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9" name="平行四边形 58"/>
          <p:cNvSpPr/>
          <p:nvPr/>
        </p:nvSpPr>
        <p:spPr>
          <a:xfrm>
            <a:off x="1865086" y="2856382"/>
            <a:ext cx="8521700" cy="1211202"/>
          </a:xfrm>
          <a:prstGeom prst="parallelogram">
            <a:avLst>
              <a:gd name="adj" fmla="val 20778"/>
            </a:avLst>
          </a:prstGeom>
          <a:solidFill>
            <a:srgbClr val="2E75B6"/>
          </a:solidFill>
          <a:ln>
            <a:noFill/>
          </a:ln>
          <a:effectLst>
            <a:outerShdw blurRad="1054100" dist="38100" dir="2700000" sx="94000" sy="9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51" name="文本框 50"/>
          <p:cNvSpPr txBox="1"/>
          <p:nvPr/>
        </p:nvSpPr>
        <p:spPr>
          <a:xfrm>
            <a:off x="2226471" y="2981919"/>
            <a:ext cx="779893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6000" i="1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kumimoji="0" lang="zh-CN" altLang="en-US" sz="60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91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1870</Words>
  <Application>Microsoft Office PowerPoint</Application>
  <PresentationFormat>宽屏</PresentationFormat>
  <Paragraphs>236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阿里巴巴普惠体 H</vt:lpstr>
      <vt:lpstr>阿里巴巴普惠体 L</vt:lpstr>
      <vt:lpstr>阿里巴巴普惠体 M</vt:lpstr>
      <vt:lpstr>方正兰亭细黑_GBK</vt:lpstr>
      <vt:lpstr>方正姚体</vt:lpstr>
      <vt:lpstr>Agency FB</vt:lpstr>
      <vt:lpstr>Arial</vt:lpstr>
      <vt:lpstr>Calibri</vt:lpstr>
      <vt:lpstr>Calibri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</dc:title>
  <dc:creator>51PPT模板网</dc:creator>
  <cp:keywords>www.51pptmoban.com</cp:keywords>
  <dc:description>www.51pptmoban.com</dc:description>
  <cp:lastModifiedBy>Win user</cp:lastModifiedBy>
  <cp:revision>106</cp:revision>
  <dcterms:created xsi:type="dcterms:W3CDTF">2017-09-21T03:38:01Z</dcterms:created>
  <dcterms:modified xsi:type="dcterms:W3CDTF">2022-10-22T10:03:03Z</dcterms:modified>
</cp:coreProperties>
</file>