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17" r:id="rId2"/>
    <p:sldId id="289" r:id="rId3"/>
    <p:sldId id="295" r:id="rId4"/>
    <p:sldId id="261" r:id="rId5"/>
    <p:sldId id="291" r:id="rId6"/>
    <p:sldId id="263" r:id="rId7"/>
    <p:sldId id="264" r:id="rId8"/>
    <p:sldId id="320" r:id="rId9"/>
    <p:sldId id="321" r:id="rId10"/>
    <p:sldId id="322" r:id="rId11"/>
    <p:sldId id="274" r:id="rId12"/>
    <p:sldId id="265" r:id="rId13"/>
    <p:sldId id="260" r:id="rId14"/>
    <p:sldId id="268" r:id="rId15"/>
    <p:sldId id="272" r:id="rId16"/>
    <p:sldId id="278" r:id="rId17"/>
    <p:sldId id="277" r:id="rId18"/>
    <p:sldId id="279" r:id="rId19"/>
    <p:sldId id="318" r:id="rId20"/>
    <p:sldId id="319" r:id="rId21"/>
    <p:sldId id="307" r:id="rId22"/>
    <p:sldId id="271" r:id="rId23"/>
    <p:sldId id="276" r:id="rId24"/>
    <p:sldId id="280" r:id="rId25"/>
    <p:sldId id="308" r:id="rId26"/>
    <p:sldId id="310" r:id="rId27"/>
    <p:sldId id="311" r:id="rId28"/>
    <p:sldId id="312" r:id="rId29"/>
    <p:sldId id="313" r:id="rId30"/>
    <p:sldId id="314" r:id="rId31"/>
    <p:sldId id="315" r:id="rId32"/>
    <p:sldId id="284" r:id="rId33"/>
    <p:sldId id="323" r:id="rId34"/>
    <p:sldId id="324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A28"/>
    <a:srgbClr val="FF5757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3" autoAdjust="0"/>
    <p:restoredTop sz="94620" autoAdjust="0"/>
  </p:normalViewPr>
  <p:slideViewPr>
    <p:cSldViewPr>
      <p:cViewPr>
        <p:scale>
          <a:sx n="75" d="100"/>
          <a:sy n="75" d="100"/>
        </p:scale>
        <p:origin x="1110" y="11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3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C2BE1-30B0-4BFF-86E2-B29499CC183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4F346-9435-41B1-AD1D-461963F20B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5CA27-7180-4F6B-A84E-BE3F55DF18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497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31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26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58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16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88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89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425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46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637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1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741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5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534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3033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04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05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41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05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9280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0737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20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43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002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1477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4620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5CA27-7180-4F6B-A84E-BE3F55DF184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46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20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70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18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530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31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24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6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75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539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872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6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900113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900113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12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6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63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flip="none" rotWithShape="1">
          <a:gsLst>
            <a:gs pos="79000">
              <a:srgbClr val="FBFBFB"/>
            </a:gs>
            <a:gs pos="100000">
              <a:schemeClr val="bg1">
                <a:lumMod val="85000"/>
                <a:alpha val="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179512" y="173391"/>
            <a:ext cx="8784976" cy="45414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85000"/>
              </a:schemeClr>
            </a:solidFill>
          </a:ln>
          <a:effectLst>
            <a:innerShdw dist="50800" dir="135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371024" y="116963"/>
            <a:ext cx="528568" cy="438563"/>
            <a:chOff x="280679" y="51470"/>
            <a:chExt cx="528568" cy="438563"/>
          </a:xfrm>
        </p:grpSpPr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80679" y="59947"/>
              <a:ext cx="528568" cy="65700"/>
            </a:xfrm>
            <a:custGeom>
              <a:avLst/>
              <a:gdLst>
                <a:gd name="T0" fmla="*/ 58241460 w 1038"/>
                <a:gd name="T1" fmla="*/ 0 h 127"/>
                <a:gd name="T2" fmla="*/ 546306357 w 1038"/>
                <a:gd name="T3" fmla="*/ 0 h 127"/>
                <a:gd name="T4" fmla="*/ 604547817 w 1038"/>
                <a:gd name="T5" fmla="*/ 76279375 h 127"/>
                <a:gd name="T6" fmla="*/ 0 w 1038"/>
                <a:gd name="T7" fmla="*/ 76279375 h 127"/>
                <a:gd name="T8" fmla="*/ 58241460 w 1038"/>
                <a:gd name="T9" fmla="*/ 0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8" h="127">
                  <a:moveTo>
                    <a:pt x="100" y="0"/>
                  </a:moveTo>
                  <a:lnTo>
                    <a:pt x="938" y="0"/>
                  </a:lnTo>
                  <a:lnTo>
                    <a:pt x="1038" y="127"/>
                  </a:lnTo>
                  <a:lnTo>
                    <a:pt x="0" y="12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lIns="68562" tIns="34281" rIns="68562" bIns="34281"/>
            <a:lstStyle/>
            <a:p>
              <a:endParaRPr lang="zh-CN" altLang="en-US" sz="12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331523" y="59947"/>
              <a:ext cx="425821" cy="4249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lIns="68562" tIns="34281" rIns="68562" bIns="34281"/>
            <a:lstStyle/>
            <a:p>
              <a:pPr>
                <a:buFontTx/>
                <a:buNone/>
              </a:pPr>
              <a:endParaRPr lang="zh-CN" altLang="en-US" sz="1200"/>
            </a:p>
          </p:txBody>
        </p:sp>
        <p:sp>
          <p:nvSpPr>
            <p:cNvPr id="15" name="TextBox 81"/>
            <p:cNvSpPr txBox="1">
              <a:spLocks noChangeArrowheads="1"/>
            </p:cNvSpPr>
            <p:nvPr/>
          </p:nvSpPr>
          <p:spPr bwMode="auto">
            <a:xfrm>
              <a:off x="388723" y="51470"/>
              <a:ext cx="327617" cy="438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圆角矩形 15"/>
          <p:cNvSpPr/>
          <p:nvPr userDrawn="1"/>
        </p:nvSpPr>
        <p:spPr>
          <a:xfrm>
            <a:off x="6588224" y="5020022"/>
            <a:ext cx="2232248" cy="123478"/>
          </a:xfrm>
          <a:prstGeom prst="roundRect">
            <a:avLst>
              <a:gd name="adj" fmla="val 0"/>
            </a:avLst>
          </a:prstGeom>
          <a:solidFill>
            <a:srgbClr val="D42A28"/>
          </a:solidFill>
          <a:ln w="12700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211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80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71" tIns="34285" rIns="68571" bIns="3428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71" tIns="34285" rIns="68571" bIns="3428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68D8-C826-458C-B183-20281108C25D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87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Documents and Settings\Administrator\桌面\3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6560344" y="-17851"/>
            <a:ext cx="2583656" cy="141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0" y="1605838"/>
            <a:ext cx="9144000" cy="3383756"/>
            <a:chOff x="0" y="1605838"/>
            <a:chExt cx="9144000" cy="33837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52745"/>
              <a:ext cx="9144000" cy="1395984"/>
            </a:xfrm>
            <a:prstGeom prst="rect">
              <a:avLst/>
            </a:prstGeom>
          </p:spPr>
        </p:pic>
        <p:sp>
          <p:nvSpPr>
            <p:cNvPr id="61" name="任意多边形 60"/>
            <p:cNvSpPr/>
            <p:nvPr/>
          </p:nvSpPr>
          <p:spPr>
            <a:xfrm>
              <a:off x="1475656" y="3536858"/>
              <a:ext cx="7668344" cy="1415212"/>
            </a:xfrm>
            <a:custGeom>
              <a:avLst/>
              <a:gdLst>
                <a:gd name="connsiteX0" fmla="*/ 7667625 w 7667625"/>
                <a:gd name="connsiteY0" fmla="*/ 0 h 1867102"/>
                <a:gd name="connsiteX1" fmla="*/ 7667625 w 7667625"/>
                <a:gd name="connsiteY1" fmla="*/ 1389998 h 1867102"/>
                <a:gd name="connsiteX2" fmla="*/ 7589751 w 7667625"/>
                <a:gd name="connsiteY2" fmla="*/ 1417513 h 1867102"/>
                <a:gd name="connsiteX3" fmla="*/ 5048250 w 7667625"/>
                <a:gd name="connsiteY3" fmla="*/ 1866900 h 1867102"/>
                <a:gd name="connsiteX4" fmla="*/ 0 w 7667625"/>
                <a:gd name="connsiteY4" fmla="*/ 1219200 h 1867102"/>
                <a:gd name="connsiteX5" fmla="*/ 990600 w 7667625"/>
                <a:gd name="connsiteY5" fmla="*/ 1162050 h 1867102"/>
                <a:gd name="connsiteX6" fmla="*/ 3124200 w 7667625"/>
                <a:gd name="connsiteY6" fmla="*/ 1247775 h 1867102"/>
                <a:gd name="connsiteX7" fmla="*/ 5095875 w 7667625"/>
                <a:gd name="connsiteY7" fmla="*/ 1000125 h 1867102"/>
                <a:gd name="connsiteX8" fmla="*/ 6219825 w 7667625"/>
                <a:gd name="connsiteY8" fmla="*/ 609600 h 1867102"/>
                <a:gd name="connsiteX9" fmla="*/ 7534275 w 7667625"/>
                <a:gd name="connsiteY9" fmla="*/ 47625 h 1867102"/>
                <a:gd name="connsiteX10" fmla="*/ 7667625 w 7667625"/>
                <a:gd name="connsiteY10" fmla="*/ 0 h 186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67625" h="1867102">
                  <a:moveTo>
                    <a:pt x="7667625" y="0"/>
                  </a:moveTo>
                  <a:lnTo>
                    <a:pt x="7667625" y="1389998"/>
                  </a:lnTo>
                  <a:lnTo>
                    <a:pt x="7589751" y="1417513"/>
                  </a:lnTo>
                  <a:cubicBezTo>
                    <a:pt x="6869162" y="1662410"/>
                    <a:pt x="6085285" y="1859756"/>
                    <a:pt x="5048250" y="1866900"/>
                  </a:cubicBezTo>
                  <a:cubicBezTo>
                    <a:pt x="3665538" y="1876425"/>
                    <a:pt x="1832769" y="1547812"/>
                    <a:pt x="0" y="1219200"/>
                  </a:cubicBezTo>
                  <a:lnTo>
                    <a:pt x="990600" y="1162050"/>
                  </a:lnTo>
                  <a:lnTo>
                    <a:pt x="3124200" y="1247775"/>
                  </a:lnTo>
                  <a:lnTo>
                    <a:pt x="5095875" y="1000125"/>
                  </a:lnTo>
                  <a:lnTo>
                    <a:pt x="6219825" y="609600"/>
                  </a:lnTo>
                  <a:lnTo>
                    <a:pt x="7534275" y="47625"/>
                  </a:lnTo>
                  <a:lnTo>
                    <a:pt x="7667625" y="0"/>
                  </a:lnTo>
                  <a:close/>
                </a:path>
              </a:pathLst>
            </a:custGeom>
            <a:gradFill>
              <a:gsLst>
                <a:gs pos="100000">
                  <a:srgbClr val="E68281"/>
                </a:gs>
                <a:gs pos="0">
                  <a:schemeClr val="bg1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Picture 5" descr="C:\Documents and Settings\Administrator\桌面\3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05838"/>
              <a:ext cx="9144000" cy="3383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1334847" y="982601"/>
            <a:ext cx="6576142" cy="62323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经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典实用总结汇报通用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379108" y="1707654"/>
            <a:ext cx="595677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7000">
                  <a:schemeClr val="bg1">
                    <a:lumMod val="6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455876" y="2314372"/>
            <a:ext cx="2232248" cy="341871"/>
          </a:xfrm>
          <a:prstGeom prst="roundRect">
            <a:avLst>
              <a:gd name="adj" fmla="val 50000"/>
            </a:avLst>
          </a:prstGeom>
          <a:solidFill>
            <a:srgbClr val="D42A28"/>
          </a:solidFill>
          <a:ln w="12700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</a:t>
            </a:r>
            <a:r>
              <a:rPr lang="en-US" altLang="zh-CN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: 51PPT</a:t>
            </a:r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</a:t>
            </a:r>
            <a:r>
              <a:rPr lang="zh-CN" altLang="en-US" sz="12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网</a:t>
            </a:r>
            <a:endParaRPr lang="zh-CN" altLang="en-US" sz="12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37338" y="1855019"/>
            <a:ext cx="4771160" cy="28468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精美实用、框架完整的年终总结、工作汇报、新年计划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60" name="Rectangle 4"/>
          <p:cNvSpPr txBox="1">
            <a:spLocks noChangeArrowheads="1"/>
          </p:cNvSpPr>
          <p:nvPr/>
        </p:nvSpPr>
        <p:spPr bwMode="auto">
          <a:xfrm>
            <a:off x="3161668" y="2596564"/>
            <a:ext cx="2922500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endParaRPr lang="zh-CN" altLang="en-US" sz="1400" b="0" dirty="0">
              <a:solidFill>
                <a:schemeClr val="tx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0800000">
            <a:off x="4283968" y="3437252"/>
            <a:ext cx="576064" cy="337870"/>
          </a:xfrm>
          <a:prstGeom prst="triangle">
            <a:avLst/>
          </a:prstGeom>
          <a:gradFill>
            <a:gsLst>
              <a:gs pos="100000">
                <a:srgbClr val="FF0000">
                  <a:alpha val="0"/>
                </a:srgbClr>
              </a:gs>
              <a:gs pos="0">
                <a:srgbClr val="D42A2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10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2283" y="4184651"/>
            <a:ext cx="690787" cy="642938"/>
            <a:chOff x="4232283" y="4184651"/>
            <a:chExt cx="690787" cy="642938"/>
          </a:xfrm>
        </p:grpSpPr>
        <p:sp>
          <p:nvSpPr>
            <p:cNvPr id="6" name="Shape 13661"/>
            <p:cNvSpPr/>
            <p:nvPr/>
          </p:nvSpPr>
          <p:spPr>
            <a:xfrm>
              <a:off x="4232283" y="4184651"/>
              <a:ext cx="690787" cy="63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0" h="21357" extrusionOk="0">
                  <a:moveTo>
                    <a:pt x="4785" y="2603"/>
                  </a:moveTo>
                  <a:cubicBezTo>
                    <a:pt x="4785" y="2603"/>
                    <a:pt x="7653" y="-243"/>
                    <a:pt x="9700" y="16"/>
                  </a:cubicBezTo>
                  <a:cubicBezTo>
                    <a:pt x="11747" y="275"/>
                    <a:pt x="15110" y="2818"/>
                    <a:pt x="15824" y="2603"/>
                  </a:cubicBezTo>
                  <a:cubicBezTo>
                    <a:pt x="16538" y="2387"/>
                    <a:pt x="18502" y="-30"/>
                    <a:pt x="19236" y="102"/>
                  </a:cubicBezTo>
                  <a:cubicBezTo>
                    <a:pt x="19970" y="234"/>
                    <a:pt x="21600" y="-151"/>
                    <a:pt x="20228" y="3392"/>
                  </a:cubicBezTo>
                  <a:lnTo>
                    <a:pt x="11003" y="21357"/>
                  </a:lnTo>
                  <a:lnTo>
                    <a:pt x="0" y="2861"/>
                  </a:lnTo>
                  <a:lnTo>
                    <a:pt x="4785" y="260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13664"/>
            <p:cNvSpPr/>
            <p:nvPr/>
          </p:nvSpPr>
          <p:spPr>
            <a:xfrm>
              <a:off x="4459428" y="4617208"/>
              <a:ext cx="262530" cy="21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23" y="21600"/>
                  </a:lnTo>
                  <a:lnTo>
                    <a:pt x="21600" y="0"/>
                  </a:lnTo>
                  <a:cubicBezTo>
                    <a:pt x="19769" y="1711"/>
                    <a:pt x="15948" y="3022"/>
                    <a:pt x="11052" y="3022"/>
                  </a:cubicBezTo>
                  <a:cubicBezTo>
                    <a:pt x="6050" y="3021"/>
                    <a:pt x="1767" y="1777"/>
                    <a:pt x="0" y="0"/>
                  </a:cubicBezTo>
                  <a:close/>
                </a:path>
              </a:pathLst>
            </a:custGeom>
            <a:solidFill>
              <a:srgbClr val="595959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Shape 13665"/>
          <p:cNvSpPr/>
          <p:nvPr/>
        </p:nvSpPr>
        <p:spPr>
          <a:xfrm>
            <a:off x="4415111" y="1606549"/>
            <a:ext cx="319546" cy="2720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Shape 13666"/>
          <p:cNvSpPr/>
          <p:nvPr/>
        </p:nvSpPr>
        <p:spPr>
          <a:xfrm>
            <a:off x="3669024" y="2213107"/>
            <a:ext cx="836458" cy="2103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Shape 13667"/>
          <p:cNvSpPr/>
          <p:nvPr/>
        </p:nvSpPr>
        <p:spPr>
          <a:xfrm>
            <a:off x="3680590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Shape 13668"/>
          <p:cNvSpPr/>
          <p:nvPr/>
        </p:nvSpPr>
        <p:spPr>
          <a:xfrm>
            <a:off x="4778914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Shape 13669"/>
          <p:cNvSpPr/>
          <p:nvPr/>
        </p:nvSpPr>
        <p:spPr>
          <a:xfrm>
            <a:off x="4640107" y="2213830"/>
            <a:ext cx="836458" cy="2102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Shape 13670"/>
          <p:cNvSpPr/>
          <p:nvPr/>
        </p:nvSpPr>
        <p:spPr>
          <a:xfrm>
            <a:off x="5511179" y="2769890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13671"/>
          <p:cNvSpPr/>
          <p:nvPr/>
        </p:nvSpPr>
        <p:spPr>
          <a:xfrm>
            <a:off x="5511179" y="2985839"/>
            <a:ext cx="2566021" cy="350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13673"/>
          <p:cNvSpPr/>
          <p:nvPr/>
        </p:nvSpPr>
        <p:spPr>
          <a:xfrm>
            <a:off x="5511179" y="2052055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13674"/>
          <p:cNvSpPr/>
          <p:nvPr/>
        </p:nvSpPr>
        <p:spPr>
          <a:xfrm>
            <a:off x="5511179" y="2268004"/>
            <a:ext cx="2566021" cy="350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13676"/>
          <p:cNvSpPr/>
          <p:nvPr/>
        </p:nvSpPr>
        <p:spPr>
          <a:xfrm>
            <a:off x="1047129" y="2769890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hape 13677"/>
          <p:cNvSpPr/>
          <p:nvPr/>
        </p:nvSpPr>
        <p:spPr>
          <a:xfrm>
            <a:off x="1047129" y="2985839"/>
            <a:ext cx="2566021" cy="350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13679"/>
          <p:cNvSpPr/>
          <p:nvPr/>
        </p:nvSpPr>
        <p:spPr>
          <a:xfrm>
            <a:off x="1047129" y="2052055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hape 13680"/>
          <p:cNvSpPr/>
          <p:nvPr/>
        </p:nvSpPr>
        <p:spPr>
          <a:xfrm>
            <a:off x="1047129" y="2268004"/>
            <a:ext cx="2566021" cy="350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13682"/>
          <p:cNvSpPr/>
          <p:nvPr/>
        </p:nvSpPr>
        <p:spPr>
          <a:xfrm>
            <a:off x="3295029" y="953506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Shape 13683"/>
          <p:cNvSpPr/>
          <p:nvPr/>
        </p:nvSpPr>
        <p:spPr>
          <a:xfrm>
            <a:off x="3295029" y="1169455"/>
            <a:ext cx="2566021" cy="350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1543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8452" y="1164291"/>
            <a:ext cx="3096344" cy="206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矩形 47"/>
          <p:cNvSpPr/>
          <p:nvPr/>
        </p:nvSpPr>
        <p:spPr>
          <a:xfrm>
            <a:off x="628452" y="3227824"/>
            <a:ext cx="3096344" cy="12484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370829" y="1352768"/>
            <a:ext cx="3933010" cy="149652"/>
            <a:chOff x="4906190" y="1416527"/>
            <a:chExt cx="3933010" cy="166280"/>
          </a:xfrm>
          <a:solidFill>
            <a:srgbClr val="00544A"/>
          </a:solidFill>
        </p:grpSpPr>
        <p:sp>
          <p:nvSpPr>
            <p:cNvPr id="59" name="矩形 58"/>
            <p:cNvSpPr/>
            <p:nvPr/>
          </p:nvSpPr>
          <p:spPr>
            <a:xfrm>
              <a:off x="4906190" y="1416527"/>
              <a:ext cx="166280" cy="1662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/>
            </a:p>
          </p:txBody>
        </p:sp>
        <p:cxnSp>
          <p:nvCxnSpPr>
            <p:cNvPr id="60" name="直接连接符 59"/>
            <p:cNvCxnSpPr>
              <a:stCxn id="59" idx="3"/>
            </p:cNvCxnSpPr>
            <p:nvPr/>
          </p:nvCxnSpPr>
          <p:spPr>
            <a:xfrm>
              <a:off x="5072470" y="1499667"/>
              <a:ext cx="3766730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4370829" y="2498563"/>
            <a:ext cx="3933010" cy="149652"/>
            <a:chOff x="4906190" y="2727732"/>
            <a:chExt cx="3933010" cy="166280"/>
          </a:xfrm>
          <a:solidFill>
            <a:schemeClr val="accent1">
              <a:lumMod val="50000"/>
            </a:schemeClr>
          </a:solidFill>
        </p:grpSpPr>
        <p:sp>
          <p:nvSpPr>
            <p:cNvPr id="62" name="矩形 61"/>
            <p:cNvSpPr/>
            <p:nvPr/>
          </p:nvSpPr>
          <p:spPr>
            <a:xfrm>
              <a:off x="4906190" y="2727732"/>
              <a:ext cx="166280" cy="1662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/>
            </a:p>
          </p:txBody>
        </p:sp>
        <p:cxnSp>
          <p:nvCxnSpPr>
            <p:cNvPr id="63" name="直接连接符 62"/>
            <p:cNvCxnSpPr>
              <a:stCxn id="62" idx="3"/>
            </p:cNvCxnSpPr>
            <p:nvPr/>
          </p:nvCxnSpPr>
          <p:spPr>
            <a:xfrm>
              <a:off x="5072470" y="2810872"/>
              <a:ext cx="3766730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4370829" y="3527263"/>
            <a:ext cx="3933010" cy="149652"/>
            <a:chOff x="4906190" y="3870732"/>
            <a:chExt cx="3933010" cy="166280"/>
          </a:xfrm>
          <a:solidFill>
            <a:schemeClr val="accent1">
              <a:lumMod val="75000"/>
            </a:schemeClr>
          </a:solidFill>
        </p:grpSpPr>
        <p:sp>
          <p:nvSpPr>
            <p:cNvPr id="65" name="矩形 64"/>
            <p:cNvSpPr/>
            <p:nvPr/>
          </p:nvSpPr>
          <p:spPr>
            <a:xfrm>
              <a:off x="4906190" y="3870732"/>
              <a:ext cx="166280" cy="1662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/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5072470" y="3941172"/>
              <a:ext cx="3766730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4370830" y="1540210"/>
            <a:ext cx="39330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370830" y="2680371"/>
            <a:ext cx="39330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370830" y="3742753"/>
            <a:ext cx="39330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915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7" grpId="0"/>
      <p:bldP spid="68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6524" y="1130165"/>
            <a:ext cx="7770486" cy="3461611"/>
            <a:chOff x="318294" y="947737"/>
            <a:chExt cx="8655883" cy="3856038"/>
          </a:xfrm>
        </p:grpSpPr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482033" y="2092325"/>
              <a:ext cx="1716882" cy="114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18294" y="2076450"/>
              <a:ext cx="1728787" cy="1152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矩形 9"/>
            <p:cNvSpPr>
              <a:spLocks noChangeArrowheads="1"/>
            </p:cNvSpPr>
            <p:nvPr/>
          </p:nvSpPr>
          <p:spPr bwMode="auto">
            <a:xfrm>
              <a:off x="5481677" y="947737"/>
              <a:ext cx="3492500" cy="11445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hangingPunct="1"/>
              <a:endParaRPr lang="zh-CN" altLang="zh-CN" sz="1100">
                <a:solidFill>
                  <a:srgbClr val="000000"/>
                </a:solidFill>
              </a:endParaRPr>
            </a:p>
          </p:txBody>
        </p:sp>
        <p:grpSp>
          <p:nvGrpSpPr>
            <p:cNvPr id="77" name="组合 10"/>
            <p:cNvGrpSpPr>
              <a:grpSpLocks/>
            </p:cNvGrpSpPr>
            <p:nvPr/>
          </p:nvGrpSpPr>
          <p:grpSpPr bwMode="auto">
            <a:xfrm>
              <a:off x="5592763" y="1004888"/>
              <a:ext cx="3109912" cy="869146"/>
              <a:chOff x="0" y="0"/>
              <a:chExt cx="3109788" cy="868392"/>
            </a:xfrm>
          </p:grpSpPr>
          <p:sp>
            <p:nvSpPr>
              <p:cNvPr id="78" name="TextBox 13"/>
              <p:cNvSpPr txBox="1">
                <a:spLocks noChangeArrowheads="1"/>
              </p:cNvSpPr>
              <p:nvPr/>
            </p:nvSpPr>
            <p:spPr bwMode="auto">
              <a:xfrm>
                <a:off x="24358" y="0"/>
                <a:ext cx="1148487" cy="291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sz="105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sp>
            <p:nvSpPr>
              <p:cNvPr id="79" name="矩形​​ 57"/>
              <p:cNvSpPr>
                <a:spLocks noChangeArrowheads="1"/>
              </p:cNvSpPr>
              <p:nvPr/>
            </p:nvSpPr>
            <p:spPr bwMode="auto">
              <a:xfrm>
                <a:off x="0" y="248808"/>
                <a:ext cx="3109788" cy="619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685749" fontAlgn="auto">
                  <a:lnSpc>
                    <a:spcPct val="13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lang="zh-CN" altLang="en-US" sz="800" dirty="0" smtClean="0">
                    <a:solidFill>
                      <a:schemeClr val="bg1"/>
                    </a:solidFill>
                    <a:sym typeface="微软雅黑" pitchFamily="34" charset="-122"/>
                  </a:rPr>
                  <a:t>根</a:t>
                </a:r>
                <a:r>
                  <a:rPr lang="zh-CN" altLang="en-US" sz="800" dirty="0">
                    <a:solidFill>
                      <a:schemeClr val="bg1"/>
                    </a:solidFill>
                    <a:sym typeface="微软雅黑" pitchFamily="34" charset="-122"/>
                  </a:rPr>
                  <a:t>据自己的需要添加适当的文字，在幻灯片中，一页的文字最好不要超</a:t>
                </a:r>
                <a:r>
                  <a:rPr lang="en-US" altLang="zh-CN" sz="800" dirty="0">
                    <a:solidFill>
                      <a:schemeClr val="bg1"/>
                    </a:solidFill>
                    <a:sym typeface="微软雅黑" pitchFamily="34" charset="-122"/>
                  </a:rPr>
                  <a:t>200</a:t>
                </a:r>
                <a:r>
                  <a:rPr lang="zh-CN" altLang="en-US" sz="800" dirty="0">
                    <a:solidFill>
                      <a:schemeClr val="bg1"/>
                    </a:solidFill>
                    <a:sym typeface="微软雅黑" pitchFamily="34" charset="-122"/>
                  </a:rPr>
                  <a:t>字，根据自己的需要添加适当的文字一页的文字最好不要超过</a:t>
                </a:r>
                <a:r>
                  <a:rPr lang="en-US" altLang="zh-CN" sz="800" dirty="0">
                    <a:solidFill>
                      <a:schemeClr val="bg1"/>
                    </a:solidFill>
                    <a:sym typeface="微软雅黑" pitchFamily="34" charset="-122"/>
                  </a:rPr>
                  <a:t>200</a:t>
                </a:r>
                <a:r>
                  <a:rPr lang="zh-CN" altLang="en-US" sz="800" dirty="0">
                    <a:solidFill>
                      <a:schemeClr val="bg1"/>
                    </a:solidFill>
                    <a:sym typeface="微软雅黑" pitchFamily="34" charset="-122"/>
                  </a:rPr>
                  <a:t>字。</a:t>
                </a:r>
              </a:p>
            </p:txBody>
          </p:sp>
        </p:grpSp>
        <p:grpSp>
          <p:nvGrpSpPr>
            <p:cNvPr id="80" name="组合 15"/>
            <p:cNvGrpSpPr>
              <a:grpSpLocks/>
            </p:cNvGrpSpPr>
            <p:nvPr/>
          </p:nvGrpSpPr>
          <p:grpSpPr bwMode="auto">
            <a:xfrm>
              <a:off x="2064104" y="958850"/>
              <a:ext cx="3404834" cy="3844925"/>
              <a:chOff x="354" y="0"/>
              <a:chExt cx="3405609" cy="3845034"/>
            </a:xfrm>
          </p:grpSpPr>
          <p:pic>
            <p:nvPicPr>
              <p:cNvPr id="81" name="Picture 2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354" y="0"/>
                <a:ext cx="3405252" cy="2269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矩形 17"/>
              <p:cNvSpPr>
                <a:spLocks noChangeArrowheads="1"/>
              </p:cNvSpPr>
              <p:nvPr/>
            </p:nvSpPr>
            <p:spPr bwMode="auto">
              <a:xfrm>
                <a:off x="9933" y="2269714"/>
                <a:ext cx="3396030" cy="157532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11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4" name="矩形 19"/>
            <p:cNvSpPr>
              <a:spLocks noChangeArrowheads="1"/>
            </p:cNvSpPr>
            <p:nvPr/>
          </p:nvSpPr>
          <p:spPr bwMode="auto">
            <a:xfrm>
              <a:off x="2295302" y="3519011"/>
              <a:ext cx="2942080" cy="99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685749" fontAlgn="auto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000" dirty="0">
                  <a:solidFill>
                    <a:schemeClr val="bg1"/>
                  </a:solidFill>
                  <a:sym typeface="微软雅黑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000" dirty="0">
                  <a:solidFill>
                    <a:schemeClr val="bg1"/>
                  </a:solidFill>
                  <a:sym typeface="微软雅黑" pitchFamily="34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微软雅黑" pitchFamily="34" charset="-122"/>
                </a:rPr>
                <a:t>字，根据自己的需要添加适当的文字一页的文字最好不要超过</a:t>
              </a:r>
              <a:r>
                <a:rPr lang="en-US" altLang="zh-CN" sz="1000" dirty="0">
                  <a:solidFill>
                    <a:schemeClr val="bg1"/>
                  </a:solidFill>
                  <a:sym typeface="微软雅黑" pitchFamily="34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微软雅黑" pitchFamily="34" charset="-122"/>
                </a:rPr>
                <a:t>字。</a:t>
              </a:r>
            </a:p>
          </p:txBody>
        </p:sp>
      </p:grpSp>
      <p:sp>
        <p:nvSpPr>
          <p:cNvPr id="16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10239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146139" y="1253728"/>
            <a:ext cx="4256484" cy="2260997"/>
          </a:xfrm>
          <a:prstGeom prst="rect">
            <a:avLst/>
          </a:prstGeom>
          <a:solidFill>
            <a:srgbClr val="D42A2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497373" y="1590101"/>
            <a:ext cx="3400425" cy="1588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>
              <a:lnSpc>
                <a:spcPct val="130000"/>
              </a:lnSpc>
              <a:spcAft>
                <a:spcPts val="375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21507" y="3754041"/>
            <a:ext cx="8017668" cy="7294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分钟之内。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8222" y="1253728"/>
            <a:ext cx="3391071" cy="226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6401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空心弧 53"/>
          <p:cNvSpPr/>
          <p:nvPr/>
        </p:nvSpPr>
        <p:spPr>
          <a:xfrm rot="5400000">
            <a:off x="690463" y="1235967"/>
            <a:ext cx="3068241" cy="3068240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10966" y="1282401"/>
            <a:ext cx="384572" cy="38457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458666" y="2096788"/>
            <a:ext cx="384572" cy="38457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467000" y="3048098"/>
            <a:ext cx="384572" cy="384572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814538" y="3885107"/>
            <a:ext cx="384572" cy="38457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3193156" y="1114523"/>
            <a:ext cx="1794272" cy="716756"/>
            <a:chOff x="4340951" y="1564822"/>
            <a:chExt cx="2390955" cy="956128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340951" y="2046063"/>
              <a:ext cx="1440602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5775207" y="1564822"/>
              <a:ext cx="956699" cy="9561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62" name="组合 54"/>
            <p:cNvGrpSpPr>
              <a:grpSpLocks noChangeAspect="1"/>
            </p:cNvGrpSpPr>
            <p:nvPr/>
          </p:nvGrpSpPr>
          <p:grpSpPr bwMode="auto"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63" name="Freeform 846"/>
              <p:cNvSpPr>
                <a:spLocks/>
              </p:cNvSpPr>
              <p:nvPr/>
            </p:nvSpPr>
            <p:spPr bwMode="auto">
              <a:xfrm>
                <a:off x="5072921" y="2432424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847"/>
              <p:cNvSpPr>
                <a:spLocks/>
              </p:cNvSpPr>
              <p:nvPr/>
            </p:nvSpPr>
            <p:spPr bwMode="auto">
              <a:xfrm>
                <a:off x="5167209" y="2377970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3199110" y="3718420"/>
            <a:ext cx="1788319" cy="716756"/>
            <a:chOff x="4348253" y="4975681"/>
            <a:chExt cx="2383653" cy="956128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4348253" y="5453744"/>
              <a:ext cx="143939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5776540" y="4975681"/>
              <a:ext cx="955366" cy="9561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Freeform 110"/>
            <p:cNvSpPr>
              <a:spLocks noChangeAspect="1" noEditPoints="1"/>
            </p:cNvSpPr>
            <p:nvPr/>
          </p:nvSpPr>
          <p:spPr bwMode="auto">
            <a:xfrm>
              <a:off x="6046328" y="5239331"/>
              <a:ext cx="447530" cy="397063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3843239" y="1931292"/>
            <a:ext cx="2513419" cy="716756"/>
            <a:chOff x="5484569" y="2623003"/>
            <a:chExt cx="3351909" cy="956128"/>
          </a:xfrm>
        </p:grpSpPr>
        <p:cxnSp>
          <p:nvCxnSpPr>
            <p:cNvPr id="70" name="直接连接符 69"/>
            <p:cNvCxnSpPr>
              <a:stCxn id="56" idx="6"/>
              <a:endCxn id="71" idx="2"/>
            </p:cNvCxnSpPr>
            <p:nvPr/>
          </p:nvCxnSpPr>
          <p:spPr>
            <a:xfrm>
              <a:off x="5484569" y="3100272"/>
              <a:ext cx="2396038" cy="795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7880607" y="2623003"/>
              <a:ext cx="955871" cy="95612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Freeform 168"/>
            <p:cNvSpPr>
              <a:spLocks noChangeAspect="1" noEditPoints="1"/>
            </p:cNvSpPr>
            <p:nvPr/>
          </p:nvSpPr>
          <p:spPr bwMode="auto">
            <a:xfrm>
              <a:off x="8126720" y="2902535"/>
              <a:ext cx="463645" cy="397063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3843238" y="2881410"/>
            <a:ext cx="2513409" cy="716756"/>
            <a:chOff x="5484757" y="3890281"/>
            <a:chExt cx="3351721" cy="956128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5484757" y="4384228"/>
              <a:ext cx="2372085" cy="0"/>
            </a:xfrm>
            <a:prstGeom prst="line">
              <a:avLst/>
            </a:prstGeom>
            <a:ln w="12700">
              <a:solidFill>
                <a:srgbClr val="7E7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7880658" y="3890281"/>
              <a:ext cx="955820" cy="956128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Freeform 203"/>
            <p:cNvSpPr>
              <a:spLocks noChangeAspect="1" noEditPoints="1"/>
            </p:cNvSpPr>
            <p:nvPr/>
          </p:nvSpPr>
          <p:spPr bwMode="auto">
            <a:xfrm>
              <a:off x="8168039" y="4153931"/>
              <a:ext cx="412813" cy="397063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025528" y="1021653"/>
            <a:ext cx="2062089" cy="3000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5027909" y="1296688"/>
            <a:ext cx="2282429" cy="42870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025528" y="3683891"/>
            <a:ext cx="2062089" cy="3000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027909" y="3960116"/>
            <a:ext cx="2282429" cy="42870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401891" y="1847947"/>
            <a:ext cx="2062089" cy="3000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6404272" y="2122982"/>
            <a:ext cx="1912144" cy="61490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01891" y="2826641"/>
            <a:ext cx="2062089" cy="3000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6404272" y="3101676"/>
            <a:ext cx="1912144" cy="61490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1047650" y="1582438"/>
            <a:ext cx="2370534" cy="2370534"/>
            <a:chOff x="1103084" y="2155824"/>
            <a:chExt cx="3176815" cy="3176815"/>
          </a:xfrm>
        </p:grpSpPr>
        <p:sp>
          <p:nvSpPr>
            <p:cNvPr id="86" name="椭圆 85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8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9135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22647" y="1053471"/>
            <a:ext cx="2749331" cy="1596386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  <a:r>
              <a:rPr lang="zh-CN" altLang="en-US" dirty="0" smtClea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本</a:t>
            </a:r>
            <a:endParaRPr lang="en-US" altLang="zh-CN" dirty="0" smtClean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击输入简要文本内容，文字内容需概况精炼的说明该分项内容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12160" y="1059582"/>
            <a:ext cx="2749331" cy="1596386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  <a:endParaRPr lang="en-US" altLang="zh-CN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800" dirty="0">
              <a:solidFill>
                <a:srgbClr val="CCECFF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17404" y="2697445"/>
            <a:ext cx="2749331" cy="159638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  <a:endParaRPr lang="en-US" altLang="zh-CN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050" dirty="0">
              <a:solidFill>
                <a:srgbClr val="CCECFF"/>
              </a:solidFill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703555"/>
            <a:ext cx="2749331" cy="159027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404" y="1053471"/>
            <a:ext cx="2749331" cy="159638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47" y="2703556"/>
            <a:ext cx="2749331" cy="1590274"/>
          </a:xfrm>
          <a:prstGeom prst="rect">
            <a:avLst/>
          </a:prstGeom>
        </p:spPr>
      </p:pic>
      <p:sp>
        <p:nvSpPr>
          <p:cNvPr id="10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211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2"/>
          <p:cNvSpPr/>
          <p:nvPr/>
        </p:nvSpPr>
        <p:spPr>
          <a:xfrm>
            <a:off x="4572000" y="915895"/>
            <a:ext cx="3662363" cy="175021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" name="Rectangle 3"/>
          <p:cNvSpPr/>
          <p:nvPr/>
        </p:nvSpPr>
        <p:spPr>
          <a:xfrm>
            <a:off x="914400" y="915895"/>
            <a:ext cx="3657600" cy="1752600"/>
          </a:xfrm>
          <a:prstGeom prst="rect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Oval 4"/>
          <p:cNvSpPr/>
          <p:nvPr/>
        </p:nvSpPr>
        <p:spPr>
          <a:xfrm>
            <a:off x="1259682" y="2800654"/>
            <a:ext cx="716756" cy="720329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70" name="Oval 12"/>
          <p:cNvSpPr/>
          <p:nvPr/>
        </p:nvSpPr>
        <p:spPr>
          <a:xfrm>
            <a:off x="3239691" y="2800654"/>
            <a:ext cx="717947" cy="720329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71" name="Oval 14"/>
          <p:cNvSpPr/>
          <p:nvPr/>
        </p:nvSpPr>
        <p:spPr>
          <a:xfrm>
            <a:off x="5219701" y="2800654"/>
            <a:ext cx="716756" cy="720329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72" name="Oval 16"/>
          <p:cNvSpPr/>
          <p:nvPr/>
        </p:nvSpPr>
        <p:spPr>
          <a:xfrm>
            <a:off x="7198519" y="2800654"/>
            <a:ext cx="716756" cy="720329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grpSp>
        <p:nvGrpSpPr>
          <p:cNvPr id="73" name="Group 20"/>
          <p:cNvGrpSpPr/>
          <p:nvPr/>
        </p:nvGrpSpPr>
        <p:grpSpPr>
          <a:xfrm>
            <a:off x="1427362" y="2956655"/>
            <a:ext cx="401822" cy="404317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7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76" name="Group 23"/>
          <p:cNvGrpSpPr/>
          <p:nvPr/>
        </p:nvGrpSpPr>
        <p:grpSpPr>
          <a:xfrm>
            <a:off x="3437021" y="3000331"/>
            <a:ext cx="389342" cy="339426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88" name="Group 35"/>
          <p:cNvGrpSpPr/>
          <p:nvPr/>
        </p:nvGrpSpPr>
        <p:grpSpPr>
          <a:xfrm>
            <a:off x="7366135" y="2965838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89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0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1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2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3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4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5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6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7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8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9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0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1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2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3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4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5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6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107" name="Group 54"/>
          <p:cNvGrpSpPr/>
          <p:nvPr/>
        </p:nvGrpSpPr>
        <p:grpSpPr>
          <a:xfrm>
            <a:off x="5432105" y="3002081"/>
            <a:ext cx="299494" cy="38934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08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9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3310260" y="1202836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1172766" y="1542164"/>
            <a:ext cx="3148013" cy="661457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字。</a:t>
            </a: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1035844" y="3606708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878682" y="3922224"/>
            <a:ext cx="1478756" cy="881774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3015854" y="3606708"/>
            <a:ext cx="1163240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2858692" y="3922224"/>
            <a:ext cx="1477565" cy="881774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6974682" y="3606708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矩形 47"/>
          <p:cNvSpPr>
            <a:spLocks noChangeArrowheads="1"/>
          </p:cNvSpPr>
          <p:nvPr/>
        </p:nvSpPr>
        <p:spPr bwMode="auto">
          <a:xfrm>
            <a:off x="6817519" y="3922224"/>
            <a:ext cx="1478756" cy="881774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4994673" y="3606708"/>
            <a:ext cx="1164431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47"/>
          <p:cNvSpPr>
            <a:spLocks noChangeArrowheads="1"/>
          </p:cNvSpPr>
          <p:nvPr/>
        </p:nvSpPr>
        <p:spPr bwMode="auto">
          <a:xfrm>
            <a:off x="4837510" y="3922224"/>
            <a:ext cx="1478756" cy="881774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930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14"/>
          <p:cNvGrpSpPr>
            <a:grpSpLocks/>
          </p:cNvGrpSpPr>
          <p:nvPr/>
        </p:nvGrpSpPr>
        <p:grpSpPr bwMode="auto">
          <a:xfrm>
            <a:off x="2973388" y="1243013"/>
            <a:ext cx="4884737" cy="1512887"/>
            <a:chOff x="0" y="0"/>
            <a:chExt cx="5117724" cy="1584176"/>
          </a:xfrm>
        </p:grpSpPr>
        <p:sp>
          <p:nvSpPr>
            <p:cNvPr id="51" name="矩形 33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矩形 37"/>
            <p:cNvSpPr>
              <a:spLocks/>
            </p:cNvSpPr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3" name="组合 17"/>
          <p:cNvGrpSpPr>
            <a:grpSpLocks/>
          </p:cNvGrpSpPr>
          <p:nvPr/>
        </p:nvGrpSpPr>
        <p:grpSpPr bwMode="auto">
          <a:xfrm>
            <a:off x="1258888" y="1243013"/>
            <a:ext cx="1660525" cy="1512887"/>
            <a:chOff x="0" y="0"/>
            <a:chExt cx="1739117" cy="1584176"/>
          </a:xfrm>
        </p:grpSpPr>
        <p:sp>
          <p:nvSpPr>
            <p:cNvPr id="54" name="矩形 1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chemeClr val="bg2"/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134323" y="132015"/>
              <a:ext cx="1320147" cy="1320147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矩形 8"/>
            <p:cNvSpPr>
              <a:spLocks/>
            </p:cNvSpPr>
            <p:nvPr/>
          </p:nvSpPr>
          <p:spPr bwMode="auto">
            <a:xfrm>
              <a:off x="0" y="0"/>
              <a:ext cx="1671268" cy="1584176"/>
            </a:xfrm>
            <a:custGeom>
              <a:avLst/>
              <a:gdLst>
                <a:gd name="T0" fmla="*/ 0 w 1671268"/>
                <a:gd name="T1" fmla="*/ 0 h 1584176"/>
                <a:gd name="T2" fmla="*/ 1671268 w 1671268"/>
                <a:gd name="T3" fmla="*/ 0 h 1584176"/>
                <a:gd name="T4" fmla="*/ 197248 w 1671268"/>
                <a:gd name="T5" fmla="*/ 1584176 h 1584176"/>
                <a:gd name="T6" fmla="*/ 0 w 1671268"/>
                <a:gd name="T7" fmla="*/ 1584176 h 1584176"/>
                <a:gd name="T8" fmla="*/ 0 w 1671268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268" h="1584176">
                  <a:moveTo>
                    <a:pt x="0" y="0"/>
                  </a:moveTo>
                  <a:lnTo>
                    <a:pt x="1671268" y="0"/>
                  </a:lnTo>
                  <a:lnTo>
                    <a:pt x="197248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7" name="그룹 119"/>
          <p:cNvGrpSpPr>
            <a:grpSpLocks/>
          </p:cNvGrpSpPr>
          <p:nvPr/>
        </p:nvGrpSpPr>
        <p:grpSpPr bwMode="auto">
          <a:xfrm>
            <a:off x="2776538" y="1676400"/>
            <a:ext cx="342900" cy="654050"/>
            <a:chOff x="0" y="0"/>
            <a:chExt cx="419802" cy="800732"/>
          </a:xfrm>
        </p:grpSpPr>
        <p:grpSp>
          <p:nvGrpSpPr>
            <p:cNvPr id="58" name="그룹 17"/>
            <p:cNvGrpSpPr>
              <a:grpSpLocks/>
            </p:cNvGrpSpPr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65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sp>
            <p:nvSpPr>
              <p:cNvPr id="66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grpSp>
            <p:nvGrpSpPr>
              <p:cNvPr id="67" name="모서리가 둥근 직사각형 25"/>
              <p:cNvGrpSpPr>
                <a:grpSpLocks/>
              </p:cNvGrpSpPr>
              <p:nvPr/>
            </p:nvGrpSpPr>
            <p:grpSpPr bwMode="auto">
              <a:xfrm>
                <a:off x="-13252" y="-19558"/>
                <a:ext cx="597034" cy="314910"/>
                <a:chOff x="0" y="0"/>
                <a:chExt cx="371856" cy="195072"/>
              </a:xfrm>
            </p:grpSpPr>
            <p:pic>
              <p:nvPicPr>
                <p:cNvPr id="68" name="모서리가 둥근 직사각형 25"/>
                <p:cNvPicPr>
                  <a:picLocks noChangeArrowheads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6377" y="52549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ea typeface="Malgun Gothic" pitchFamily="34" charset="-127"/>
                  </a:endParaRPr>
                </a:p>
              </p:txBody>
            </p:sp>
          </p:grpSp>
        </p:grpSp>
        <p:grpSp>
          <p:nvGrpSpPr>
            <p:cNvPr id="59" name="그룹 17"/>
            <p:cNvGrpSpPr>
              <a:grpSpLocks/>
            </p:cNvGrpSpPr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60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sp>
            <p:nvSpPr>
              <p:cNvPr id="61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grpSp>
            <p:nvGrpSpPr>
              <p:cNvPr id="62" name="모서리가 둥근 직사각형 25"/>
              <p:cNvGrpSpPr>
                <a:grpSpLocks/>
              </p:cNvGrpSpPr>
              <p:nvPr/>
            </p:nvGrpSpPr>
            <p:grpSpPr bwMode="auto">
              <a:xfrm>
                <a:off x="-13252" y="-15000"/>
                <a:ext cx="597034" cy="305069"/>
                <a:chOff x="0" y="0"/>
                <a:chExt cx="371856" cy="188976"/>
              </a:xfrm>
            </p:grpSpPr>
            <p:pic>
              <p:nvPicPr>
                <p:cNvPr id="63" name="모서리가 둥근 직사각형 25"/>
                <p:cNvPicPr>
                  <a:picLocks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889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4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6377" y="49726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ea typeface="Malgun Gothic" pitchFamily="34" charset="-127"/>
                  </a:endParaRPr>
                </a:p>
              </p:txBody>
            </p:sp>
          </p:grpSp>
        </p:grpSp>
      </p:grpSp>
      <p:sp>
        <p:nvSpPr>
          <p:cNvPr id="70" name="Text Box 11"/>
          <p:cNvSpPr txBox="1">
            <a:spLocks noChangeArrowheads="1"/>
          </p:cNvSpPr>
          <p:nvPr/>
        </p:nvSpPr>
        <p:spPr bwMode="auto">
          <a:xfrm>
            <a:off x="3252788" y="1400175"/>
            <a:ext cx="4462462" cy="78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字。</a:t>
            </a:r>
          </a:p>
        </p:txBody>
      </p:sp>
      <p:grpSp>
        <p:nvGrpSpPr>
          <p:cNvPr id="71" name="组合 45"/>
          <p:cNvGrpSpPr>
            <a:grpSpLocks/>
          </p:cNvGrpSpPr>
          <p:nvPr/>
        </p:nvGrpSpPr>
        <p:grpSpPr bwMode="auto">
          <a:xfrm>
            <a:off x="1258888" y="3003550"/>
            <a:ext cx="4886325" cy="1512888"/>
            <a:chOff x="0" y="0"/>
            <a:chExt cx="5117724" cy="1584176"/>
          </a:xfrm>
        </p:grpSpPr>
        <p:sp>
          <p:nvSpPr>
            <p:cNvPr id="72" name="矩形 46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solidFill>
              <a:srgbClr val="FF0000"/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3" name="矩形 37"/>
            <p:cNvSpPr>
              <a:spLocks/>
            </p:cNvSpPr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4" name="组合 48"/>
          <p:cNvGrpSpPr>
            <a:grpSpLocks/>
          </p:cNvGrpSpPr>
          <p:nvPr/>
        </p:nvGrpSpPr>
        <p:grpSpPr bwMode="auto">
          <a:xfrm>
            <a:off x="6224588" y="3003550"/>
            <a:ext cx="1658937" cy="1512888"/>
            <a:chOff x="0" y="0"/>
            <a:chExt cx="1739117" cy="1584176"/>
          </a:xfrm>
        </p:grpSpPr>
        <p:sp>
          <p:nvSpPr>
            <p:cNvPr id="75" name="矩形 49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矩形 50"/>
            <p:cNvSpPr>
              <a:spLocks noChangeArrowheads="1"/>
            </p:cNvSpPr>
            <p:nvPr/>
          </p:nvSpPr>
          <p:spPr bwMode="auto">
            <a:xfrm>
              <a:off x="206262" y="132015"/>
              <a:ext cx="1320147" cy="1320147"/>
            </a:xfrm>
            <a:prstGeom prst="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矩形 8"/>
            <p:cNvSpPr>
              <a:spLocks/>
            </p:cNvSpPr>
            <p:nvPr/>
          </p:nvSpPr>
          <p:spPr bwMode="auto">
            <a:xfrm>
              <a:off x="0" y="0"/>
              <a:ext cx="1671268" cy="1584176"/>
            </a:xfrm>
            <a:custGeom>
              <a:avLst/>
              <a:gdLst>
                <a:gd name="T0" fmla="*/ 0 w 1671268"/>
                <a:gd name="T1" fmla="*/ 0 h 1584176"/>
                <a:gd name="T2" fmla="*/ 1671268 w 1671268"/>
                <a:gd name="T3" fmla="*/ 0 h 1584176"/>
                <a:gd name="T4" fmla="*/ 197248 w 1671268"/>
                <a:gd name="T5" fmla="*/ 1584176 h 1584176"/>
                <a:gd name="T6" fmla="*/ 0 w 1671268"/>
                <a:gd name="T7" fmla="*/ 1584176 h 1584176"/>
                <a:gd name="T8" fmla="*/ 0 w 1671268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268" h="1584176">
                  <a:moveTo>
                    <a:pt x="0" y="0"/>
                  </a:moveTo>
                  <a:lnTo>
                    <a:pt x="1671268" y="0"/>
                  </a:lnTo>
                  <a:lnTo>
                    <a:pt x="197248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8" name="그룹 119"/>
          <p:cNvGrpSpPr>
            <a:grpSpLocks/>
          </p:cNvGrpSpPr>
          <p:nvPr/>
        </p:nvGrpSpPr>
        <p:grpSpPr bwMode="auto">
          <a:xfrm>
            <a:off x="6008688" y="3470275"/>
            <a:ext cx="344487" cy="654050"/>
            <a:chOff x="0" y="0"/>
            <a:chExt cx="419802" cy="800732"/>
          </a:xfrm>
        </p:grpSpPr>
        <p:grpSp>
          <p:nvGrpSpPr>
            <p:cNvPr id="79" name="그룹 17"/>
            <p:cNvGrpSpPr>
              <a:grpSpLocks/>
            </p:cNvGrpSpPr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86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sp>
            <p:nvSpPr>
              <p:cNvPr id="87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grpSp>
            <p:nvGrpSpPr>
              <p:cNvPr id="88" name="모서리가 둥근 직사각형 25"/>
              <p:cNvGrpSpPr>
                <a:grpSpLocks/>
              </p:cNvGrpSpPr>
              <p:nvPr/>
            </p:nvGrpSpPr>
            <p:grpSpPr bwMode="auto">
              <a:xfrm>
                <a:off x="-7599" y="-21385"/>
                <a:ext cx="587247" cy="314910"/>
                <a:chOff x="0" y="0"/>
                <a:chExt cx="365760" cy="195072"/>
              </a:xfrm>
            </p:grpSpPr>
            <p:pic>
              <p:nvPicPr>
                <p:cNvPr id="89" name="모서리가 둥근 직사각형 25"/>
                <p:cNvPicPr>
                  <a:picLocks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0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72856" y="53681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ea typeface="Malgun Gothic" pitchFamily="34" charset="-127"/>
                  </a:endParaRPr>
                </a:p>
              </p:txBody>
            </p:sp>
          </p:grpSp>
        </p:grpSp>
        <p:grpSp>
          <p:nvGrpSpPr>
            <p:cNvPr id="80" name="그룹 17"/>
            <p:cNvGrpSpPr>
              <a:grpSpLocks/>
            </p:cNvGrpSpPr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81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sp>
            <p:nvSpPr>
              <p:cNvPr id="82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ea typeface="Malgun Gothic" pitchFamily="34" charset="-127"/>
                </a:endParaRPr>
              </a:p>
            </p:txBody>
          </p:sp>
          <p:grpSp>
            <p:nvGrpSpPr>
              <p:cNvPr id="83" name="모서리가 둥근 직사각형 25"/>
              <p:cNvGrpSpPr>
                <a:grpSpLocks/>
              </p:cNvGrpSpPr>
              <p:nvPr/>
            </p:nvGrpSpPr>
            <p:grpSpPr bwMode="auto">
              <a:xfrm>
                <a:off x="-7599" y="-16828"/>
                <a:ext cx="587247" cy="314910"/>
                <a:chOff x="0" y="0"/>
                <a:chExt cx="365760" cy="195072"/>
              </a:xfrm>
            </p:grpSpPr>
            <p:pic>
              <p:nvPicPr>
                <p:cNvPr id="84" name="모서리가 둥근 직사각형 25"/>
                <p:cNvPicPr>
                  <a:picLocks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72856" y="50858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ea typeface="Malgun Gothic" pitchFamily="34" charset="-127"/>
                  </a:endParaRPr>
                </a:p>
              </p:txBody>
            </p:sp>
          </p:grpSp>
        </p:grpSp>
      </p:grpSp>
      <p:sp>
        <p:nvSpPr>
          <p:cNvPr id="91" name="Text Box 11"/>
          <p:cNvSpPr txBox="1">
            <a:spLocks noChangeArrowheads="1"/>
          </p:cNvSpPr>
          <p:nvPr/>
        </p:nvSpPr>
        <p:spPr bwMode="auto">
          <a:xfrm>
            <a:off x="1517650" y="3159125"/>
            <a:ext cx="4462463" cy="78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字。</a:t>
            </a:r>
          </a:p>
        </p:txBody>
      </p:sp>
      <p:sp>
        <p:nvSpPr>
          <p:cNvPr id="46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964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utoUpdateAnimBg="0"/>
      <p:bldP spid="9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5448" y="1958446"/>
            <a:ext cx="1777879" cy="1185252"/>
          </a:xfrm>
          <a:prstGeom prst="rect">
            <a:avLst/>
          </a:prstGeom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1960" y="3236430"/>
            <a:ext cx="1732496" cy="120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4075" y="3256341"/>
            <a:ext cx="1751556" cy="116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4211960" y="1936004"/>
            <a:ext cx="1732496" cy="1222040"/>
            <a:chOff x="3946913" y="1827911"/>
            <a:chExt cx="1958168" cy="1283142"/>
          </a:xfrm>
        </p:grpSpPr>
        <p:sp>
          <p:nvSpPr>
            <p:cNvPr id="37" name="矩形 36"/>
            <p:cNvSpPr/>
            <p:nvPr/>
          </p:nvSpPr>
          <p:spPr>
            <a:xfrm>
              <a:off x="3946913" y="1827911"/>
              <a:ext cx="1958168" cy="1283142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3600">
                <a:defRPr/>
              </a:pPr>
              <a:endParaRPr lang="zh-CN" altLang="en-US" sz="1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TextBox 17"/>
            <p:cNvSpPr txBox="1">
              <a:spLocks noChangeArrowheads="1"/>
            </p:cNvSpPr>
            <p:nvPr/>
          </p:nvSpPr>
          <p:spPr bwMode="auto">
            <a:xfrm flipH="1">
              <a:off x="4238882" y="2259958"/>
              <a:ext cx="1661334" cy="4201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360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+mj-ea"/>
                  <a:ea typeface="+mj-ea"/>
                </a:rPr>
                <a:t>填加文字</a:t>
              </a:r>
              <a:endParaRPr lang="en-US" altLang="zh-CN" sz="2000" b="1" kern="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4076" y="1936004"/>
            <a:ext cx="1751556" cy="1222040"/>
            <a:chOff x="0" y="2095862"/>
            <a:chExt cx="1979711" cy="1283142"/>
          </a:xfrm>
        </p:grpSpPr>
        <p:sp>
          <p:nvSpPr>
            <p:cNvPr id="40" name="矩形 39"/>
            <p:cNvSpPr/>
            <p:nvPr/>
          </p:nvSpPr>
          <p:spPr>
            <a:xfrm>
              <a:off x="0" y="2095862"/>
              <a:ext cx="1979711" cy="128314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1" name="TextBox 18"/>
            <p:cNvSpPr txBox="1">
              <a:spLocks noChangeArrowheads="1"/>
            </p:cNvSpPr>
            <p:nvPr/>
          </p:nvSpPr>
          <p:spPr bwMode="auto">
            <a:xfrm flipH="1">
              <a:off x="295563" y="2527909"/>
              <a:ext cx="1612743" cy="4201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2000" b="1" kern="0" dirty="0">
                  <a:solidFill>
                    <a:sysClr val="window" lastClr="FFFFFF">
                      <a:lumMod val="95000"/>
                    </a:sysClr>
                  </a:solidFill>
                  <a:latin typeface="+mj-ea"/>
                </a:rPr>
                <a:t>填加文字</a:t>
              </a:r>
              <a:endParaRPr lang="en-US" altLang="zh-CN" sz="2000" b="1" kern="0" dirty="0">
                <a:solidFill>
                  <a:sysClr val="window" lastClr="FFFFFF">
                    <a:lumMod val="95000"/>
                  </a:sysClr>
                </a:solidFill>
                <a:latin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335448" y="3236430"/>
            <a:ext cx="1777879" cy="1207528"/>
            <a:chOff x="2072433" y="511758"/>
            <a:chExt cx="2009463" cy="1267904"/>
          </a:xfrm>
        </p:grpSpPr>
        <p:sp>
          <p:nvSpPr>
            <p:cNvPr id="43" name="矩形 42"/>
            <p:cNvSpPr/>
            <p:nvPr/>
          </p:nvSpPr>
          <p:spPr>
            <a:xfrm>
              <a:off x="2072433" y="511758"/>
              <a:ext cx="2009463" cy="126790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3600">
                <a:defRPr/>
              </a:pPr>
              <a:endParaRPr lang="zh-CN" altLang="en-US" sz="130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TextBox 18"/>
            <p:cNvSpPr txBox="1">
              <a:spLocks noChangeArrowheads="1"/>
            </p:cNvSpPr>
            <p:nvPr/>
          </p:nvSpPr>
          <p:spPr bwMode="auto">
            <a:xfrm flipH="1">
              <a:off x="2402848" y="941132"/>
              <a:ext cx="1464978" cy="4201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2000" b="1" kern="0" dirty="0">
                  <a:solidFill>
                    <a:sysClr val="window" lastClr="FFFFFF">
                      <a:lumMod val="95000"/>
                    </a:sysClr>
                  </a:solidFill>
                  <a:latin typeface="+mj-ea"/>
                </a:rPr>
                <a:t>填加文字</a:t>
              </a:r>
              <a:endParaRPr lang="en-US" altLang="zh-CN" sz="2000" b="1" kern="0" dirty="0">
                <a:solidFill>
                  <a:sysClr val="window" lastClr="FFFFFF">
                    <a:lumMod val="95000"/>
                  </a:sysClr>
                </a:solidFill>
                <a:latin typeface="+mj-ea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40595" y="1203598"/>
            <a:ext cx="5643573" cy="595047"/>
          </a:xfrm>
          <a:prstGeom prst="rect">
            <a:avLst/>
          </a:prstGeom>
          <a:noFill/>
        </p:spPr>
        <p:txBody>
          <a:bodyPr wrap="square" lIns="86371" tIns="43186" rIns="86371" bIns="431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此处添加文本单击此处添加文本 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……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加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文本单击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此处添加文本单击此处添加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文本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46" name="图片 45" descr="Vista-desktop-12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062"/>
          <a:stretch>
            <a:fillRect/>
          </a:stretch>
        </p:blipFill>
        <p:spPr>
          <a:xfrm>
            <a:off x="6084168" y="1059581"/>
            <a:ext cx="3059832" cy="3925957"/>
          </a:xfrm>
          <a:prstGeom prst="rect">
            <a:avLst/>
          </a:prstGeom>
        </p:spPr>
      </p:pic>
      <p:sp>
        <p:nvSpPr>
          <p:cNvPr id="18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1868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42"/>
          <p:cNvSpPr>
            <a:spLocks noChangeArrowheads="1"/>
          </p:cNvSpPr>
          <p:nvPr/>
        </p:nvSpPr>
        <p:spPr bwMode="auto">
          <a:xfrm>
            <a:off x="7339013" y="2878931"/>
            <a:ext cx="692944" cy="1695450"/>
          </a:xfrm>
          <a:prstGeom prst="rect">
            <a:avLst/>
          </a:prstGeom>
          <a:solidFill>
            <a:srgbClr val="7E7E7E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6" name="矩形 37"/>
          <p:cNvSpPr>
            <a:spLocks noChangeArrowheads="1"/>
          </p:cNvSpPr>
          <p:nvPr/>
        </p:nvSpPr>
        <p:spPr bwMode="auto">
          <a:xfrm>
            <a:off x="3746897" y="2878931"/>
            <a:ext cx="3500438" cy="16954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7" name="矩形 46"/>
          <p:cNvSpPr>
            <a:spLocks noChangeAspect="1" noChangeArrowheads="1"/>
          </p:cNvSpPr>
          <p:nvPr/>
        </p:nvSpPr>
        <p:spPr bwMode="auto">
          <a:xfrm>
            <a:off x="1114425" y="2878931"/>
            <a:ext cx="2541985" cy="169545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矩形 47"/>
          <p:cNvSpPr>
            <a:spLocks noChangeAspect="1" noChangeArrowheads="1"/>
          </p:cNvSpPr>
          <p:nvPr/>
        </p:nvSpPr>
        <p:spPr bwMode="auto">
          <a:xfrm>
            <a:off x="2880123" y="1114425"/>
            <a:ext cx="2539603" cy="1694260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114425" y="1113235"/>
            <a:ext cx="1695450" cy="1695450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0" name="矩形 59"/>
          <p:cNvSpPr>
            <a:spLocks noChangeAspect="1" noChangeArrowheads="1"/>
          </p:cNvSpPr>
          <p:nvPr/>
        </p:nvSpPr>
        <p:spPr bwMode="auto">
          <a:xfrm>
            <a:off x="5489972" y="1113235"/>
            <a:ext cx="2541984" cy="1695450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矩形 56"/>
          <p:cNvSpPr>
            <a:spLocks noChangeArrowheads="1"/>
          </p:cNvSpPr>
          <p:nvPr/>
        </p:nvSpPr>
        <p:spPr bwMode="auto">
          <a:xfrm>
            <a:off x="1114425" y="1209676"/>
            <a:ext cx="1614488" cy="35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添加主题</a:t>
            </a:r>
            <a:endParaRPr lang="zh-CN" altLang="en-US" sz="1700">
              <a:solidFill>
                <a:schemeClr val="bg1"/>
              </a:solidFill>
              <a:sym typeface="Calibri" pitchFamily="34" charset="0"/>
            </a:endParaRPr>
          </a:p>
        </p:txBody>
      </p:sp>
      <p:sp>
        <p:nvSpPr>
          <p:cNvPr id="62" name="矩形 57"/>
          <p:cNvSpPr>
            <a:spLocks noChangeArrowheads="1"/>
          </p:cNvSpPr>
          <p:nvPr/>
        </p:nvSpPr>
        <p:spPr bwMode="auto">
          <a:xfrm>
            <a:off x="1351360" y="1546623"/>
            <a:ext cx="1381125" cy="502696"/>
          </a:xfrm>
          <a:prstGeom prst="rect">
            <a:avLst/>
          </a:prstGeom>
          <a:noFill/>
          <a:ln>
            <a:noFill/>
          </a:ln>
          <a:extLst/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ts val="16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文字描述，总结概括，内容大纲。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矩形 44"/>
          <p:cNvSpPr>
            <a:spLocks noChangeArrowheads="1"/>
          </p:cNvSpPr>
          <p:nvPr/>
        </p:nvSpPr>
        <p:spPr bwMode="auto">
          <a:xfrm>
            <a:off x="3844529" y="2984898"/>
            <a:ext cx="2324100" cy="353937"/>
          </a:xfrm>
          <a:prstGeom prst="rect">
            <a:avLst/>
          </a:prstGeom>
          <a:noFill/>
          <a:ln>
            <a:noFill/>
          </a:ln>
          <a:extLst/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1700" dirty="0">
              <a:solidFill>
                <a:schemeClr val="bg1">
                  <a:lumMod val="95000"/>
                </a:scheme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64" name="矩形 45"/>
          <p:cNvSpPr>
            <a:spLocks noChangeArrowheads="1"/>
          </p:cNvSpPr>
          <p:nvPr/>
        </p:nvSpPr>
        <p:spPr bwMode="auto">
          <a:xfrm>
            <a:off x="3844529" y="3286125"/>
            <a:ext cx="3211115" cy="600158"/>
          </a:xfrm>
          <a:prstGeom prst="rect">
            <a:avLst/>
          </a:prstGeom>
          <a:noFill/>
          <a:ln>
            <a:noFill/>
          </a:ln>
          <a:extLst/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9787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9446"/>
            <a:ext cx="9144000" cy="1395984"/>
          </a:xfrm>
          <a:prstGeom prst="rect">
            <a:avLst/>
          </a:prstGeom>
        </p:spPr>
      </p:pic>
      <p:pic>
        <p:nvPicPr>
          <p:cNvPr id="64" name="Picture 5" descr="C:\Documents and Settings\Administrator\桌面\3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827855" y="827859"/>
            <a:ext cx="5143500" cy="348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5" descr="C:\Documents and Settings\Administrator\桌面\3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4828355" y="827859"/>
            <a:ext cx="5143500" cy="348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Freeform 14"/>
          <p:cNvSpPr>
            <a:spLocks/>
          </p:cNvSpPr>
          <p:nvPr/>
        </p:nvSpPr>
        <p:spPr bwMode="auto">
          <a:xfrm>
            <a:off x="2915816" y="1127108"/>
            <a:ext cx="3882173" cy="404794"/>
          </a:xfrm>
          <a:custGeom>
            <a:avLst/>
            <a:gdLst>
              <a:gd name="T0" fmla="*/ 60743788 w 6963"/>
              <a:gd name="T1" fmla="*/ 0 h 794"/>
              <a:gd name="T2" fmla="*/ 2147483647 w 6963"/>
              <a:gd name="T3" fmla="*/ 0 h 794"/>
              <a:gd name="T4" fmla="*/ 2147483647 w 6963"/>
              <a:gd name="T5" fmla="*/ 50749524 h 794"/>
              <a:gd name="T6" fmla="*/ 2147483647 w 6963"/>
              <a:gd name="T7" fmla="*/ 412413298 h 794"/>
              <a:gd name="T8" fmla="*/ 2147483647 w 6963"/>
              <a:gd name="T9" fmla="*/ 463162822 h 794"/>
              <a:gd name="T10" fmla="*/ 60743788 w 6963"/>
              <a:gd name="T11" fmla="*/ 463162822 h 794"/>
              <a:gd name="T12" fmla="*/ 0 w 6963"/>
              <a:gd name="T13" fmla="*/ 412413298 h 794"/>
              <a:gd name="T14" fmla="*/ 0 w 6963"/>
              <a:gd name="T15" fmla="*/ 50749524 h 794"/>
              <a:gd name="T16" fmla="*/ 60743788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rgbClr val="DFDFE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3012209" y="1056110"/>
            <a:ext cx="528568" cy="65700"/>
          </a:xfrm>
          <a:custGeom>
            <a:avLst/>
            <a:gdLst>
              <a:gd name="T0" fmla="*/ 58241460 w 1038"/>
              <a:gd name="T1" fmla="*/ 0 h 127"/>
              <a:gd name="T2" fmla="*/ 546306357 w 1038"/>
              <a:gd name="T3" fmla="*/ 0 h 127"/>
              <a:gd name="T4" fmla="*/ 604547817 w 1038"/>
              <a:gd name="T5" fmla="*/ 76279375 h 127"/>
              <a:gd name="T6" fmla="*/ 0 w 1038"/>
              <a:gd name="T7" fmla="*/ 76279375 h 127"/>
              <a:gd name="T8" fmla="*/ 5824146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3063053" y="1056110"/>
            <a:ext cx="425821" cy="424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pPr>
              <a:buFontTx/>
              <a:buNone/>
            </a:pPr>
            <a:endParaRPr lang="zh-CN" altLang="en-US" sz="1200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2915816" y="1735359"/>
            <a:ext cx="3882173" cy="404794"/>
          </a:xfrm>
          <a:custGeom>
            <a:avLst/>
            <a:gdLst>
              <a:gd name="T0" fmla="*/ 60743788 w 6963"/>
              <a:gd name="T1" fmla="*/ 0 h 794"/>
              <a:gd name="T2" fmla="*/ 2147483647 w 6963"/>
              <a:gd name="T3" fmla="*/ 0 h 794"/>
              <a:gd name="T4" fmla="*/ 2147483647 w 6963"/>
              <a:gd name="T5" fmla="*/ 50749524 h 794"/>
              <a:gd name="T6" fmla="*/ 2147483647 w 6963"/>
              <a:gd name="T7" fmla="*/ 412413298 h 794"/>
              <a:gd name="T8" fmla="*/ 2147483647 w 6963"/>
              <a:gd name="T9" fmla="*/ 463162822 h 794"/>
              <a:gd name="T10" fmla="*/ 60743788 w 6963"/>
              <a:gd name="T11" fmla="*/ 463162822 h 794"/>
              <a:gd name="T12" fmla="*/ 0 w 6963"/>
              <a:gd name="T13" fmla="*/ 412413298 h 794"/>
              <a:gd name="T14" fmla="*/ 0 w 6963"/>
              <a:gd name="T15" fmla="*/ 50749524 h 794"/>
              <a:gd name="T16" fmla="*/ 60743788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rgbClr val="DFDFE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3012209" y="1664361"/>
            <a:ext cx="528568" cy="65700"/>
          </a:xfrm>
          <a:custGeom>
            <a:avLst/>
            <a:gdLst>
              <a:gd name="T0" fmla="*/ 58241460 w 1038"/>
              <a:gd name="T1" fmla="*/ 0 h 127"/>
              <a:gd name="T2" fmla="*/ 546306357 w 1038"/>
              <a:gd name="T3" fmla="*/ 0 h 127"/>
              <a:gd name="T4" fmla="*/ 604547817 w 1038"/>
              <a:gd name="T5" fmla="*/ 76279375 h 127"/>
              <a:gd name="T6" fmla="*/ 0 w 1038"/>
              <a:gd name="T7" fmla="*/ 76279375 h 127"/>
              <a:gd name="T8" fmla="*/ 5824146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3063053" y="1664361"/>
            <a:ext cx="425821" cy="4249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pPr>
              <a:buFontTx/>
              <a:buNone/>
            </a:pPr>
            <a:endParaRPr lang="zh-CN" altLang="en-US" sz="1200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2915816" y="2296983"/>
            <a:ext cx="3882173" cy="404794"/>
          </a:xfrm>
          <a:custGeom>
            <a:avLst/>
            <a:gdLst>
              <a:gd name="T0" fmla="*/ 60743788 w 6963"/>
              <a:gd name="T1" fmla="*/ 0 h 794"/>
              <a:gd name="T2" fmla="*/ 2147483647 w 6963"/>
              <a:gd name="T3" fmla="*/ 0 h 794"/>
              <a:gd name="T4" fmla="*/ 2147483647 w 6963"/>
              <a:gd name="T5" fmla="*/ 50749524 h 794"/>
              <a:gd name="T6" fmla="*/ 2147483647 w 6963"/>
              <a:gd name="T7" fmla="*/ 412413298 h 794"/>
              <a:gd name="T8" fmla="*/ 2147483647 w 6963"/>
              <a:gd name="T9" fmla="*/ 463162822 h 794"/>
              <a:gd name="T10" fmla="*/ 60743788 w 6963"/>
              <a:gd name="T11" fmla="*/ 463162822 h 794"/>
              <a:gd name="T12" fmla="*/ 0 w 6963"/>
              <a:gd name="T13" fmla="*/ 412413298 h 794"/>
              <a:gd name="T14" fmla="*/ 0 w 6963"/>
              <a:gd name="T15" fmla="*/ 50749524 h 794"/>
              <a:gd name="T16" fmla="*/ 60743788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rgbClr val="DFDFE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3012209" y="2224926"/>
            <a:ext cx="528568" cy="66759"/>
          </a:xfrm>
          <a:custGeom>
            <a:avLst/>
            <a:gdLst>
              <a:gd name="T0" fmla="*/ 58241460 w 1038"/>
              <a:gd name="T1" fmla="*/ 0 h 128"/>
              <a:gd name="T2" fmla="*/ 546306357 w 1038"/>
              <a:gd name="T3" fmla="*/ 0 h 128"/>
              <a:gd name="T4" fmla="*/ 604547817 w 1038"/>
              <a:gd name="T5" fmla="*/ 78143751 h 128"/>
              <a:gd name="T6" fmla="*/ 0 w 1038"/>
              <a:gd name="T7" fmla="*/ 78143751 h 128"/>
              <a:gd name="T8" fmla="*/ 58241460 w 1038"/>
              <a:gd name="T9" fmla="*/ 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8">
                <a:moveTo>
                  <a:pt x="100" y="0"/>
                </a:moveTo>
                <a:lnTo>
                  <a:pt x="938" y="0"/>
                </a:lnTo>
                <a:lnTo>
                  <a:pt x="1038" y="128"/>
                </a:lnTo>
                <a:lnTo>
                  <a:pt x="0" y="128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3063053" y="2224926"/>
            <a:ext cx="425821" cy="42598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pPr>
              <a:buFontTx/>
              <a:buNone/>
            </a:pPr>
            <a:endParaRPr lang="zh-CN" altLang="en-US" sz="1200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2915816" y="2905234"/>
            <a:ext cx="3882173" cy="404794"/>
          </a:xfrm>
          <a:custGeom>
            <a:avLst/>
            <a:gdLst>
              <a:gd name="T0" fmla="*/ 60743788 w 6963"/>
              <a:gd name="T1" fmla="*/ 0 h 794"/>
              <a:gd name="T2" fmla="*/ 2147483647 w 6963"/>
              <a:gd name="T3" fmla="*/ 0 h 794"/>
              <a:gd name="T4" fmla="*/ 2147483647 w 6963"/>
              <a:gd name="T5" fmla="*/ 50749524 h 794"/>
              <a:gd name="T6" fmla="*/ 2147483647 w 6963"/>
              <a:gd name="T7" fmla="*/ 412413298 h 794"/>
              <a:gd name="T8" fmla="*/ 2147483647 w 6963"/>
              <a:gd name="T9" fmla="*/ 463162822 h 794"/>
              <a:gd name="T10" fmla="*/ 60743788 w 6963"/>
              <a:gd name="T11" fmla="*/ 463162822 h 794"/>
              <a:gd name="T12" fmla="*/ 0 w 6963"/>
              <a:gd name="T13" fmla="*/ 412413298 h 794"/>
              <a:gd name="T14" fmla="*/ 0 w 6963"/>
              <a:gd name="T15" fmla="*/ 50749524 h 794"/>
              <a:gd name="T16" fmla="*/ 60743788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rgbClr val="DFDFE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3012209" y="2833176"/>
            <a:ext cx="528568" cy="66759"/>
          </a:xfrm>
          <a:custGeom>
            <a:avLst/>
            <a:gdLst>
              <a:gd name="T0" fmla="*/ 58241460 w 1038"/>
              <a:gd name="T1" fmla="*/ 0 h 128"/>
              <a:gd name="T2" fmla="*/ 546306357 w 1038"/>
              <a:gd name="T3" fmla="*/ 0 h 128"/>
              <a:gd name="T4" fmla="*/ 604547817 w 1038"/>
              <a:gd name="T5" fmla="*/ 78143751 h 128"/>
              <a:gd name="T6" fmla="*/ 0 w 1038"/>
              <a:gd name="T7" fmla="*/ 78143751 h 128"/>
              <a:gd name="T8" fmla="*/ 58241460 w 1038"/>
              <a:gd name="T9" fmla="*/ 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8">
                <a:moveTo>
                  <a:pt x="100" y="0"/>
                </a:moveTo>
                <a:lnTo>
                  <a:pt x="938" y="0"/>
                </a:lnTo>
                <a:lnTo>
                  <a:pt x="1038" y="128"/>
                </a:lnTo>
                <a:lnTo>
                  <a:pt x="0" y="128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3063053" y="2833177"/>
            <a:ext cx="425821" cy="42598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pPr>
              <a:buFontTx/>
              <a:buNone/>
            </a:pPr>
            <a:endParaRPr lang="zh-CN" altLang="en-US" sz="1200"/>
          </a:p>
        </p:txBody>
      </p:sp>
      <p:sp>
        <p:nvSpPr>
          <p:cNvPr id="44" name="Freeform 26"/>
          <p:cNvSpPr>
            <a:spLocks/>
          </p:cNvSpPr>
          <p:nvPr/>
        </p:nvSpPr>
        <p:spPr bwMode="auto">
          <a:xfrm>
            <a:off x="2915816" y="3474276"/>
            <a:ext cx="3882173" cy="404794"/>
          </a:xfrm>
          <a:custGeom>
            <a:avLst/>
            <a:gdLst>
              <a:gd name="T0" fmla="*/ 60743788 w 6963"/>
              <a:gd name="T1" fmla="*/ 0 h 794"/>
              <a:gd name="T2" fmla="*/ 2147483647 w 6963"/>
              <a:gd name="T3" fmla="*/ 0 h 794"/>
              <a:gd name="T4" fmla="*/ 2147483647 w 6963"/>
              <a:gd name="T5" fmla="*/ 50166012 h 794"/>
              <a:gd name="T6" fmla="*/ 2147483647 w 6963"/>
              <a:gd name="T7" fmla="*/ 412413298 h 794"/>
              <a:gd name="T8" fmla="*/ 2147483647 w 6963"/>
              <a:gd name="T9" fmla="*/ 463162822 h 794"/>
              <a:gd name="T10" fmla="*/ 60743788 w 6963"/>
              <a:gd name="T11" fmla="*/ 463162822 h 794"/>
              <a:gd name="T12" fmla="*/ 0 w 6963"/>
              <a:gd name="T13" fmla="*/ 412413298 h 794"/>
              <a:gd name="T14" fmla="*/ 0 w 6963"/>
              <a:gd name="T15" fmla="*/ 50166012 h 794"/>
              <a:gd name="T16" fmla="*/ 60743788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6"/>
                </a:cubicBezTo>
                <a:lnTo>
                  <a:pt x="6963" y="707"/>
                </a:lnTo>
                <a:cubicBezTo>
                  <a:pt x="6963" y="754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4"/>
                  <a:pt x="0" y="707"/>
                </a:cubicBezTo>
                <a:lnTo>
                  <a:pt x="0" y="86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0" cap="flat" cmpd="sng">
            <a:solidFill>
              <a:srgbClr val="DFDFE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45" name="Freeform 27"/>
          <p:cNvSpPr>
            <a:spLocks/>
          </p:cNvSpPr>
          <p:nvPr/>
        </p:nvSpPr>
        <p:spPr bwMode="auto">
          <a:xfrm>
            <a:off x="3012209" y="3403279"/>
            <a:ext cx="528568" cy="64640"/>
          </a:xfrm>
          <a:custGeom>
            <a:avLst/>
            <a:gdLst>
              <a:gd name="T0" fmla="*/ 58241460 w 1038"/>
              <a:gd name="T1" fmla="*/ 0 h 127"/>
              <a:gd name="T2" fmla="*/ 546306357 w 1038"/>
              <a:gd name="T3" fmla="*/ 0 h 127"/>
              <a:gd name="T4" fmla="*/ 604547817 w 1038"/>
              <a:gd name="T5" fmla="*/ 73837831 h 127"/>
              <a:gd name="T6" fmla="*/ 0 w 1038"/>
              <a:gd name="T7" fmla="*/ 73837831 h 127"/>
              <a:gd name="T8" fmla="*/ 5824146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200"/>
          </a:p>
        </p:txBody>
      </p:sp>
      <p:sp>
        <p:nvSpPr>
          <p:cNvPr id="46" name="Rectangle 28"/>
          <p:cNvSpPr>
            <a:spLocks noChangeArrowheads="1"/>
          </p:cNvSpPr>
          <p:nvPr/>
        </p:nvSpPr>
        <p:spPr bwMode="auto">
          <a:xfrm>
            <a:off x="3063053" y="3403279"/>
            <a:ext cx="425821" cy="42386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pPr>
              <a:buFontTx/>
              <a:buNone/>
            </a:pPr>
            <a:endParaRPr lang="zh-CN" altLang="en-US" sz="1200"/>
          </a:p>
        </p:txBody>
      </p:sp>
      <p:sp>
        <p:nvSpPr>
          <p:cNvPr id="47" name="TextBox 63"/>
          <p:cNvSpPr txBox="1">
            <a:spLocks noChangeArrowheads="1"/>
          </p:cNvSpPr>
          <p:nvPr/>
        </p:nvSpPr>
        <p:spPr bwMode="auto">
          <a:xfrm>
            <a:off x="3703130" y="1161744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8" name="TextBox 81"/>
          <p:cNvSpPr txBox="1">
            <a:spLocks noChangeArrowheads="1"/>
          </p:cNvSpPr>
          <p:nvPr/>
        </p:nvSpPr>
        <p:spPr bwMode="auto">
          <a:xfrm>
            <a:off x="3120253" y="1047633"/>
            <a:ext cx="327617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82"/>
          <p:cNvSpPr txBox="1">
            <a:spLocks noChangeArrowheads="1"/>
          </p:cNvSpPr>
          <p:nvPr/>
        </p:nvSpPr>
        <p:spPr bwMode="auto">
          <a:xfrm>
            <a:off x="3703130" y="1764695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12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0" name="TextBox 83"/>
          <p:cNvSpPr txBox="1">
            <a:spLocks noChangeArrowheads="1"/>
          </p:cNvSpPr>
          <p:nvPr/>
        </p:nvSpPr>
        <p:spPr bwMode="auto">
          <a:xfrm>
            <a:off x="3120253" y="1676017"/>
            <a:ext cx="327617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84"/>
          <p:cNvSpPr txBox="1">
            <a:spLocks noChangeArrowheads="1"/>
          </p:cNvSpPr>
          <p:nvPr/>
        </p:nvSpPr>
        <p:spPr bwMode="auto">
          <a:xfrm>
            <a:off x="3703130" y="2319961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12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2" name="TextBox 85"/>
          <p:cNvSpPr txBox="1">
            <a:spLocks noChangeArrowheads="1"/>
          </p:cNvSpPr>
          <p:nvPr/>
        </p:nvSpPr>
        <p:spPr bwMode="auto">
          <a:xfrm>
            <a:off x="3120253" y="2222806"/>
            <a:ext cx="327617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86"/>
          <p:cNvSpPr txBox="1">
            <a:spLocks noChangeArrowheads="1"/>
          </p:cNvSpPr>
          <p:nvPr/>
        </p:nvSpPr>
        <p:spPr bwMode="auto">
          <a:xfrm>
            <a:off x="3703130" y="2931391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12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4" name="TextBox 87"/>
          <p:cNvSpPr txBox="1">
            <a:spLocks noChangeArrowheads="1"/>
          </p:cNvSpPr>
          <p:nvPr/>
        </p:nvSpPr>
        <p:spPr bwMode="auto">
          <a:xfrm>
            <a:off x="3120253" y="2851191"/>
            <a:ext cx="327617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88"/>
          <p:cNvSpPr txBox="1">
            <a:spLocks noChangeArrowheads="1"/>
          </p:cNvSpPr>
          <p:nvPr/>
        </p:nvSpPr>
        <p:spPr bwMode="auto">
          <a:xfrm>
            <a:off x="3703130" y="3496196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12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6" name="TextBox 89"/>
          <p:cNvSpPr txBox="1">
            <a:spLocks noChangeArrowheads="1"/>
          </p:cNvSpPr>
          <p:nvPr/>
        </p:nvSpPr>
        <p:spPr bwMode="auto">
          <a:xfrm>
            <a:off x="3120253" y="3415995"/>
            <a:ext cx="327617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2719" y="606921"/>
            <a:ext cx="1512168" cy="916490"/>
            <a:chOff x="611560" y="462478"/>
            <a:chExt cx="1512168" cy="916490"/>
          </a:xfrm>
        </p:grpSpPr>
        <p:sp>
          <p:nvSpPr>
            <p:cNvPr id="65" name="圆角矩形 64"/>
            <p:cNvSpPr/>
            <p:nvPr/>
          </p:nvSpPr>
          <p:spPr>
            <a:xfrm>
              <a:off x="611560" y="462478"/>
              <a:ext cx="1512168" cy="916490"/>
            </a:xfrm>
            <a:prstGeom prst="roundRect">
              <a:avLst>
                <a:gd name="adj" fmla="val 12654"/>
              </a:avLst>
            </a:prstGeom>
            <a:solidFill>
              <a:srgbClr val="D42A28"/>
            </a:solidFill>
            <a:ln w="38100"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16998" y="472303"/>
              <a:ext cx="127986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目录</a:t>
              </a:r>
            </a:p>
            <a:p>
              <a:r>
                <a:rPr lang="zh-CN" altLang="en-US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0746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9"/>
          <p:cNvSpPr/>
          <p:nvPr/>
        </p:nvSpPr>
        <p:spPr>
          <a:xfrm>
            <a:off x="0" y="3036689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69" name="Rectangle 11"/>
          <p:cNvSpPr/>
          <p:nvPr/>
        </p:nvSpPr>
        <p:spPr>
          <a:xfrm>
            <a:off x="-9525" y="3036689"/>
            <a:ext cx="9170194" cy="5119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245644" y="1360289"/>
            <a:ext cx="2652713" cy="1600200"/>
            <a:chOff x="4388285" y="2049378"/>
            <a:chExt cx="3536515" cy="2133600"/>
          </a:xfrm>
        </p:grpSpPr>
        <p:pic>
          <p:nvPicPr>
            <p:cNvPr id="71" name="Picture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8285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Rectangle 18"/>
            <p:cNvSpPr/>
            <p:nvPr/>
          </p:nvSpPr>
          <p:spPr>
            <a:xfrm>
              <a:off x="4907334" y="2304966"/>
              <a:ext cx="2450799" cy="1530350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/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6035" y="1360289"/>
            <a:ext cx="2651522" cy="1600200"/>
            <a:chOff x="629088" y="2049378"/>
            <a:chExt cx="3536515" cy="2133600"/>
          </a:xfrm>
        </p:grpSpPr>
        <p:pic>
          <p:nvPicPr>
            <p:cNvPr id="74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088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Rectangle 19"/>
            <p:cNvSpPr/>
            <p:nvPr/>
          </p:nvSpPr>
          <p:spPr>
            <a:xfrm>
              <a:off x="1153134" y="2304966"/>
              <a:ext cx="2451899" cy="1530350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/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5836444" y="1360289"/>
            <a:ext cx="2651522" cy="1600200"/>
            <a:chOff x="8233332" y="2049378"/>
            <a:chExt cx="3536515" cy="2133600"/>
          </a:xfrm>
        </p:grpSpPr>
        <p:pic>
          <p:nvPicPr>
            <p:cNvPr id="77" name="Picture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3332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angle 20"/>
            <p:cNvSpPr/>
            <p:nvPr/>
          </p:nvSpPr>
          <p:spPr>
            <a:xfrm>
              <a:off x="8749438" y="2304966"/>
              <a:ext cx="2450310" cy="1530350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/>
            </a:p>
          </p:txBody>
        </p:sp>
      </p:grp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987028" y="843558"/>
            <a:ext cx="7194947" cy="509364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80" name="矩形 79"/>
          <p:cNvSpPr/>
          <p:nvPr/>
        </p:nvSpPr>
        <p:spPr>
          <a:xfrm>
            <a:off x="1258394" y="3119250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添加产品名称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108472" y="3597474"/>
            <a:ext cx="1746647" cy="70800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48733" y="3119250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添加产品名称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699273" y="3597474"/>
            <a:ext cx="1745456" cy="70800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439071" y="3119250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添加产品名称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6288882" y="3597474"/>
            <a:ext cx="1746647" cy="70800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2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527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9" grpId="0"/>
      <p:bldP spid="81" grpId="0"/>
      <p:bldP spid="83" grpId="0"/>
      <p:bldP spid="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90264" y="1617663"/>
            <a:ext cx="2619047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矩形 2"/>
          <p:cNvSpPr>
            <a:spLocks noChangeArrowheads="1"/>
          </p:cNvSpPr>
          <p:nvPr/>
        </p:nvSpPr>
        <p:spPr bwMode="auto">
          <a:xfrm>
            <a:off x="3814763" y="1617663"/>
            <a:ext cx="5329237" cy="174625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5" name="矩形 3"/>
          <p:cNvSpPr>
            <a:spLocks noChangeArrowheads="1"/>
          </p:cNvSpPr>
          <p:nvPr/>
        </p:nvSpPr>
        <p:spPr bwMode="auto">
          <a:xfrm>
            <a:off x="0" y="3359150"/>
            <a:ext cx="3814763" cy="4254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7" name="矩形 5"/>
          <p:cNvSpPr>
            <a:spLocks noChangeArrowheads="1"/>
          </p:cNvSpPr>
          <p:nvPr/>
        </p:nvSpPr>
        <p:spPr bwMode="auto">
          <a:xfrm>
            <a:off x="4139952" y="2227943"/>
            <a:ext cx="331946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根据自己的需要添加适当的文字，在幻灯片中，一页的文字最好不要超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字，根据自己的需要添加适当的文字一页的文字最好不要超过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字。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矩形​​ 57"/>
          <p:cNvSpPr>
            <a:spLocks noChangeArrowheads="1"/>
          </p:cNvSpPr>
          <p:nvPr/>
        </p:nvSpPr>
        <p:spPr bwMode="auto">
          <a:xfrm>
            <a:off x="3814763" y="3362325"/>
            <a:ext cx="5221287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9" name="矩形 7"/>
          <p:cNvSpPr>
            <a:spLocks noChangeArrowheads="1"/>
          </p:cNvSpPr>
          <p:nvPr/>
        </p:nvSpPr>
        <p:spPr bwMode="auto">
          <a:xfrm>
            <a:off x="4159002" y="1889805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200" b="1" kern="0" dirty="0">
                <a:solidFill>
                  <a:sysClr val="window" lastClr="FFFFFF">
                    <a:lumMod val="95000"/>
                  </a:sysClr>
                </a:solidFill>
                <a:latin typeface="+mj-ea"/>
              </a:rPr>
              <a:t>单击此处添加标题文本</a:t>
            </a:r>
            <a:endParaRPr lang="en-US" altLang="zh-CN" sz="1200" b="1" kern="0" dirty="0">
              <a:solidFill>
                <a:sysClr val="window" lastClr="FFFFFF">
                  <a:lumMod val="95000"/>
                </a:sysClr>
              </a:solidFill>
              <a:latin typeface="+mj-ea"/>
            </a:endParaRPr>
          </a:p>
        </p:txBody>
      </p:sp>
      <p:sp>
        <p:nvSpPr>
          <p:cNvPr id="85" name="矩形 16"/>
          <p:cNvSpPr>
            <a:spLocks noChangeArrowheads="1"/>
          </p:cNvSpPr>
          <p:nvPr/>
        </p:nvSpPr>
        <p:spPr bwMode="auto">
          <a:xfrm>
            <a:off x="1096487" y="1266652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b="1" kern="0" dirty="0">
                <a:latin typeface="+mj-ea"/>
              </a:rPr>
              <a:t>填加文字</a:t>
            </a:r>
            <a:endParaRPr lang="en-US" altLang="zh-CN" b="1" kern="0" dirty="0">
              <a:latin typeface="+mj-ea"/>
            </a:endParaRPr>
          </a:p>
        </p:txBody>
      </p:sp>
      <p:sp>
        <p:nvSpPr>
          <p:cNvPr id="17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2649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 autoUpdateAnimBg="0"/>
      <p:bldP spid="75" grpId="0" animBg="1" autoUpdateAnimBg="0"/>
      <p:bldP spid="77" grpId="0" autoUpdateAnimBg="0"/>
      <p:bldP spid="78" grpId="0" autoUpdateAnimBg="0"/>
      <p:bldP spid="79" grpId="0" autoUpdateAnimBg="0"/>
      <p:bldP spid="8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5"/>
          <p:cNvGrpSpPr>
            <a:grpSpLocks/>
          </p:cNvGrpSpPr>
          <p:nvPr/>
        </p:nvGrpSpPr>
        <p:grpSpPr bwMode="auto">
          <a:xfrm>
            <a:off x="1466850" y="2683074"/>
            <a:ext cx="952500" cy="953690"/>
            <a:chOff x="0" y="0"/>
            <a:chExt cx="1080120" cy="1080120"/>
          </a:xfrm>
        </p:grpSpPr>
        <p:grpSp>
          <p:nvGrpSpPr>
            <p:cNvPr id="37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9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0" name="椭圆 5"/>
              <p:cNvSpPr>
                <a:spLocks noChangeArrowheads="1"/>
              </p:cNvSpPr>
              <p:nvPr/>
            </p:nvSpPr>
            <p:spPr bwMode="auto">
              <a:xfrm>
                <a:off x="71558" y="71468"/>
                <a:ext cx="937004" cy="937184"/>
              </a:xfrm>
              <a:prstGeom prst="ellipse">
                <a:avLst/>
              </a:prstGeom>
              <a:solidFill>
                <a:srgbClr val="C00000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38" name="文本框 10"/>
            <p:cNvSpPr>
              <a:spLocks noChangeArrowheads="1"/>
            </p:cNvSpPr>
            <p:nvPr/>
          </p:nvSpPr>
          <p:spPr bwMode="auto">
            <a:xfrm>
              <a:off x="127268" y="365434"/>
              <a:ext cx="820184" cy="34857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685749"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1" name="Group 10"/>
          <p:cNvGrpSpPr>
            <a:grpSpLocks/>
          </p:cNvGrpSpPr>
          <p:nvPr/>
        </p:nvGrpSpPr>
        <p:grpSpPr bwMode="auto">
          <a:xfrm>
            <a:off x="2450306" y="1415058"/>
            <a:ext cx="1306116" cy="1306116"/>
            <a:chOff x="0" y="0"/>
            <a:chExt cx="1080120" cy="1080120"/>
          </a:xfrm>
        </p:grpSpPr>
        <p:grpSp>
          <p:nvGrpSpPr>
            <p:cNvPr id="42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4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28"/>
              <p:cNvSpPr>
                <a:spLocks noChangeArrowheads="1"/>
              </p:cNvSpPr>
              <p:nvPr/>
            </p:nvSpPr>
            <p:spPr bwMode="auto">
              <a:xfrm>
                <a:off x="71877" y="71877"/>
                <a:ext cx="936366" cy="936366"/>
              </a:xfrm>
              <a:prstGeom prst="ellipse">
                <a:avLst/>
              </a:prstGeom>
              <a:solidFill>
                <a:srgbClr val="7E7E7E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3" name="文本框 26"/>
            <p:cNvSpPr>
              <a:spLocks noChangeArrowheads="1"/>
            </p:cNvSpPr>
            <p:nvPr/>
          </p:nvSpPr>
          <p:spPr bwMode="auto">
            <a:xfrm>
              <a:off x="209181" y="399753"/>
              <a:ext cx="661759" cy="2799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685749"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5"/>
          <p:cNvGrpSpPr>
            <a:grpSpLocks/>
          </p:cNvGrpSpPr>
          <p:nvPr/>
        </p:nvGrpSpPr>
        <p:grpSpPr bwMode="auto">
          <a:xfrm>
            <a:off x="4179094" y="2683074"/>
            <a:ext cx="1170385" cy="1170384"/>
            <a:chOff x="0" y="0"/>
            <a:chExt cx="1080120" cy="1080120"/>
          </a:xfrm>
        </p:grpSpPr>
        <p:grpSp>
          <p:nvGrpSpPr>
            <p:cNvPr id="48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33"/>
              <p:cNvSpPr>
                <a:spLocks noChangeArrowheads="1"/>
              </p:cNvSpPr>
              <p:nvPr/>
            </p:nvSpPr>
            <p:spPr bwMode="auto">
              <a:xfrm>
                <a:off x="72521" y="72521"/>
                <a:ext cx="935079" cy="935078"/>
              </a:xfrm>
              <a:prstGeom prst="ellipse">
                <a:avLst/>
              </a:prstGeom>
              <a:solidFill>
                <a:srgbClr val="404040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31"/>
            <p:cNvSpPr>
              <a:spLocks noChangeArrowheads="1"/>
            </p:cNvSpPr>
            <p:nvPr/>
          </p:nvSpPr>
          <p:spPr bwMode="auto">
            <a:xfrm>
              <a:off x="170809" y="397766"/>
              <a:ext cx="738504" cy="31244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685749"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20"/>
          <p:cNvGrpSpPr>
            <a:grpSpLocks/>
          </p:cNvGrpSpPr>
          <p:nvPr/>
        </p:nvGrpSpPr>
        <p:grpSpPr bwMode="auto">
          <a:xfrm>
            <a:off x="5549504" y="843558"/>
            <a:ext cx="1715690" cy="1714500"/>
            <a:chOff x="0" y="0"/>
            <a:chExt cx="1080120" cy="1080120"/>
          </a:xfrm>
        </p:grpSpPr>
        <p:grpSp>
          <p:nvGrpSpPr>
            <p:cNvPr id="53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9"/>
              <p:cNvSpPr>
                <a:spLocks noChangeArrowheads="1"/>
              </p:cNvSpPr>
              <p:nvPr/>
            </p:nvSpPr>
            <p:spPr bwMode="auto">
              <a:xfrm>
                <a:off x="71958" y="72008"/>
                <a:ext cx="936204" cy="936104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685749" fontAlgn="auto"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7"/>
            <p:cNvSpPr>
              <a:spLocks noChangeArrowheads="1"/>
            </p:cNvSpPr>
            <p:nvPr/>
          </p:nvSpPr>
          <p:spPr bwMode="auto">
            <a:xfrm>
              <a:off x="239729" y="414046"/>
              <a:ext cx="600662" cy="2520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685749" fontAlgn="auto"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57" name="直接连接符 13"/>
          <p:cNvCxnSpPr>
            <a:cxnSpLocks noChangeShapeType="1"/>
            <a:stCxn id="39" idx="7"/>
            <a:endCxn id="44" idx="3"/>
          </p:cNvCxnSpPr>
          <p:nvPr/>
        </p:nvCxnSpPr>
        <p:spPr bwMode="auto">
          <a:xfrm flipV="1">
            <a:off x="2280047" y="2529483"/>
            <a:ext cx="360759" cy="2928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cxnSp>
        <p:nvCxnSpPr>
          <p:cNvPr id="58" name="直接连接符 17"/>
          <p:cNvCxnSpPr>
            <a:cxnSpLocks noChangeShapeType="1"/>
            <a:endCxn id="50" idx="1"/>
          </p:cNvCxnSpPr>
          <p:nvPr/>
        </p:nvCxnSpPr>
        <p:spPr bwMode="auto">
          <a:xfrm>
            <a:off x="3669506" y="2363986"/>
            <a:ext cx="681038" cy="49053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cxnSp>
        <p:nvCxnSpPr>
          <p:cNvPr id="59" name="直接连接符 20"/>
          <p:cNvCxnSpPr>
            <a:cxnSpLocks noChangeShapeType="1"/>
            <a:stCxn id="50" idx="7"/>
            <a:endCxn id="55" idx="3"/>
          </p:cNvCxnSpPr>
          <p:nvPr/>
        </p:nvCxnSpPr>
        <p:spPr bwMode="auto">
          <a:xfrm flipV="1">
            <a:off x="5176837" y="2306837"/>
            <a:ext cx="623888" cy="54887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cxnSp>
        <p:nvCxnSpPr>
          <p:cNvPr id="60" name="直接连接符 23"/>
          <p:cNvCxnSpPr>
            <a:cxnSpLocks noChangeShapeType="1"/>
            <a:stCxn id="69" idx="5"/>
            <a:endCxn id="39" idx="1"/>
          </p:cNvCxnSpPr>
          <p:nvPr/>
        </p:nvCxnSpPr>
        <p:spPr bwMode="auto">
          <a:xfrm>
            <a:off x="1307307" y="2609255"/>
            <a:ext cx="298847" cy="213122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cxnSp>
        <p:nvCxnSpPr>
          <p:cNvPr id="61" name="直接连接符 43"/>
          <p:cNvCxnSpPr>
            <a:cxnSpLocks noChangeShapeType="1"/>
            <a:stCxn id="70" idx="7"/>
            <a:endCxn id="50" idx="3"/>
          </p:cNvCxnSpPr>
          <p:nvPr/>
        </p:nvCxnSpPr>
        <p:spPr bwMode="auto">
          <a:xfrm flipV="1">
            <a:off x="4049316" y="3682009"/>
            <a:ext cx="301228" cy="27860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cxnSp>
        <p:nvCxnSpPr>
          <p:cNvPr id="62" name="直接连接符 72"/>
          <p:cNvCxnSpPr>
            <a:cxnSpLocks noChangeShapeType="1"/>
            <a:stCxn id="55" idx="6"/>
            <a:endCxn id="71" idx="1"/>
          </p:cNvCxnSpPr>
          <p:nvPr/>
        </p:nvCxnSpPr>
        <p:spPr bwMode="auto">
          <a:xfrm>
            <a:off x="7265194" y="1700808"/>
            <a:ext cx="417910" cy="28098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cxnSp>
      <p:sp>
        <p:nvSpPr>
          <p:cNvPr id="63" name="矩形 76"/>
          <p:cNvSpPr>
            <a:spLocks noChangeArrowheads="1"/>
          </p:cNvSpPr>
          <p:nvPr/>
        </p:nvSpPr>
        <p:spPr bwMode="auto">
          <a:xfrm>
            <a:off x="1221582" y="3645099"/>
            <a:ext cx="1365647" cy="264319"/>
          </a:xfrm>
          <a:prstGeom prst="rect">
            <a:avLst/>
          </a:prstGeom>
          <a:noFill/>
          <a:ln>
            <a:noFill/>
          </a:ln>
          <a:extLst/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ts val="1411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80"/>
          <p:cNvSpPr>
            <a:spLocks noChangeArrowheads="1"/>
          </p:cNvSpPr>
          <p:nvPr/>
        </p:nvSpPr>
        <p:spPr bwMode="auto">
          <a:xfrm>
            <a:off x="2407444" y="2747368"/>
            <a:ext cx="1365647" cy="260970"/>
          </a:xfrm>
          <a:prstGeom prst="rect">
            <a:avLst/>
          </a:prstGeom>
          <a:noFill/>
          <a:ln>
            <a:noFill/>
          </a:ln>
          <a:extLst/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ts val="1411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5" name="矩形 81"/>
          <p:cNvSpPr>
            <a:spLocks noChangeArrowheads="1"/>
          </p:cNvSpPr>
          <p:nvPr/>
        </p:nvSpPr>
        <p:spPr bwMode="auto">
          <a:xfrm>
            <a:off x="4111228" y="3889177"/>
            <a:ext cx="1365647" cy="260970"/>
          </a:xfrm>
          <a:prstGeom prst="rect">
            <a:avLst/>
          </a:prstGeom>
          <a:noFill/>
          <a:ln>
            <a:noFill/>
          </a:ln>
          <a:extLst/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ts val="1411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82"/>
          <p:cNvSpPr>
            <a:spLocks noChangeArrowheads="1"/>
          </p:cNvSpPr>
          <p:nvPr/>
        </p:nvSpPr>
        <p:spPr bwMode="auto">
          <a:xfrm>
            <a:off x="5744766" y="2580681"/>
            <a:ext cx="1366838" cy="264319"/>
          </a:xfrm>
          <a:prstGeom prst="rect">
            <a:avLst/>
          </a:prstGeom>
          <a:noFill/>
          <a:ln>
            <a:noFill/>
          </a:ln>
          <a:extLst/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ts val="1411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67" name="矩形 85"/>
          <p:cNvSpPr>
            <a:spLocks noChangeArrowheads="1"/>
          </p:cNvSpPr>
          <p:nvPr/>
        </p:nvSpPr>
        <p:spPr bwMode="auto">
          <a:xfrm>
            <a:off x="5938838" y="3165277"/>
            <a:ext cx="2324100" cy="34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06" tIns="43202" rIns="86406" bIns="43202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添加主要观点</a:t>
            </a:r>
            <a:endParaRPr lang="zh-CN" altLang="en-US" sz="1700" dirty="0">
              <a:solidFill>
                <a:srgbClr val="404040"/>
              </a:solidFill>
              <a:sym typeface="Calibri" pitchFamily="34" charset="0"/>
            </a:endParaRPr>
          </a:p>
        </p:txBody>
      </p:sp>
      <p:sp>
        <p:nvSpPr>
          <p:cNvPr id="68" name="文本框 13"/>
          <p:cNvSpPr txBox="1"/>
          <p:nvPr/>
        </p:nvSpPr>
        <p:spPr>
          <a:xfrm>
            <a:off x="5557838" y="3521275"/>
            <a:ext cx="2740819" cy="1084906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分钟之内。</a:t>
            </a:r>
          </a:p>
        </p:txBody>
      </p:sp>
      <p:sp>
        <p:nvSpPr>
          <p:cNvPr id="69" name="椭圆 56"/>
          <p:cNvSpPr>
            <a:spLocks noChangeArrowheads="1"/>
          </p:cNvSpPr>
          <p:nvPr/>
        </p:nvSpPr>
        <p:spPr bwMode="auto">
          <a:xfrm rot="21019161">
            <a:off x="958454" y="2306837"/>
            <a:ext cx="383381" cy="38338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0" name="椭圆 58"/>
          <p:cNvSpPr>
            <a:spLocks noChangeArrowheads="1"/>
          </p:cNvSpPr>
          <p:nvPr/>
        </p:nvSpPr>
        <p:spPr bwMode="auto">
          <a:xfrm>
            <a:off x="3627835" y="3887987"/>
            <a:ext cx="492919" cy="49410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1" name="椭圆 70"/>
          <p:cNvSpPr>
            <a:spLocks noChangeArrowheads="1"/>
          </p:cNvSpPr>
          <p:nvPr/>
        </p:nvSpPr>
        <p:spPr bwMode="auto">
          <a:xfrm>
            <a:off x="7599760" y="1898452"/>
            <a:ext cx="570309" cy="5703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2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060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9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 animBg="1"/>
      <p:bldP spid="70" grpId="0" animBg="1"/>
      <p:bldP spid="7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等腰三角形 2"/>
          <p:cNvSpPr>
            <a:spLocks/>
          </p:cNvSpPr>
          <p:nvPr/>
        </p:nvSpPr>
        <p:spPr bwMode="auto">
          <a:xfrm rot="3036074">
            <a:off x="4543936" y="1547496"/>
            <a:ext cx="1341834" cy="1551969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C00000"/>
          </a:solidFill>
          <a:ln w="28575" cmpd="sng">
            <a:solidFill>
              <a:srgbClr val="F8F8F8"/>
            </a:solidFill>
            <a:round/>
            <a:headEnd/>
            <a:tailEnd/>
          </a:ln>
        </p:spPr>
        <p:txBody>
          <a:bodyPr wrap="none" lIns="68562" tIns="34281" rIns="68562" bIns="34281" anchor="ctr"/>
          <a:lstStyle/>
          <a:p>
            <a:endParaRPr lang="zh-CN" altLang="en-US" sz="1400"/>
          </a:p>
        </p:txBody>
      </p:sp>
      <p:sp>
        <p:nvSpPr>
          <p:cNvPr id="89" name="TextBox 5"/>
          <p:cNvSpPr txBox="1">
            <a:spLocks noChangeArrowheads="1"/>
          </p:cNvSpPr>
          <p:nvPr/>
        </p:nvSpPr>
        <p:spPr bwMode="auto">
          <a:xfrm>
            <a:off x="4762592" y="2150244"/>
            <a:ext cx="812879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项目三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等腰三角形 2"/>
          <p:cNvSpPr>
            <a:spLocks/>
          </p:cNvSpPr>
          <p:nvPr/>
        </p:nvSpPr>
        <p:spPr bwMode="auto">
          <a:xfrm rot="8763501">
            <a:off x="3685497" y="2489572"/>
            <a:ext cx="1341311" cy="1552575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8575" cmpd="sng">
            <a:solidFill>
              <a:srgbClr val="F8F8F8"/>
            </a:solidFill>
            <a:round/>
            <a:headEnd/>
            <a:tailEnd/>
          </a:ln>
        </p:spPr>
        <p:txBody>
          <a:bodyPr wrap="none" lIns="68562" tIns="34281" rIns="68562" bIns="34281" anchor="ctr"/>
          <a:lstStyle/>
          <a:p>
            <a:endParaRPr lang="zh-CN" altLang="en-US" sz="1400"/>
          </a:p>
        </p:txBody>
      </p:sp>
      <p:sp>
        <p:nvSpPr>
          <p:cNvPr id="91" name="TextBox 7"/>
          <p:cNvSpPr txBox="1">
            <a:spLocks noChangeArrowheads="1"/>
          </p:cNvSpPr>
          <p:nvPr/>
        </p:nvSpPr>
        <p:spPr bwMode="auto">
          <a:xfrm>
            <a:off x="3872352" y="3027735"/>
            <a:ext cx="812879" cy="46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项目二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等腰三角形 2"/>
          <p:cNvSpPr>
            <a:spLocks/>
          </p:cNvSpPr>
          <p:nvPr/>
        </p:nvSpPr>
        <p:spPr bwMode="auto">
          <a:xfrm rot="16474574">
            <a:off x="3291887" y="1226027"/>
            <a:ext cx="1341834" cy="1551969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FF0000"/>
          </a:solidFill>
          <a:ln w="28575" cmpd="sng">
            <a:solidFill>
              <a:srgbClr val="F8F8F8"/>
            </a:solidFill>
            <a:round/>
            <a:headEnd/>
            <a:tailEnd/>
          </a:ln>
        </p:spPr>
        <p:txBody>
          <a:bodyPr wrap="none" lIns="68562" tIns="34281" rIns="68562" bIns="34281" anchor="ctr"/>
          <a:lstStyle/>
          <a:p>
            <a:endParaRPr lang="zh-CN" altLang="en-US" sz="1400"/>
          </a:p>
        </p:txBody>
      </p:sp>
      <p:sp>
        <p:nvSpPr>
          <p:cNvPr id="93" name="TextBox 9"/>
          <p:cNvSpPr txBox="1">
            <a:spLocks noChangeArrowheads="1"/>
          </p:cNvSpPr>
          <p:nvPr/>
        </p:nvSpPr>
        <p:spPr bwMode="auto">
          <a:xfrm>
            <a:off x="3667645" y="1740669"/>
            <a:ext cx="812879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完成项目一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10"/>
          <p:cNvSpPr txBox="1">
            <a:spLocks noChangeArrowheads="1"/>
          </p:cNvSpPr>
          <p:nvPr/>
        </p:nvSpPr>
        <p:spPr bwMode="auto">
          <a:xfrm>
            <a:off x="1061194" y="1472347"/>
            <a:ext cx="1324685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■</a:t>
            </a:r>
            <a:r>
              <a:rPr lang="zh-CN" altLang="en-US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请输入您标题</a:t>
            </a: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>
            <a:off x="1061194" y="1703328"/>
            <a:ext cx="2074449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050" b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12"/>
          <p:cNvSpPr txBox="1">
            <a:spLocks noChangeArrowheads="1"/>
          </p:cNvSpPr>
          <p:nvPr/>
        </p:nvSpPr>
        <p:spPr bwMode="auto">
          <a:xfrm>
            <a:off x="5969258" y="1560990"/>
            <a:ext cx="1324685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■</a:t>
            </a:r>
            <a:r>
              <a:rPr lang="zh-CN" altLang="en-US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请输入您标题</a:t>
            </a:r>
          </a:p>
        </p:txBody>
      </p:sp>
      <p:sp>
        <p:nvSpPr>
          <p:cNvPr id="97" name="TextBox 13"/>
          <p:cNvSpPr txBox="1">
            <a:spLocks noChangeArrowheads="1"/>
          </p:cNvSpPr>
          <p:nvPr/>
        </p:nvSpPr>
        <p:spPr bwMode="auto">
          <a:xfrm>
            <a:off x="5997486" y="1840250"/>
            <a:ext cx="2074449" cy="5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050" b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14"/>
          <p:cNvSpPr txBox="1">
            <a:spLocks noChangeArrowheads="1"/>
          </p:cNvSpPr>
          <p:nvPr/>
        </p:nvSpPr>
        <p:spPr bwMode="auto">
          <a:xfrm>
            <a:off x="4932040" y="3699757"/>
            <a:ext cx="1324685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■</a:t>
            </a:r>
            <a:r>
              <a:rPr lang="zh-CN" altLang="en-US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请输入您标题</a:t>
            </a:r>
          </a:p>
        </p:txBody>
      </p:sp>
      <p:sp>
        <p:nvSpPr>
          <p:cNvPr id="99" name="TextBox 15"/>
          <p:cNvSpPr txBox="1">
            <a:spLocks noChangeArrowheads="1"/>
          </p:cNvSpPr>
          <p:nvPr/>
        </p:nvSpPr>
        <p:spPr bwMode="auto">
          <a:xfrm>
            <a:off x="4932040" y="3931928"/>
            <a:ext cx="3320547" cy="39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050" b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179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utoUpdateAnimBg="0"/>
      <p:bldP spid="90" grpId="0" animBg="1"/>
      <p:bldP spid="91" grpId="0" autoUpdateAnimBg="0"/>
      <p:bldP spid="92" grpId="0" animBg="1"/>
      <p:bldP spid="93" grpId="0" autoUpdateAnimBg="0"/>
      <p:bldP spid="94" grpId="0" autoUpdateAnimBg="0"/>
      <p:bldP spid="95" grpId="0" autoUpdateAnimBg="0"/>
      <p:bldP spid="96" grpId="0" autoUpdateAnimBg="0"/>
      <p:bldP spid="97" grpId="0" autoUpdateAnimBg="0"/>
      <p:bldP spid="98" grpId="0" autoUpdateAnimBg="0"/>
      <p:bldP spid="9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0" y="2397603"/>
            <a:ext cx="5054204" cy="27503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3"/>
          <p:cNvSpPr txBox="1"/>
          <p:nvPr/>
        </p:nvSpPr>
        <p:spPr>
          <a:xfrm>
            <a:off x="4668442" y="1364140"/>
            <a:ext cx="869156" cy="1066800"/>
          </a:xfrm>
          <a:prstGeom prst="rect">
            <a:avLst/>
          </a:prstGeom>
          <a:noFill/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214883" y="938326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任意多边形 77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 flipV="1">
            <a:off x="0" y="2925051"/>
            <a:ext cx="3446860" cy="2774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16"/>
          <p:cNvSpPr txBox="1"/>
          <p:nvPr/>
        </p:nvSpPr>
        <p:spPr>
          <a:xfrm>
            <a:off x="3020617" y="3338197"/>
            <a:ext cx="869156" cy="1066800"/>
          </a:xfrm>
          <a:prstGeom prst="rect">
            <a:avLst/>
          </a:prstGeom>
          <a:noFill/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 flipV="1">
            <a:off x="2591074" y="2925149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任意多边形 8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 flipV="1">
            <a:off x="5242323" y="2925051"/>
            <a:ext cx="3901678" cy="2774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24"/>
          <p:cNvSpPr txBox="1"/>
          <p:nvPr/>
        </p:nvSpPr>
        <p:spPr>
          <a:xfrm>
            <a:off x="4889898" y="3350103"/>
            <a:ext cx="869156" cy="1066800"/>
          </a:xfrm>
          <a:prstGeom prst="rect">
            <a:avLst/>
          </a:prstGeom>
          <a:noFill/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 defTabSz="68574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 flipV="1">
            <a:off x="4424296" y="2925149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任意多边形 87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TextBox 59"/>
          <p:cNvSpPr txBox="1">
            <a:spLocks noChangeArrowheads="1"/>
          </p:cNvSpPr>
          <p:nvPr/>
        </p:nvSpPr>
        <p:spPr bwMode="auto">
          <a:xfrm flipH="1">
            <a:off x="1980010" y="1272462"/>
            <a:ext cx="1941909" cy="30003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5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1014412" y="1552260"/>
            <a:ext cx="2977754" cy="84125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/>
          <a:p>
            <a:pPr defTabSz="685749"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2" name="TextBox 59"/>
          <p:cNvSpPr txBox="1">
            <a:spLocks noChangeArrowheads="1"/>
          </p:cNvSpPr>
          <p:nvPr/>
        </p:nvSpPr>
        <p:spPr bwMode="auto">
          <a:xfrm flipH="1">
            <a:off x="6179344" y="3317956"/>
            <a:ext cx="1940719" cy="30003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5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17"/>
          <p:cNvSpPr>
            <a:spLocks noChangeArrowheads="1"/>
          </p:cNvSpPr>
          <p:nvPr/>
        </p:nvSpPr>
        <p:spPr bwMode="auto">
          <a:xfrm>
            <a:off x="6329363" y="3608469"/>
            <a:ext cx="1940719" cy="64824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/>
          <a:p>
            <a:pPr defTabSz="685749"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4" name="TextBox 59"/>
          <p:cNvSpPr txBox="1">
            <a:spLocks noChangeArrowheads="1"/>
          </p:cNvSpPr>
          <p:nvPr/>
        </p:nvSpPr>
        <p:spPr bwMode="auto">
          <a:xfrm flipH="1">
            <a:off x="742950" y="3295334"/>
            <a:ext cx="1941910" cy="30003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15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17"/>
          <p:cNvSpPr>
            <a:spLocks noChangeArrowheads="1"/>
          </p:cNvSpPr>
          <p:nvPr/>
        </p:nvSpPr>
        <p:spPr bwMode="auto">
          <a:xfrm>
            <a:off x="1014413" y="3584657"/>
            <a:ext cx="1394222" cy="84125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/>
          <a:p>
            <a:pPr defTabSz="685749"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根据自己的需要添加适当的文字，在幻灯片中，一页的文字最好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762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/>
      <p:bldP spid="80" grpId="0" animBg="1"/>
      <p:bldP spid="81" grpId="0"/>
      <p:bldP spid="85" grpId="0" animBg="1"/>
      <p:bldP spid="86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"/>
          <p:cNvSpPr txBox="1"/>
          <p:nvPr/>
        </p:nvSpPr>
        <p:spPr>
          <a:xfrm>
            <a:off x="5955506" y="3715296"/>
            <a:ext cx="1506141" cy="300038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5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5536407" y="3996284"/>
            <a:ext cx="2718197" cy="475509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9"/>
          <p:cNvSpPr txBox="1"/>
          <p:nvPr/>
        </p:nvSpPr>
        <p:spPr>
          <a:xfrm>
            <a:off x="5532835" y="3637905"/>
            <a:ext cx="490538" cy="439341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600" baseline="-3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5" name="文本框 12"/>
          <p:cNvSpPr txBox="1"/>
          <p:nvPr/>
        </p:nvSpPr>
        <p:spPr>
          <a:xfrm>
            <a:off x="5994797" y="1237605"/>
            <a:ext cx="1608534" cy="300038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5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5536407" y="1518593"/>
            <a:ext cx="2718197" cy="475509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4"/>
          <p:cNvSpPr txBox="1"/>
          <p:nvPr/>
        </p:nvSpPr>
        <p:spPr>
          <a:xfrm>
            <a:off x="5532835" y="1161405"/>
            <a:ext cx="490538" cy="438150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600" baseline="-3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文本框 16"/>
          <p:cNvSpPr txBox="1"/>
          <p:nvPr/>
        </p:nvSpPr>
        <p:spPr>
          <a:xfrm>
            <a:off x="1514475" y="3715296"/>
            <a:ext cx="1637110" cy="300038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5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文本框 17"/>
          <p:cNvSpPr txBox="1"/>
          <p:nvPr/>
        </p:nvSpPr>
        <p:spPr>
          <a:xfrm>
            <a:off x="876300" y="3992711"/>
            <a:ext cx="2712244" cy="475509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80" name="文本框 18"/>
          <p:cNvSpPr txBox="1"/>
          <p:nvPr/>
        </p:nvSpPr>
        <p:spPr>
          <a:xfrm>
            <a:off x="3115866" y="3634334"/>
            <a:ext cx="490538" cy="438150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600" baseline="-3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文本框 20"/>
          <p:cNvSpPr txBox="1"/>
          <p:nvPr/>
        </p:nvSpPr>
        <p:spPr>
          <a:xfrm>
            <a:off x="1774031" y="1237605"/>
            <a:ext cx="1372791" cy="300038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500" b="1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21"/>
          <p:cNvSpPr txBox="1"/>
          <p:nvPr/>
        </p:nvSpPr>
        <p:spPr>
          <a:xfrm>
            <a:off x="876300" y="1515021"/>
            <a:ext cx="2712244" cy="475509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83" name="文本框 22"/>
          <p:cNvSpPr txBox="1"/>
          <p:nvPr/>
        </p:nvSpPr>
        <p:spPr>
          <a:xfrm>
            <a:off x="3101578" y="1156643"/>
            <a:ext cx="490538" cy="438150"/>
          </a:xfrm>
          <a:prstGeom prst="rect">
            <a:avLst/>
          </a:prstGeom>
          <a:noFill/>
        </p:spPr>
        <p:txBody>
          <a:bodyPr lIns="68576" tIns="34287" rIns="68576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600" baseline="-3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3854053" y="987574"/>
            <a:ext cx="1422797" cy="1422797"/>
            <a:chOff x="4854966" y="1574162"/>
            <a:chExt cx="1897870" cy="1897870"/>
          </a:xfrm>
        </p:grpSpPr>
        <p:sp>
          <p:nvSpPr>
            <p:cNvPr id="85" name="泪滴形 84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86" name="组合 85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87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3854053" y="3115222"/>
            <a:ext cx="1422797" cy="1477565"/>
            <a:chOff x="4854966" y="4355480"/>
            <a:chExt cx="1897870" cy="1969070"/>
          </a:xfrm>
        </p:grpSpPr>
        <p:sp>
          <p:nvSpPr>
            <p:cNvPr id="90" name="泪滴形 89"/>
            <p:cNvSpPr/>
            <p:nvPr/>
          </p:nvSpPr>
          <p:spPr>
            <a:xfrm rot="13500000" flipV="1">
              <a:off x="4854966" y="4426880"/>
              <a:ext cx="1897870" cy="1897670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9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5041107" y="2075806"/>
            <a:ext cx="1422797" cy="1422797"/>
            <a:chOff x="6438262" y="3038866"/>
            <a:chExt cx="1897870" cy="1897870"/>
          </a:xfrm>
        </p:grpSpPr>
        <p:sp>
          <p:nvSpPr>
            <p:cNvPr id="96" name="泪滴形 95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97" name="组合 96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solidFill>
              <a:srgbClr val="E7E7E7"/>
            </a:solidFill>
          </p:grpSpPr>
          <p:sp>
            <p:nvSpPr>
              <p:cNvPr id="98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9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0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2665810" y="2075806"/>
            <a:ext cx="1423988" cy="1422797"/>
            <a:chOff x="3271670" y="3038866"/>
            <a:chExt cx="1897870" cy="1897870"/>
          </a:xfrm>
        </p:grpSpPr>
        <p:sp>
          <p:nvSpPr>
            <p:cNvPr id="102" name="泪滴形 101"/>
            <p:cNvSpPr/>
            <p:nvPr/>
          </p:nvSpPr>
          <p:spPr>
            <a:xfrm rot="13500000" flipH="1" flipV="1">
              <a:off x="3271670" y="3038867"/>
              <a:ext cx="1897870" cy="1897870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3" name="Freeform 169"/>
            <p:cNvSpPr>
              <a:spLocks noChangeAspect="1"/>
            </p:cNvSpPr>
            <p:nvPr/>
          </p:nvSpPr>
          <p:spPr bwMode="auto">
            <a:xfrm>
              <a:off x="3482720" y="3717017"/>
              <a:ext cx="360215" cy="5415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3093244" y="2385368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3103960" y="2647305"/>
            <a:ext cx="1091803" cy="60960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106" name="矩形 105"/>
          <p:cNvSpPr/>
          <p:nvPr/>
        </p:nvSpPr>
        <p:spPr>
          <a:xfrm>
            <a:off x="5059288" y="2385368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4978004" y="2647305"/>
            <a:ext cx="1091803" cy="60960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108" name="矩形 107"/>
          <p:cNvSpPr/>
          <p:nvPr/>
        </p:nvSpPr>
        <p:spPr>
          <a:xfrm>
            <a:off x="4060192" y="1529308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4056460" y="1791246"/>
            <a:ext cx="1017984" cy="60960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在此录入图表的说明，在此录入图表的说明</a:t>
            </a:r>
          </a:p>
        </p:txBody>
      </p:sp>
      <p:sp>
        <p:nvSpPr>
          <p:cNvPr id="110" name="矩形 109"/>
          <p:cNvSpPr/>
          <p:nvPr/>
        </p:nvSpPr>
        <p:spPr>
          <a:xfrm>
            <a:off x="4066146" y="3561705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4025504" y="3845074"/>
            <a:ext cx="1091803" cy="609600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44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657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6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6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3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1"/>
          <p:cNvGrpSpPr>
            <a:grpSpLocks/>
          </p:cNvGrpSpPr>
          <p:nvPr/>
        </p:nvGrpSpPr>
        <p:grpSpPr bwMode="auto">
          <a:xfrm>
            <a:off x="1193800" y="1563688"/>
            <a:ext cx="6626225" cy="3690937"/>
            <a:chOff x="0" y="0"/>
            <a:chExt cx="8006336" cy="4459927"/>
          </a:xfrm>
        </p:grpSpPr>
        <p:sp>
          <p:nvSpPr>
            <p:cNvPr id="34" name="空心弧 2"/>
            <p:cNvSpPr>
              <a:spLocks/>
            </p:cNvSpPr>
            <p:nvPr/>
          </p:nvSpPr>
          <p:spPr bwMode="auto">
            <a:xfrm>
              <a:off x="1712904" y="21100"/>
              <a:ext cx="4427078" cy="4427317"/>
            </a:xfrm>
            <a:custGeom>
              <a:avLst/>
              <a:gdLst>
                <a:gd name="T0" fmla="*/ 0 w 4427078"/>
                <a:gd name="T1" fmla="*/ 2213659 h 4427317"/>
                <a:gd name="T2" fmla="*/ 1134020 w 4427078"/>
                <a:gd name="T3" fmla="*/ 281097 h 4427317"/>
                <a:gd name="T4" fmla="*/ 3374271 w 4427078"/>
                <a:gd name="T5" fmla="*/ 328761 h 4427317"/>
                <a:gd name="T6" fmla="*/ 3254510 w 4427078"/>
                <a:gd name="T7" fmla="*/ 523236 h 4427317"/>
                <a:gd name="T8" fmla="*/ 1245399 w 4427078"/>
                <a:gd name="T9" fmla="*/ 480490 h 4427317"/>
                <a:gd name="T10" fmla="*/ 228392 w 4427078"/>
                <a:gd name="T11" fmla="*/ 2213659 h 4427317"/>
                <a:gd name="T12" fmla="*/ 0 w 4427078"/>
                <a:gd name="T13" fmla="*/ 2213659 h 44273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27078" h="4427317">
                  <a:moveTo>
                    <a:pt x="0" y="2213659"/>
                  </a:moveTo>
                  <a:cubicBezTo>
                    <a:pt x="0" y="1411587"/>
                    <a:pt x="433835" y="672258"/>
                    <a:pt x="1134020" y="281097"/>
                  </a:cubicBezTo>
                  <a:cubicBezTo>
                    <a:pt x="1834253" y="-110092"/>
                    <a:pt x="2691308" y="-91857"/>
                    <a:pt x="3374271" y="328761"/>
                  </a:cubicBezTo>
                  <a:lnTo>
                    <a:pt x="3254510" y="523236"/>
                  </a:lnTo>
                  <a:cubicBezTo>
                    <a:pt x="2642013" y="146011"/>
                    <a:pt x="1873384" y="129658"/>
                    <a:pt x="1245399" y="480490"/>
                  </a:cubicBezTo>
                  <a:cubicBezTo>
                    <a:pt x="617462" y="831295"/>
                    <a:pt x="228392" y="1494342"/>
                    <a:pt x="228392" y="2213659"/>
                  </a:cubicBezTo>
                  <a:lnTo>
                    <a:pt x="0" y="221365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空心弧 3"/>
            <p:cNvSpPr>
              <a:spLocks/>
            </p:cNvSpPr>
            <p:nvPr/>
          </p:nvSpPr>
          <p:spPr bwMode="auto">
            <a:xfrm rot="5833831">
              <a:off x="1739637" y="7792"/>
              <a:ext cx="4427317" cy="4427078"/>
            </a:xfrm>
            <a:custGeom>
              <a:avLst/>
              <a:gdLst>
                <a:gd name="T0" fmla="*/ 1334575 w 4427317"/>
                <a:gd name="T1" fmla="*/ 182025 h 4427078"/>
                <a:gd name="T2" fmla="*/ 3253134 w 4427317"/>
                <a:gd name="T3" fmla="*/ 259220 h 4427078"/>
                <a:gd name="T4" fmla="*/ 3144843 w 4427317"/>
                <a:gd name="T5" fmla="*/ 462819 h 4427078"/>
                <a:gd name="T6" fmla="*/ 1426157 w 4427317"/>
                <a:gd name="T7" fmla="*/ 393666 h 4427078"/>
                <a:gd name="T8" fmla="*/ 1334575 w 4427317"/>
                <a:gd name="T9" fmla="*/ 182025 h 44270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7317" h="4427078">
                  <a:moveTo>
                    <a:pt x="1334575" y="182025"/>
                  </a:moveTo>
                  <a:cubicBezTo>
                    <a:pt x="1952552" y="-85359"/>
                    <a:pt x="2658640" y="-56949"/>
                    <a:pt x="3253134" y="259220"/>
                  </a:cubicBezTo>
                  <a:lnTo>
                    <a:pt x="3144843" y="462819"/>
                  </a:lnTo>
                  <a:cubicBezTo>
                    <a:pt x="2612282" y="179591"/>
                    <a:pt x="1979754" y="154141"/>
                    <a:pt x="1426157" y="393666"/>
                  </a:cubicBezTo>
                  <a:lnTo>
                    <a:pt x="1334575" y="1820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" name="椭圆 4"/>
            <p:cNvGrpSpPr>
              <a:grpSpLocks/>
            </p:cNvGrpSpPr>
            <p:nvPr/>
          </p:nvGrpSpPr>
          <p:grpSpPr bwMode="auto">
            <a:xfrm>
              <a:off x="2314050" y="622356"/>
              <a:ext cx="3226166" cy="3226340"/>
              <a:chOff x="0" y="0"/>
              <a:chExt cx="2670048" cy="2670048"/>
            </a:xfrm>
          </p:grpSpPr>
          <p:pic>
            <p:nvPicPr>
              <p:cNvPr id="58" name="椭圆 4"/>
              <p:cNvPicPr>
                <a:picLocks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70048" cy="26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Text Box 7"/>
              <p:cNvSpPr txBox="1">
                <a:spLocks noChangeArrowheads="1"/>
              </p:cNvSpPr>
              <p:nvPr/>
            </p:nvSpPr>
            <p:spPr bwMode="auto">
              <a:xfrm>
                <a:off x="406843" y="407693"/>
                <a:ext cx="1854176" cy="1854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" name="空心弧 5"/>
            <p:cNvSpPr>
              <a:spLocks/>
            </p:cNvSpPr>
            <p:nvPr/>
          </p:nvSpPr>
          <p:spPr bwMode="auto">
            <a:xfrm>
              <a:off x="2054334" y="362548"/>
              <a:ext cx="3744218" cy="3744421"/>
            </a:xfrm>
            <a:custGeom>
              <a:avLst/>
              <a:gdLst>
                <a:gd name="T0" fmla="*/ 0 w 3744218"/>
                <a:gd name="T1" fmla="*/ 1872211 h 3744421"/>
                <a:gd name="T2" fmla="*/ 955267 w 3744218"/>
                <a:gd name="T3" fmla="*/ 239886 h 3744421"/>
                <a:gd name="T4" fmla="*/ 2846308 w 3744218"/>
                <a:gd name="T5" fmla="*/ 273459 h 3744421"/>
                <a:gd name="T6" fmla="*/ 2278509 w 3744218"/>
                <a:gd name="T7" fmla="*/ 1205270 h 3744421"/>
                <a:gd name="T8" fmla="*/ 1489636 w 3744218"/>
                <a:gd name="T9" fmla="*/ 1191263 h 3744421"/>
                <a:gd name="T10" fmla="*/ 1091177 w 3744218"/>
                <a:gd name="T11" fmla="*/ 1872210 h 3744421"/>
                <a:gd name="T12" fmla="*/ 0 w 3744218"/>
                <a:gd name="T13" fmla="*/ 1872211 h 37444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44218" h="3744421">
                  <a:moveTo>
                    <a:pt x="0" y="1872211"/>
                  </a:moveTo>
                  <a:cubicBezTo>
                    <a:pt x="0" y="1195428"/>
                    <a:pt x="365233" y="571332"/>
                    <a:pt x="955267" y="239886"/>
                  </a:cubicBezTo>
                  <a:cubicBezTo>
                    <a:pt x="1545343" y="-91583"/>
                    <a:pt x="2268369" y="-78746"/>
                    <a:pt x="2846308" y="273459"/>
                  </a:cubicBezTo>
                  <a:lnTo>
                    <a:pt x="2278509" y="1205270"/>
                  </a:lnTo>
                  <a:cubicBezTo>
                    <a:pt x="2037417" y="1058322"/>
                    <a:pt x="1735792" y="1052967"/>
                    <a:pt x="1489636" y="1191263"/>
                  </a:cubicBezTo>
                  <a:cubicBezTo>
                    <a:pt x="1243521" y="1329536"/>
                    <a:pt x="1091177" y="1589885"/>
                    <a:pt x="1091177" y="1872210"/>
                  </a:cubicBezTo>
                  <a:lnTo>
                    <a:pt x="0" y="187221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空心弧 6"/>
            <p:cNvSpPr>
              <a:spLocks/>
            </p:cNvSpPr>
            <p:nvPr/>
          </p:nvSpPr>
          <p:spPr bwMode="auto">
            <a:xfrm rot="5792301">
              <a:off x="2054231" y="362649"/>
              <a:ext cx="3744421" cy="3744218"/>
            </a:xfrm>
            <a:custGeom>
              <a:avLst/>
              <a:gdLst>
                <a:gd name="T0" fmla="*/ 1142389 w 3744421"/>
                <a:gd name="T1" fmla="*/ 148099 h 3744218"/>
                <a:gd name="T2" fmla="*/ 2744414 w 3744421"/>
                <a:gd name="T3" fmla="*/ 215566 h 3744218"/>
                <a:gd name="T4" fmla="*/ 2225738 w 3744421"/>
                <a:gd name="T5" fmla="*/ 1200667 h 3744218"/>
                <a:gd name="T6" fmla="*/ 1576396 w 3744421"/>
                <a:gd name="T7" fmla="*/ 1173325 h 3744218"/>
                <a:gd name="T8" fmla="*/ 1142389 w 3744421"/>
                <a:gd name="T9" fmla="*/ 148099 h 3744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421" h="3744218">
                  <a:moveTo>
                    <a:pt x="1142389" y="148099"/>
                  </a:moveTo>
                  <a:cubicBezTo>
                    <a:pt x="1659495" y="-70782"/>
                    <a:pt x="2247545" y="-46018"/>
                    <a:pt x="2744414" y="215566"/>
                  </a:cubicBezTo>
                  <a:lnTo>
                    <a:pt x="2225738" y="1200667"/>
                  </a:lnTo>
                  <a:cubicBezTo>
                    <a:pt x="2024342" y="1094656"/>
                    <a:pt x="1785993" y="1084620"/>
                    <a:pt x="1576396" y="1173325"/>
                  </a:cubicBezTo>
                  <a:lnTo>
                    <a:pt x="1142389" y="14809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空心弧 7"/>
            <p:cNvSpPr>
              <a:spLocks/>
            </p:cNvSpPr>
            <p:nvPr/>
          </p:nvSpPr>
          <p:spPr bwMode="auto">
            <a:xfrm rot="703656">
              <a:off x="2054334" y="362548"/>
              <a:ext cx="3744218" cy="3744421"/>
            </a:xfrm>
            <a:custGeom>
              <a:avLst/>
              <a:gdLst>
                <a:gd name="T0" fmla="*/ 2712245 w 3744218"/>
                <a:gd name="T1" fmla="*/ 199109 h 3744421"/>
                <a:gd name="T2" fmla="*/ 2846532 w 3744218"/>
                <a:gd name="T3" fmla="*/ 273595 h 3744421"/>
                <a:gd name="T4" fmla="*/ 2275854 w 3744218"/>
                <a:gd name="T5" fmla="*/ 1209835 h 3744421"/>
                <a:gd name="T6" fmla="*/ 2220215 w 3744218"/>
                <a:gd name="T7" fmla="*/ 1178968 h 3744421"/>
                <a:gd name="T8" fmla="*/ 2712245 w 3744218"/>
                <a:gd name="T9" fmla="*/ 199109 h 3744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218" h="3744421">
                  <a:moveTo>
                    <a:pt x="2712245" y="199109"/>
                  </a:moveTo>
                  <a:cubicBezTo>
                    <a:pt x="2758007" y="222091"/>
                    <a:pt x="2802807" y="246940"/>
                    <a:pt x="2846532" y="273595"/>
                  </a:cubicBezTo>
                  <a:lnTo>
                    <a:pt x="2275854" y="1209835"/>
                  </a:lnTo>
                  <a:cubicBezTo>
                    <a:pt x="2257738" y="1198789"/>
                    <a:pt x="2239176" y="1188492"/>
                    <a:pt x="2220215" y="1178968"/>
                  </a:cubicBezTo>
                  <a:lnTo>
                    <a:pt x="2712245" y="1991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TextBox 8"/>
            <p:cNvSpPr txBox="1">
              <a:spLocks noChangeArrowheads="1"/>
            </p:cNvSpPr>
            <p:nvPr/>
          </p:nvSpPr>
          <p:spPr bwMode="auto">
            <a:xfrm flipH="1">
              <a:off x="3472771" y="1740150"/>
              <a:ext cx="994558" cy="632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b="1" dirty="0"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zh-CN" b="1" dirty="0" smtClean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 flipH="1">
              <a:off x="3352917" y="2890800"/>
              <a:ext cx="1432855" cy="55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任意多边形 10"/>
            <p:cNvSpPr>
              <a:spLocks/>
            </p:cNvSpPr>
            <p:nvPr/>
          </p:nvSpPr>
          <p:spPr bwMode="auto">
            <a:xfrm>
              <a:off x="1686050" y="594657"/>
              <a:ext cx="1208431" cy="458461"/>
            </a:xfrm>
            <a:custGeom>
              <a:avLst/>
              <a:gdLst>
                <a:gd name="T0" fmla="*/ 1208431 w 2592834"/>
                <a:gd name="T1" fmla="*/ 458461 h 705394"/>
                <a:gd name="T2" fmla="*/ 891847 w 2592834"/>
                <a:gd name="T3" fmla="*/ 0 h 705394"/>
                <a:gd name="T4" fmla="*/ 0 w 2592834"/>
                <a:gd name="T5" fmla="*/ 0 h 7053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92834" h="705394">
                  <a:moveTo>
                    <a:pt x="2592834" y="705394"/>
                  </a:moveTo>
                  <a:lnTo>
                    <a:pt x="1913566" y="0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rgbClr val="00206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 flipH="1">
              <a:off x="6264661" y="420096"/>
              <a:ext cx="1741675" cy="556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 flipH="1">
              <a:off x="0" y="377894"/>
              <a:ext cx="1672622" cy="55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2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13"/>
            <p:cNvSpPr txBox="1">
              <a:spLocks noChangeArrowheads="1"/>
            </p:cNvSpPr>
            <p:nvPr/>
          </p:nvSpPr>
          <p:spPr bwMode="auto">
            <a:xfrm flipH="1">
              <a:off x="6264661" y="1053118"/>
              <a:ext cx="1741675" cy="55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直接连接符 14"/>
            <p:cNvCxnSpPr>
              <a:cxnSpLocks noChangeShapeType="1"/>
            </p:cNvCxnSpPr>
            <p:nvPr/>
          </p:nvCxnSpPr>
          <p:spPr bwMode="auto">
            <a:xfrm>
              <a:off x="5441777" y="3126745"/>
              <a:ext cx="76917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15"/>
            <p:cNvSpPr txBox="1">
              <a:spLocks noChangeArrowheads="1"/>
            </p:cNvSpPr>
            <p:nvPr/>
          </p:nvSpPr>
          <p:spPr bwMode="auto">
            <a:xfrm flipH="1">
              <a:off x="6264661" y="2890800"/>
              <a:ext cx="1567125" cy="55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60"/>
            <p:cNvSpPr txBox="1">
              <a:spLocks noChangeArrowheads="1"/>
            </p:cNvSpPr>
            <p:nvPr/>
          </p:nvSpPr>
          <p:spPr bwMode="auto">
            <a:xfrm rot="-1912544">
              <a:off x="2101843" y="98723"/>
              <a:ext cx="800318" cy="40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ysClr val="windowText" lastClr="000000"/>
                  </a:solidFill>
                  <a:latin typeface="方正超粗黑简体" pitchFamily="65" charset="-122"/>
                  <a:ea typeface="方正超粗黑简体" pitchFamily="65" charset="-122"/>
                </a:rPr>
                <a:t>35%</a:t>
              </a:r>
              <a:endParaRPr lang="zh-CN" altLang="en-US" sz="1600" dirty="0">
                <a:solidFill>
                  <a:sysClr val="windowText" lastClr="000000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49" name="TextBox 61"/>
            <p:cNvSpPr txBox="1">
              <a:spLocks noChangeArrowheads="1"/>
            </p:cNvSpPr>
            <p:nvPr/>
          </p:nvSpPr>
          <p:spPr bwMode="auto">
            <a:xfrm rot="2358327">
              <a:off x="5223844" y="192469"/>
              <a:ext cx="635683" cy="4090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ysClr val="windowText" lastClr="000000"/>
                  </a:solidFill>
                  <a:latin typeface="方正超粗黑简体" pitchFamily="65" charset="-122"/>
                  <a:ea typeface="方正超粗黑简体" pitchFamily="65" charset="-122"/>
                </a:rPr>
                <a:t>2%</a:t>
              </a:r>
              <a:endParaRPr lang="zh-CN" altLang="en-US" sz="1600" dirty="0">
                <a:solidFill>
                  <a:sysClr val="windowText" lastClr="000000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50" name="TextBox 62"/>
            <p:cNvSpPr txBox="1">
              <a:spLocks noChangeArrowheads="1"/>
            </p:cNvSpPr>
            <p:nvPr/>
          </p:nvSpPr>
          <p:spPr bwMode="auto">
            <a:xfrm rot="3270647">
              <a:off x="5630670" y="683096"/>
              <a:ext cx="635718" cy="409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ysClr val="windowText" lastClr="000000"/>
                  </a:solidFill>
                  <a:latin typeface="方正超粗黑简体" pitchFamily="65" charset="-122"/>
                  <a:ea typeface="方正超粗黑简体" pitchFamily="65" charset="-122"/>
                </a:rPr>
                <a:t>8%</a:t>
              </a:r>
              <a:endParaRPr lang="zh-CN" altLang="en-US" sz="1600">
                <a:solidFill>
                  <a:sysClr val="windowText" lastClr="000000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51" name="TextBox 63"/>
            <p:cNvSpPr txBox="1">
              <a:spLocks noChangeArrowheads="1"/>
            </p:cNvSpPr>
            <p:nvPr/>
          </p:nvSpPr>
          <p:spPr bwMode="auto">
            <a:xfrm rot="6017122">
              <a:off x="5938604" y="2419443"/>
              <a:ext cx="800361" cy="409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ysClr val="windowText" lastClr="000000"/>
                  </a:solidFill>
                  <a:latin typeface="方正超粗黑简体" pitchFamily="65" charset="-122"/>
                  <a:ea typeface="方正超粗黑简体" pitchFamily="65" charset="-122"/>
                </a:rPr>
                <a:t>18%</a:t>
              </a:r>
              <a:endParaRPr lang="zh-CN" altLang="en-US" sz="1600">
                <a:solidFill>
                  <a:sysClr val="windowText" lastClr="000000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200" y="2487482"/>
              <a:ext cx="1971000" cy="1194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空心弧 21"/>
            <p:cNvSpPr>
              <a:spLocks/>
            </p:cNvSpPr>
            <p:nvPr/>
          </p:nvSpPr>
          <p:spPr bwMode="auto">
            <a:xfrm rot="2067484">
              <a:off x="1745512" y="32610"/>
              <a:ext cx="4427078" cy="4427317"/>
            </a:xfrm>
            <a:custGeom>
              <a:avLst/>
              <a:gdLst>
                <a:gd name="T0" fmla="*/ 2780637 w 4427078"/>
                <a:gd name="T1" fmla="*/ 73881 h 4427317"/>
                <a:gd name="T2" fmla="*/ 3374270 w 4427078"/>
                <a:gd name="T3" fmla="*/ 328760 h 4427317"/>
                <a:gd name="T4" fmla="*/ 3254510 w 4427078"/>
                <a:gd name="T5" fmla="*/ 523236 h 4427317"/>
                <a:gd name="T6" fmla="*/ 2722127 w 4427078"/>
                <a:gd name="T7" fmla="*/ 294652 h 4427317"/>
                <a:gd name="T8" fmla="*/ 2780637 w 4427078"/>
                <a:gd name="T9" fmla="*/ 73881 h 4427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7078" h="4427317">
                  <a:moveTo>
                    <a:pt x="2780637" y="73881"/>
                  </a:moveTo>
                  <a:cubicBezTo>
                    <a:pt x="2989914" y="129351"/>
                    <a:pt x="3189921" y="215225"/>
                    <a:pt x="3374270" y="328760"/>
                  </a:cubicBezTo>
                  <a:lnTo>
                    <a:pt x="3254510" y="523236"/>
                  </a:lnTo>
                  <a:cubicBezTo>
                    <a:pt x="3089182" y="421414"/>
                    <a:pt x="2909811" y="344399"/>
                    <a:pt x="2722127" y="294652"/>
                  </a:cubicBezTo>
                  <a:lnTo>
                    <a:pt x="2780637" y="7388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空心弧 22"/>
            <p:cNvSpPr>
              <a:spLocks/>
            </p:cNvSpPr>
            <p:nvPr/>
          </p:nvSpPr>
          <p:spPr bwMode="auto">
            <a:xfrm rot="2003443">
              <a:off x="2081188" y="400913"/>
              <a:ext cx="3744218" cy="3744421"/>
            </a:xfrm>
            <a:custGeom>
              <a:avLst/>
              <a:gdLst>
                <a:gd name="T0" fmla="*/ 2355040 w 3744218"/>
                <a:gd name="T1" fmla="*/ 63364 h 3744421"/>
                <a:gd name="T2" fmla="*/ 2834523 w 3744218"/>
                <a:gd name="T3" fmla="*/ 266336 h 3744421"/>
                <a:gd name="T4" fmla="*/ 2265066 w 3744218"/>
                <a:gd name="T5" fmla="*/ 1216526 h 3744421"/>
                <a:gd name="T6" fmla="*/ 2069294 w 3744218"/>
                <a:gd name="T7" fmla="*/ 1133640 h 3744421"/>
                <a:gd name="T8" fmla="*/ 2355040 w 3744218"/>
                <a:gd name="T9" fmla="*/ 63364 h 3744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218" h="3744421">
                  <a:moveTo>
                    <a:pt x="2355040" y="63364"/>
                  </a:moveTo>
                  <a:cubicBezTo>
                    <a:pt x="2523541" y="108356"/>
                    <a:pt x="2684929" y="176674"/>
                    <a:pt x="2834523" y="266336"/>
                  </a:cubicBezTo>
                  <a:lnTo>
                    <a:pt x="2265066" y="1216526"/>
                  </a:lnTo>
                  <a:cubicBezTo>
                    <a:pt x="2203988" y="1179912"/>
                    <a:pt x="2138093" y="1152013"/>
                    <a:pt x="2069294" y="1133640"/>
                  </a:cubicBezTo>
                  <a:lnTo>
                    <a:pt x="2355040" y="6336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空心弧 23"/>
            <p:cNvSpPr>
              <a:spLocks/>
            </p:cNvSpPr>
            <p:nvPr/>
          </p:nvSpPr>
          <p:spPr bwMode="auto">
            <a:xfrm rot="774438">
              <a:off x="1735922" y="0"/>
              <a:ext cx="4428996" cy="4427317"/>
            </a:xfrm>
            <a:custGeom>
              <a:avLst/>
              <a:gdLst>
                <a:gd name="T0" fmla="*/ 3144134 w 4428996"/>
                <a:gd name="T1" fmla="*/ 204501 h 4427317"/>
                <a:gd name="T2" fmla="*/ 3375367 w 4428996"/>
                <a:gd name="T3" fmla="*/ 328536 h 4427317"/>
                <a:gd name="T4" fmla="*/ 3255601 w 4428996"/>
                <a:gd name="T5" fmla="*/ 523022 h 4427317"/>
                <a:gd name="T6" fmla="*/ 3048221 w 4428996"/>
                <a:gd name="T7" fmla="*/ 411791 h 4427317"/>
                <a:gd name="T8" fmla="*/ 3144134 w 4428996"/>
                <a:gd name="T9" fmla="*/ 204501 h 4427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8996" h="4427317">
                  <a:moveTo>
                    <a:pt x="3144134" y="204501"/>
                  </a:moveTo>
                  <a:cubicBezTo>
                    <a:pt x="3223597" y="241240"/>
                    <a:pt x="3300810" y="282658"/>
                    <a:pt x="3375367" y="328536"/>
                  </a:cubicBezTo>
                  <a:lnTo>
                    <a:pt x="3255601" y="523022"/>
                  </a:lnTo>
                  <a:cubicBezTo>
                    <a:pt x="3188735" y="481880"/>
                    <a:pt x="3119486" y="444738"/>
                    <a:pt x="3048221" y="411791"/>
                  </a:cubicBezTo>
                  <a:lnTo>
                    <a:pt x="3144134" y="20450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任意多边形 24"/>
            <p:cNvSpPr>
              <a:spLocks/>
            </p:cNvSpPr>
            <p:nvPr/>
          </p:nvSpPr>
          <p:spPr bwMode="auto">
            <a:xfrm>
              <a:off x="4996768" y="621512"/>
              <a:ext cx="1281321" cy="391323"/>
            </a:xfrm>
            <a:custGeom>
              <a:avLst/>
              <a:gdLst>
                <a:gd name="T0" fmla="*/ 0 w 1281975"/>
                <a:gd name="T1" fmla="*/ 391323 h 391886"/>
                <a:gd name="T2" fmla="*/ 313349 w 1281975"/>
                <a:gd name="T3" fmla="*/ 0 h 391886"/>
                <a:gd name="T4" fmla="*/ 1281321 w 1281975"/>
                <a:gd name="T5" fmla="*/ 0 h 3918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1975" h="391886">
                  <a:moveTo>
                    <a:pt x="0" y="391886"/>
                  </a:moveTo>
                  <a:lnTo>
                    <a:pt x="313509" y="0"/>
                  </a:lnTo>
                  <a:lnTo>
                    <a:pt x="1281975" y="0"/>
                  </a:lnTo>
                </a:path>
              </a:pathLst>
            </a:custGeom>
            <a:noFill/>
            <a:ln w="3175" cap="flat" cmpd="sng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7" name="任意多边形 25"/>
            <p:cNvSpPr>
              <a:spLocks/>
            </p:cNvSpPr>
            <p:nvPr/>
          </p:nvSpPr>
          <p:spPr bwMode="auto">
            <a:xfrm>
              <a:off x="5453286" y="1262207"/>
              <a:ext cx="834392" cy="103585"/>
            </a:xfrm>
            <a:custGeom>
              <a:avLst/>
              <a:gdLst>
                <a:gd name="T0" fmla="*/ 0 w 834390"/>
                <a:gd name="T1" fmla="*/ 103585 h 104503"/>
                <a:gd name="T2" fmla="*/ 274321 w 834390"/>
                <a:gd name="T3" fmla="*/ 0 h 104503"/>
                <a:gd name="T4" fmla="*/ 834392 w 834390"/>
                <a:gd name="T5" fmla="*/ 0 h 1045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4390" h="104503">
                  <a:moveTo>
                    <a:pt x="0" y="104503"/>
                  </a:moveTo>
                  <a:lnTo>
                    <a:pt x="274320" y="0"/>
                  </a:lnTo>
                  <a:lnTo>
                    <a:pt x="834390" y="0"/>
                  </a:lnTo>
                </a:path>
              </a:pathLst>
            </a:custGeom>
            <a:noFill/>
            <a:ln w="3175" cap="flat" cmpd="sng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0" name="组合 26"/>
          <p:cNvGrpSpPr>
            <a:grpSpLocks/>
          </p:cNvGrpSpPr>
          <p:nvPr/>
        </p:nvGrpSpPr>
        <p:grpSpPr bwMode="auto">
          <a:xfrm>
            <a:off x="971550" y="730250"/>
            <a:ext cx="7348538" cy="613694"/>
            <a:chOff x="0" y="0"/>
            <a:chExt cx="7348934" cy="612770"/>
          </a:xfrm>
        </p:grpSpPr>
        <p:sp>
          <p:nvSpPr>
            <p:cNvPr id="61" name="矩形 27"/>
            <p:cNvSpPr>
              <a:spLocks noChangeArrowheads="1"/>
            </p:cNvSpPr>
            <p:nvPr/>
          </p:nvSpPr>
          <p:spPr bwMode="auto">
            <a:xfrm>
              <a:off x="76204" y="0"/>
              <a:ext cx="7272730" cy="61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62" name="矩形 33"/>
            <p:cNvSpPr>
              <a:spLocks noChangeArrowheads="1"/>
            </p:cNvSpPr>
            <p:nvPr/>
          </p:nvSpPr>
          <p:spPr bwMode="auto">
            <a:xfrm>
              <a:off x="0" y="104617"/>
              <a:ext cx="71442" cy="7133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03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 1"/>
          <p:cNvSpPr>
            <a:spLocks/>
          </p:cNvSpPr>
          <p:nvPr/>
        </p:nvSpPr>
        <p:spPr bwMode="auto">
          <a:xfrm>
            <a:off x="719138" y="987425"/>
            <a:ext cx="4154487" cy="3462338"/>
          </a:xfrm>
          <a:custGeom>
            <a:avLst/>
            <a:gdLst>
              <a:gd name="T0" fmla="*/ 0 w 2621059"/>
              <a:gd name="T1" fmla="*/ 3462338 h 2774284"/>
              <a:gd name="T2" fmla="*/ 3518960 w 2621059"/>
              <a:gd name="T3" fmla="*/ 348694 h 2774284"/>
              <a:gd name="T4" fmla="*/ 3518960 w 2621059"/>
              <a:gd name="T5" fmla="*/ 0 h 2774284"/>
              <a:gd name="T6" fmla="*/ 4154487 w 2621059"/>
              <a:gd name="T7" fmla="*/ 562611 h 2774284"/>
              <a:gd name="T8" fmla="*/ 3579491 w 2621059"/>
              <a:gd name="T9" fmla="*/ 1378835 h 2774284"/>
              <a:gd name="T10" fmla="*/ 3569434 w 2621059"/>
              <a:gd name="T11" fmla="*/ 990617 h 2774284"/>
              <a:gd name="T12" fmla="*/ 0 w 2621059"/>
              <a:gd name="T13" fmla="*/ 3462338 h 27742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21059"/>
              <a:gd name="T22" fmla="*/ 0 h 2774284"/>
              <a:gd name="T23" fmla="*/ 2621059 w 2621059"/>
              <a:gd name="T24" fmla="*/ 2774284 h 27742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21059" h="2774284">
                <a:moveTo>
                  <a:pt x="0" y="2774284"/>
                </a:moveTo>
                <a:cubicBezTo>
                  <a:pt x="14399" y="2328646"/>
                  <a:pt x="454612" y="531684"/>
                  <a:pt x="2220106" y="279400"/>
                </a:cubicBezTo>
                <a:lnTo>
                  <a:pt x="2220106" y="0"/>
                </a:lnTo>
                <a:lnTo>
                  <a:pt x="2621059" y="450806"/>
                </a:lnTo>
                <a:lnTo>
                  <a:pt x="2258295" y="1104826"/>
                </a:lnTo>
                <a:lnTo>
                  <a:pt x="2251950" y="793756"/>
                </a:lnTo>
                <a:cubicBezTo>
                  <a:pt x="1134559" y="956583"/>
                  <a:pt x="366193" y="1801969"/>
                  <a:pt x="0" y="27742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椭圆 2"/>
          <p:cNvGrpSpPr>
            <a:grpSpLocks/>
          </p:cNvGrpSpPr>
          <p:nvPr/>
        </p:nvGrpSpPr>
        <p:grpSpPr bwMode="auto">
          <a:xfrm>
            <a:off x="1238250" y="3176588"/>
            <a:ext cx="169863" cy="169862"/>
            <a:chOff x="0" y="0"/>
            <a:chExt cx="107" cy="107"/>
          </a:xfrm>
        </p:grpSpPr>
        <p:pic>
          <p:nvPicPr>
            <p:cNvPr id="56" name="椭圆 2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5"/>
            <p:cNvSpPr txBox="1">
              <a:spLocks noChangeArrowheads="1"/>
            </p:cNvSpPr>
            <p:nvPr/>
          </p:nvSpPr>
          <p:spPr bwMode="auto">
            <a:xfrm>
              <a:off x="16" y="15"/>
              <a:ext cx="7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椭圆 3"/>
          <p:cNvGrpSpPr>
            <a:grpSpLocks/>
          </p:cNvGrpSpPr>
          <p:nvPr/>
        </p:nvGrpSpPr>
        <p:grpSpPr bwMode="auto">
          <a:xfrm>
            <a:off x="2078038" y="2335213"/>
            <a:ext cx="238125" cy="236537"/>
            <a:chOff x="0" y="0"/>
            <a:chExt cx="150" cy="149"/>
          </a:xfrm>
        </p:grpSpPr>
        <p:pic>
          <p:nvPicPr>
            <p:cNvPr id="59" name="椭圆 3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Text Box 8"/>
            <p:cNvSpPr txBox="1">
              <a:spLocks noChangeArrowheads="1"/>
            </p:cNvSpPr>
            <p:nvPr/>
          </p:nvSpPr>
          <p:spPr bwMode="auto">
            <a:xfrm>
              <a:off x="24" y="23"/>
              <a:ext cx="10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椭圆 4"/>
          <p:cNvGrpSpPr>
            <a:grpSpLocks/>
          </p:cNvGrpSpPr>
          <p:nvPr/>
        </p:nvGrpSpPr>
        <p:grpSpPr bwMode="auto">
          <a:xfrm>
            <a:off x="3140075" y="1725613"/>
            <a:ext cx="285750" cy="285750"/>
            <a:chOff x="0" y="0"/>
            <a:chExt cx="180" cy="180"/>
          </a:xfrm>
        </p:grpSpPr>
        <p:pic>
          <p:nvPicPr>
            <p:cNvPr id="62" name="椭圆 4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0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 Box 11"/>
            <p:cNvSpPr txBox="1">
              <a:spLocks noChangeArrowheads="1"/>
            </p:cNvSpPr>
            <p:nvPr/>
          </p:nvSpPr>
          <p:spPr bwMode="auto">
            <a:xfrm>
              <a:off x="28" y="25"/>
              <a:ext cx="127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5"/>
          <p:cNvGrpSpPr>
            <a:grpSpLocks/>
          </p:cNvGrpSpPr>
          <p:nvPr/>
        </p:nvGrpSpPr>
        <p:grpSpPr bwMode="auto">
          <a:xfrm>
            <a:off x="1270000" y="3371850"/>
            <a:ext cx="1511300" cy="747713"/>
            <a:chOff x="0" y="0"/>
            <a:chExt cx="1512168" cy="747318"/>
          </a:xfrm>
        </p:grpSpPr>
        <p:sp>
          <p:nvSpPr>
            <p:cNvPr id="65" name="TextBox 6"/>
            <p:cNvSpPr txBox="1">
              <a:spLocks noChangeArrowheads="1"/>
            </p:cNvSpPr>
            <p:nvPr/>
          </p:nvSpPr>
          <p:spPr bwMode="auto">
            <a:xfrm>
              <a:off x="63536" y="0"/>
              <a:ext cx="964166" cy="30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grpSp>
          <p:nvGrpSpPr>
            <p:cNvPr id="66" name="组合 7"/>
            <p:cNvGrpSpPr>
              <a:grpSpLocks/>
            </p:cNvGrpSpPr>
            <p:nvPr/>
          </p:nvGrpSpPr>
          <p:grpSpPr bwMode="auto">
            <a:xfrm>
              <a:off x="0" y="291475"/>
              <a:ext cx="1512168" cy="455843"/>
              <a:chOff x="0" y="0"/>
              <a:chExt cx="1512168" cy="455843"/>
            </a:xfrm>
          </p:grpSpPr>
          <p:sp>
            <p:nvSpPr>
              <p:cNvPr id="67" name="TextBox 8"/>
              <p:cNvSpPr txBox="1">
                <a:spLocks noChangeArrowheads="1"/>
              </p:cNvSpPr>
              <p:nvPr/>
            </p:nvSpPr>
            <p:spPr bwMode="auto">
              <a:xfrm flipH="1">
                <a:off x="0" y="471"/>
                <a:ext cx="1512168" cy="276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TextBox 9"/>
              <p:cNvSpPr txBox="1">
                <a:spLocks noChangeArrowheads="1"/>
              </p:cNvSpPr>
              <p:nvPr/>
            </p:nvSpPr>
            <p:spPr bwMode="auto">
              <a:xfrm flipH="1">
                <a:off x="0" y="179764"/>
                <a:ext cx="1512168" cy="276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9" name="组合 10"/>
          <p:cNvGrpSpPr>
            <a:grpSpLocks/>
          </p:cNvGrpSpPr>
          <p:nvPr/>
        </p:nvGrpSpPr>
        <p:grpSpPr bwMode="auto">
          <a:xfrm>
            <a:off x="2157413" y="2620963"/>
            <a:ext cx="1511300" cy="728662"/>
            <a:chOff x="0" y="0"/>
            <a:chExt cx="1512168" cy="728268"/>
          </a:xfrm>
        </p:grpSpPr>
        <p:sp>
          <p:nvSpPr>
            <p:cNvPr id="70" name="TextBox 11"/>
            <p:cNvSpPr txBox="1">
              <a:spLocks noChangeArrowheads="1"/>
            </p:cNvSpPr>
            <p:nvPr/>
          </p:nvSpPr>
          <p:spPr bwMode="auto">
            <a:xfrm>
              <a:off x="63536" y="0"/>
              <a:ext cx="964165" cy="30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grpSp>
          <p:nvGrpSpPr>
            <p:cNvPr id="71" name="组合 12"/>
            <p:cNvGrpSpPr>
              <a:grpSpLocks/>
            </p:cNvGrpSpPr>
            <p:nvPr/>
          </p:nvGrpSpPr>
          <p:grpSpPr bwMode="auto">
            <a:xfrm>
              <a:off x="0" y="272425"/>
              <a:ext cx="1512168" cy="455843"/>
              <a:chOff x="0" y="0"/>
              <a:chExt cx="1512168" cy="455843"/>
            </a:xfrm>
          </p:grpSpPr>
          <p:sp>
            <p:nvSpPr>
              <p:cNvPr id="7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0" y="478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TextBox 14"/>
              <p:cNvSpPr txBox="1">
                <a:spLocks noChangeArrowheads="1"/>
              </p:cNvSpPr>
              <p:nvPr/>
            </p:nvSpPr>
            <p:spPr bwMode="auto">
              <a:xfrm flipH="1">
                <a:off x="0" y="179768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4" name="组合 15"/>
          <p:cNvGrpSpPr>
            <a:grpSpLocks/>
          </p:cNvGrpSpPr>
          <p:nvPr/>
        </p:nvGrpSpPr>
        <p:grpSpPr bwMode="auto">
          <a:xfrm>
            <a:off x="3222625" y="2127250"/>
            <a:ext cx="1511300" cy="728663"/>
            <a:chOff x="0" y="0"/>
            <a:chExt cx="1512168" cy="728268"/>
          </a:xfrm>
        </p:grpSpPr>
        <p:sp>
          <p:nvSpPr>
            <p:cNvPr id="75" name="TextBox 16"/>
            <p:cNvSpPr txBox="1">
              <a:spLocks noChangeArrowheads="1"/>
            </p:cNvSpPr>
            <p:nvPr/>
          </p:nvSpPr>
          <p:spPr bwMode="auto">
            <a:xfrm>
              <a:off x="63536" y="0"/>
              <a:ext cx="964166" cy="307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grpSp>
          <p:nvGrpSpPr>
            <p:cNvPr id="76" name="组合 17"/>
            <p:cNvGrpSpPr>
              <a:grpSpLocks/>
            </p:cNvGrpSpPr>
            <p:nvPr/>
          </p:nvGrpSpPr>
          <p:grpSpPr bwMode="auto">
            <a:xfrm>
              <a:off x="0" y="272425"/>
              <a:ext cx="1512168" cy="455843"/>
              <a:chOff x="0" y="0"/>
              <a:chExt cx="1512168" cy="455843"/>
            </a:xfrm>
          </p:grpSpPr>
          <p:sp>
            <p:nvSpPr>
              <p:cNvPr id="7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0" y="477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TextBox 19"/>
              <p:cNvSpPr txBox="1">
                <a:spLocks noChangeArrowheads="1"/>
              </p:cNvSpPr>
              <p:nvPr/>
            </p:nvSpPr>
            <p:spPr bwMode="auto">
              <a:xfrm flipH="1">
                <a:off x="0" y="179768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点击添加文本内容    </a:t>
                </a:r>
                <a:endParaRPr lang="en-US" sz="12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9" name="组合 20"/>
          <p:cNvGrpSpPr>
            <a:grpSpLocks/>
          </p:cNvGrpSpPr>
          <p:nvPr/>
        </p:nvGrpSpPr>
        <p:grpSpPr bwMode="auto">
          <a:xfrm>
            <a:off x="5221288" y="987425"/>
            <a:ext cx="2879725" cy="3325813"/>
            <a:chOff x="0" y="0"/>
            <a:chExt cx="2880320" cy="3326750"/>
          </a:xfrm>
        </p:grpSpPr>
        <p:sp>
          <p:nvSpPr>
            <p:cNvPr id="80" name="矩形标注 21"/>
            <p:cNvSpPr>
              <a:spLocks noChangeArrowheads="1"/>
            </p:cNvSpPr>
            <p:nvPr/>
          </p:nvSpPr>
          <p:spPr bwMode="auto">
            <a:xfrm>
              <a:off x="0" y="0"/>
              <a:ext cx="2880320" cy="3326750"/>
            </a:xfrm>
            <a:prstGeom prst="wedgeRectCallout">
              <a:avLst>
                <a:gd name="adj1" fmla="val -69940"/>
                <a:gd name="adj2" fmla="val -8389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81" name="矩形 23"/>
            <p:cNvSpPr>
              <a:spLocks noChangeArrowheads="1"/>
            </p:cNvSpPr>
            <p:nvPr/>
          </p:nvSpPr>
          <p:spPr bwMode="auto">
            <a:xfrm>
              <a:off x="214852" y="216234"/>
              <a:ext cx="2339585" cy="523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cxnSp>
          <p:nvCxnSpPr>
            <p:cNvPr id="82" name="直接连接符 23"/>
            <p:cNvCxnSpPr>
              <a:cxnSpLocks noChangeShapeType="1"/>
            </p:cNvCxnSpPr>
            <p:nvPr/>
          </p:nvCxnSpPr>
          <p:spPr bwMode="auto">
            <a:xfrm>
              <a:off x="273106" y="792386"/>
              <a:ext cx="2321405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3" name="TextBox 24"/>
          <p:cNvSpPr txBox="1">
            <a:spLocks noChangeArrowheads="1"/>
          </p:cNvSpPr>
          <p:nvPr/>
        </p:nvSpPr>
        <p:spPr bwMode="auto">
          <a:xfrm>
            <a:off x="550774" y="2990850"/>
            <a:ext cx="806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25"/>
          <p:cNvSpPr txBox="1">
            <a:spLocks noChangeArrowheads="1"/>
          </p:cNvSpPr>
          <p:nvPr/>
        </p:nvSpPr>
        <p:spPr bwMode="auto">
          <a:xfrm>
            <a:off x="1363574" y="2178050"/>
            <a:ext cx="806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26"/>
          <p:cNvSpPr txBox="1">
            <a:spLocks noChangeArrowheads="1"/>
          </p:cNvSpPr>
          <p:nvPr/>
        </p:nvSpPr>
        <p:spPr bwMode="auto">
          <a:xfrm>
            <a:off x="2477204" y="1543050"/>
            <a:ext cx="806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9" name="组合 31"/>
          <p:cNvGrpSpPr>
            <a:grpSpLocks/>
          </p:cNvGrpSpPr>
          <p:nvPr/>
        </p:nvGrpSpPr>
        <p:grpSpPr bwMode="auto">
          <a:xfrm>
            <a:off x="5469914" y="1858963"/>
            <a:ext cx="2333715" cy="1553077"/>
            <a:chOff x="32738" y="0"/>
            <a:chExt cx="2334587" cy="1556069"/>
          </a:xfrm>
        </p:grpSpPr>
        <p:sp>
          <p:nvSpPr>
            <p:cNvPr id="90" name="矩形 32"/>
            <p:cNvSpPr>
              <a:spLocks noChangeArrowheads="1"/>
            </p:cNvSpPr>
            <p:nvPr/>
          </p:nvSpPr>
          <p:spPr bwMode="auto">
            <a:xfrm>
              <a:off x="70942" y="353427"/>
              <a:ext cx="2296383" cy="1202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单击此处添加文本单击此处添加文本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1" name="TextBox 34"/>
            <p:cNvSpPr txBox="1">
              <a:spLocks noChangeArrowheads="1"/>
            </p:cNvSpPr>
            <p:nvPr/>
          </p:nvSpPr>
          <p:spPr bwMode="auto">
            <a:xfrm>
              <a:off x="32738" y="0"/>
              <a:ext cx="143712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38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792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83" grpId="0" autoUpdateAnimBg="0"/>
      <p:bldP spid="84" grpId="0" autoUpdateAnimBg="0"/>
      <p:bldP spid="8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2630091" y="1825228"/>
            <a:ext cx="4900613" cy="756047"/>
            <a:chOff x="3506394" y="2434165"/>
            <a:chExt cx="6535007" cy="1008202"/>
          </a:xfrm>
        </p:grpSpPr>
        <p:cxnSp>
          <p:nvCxnSpPr>
            <p:cNvPr id="74" name="肘形连接符 73"/>
            <p:cNvCxnSpPr>
              <a:stCxn id="75" idx="6"/>
              <a:endCxn id="100" idx="2"/>
            </p:cNvCxnSpPr>
            <p:nvPr/>
          </p:nvCxnSpPr>
          <p:spPr>
            <a:xfrm>
              <a:off x="4262143" y="2812042"/>
              <a:ext cx="5779258" cy="630325"/>
            </a:xfrm>
            <a:prstGeom prst="bentConnector3">
              <a:avLst>
                <a:gd name="adj1" fmla="val 46221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3506394" y="2434165"/>
              <a:ext cx="755749" cy="755755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6" name="组合 125"/>
            <p:cNvGrpSpPr>
              <a:grpSpLocks/>
            </p:cNvGrpSpPr>
            <p:nvPr/>
          </p:nvGrpSpPr>
          <p:grpSpPr bwMode="auto">
            <a:xfrm>
              <a:off x="3659394" y="2570928"/>
              <a:ext cx="450000" cy="434596"/>
              <a:chOff x="5512720" y="2152017"/>
              <a:chExt cx="583915" cy="496874"/>
            </a:xfrm>
          </p:grpSpPr>
          <p:sp>
            <p:nvSpPr>
              <p:cNvPr id="77" name="Freeform 159"/>
              <p:cNvSpPr>
                <a:spLocks/>
              </p:cNvSpPr>
              <p:nvPr/>
            </p:nvSpPr>
            <p:spPr bwMode="auto">
              <a:xfrm>
                <a:off x="5573773" y="2246159"/>
                <a:ext cx="461483" cy="402983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+mn-lt"/>
                  <a:ea typeface="+mn-ea"/>
                </a:endParaRPr>
              </a:p>
            </p:txBody>
          </p:sp>
          <p:sp>
            <p:nvSpPr>
              <p:cNvPr id="78" name="Freeform 160"/>
              <p:cNvSpPr>
                <a:spLocks/>
              </p:cNvSpPr>
              <p:nvPr/>
            </p:nvSpPr>
            <p:spPr bwMode="auto">
              <a:xfrm>
                <a:off x="5511967" y="2151767"/>
                <a:ext cx="585095" cy="225090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630092" y="3232547"/>
            <a:ext cx="3050381" cy="566738"/>
            <a:chOff x="3506394" y="4309617"/>
            <a:chExt cx="4066973" cy="756000"/>
          </a:xfrm>
        </p:grpSpPr>
        <p:cxnSp>
          <p:nvCxnSpPr>
            <p:cNvPr id="80" name="肘形连接符 79"/>
            <p:cNvCxnSpPr>
              <a:stCxn id="81" idx="6"/>
              <a:endCxn id="102" idx="2"/>
            </p:cNvCxnSpPr>
            <p:nvPr/>
          </p:nvCxnSpPr>
          <p:spPr>
            <a:xfrm>
              <a:off x="4262006" y="4687617"/>
              <a:ext cx="3311361" cy="376411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3506394" y="4309617"/>
              <a:ext cx="755612" cy="756000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Freeform 277"/>
            <p:cNvSpPr>
              <a:spLocks noEditPoints="1"/>
            </p:cNvSpPr>
            <p:nvPr/>
          </p:nvSpPr>
          <p:spPr bwMode="auto">
            <a:xfrm>
              <a:off x="3696885" y="4431911"/>
              <a:ext cx="384156" cy="455824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2630091" y="2528888"/>
            <a:ext cx="3975497" cy="789385"/>
            <a:chOff x="3506394" y="3371891"/>
            <a:chExt cx="5300991" cy="1051895"/>
          </a:xfrm>
        </p:grpSpPr>
        <p:cxnSp>
          <p:nvCxnSpPr>
            <p:cNvPr id="84" name="肘形连接符 83"/>
            <p:cNvCxnSpPr>
              <a:stCxn id="85" idx="6"/>
              <a:endCxn id="101" idx="2"/>
            </p:cNvCxnSpPr>
            <p:nvPr/>
          </p:nvCxnSpPr>
          <p:spPr>
            <a:xfrm>
              <a:off x="4262091" y="3749494"/>
              <a:ext cx="4545294" cy="674292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3506394" y="3371891"/>
              <a:ext cx="755697" cy="75679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86" name="Group 92"/>
            <p:cNvGrpSpPr/>
            <p:nvPr/>
          </p:nvGrpSpPr>
          <p:grpSpPr>
            <a:xfrm>
              <a:off x="3659830" y="3607479"/>
              <a:ext cx="474528" cy="295582"/>
              <a:chOff x="5172076" y="1943683"/>
              <a:chExt cx="471488" cy="293688"/>
            </a:xfrm>
            <a:solidFill>
              <a:schemeClr val="bg1"/>
            </a:solidFill>
          </p:grpSpPr>
          <p:sp>
            <p:nvSpPr>
              <p:cNvPr id="87" name="Freeform 8"/>
              <p:cNvSpPr>
                <a:spLocks noEditPoints="1"/>
              </p:cNvSpPr>
              <p:nvPr/>
            </p:nvSpPr>
            <p:spPr bwMode="auto">
              <a:xfrm>
                <a:off x="5172076" y="1943683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8" name="Rectangle 9"/>
              <p:cNvSpPr>
                <a:spLocks noChangeArrowheads="1"/>
              </p:cNvSpPr>
              <p:nvPr/>
            </p:nvSpPr>
            <p:spPr bwMode="auto">
              <a:xfrm>
                <a:off x="5235576" y="2007182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9" name="Rectangle 10"/>
              <p:cNvSpPr>
                <a:spLocks noChangeArrowheads="1"/>
              </p:cNvSpPr>
              <p:nvPr/>
            </p:nvSpPr>
            <p:spPr bwMode="auto">
              <a:xfrm>
                <a:off x="5341938" y="2007182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2630091" y="3935016"/>
            <a:ext cx="1840706" cy="567928"/>
            <a:chOff x="3506394" y="5247344"/>
            <a:chExt cx="2455131" cy="756000"/>
          </a:xfrm>
        </p:grpSpPr>
        <p:cxnSp>
          <p:nvCxnSpPr>
            <p:cNvPr id="91" name="直接连接符 90"/>
            <p:cNvCxnSpPr/>
            <p:nvPr/>
          </p:nvCxnSpPr>
          <p:spPr>
            <a:xfrm flipH="1">
              <a:off x="3919288" y="5626136"/>
              <a:ext cx="204223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椭圆 91"/>
            <p:cNvSpPr/>
            <p:nvPr/>
          </p:nvSpPr>
          <p:spPr>
            <a:xfrm>
              <a:off x="3506394" y="5247344"/>
              <a:ext cx="755914" cy="75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3" name="Group 9"/>
            <p:cNvGrpSpPr/>
            <p:nvPr/>
          </p:nvGrpSpPr>
          <p:grpSpPr>
            <a:xfrm>
              <a:off x="3631370" y="5445692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7196138" y="1696642"/>
            <a:ext cx="885825" cy="2774156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6271022" y="3028951"/>
            <a:ext cx="885825" cy="1441847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5344716" y="3599260"/>
            <a:ext cx="885825" cy="871538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3852862" y="4002881"/>
            <a:ext cx="1452563" cy="467916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7530704" y="2474118"/>
            <a:ext cx="216694" cy="215504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605587" y="3209925"/>
            <a:ext cx="215504" cy="21550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5680473" y="3689748"/>
            <a:ext cx="215503" cy="21550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470798" y="4114800"/>
            <a:ext cx="216694" cy="2166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977503" y="1106091"/>
            <a:ext cx="7204472" cy="48794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628776" y="1866900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86889" y="2160985"/>
            <a:ext cx="154914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628776" y="2563416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986889" y="2856310"/>
            <a:ext cx="154914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628776" y="3271837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986889" y="3565922"/>
            <a:ext cx="154914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628776" y="3965972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86889" y="4258867"/>
            <a:ext cx="154914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2649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6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5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14730"/>
          <p:cNvSpPr/>
          <p:nvPr/>
        </p:nvSpPr>
        <p:spPr>
          <a:xfrm>
            <a:off x="971600" y="1733923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  <a:endParaRPr sz="1400" b="1" dirty="0">
              <a:latin typeface="+mn-ea"/>
              <a:ea typeface="+mn-ea"/>
              <a:sym typeface="+mn-lt"/>
            </a:endParaRPr>
          </a:p>
        </p:txBody>
      </p:sp>
      <p:sp>
        <p:nvSpPr>
          <p:cNvPr id="51" name="Shape 14731"/>
          <p:cNvSpPr/>
          <p:nvPr/>
        </p:nvSpPr>
        <p:spPr>
          <a:xfrm>
            <a:off x="971600" y="1937172"/>
            <a:ext cx="2019301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sz="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Shape 14733"/>
          <p:cNvSpPr/>
          <p:nvPr/>
        </p:nvSpPr>
        <p:spPr>
          <a:xfrm>
            <a:off x="971600" y="2530345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</a:p>
        </p:txBody>
      </p:sp>
      <p:sp>
        <p:nvSpPr>
          <p:cNvPr id="53" name="Shape 14734"/>
          <p:cNvSpPr/>
          <p:nvPr/>
        </p:nvSpPr>
        <p:spPr>
          <a:xfrm>
            <a:off x="971600" y="2733594"/>
            <a:ext cx="2019301" cy="437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……</a:t>
            </a:r>
            <a:endParaRPr lang="zh-CN" altLang="en-US" sz="100" kern="0" dirty="0">
              <a:solidFill>
                <a:sysClr val="windowText" lastClr="000000">
                  <a:lumMod val="75000"/>
                  <a:lumOff val="2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54" name="Shape 14736"/>
          <p:cNvSpPr/>
          <p:nvPr/>
        </p:nvSpPr>
        <p:spPr>
          <a:xfrm>
            <a:off x="971600" y="3326767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</a:p>
        </p:txBody>
      </p:sp>
      <p:sp>
        <p:nvSpPr>
          <p:cNvPr id="55" name="Shape 14737"/>
          <p:cNvSpPr/>
          <p:nvPr/>
        </p:nvSpPr>
        <p:spPr>
          <a:xfrm>
            <a:off x="971600" y="3530016"/>
            <a:ext cx="2019301" cy="437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……</a:t>
            </a:r>
            <a:endParaRPr lang="zh-CN" altLang="en-US" sz="100" kern="0" dirty="0">
              <a:solidFill>
                <a:sysClr val="windowText" lastClr="000000">
                  <a:lumMod val="75000"/>
                  <a:lumOff val="25000"/>
                </a:sysClr>
              </a:solidFill>
              <a:uFill>
                <a:solidFill>
                  <a:srgbClr val="808080"/>
                </a:solidFill>
              </a:uFill>
              <a:cs typeface="+mn-ea"/>
              <a:sym typeface="+mn-lt"/>
            </a:endParaRPr>
          </a:p>
        </p:txBody>
      </p:sp>
      <p:sp>
        <p:nvSpPr>
          <p:cNvPr id="56" name="Shape 14739"/>
          <p:cNvSpPr/>
          <p:nvPr/>
        </p:nvSpPr>
        <p:spPr>
          <a:xfrm>
            <a:off x="614771" y="1816979"/>
            <a:ext cx="400751" cy="430887"/>
          </a:xfrm>
          <a:prstGeom prst="rect">
            <a:avLst/>
          </a:prstGeom>
          <a:solidFill>
            <a:srgbClr val="FF00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57" name="Shape 14740"/>
          <p:cNvSpPr/>
          <p:nvPr/>
        </p:nvSpPr>
        <p:spPr>
          <a:xfrm>
            <a:off x="614771" y="2595209"/>
            <a:ext cx="400751" cy="43088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58" name="Shape 14741"/>
          <p:cNvSpPr/>
          <p:nvPr/>
        </p:nvSpPr>
        <p:spPr>
          <a:xfrm>
            <a:off x="614771" y="3373437"/>
            <a:ext cx="400751" cy="43088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59" name="Shape 14742"/>
          <p:cNvSpPr/>
          <p:nvPr/>
        </p:nvSpPr>
        <p:spPr>
          <a:xfrm>
            <a:off x="3416350" y="1733923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</a:p>
        </p:txBody>
      </p:sp>
      <p:sp>
        <p:nvSpPr>
          <p:cNvPr id="60" name="Shape 14743"/>
          <p:cNvSpPr/>
          <p:nvPr/>
        </p:nvSpPr>
        <p:spPr>
          <a:xfrm>
            <a:off x="3416350" y="1937172"/>
            <a:ext cx="2019301" cy="437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……</a:t>
            </a:r>
            <a:endParaRPr lang="zh-CN" altLang="en-US" sz="100" kern="0" dirty="0">
              <a:solidFill>
                <a:sysClr val="windowText" lastClr="000000">
                  <a:lumMod val="75000"/>
                  <a:lumOff val="2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61" name="Shape 14745"/>
          <p:cNvSpPr/>
          <p:nvPr/>
        </p:nvSpPr>
        <p:spPr>
          <a:xfrm>
            <a:off x="3416350" y="2530345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</a:p>
        </p:txBody>
      </p:sp>
      <p:sp>
        <p:nvSpPr>
          <p:cNvPr id="62" name="Shape 14746"/>
          <p:cNvSpPr/>
          <p:nvPr/>
        </p:nvSpPr>
        <p:spPr>
          <a:xfrm>
            <a:off x="3416350" y="2733594"/>
            <a:ext cx="2019301" cy="437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……</a:t>
            </a:r>
            <a:endParaRPr lang="zh-CN" altLang="en-US" sz="100" kern="0" dirty="0">
              <a:solidFill>
                <a:sysClr val="windowText" lastClr="000000">
                  <a:lumMod val="75000"/>
                  <a:lumOff val="2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63" name="Shape 14748"/>
          <p:cNvSpPr/>
          <p:nvPr/>
        </p:nvSpPr>
        <p:spPr>
          <a:xfrm>
            <a:off x="3416350" y="3326767"/>
            <a:ext cx="201930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b="1" dirty="0">
                <a:latin typeface="+mn-ea"/>
                <a:ea typeface="+mn-ea"/>
                <a:sym typeface="+mn-lt"/>
              </a:rPr>
              <a:t>输入标题</a:t>
            </a:r>
          </a:p>
        </p:txBody>
      </p:sp>
      <p:sp>
        <p:nvSpPr>
          <p:cNvPr id="64" name="Shape 14749"/>
          <p:cNvSpPr/>
          <p:nvPr/>
        </p:nvSpPr>
        <p:spPr>
          <a:xfrm>
            <a:off x="3416350" y="3530016"/>
            <a:ext cx="2019301" cy="437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80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91440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cs typeface="+mn-ea"/>
                <a:sym typeface="+mn-lt"/>
              </a:rPr>
              <a:t>……</a:t>
            </a:r>
            <a:endParaRPr lang="zh-CN" altLang="en-US" sz="100" kern="0" dirty="0">
              <a:solidFill>
                <a:sysClr val="windowText" lastClr="000000">
                  <a:lumMod val="75000"/>
                  <a:lumOff val="25000"/>
                </a:sysClr>
              </a:solidFill>
              <a:uFill>
                <a:solidFill>
                  <a:srgbClr val="808080"/>
                </a:solidFill>
              </a:uFill>
              <a:cs typeface="+mn-ea"/>
              <a:sym typeface="+mn-lt"/>
            </a:endParaRPr>
          </a:p>
        </p:txBody>
      </p:sp>
      <p:sp>
        <p:nvSpPr>
          <p:cNvPr id="65" name="Shape 14751"/>
          <p:cNvSpPr/>
          <p:nvPr/>
        </p:nvSpPr>
        <p:spPr>
          <a:xfrm>
            <a:off x="3059521" y="1816979"/>
            <a:ext cx="400751" cy="430887"/>
          </a:xfrm>
          <a:prstGeom prst="rect">
            <a:avLst/>
          </a:prstGeom>
          <a:solidFill>
            <a:srgbClr val="FF00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66" name="Shape 14752"/>
          <p:cNvSpPr/>
          <p:nvPr/>
        </p:nvSpPr>
        <p:spPr>
          <a:xfrm>
            <a:off x="3059521" y="2595209"/>
            <a:ext cx="400751" cy="430887"/>
          </a:xfrm>
          <a:prstGeom prst="rect">
            <a:avLst/>
          </a:prstGeom>
          <a:solidFill>
            <a:srgbClr val="FF00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05</a:t>
            </a:r>
          </a:p>
        </p:txBody>
      </p:sp>
      <p:sp>
        <p:nvSpPr>
          <p:cNvPr id="67" name="Shape 14753"/>
          <p:cNvSpPr/>
          <p:nvPr/>
        </p:nvSpPr>
        <p:spPr>
          <a:xfrm>
            <a:off x="3059521" y="3373437"/>
            <a:ext cx="400751" cy="43088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914400">
              <a:spcBef>
                <a:spcPts val="600"/>
              </a:spcBef>
              <a:defRPr sz="2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  <a:uFillTx/>
              </a:defRPr>
            </a:pPr>
            <a:r>
              <a:rPr kumimoji="0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595959"/>
                  </a:solidFill>
                </a:uFill>
                <a:latin typeface="+mn-lt"/>
                <a:ea typeface="+mn-ea"/>
                <a:cs typeface="+mn-ea"/>
                <a:sym typeface="+mn-lt"/>
              </a:rPr>
              <a:t>06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5511286" y="2770684"/>
            <a:ext cx="1285443" cy="1381039"/>
            <a:chOff x="5511286" y="2770684"/>
            <a:chExt cx="1285443" cy="1381039"/>
          </a:xfrm>
        </p:grpSpPr>
        <p:sp>
          <p:nvSpPr>
            <p:cNvPr id="69" name="Shape 14720"/>
            <p:cNvSpPr/>
            <p:nvPr/>
          </p:nvSpPr>
          <p:spPr>
            <a:xfrm flipH="1">
              <a:off x="5511286" y="2770684"/>
              <a:ext cx="1285443" cy="1381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580" extrusionOk="0">
                  <a:moveTo>
                    <a:pt x="6936" y="20747"/>
                  </a:moveTo>
                  <a:cubicBezTo>
                    <a:pt x="5598" y="18758"/>
                    <a:pt x="5598" y="18758"/>
                    <a:pt x="5598" y="18758"/>
                  </a:cubicBezTo>
                  <a:cubicBezTo>
                    <a:pt x="6571" y="18701"/>
                    <a:pt x="7362" y="18360"/>
                    <a:pt x="8032" y="17678"/>
                  </a:cubicBezTo>
                  <a:cubicBezTo>
                    <a:pt x="8823" y="16996"/>
                    <a:pt x="9188" y="16143"/>
                    <a:pt x="9188" y="15120"/>
                  </a:cubicBezTo>
                  <a:cubicBezTo>
                    <a:pt x="9188" y="14154"/>
                    <a:pt x="8823" y="13244"/>
                    <a:pt x="8032" y="12562"/>
                  </a:cubicBezTo>
                  <a:cubicBezTo>
                    <a:pt x="7301" y="11880"/>
                    <a:pt x="6389" y="11482"/>
                    <a:pt x="5294" y="11482"/>
                  </a:cubicBezTo>
                  <a:cubicBezTo>
                    <a:pt x="4259" y="11482"/>
                    <a:pt x="3286" y="11880"/>
                    <a:pt x="2555" y="12562"/>
                  </a:cubicBezTo>
                  <a:cubicBezTo>
                    <a:pt x="2312" y="12733"/>
                    <a:pt x="2190" y="12960"/>
                    <a:pt x="2008" y="13187"/>
                  </a:cubicBezTo>
                  <a:cubicBezTo>
                    <a:pt x="0" y="10061"/>
                    <a:pt x="0" y="10061"/>
                    <a:pt x="0" y="10061"/>
                  </a:cubicBezTo>
                  <a:cubicBezTo>
                    <a:pt x="5415" y="6878"/>
                    <a:pt x="5415" y="6878"/>
                    <a:pt x="5415" y="6878"/>
                  </a:cubicBezTo>
                  <a:cubicBezTo>
                    <a:pt x="5050" y="6707"/>
                    <a:pt x="4685" y="6480"/>
                    <a:pt x="4381" y="6196"/>
                  </a:cubicBezTo>
                  <a:cubicBezTo>
                    <a:pt x="3590" y="5457"/>
                    <a:pt x="3225" y="4604"/>
                    <a:pt x="3225" y="3638"/>
                  </a:cubicBezTo>
                  <a:cubicBezTo>
                    <a:pt x="3225" y="2615"/>
                    <a:pt x="3590" y="1762"/>
                    <a:pt x="4381" y="1023"/>
                  </a:cubicBezTo>
                  <a:cubicBezTo>
                    <a:pt x="5111" y="341"/>
                    <a:pt x="6024" y="0"/>
                    <a:pt x="7119" y="0"/>
                  </a:cubicBezTo>
                  <a:cubicBezTo>
                    <a:pt x="8214" y="0"/>
                    <a:pt x="9127" y="341"/>
                    <a:pt x="9857" y="1023"/>
                  </a:cubicBezTo>
                  <a:cubicBezTo>
                    <a:pt x="10587" y="1762"/>
                    <a:pt x="11013" y="2615"/>
                    <a:pt x="11013" y="3638"/>
                  </a:cubicBezTo>
                  <a:cubicBezTo>
                    <a:pt x="11013" y="3638"/>
                    <a:pt x="11013" y="3638"/>
                    <a:pt x="11013" y="3695"/>
                  </a:cubicBezTo>
                  <a:cubicBezTo>
                    <a:pt x="16672" y="398"/>
                    <a:pt x="16672" y="398"/>
                    <a:pt x="16672" y="398"/>
                  </a:cubicBezTo>
                  <a:cubicBezTo>
                    <a:pt x="16976" y="966"/>
                    <a:pt x="17402" y="1648"/>
                    <a:pt x="17888" y="2387"/>
                  </a:cubicBezTo>
                  <a:cubicBezTo>
                    <a:pt x="19531" y="4491"/>
                    <a:pt x="20566" y="5798"/>
                    <a:pt x="20931" y="6366"/>
                  </a:cubicBezTo>
                  <a:cubicBezTo>
                    <a:pt x="21478" y="7219"/>
                    <a:pt x="21600" y="7844"/>
                    <a:pt x="21357" y="8299"/>
                  </a:cubicBezTo>
                  <a:cubicBezTo>
                    <a:pt x="21174" y="8754"/>
                    <a:pt x="20626" y="9095"/>
                    <a:pt x="19714" y="9493"/>
                  </a:cubicBezTo>
                  <a:cubicBezTo>
                    <a:pt x="18984" y="9777"/>
                    <a:pt x="18679" y="10232"/>
                    <a:pt x="18801" y="10800"/>
                  </a:cubicBezTo>
                  <a:cubicBezTo>
                    <a:pt x="18801" y="11141"/>
                    <a:pt x="18923" y="11596"/>
                    <a:pt x="19045" y="12278"/>
                  </a:cubicBezTo>
                  <a:cubicBezTo>
                    <a:pt x="19045" y="12676"/>
                    <a:pt x="18679" y="13017"/>
                    <a:pt x="17949" y="13244"/>
                  </a:cubicBezTo>
                  <a:cubicBezTo>
                    <a:pt x="17584" y="13358"/>
                    <a:pt x="17219" y="13415"/>
                    <a:pt x="16854" y="13415"/>
                  </a:cubicBezTo>
                  <a:cubicBezTo>
                    <a:pt x="17158" y="13472"/>
                    <a:pt x="17402" y="13528"/>
                    <a:pt x="17706" y="13642"/>
                  </a:cubicBezTo>
                  <a:cubicBezTo>
                    <a:pt x="18314" y="13869"/>
                    <a:pt x="18558" y="14154"/>
                    <a:pt x="18558" y="14552"/>
                  </a:cubicBezTo>
                  <a:cubicBezTo>
                    <a:pt x="18558" y="14949"/>
                    <a:pt x="18193" y="15347"/>
                    <a:pt x="17463" y="15688"/>
                  </a:cubicBezTo>
                  <a:cubicBezTo>
                    <a:pt x="17097" y="15916"/>
                    <a:pt x="16732" y="16086"/>
                    <a:pt x="16367" y="16200"/>
                  </a:cubicBezTo>
                  <a:cubicBezTo>
                    <a:pt x="16063" y="16427"/>
                    <a:pt x="16002" y="16996"/>
                    <a:pt x="16063" y="17848"/>
                  </a:cubicBezTo>
                  <a:cubicBezTo>
                    <a:pt x="16124" y="18872"/>
                    <a:pt x="15881" y="19724"/>
                    <a:pt x="15394" y="20520"/>
                  </a:cubicBezTo>
                  <a:cubicBezTo>
                    <a:pt x="15029" y="21032"/>
                    <a:pt x="14664" y="21373"/>
                    <a:pt x="14299" y="21486"/>
                  </a:cubicBezTo>
                  <a:cubicBezTo>
                    <a:pt x="13994" y="21600"/>
                    <a:pt x="13568" y="21600"/>
                    <a:pt x="13021" y="21543"/>
                  </a:cubicBezTo>
                  <a:cubicBezTo>
                    <a:pt x="12656" y="21486"/>
                    <a:pt x="11926" y="21316"/>
                    <a:pt x="10770" y="21145"/>
                  </a:cubicBezTo>
                  <a:cubicBezTo>
                    <a:pt x="9614" y="20918"/>
                    <a:pt x="8397" y="20804"/>
                    <a:pt x="7119" y="20804"/>
                  </a:cubicBezTo>
                  <a:cubicBezTo>
                    <a:pt x="7058" y="20747"/>
                    <a:pt x="6997" y="20747"/>
                    <a:pt x="6936" y="20747"/>
                  </a:cubicBez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Shape 14724"/>
            <p:cNvSpPr/>
            <p:nvPr/>
          </p:nvSpPr>
          <p:spPr>
            <a:xfrm>
              <a:off x="5866811" y="3178832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03763" y="1177589"/>
            <a:ext cx="1876101" cy="1155665"/>
            <a:chOff x="6203763" y="1177589"/>
            <a:chExt cx="1876101" cy="1155665"/>
          </a:xfrm>
        </p:grpSpPr>
        <p:sp>
          <p:nvSpPr>
            <p:cNvPr id="72" name="Shape 14718"/>
            <p:cNvSpPr/>
            <p:nvPr/>
          </p:nvSpPr>
          <p:spPr>
            <a:xfrm flipH="1">
              <a:off x="6203763" y="1177589"/>
              <a:ext cx="1876101" cy="1155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5" extrusionOk="0">
                  <a:moveTo>
                    <a:pt x="21600" y="6720"/>
                  </a:moveTo>
                  <a:cubicBezTo>
                    <a:pt x="15351" y="12930"/>
                    <a:pt x="15351" y="12930"/>
                    <a:pt x="15351" y="12930"/>
                  </a:cubicBezTo>
                  <a:cubicBezTo>
                    <a:pt x="15812" y="13133"/>
                    <a:pt x="16231" y="13538"/>
                    <a:pt x="16567" y="14078"/>
                  </a:cubicBezTo>
                  <a:cubicBezTo>
                    <a:pt x="17112" y="14955"/>
                    <a:pt x="17364" y="15968"/>
                    <a:pt x="17364" y="17182"/>
                  </a:cubicBezTo>
                  <a:cubicBezTo>
                    <a:pt x="17364" y="18330"/>
                    <a:pt x="17112" y="19343"/>
                    <a:pt x="16567" y="20220"/>
                  </a:cubicBezTo>
                  <a:cubicBezTo>
                    <a:pt x="16064" y="21030"/>
                    <a:pt x="15435" y="21435"/>
                    <a:pt x="14680" y="21435"/>
                  </a:cubicBezTo>
                  <a:cubicBezTo>
                    <a:pt x="13967" y="21435"/>
                    <a:pt x="13337" y="21030"/>
                    <a:pt x="12792" y="20220"/>
                  </a:cubicBezTo>
                  <a:cubicBezTo>
                    <a:pt x="12289" y="19343"/>
                    <a:pt x="12037" y="18330"/>
                    <a:pt x="12037" y="17182"/>
                  </a:cubicBezTo>
                  <a:cubicBezTo>
                    <a:pt x="12037" y="16845"/>
                    <a:pt x="12037" y="16508"/>
                    <a:pt x="12079" y="16238"/>
                  </a:cubicBezTo>
                  <a:cubicBezTo>
                    <a:pt x="7172" y="21098"/>
                    <a:pt x="7172" y="21098"/>
                    <a:pt x="7172" y="21098"/>
                  </a:cubicBezTo>
                  <a:cubicBezTo>
                    <a:pt x="5201" y="15900"/>
                    <a:pt x="5201" y="15900"/>
                    <a:pt x="5201" y="15900"/>
                  </a:cubicBezTo>
                  <a:cubicBezTo>
                    <a:pt x="5075" y="16508"/>
                    <a:pt x="4865" y="17048"/>
                    <a:pt x="4572" y="17520"/>
                  </a:cubicBezTo>
                  <a:cubicBezTo>
                    <a:pt x="4026" y="18398"/>
                    <a:pt x="3397" y="18803"/>
                    <a:pt x="2684" y="18803"/>
                  </a:cubicBezTo>
                  <a:cubicBezTo>
                    <a:pt x="1929" y="18803"/>
                    <a:pt x="1300" y="18398"/>
                    <a:pt x="755" y="17520"/>
                  </a:cubicBezTo>
                  <a:cubicBezTo>
                    <a:pt x="252" y="16710"/>
                    <a:pt x="0" y="15697"/>
                    <a:pt x="0" y="14483"/>
                  </a:cubicBezTo>
                  <a:cubicBezTo>
                    <a:pt x="0" y="13335"/>
                    <a:pt x="252" y="12255"/>
                    <a:pt x="755" y="11445"/>
                  </a:cubicBezTo>
                  <a:cubicBezTo>
                    <a:pt x="1300" y="10635"/>
                    <a:pt x="1929" y="10163"/>
                    <a:pt x="2684" y="10163"/>
                  </a:cubicBezTo>
                  <a:cubicBezTo>
                    <a:pt x="2810" y="10163"/>
                    <a:pt x="2978" y="10230"/>
                    <a:pt x="3104" y="10230"/>
                  </a:cubicBezTo>
                  <a:cubicBezTo>
                    <a:pt x="1216" y="5235"/>
                    <a:pt x="1216" y="5235"/>
                    <a:pt x="1216" y="5235"/>
                  </a:cubicBezTo>
                  <a:cubicBezTo>
                    <a:pt x="2307" y="3885"/>
                    <a:pt x="3523" y="2737"/>
                    <a:pt x="4823" y="1927"/>
                  </a:cubicBezTo>
                  <a:cubicBezTo>
                    <a:pt x="7004" y="442"/>
                    <a:pt x="9269" y="-165"/>
                    <a:pt x="11660" y="37"/>
                  </a:cubicBezTo>
                  <a:cubicBezTo>
                    <a:pt x="14134" y="307"/>
                    <a:pt x="16441" y="1387"/>
                    <a:pt x="18664" y="3345"/>
                  </a:cubicBezTo>
                  <a:cubicBezTo>
                    <a:pt x="19755" y="4357"/>
                    <a:pt x="20719" y="5505"/>
                    <a:pt x="21600" y="6720"/>
                  </a:cubicBezTo>
                  <a:close/>
                </a:path>
              </a:pathLst>
            </a:custGeom>
            <a:solidFill>
              <a:srgbClr val="C0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Shape 14725"/>
            <p:cNvSpPr/>
            <p:nvPr/>
          </p:nvSpPr>
          <p:spPr>
            <a:xfrm>
              <a:off x="6956188" y="1475908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455793" y="1460332"/>
            <a:ext cx="1050073" cy="1539763"/>
            <a:chOff x="7455793" y="1460332"/>
            <a:chExt cx="1050073" cy="1539763"/>
          </a:xfrm>
        </p:grpSpPr>
        <p:sp>
          <p:nvSpPr>
            <p:cNvPr id="75" name="Shape 14723"/>
            <p:cNvSpPr/>
            <p:nvPr/>
          </p:nvSpPr>
          <p:spPr>
            <a:xfrm flipH="1">
              <a:off x="7455793" y="1460332"/>
              <a:ext cx="1050073" cy="1539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1" h="21600" extrusionOk="0">
                  <a:moveTo>
                    <a:pt x="904" y="20783"/>
                  </a:moveTo>
                  <a:cubicBezTo>
                    <a:pt x="-349" y="17413"/>
                    <a:pt x="-275" y="14043"/>
                    <a:pt x="978" y="10570"/>
                  </a:cubicBezTo>
                  <a:cubicBezTo>
                    <a:pt x="2084" y="7404"/>
                    <a:pt x="4148" y="4698"/>
                    <a:pt x="7097" y="2400"/>
                  </a:cubicBezTo>
                  <a:cubicBezTo>
                    <a:pt x="8203" y="1481"/>
                    <a:pt x="9456" y="715"/>
                    <a:pt x="10783" y="0"/>
                  </a:cubicBezTo>
                  <a:cubicBezTo>
                    <a:pt x="14100" y="3779"/>
                    <a:pt x="14100" y="3779"/>
                    <a:pt x="14100" y="3779"/>
                  </a:cubicBezTo>
                  <a:cubicBezTo>
                    <a:pt x="13879" y="3779"/>
                    <a:pt x="13584" y="3728"/>
                    <a:pt x="13363" y="3728"/>
                  </a:cubicBezTo>
                  <a:cubicBezTo>
                    <a:pt x="12036" y="3728"/>
                    <a:pt x="10930" y="4085"/>
                    <a:pt x="9972" y="4698"/>
                  </a:cubicBezTo>
                  <a:cubicBezTo>
                    <a:pt x="9087" y="5311"/>
                    <a:pt x="8645" y="6128"/>
                    <a:pt x="8645" y="6996"/>
                  </a:cubicBezTo>
                  <a:cubicBezTo>
                    <a:pt x="8645" y="7915"/>
                    <a:pt x="9087" y="8681"/>
                    <a:pt x="9972" y="9294"/>
                  </a:cubicBezTo>
                  <a:cubicBezTo>
                    <a:pt x="10930" y="9957"/>
                    <a:pt x="12036" y="10264"/>
                    <a:pt x="13363" y="10264"/>
                  </a:cubicBezTo>
                  <a:cubicBezTo>
                    <a:pt x="14616" y="10264"/>
                    <a:pt x="15722" y="9957"/>
                    <a:pt x="16680" y="9294"/>
                  </a:cubicBezTo>
                  <a:cubicBezTo>
                    <a:pt x="17196" y="8936"/>
                    <a:pt x="17565" y="8528"/>
                    <a:pt x="17786" y="8068"/>
                  </a:cubicBezTo>
                  <a:cubicBezTo>
                    <a:pt x="21251" y="12000"/>
                    <a:pt x="21251" y="12000"/>
                    <a:pt x="21251" y="12000"/>
                  </a:cubicBezTo>
                  <a:cubicBezTo>
                    <a:pt x="13510" y="15319"/>
                    <a:pt x="13510" y="15319"/>
                    <a:pt x="13510" y="15319"/>
                  </a:cubicBezTo>
                  <a:cubicBezTo>
                    <a:pt x="14026" y="15472"/>
                    <a:pt x="14542" y="15728"/>
                    <a:pt x="14985" y="16034"/>
                  </a:cubicBezTo>
                  <a:cubicBezTo>
                    <a:pt x="15943" y="16698"/>
                    <a:pt x="16385" y="17464"/>
                    <a:pt x="16385" y="18383"/>
                  </a:cubicBezTo>
                  <a:cubicBezTo>
                    <a:pt x="16385" y="19251"/>
                    <a:pt x="15943" y="20017"/>
                    <a:pt x="14985" y="20681"/>
                  </a:cubicBezTo>
                  <a:cubicBezTo>
                    <a:pt x="14100" y="21294"/>
                    <a:pt x="12994" y="21600"/>
                    <a:pt x="11667" y="21600"/>
                  </a:cubicBezTo>
                  <a:cubicBezTo>
                    <a:pt x="10414" y="21600"/>
                    <a:pt x="9308" y="21294"/>
                    <a:pt x="8350" y="20681"/>
                  </a:cubicBezTo>
                  <a:cubicBezTo>
                    <a:pt x="7465" y="20017"/>
                    <a:pt x="7023" y="19251"/>
                    <a:pt x="7023" y="18383"/>
                  </a:cubicBezTo>
                  <a:cubicBezTo>
                    <a:pt x="7023" y="18281"/>
                    <a:pt x="7023" y="18230"/>
                    <a:pt x="7023" y="18128"/>
                  </a:cubicBezTo>
                  <a:lnTo>
                    <a:pt x="904" y="20783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Shape 14726"/>
            <p:cNvSpPr/>
            <p:nvPr/>
          </p:nvSpPr>
          <p:spPr>
            <a:xfrm>
              <a:off x="7905291" y="2221101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99384" y="1540043"/>
            <a:ext cx="1668075" cy="1874155"/>
            <a:chOff x="5799384" y="1540043"/>
            <a:chExt cx="1668075" cy="1874155"/>
          </a:xfrm>
        </p:grpSpPr>
        <p:sp>
          <p:nvSpPr>
            <p:cNvPr id="78" name="Shape 14719"/>
            <p:cNvSpPr/>
            <p:nvPr/>
          </p:nvSpPr>
          <p:spPr>
            <a:xfrm flipH="1">
              <a:off x="5799384" y="1540043"/>
              <a:ext cx="1668075" cy="1874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470"/>
                  </a:moveTo>
                  <a:cubicBezTo>
                    <a:pt x="17214" y="16903"/>
                    <a:pt x="17214" y="16903"/>
                    <a:pt x="17214" y="16903"/>
                  </a:cubicBezTo>
                  <a:cubicBezTo>
                    <a:pt x="17214" y="16861"/>
                    <a:pt x="17214" y="16861"/>
                    <a:pt x="17214" y="16861"/>
                  </a:cubicBezTo>
                  <a:cubicBezTo>
                    <a:pt x="17214" y="16106"/>
                    <a:pt x="16884" y="15477"/>
                    <a:pt x="16318" y="14931"/>
                  </a:cubicBezTo>
                  <a:cubicBezTo>
                    <a:pt x="15752" y="14428"/>
                    <a:pt x="15045" y="14176"/>
                    <a:pt x="14196" y="14176"/>
                  </a:cubicBezTo>
                  <a:cubicBezTo>
                    <a:pt x="13347" y="14176"/>
                    <a:pt x="12639" y="14428"/>
                    <a:pt x="12073" y="14931"/>
                  </a:cubicBezTo>
                  <a:cubicBezTo>
                    <a:pt x="11460" y="15477"/>
                    <a:pt x="11177" y="16106"/>
                    <a:pt x="11177" y="16861"/>
                  </a:cubicBezTo>
                  <a:cubicBezTo>
                    <a:pt x="11177" y="17574"/>
                    <a:pt x="11460" y="18203"/>
                    <a:pt x="12073" y="18748"/>
                  </a:cubicBezTo>
                  <a:cubicBezTo>
                    <a:pt x="12309" y="18958"/>
                    <a:pt x="12592" y="19125"/>
                    <a:pt x="12875" y="19251"/>
                  </a:cubicBezTo>
                  <a:cubicBezTo>
                    <a:pt x="8678" y="21600"/>
                    <a:pt x="8678" y="21600"/>
                    <a:pt x="8678" y="21600"/>
                  </a:cubicBezTo>
                  <a:cubicBezTo>
                    <a:pt x="5754" y="17238"/>
                    <a:pt x="5754" y="17238"/>
                    <a:pt x="5754" y="17238"/>
                  </a:cubicBezTo>
                  <a:cubicBezTo>
                    <a:pt x="5612" y="17532"/>
                    <a:pt x="5376" y="17783"/>
                    <a:pt x="5141" y="17993"/>
                  </a:cubicBezTo>
                  <a:cubicBezTo>
                    <a:pt x="4528" y="18538"/>
                    <a:pt x="3820" y="18790"/>
                    <a:pt x="3018" y="18790"/>
                  </a:cubicBezTo>
                  <a:cubicBezTo>
                    <a:pt x="2169" y="18790"/>
                    <a:pt x="1462" y="18538"/>
                    <a:pt x="849" y="17993"/>
                  </a:cubicBezTo>
                  <a:cubicBezTo>
                    <a:pt x="283" y="17490"/>
                    <a:pt x="0" y="16861"/>
                    <a:pt x="0" y="16148"/>
                  </a:cubicBezTo>
                  <a:cubicBezTo>
                    <a:pt x="0" y="15393"/>
                    <a:pt x="283" y="14763"/>
                    <a:pt x="849" y="14218"/>
                  </a:cubicBezTo>
                  <a:cubicBezTo>
                    <a:pt x="1462" y="13715"/>
                    <a:pt x="2169" y="13463"/>
                    <a:pt x="3018" y="13463"/>
                  </a:cubicBezTo>
                  <a:cubicBezTo>
                    <a:pt x="3066" y="13463"/>
                    <a:pt x="3113" y="13463"/>
                    <a:pt x="3160" y="13463"/>
                  </a:cubicBezTo>
                  <a:cubicBezTo>
                    <a:pt x="141" y="8934"/>
                    <a:pt x="141" y="8934"/>
                    <a:pt x="141" y="8934"/>
                  </a:cubicBezTo>
                  <a:cubicBezTo>
                    <a:pt x="5659" y="5914"/>
                    <a:pt x="5659" y="5914"/>
                    <a:pt x="5659" y="5914"/>
                  </a:cubicBezTo>
                  <a:cubicBezTo>
                    <a:pt x="5612" y="6082"/>
                    <a:pt x="5612" y="6291"/>
                    <a:pt x="5612" y="6501"/>
                  </a:cubicBezTo>
                  <a:cubicBezTo>
                    <a:pt x="5612" y="7214"/>
                    <a:pt x="5895" y="7843"/>
                    <a:pt x="6461" y="8388"/>
                  </a:cubicBezTo>
                  <a:cubicBezTo>
                    <a:pt x="7074" y="8892"/>
                    <a:pt x="7782" y="9143"/>
                    <a:pt x="8583" y="9143"/>
                  </a:cubicBezTo>
                  <a:cubicBezTo>
                    <a:pt x="9432" y="9143"/>
                    <a:pt x="10140" y="8892"/>
                    <a:pt x="10706" y="8388"/>
                  </a:cubicBezTo>
                  <a:cubicBezTo>
                    <a:pt x="11319" y="7843"/>
                    <a:pt x="11602" y="7214"/>
                    <a:pt x="11602" y="6501"/>
                  </a:cubicBezTo>
                  <a:cubicBezTo>
                    <a:pt x="11602" y="5746"/>
                    <a:pt x="11319" y="5117"/>
                    <a:pt x="10706" y="4572"/>
                  </a:cubicBezTo>
                  <a:cubicBezTo>
                    <a:pt x="10328" y="4236"/>
                    <a:pt x="9857" y="3984"/>
                    <a:pt x="9338" y="3859"/>
                  </a:cubicBezTo>
                  <a:cubicBezTo>
                    <a:pt x="16365" y="0"/>
                    <a:pt x="16365" y="0"/>
                    <a:pt x="16365" y="0"/>
                  </a:cubicBezTo>
                  <a:cubicBezTo>
                    <a:pt x="18676" y="1803"/>
                    <a:pt x="20185" y="4068"/>
                    <a:pt x="20893" y="6669"/>
                  </a:cubicBezTo>
                  <a:cubicBezTo>
                    <a:pt x="21411" y="8598"/>
                    <a:pt x="21506" y="10653"/>
                    <a:pt x="21081" y="12792"/>
                  </a:cubicBezTo>
                  <a:cubicBezTo>
                    <a:pt x="20987" y="13170"/>
                    <a:pt x="21176" y="13757"/>
                    <a:pt x="21600" y="1447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Shape 14727"/>
            <p:cNvSpPr/>
            <p:nvPr/>
          </p:nvSpPr>
          <p:spPr>
            <a:xfrm>
              <a:off x="6378022" y="2318859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96729" y="2315755"/>
            <a:ext cx="1666132" cy="1769170"/>
            <a:chOff x="6796729" y="2315755"/>
            <a:chExt cx="1666132" cy="1769170"/>
          </a:xfrm>
        </p:grpSpPr>
        <p:sp>
          <p:nvSpPr>
            <p:cNvPr id="81" name="Shape 14721"/>
            <p:cNvSpPr/>
            <p:nvPr/>
          </p:nvSpPr>
          <p:spPr>
            <a:xfrm flipH="1">
              <a:off x="6796729" y="2315755"/>
              <a:ext cx="1666132" cy="1769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422"/>
                  </a:moveTo>
                  <a:cubicBezTo>
                    <a:pt x="17346" y="15867"/>
                    <a:pt x="17346" y="15867"/>
                    <a:pt x="17346" y="15867"/>
                  </a:cubicBezTo>
                  <a:cubicBezTo>
                    <a:pt x="17582" y="16000"/>
                    <a:pt x="17819" y="16178"/>
                    <a:pt x="18055" y="16356"/>
                  </a:cubicBezTo>
                  <a:cubicBezTo>
                    <a:pt x="18622" y="16933"/>
                    <a:pt x="18906" y="17600"/>
                    <a:pt x="18906" y="18400"/>
                  </a:cubicBezTo>
                  <a:cubicBezTo>
                    <a:pt x="18906" y="19156"/>
                    <a:pt x="18622" y="19822"/>
                    <a:pt x="18055" y="20356"/>
                  </a:cubicBezTo>
                  <a:cubicBezTo>
                    <a:pt x="17441" y="20933"/>
                    <a:pt x="16732" y="21200"/>
                    <a:pt x="15928" y="21200"/>
                  </a:cubicBezTo>
                  <a:cubicBezTo>
                    <a:pt x="15077" y="21200"/>
                    <a:pt x="14368" y="20933"/>
                    <a:pt x="13754" y="20356"/>
                  </a:cubicBezTo>
                  <a:cubicBezTo>
                    <a:pt x="13234" y="19867"/>
                    <a:pt x="12903" y="19200"/>
                    <a:pt x="12903" y="18489"/>
                  </a:cubicBezTo>
                  <a:cubicBezTo>
                    <a:pt x="7468" y="21600"/>
                    <a:pt x="7468" y="21600"/>
                    <a:pt x="7468" y="21600"/>
                  </a:cubicBezTo>
                  <a:cubicBezTo>
                    <a:pt x="7373" y="20844"/>
                    <a:pt x="7184" y="20089"/>
                    <a:pt x="6995" y="19333"/>
                  </a:cubicBezTo>
                  <a:cubicBezTo>
                    <a:pt x="6570" y="17911"/>
                    <a:pt x="6570" y="17911"/>
                    <a:pt x="6570" y="17911"/>
                  </a:cubicBezTo>
                  <a:cubicBezTo>
                    <a:pt x="5105" y="16533"/>
                    <a:pt x="5105" y="16533"/>
                    <a:pt x="5105" y="16533"/>
                  </a:cubicBezTo>
                  <a:cubicBezTo>
                    <a:pt x="3970" y="15333"/>
                    <a:pt x="2978" y="14000"/>
                    <a:pt x="2127" y="12578"/>
                  </a:cubicBezTo>
                  <a:cubicBezTo>
                    <a:pt x="1182" y="10933"/>
                    <a:pt x="425" y="9289"/>
                    <a:pt x="0" y="7644"/>
                  </a:cubicBezTo>
                  <a:cubicBezTo>
                    <a:pt x="3923" y="5333"/>
                    <a:pt x="3923" y="5333"/>
                    <a:pt x="3923" y="5333"/>
                  </a:cubicBezTo>
                  <a:cubicBezTo>
                    <a:pt x="3923" y="5422"/>
                    <a:pt x="3923" y="5467"/>
                    <a:pt x="3923" y="5556"/>
                  </a:cubicBezTo>
                  <a:cubicBezTo>
                    <a:pt x="3923" y="6311"/>
                    <a:pt x="4207" y="6978"/>
                    <a:pt x="4774" y="7556"/>
                  </a:cubicBezTo>
                  <a:cubicBezTo>
                    <a:pt x="5388" y="8089"/>
                    <a:pt x="6097" y="8356"/>
                    <a:pt x="6901" y="8356"/>
                  </a:cubicBezTo>
                  <a:cubicBezTo>
                    <a:pt x="7751" y="8356"/>
                    <a:pt x="8460" y="8089"/>
                    <a:pt x="9028" y="7556"/>
                  </a:cubicBezTo>
                  <a:cubicBezTo>
                    <a:pt x="9642" y="6978"/>
                    <a:pt x="9926" y="6311"/>
                    <a:pt x="9926" y="5556"/>
                  </a:cubicBezTo>
                  <a:cubicBezTo>
                    <a:pt x="9926" y="4756"/>
                    <a:pt x="9642" y="4089"/>
                    <a:pt x="9028" y="3511"/>
                  </a:cubicBezTo>
                  <a:cubicBezTo>
                    <a:pt x="8744" y="3244"/>
                    <a:pt x="8413" y="3022"/>
                    <a:pt x="8082" y="2889"/>
                  </a:cubicBezTo>
                  <a:cubicBezTo>
                    <a:pt x="13045" y="0"/>
                    <a:pt x="13045" y="0"/>
                    <a:pt x="13045" y="0"/>
                  </a:cubicBezTo>
                  <a:cubicBezTo>
                    <a:pt x="16070" y="4800"/>
                    <a:pt x="16070" y="4800"/>
                    <a:pt x="16070" y="4800"/>
                  </a:cubicBezTo>
                  <a:cubicBezTo>
                    <a:pt x="16023" y="4800"/>
                    <a:pt x="15975" y="4800"/>
                    <a:pt x="15928" y="4800"/>
                  </a:cubicBezTo>
                  <a:cubicBezTo>
                    <a:pt x="15077" y="4800"/>
                    <a:pt x="14368" y="5067"/>
                    <a:pt x="13754" y="5600"/>
                  </a:cubicBezTo>
                  <a:cubicBezTo>
                    <a:pt x="13187" y="6178"/>
                    <a:pt x="12903" y="6844"/>
                    <a:pt x="12903" y="7644"/>
                  </a:cubicBezTo>
                  <a:cubicBezTo>
                    <a:pt x="12903" y="8400"/>
                    <a:pt x="13187" y="9067"/>
                    <a:pt x="13754" y="9600"/>
                  </a:cubicBezTo>
                  <a:cubicBezTo>
                    <a:pt x="14368" y="10178"/>
                    <a:pt x="15077" y="10444"/>
                    <a:pt x="15928" y="10444"/>
                  </a:cubicBezTo>
                  <a:cubicBezTo>
                    <a:pt x="16732" y="10444"/>
                    <a:pt x="17441" y="10178"/>
                    <a:pt x="18055" y="9600"/>
                  </a:cubicBezTo>
                  <a:cubicBezTo>
                    <a:pt x="18291" y="9378"/>
                    <a:pt x="18528" y="9111"/>
                    <a:pt x="18670" y="8800"/>
                  </a:cubicBezTo>
                  <a:lnTo>
                    <a:pt x="21600" y="13422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Shape 14728"/>
            <p:cNvSpPr/>
            <p:nvPr/>
          </p:nvSpPr>
          <p:spPr>
            <a:xfrm>
              <a:off x="7473747" y="3178832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246537" y="3414198"/>
            <a:ext cx="1792501" cy="1452276"/>
            <a:chOff x="6246537" y="3414198"/>
            <a:chExt cx="1792501" cy="1452276"/>
          </a:xfrm>
        </p:grpSpPr>
        <p:sp>
          <p:nvSpPr>
            <p:cNvPr id="84" name="Shape 14722"/>
            <p:cNvSpPr/>
            <p:nvPr/>
          </p:nvSpPr>
          <p:spPr>
            <a:xfrm flipH="1">
              <a:off x="6246537" y="3414198"/>
              <a:ext cx="1792501" cy="1452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6" y="10177"/>
                  </a:moveTo>
                  <a:cubicBezTo>
                    <a:pt x="18176" y="10177"/>
                    <a:pt x="16946" y="11964"/>
                    <a:pt x="16288" y="15483"/>
                  </a:cubicBezTo>
                  <a:cubicBezTo>
                    <a:pt x="15980" y="17323"/>
                    <a:pt x="15805" y="19110"/>
                    <a:pt x="15849" y="20950"/>
                  </a:cubicBezTo>
                  <a:cubicBezTo>
                    <a:pt x="15937" y="21600"/>
                    <a:pt x="15937" y="21600"/>
                    <a:pt x="15937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668" y="19164"/>
                    <a:pt x="2327" y="15699"/>
                    <a:pt x="1976" y="11314"/>
                  </a:cubicBezTo>
                  <a:cubicBezTo>
                    <a:pt x="1976" y="10881"/>
                    <a:pt x="1932" y="10448"/>
                    <a:pt x="1844" y="9961"/>
                  </a:cubicBezTo>
                  <a:cubicBezTo>
                    <a:pt x="6893" y="6171"/>
                    <a:pt x="6893" y="6171"/>
                    <a:pt x="6893" y="6171"/>
                  </a:cubicBezTo>
                  <a:cubicBezTo>
                    <a:pt x="6893" y="7038"/>
                    <a:pt x="7200" y="7850"/>
                    <a:pt x="7683" y="8445"/>
                  </a:cubicBezTo>
                  <a:cubicBezTo>
                    <a:pt x="8254" y="9149"/>
                    <a:pt x="8912" y="9474"/>
                    <a:pt x="9702" y="9474"/>
                  </a:cubicBezTo>
                  <a:cubicBezTo>
                    <a:pt x="10449" y="9474"/>
                    <a:pt x="11107" y="9149"/>
                    <a:pt x="11678" y="8445"/>
                  </a:cubicBezTo>
                  <a:cubicBezTo>
                    <a:pt x="12205" y="7795"/>
                    <a:pt x="12468" y="6983"/>
                    <a:pt x="12468" y="6063"/>
                  </a:cubicBezTo>
                  <a:cubicBezTo>
                    <a:pt x="12468" y="5089"/>
                    <a:pt x="12205" y="4277"/>
                    <a:pt x="11678" y="3573"/>
                  </a:cubicBezTo>
                  <a:cubicBezTo>
                    <a:pt x="11459" y="3356"/>
                    <a:pt x="11239" y="3140"/>
                    <a:pt x="11020" y="2977"/>
                  </a:cubicBezTo>
                  <a:cubicBezTo>
                    <a:pt x="14971" y="0"/>
                    <a:pt x="14971" y="0"/>
                    <a:pt x="14971" y="0"/>
                  </a:cubicBezTo>
                  <a:cubicBezTo>
                    <a:pt x="16420" y="2977"/>
                    <a:pt x="16420" y="2977"/>
                    <a:pt x="16420" y="2977"/>
                  </a:cubicBezTo>
                  <a:cubicBezTo>
                    <a:pt x="16551" y="2761"/>
                    <a:pt x="16639" y="2544"/>
                    <a:pt x="16815" y="2382"/>
                  </a:cubicBezTo>
                  <a:cubicBezTo>
                    <a:pt x="17341" y="1732"/>
                    <a:pt x="18044" y="1353"/>
                    <a:pt x="18790" y="1353"/>
                  </a:cubicBezTo>
                  <a:cubicBezTo>
                    <a:pt x="19580" y="1353"/>
                    <a:pt x="20239" y="1732"/>
                    <a:pt x="20766" y="2382"/>
                  </a:cubicBezTo>
                  <a:cubicBezTo>
                    <a:pt x="21337" y="3032"/>
                    <a:pt x="21600" y="3898"/>
                    <a:pt x="21600" y="4818"/>
                  </a:cubicBezTo>
                  <a:cubicBezTo>
                    <a:pt x="21600" y="5792"/>
                    <a:pt x="21337" y="6605"/>
                    <a:pt x="20766" y="7254"/>
                  </a:cubicBezTo>
                  <a:cubicBezTo>
                    <a:pt x="20283" y="7904"/>
                    <a:pt x="19712" y="8229"/>
                    <a:pt x="19010" y="8283"/>
                  </a:cubicBezTo>
                  <a:lnTo>
                    <a:pt x="19976" y="101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Shape 14729"/>
            <p:cNvSpPr/>
            <p:nvPr/>
          </p:nvSpPr>
          <p:spPr>
            <a:xfrm>
              <a:off x="7048752" y="4251003"/>
              <a:ext cx="400751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b">
              <a:spAutoFit/>
            </a:bodyPr>
            <a:lstStyle>
              <a:lvl1pPr algn="ctr" defTabSz="914400">
                <a:spcBef>
                  <a:spcPts val="600"/>
                </a:spcBef>
                <a:defRPr sz="28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06</a:t>
              </a:r>
            </a:p>
          </p:txBody>
        </p:sp>
      </p:grpSp>
      <p:sp>
        <p:nvSpPr>
          <p:cNvPr id="40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657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Documents and Settings\Administrator\桌面\3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6560344" y="-17851"/>
            <a:ext cx="2583656" cy="141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52745"/>
            <a:ext cx="9144000" cy="1395984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475656" y="3536858"/>
            <a:ext cx="7668344" cy="1415212"/>
          </a:xfrm>
          <a:custGeom>
            <a:avLst/>
            <a:gdLst>
              <a:gd name="connsiteX0" fmla="*/ 7667625 w 7667625"/>
              <a:gd name="connsiteY0" fmla="*/ 0 h 1867102"/>
              <a:gd name="connsiteX1" fmla="*/ 7667625 w 7667625"/>
              <a:gd name="connsiteY1" fmla="*/ 1389998 h 1867102"/>
              <a:gd name="connsiteX2" fmla="*/ 7589751 w 7667625"/>
              <a:gd name="connsiteY2" fmla="*/ 1417513 h 1867102"/>
              <a:gd name="connsiteX3" fmla="*/ 5048250 w 7667625"/>
              <a:gd name="connsiteY3" fmla="*/ 1866900 h 1867102"/>
              <a:gd name="connsiteX4" fmla="*/ 0 w 7667625"/>
              <a:gd name="connsiteY4" fmla="*/ 1219200 h 1867102"/>
              <a:gd name="connsiteX5" fmla="*/ 990600 w 7667625"/>
              <a:gd name="connsiteY5" fmla="*/ 1162050 h 1867102"/>
              <a:gd name="connsiteX6" fmla="*/ 3124200 w 7667625"/>
              <a:gd name="connsiteY6" fmla="*/ 1247775 h 1867102"/>
              <a:gd name="connsiteX7" fmla="*/ 5095875 w 7667625"/>
              <a:gd name="connsiteY7" fmla="*/ 1000125 h 1867102"/>
              <a:gd name="connsiteX8" fmla="*/ 6219825 w 7667625"/>
              <a:gd name="connsiteY8" fmla="*/ 609600 h 1867102"/>
              <a:gd name="connsiteX9" fmla="*/ 7534275 w 7667625"/>
              <a:gd name="connsiteY9" fmla="*/ 47625 h 1867102"/>
              <a:gd name="connsiteX10" fmla="*/ 7667625 w 7667625"/>
              <a:gd name="connsiteY10" fmla="*/ 0 h 186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67625" h="1867102">
                <a:moveTo>
                  <a:pt x="7667625" y="0"/>
                </a:moveTo>
                <a:lnTo>
                  <a:pt x="7667625" y="1389998"/>
                </a:lnTo>
                <a:lnTo>
                  <a:pt x="7589751" y="1417513"/>
                </a:lnTo>
                <a:cubicBezTo>
                  <a:pt x="6869162" y="1662410"/>
                  <a:pt x="6085285" y="1859756"/>
                  <a:pt x="5048250" y="1866900"/>
                </a:cubicBezTo>
                <a:cubicBezTo>
                  <a:pt x="3665538" y="1876425"/>
                  <a:pt x="1832769" y="1547812"/>
                  <a:pt x="0" y="1219200"/>
                </a:cubicBezTo>
                <a:lnTo>
                  <a:pt x="990600" y="1162050"/>
                </a:lnTo>
                <a:lnTo>
                  <a:pt x="3124200" y="1247775"/>
                </a:lnTo>
                <a:lnTo>
                  <a:pt x="5095875" y="1000125"/>
                </a:lnTo>
                <a:lnTo>
                  <a:pt x="6219825" y="609600"/>
                </a:lnTo>
                <a:lnTo>
                  <a:pt x="7534275" y="47625"/>
                </a:lnTo>
                <a:lnTo>
                  <a:pt x="7667625" y="0"/>
                </a:lnTo>
                <a:close/>
              </a:path>
            </a:pathLst>
          </a:custGeom>
          <a:gradFill>
            <a:gsLst>
              <a:gs pos="100000">
                <a:srgbClr val="E68281"/>
              </a:gs>
              <a:gs pos="0">
                <a:schemeClr val="bg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5" descr="C:\Documents and Settings\Administrator\桌面\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5838"/>
            <a:ext cx="9144000" cy="338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/>
          <p:cNvSpPr/>
          <p:nvPr/>
        </p:nvSpPr>
        <p:spPr>
          <a:xfrm>
            <a:off x="3218762" y="216756"/>
            <a:ext cx="280831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gradFill flip="none" rotWithShape="1">
                  <a:gsLst>
                    <a:gs pos="80000">
                      <a:srgbClr val="FF0000">
                        <a:alpha val="0"/>
                      </a:srgbClr>
                    </a:gs>
                    <a:gs pos="30000">
                      <a:srgbClr val="D42A28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11500" dirty="0">
              <a:gradFill flip="none" rotWithShape="1">
                <a:gsLst>
                  <a:gs pos="80000">
                    <a:srgbClr val="FF0000">
                      <a:alpha val="0"/>
                    </a:srgbClr>
                  </a:gs>
                  <a:gs pos="30000">
                    <a:srgbClr val="D42A28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5" name="TextBox 56"/>
          <p:cNvSpPr txBox="1"/>
          <p:nvPr/>
        </p:nvSpPr>
        <p:spPr>
          <a:xfrm>
            <a:off x="2269398" y="1795714"/>
            <a:ext cx="4707040" cy="62323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1379108" y="2520767"/>
            <a:ext cx="595677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7000">
                  <a:schemeClr val="bg1">
                    <a:lumMod val="6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57"/>
          <p:cNvSpPr txBox="1"/>
          <p:nvPr/>
        </p:nvSpPr>
        <p:spPr>
          <a:xfrm>
            <a:off x="1947195" y="2668132"/>
            <a:ext cx="5351447" cy="28468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071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肘形连接符 14"/>
          <p:cNvCxnSpPr/>
          <p:nvPr/>
        </p:nvCxnSpPr>
        <p:spPr>
          <a:xfrm flipH="1" flipV="1">
            <a:off x="4873178" y="1363141"/>
            <a:ext cx="2826544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 flipH="1">
            <a:off x="4873178" y="3933700"/>
            <a:ext cx="2826544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 flipV="1">
            <a:off x="1685875" y="1363141"/>
            <a:ext cx="2726531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/>
          <p:nvPr/>
        </p:nvCxnSpPr>
        <p:spPr>
          <a:xfrm>
            <a:off x="1685875" y="3933700"/>
            <a:ext cx="2726531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5"/>
          <p:cNvSpPr txBox="1"/>
          <p:nvPr/>
        </p:nvSpPr>
        <p:spPr>
          <a:xfrm>
            <a:off x="2254993" y="3664619"/>
            <a:ext cx="2157413" cy="528638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2250231" y="4359944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163191" y="2910953"/>
            <a:ext cx="1008459" cy="1009650"/>
            <a:chOff x="1854558" y="3854906"/>
            <a:chExt cx="1403797" cy="1403797"/>
          </a:xfrm>
        </p:grpSpPr>
        <p:sp>
          <p:nvSpPr>
            <p:cNvPr id="22" name="椭圆 21"/>
            <p:cNvSpPr/>
            <p:nvPr/>
          </p:nvSpPr>
          <p:spPr>
            <a:xfrm>
              <a:off x="1854558" y="3854906"/>
              <a:ext cx="1403797" cy="14037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340694" y="4217787"/>
              <a:ext cx="392888" cy="661931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文本框 13"/>
          <p:cNvSpPr txBox="1"/>
          <p:nvPr/>
        </p:nvSpPr>
        <p:spPr>
          <a:xfrm>
            <a:off x="4927947" y="3652713"/>
            <a:ext cx="2149078" cy="528638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8" name="文本框 14"/>
          <p:cNvSpPr txBox="1"/>
          <p:nvPr/>
        </p:nvSpPr>
        <p:spPr>
          <a:xfrm>
            <a:off x="6095950" y="4359944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9" name="文本框 15"/>
          <p:cNvSpPr txBox="1"/>
          <p:nvPr/>
        </p:nvSpPr>
        <p:spPr>
          <a:xfrm>
            <a:off x="2254993" y="1413147"/>
            <a:ext cx="2157413" cy="756047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0" name="文本框 16"/>
          <p:cNvSpPr txBox="1"/>
          <p:nvPr/>
        </p:nvSpPr>
        <p:spPr>
          <a:xfrm>
            <a:off x="2259756" y="1055959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7"/>
          <p:cNvSpPr txBox="1"/>
          <p:nvPr/>
        </p:nvSpPr>
        <p:spPr>
          <a:xfrm>
            <a:off x="4927947" y="1413147"/>
            <a:ext cx="2149078" cy="872729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……</a:t>
            </a:r>
            <a:endParaRPr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8"/>
          <p:cNvSpPr txBox="1"/>
          <p:nvPr/>
        </p:nvSpPr>
        <p:spPr>
          <a:xfrm>
            <a:off x="6105475" y="1055959"/>
            <a:ext cx="907256" cy="3012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7162750" y="2910953"/>
            <a:ext cx="1009650" cy="1009650"/>
            <a:chOff x="8886420" y="3854906"/>
            <a:chExt cx="1403797" cy="1403797"/>
          </a:xfrm>
        </p:grpSpPr>
        <p:sp>
          <p:nvSpPr>
            <p:cNvPr id="34" name="椭圆 33"/>
            <p:cNvSpPr/>
            <p:nvPr/>
          </p:nvSpPr>
          <p:spPr>
            <a:xfrm>
              <a:off x="8886420" y="3854906"/>
              <a:ext cx="1403797" cy="14037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9366492" y="4217444"/>
              <a:ext cx="471796" cy="667134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163191" y="1784622"/>
            <a:ext cx="1008459" cy="1008460"/>
            <a:chOff x="1854558" y="1736117"/>
            <a:chExt cx="1403797" cy="1403797"/>
          </a:xfrm>
        </p:grpSpPr>
        <p:sp>
          <p:nvSpPr>
            <p:cNvPr id="37" name="椭圆 36"/>
            <p:cNvSpPr/>
            <p:nvPr/>
          </p:nvSpPr>
          <p:spPr>
            <a:xfrm>
              <a:off x="1854558" y="1736117"/>
              <a:ext cx="1403797" cy="14037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2137516" y="2060331"/>
              <a:ext cx="799244" cy="731504"/>
              <a:chOff x="2158354" y="2417495"/>
              <a:chExt cx="550987" cy="504288"/>
            </a:xfrm>
          </p:grpSpPr>
          <p:sp>
            <p:nvSpPr>
              <p:cNvPr id="39" name="Freeform 26"/>
              <p:cNvSpPr>
                <a:spLocks noEditPoints="1"/>
              </p:cNvSpPr>
              <p:nvPr/>
            </p:nvSpPr>
            <p:spPr bwMode="auto">
              <a:xfrm>
                <a:off x="2158666" y="2417930"/>
                <a:ext cx="357625" cy="358767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8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7"/>
              <p:cNvSpPr>
                <a:spLocks noEditPoints="1"/>
              </p:cNvSpPr>
              <p:nvPr/>
            </p:nvSpPr>
            <p:spPr bwMode="auto">
              <a:xfrm>
                <a:off x="2454593" y="2665868"/>
                <a:ext cx="254793" cy="255936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8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162750" y="1784622"/>
            <a:ext cx="1009650" cy="1008460"/>
            <a:chOff x="8886420" y="1736117"/>
            <a:chExt cx="1403797" cy="1403797"/>
          </a:xfrm>
        </p:grpSpPr>
        <p:sp>
          <p:nvSpPr>
            <p:cNvPr id="42" name="椭圆 41"/>
            <p:cNvSpPr/>
            <p:nvPr/>
          </p:nvSpPr>
          <p:spPr>
            <a:xfrm>
              <a:off x="8886420" y="1736117"/>
              <a:ext cx="1403797" cy="14037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9250613" y="2120628"/>
              <a:ext cx="662168" cy="532018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2690762" y="2376238"/>
            <a:ext cx="3943350" cy="644146"/>
          </a:xfrm>
          <a:prstGeom prst="rect">
            <a:avLst/>
          </a:prstGeom>
          <a:noFill/>
          <a:ln>
            <a:noFill/>
          </a:ln>
          <a:extLst/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字。</a:t>
            </a:r>
          </a:p>
        </p:txBody>
      </p:sp>
      <p:sp>
        <p:nvSpPr>
          <p:cNvPr id="45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609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7" grpId="0"/>
      <p:bldP spid="28" grpId="0"/>
      <p:bldP spid="29" grpId="0"/>
      <p:bldP spid="30" grpId="0"/>
      <p:bldP spid="31" grpId="0"/>
      <p:bldP spid="32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/>
          </p:cNvSpPr>
          <p:nvPr/>
        </p:nvSpPr>
        <p:spPr bwMode="auto">
          <a:xfrm>
            <a:off x="3915966" y="1198513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207669" y="1042541"/>
            <a:ext cx="103585" cy="10358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244704" y="1268760"/>
            <a:ext cx="102394" cy="10358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37" name="Freeform 11"/>
          <p:cNvSpPr>
            <a:spLocks/>
          </p:cNvSpPr>
          <p:nvPr/>
        </p:nvSpPr>
        <p:spPr bwMode="auto">
          <a:xfrm>
            <a:off x="4502944" y="1962895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4142185" y="1640235"/>
            <a:ext cx="102394" cy="10477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5056585" y="1834307"/>
            <a:ext cx="102394" cy="10477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5222082" y="1541413"/>
            <a:ext cx="103585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3709988" y="1450926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2" name="Freeform 11"/>
          <p:cNvSpPr>
            <a:spLocks/>
          </p:cNvSpPr>
          <p:nvPr/>
        </p:nvSpPr>
        <p:spPr bwMode="auto">
          <a:xfrm>
            <a:off x="3577829" y="1781920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3" name="Freeform 11"/>
          <p:cNvSpPr>
            <a:spLocks/>
          </p:cNvSpPr>
          <p:nvPr/>
        </p:nvSpPr>
        <p:spPr bwMode="auto">
          <a:xfrm>
            <a:off x="3812382" y="1640235"/>
            <a:ext cx="102394" cy="10477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4" name="Freeform 11"/>
          <p:cNvSpPr>
            <a:spLocks/>
          </p:cNvSpPr>
          <p:nvPr/>
        </p:nvSpPr>
        <p:spPr bwMode="auto">
          <a:xfrm>
            <a:off x="5478066" y="1541413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5479257" y="2297460"/>
            <a:ext cx="103585" cy="10477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5559029" y="1956941"/>
            <a:ext cx="102394" cy="10358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7" name="Freeform 11"/>
          <p:cNvSpPr>
            <a:spLocks/>
          </p:cNvSpPr>
          <p:nvPr/>
        </p:nvSpPr>
        <p:spPr bwMode="auto">
          <a:xfrm>
            <a:off x="3914775" y="2684413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4012406" y="2961829"/>
            <a:ext cx="102394" cy="10358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4672013" y="3494038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50" name="Freeform 11"/>
          <p:cNvSpPr>
            <a:spLocks/>
          </p:cNvSpPr>
          <p:nvPr/>
        </p:nvSpPr>
        <p:spPr bwMode="auto">
          <a:xfrm>
            <a:off x="4775598" y="2973735"/>
            <a:ext cx="102394" cy="10358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5119688" y="2979688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998244" y="3361879"/>
            <a:ext cx="102394" cy="104775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53" name="Freeform 11"/>
          <p:cNvSpPr>
            <a:spLocks/>
          </p:cNvSpPr>
          <p:nvPr/>
        </p:nvSpPr>
        <p:spPr bwMode="auto">
          <a:xfrm>
            <a:off x="5211366" y="2908251"/>
            <a:ext cx="10358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54" name="Freeform 11"/>
          <p:cNvSpPr>
            <a:spLocks/>
          </p:cNvSpPr>
          <p:nvPr/>
        </p:nvSpPr>
        <p:spPr bwMode="auto">
          <a:xfrm>
            <a:off x="5181600" y="3089226"/>
            <a:ext cx="102394" cy="103584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7E7E7E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grpSp>
        <p:nvGrpSpPr>
          <p:cNvPr id="55" name="Group 42"/>
          <p:cNvGrpSpPr/>
          <p:nvPr/>
        </p:nvGrpSpPr>
        <p:grpSpPr>
          <a:xfrm>
            <a:off x="4220257" y="3700834"/>
            <a:ext cx="835769" cy="843372"/>
            <a:chOff x="3721102" y="3935601"/>
            <a:chExt cx="749300" cy="756115"/>
          </a:xfrm>
          <a:solidFill>
            <a:srgbClr val="404040"/>
          </a:solidFill>
        </p:grpSpPr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3746502" y="4448829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3835402" y="4586941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3721102" y="3935601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01164" y="934114"/>
            <a:ext cx="1043395" cy="1045611"/>
            <a:chOff x="4802023" y="1230923"/>
            <a:chExt cx="1043395" cy="1045611"/>
          </a:xfrm>
          <a:solidFill>
            <a:srgbClr val="7E7E7E"/>
          </a:solidFill>
        </p:grpSpPr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4802023" y="1230923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61" name="Group 47"/>
            <p:cNvGrpSpPr/>
            <p:nvPr/>
          </p:nvGrpSpPr>
          <p:grpSpPr>
            <a:xfrm>
              <a:off x="5125223" y="1512853"/>
              <a:ext cx="396995" cy="497771"/>
              <a:chOff x="5106627" y="2260366"/>
              <a:chExt cx="324452" cy="406813"/>
            </a:xfrm>
            <a:grpFill/>
          </p:grpSpPr>
          <p:sp>
            <p:nvSpPr>
              <p:cNvPr id="62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63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64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65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4434333" y="1934304"/>
            <a:ext cx="1043395" cy="1045611"/>
            <a:chOff x="5035192" y="2231113"/>
            <a:chExt cx="1043395" cy="1045611"/>
          </a:xfrm>
          <a:solidFill>
            <a:srgbClr val="7E7E7E"/>
          </a:solidFill>
        </p:grpSpPr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5035192" y="2231113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68" name="Group 52"/>
            <p:cNvGrpSpPr/>
            <p:nvPr/>
          </p:nvGrpSpPr>
          <p:grpSpPr>
            <a:xfrm>
              <a:off x="5356770" y="2523058"/>
              <a:ext cx="366458" cy="476395"/>
              <a:chOff x="6421904" y="4798576"/>
              <a:chExt cx="299494" cy="389342"/>
            </a:xfrm>
            <a:grpFill/>
          </p:grpSpPr>
          <p:sp>
            <p:nvSpPr>
              <p:cNvPr id="69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70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3547469" y="1726553"/>
            <a:ext cx="954939" cy="956967"/>
            <a:chOff x="4148329" y="2023362"/>
            <a:chExt cx="954939" cy="956967"/>
          </a:xfrm>
          <a:solidFill>
            <a:srgbClr val="7E7E7E"/>
          </a:solidFill>
        </p:grpSpPr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4148329" y="2023362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73" name="Group 55"/>
            <p:cNvGrpSpPr/>
            <p:nvPr/>
          </p:nvGrpSpPr>
          <p:grpSpPr>
            <a:xfrm>
              <a:off x="4410140" y="2319313"/>
              <a:ext cx="394891" cy="388623"/>
              <a:chOff x="1587575" y="2265358"/>
              <a:chExt cx="314468" cy="309477"/>
            </a:xfrm>
            <a:grpFill/>
          </p:grpSpPr>
          <p:sp>
            <p:nvSpPr>
              <p:cNvPr id="74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75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060517" y="2849255"/>
            <a:ext cx="756963" cy="758569"/>
            <a:chOff x="4661377" y="3146063"/>
            <a:chExt cx="756963" cy="758569"/>
          </a:xfrm>
          <a:solidFill>
            <a:srgbClr val="7E7E7E"/>
          </a:solidFill>
        </p:grpSpPr>
        <p:sp>
          <p:nvSpPr>
            <p:cNvPr id="77" name="Freeform 10"/>
            <p:cNvSpPr>
              <a:spLocks noEditPoints="1"/>
            </p:cNvSpPr>
            <p:nvPr/>
          </p:nvSpPr>
          <p:spPr bwMode="auto">
            <a:xfrm>
              <a:off x="4661377" y="3146063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78" name="Group 58"/>
            <p:cNvGrpSpPr/>
            <p:nvPr/>
          </p:nvGrpSpPr>
          <p:grpSpPr>
            <a:xfrm>
              <a:off x="4802023" y="3356331"/>
              <a:ext cx="457643" cy="338032"/>
              <a:chOff x="2563427" y="3717902"/>
              <a:chExt cx="439257" cy="324452"/>
            </a:xfrm>
            <a:grpFill/>
          </p:grpSpPr>
          <p:sp>
            <p:nvSpPr>
              <p:cNvPr id="79" name="Freeform 92"/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0" name="Freeform 93"/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1" name="Freeform 94"/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3822680" y="1313397"/>
            <a:ext cx="378482" cy="379286"/>
            <a:chOff x="4423540" y="1610206"/>
            <a:chExt cx="378482" cy="379286"/>
          </a:xfrm>
          <a:solidFill>
            <a:srgbClr val="7E7E7E"/>
          </a:solidFill>
        </p:grpSpPr>
        <p:sp>
          <p:nvSpPr>
            <p:cNvPr id="83" name="Freeform 10"/>
            <p:cNvSpPr>
              <a:spLocks noEditPoints="1"/>
            </p:cNvSpPr>
            <p:nvPr/>
          </p:nvSpPr>
          <p:spPr bwMode="auto">
            <a:xfrm>
              <a:off x="4423540" y="1610206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84" name="Group 62"/>
            <p:cNvGrpSpPr/>
            <p:nvPr/>
          </p:nvGrpSpPr>
          <p:grpSpPr>
            <a:xfrm flipH="1">
              <a:off x="4500297" y="1684916"/>
              <a:ext cx="224968" cy="183062"/>
              <a:chOff x="1550139" y="1314466"/>
              <a:chExt cx="509139" cy="414300"/>
            </a:xfrm>
            <a:grpFill/>
          </p:grpSpPr>
          <p:sp>
            <p:nvSpPr>
              <p:cNvPr id="85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87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5174179" y="1629503"/>
            <a:ext cx="435741" cy="436666"/>
            <a:chOff x="5775039" y="1926312"/>
            <a:chExt cx="435741" cy="436666"/>
          </a:xfrm>
          <a:solidFill>
            <a:srgbClr val="7E7E7E"/>
          </a:solidFill>
        </p:grpSpPr>
        <p:sp>
          <p:nvSpPr>
            <p:cNvPr id="89" name="Freeform 11"/>
            <p:cNvSpPr>
              <a:spLocks noEditPoints="1"/>
            </p:cNvSpPr>
            <p:nvPr/>
          </p:nvSpPr>
          <p:spPr bwMode="auto">
            <a:xfrm>
              <a:off x="5775039" y="1926312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90" name="Group 66"/>
            <p:cNvGrpSpPr/>
            <p:nvPr/>
          </p:nvGrpSpPr>
          <p:grpSpPr>
            <a:xfrm flipH="1">
              <a:off x="5898804" y="2042807"/>
              <a:ext cx="193923" cy="218727"/>
              <a:chOff x="5513440" y="1766202"/>
              <a:chExt cx="429274" cy="484183"/>
            </a:xfrm>
            <a:grpFill/>
          </p:grpSpPr>
          <p:sp>
            <p:nvSpPr>
              <p:cNvPr id="91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92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93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817480" y="3014093"/>
            <a:ext cx="356700" cy="357457"/>
            <a:chOff x="5418340" y="3310902"/>
            <a:chExt cx="356700" cy="357457"/>
          </a:xfrm>
          <a:solidFill>
            <a:srgbClr val="7E7E7E"/>
          </a:solidFill>
        </p:grpSpPr>
        <p:sp>
          <p:nvSpPr>
            <p:cNvPr id="95" name="Freeform 19"/>
            <p:cNvSpPr>
              <a:spLocks noEditPoints="1"/>
            </p:cNvSpPr>
            <p:nvPr/>
          </p:nvSpPr>
          <p:spPr bwMode="auto">
            <a:xfrm>
              <a:off x="5418340" y="3310902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96" name="Group 78"/>
            <p:cNvGrpSpPr/>
            <p:nvPr/>
          </p:nvGrpSpPr>
          <p:grpSpPr>
            <a:xfrm>
              <a:off x="5535539" y="3403913"/>
              <a:ext cx="136728" cy="171436"/>
              <a:chOff x="5106627" y="2260366"/>
              <a:chExt cx="324452" cy="406813"/>
            </a:xfrm>
            <a:grpFill/>
          </p:grpSpPr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00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3988149" y="2736050"/>
            <a:ext cx="225931" cy="226411"/>
            <a:chOff x="4589008" y="3032858"/>
            <a:chExt cx="225931" cy="226411"/>
          </a:xfrm>
          <a:solidFill>
            <a:srgbClr val="7E7E7E"/>
          </a:solidFill>
        </p:grpSpPr>
        <p:sp>
          <p:nvSpPr>
            <p:cNvPr id="102" name="Freeform 18"/>
            <p:cNvSpPr>
              <a:spLocks noEditPoints="1"/>
            </p:cNvSpPr>
            <p:nvPr/>
          </p:nvSpPr>
          <p:spPr bwMode="auto">
            <a:xfrm>
              <a:off x="4589008" y="3032858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103" name="Group 83"/>
            <p:cNvGrpSpPr/>
            <p:nvPr/>
          </p:nvGrpSpPr>
          <p:grpSpPr>
            <a:xfrm flipH="1">
              <a:off x="4645731" y="3100298"/>
              <a:ext cx="112484" cy="91531"/>
              <a:chOff x="1550139" y="1314466"/>
              <a:chExt cx="509139" cy="414300"/>
            </a:xfrm>
            <a:grpFill/>
          </p:grpSpPr>
          <p:sp>
            <p:nvSpPr>
              <p:cNvPr id="104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05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06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433262" y="2066171"/>
            <a:ext cx="225931" cy="226411"/>
            <a:chOff x="6034121" y="2362979"/>
            <a:chExt cx="225931" cy="226411"/>
          </a:xfrm>
          <a:solidFill>
            <a:srgbClr val="7E7E7E"/>
          </a:solidFill>
        </p:grpSpPr>
        <p:sp>
          <p:nvSpPr>
            <p:cNvPr id="108" name="Freeform 12"/>
            <p:cNvSpPr>
              <a:spLocks noEditPoints="1"/>
            </p:cNvSpPr>
            <p:nvPr/>
          </p:nvSpPr>
          <p:spPr bwMode="auto">
            <a:xfrm>
              <a:off x="6034121" y="2362979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6082632" y="2409243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769898" y="3371550"/>
            <a:ext cx="225931" cy="226411"/>
            <a:chOff x="5370757" y="3668359"/>
            <a:chExt cx="225931" cy="226411"/>
          </a:xfrm>
          <a:solidFill>
            <a:srgbClr val="7E7E7E"/>
          </a:solidFill>
        </p:grpSpPr>
        <p:sp>
          <p:nvSpPr>
            <p:cNvPr id="111" name="Freeform 20"/>
            <p:cNvSpPr>
              <a:spLocks noEditPoints="1"/>
            </p:cNvSpPr>
            <p:nvPr/>
          </p:nvSpPr>
          <p:spPr bwMode="auto">
            <a:xfrm>
              <a:off x="5370757" y="3668359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112" name="Freeform 13"/>
            <p:cNvSpPr>
              <a:spLocks noEditPoints="1"/>
            </p:cNvSpPr>
            <p:nvPr/>
          </p:nvSpPr>
          <p:spPr bwMode="auto">
            <a:xfrm>
              <a:off x="5420512" y="3735467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234228" y="2622845"/>
            <a:ext cx="225931" cy="226411"/>
            <a:chOff x="4835087" y="2919653"/>
            <a:chExt cx="225931" cy="226411"/>
          </a:xfrm>
          <a:solidFill>
            <a:srgbClr val="7E7E7E"/>
          </a:solidFill>
        </p:grpSpPr>
        <p:sp>
          <p:nvSpPr>
            <p:cNvPr id="114" name="Freeform 17"/>
            <p:cNvSpPr>
              <a:spLocks noEditPoints="1"/>
            </p:cNvSpPr>
            <p:nvPr/>
          </p:nvSpPr>
          <p:spPr bwMode="auto">
            <a:xfrm>
              <a:off x="4835087" y="2919653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115" name="Group 89"/>
            <p:cNvGrpSpPr/>
            <p:nvPr/>
          </p:nvGrpSpPr>
          <p:grpSpPr>
            <a:xfrm flipH="1">
              <a:off x="4897963" y="2995315"/>
              <a:ext cx="100179" cy="71606"/>
              <a:chOff x="1585913" y="1584325"/>
              <a:chExt cx="461963" cy="330201"/>
            </a:xfrm>
            <a:grpFill/>
          </p:grpSpPr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1585913" y="1646238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17" name="Freeform 14"/>
              <p:cNvSpPr>
                <a:spLocks/>
              </p:cNvSpPr>
              <p:nvPr/>
            </p:nvSpPr>
            <p:spPr bwMode="auto">
              <a:xfrm>
                <a:off x="1585913" y="1584325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5273957" y="1366433"/>
            <a:ext cx="225931" cy="226411"/>
            <a:chOff x="5874816" y="1663242"/>
            <a:chExt cx="225931" cy="226411"/>
          </a:xfrm>
          <a:solidFill>
            <a:srgbClr val="7E7E7E"/>
          </a:solidFill>
        </p:grpSpPr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5874816" y="1663242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grpSp>
          <p:nvGrpSpPr>
            <p:cNvPr id="120" name="Group 92"/>
            <p:cNvGrpSpPr/>
            <p:nvPr/>
          </p:nvGrpSpPr>
          <p:grpSpPr>
            <a:xfrm>
              <a:off x="5924491" y="1733830"/>
              <a:ext cx="136835" cy="85234"/>
              <a:chOff x="5172076" y="1938338"/>
              <a:chExt cx="471488" cy="293688"/>
            </a:xfrm>
            <a:grpFill/>
          </p:grpSpPr>
          <p:sp>
            <p:nvSpPr>
              <p:cNvPr id="121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22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  <p:sp>
            <p:nvSpPr>
              <p:cNvPr id="123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90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4024939" y="1094246"/>
            <a:ext cx="225931" cy="226411"/>
            <a:chOff x="4625798" y="1391055"/>
            <a:chExt cx="225931" cy="226411"/>
          </a:xfrm>
          <a:solidFill>
            <a:srgbClr val="7E7E7E"/>
          </a:solidFill>
        </p:grpSpPr>
        <p:sp>
          <p:nvSpPr>
            <p:cNvPr id="125" name="Freeform 16"/>
            <p:cNvSpPr>
              <a:spLocks noEditPoints="1"/>
            </p:cNvSpPr>
            <p:nvPr/>
          </p:nvSpPr>
          <p:spPr bwMode="auto">
            <a:xfrm>
              <a:off x="4625798" y="1391055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126" name="Freeform 10"/>
            <p:cNvSpPr>
              <a:spLocks noEditPoints="1"/>
            </p:cNvSpPr>
            <p:nvPr/>
          </p:nvSpPr>
          <p:spPr bwMode="auto">
            <a:xfrm>
              <a:off x="4672886" y="1433470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596750" y="1565303"/>
            <a:ext cx="225931" cy="226411"/>
            <a:chOff x="4197609" y="1862111"/>
            <a:chExt cx="225931" cy="226411"/>
          </a:xfrm>
          <a:solidFill>
            <a:srgbClr val="7E7E7E"/>
          </a:solidFill>
        </p:grpSpPr>
        <p:sp>
          <p:nvSpPr>
            <p:cNvPr id="128" name="Freeform 15"/>
            <p:cNvSpPr>
              <a:spLocks noEditPoints="1"/>
            </p:cNvSpPr>
            <p:nvPr/>
          </p:nvSpPr>
          <p:spPr bwMode="auto">
            <a:xfrm>
              <a:off x="4197609" y="1862111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4249779" y="1921616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900">
                <a:latin typeface="+mn-lt"/>
                <a:ea typeface="+mn-ea"/>
              </a:endParaRPr>
            </a:p>
          </p:txBody>
        </p:sp>
      </p:grpSp>
      <p:sp>
        <p:nvSpPr>
          <p:cNvPr id="130" name="Freeform 6"/>
          <p:cNvSpPr>
            <a:spLocks/>
          </p:cNvSpPr>
          <p:nvPr/>
        </p:nvSpPr>
        <p:spPr bwMode="auto">
          <a:xfrm>
            <a:off x="1364457" y="1163985"/>
            <a:ext cx="2107406" cy="967979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404040"/>
            </a:solidFill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1" name="Freeform 6"/>
          <p:cNvSpPr>
            <a:spLocks/>
          </p:cNvSpPr>
          <p:nvPr/>
        </p:nvSpPr>
        <p:spPr bwMode="auto">
          <a:xfrm>
            <a:off x="1028701" y="2328416"/>
            <a:ext cx="2107406" cy="987029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2" name="Freeform 6"/>
          <p:cNvSpPr>
            <a:spLocks/>
          </p:cNvSpPr>
          <p:nvPr/>
        </p:nvSpPr>
        <p:spPr bwMode="auto">
          <a:xfrm>
            <a:off x="1419226" y="3472607"/>
            <a:ext cx="2108597" cy="98702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7E7E7E"/>
            </a:solidFill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3" name="Freeform 6"/>
          <p:cNvSpPr>
            <a:spLocks/>
          </p:cNvSpPr>
          <p:nvPr/>
        </p:nvSpPr>
        <p:spPr bwMode="auto">
          <a:xfrm flipH="1">
            <a:off x="5779294" y="1163985"/>
            <a:ext cx="2107406" cy="967979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7E7E7E"/>
            </a:solidFill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4" name="Freeform 6"/>
          <p:cNvSpPr>
            <a:spLocks/>
          </p:cNvSpPr>
          <p:nvPr/>
        </p:nvSpPr>
        <p:spPr bwMode="auto">
          <a:xfrm flipH="1">
            <a:off x="6010276" y="2328416"/>
            <a:ext cx="2108597" cy="987029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5" name="Freeform 6"/>
          <p:cNvSpPr>
            <a:spLocks/>
          </p:cNvSpPr>
          <p:nvPr/>
        </p:nvSpPr>
        <p:spPr bwMode="auto">
          <a:xfrm flipH="1">
            <a:off x="5673329" y="3472607"/>
            <a:ext cx="2107406" cy="987028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404040"/>
            </a:solidFill>
          </a:ln>
        </p:spPr>
        <p:txBody>
          <a:bodyPr lIns="91440" tIns="45720" rIns="91440" bIns="45720"/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latin typeface="+mn-lt"/>
              <a:ea typeface="+mn-ea"/>
            </a:endParaRPr>
          </a:p>
        </p:txBody>
      </p:sp>
      <p:sp>
        <p:nvSpPr>
          <p:cNvPr id="136" name="矩形 135"/>
          <p:cNvSpPr>
            <a:spLocks noChangeArrowheads="1"/>
          </p:cNvSpPr>
          <p:nvPr/>
        </p:nvSpPr>
        <p:spPr bwMode="auto">
          <a:xfrm>
            <a:off x="2297037" y="1174701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矩形 47"/>
          <p:cNvSpPr>
            <a:spLocks noChangeArrowheads="1"/>
          </p:cNvSpPr>
          <p:nvPr/>
        </p:nvSpPr>
        <p:spPr bwMode="auto">
          <a:xfrm>
            <a:off x="1365647" y="1472357"/>
            <a:ext cx="1946672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8" name="矩形 137"/>
          <p:cNvSpPr>
            <a:spLocks noChangeArrowheads="1"/>
          </p:cNvSpPr>
          <p:nvPr/>
        </p:nvSpPr>
        <p:spPr bwMode="auto">
          <a:xfrm>
            <a:off x="2311325" y="3485704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b="1" dirty="0">
                <a:solidFill>
                  <a:srgbClr val="7E7E7E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rgbClr val="7E7E7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47"/>
          <p:cNvSpPr>
            <a:spLocks noChangeArrowheads="1"/>
          </p:cNvSpPr>
          <p:nvPr/>
        </p:nvSpPr>
        <p:spPr bwMode="auto">
          <a:xfrm>
            <a:off x="1415653" y="3796458"/>
            <a:ext cx="1946672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明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913656" y="2339132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 47"/>
          <p:cNvSpPr>
            <a:spLocks noChangeArrowheads="1"/>
          </p:cNvSpPr>
          <p:nvPr/>
        </p:nvSpPr>
        <p:spPr bwMode="auto">
          <a:xfrm>
            <a:off x="1006078" y="2649885"/>
            <a:ext cx="1947863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明。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2" name="矩形 141"/>
          <p:cNvSpPr>
            <a:spLocks noChangeArrowheads="1"/>
          </p:cNvSpPr>
          <p:nvPr/>
        </p:nvSpPr>
        <p:spPr bwMode="auto">
          <a:xfrm>
            <a:off x="5988844" y="1174701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solidFill>
                  <a:srgbClr val="7E7E7E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rgbClr val="7E7E7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5969794" y="1472357"/>
            <a:ext cx="1946672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4" name="矩形 143"/>
          <p:cNvSpPr>
            <a:spLocks noChangeArrowheads="1"/>
          </p:cNvSpPr>
          <p:nvPr/>
        </p:nvSpPr>
        <p:spPr bwMode="auto">
          <a:xfrm>
            <a:off x="5887641" y="3497610"/>
            <a:ext cx="1010519" cy="3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矩形 47"/>
          <p:cNvSpPr>
            <a:spLocks noChangeArrowheads="1"/>
          </p:cNvSpPr>
          <p:nvPr/>
        </p:nvSpPr>
        <p:spPr bwMode="auto">
          <a:xfrm>
            <a:off x="5868591" y="3796458"/>
            <a:ext cx="1946672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6231732" y="2352229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矩形 47"/>
          <p:cNvSpPr>
            <a:spLocks noChangeArrowheads="1"/>
          </p:cNvSpPr>
          <p:nvPr/>
        </p:nvSpPr>
        <p:spPr bwMode="auto">
          <a:xfrm>
            <a:off x="6200776" y="2649885"/>
            <a:ext cx="1946672" cy="47550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在此录入图表的描述说明，在此录入图表的描述说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明。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9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03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50"/>
                            </p:stCondLst>
                            <p:childTnLst>
                              <p:par>
                                <p:cTn id="1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250"/>
                            </p:stCondLst>
                            <p:childTnLst>
                              <p:par>
                                <p:cTn id="1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750"/>
                            </p:stCondLst>
                            <p:childTnLst>
                              <p:par>
                                <p:cTn id="1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25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750"/>
                            </p:stCondLst>
                            <p:childTnLst>
                              <p:par>
                                <p:cTn id="1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25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25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250"/>
                            </p:stCondLst>
                            <p:childTnLst>
                              <p:par>
                                <p:cTn id="2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750"/>
                            </p:stCondLst>
                            <p:childTnLst>
                              <p:par>
                                <p:cTn id="2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25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750"/>
                            </p:stCondLst>
                            <p:childTnLst>
                              <p:par>
                                <p:cTn id="2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1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0" y="1435100"/>
            <a:ext cx="7567613" cy="2454275"/>
            <a:chOff x="0" y="0"/>
            <a:chExt cx="7567760" cy="2453610"/>
          </a:xfrm>
        </p:grpSpPr>
        <p:cxnSp>
          <p:nvCxnSpPr>
            <p:cNvPr id="11" name="直接连接符 14"/>
            <p:cNvCxnSpPr>
              <a:cxnSpLocks noChangeShapeType="1"/>
            </p:cNvCxnSpPr>
            <p:nvPr/>
          </p:nvCxnSpPr>
          <p:spPr bwMode="auto">
            <a:xfrm flipH="1" flipV="1">
              <a:off x="66676" y="68245"/>
              <a:ext cx="11113" cy="199971"/>
            </a:xfrm>
            <a:prstGeom prst="line">
              <a:avLst/>
            </a:prstGeom>
            <a:noFill/>
            <a:ln w="9525">
              <a:solidFill>
                <a:srgbClr val="E46C0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0" y="5338"/>
              <a:ext cx="3275856" cy="244827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13" name="矩形 5"/>
            <p:cNvSpPr>
              <a:spLocks noChangeArrowheads="1"/>
            </p:cNvSpPr>
            <p:nvPr/>
          </p:nvSpPr>
          <p:spPr bwMode="auto">
            <a:xfrm>
              <a:off x="3275856" y="5338"/>
              <a:ext cx="2318770" cy="20162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14" name="矩形 6"/>
            <p:cNvSpPr>
              <a:spLocks noChangeArrowheads="1"/>
            </p:cNvSpPr>
            <p:nvPr/>
          </p:nvSpPr>
          <p:spPr bwMode="auto">
            <a:xfrm>
              <a:off x="5577060" y="0"/>
              <a:ext cx="1990700" cy="20215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</p:grpSp>
      <p:cxnSp>
        <p:nvCxnSpPr>
          <p:cNvPr id="15" name="直接连接符 17"/>
          <p:cNvCxnSpPr>
            <a:cxnSpLocks noChangeShapeType="1"/>
          </p:cNvCxnSpPr>
          <p:nvPr/>
        </p:nvCxnSpPr>
        <p:spPr bwMode="auto">
          <a:xfrm>
            <a:off x="3303588" y="1738313"/>
            <a:ext cx="0" cy="14398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组合 18"/>
          <p:cNvGrpSpPr>
            <a:grpSpLocks/>
          </p:cNvGrpSpPr>
          <p:nvPr/>
        </p:nvGrpSpPr>
        <p:grpSpPr bwMode="auto">
          <a:xfrm>
            <a:off x="3273425" y="3454400"/>
            <a:ext cx="5870575" cy="1689100"/>
            <a:chOff x="0" y="0"/>
            <a:chExt cx="5870775" cy="1592179"/>
          </a:xfrm>
          <a:solidFill>
            <a:schemeClr val="bg1">
              <a:lumMod val="50000"/>
            </a:schemeClr>
          </a:solidFill>
        </p:grpSpPr>
        <p:sp>
          <p:nvSpPr>
            <p:cNvPr id="23" name="矩形 19"/>
            <p:cNvSpPr>
              <a:spLocks noChangeArrowheads="1"/>
            </p:cNvSpPr>
            <p:nvPr/>
          </p:nvSpPr>
          <p:spPr bwMode="auto">
            <a:xfrm>
              <a:off x="2631" y="0"/>
              <a:ext cx="5868144" cy="15921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24" name="矩形 20"/>
            <p:cNvSpPr>
              <a:spLocks noChangeArrowheads="1"/>
            </p:cNvSpPr>
            <p:nvPr/>
          </p:nvSpPr>
          <p:spPr bwMode="auto">
            <a:xfrm>
              <a:off x="0" y="266276"/>
              <a:ext cx="201510" cy="64807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</p:grpSp>
      <p:sp>
        <p:nvSpPr>
          <p:cNvPr id="25" name="矩形 21"/>
          <p:cNvSpPr>
            <a:spLocks noChangeArrowheads="1"/>
          </p:cNvSpPr>
          <p:nvPr/>
        </p:nvSpPr>
        <p:spPr bwMode="auto">
          <a:xfrm>
            <a:off x="468453" y="2227263"/>
            <a:ext cx="22365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buClr>
                <a:srgbClr val="0070C0"/>
              </a:buClr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添加文字标题内容</a:t>
            </a:r>
            <a:endParaRPr 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2"/>
          <p:cNvGrpSpPr>
            <a:grpSpLocks/>
          </p:cNvGrpSpPr>
          <p:nvPr/>
        </p:nvGrpSpPr>
        <p:grpSpPr bwMode="auto">
          <a:xfrm>
            <a:off x="3300244" y="1660525"/>
            <a:ext cx="2230606" cy="1496712"/>
            <a:chOff x="1419" y="0"/>
            <a:chExt cx="2230829" cy="1495633"/>
          </a:xfrm>
        </p:grpSpPr>
        <p:sp>
          <p:nvSpPr>
            <p:cNvPr id="27" name="矩形 23"/>
            <p:cNvSpPr>
              <a:spLocks noChangeArrowheads="1"/>
            </p:cNvSpPr>
            <p:nvPr/>
          </p:nvSpPr>
          <p:spPr bwMode="auto">
            <a:xfrm>
              <a:off x="3428" y="388436"/>
              <a:ext cx="2228820" cy="1107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</a:rPr>
                <a:t>单击此处添加文本单击此处添加文本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</a:rPr>
                <a:t>点击输入简要文本内容，文字内容需概况精炼的说明该分项内容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+mn-ea"/>
                </a:rPr>
                <a:t>……</a:t>
              </a:r>
              <a:endParaRPr lang="en-US" altLang="zh-CN" sz="1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矩形 24"/>
            <p:cNvSpPr>
              <a:spLocks noChangeArrowheads="1"/>
            </p:cNvSpPr>
            <p:nvPr/>
          </p:nvSpPr>
          <p:spPr bwMode="auto">
            <a:xfrm>
              <a:off x="1419" y="0"/>
              <a:ext cx="1415914" cy="336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添加文字标题内容</a:t>
              </a:r>
              <a:endParaRPr lang="en-US" altLang="zh-CN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5"/>
          <p:cNvGrpSpPr>
            <a:grpSpLocks/>
          </p:cNvGrpSpPr>
          <p:nvPr/>
        </p:nvGrpSpPr>
        <p:grpSpPr bwMode="auto">
          <a:xfrm>
            <a:off x="3552825" y="3614738"/>
            <a:ext cx="5555679" cy="951131"/>
            <a:chOff x="0" y="0"/>
            <a:chExt cx="5554997" cy="949968"/>
          </a:xfrm>
        </p:grpSpPr>
        <p:sp>
          <p:nvSpPr>
            <p:cNvPr id="30" name="矩形 26"/>
            <p:cNvSpPr>
              <a:spLocks noChangeArrowheads="1"/>
            </p:cNvSpPr>
            <p:nvPr/>
          </p:nvSpPr>
          <p:spPr bwMode="auto">
            <a:xfrm>
              <a:off x="29588" y="0"/>
              <a:ext cx="5525409" cy="37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添加文字标题内容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27"/>
            <p:cNvSpPr>
              <a:spLocks noChangeArrowheads="1"/>
            </p:cNvSpPr>
            <p:nvPr/>
          </p:nvSpPr>
          <p:spPr bwMode="auto">
            <a:xfrm>
              <a:off x="0" y="304427"/>
              <a:ext cx="5533346" cy="645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单击此处添加文本单击此处添加文本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32" name="Picture 2" descr="C:\Documents and Settings\Administrator\桌面\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7032" y="627534"/>
            <a:ext cx="2537889" cy="283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3661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605838"/>
            <a:ext cx="9144000" cy="3383756"/>
            <a:chOff x="0" y="1605838"/>
            <a:chExt cx="9144000" cy="33837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52745"/>
              <a:ext cx="9144000" cy="1395984"/>
            </a:xfrm>
            <a:prstGeom prst="rect">
              <a:avLst/>
            </a:prstGeom>
          </p:spPr>
        </p:pic>
        <p:sp>
          <p:nvSpPr>
            <p:cNvPr id="61" name="任意多边形 60"/>
            <p:cNvSpPr/>
            <p:nvPr/>
          </p:nvSpPr>
          <p:spPr>
            <a:xfrm>
              <a:off x="1475656" y="3536858"/>
              <a:ext cx="7668344" cy="1415212"/>
            </a:xfrm>
            <a:custGeom>
              <a:avLst/>
              <a:gdLst>
                <a:gd name="connsiteX0" fmla="*/ 7667625 w 7667625"/>
                <a:gd name="connsiteY0" fmla="*/ 0 h 1867102"/>
                <a:gd name="connsiteX1" fmla="*/ 7667625 w 7667625"/>
                <a:gd name="connsiteY1" fmla="*/ 1389998 h 1867102"/>
                <a:gd name="connsiteX2" fmla="*/ 7589751 w 7667625"/>
                <a:gd name="connsiteY2" fmla="*/ 1417513 h 1867102"/>
                <a:gd name="connsiteX3" fmla="*/ 5048250 w 7667625"/>
                <a:gd name="connsiteY3" fmla="*/ 1866900 h 1867102"/>
                <a:gd name="connsiteX4" fmla="*/ 0 w 7667625"/>
                <a:gd name="connsiteY4" fmla="*/ 1219200 h 1867102"/>
                <a:gd name="connsiteX5" fmla="*/ 990600 w 7667625"/>
                <a:gd name="connsiteY5" fmla="*/ 1162050 h 1867102"/>
                <a:gd name="connsiteX6" fmla="*/ 3124200 w 7667625"/>
                <a:gd name="connsiteY6" fmla="*/ 1247775 h 1867102"/>
                <a:gd name="connsiteX7" fmla="*/ 5095875 w 7667625"/>
                <a:gd name="connsiteY7" fmla="*/ 1000125 h 1867102"/>
                <a:gd name="connsiteX8" fmla="*/ 6219825 w 7667625"/>
                <a:gd name="connsiteY8" fmla="*/ 609600 h 1867102"/>
                <a:gd name="connsiteX9" fmla="*/ 7534275 w 7667625"/>
                <a:gd name="connsiteY9" fmla="*/ 47625 h 1867102"/>
                <a:gd name="connsiteX10" fmla="*/ 7667625 w 7667625"/>
                <a:gd name="connsiteY10" fmla="*/ 0 h 186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67625" h="1867102">
                  <a:moveTo>
                    <a:pt x="7667625" y="0"/>
                  </a:moveTo>
                  <a:lnTo>
                    <a:pt x="7667625" y="1389998"/>
                  </a:lnTo>
                  <a:lnTo>
                    <a:pt x="7589751" y="1417513"/>
                  </a:lnTo>
                  <a:cubicBezTo>
                    <a:pt x="6869162" y="1662410"/>
                    <a:pt x="6085285" y="1859756"/>
                    <a:pt x="5048250" y="1866900"/>
                  </a:cubicBezTo>
                  <a:cubicBezTo>
                    <a:pt x="3665538" y="1876425"/>
                    <a:pt x="1832769" y="1547812"/>
                    <a:pt x="0" y="1219200"/>
                  </a:cubicBezTo>
                  <a:lnTo>
                    <a:pt x="990600" y="1162050"/>
                  </a:lnTo>
                  <a:lnTo>
                    <a:pt x="3124200" y="1247775"/>
                  </a:lnTo>
                  <a:lnTo>
                    <a:pt x="5095875" y="1000125"/>
                  </a:lnTo>
                  <a:lnTo>
                    <a:pt x="6219825" y="609600"/>
                  </a:lnTo>
                  <a:lnTo>
                    <a:pt x="7534275" y="47625"/>
                  </a:lnTo>
                  <a:lnTo>
                    <a:pt x="7667625" y="0"/>
                  </a:lnTo>
                  <a:close/>
                </a:path>
              </a:pathLst>
            </a:custGeom>
            <a:gradFill>
              <a:gsLst>
                <a:gs pos="100000">
                  <a:srgbClr val="E68281"/>
                </a:gs>
                <a:gs pos="0">
                  <a:schemeClr val="bg1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Picture 5" descr="C:\Documents and Settings\Administrator\桌面\3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05838"/>
              <a:ext cx="9144000" cy="3383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3639966" y="982601"/>
            <a:ext cx="1965905" cy="62323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谢谢观看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379108" y="1707654"/>
            <a:ext cx="595677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7000">
                  <a:schemeClr val="bg1">
                    <a:lumMod val="6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455876" y="2314372"/>
            <a:ext cx="2232248" cy="341871"/>
          </a:xfrm>
          <a:prstGeom prst="roundRect">
            <a:avLst>
              <a:gd name="adj" fmla="val 50000"/>
            </a:avLst>
          </a:prstGeom>
          <a:solidFill>
            <a:srgbClr val="D42A28"/>
          </a:solidFill>
          <a:ln w="12700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</a:t>
            </a:r>
            <a:r>
              <a:rPr lang="en-US" altLang="zh-CN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: 51PPT</a:t>
            </a:r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</a:t>
            </a:r>
            <a:r>
              <a:rPr lang="zh-CN" altLang="en-US" sz="12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网</a:t>
            </a:r>
            <a:endParaRPr lang="zh-CN" altLang="en-US" sz="12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37338" y="1855019"/>
            <a:ext cx="4771160" cy="28468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精美实用、框架完整的年终总结、工作汇报、新年计划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60" name="Rectangle 4"/>
          <p:cNvSpPr txBox="1">
            <a:spLocks noChangeArrowheads="1"/>
          </p:cNvSpPr>
          <p:nvPr/>
        </p:nvSpPr>
        <p:spPr bwMode="auto">
          <a:xfrm>
            <a:off x="3161668" y="2596564"/>
            <a:ext cx="2922500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endParaRPr lang="zh-CN" altLang="en-US" sz="1400" b="0" dirty="0">
              <a:solidFill>
                <a:schemeClr val="tx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0800000">
            <a:off x="4283968" y="3437252"/>
            <a:ext cx="576064" cy="337870"/>
          </a:xfrm>
          <a:prstGeom prst="triangle">
            <a:avLst/>
          </a:prstGeom>
          <a:gradFill>
            <a:gsLst>
              <a:gs pos="100000">
                <a:srgbClr val="FF0000">
                  <a:alpha val="0"/>
                </a:srgbClr>
              </a:gs>
              <a:gs pos="0">
                <a:srgbClr val="D42A2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 descr="C:\Documents and Settings\Administrator\桌面\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6560344" y="-17851"/>
            <a:ext cx="2583656" cy="141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81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5656" y="2931790"/>
            <a:ext cx="37398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054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0" y="2571750"/>
            <a:ext cx="9144000" cy="2571750"/>
          </a:xfrm>
          <a:prstGeom prst="rect">
            <a:avLst/>
          </a:prstGeom>
          <a:solidFill>
            <a:srgbClr val="D42A28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等腰三角形 15"/>
          <p:cNvSpPr>
            <a:spLocks noChangeArrowheads="1"/>
          </p:cNvSpPr>
          <p:nvPr/>
        </p:nvSpPr>
        <p:spPr bwMode="auto">
          <a:xfrm flipV="1">
            <a:off x="1297781" y="3003948"/>
            <a:ext cx="215504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6" name="等腰三角形 26"/>
          <p:cNvSpPr>
            <a:spLocks noChangeArrowheads="1"/>
          </p:cNvSpPr>
          <p:nvPr/>
        </p:nvSpPr>
        <p:spPr bwMode="auto">
          <a:xfrm flipV="1">
            <a:off x="3387329" y="3003948"/>
            <a:ext cx="216694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7" name="等腰三角形 32"/>
          <p:cNvSpPr>
            <a:spLocks noChangeArrowheads="1"/>
          </p:cNvSpPr>
          <p:nvPr/>
        </p:nvSpPr>
        <p:spPr bwMode="auto">
          <a:xfrm flipV="1">
            <a:off x="5478066" y="3003948"/>
            <a:ext cx="215503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8" name="等腰三角形 38"/>
          <p:cNvSpPr>
            <a:spLocks noChangeArrowheads="1"/>
          </p:cNvSpPr>
          <p:nvPr/>
        </p:nvSpPr>
        <p:spPr bwMode="auto">
          <a:xfrm flipV="1">
            <a:off x="7567612" y="3003948"/>
            <a:ext cx="215504" cy="14406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0" name="椭圆 9"/>
          <p:cNvSpPr>
            <a:spLocks noChangeArrowheads="1"/>
          </p:cNvSpPr>
          <p:nvPr/>
        </p:nvSpPr>
        <p:spPr bwMode="auto">
          <a:xfrm>
            <a:off x="614363" y="1257301"/>
            <a:ext cx="1582341" cy="15847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椭圆 36"/>
          <p:cNvSpPr>
            <a:spLocks noChangeArrowheads="1"/>
          </p:cNvSpPr>
          <p:nvPr/>
        </p:nvSpPr>
        <p:spPr bwMode="auto">
          <a:xfrm>
            <a:off x="6883003" y="1257301"/>
            <a:ext cx="1584722" cy="15847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椭圆 30"/>
          <p:cNvSpPr>
            <a:spLocks noChangeArrowheads="1"/>
          </p:cNvSpPr>
          <p:nvPr/>
        </p:nvSpPr>
        <p:spPr bwMode="auto">
          <a:xfrm>
            <a:off x="4794648" y="1257301"/>
            <a:ext cx="1582340" cy="15847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椭圆 24"/>
          <p:cNvSpPr>
            <a:spLocks noChangeArrowheads="1"/>
          </p:cNvSpPr>
          <p:nvPr/>
        </p:nvSpPr>
        <p:spPr bwMode="auto">
          <a:xfrm>
            <a:off x="2703910" y="1257301"/>
            <a:ext cx="1583531" cy="15847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Rectangle 59"/>
          <p:cNvSpPr>
            <a:spLocks noChangeArrowheads="1"/>
          </p:cNvSpPr>
          <p:nvPr/>
        </p:nvSpPr>
        <p:spPr bwMode="auto">
          <a:xfrm>
            <a:off x="744141" y="3796904"/>
            <a:ext cx="1323975" cy="23852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主要职能及成绩</a:t>
            </a:r>
            <a:endParaRPr lang="en-US" altLang="zh-CN" sz="11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60"/>
          <p:cNvSpPr/>
          <p:nvPr/>
        </p:nvSpPr>
        <p:spPr>
          <a:xfrm>
            <a:off x="651272" y="3148013"/>
            <a:ext cx="1509713" cy="31551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err="1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ea typeface="+mn-ea"/>
                <a:cs typeface="Calibri" pitchFamily="34" charset="0"/>
              </a:rPr>
              <a:t>Zhangsan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06091" y="3382566"/>
            <a:ext cx="600075" cy="2083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公司职务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09613" y="3996929"/>
            <a:ext cx="1391841" cy="52625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2833687" y="3796904"/>
            <a:ext cx="1323975" cy="23852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主要职能及成绩</a:t>
            </a:r>
            <a:endParaRPr lang="en-US" altLang="zh-CN" sz="11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60"/>
          <p:cNvSpPr/>
          <p:nvPr/>
        </p:nvSpPr>
        <p:spPr>
          <a:xfrm>
            <a:off x="2740818" y="3148013"/>
            <a:ext cx="1509713" cy="31551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err="1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Zhangsan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195637" y="3382566"/>
            <a:ext cx="600075" cy="2083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公司职务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799160" y="3996929"/>
            <a:ext cx="1393031" cy="52625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Rectangle 59"/>
          <p:cNvSpPr>
            <a:spLocks noChangeArrowheads="1"/>
          </p:cNvSpPr>
          <p:nvPr/>
        </p:nvSpPr>
        <p:spPr bwMode="auto">
          <a:xfrm>
            <a:off x="4923235" y="3796904"/>
            <a:ext cx="1323975" cy="23852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主要职能及成绩</a:t>
            </a:r>
            <a:endParaRPr lang="en-US" altLang="zh-CN" sz="11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Rectangle 60"/>
          <p:cNvSpPr/>
          <p:nvPr/>
        </p:nvSpPr>
        <p:spPr>
          <a:xfrm>
            <a:off x="4830366" y="3148013"/>
            <a:ext cx="1509713" cy="31551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err="1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Zhangsan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285185" y="3382566"/>
            <a:ext cx="600075" cy="2083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公司职务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4889898" y="3996929"/>
            <a:ext cx="1391840" cy="52625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Rectangle 59"/>
          <p:cNvSpPr>
            <a:spLocks noChangeArrowheads="1"/>
          </p:cNvSpPr>
          <p:nvPr/>
        </p:nvSpPr>
        <p:spPr bwMode="auto">
          <a:xfrm>
            <a:off x="7013972" y="3796904"/>
            <a:ext cx="1323975" cy="23852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主要职能及成绩</a:t>
            </a:r>
            <a:endParaRPr lang="en-US" altLang="zh-CN" sz="11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Rectangle 60"/>
          <p:cNvSpPr/>
          <p:nvPr/>
        </p:nvSpPr>
        <p:spPr>
          <a:xfrm>
            <a:off x="6921103" y="3148013"/>
            <a:ext cx="1509713" cy="31551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err="1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Zhangsan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375922" y="3382566"/>
            <a:ext cx="600075" cy="2083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公司职务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979444" y="3996929"/>
            <a:ext cx="1391841" cy="526256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  <a:sym typeface="微软雅黑" pitchFamily="34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076" y="1454205"/>
            <a:ext cx="1190913" cy="1190913"/>
          </a:xfrm>
          <a:custGeom>
            <a:avLst/>
            <a:gdLst>
              <a:gd name="connsiteX0" fmla="*/ 762596 w 1525192"/>
              <a:gd name="connsiteY0" fmla="*/ 0 h 1525192"/>
              <a:gd name="connsiteX1" fmla="*/ 1525192 w 1525192"/>
              <a:gd name="connsiteY1" fmla="*/ 762596 h 1525192"/>
              <a:gd name="connsiteX2" fmla="*/ 762596 w 1525192"/>
              <a:gd name="connsiteY2" fmla="*/ 1525192 h 1525192"/>
              <a:gd name="connsiteX3" fmla="*/ 0 w 1525192"/>
              <a:gd name="connsiteY3" fmla="*/ 762596 h 1525192"/>
              <a:gd name="connsiteX4" fmla="*/ 762596 w 1525192"/>
              <a:gd name="connsiteY4" fmla="*/ 0 h 152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192" h="1525192">
                <a:moveTo>
                  <a:pt x="762596" y="0"/>
                </a:moveTo>
                <a:cubicBezTo>
                  <a:pt x="1183766" y="0"/>
                  <a:pt x="1525192" y="341426"/>
                  <a:pt x="1525192" y="762596"/>
                </a:cubicBezTo>
                <a:cubicBezTo>
                  <a:pt x="1525192" y="1183766"/>
                  <a:pt x="1183766" y="1525192"/>
                  <a:pt x="762596" y="1525192"/>
                </a:cubicBezTo>
                <a:cubicBezTo>
                  <a:pt x="341426" y="1525192"/>
                  <a:pt x="0" y="1183766"/>
                  <a:pt x="0" y="762596"/>
                </a:cubicBezTo>
                <a:cubicBezTo>
                  <a:pt x="0" y="341426"/>
                  <a:pt x="341426" y="0"/>
                  <a:pt x="762596" y="0"/>
                </a:cubicBezTo>
                <a:close/>
              </a:path>
            </a:pathLst>
          </a:cu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00217" y="1454205"/>
            <a:ext cx="1190913" cy="1190913"/>
          </a:xfrm>
          <a:custGeom>
            <a:avLst/>
            <a:gdLst>
              <a:gd name="connsiteX0" fmla="*/ 762596 w 1525192"/>
              <a:gd name="connsiteY0" fmla="*/ 0 h 1525192"/>
              <a:gd name="connsiteX1" fmla="*/ 1525192 w 1525192"/>
              <a:gd name="connsiteY1" fmla="*/ 762596 h 1525192"/>
              <a:gd name="connsiteX2" fmla="*/ 762596 w 1525192"/>
              <a:gd name="connsiteY2" fmla="*/ 1525192 h 1525192"/>
              <a:gd name="connsiteX3" fmla="*/ 0 w 1525192"/>
              <a:gd name="connsiteY3" fmla="*/ 762596 h 1525192"/>
              <a:gd name="connsiteX4" fmla="*/ 762596 w 1525192"/>
              <a:gd name="connsiteY4" fmla="*/ 0 h 152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192" h="1525192">
                <a:moveTo>
                  <a:pt x="762596" y="0"/>
                </a:moveTo>
                <a:cubicBezTo>
                  <a:pt x="1183766" y="0"/>
                  <a:pt x="1525192" y="341426"/>
                  <a:pt x="1525192" y="762596"/>
                </a:cubicBezTo>
                <a:cubicBezTo>
                  <a:pt x="1525192" y="1183766"/>
                  <a:pt x="1183766" y="1525192"/>
                  <a:pt x="762596" y="1525192"/>
                </a:cubicBezTo>
                <a:cubicBezTo>
                  <a:pt x="341426" y="1525192"/>
                  <a:pt x="0" y="1183766"/>
                  <a:pt x="0" y="762596"/>
                </a:cubicBezTo>
                <a:cubicBezTo>
                  <a:pt x="0" y="341426"/>
                  <a:pt x="341426" y="0"/>
                  <a:pt x="762596" y="0"/>
                </a:cubicBezTo>
                <a:close/>
              </a:path>
            </a:pathLst>
          </a:cu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0358" y="1454205"/>
            <a:ext cx="1190913" cy="1190913"/>
          </a:xfrm>
          <a:custGeom>
            <a:avLst/>
            <a:gdLst>
              <a:gd name="connsiteX0" fmla="*/ 762596 w 1525192"/>
              <a:gd name="connsiteY0" fmla="*/ 0 h 1525192"/>
              <a:gd name="connsiteX1" fmla="*/ 1525192 w 1525192"/>
              <a:gd name="connsiteY1" fmla="*/ 762596 h 1525192"/>
              <a:gd name="connsiteX2" fmla="*/ 762596 w 1525192"/>
              <a:gd name="connsiteY2" fmla="*/ 1525192 h 1525192"/>
              <a:gd name="connsiteX3" fmla="*/ 0 w 1525192"/>
              <a:gd name="connsiteY3" fmla="*/ 762596 h 1525192"/>
              <a:gd name="connsiteX4" fmla="*/ 762596 w 1525192"/>
              <a:gd name="connsiteY4" fmla="*/ 0 h 152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192" h="1525192">
                <a:moveTo>
                  <a:pt x="762596" y="0"/>
                </a:moveTo>
                <a:cubicBezTo>
                  <a:pt x="1183766" y="0"/>
                  <a:pt x="1525192" y="341426"/>
                  <a:pt x="1525192" y="762596"/>
                </a:cubicBezTo>
                <a:cubicBezTo>
                  <a:pt x="1525192" y="1183766"/>
                  <a:pt x="1183766" y="1525192"/>
                  <a:pt x="762596" y="1525192"/>
                </a:cubicBezTo>
                <a:cubicBezTo>
                  <a:pt x="341426" y="1525192"/>
                  <a:pt x="0" y="1183766"/>
                  <a:pt x="0" y="762596"/>
                </a:cubicBezTo>
                <a:cubicBezTo>
                  <a:pt x="0" y="341426"/>
                  <a:pt x="341426" y="0"/>
                  <a:pt x="762596" y="0"/>
                </a:cubicBezTo>
                <a:close/>
              </a:path>
            </a:pathLst>
          </a:cu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80499" y="1454205"/>
            <a:ext cx="1190913" cy="1190913"/>
          </a:xfrm>
          <a:custGeom>
            <a:avLst/>
            <a:gdLst>
              <a:gd name="connsiteX0" fmla="*/ 762596 w 1525192"/>
              <a:gd name="connsiteY0" fmla="*/ 0 h 1525192"/>
              <a:gd name="connsiteX1" fmla="*/ 1525192 w 1525192"/>
              <a:gd name="connsiteY1" fmla="*/ 762596 h 1525192"/>
              <a:gd name="connsiteX2" fmla="*/ 762596 w 1525192"/>
              <a:gd name="connsiteY2" fmla="*/ 1525192 h 1525192"/>
              <a:gd name="connsiteX3" fmla="*/ 0 w 1525192"/>
              <a:gd name="connsiteY3" fmla="*/ 762596 h 1525192"/>
              <a:gd name="connsiteX4" fmla="*/ 762596 w 1525192"/>
              <a:gd name="connsiteY4" fmla="*/ 0 h 152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192" h="1525192">
                <a:moveTo>
                  <a:pt x="762596" y="0"/>
                </a:moveTo>
                <a:cubicBezTo>
                  <a:pt x="1183766" y="0"/>
                  <a:pt x="1525192" y="341426"/>
                  <a:pt x="1525192" y="762596"/>
                </a:cubicBezTo>
                <a:cubicBezTo>
                  <a:pt x="1525192" y="1183766"/>
                  <a:pt x="1183766" y="1525192"/>
                  <a:pt x="762596" y="1525192"/>
                </a:cubicBezTo>
                <a:cubicBezTo>
                  <a:pt x="341426" y="1525192"/>
                  <a:pt x="0" y="1183766"/>
                  <a:pt x="0" y="762596"/>
                </a:cubicBezTo>
                <a:cubicBezTo>
                  <a:pt x="0" y="341426"/>
                  <a:pt x="341426" y="0"/>
                  <a:pt x="762596" y="0"/>
                </a:cubicBezTo>
                <a:close/>
              </a:path>
            </a:pathLst>
          </a:custGeom>
        </p:spPr>
      </p:pic>
      <p:sp>
        <p:nvSpPr>
          <p:cNvPr id="72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4999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燕尾形箭头 78"/>
          <p:cNvSpPr/>
          <p:nvPr/>
        </p:nvSpPr>
        <p:spPr>
          <a:xfrm>
            <a:off x="1078706" y="2718197"/>
            <a:ext cx="7054454" cy="171450"/>
          </a:xfrm>
          <a:prstGeom prst="notchedRightArrow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584973" y="2742010"/>
            <a:ext cx="125015" cy="123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456635" y="2742010"/>
            <a:ext cx="125015" cy="123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316391" y="2742010"/>
            <a:ext cx="125015" cy="123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724025" y="2742010"/>
            <a:ext cx="125016" cy="123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3284935" y="1812132"/>
            <a:ext cx="721519" cy="721519"/>
            <a:chOff x="4341368" y="2343128"/>
            <a:chExt cx="962021" cy="962021"/>
          </a:xfrm>
        </p:grpSpPr>
        <p:sp>
          <p:nvSpPr>
            <p:cNvPr id="85" name="泪滴形 84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6" name="文本框 38"/>
            <p:cNvSpPr txBox="1">
              <a:spLocks noChangeArrowheads="1"/>
            </p:cNvSpPr>
            <p:nvPr/>
          </p:nvSpPr>
          <p:spPr bwMode="auto">
            <a:xfrm>
              <a:off x="4412016" y="2624083"/>
              <a:ext cx="820724" cy="430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chemeClr val="bg1"/>
                  </a:solidFill>
                  <a:ea typeface="微软雅黑" pitchFamily="34" charset="-122"/>
                  <a:cs typeface="Arial" charset="0"/>
                </a:rPr>
                <a:t>2018</a:t>
              </a:r>
              <a:endParaRPr lang="zh-CN" altLang="en-US" sz="1500" baseline="-3000" dirty="0">
                <a:solidFill>
                  <a:schemeClr val="bg1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1422798" y="1812132"/>
            <a:ext cx="721519" cy="721519"/>
            <a:chOff x="1784435" y="2343128"/>
            <a:chExt cx="962021" cy="962021"/>
          </a:xfrm>
        </p:grpSpPr>
        <p:sp>
          <p:nvSpPr>
            <p:cNvPr id="88" name="泪滴形 87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rgbClr val="A4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9" name="文本框 39"/>
            <p:cNvSpPr txBox="1">
              <a:spLocks noChangeArrowheads="1"/>
            </p:cNvSpPr>
            <p:nvPr/>
          </p:nvSpPr>
          <p:spPr bwMode="auto">
            <a:xfrm>
              <a:off x="1838580" y="2595810"/>
              <a:ext cx="853729" cy="492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0" dirty="0" smtClean="0">
                  <a:solidFill>
                    <a:schemeClr val="bg1"/>
                  </a:solidFill>
                  <a:ea typeface="微软雅黑" pitchFamily="34" charset="-122"/>
                  <a:cs typeface="Arial" charset="0"/>
                </a:rPr>
                <a:t>2017</a:t>
              </a:r>
              <a:endParaRPr lang="zh-CN" altLang="en-US" sz="1500" baseline="-3000" dirty="0">
                <a:solidFill>
                  <a:schemeClr val="bg1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7018735" y="1812132"/>
            <a:ext cx="721519" cy="721519"/>
            <a:chOff x="9455232" y="2343128"/>
            <a:chExt cx="962021" cy="962021"/>
          </a:xfrm>
        </p:grpSpPr>
        <p:sp>
          <p:nvSpPr>
            <p:cNvPr id="91" name="泪滴形 90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文本框 40"/>
            <p:cNvSpPr txBox="1">
              <a:spLocks noChangeArrowheads="1"/>
            </p:cNvSpPr>
            <p:nvPr/>
          </p:nvSpPr>
          <p:spPr bwMode="auto">
            <a:xfrm>
              <a:off x="9525882" y="2652355"/>
              <a:ext cx="820724" cy="430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chemeClr val="bg1"/>
                  </a:solidFill>
                  <a:ea typeface="微软雅黑" pitchFamily="34" charset="-122"/>
                  <a:cs typeface="Arial" charset="0"/>
                </a:rPr>
                <a:t>2020</a:t>
              </a:r>
              <a:endParaRPr lang="zh-CN" altLang="en-US" sz="1500" baseline="-3000" dirty="0">
                <a:solidFill>
                  <a:schemeClr val="bg1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156598" y="1812132"/>
            <a:ext cx="721519" cy="721519"/>
            <a:chOff x="6898301" y="2343128"/>
            <a:chExt cx="962021" cy="962021"/>
          </a:xfrm>
        </p:grpSpPr>
        <p:sp>
          <p:nvSpPr>
            <p:cNvPr id="94" name="泪滴形 93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文本框 41"/>
            <p:cNvSpPr txBox="1">
              <a:spLocks noChangeArrowheads="1"/>
            </p:cNvSpPr>
            <p:nvPr/>
          </p:nvSpPr>
          <p:spPr bwMode="auto">
            <a:xfrm>
              <a:off x="6952446" y="2624083"/>
              <a:ext cx="853729" cy="492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0" dirty="0" smtClean="0">
                  <a:solidFill>
                    <a:schemeClr val="bg1"/>
                  </a:solidFill>
                  <a:ea typeface="微软雅黑" pitchFamily="34" charset="-122"/>
                  <a:cs typeface="Arial" charset="0"/>
                </a:rPr>
                <a:t>2019</a:t>
              </a:r>
              <a:endParaRPr lang="zh-CN" altLang="en-US" sz="1500" baseline="-3000" dirty="0">
                <a:solidFill>
                  <a:schemeClr val="bg1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1258652" y="3112294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1038225" y="3403997"/>
            <a:ext cx="1452563" cy="92806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1001317" y="1171576"/>
            <a:ext cx="7184231" cy="48794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分钟之内。</a:t>
            </a:r>
          </a:p>
        </p:txBody>
      </p:sp>
      <p:sp>
        <p:nvSpPr>
          <p:cNvPr id="99" name="矩形 98"/>
          <p:cNvSpPr/>
          <p:nvPr/>
        </p:nvSpPr>
        <p:spPr>
          <a:xfrm>
            <a:off x="3121980" y="3112294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2901553" y="3403997"/>
            <a:ext cx="1452563" cy="928069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016264" y="3112294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47"/>
          <p:cNvSpPr>
            <a:spLocks noChangeArrowheads="1"/>
          </p:cNvSpPr>
          <p:nvPr/>
        </p:nvSpPr>
        <p:spPr bwMode="auto">
          <a:xfrm>
            <a:off x="4794647" y="3403997"/>
            <a:ext cx="1452563" cy="9494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811131" y="3112294"/>
            <a:ext cx="1010520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6590110" y="3403997"/>
            <a:ext cx="1452563" cy="9494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73651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3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直接连接符 93"/>
          <p:cNvCxnSpPr/>
          <p:nvPr/>
        </p:nvCxnSpPr>
        <p:spPr>
          <a:xfrm flipH="1">
            <a:off x="5933555" y="3259152"/>
            <a:ext cx="45958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>
            <a:grpSpLocks/>
          </p:cNvGrpSpPr>
          <p:nvPr/>
        </p:nvGrpSpPr>
        <p:grpSpPr bwMode="auto">
          <a:xfrm flipH="1" flipV="1">
            <a:off x="4758408" y="4161646"/>
            <a:ext cx="771525" cy="146447"/>
            <a:chOff x="4255294" y="1661160"/>
            <a:chExt cx="1505426" cy="262890"/>
          </a:xfrm>
        </p:grpSpPr>
        <p:cxnSp>
          <p:nvCxnSpPr>
            <p:cNvPr id="96" name="直接连接符 95"/>
            <p:cNvCxnSpPr/>
            <p:nvPr/>
          </p:nvCxnSpPr>
          <p:spPr>
            <a:xfrm flipH="1" flipV="1">
              <a:off x="5409919" y="1661160"/>
              <a:ext cx="350801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4255294" y="1663297"/>
              <a:ext cx="11569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直接连接符 97"/>
          <p:cNvCxnSpPr/>
          <p:nvPr/>
        </p:nvCxnSpPr>
        <p:spPr>
          <a:xfrm flipH="1">
            <a:off x="2606948" y="3272249"/>
            <a:ext cx="45839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2606948" y="2243549"/>
            <a:ext cx="45839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>
            <a:grpSpLocks/>
          </p:cNvGrpSpPr>
          <p:nvPr/>
        </p:nvGrpSpPr>
        <p:grpSpPr bwMode="auto">
          <a:xfrm>
            <a:off x="3343946" y="1092215"/>
            <a:ext cx="910828" cy="197644"/>
            <a:chOff x="4255294" y="1661160"/>
            <a:chExt cx="1505426" cy="262890"/>
          </a:xfrm>
        </p:grpSpPr>
        <p:cxnSp>
          <p:nvCxnSpPr>
            <p:cNvPr id="101" name="直接连接符 100"/>
            <p:cNvCxnSpPr/>
            <p:nvPr/>
          </p:nvCxnSpPr>
          <p:spPr>
            <a:xfrm flipH="1" flipV="1">
              <a:off x="5410438" y="1661160"/>
              <a:ext cx="350282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4255294" y="1664327"/>
              <a:ext cx="1157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5042967" y="1848262"/>
            <a:ext cx="902494" cy="788194"/>
            <a:chOff x="6842760" y="2637270"/>
            <a:chExt cx="1203960" cy="1051560"/>
          </a:xfrm>
        </p:grpSpPr>
        <p:sp>
          <p:nvSpPr>
            <p:cNvPr id="104" name="六边形 103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5" name="文本框 43"/>
            <p:cNvSpPr txBox="1">
              <a:spLocks noChangeArrowheads="1"/>
            </p:cNvSpPr>
            <p:nvPr/>
          </p:nvSpPr>
          <p:spPr bwMode="auto">
            <a:xfrm>
              <a:off x="7024262" y="2809107"/>
              <a:ext cx="820725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E7E7E7"/>
                  </a:solidFill>
                  <a:ea typeface="微软雅黑" pitchFamily="34" charset="-122"/>
                  <a:cs typeface="Arial" charset="0"/>
                </a:rPr>
                <a:t>02</a:t>
              </a:r>
              <a:endParaRPr lang="zh-CN" altLang="en-US" sz="3000" baseline="-3000" dirty="0">
                <a:solidFill>
                  <a:srgbClr val="E7E7E7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106" name="组合 105"/>
          <p:cNvGrpSpPr>
            <a:grpSpLocks/>
          </p:cNvGrpSpPr>
          <p:nvPr/>
        </p:nvGrpSpPr>
        <p:grpSpPr bwMode="auto">
          <a:xfrm>
            <a:off x="4054748" y="1279143"/>
            <a:ext cx="903685" cy="788194"/>
            <a:chOff x="5525852" y="1879080"/>
            <a:chExt cx="1203960" cy="1051560"/>
          </a:xfrm>
        </p:grpSpPr>
        <p:sp>
          <p:nvSpPr>
            <p:cNvPr id="107" name="六边形 106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8" name="文本框 44"/>
            <p:cNvSpPr txBox="1"/>
            <p:nvPr/>
          </p:nvSpPr>
          <p:spPr>
            <a:xfrm>
              <a:off x="5686062" y="1988683"/>
              <a:ext cx="883538" cy="862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5031061" y="2865055"/>
            <a:ext cx="902494" cy="788194"/>
            <a:chOff x="6842760" y="4008870"/>
            <a:chExt cx="1203960" cy="1051560"/>
          </a:xfrm>
        </p:grpSpPr>
        <p:sp>
          <p:nvSpPr>
            <p:cNvPr id="110" name="六边形 109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1" name="文本框 45"/>
            <p:cNvSpPr txBox="1"/>
            <p:nvPr/>
          </p:nvSpPr>
          <p:spPr>
            <a:xfrm>
              <a:off x="6980946" y="4118473"/>
              <a:ext cx="927589" cy="862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3065339" y="2876961"/>
            <a:ext cx="903684" cy="788194"/>
            <a:chOff x="4206240" y="4008870"/>
            <a:chExt cx="1203960" cy="1051560"/>
          </a:xfrm>
        </p:grpSpPr>
        <p:sp>
          <p:nvSpPr>
            <p:cNvPr id="113" name="六边形 112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4" name="文本框 46"/>
            <p:cNvSpPr txBox="1"/>
            <p:nvPr/>
          </p:nvSpPr>
          <p:spPr>
            <a:xfrm>
              <a:off x="4398175" y="4118473"/>
              <a:ext cx="820090" cy="862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3065339" y="1848262"/>
            <a:ext cx="903684" cy="788194"/>
            <a:chOff x="4206240" y="2637270"/>
            <a:chExt cx="1203960" cy="1051560"/>
          </a:xfrm>
        </p:grpSpPr>
        <p:sp>
          <p:nvSpPr>
            <p:cNvPr id="116" name="六边形 115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7" name="文本框 47"/>
            <p:cNvSpPr txBox="1">
              <a:spLocks noChangeArrowheads="1"/>
            </p:cNvSpPr>
            <p:nvPr/>
          </p:nvSpPr>
          <p:spPr bwMode="auto">
            <a:xfrm>
              <a:off x="4387743" y="2809107"/>
              <a:ext cx="820724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>
                  <a:solidFill>
                    <a:srgbClr val="E7E7E7"/>
                  </a:solidFill>
                  <a:ea typeface="微软雅黑" pitchFamily="34" charset="-122"/>
                  <a:cs typeface="Arial" charset="0"/>
                </a:rPr>
                <a:t>06</a:t>
              </a:r>
              <a:endParaRPr lang="zh-CN" altLang="en-US" sz="3000" baseline="-3000">
                <a:solidFill>
                  <a:srgbClr val="E7E7E7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>
            <a:off x="4054748" y="3393693"/>
            <a:ext cx="903685" cy="789385"/>
            <a:chOff x="5525852" y="4683240"/>
            <a:chExt cx="1203960" cy="1051560"/>
          </a:xfrm>
        </p:grpSpPr>
        <p:sp>
          <p:nvSpPr>
            <p:cNvPr id="119" name="六边形 11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0" name="文本框 48"/>
            <p:cNvSpPr txBox="1">
              <a:spLocks noChangeArrowheads="1"/>
            </p:cNvSpPr>
            <p:nvPr/>
          </p:nvSpPr>
          <p:spPr bwMode="auto">
            <a:xfrm>
              <a:off x="5693281" y="4855078"/>
              <a:ext cx="820723" cy="737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>
                  <a:solidFill>
                    <a:srgbClr val="E7E7E7"/>
                  </a:solidFill>
                  <a:ea typeface="微软雅黑" pitchFamily="34" charset="-122"/>
                  <a:cs typeface="Arial" charset="0"/>
                </a:rPr>
                <a:t>04</a:t>
              </a:r>
              <a:endParaRPr lang="zh-CN" altLang="en-US" sz="3000" baseline="-3000">
                <a:solidFill>
                  <a:srgbClr val="E7E7E7"/>
                </a:solidFill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121" name="组合 120"/>
          <p:cNvGrpSpPr>
            <a:grpSpLocks/>
          </p:cNvGrpSpPr>
          <p:nvPr/>
        </p:nvGrpSpPr>
        <p:grpSpPr bwMode="auto">
          <a:xfrm>
            <a:off x="3798764" y="2138774"/>
            <a:ext cx="1415653" cy="1194197"/>
            <a:chOff x="5184305" y="3025164"/>
            <a:chExt cx="1887055" cy="1592580"/>
          </a:xfrm>
        </p:grpSpPr>
        <p:sp>
          <p:nvSpPr>
            <p:cNvPr id="122" name="六边形 121"/>
            <p:cNvSpPr/>
            <p:nvPr/>
          </p:nvSpPr>
          <p:spPr>
            <a:xfrm>
              <a:off x="5184305" y="3025164"/>
              <a:ext cx="1887055" cy="1592580"/>
            </a:xfrm>
            <a:prstGeom prst="hexagon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23" name="组合 122"/>
            <p:cNvGrpSpPr>
              <a:grpSpLocks noChangeAspect="1"/>
            </p:cNvGrpSpPr>
            <p:nvPr/>
          </p:nvGrpSpPr>
          <p:grpSpPr>
            <a:xfrm>
              <a:off x="5630276" y="3468879"/>
              <a:ext cx="966085" cy="648000"/>
              <a:chOff x="3784600" y="1525588"/>
              <a:chExt cx="935038" cy="568325"/>
            </a:xfrm>
            <a:solidFill>
              <a:srgbClr val="E7E7E7"/>
            </a:solidFill>
          </p:grpSpPr>
          <p:sp>
            <p:nvSpPr>
              <p:cNvPr id="124" name="Freeform 8"/>
              <p:cNvSpPr>
                <a:spLocks/>
              </p:cNvSpPr>
              <p:nvPr/>
            </p:nvSpPr>
            <p:spPr bwMode="auto">
              <a:xfrm>
                <a:off x="3871913" y="2011363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4020344" y="1893888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4176712" y="1800225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"/>
              <p:cNvSpPr>
                <a:spLocks/>
              </p:cNvSpPr>
              <p:nvPr/>
            </p:nvSpPr>
            <p:spPr bwMode="auto">
              <a:xfrm>
                <a:off x="4333081" y="1841500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4489450" y="1720850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3"/>
              <p:cNvSpPr>
                <a:spLocks/>
              </p:cNvSpPr>
              <p:nvPr/>
            </p:nvSpPr>
            <p:spPr bwMode="auto">
              <a:xfrm>
                <a:off x="3784600" y="1525588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0" name="矩形 129"/>
          <p:cNvSpPr/>
          <p:nvPr/>
        </p:nvSpPr>
        <p:spPr>
          <a:xfrm>
            <a:off x="2417639" y="917192"/>
            <a:ext cx="908447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899592" y="1191036"/>
            <a:ext cx="2439591" cy="48794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640161" y="1933986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928167" y="2207831"/>
            <a:ext cx="1619250" cy="67864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640161" y="2998405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47"/>
          <p:cNvSpPr>
            <a:spLocks noChangeArrowheads="1"/>
          </p:cNvSpPr>
          <p:nvPr/>
        </p:nvSpPr>
        <p:spPr bwMode="auto">
          <a:xfrm>
            <a:off x="928167" y="3272249"/>
            <a:ext cx="1619250" cy="67864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6440761" y="1489883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矩形 47"/>
          <p:cNvSpPr>
            <a:spLocks noChangeArrowheads="1"/>
          </p:cNvSpPr>
          <p:nvPr/>
        </p:nvSpPr>
        <p:spPr bwMode="auto">
          <a:xfrm>
            <a:off x="6440761" y="1775633"/>
            <a:ext cx="1654969" cy="67864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6453858" y="2753136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47"/>
          <p:cNvSpPr>
            <a:spLocks noChangeArrowheads="1"/>
          </p:cNvSpPr>
          <p:nvPr/>
        </p:nvSpPr>
        <p:spPr bwMode="auto">
          <a:xfrm>
            <a:off x="6453858" y="3037696"/>
            <a:ext cx="1654969" cy="67864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5587083" y="3912805"/>
            <a:ext cx="908447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 47"/>
          <p:cNvSpPr>
            <a:spLocks noChangeArrowheads="1"/>
          </p:cNvSpPr>
          <p:nvPr/>
        </p:nvSpPr>
        <p:spPr bwMode="auto">
          <a:xfrm>
            <a:off x="5587083" y="4197365"/>
            <a:ext cx="2188369" cy="67864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……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42" name="组合 141"/>
          <p:cNvGrpSpPr>
            <a:grpSpLocks/>
          </p:cNvGrpSpPr>
          <p:nvPr/>
        </p:nvGrpSpPr>
        <p:grpSpPr bwMode="auto">
          <a:xfrm flipH="1">
            <a:off x="5741864" y="1661334"/>
            <a:ext cx="663178" cy="196453"/>
            <a:chOff x="4255294" y="1661160"/>
            <a:chExt cx="1505426" cy="262890"/>
          </a:xfrm>
        </p:grpSpPr>
        <p:cxnSp>
          <p:nvCxnSpPr>
            <p:cNvPr id="143" name="直接连接符 142"/>
            <p:cNvCxnSpPr/>
            <p:nvPr/>
          </p:nvCxnSpPr>
          <p:spPr>
            <a:xfrm flipH="1" flipV="1">
              <a:off x="5409364" y="1661160"/>
              <a:ext cx="351356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H="1">
              <a:off x="4255294" y="1662753"/>
              <a:ext cx="11567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08363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3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5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45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95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3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4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344"/>
          <p:cNvSpPr/>
          <p:nvPr/>
        </p:nvSpPr>
        <p:spPr>
          <a:xfrm flipH="1">
            <a:off x="5220072" y="1707654"/>
            <a:ext cx="1018509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hape 14345"/>
          <p:cNvSpPr/>
          <p:nvPr/>
        </p:nvSpPr>
        <p:spPr>
          <a:xfrm>
            <a:off x="6276709" y="1544357"/>
            <a:ext cx="2566021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14348"/>
          <p:cNvSpPr/>
          <p:nvPr/>
        </p:nvSpPr>
        <p:spPr>
          <a:xfrm>
            <a:off x="6689210" y="2803736"/>
            <a:ext cx="2236070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14351"/>
          <p:cNvSpPr/>
          <p:nvPr/>
        </p:nvSpPr>
        <p:spPr>
          <a:xfrm flipH="1">
            <a:off x="6161446" y="2964261"/>
            <a:ext cx="484462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14352"/>
          <p:cNvSpPr/>
          <p:nvPr/>
        </p:nvSpPr>
        <p:spPr>
          <a:xfrm>
            <a:off x="2359751" y="3626435"/>
            <a:ext cx="2236069" cy="28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3A5063"/>
                  </a:solidFill>
                </a:u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3A5063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14353"/>
          <p:cNvSpPr/>
          <p:nvPr/>
        </p:nvSpPr>
        <p:spPr>
          <a:xfrm>
            <a:off x="2926146" y="3842384"/>
            <a:ext cx="1669674" cy="59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Shape 14355"/>
          <p:cNvSpPr/>
          <p:nvPr/>
        </p:nvSpPr>
        <p:spPr>
          <a:xfrm>
            <a:off x="3760391" y="3491626"/>
            <a:ext cx="484462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3763" y="1729233"/>
            <a:ext cx="1722326" cy="2646688"/>
            <a:chOff x="719417" y="924080"/>
            <a:chExt cx="2177519" cy="3346179"/>
          </a:xfrm>
        </p:grpSpPr>
        <p:grpSp>
          <p:nvGrpSpPr>
            <p:cNvPr id="24" name="Group 14"/>
            <p:cNvGrpSpPr>
              <a:grpSpLocks/>
            </p:cNvGrpSpPr>
            <p:nvPr/>
          </p:nvGrpSpPr>
          <p:grpSpPr bwMode="auto">
            <a:xfrm flipH="1">
              <a:off x="719417" y="1320154"/>
              <a:ext cx="1517119" cy="2950105"/>
              <a:chOff x="6476" y="614"/>
              <a:chExt cx="559" cy="1087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 flipV="1">
                <a:off x="6727" y="614"/>
                <a:ext cx="272" cy="265"/>
              </a:xfrm>
              <a:custGeom>
                <a:avLst/>
                <a:gdLst>
                  <a:gd name="T0" fmla="*/ 546 w 1187"/>
                  <a:gd name="T1" fmla="*/ 1128 h 1165"/>
                  <a:gd name="T2" fmla="*/ 1159 w 1187"/>
                  <a:gd name="T3" fmla="*/ 626 h 1165"/>
                  <a:gd name="T4" fmla="*/ 767 w 1187"/>
                  <a:gd name="T5" fmla="*/ 43 h 1165"/>
                  <a:gd name="T6" fmla="*/ 308 w 1187"/>
                  <a:gd name="T7" fmla="*/ 105 h 1165"/>
                  <a:gd name="T8" fmla="*/ 68 w 1187"/>
                  <a:gd name="T9" fmla="*/ 715 h 1165"/>
                  <a:gd name="T10" fmla="*/ 546 w 1187"/>
                  <a:gd name="T11" fmla="*/ 1128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7" h="1165">
                    <a:moveTo>
                      <a:pt x="546" y="1128"/>
                    </a:moveTo>
                    <a:cubicBezTo>
                      <a:pt x="843" y="1165"/>
                      <a:pt x="1137" y="923"/>
                      <a:pt x="1159" y="626"/>
                    </a:cubicBezTo>
                    <a:cubicBezTo>
                      <a:pt x="1187" y="371"/>
                      <a:pt x="1012" y="114"/>
                      <a:pt x="767" y="43"/>
                    </a:cubicBezTo>
                    <a:cubicBezTo>
                      <a:pt x="615" y="0"/>
                      <a:pt x="443" y="20"/>
                      <a:pt x="308" y="105"/>
                    </a:cubicBezTo>
                    <a:cubicBezTo>
                      <a:pt x="111" y="230"/>
                      <a:pt x="0" y="487"/>
                      <a:pt x="68" y="715"/>
                    </a:cubicBezTo>
                    <a:cubicBezTo>
                      <a:pt x="121" y="936"/>
                      <a:pt x="323" y="1102"/>
                      <a:pt x="546" y="1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 flipV="1">
                <a:off x="6476" y="903"/>
                <a:ext cx="485" cy="798"/>
              </a:xfrm>
              <a:custGeom>
                <a:avLst/>
                <a:gdLst>
                  <a:gd name="T0" fmla="*/ 1539 w 2208"/>
                  <a:gd name="T1" fmla="*/ 3515 h 3515"/>
                  <a:gd name="T2" fmla="*/ 2070 w 2208"/>
                  <a:gd name="T3" fmla="*/ 3487 h 3515"/>
                  <a:gd name="T4" fmla="*/ 2131 w 2208"/>
                  <a:gd name="T5" fmla="*/ 2626 h 3515"/>
                  <a:gd name="T6" fmla="*/ 2123 w 2208"/>
                  <a:gd name="T7" fmla="*/ 1758 h 3515"/>
                  <a:gd name="T8" fmla="*/ 1927 w 2208"/>
                  <a:gd name="T9" fmla="*/ 1030 h 3515"/>
                  <a:gd name="T10" fmla="*/ 2056 w 2208"/>
                  <a:gd name="T11" fmla="*/ 837 h 3515"/>
                  <a:gd name="T12" fmla="*/ 1679 w 2208"/>
                  <a:gd name="T13" fmla="*/ 525 h 3515"/>
                  <a:gd name="T14" fmla="*/ 1545 w 2208"/>
                  <a:gd name="T15" fmla="*/ 821 h 3515"/>
                  <a:gd name="T16" fmla="*/ 1487 w 2208"/>
                  <a:gd name="T17" fmla="*/ 1610 h 3515"/>
                  <a:gd name="T18" fmla="*/ 1072 w 2208"/>
                  <a:gd name="T19" fmla="*/ 976 h 3515"/>
                  <a:gd name="T20" fmla="*/ 1216 w 2208"/>
                  <a:gd name="T21" fmla="*/ 73 h 3515"/>
                  <a:gd name="T22" fmla="*/ 789 w 2208"/>
                  <a:gd name="T23" fmla="*/ 49 h 3515"/>
                  <a:gd name="T24" fmla="*/ 616 w 2208"/>
                  <a:gd name="T25" fmla="*/ 1012 h 3515"/>
                  <a:gd name="T26" fmla="*/ 1152 w 2208"/>
                  <a:gd name="T27" fmla="*/ 1926 h 3515"/>
                  <a:gd name="T28" fmla="*/ 1211 w 2208"/>
                  <a:gd name="T29" fmla="*/ 2413 h 3515"/>
                  <a:gd name="T30" fmla="*/ 842 w 2208"/>
                  <a:gd name="T31" fmla="*/ 2303 h 3515"/>
                  <a:gd name="T32" fmla="*/ 56 w 2208"/>
                  <a:gd name="T33" fmla="*/ 2338 h 3515"/>
                  <a:gd name="T34" fmla="*/ 63 w 2208"/>
                  <a:gd name="T35" fmla="*/ 2756 h 3515"/>
                  <a:gd name="T36" fmla="*/ 680 w 2208"/>
                  <a:gd name="T37" fmla="*/ 2748 h 3515"/>
                  <a:gd name="T38" fmla="*/ 694 w 2208"/>
                  <a:gd name="T39" fmla="*/ 2700 h 3515"/>
                  <a:gd name="T40" fmla="*/ 391 w 2208"/>
                  <a:gd name="T41" fmla="*/ 2370 h 3515"/>
                  <a:gd name="T42" fmla="*/ 789 w 2208"/>
                  <a:gd name="T43" fmla="*/ 2742 h 3515"/>
                  <a:gd name="T44" fmla="*/ 1006 w 2208"/>
                  <a:gd name="T45" fmla="*/ 2733 h 3515"/>
                  <a:gd name="T46" fmla="*/ 1539 w 2208"/>
                  <a:gd name="T47" fmla="*/ 3515 h 3515"/>
                  <a:gd name="connsiteX0" fmla="*/ 6896 w 9724"/>
                  <a:gd name="connsiteY0" fmla="*/ 9952 h 9952"/>
                  <a:gd name="connsiteX1" fmla="*/ 9301 w 9724"/>
                  <a:gd name="connsiteY1" fmla="*/ 9872 h 9952"/>
                  <a:gd name="connsiteX2" fmla="*/ 9577 w 9724"/>
                  <a:gd name="connsiteY2" fmla="*/ 7423 h 9952"/>
                  <a:gd name="connsiteX3" fmla="*/ 9541 w 9724"/>
                  <a:gd name="connsiteY3" fmla="*/ 4953 h 9952"/>
                  <a:gd name="connsiteX4" fmla="*/ 8653 w 9724"/>
                  <a:gd name="connsiteY4" fmla="*/ 2882 h 9952"/>
                  <a:gd name="connsiteX5" fmla="*/ 9238 w 9724"/>
                  <a:gd name="connsiteY5" fmla="*/ 2333 h 9952"/>
                  <a:gd name="connsiteX6" fmla="*/ 7530 w 9724"/>
                  <a:gd name="connsiteY6" fmla="*/ 1446 h 9952"/>
                  <a:gd name="connsiteX7" fmla="*/ 6923 w 9724"/>
                  <a:gd name="connsiteY7" fmla="*/ 2288 h 9952"/>
                  <a:gd name="connsiteX8" fmla="*/ 6661 w 9724"/>
                  <a:gd name="connsiteY8" fmla="*/ 4532 h 9952"/>
                  <a:gd name="connsiteX9" fmla="*/ 4781 w 9724"/>
                  <a:gd name="connsiteY9" fmla="*/ 2729 h 9952"/>
                  <a:gd name="connsiteX10" fmla="*/ 5433 w 9724"/>
                  <a:gd name="connsiteY10" fmla="*/ 160 h 9952"/>
                  <a:gd name="connsiteX11" fmla="*/ 3499 w 9724"/>
                  <a:gd name="connsiteY11" fmla="*/ 91 h 9952"/>
                  <a:gd name="connsiteX12" fmla="*/ 2716 w 9724"/>
                  <a:gd name="connsiteY12" fmla="*/ 2831 h 9952"/>
                  <a:gd name="connsiteX13" fmla="*/ 5143 w 9724"/>
                  <a:gd name="connsiteY13" fmla="*/ 5431 h 9952"/>
                  <a:gd name="connsiteX14" fmla="*/ 5411 w 9724"/>
                  <a:gd name="connsiteY14" fmla="*/ 6817 h 9952"/>
                  <a:gd name="connsiteX15" fmla="*/ 3739 w 9724"/>
                  <a:gd name="connsiteY15" fmla="*/ 6504 h 9952"/>
                  <a:gd name="connsiteX16" fmla="*/ 180 w 9724"/>
                  <a:gd name="connsiteY16" fmla="*/ 6603 h 9952"/>
                  <a:gd name="connsiteX17" fmla="*/ 211 w 9724"/>
                  <a:gd name="connsiteY17" fmla="*/ 7793 h 9952"/>
                  <a:gd name="connsiteX18" fmla="*/ 3006 w 9724"/>
                  <a:gd name="connsiteY18" fmla="*/ 7770 h 9952"/>
                  <a:gd name="connsiteX19" fmla="*/ 3069 w 9724"/>
                  <a:gd name="connsiteY19" fmla="*/ 7633 h 9952"/>
                  <a:gd name="connsiteX20" fmla="*/ 3499 w 9724"/>
                  <a:gd name="connsiteY20" fmla="*/ 7753 h 9952"/>
                  <a:gd name="connsiteX21" fmla="*/ 4482 w 9724"/>
                  <a:gd name="connsiteY21" fmla="*/ 7727 h 9952"/>
                  <a:gd name="connsiteX22" fmla="*/ 6896 w 9724"/>
                  <a:gd name="connsiteY22" fmla="*/ 9952 h 9952"/>
                  <a:gd name="connsiteX0" fmla="*/ 7092 w 10000"/>
                  <a:gd name="connsiteY0" fmla="*/ 10000 h 10000"/>
                  <a:gd name="connsiteX1" fmla="*/ 9565 w 10000"/>
                  <a:gd name="connsiteY1" fmla="*/ 9920 h 10000"/>
                  <a:gd name="connsiteX2" fmla="*/ 9849 w 10000"/>
                  <a:gd name="connsiteY2" fmla="*/ 7459 h 10000"/>
                  <a:gd name="connsiteX3" fmla="*/ 9812 w 10000"/>
                  <a:gd name="connsiteY3" fmla="*/ 4977 h 10000"/>
                  <a:gd name="connsiteX4" fmla="*/ 8899 w 10000"/>
                  <a:gd name="connsiteY4" fmla="*/ 2896 h 10000"/>
                  <a:gd name="connsiteX5" fmla="*/ 9500 w 10000"/>
                  <a:gd name="connsiteY5" fmla="*/ 2344 h 10000"/>
                  <a:gd name="connsiteX6" fmla="*/ 7744 w 10000"/>
                  <a:gd name="connsiteY6" fmla="*/ 1453 h 10000"/>
                  <a:gd name="connsiteX7" fmla="*/ 7119 w 10000"/>
                  <a:gd name="connsiteY7" fmla="*/ 2299 h 10000"/>
                  <a:gd name="connsiteX8" fmla="*/ 6850 w 10000"/>
                  <a:gd name="connsiteY8" fmla="*/ 4554 h 10000"/>
                  <a:gd name="connsiteX9" fmla="*/ 4917 w 10000"/>
                  <a:gd name="connsiteY9" fmla="*/ 2742 h 10000"/>
                  <a:gd name="connsiteX10" fmla="*/ 5587 w 10000"/>
                  <a:gd name="connsiteY10" fmla="*/ 161 h 10000"/>
                  <a:gd name="connsiteX11" fmla="*/ 3598 w 10000"/>
                  <a:gd name="connsiteY11" fmla="*/ 91 h 10000"/>
                  <a:gd name="connsiteX12" fmla="*/ 2793 w 10000"/>
                  <a:gd name="connsiteY12" fmla="*/ 2845 h 10000"/>
                  <a:gd name="connsiteX13" fmla="*/ 5289 w 10000"/>
                  <a:gd name="connsiteY13" fmla="*/ 5457 h 10000"/>
                  <a:gd name="connsiteX14" fmla="*/ 5565 w 10000"/>
                  <a:gd name="connsiteY14" fmla="*/ 6850 h 10000"/>
                  <a:gd name="connsiteX15" fmla="*/ 3845 w 10000"/>
                  <a:gd name="connsiteY15" fmla="*/ 6535 h 10000"/>
                  <a:gd name="connsiteX16" fmla="*/ 185 w 10000"/>
                  <a:gd name="connsiteY16" fmla="*/ 6635 h 10000"/>
                  <a:gd name="connsiteX17" fmla="*/ 217 w 10000"/>
                  <a:gd name="connsiteY17" fmla="*/ 7831 h 10000"/>
                  <a:gd name="connsiteX18" fmla="*/ 3091 w 10000"/>
                  <a:gd name="connsiteY18" fmla="*/ 7807 h 10000"/>
                  <a:gd name="connsiteX19" fmla="*/ 3598 w 10000"/>
                  <a:gd name="connsiteY19" fmla="*/ 7790 h 10000"/>
                  <a:gd name="connsiteX20" fmla="*/ 4609 w 10000"/>
                  <a:gd name="connsiteY20" fmla="*/ 7764 h 10000"/>
                  <a:gd name="connsiteX21" fmla="*/ 7092 w 10000"/>
                  <a:gd name="connsiteY21" fmla="*/ 10000 h 10000"/>
                  <a:gd name="connsiteX0" fmla="*/ 7092 w 10000"/>
                  <a:gd name="connsiteY0" fmla="*/ 10000 h 10000"/>
                  <a:gd name="connsiteX1" fmla="*/ 9565 w 10000"/>
                  <a:gd name="connsiteY1" fmla="*/ 9920 h 10000"/>
                  <a:gd name="connsiteX2" fmla="*/ 9849 w 10000"/>
                  <a:gd name="connsiteY2" fmla="*/ 7459 h 10000"/>
                  <a:gd name="connsiteX3" fmla="*/ 9812 w 10000"/>
                  <a:gd name="connsiteY3" fmla="*/ 4977 h 10000"/>
                  <a:gd name="connsiteX4" fmla="*/ 8899 w 10000"/>
                  <a:gd name="connsiteY4" fmla="*/ 2896 h 10000"/>
                  <a:gd name="connsiteX5" fmla="*/ 9500 w 10000"/>
                  <a:gd name="connsiteY5" fmla="*/ 2344 h 10000"/>
                  <a:gd name="connsiteX6" fmla="*/ 7744 w 10000"/>
                  <a:gd name="connsiteY6" fmla="*/ 1453 h 10000"/>
                  <a:gd name="connsiteX7" fmla="*/ 7119 w 10000"/>
                  <a:gd name="connsiteY7" fmla="*/ 2299 h 10000"/>
                  <a:gd name="connsiteX8" fmla="*/ 6850 w 10000"/>
                  <a:gd name="connsiteY8" fmla="*/ 4554 h 10000"/>
                  <a:gd name="connsiteX9" fmla="*/ 4917 w 10000"/>
                  <a:gd name="connsiteY9" fmla="*/ 2742 h 10000"/>
                  <a:gd name="connsiteX10" fmla="*/ 5587 w 10000"/>
                  <a:gd name="connsiteY10" fmla="*/ 161 h 10000"/>
                  <a:gd name="connsiteX11" fmla="*/ 3598 w 10000"/>
                  <a:gd name="connsiteY11" fmla="*/ 91 h 10000"/>
                  <a:gd name="connsiteX12" fmla="*/ 2793 w 10000"/>
                  <a:gd name="connsiteY12" fmla="*/ 2845 h 10000"/>
                  <a:gd name="connsiteX13" fmla="*/ 5289 w 10000"/>
                  <a:gd name="connsiteY13" fmla="*/ 5457 h 10000"/>
                  <a:gd name="connsiteX14" fmla="*/ 5565 w 10000"/>
                  <a:gd name="connsiteY14" fmla="*/ 6850 h 10000"/>
                  <a:gd name="connsiteX15" fmla="*/ 3845 w 10000"/>
                  <a:gd name="connsiteY15" fmla="*/ 6535 h 10000"/>
                  <a:gd name="connsiteX16" fmla="*/ 185 w 10000"/>
                  <a:gd name="connsiteY16" fmla="*/ 6635 h 10000"/>
                  <a:gd name="connsiteX17" fmla="*/ 217 w 10000"/>
                  <a:gd name="connsiteY17" fmla="*/ 7831 h 10000"/>
                  <a:gd name="connsiteX18" fmla="*/ 3598 w 10000"/>
                  <a:gd name="connsiteY18" fmla="*/ 7790 h 10000"/>
                  <a:gd name="connsiteX19" fmla="*/ 4609 w 10000"/>
                  <a:gd name="connsiteY19" fmla="*/ 7764 h 10000"/>
                  <a:gd name="connsiteX20" fmla="*/ 7092 w 10000"/>
                  <a:gd name="connsiteY20" fmla="*/ 10000 h 10000"/>
                  <a:gd name="connsiteX0" fmla="*/ 6965 w 9873"/>
                  <a:gd name="connsiteY0" fmla="*/ 10000 h 10000"/>
                  <a:gd name="connsiteX1" fmla="*/ 9438 w 9873"/>
                  <a:gd name="connsiteY1" fmla="*/ 9920 h 10000"/>
                  <a:gd name="connsiteX2" fmla="*/ 9722 w 9873"/>
                  <a:gd name="connsiteY2" fmla="*/ 7459 h 10000"/>
                  <a:gd name="connsiteX3" fmla="*/ 9685 w 9873"/>
                  <a:gd name="connsiteY3" fmla="*/ 4977 h 10000"/>
                  <a:gd name="connsiteX4" fmla="*/ 8772 w 9873"/>
                  <a:gd name="connsiteY4" fmla="*/ 2896 h 10000"/>
                  <a:gd name="connsiteX5" fmla="*/ 9373 w 9873"/>
                  <a:gd name="connsiteY5" fmla="*/ 2344 h 10000"/>
                  <a:gd name="connsiteX6" fmla="*/ 7617 w 9873"/>
                  <a:gd name="connsiteY6" fmla="*/ 1453 h 10000"/>
                  <a:gd name="connsiteX7" fmla="*/ 6992 w 9873"/>
                  <a:gd name="connsiteY7" fmla="*/ 2299 h 10000"/>
                  <a:gd name="connsiteX8" fmla="*/ 6723 w 9873"/>
                  <a:gd name="connsiteY8" fmla="*/ 4554 h 10000"/>
                  <a:gd name="connsiteX9" fmla="*/ 4790 w 9873"/>
                  <a:gd name="connsiteY9" fmla="*/ 2742 h 10000"/>
                  <a:gd name="connsiteX10" fmla="*/ 5460 w 9873"/>
                  <a:gd name="connsiteY10" fmla="*/ 161 h 10000"/>
                  <a:gd name="connsiteX11" fmla="*/ 3471 w 9873"/>
                  <a:gd name="connsiteY11" fmla="*/ 91 h 10000"/>
                  <a:gd name="connsiteX12" fmla="*/ 2666 w 9873"/>
                  <a:gd name="connsiteY12" fmla="*/ 2845 h 10000"/>
                  <a:gd name="connsiteX13" fmla="*/ 5162 w 9873"/>
                  <a:gd name="connsiteY13" fmla="*/ 5457 h 10000"/>
                  <a:gd name="connsiteX14" fmla="*/ 5438 w 9873"/>
                  <a:gd name="connsiteY14" fmla="*/ 6850 h 10000"/>
                  <a:gd name="connsiteX15" fmla="*/ 3718 w 9873"/>
                  <a:gd name="connsiteY15" fmla="*/ 6535 h 10000"/>
                  <a:gd name="connsiteX16" fmla="*/ 58 w 9873"/>
                  <a:gd name="connsiteY16" fmla="*/ 6635 h 10000"/>
                  <a:gd name="connsiteX17" fmla="*/ 692 w 9873"/>
                  <a:gd name="connsiteY17" fmla="*/ 7831 h 10000"/>
                  <a:gd name="connsiteX18" fmla="*/ 3471 w 9873"/>
                  <a:gd name="connsiteY18" fmla="*/ 7790 h 10000"/>
                  <a:gd name="connsiteX19" fmla="*/ 4482 w 9873"/>
                  <a:gd name="connsiteY19" fmla="*/ 7764 h 10000"/>
                  <a:gd name="connsiteX20" fmla="*/ 6965 w 9873"/>
                  <a:gd name="connsiteY20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873" h="10000">
                    <a:moveTo>
                      <a:pt x="6965" y="10000"/>
                    </a:moveTo>
                    <a:cubicBezTo>
                      <a:pt x="7789" y="9963"/>
                      <a:pt x="8613" y="9940"/>
                      <a:pt x="9438" y="9920"/>
                    </a:cubicBezTo>
                    <a:cubicBezTo>
                      <a:pt x="9563" y="9100"/>
                      <a:pt x="9582" y="8276"/>
                      <a:pt x="9722" y="7459"/>
                    </a:cubicBezTo>
                    <a:cubicBezTo>
                      <a:pt x="9731" y="6633"/>
                      <a:pt x="10081" y="5787"/>
                      <a:pt x="9685" y="4977"/>
                    </a:cubicBezTo>
                    <a:cubicBezTo>
                      <a:pt x="9377" y="4286"/>
                      <a:pt x="8869" y="3619"/>
                      <a:pt x="8772" y="2896"/>
                    </a:cubicBezTo>
                    <a:cubicBezTo>
                      <a:pt x="8884" y="2685"/>
                      <a:pt x="9168" y="2524"/>
                      <a:pt x="9373" y="2344"/>
                    </a:cubicBezTo>
                    <a:cubicBezTo>
                      <a:pt x="8744" y="2076"/>
                      <a:pt x="8436" y="1532"/>
                      <a:pt x="7617" y="1453"/>
                    </a:cubicBezTo>
                    <a:cubicBezTo>
                      <a:pt x="7543" y="1767"/>
                      <a:pt x="6946" y="1955"/>
                      <a:pt x="6992" y="2299"/>
                    </a:cubicBezTo>
                    <a:cubicBezTo>
                      <a:pt x="6941" y="3054"/>
                      <a:pt x="6788" y="3799"/>
                      <a:pt x="6723" y="4554"/>
                    </a:cubicBezTo>
                    <a:cubicBezTo>
                      <a:pt x="6052" y="3960"/>
                      <a:pt x="5438" y="3342"/>
                      <a:pt x="4790" y="2742"/>
                    </a:cubicBezTo>
                    <a:cubicBezTo>
                      <a:pt x="5051" y="1884"/>
                      <a:pt x="5200" y="1015"/>
                      <a:pt x="5460" y="161"/>
                    </a:cubicBezTo>
                    <a:cubicBezTo>
                      <a:pt x="4841" y="-28"/>
                      <a:pt x="4123" y="-48"/>
                      <a:pt x="3471" y="91"/>
                    </a:cubicBezTo>
                    <a:cubicBezTo>
                      <a:pt x="3183" y="1007"/>
                      <a:pt x="2950" y="1927"/>
                      <a:pt x="2666" y="2845"/>
                    </a:cubicBezTo>
                    <a:cubicBezTo>
                      <a:pt x="3519" y="3708"/>
                      <a:pt x="4320" y="4591"/>
                      <a:pt x="5162" y="5457"/>
                    </a:cubicBezTo>
                    <a:cubicBezTo>
                      <a:pt x="5661" y="5858"/>
                      <a:pt x="5372" y="6387"/>
                      <a:pt x="5438" y="6850"/>
                    </a:cubicBezTo>
                    <a:cubicBezTo>
                      <a:pt x="4878" y="6727"/>
                      <a:pt x="4342" y="6469"/>
                      <a:pt x="3718" y="6535"/>
                    </a:cubicBezTo>
                    <a:cubicBezTo>
                      <a:pt x="2503" y="6604"/>
                      <a:pt x="1278" y="6618"/>
                      <a:pt x="58" y="6635"/>
                    </a:cubicBezTo>
                    <a:cubicBezTo>
                      <a:pt x="-185" y="7022"/>
                      <a:pt x="399" y="7453"/>
                      <a:pt x="692" y="7831"/>
                    </a:cubicBezTo>
                    <a:cubicBezTo>
                      <a:pt x="1261" y="8023"/>
                      <a:pt x="2739" y="7801"/>
                      <a:pt x="3471" y="7790"/>
                    </a:cubicBezTo>
                    <a:lnTo>
                      <a:pt x="4482" y="7764"/>
                    </a:lnTo>
                    <a:cubicBezTo>
                      <a:pt x="5320" y="8505"/>
                      <a:pt x="6099" y="9272"/>
                      <a:pt x="6965" y="1000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 flipV="1">
                <a:off x="6854" y="1507"/>
                <a:ext cx="181" cy="193"/>
              </a:xfrm>
              <a:custGeom>
                <a:avLst/>
                <a:gdLst>
                  <a:gd name="T0" fmla="*/ 0 w 774"/>
                  <a:gd name="T1" fmla="*/ 458 h 861"/>
                  <a:gd name="T2" fmla="*/ 327 w 774"/>
                  <a:gd name="T3" fmla="*/ 861 h 861"/>
                  <a:gd name="T4" fmla="*/ 774 w 774"/>
                  <a:gd name="T5" fmla="*/ 229 h 861"/>
                  <a:gd name="T6" fmla="*/ 362 w 774"/>
                  <a:gd name="T7" fmla="*/ 15 h 861"/>
                  <a:gd name="T8" fmla="*/ 30 w 774"/>
                  <a:gd name="T9" fmla="*/ 475 h 861"/>
                  <a:gd name="T10" fmla="*/ 0 w 774"/>
                  <a:gd name="T11" fmla="*/ 458 h 861"/>
                  <a:gd name="connsiteX0" fmla="*/ 0 w 10000"/>
                  <a:gd name="connsiteY0" fmla="*/ 5167 h 9848"/>
                  <a:gd name="connsiteX1" fmla="*/ 4225 w 10000"/>
                  <a:gd name="connsiteY1" fmla="*/ 9848 h 9848"/>
                  <a:gd name="connsiteX2" fmla="*/ 10000 w 10000"/>
                  <a:gd name="connsiteY2" fmla="*/ 2508 h 9848"/>
                  <a:gd name="connsiteX3" fmla="*/ 4677 w 10000"/>
                  <a:gd name="connsiteY3" fmla="*/ 22 h 9848"/>
                  <a:gd name="connsiteX4" fmla="*/ 388 w 10000"/>
                  <a:gd name="connsiteY4" fmla="*/ 5365 h 9848"/>
                  <a:gd name="connsiteX0" fmla="*/ 0 w 10000"/>
                  <a:gd name="connsiteY0" fmla="*/ 5247 h 10000"/>
                  <a:gd name="connsiteX1" fmla="*/ 4225 w 10000"/>
                  <a:gd name="connsiteY1" fmla="*/ 10000 h 10000"/>
                  <a:gd name="connsiteX2" fmla="*/ 10000 w 10000"/>
                  <a:gd name="connsiteY2" fmla="*/ 2547 h 10000"/>
                  <a:gd name="connsiteX3" fmla="*/ 4677 w 10000"/>
                  <a:gd name="connsiteY3" fmla="*/ 22 h 10000"/>
                  <a:gd name="connsiteX0" fmla="*/ 0 w 10226"/>
                  <a:gd name="connsiteY0" fmla="*/ 5972 h 10000"/>
                  <a:gd name="connsiteX1" fmla="*/ 4451 w 10226"/>
                  <a:gd name="connsiteY1" fmla="*/ 10000 h 10000"/>
                  <a:gd name="connsiteX2" fmla="*/ 10226 w 10226"/>
                  <a:gd name="connsiteY2" fmla="*/ 2547 h 10000"/>
                  <a:gd name="connsiteX3" fmla="*/ 4903 w 10226"/>
                  <a:gd name="connsiteY3" fmla="*/ 2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26" h="10000">
                    <a:moveTo>
                      <a:pt x="0" y="5972"/>
                    </a:moveTo>
                    <a:cubicBezTo>
                      <a:pt x="233" y="8189"/>
                      <a:pt x="2952" y="8514"/>
                      <a:pt x="4451" y="10000"/>
                    </a:cubicBezTo>
                    <a:cubicBezTo>
                      <a:pt x="6234" y="7429"/>
                      <a:pt x="8288" y="5023"/>
                      <a:pt x="10226" y="2547"/>
                    </a:cubicBezTo>
                    <a:cubicBezTo>
                      <a:pt x="9192" y="766"/>
                      <a:pt x="7074" y="-154"/>
                      <a:pt x="4903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sp>
          <p:nvSpPr>
            <p:cNvPr id="28" name="圆角矩形 27"/>
            <p:cNvSpPr/>
            <p:nvPr/>
          </p:nvSpPr>
          <p:spPr>
            <a:xfrm>
              <a:off x="1690656" y="1579434"/>
              <a:ext cx="1206280" cy="971055"/>
            </a:xfrm>
            <a:prstGeom prst="roundRect">
              <a:avLst>
                <a:gd name="adj" fmla="val 11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046250">
              <a:off x="1934125" y="995115"/>
              <a:ext cx="783207" cy="630482"/>
            </a:xfrm>
            <a:prstGeom prst="roundRect">
              <a:avLst>
                <a:gd name="adj" fmla="val 1107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0" name="文本框 24"/>
            <p:cNvSpPr txBox="1"/>
            <p:nvPr/>
          </p:nvSpPr>
          <p:spPr>
            <a:xfrm rot="908242">
              <a:off x="2026591" y="924080"/>
              <a:ext cx="598269" cy="739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1920332" y="1577693"/>
              <a:ext cx="810793" cy="116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20277632">
              <a:off x="1549765" y="1206059"/>
              <a:ext cx="618564" cy="497944"/>
            </a:xfrm>
            <a:prstGeom prst="roundRect">
              <a:avLst>
                <a:gd name="adj" fmla="val 11077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7" name="文本框 24"/>
            <p:cNvSpPr txBox="1"/>
            <p:nvPr/>
          </p:nvSpPr>
          <p:spPr>
            <a:xfrm rot="20139624">
              <a:off x="1650785" y="1208235"/>
              <a:ext cx="468563" cy="505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2390" y="1988261"/>
            <a:ext cx="1247186" cy="1247186"/>
            <a:chOff x="3087535" y="2200113"/>
            <a:chExt cx="1247186" cy="1247186"/>
          </a:xfrm>
        </p:grpSpPr>
        <p:sp>
          <p:nvSpPr>
            <p:cNvPr id="12" name="Shape 14341"/>
            <p:cNvSpPr/>
            <p:nvPr/>
          </p:nvSpPr>
          <p:spPr>
            <a:xfrm rot="18900000">
              <a:off x="3087535" y="220011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90"/>
                  </a:moveTo>
                  <a:cubicBezTo>
                    <a:pt x="21600" y="14730"/>
                    <a:pt x="20700" y="15660"/>
                    <a:pt x="19560" y="15660"/>
                  </a:cubicBezTo>
                  <a:cubicBezTo>
                    <a:pt x="19560" y="15660"/>
                    <a:pt x="19560" y="15660"/>
                    <a:pt x="19560" y="15660"/>
                  </a:cubicBezTo>
                  <a:cubicBezTo>
                    <a:pt x="19500" y="15660"/>
                    <a:pt x="19350" y="15660"/>
                    <a:pt x="19170" y="15600"/>
                  </a:cubicBezTo>
                  <a:cubicBezTo>
                    <a:pt x="18990" y="15540"/>
                    <a:pt x="18750" y="15420"/>
                    <a:pt x="18510" y="15210"/>
                  </a:cubicBezTo>
                  <a:cubicBezTo>
                    <a:pt x="18450" y="15150"/>
                    <a:pt x="18360" y="15090"/>
                    <a:pt x="18300" y="15030"/>
                  </a:cubicBezTo>
                  <a:cubicBezTo>
                    <a:pt x="18000" y="14760"/>
                    <a:pt x="17700" y="14460"/>
                    <a:pt x="17340" y="14460"/>
                  </a:cubicBezTo>
                  <a:cubicBezTo>
                    <a:pt x="16710" y="14460"/>
                    <a:pt x="16470" y="15270"/>
                    <a:pt x="16290" y="15960"/>
                  </a:cubicBezTo>
                  <a:cubicBezTo>
                    <a:pt x="16260" y="16080"/>
                    <a:pt x="16260" y="16170"/>
                    <a:pt x="16260" y="1629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0950" y="21600"/>
                    <a:pt x="10950" y="21600"/>
                    <a:pt x="10950" y="21600"/>
                  </a:cubicBezTo>
                  <a:cubicBezTo>
                    <a:pt x="10860" y="21600"/>
                    <a:pt x="10800" y="21600"/>
                    <a:pt x="10740" y="21570"/>
                  </a:cubicBezTo>
                  <a:cubicBezTo>
                    <a:pt x="9780" y="21360"/>
                    <a:pt x="9660" y="21120"/>
                    <a:pt x="9630" y="21060"/>
                  </a:cubicBezTo>
                  <a:cubicBezTo>
                    <a:pt x="9570" y="20910"/>
                    <a:pt x="9840" y="20610"/>
                    <a:pt x="10050" y="20400"/>
                  </a:cubicBezTo>
                  <a:cubicBezTo>
                    <a:pt x="10110" y="20340"/>
                    <a:pt x="10200" y="20250"/>
                    <a:pt x="10260" y="20190"/>
                  </a:cubicBezTo>
                  <a:cubicBezTo>
                    <a:pt x="10800" y="19560"/>
                    <a:pt x="10800" y="18900"/>
                    <a:pt x="10800" y="18810"/>
                  </a:cubicBezTo>
                  <a:cubicBezTo>
                    <a:pt x="10800" y="17400"/>
                    <a:pt x="9660" y="16260"/>
                    <a:pt x="8250" y="16260"/>
                  </a:cubicBezTo>
                  <a:cubicBezTo>
                    <a:pt x="6840" y="16260"/>
                    <a:pt x="5700" y="17400"/>
                    <a:pt x="5700" y="18810"/>
                  </a:cubicBezTo>
                  <a:cubicBezTo>
                    <a:pt x="5700" y="18900"/>
                    <a:pt x="5700" y="19560"/>
                    <a:pt x="6240" y="20190"/>
                  </a:cubicBezTo>
                  <a:cubicBezTo>
                    <a:pt x="6300" y="20250"/>
                    <a:pt x="6390" y="20340"/>
                    <a:pt x="6450" y="20400"/>
                  </a:cubicBezTo>
                  <a:cubicBezTo>
                    <a:pt x="6660" y="20610"/>
                    <a:pt x="6930" y="20910"/>
                    <a:pt x="6870" y="21060"/>
                  </a:cubicBezTo>
                  <a:cubicBezTo>
                    <a:pt x="6870" y="21120"/>
                    <a:pt x="6720" y="21360"/>
                    <a:pt x="5760" y="21570"/>
                  </a:cubicBezTo>
                  <a:cubicBezTo>
                    <a:pt x="5700" y="21600"/>
                    <a:pt x="5640" y="21600"/>
                    <a:pt x="555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16290"/>
                    <a:pt x="0" y="16290"/>
                    <a:pt x="0" y="16290"/>
                  </a:cubicBezTo>
                  <a:cubicBezTo>
                    <a:pt x="0" y="16200"/>
                    <a:pt x="0" y="16110"/>
                    <a:pt x="30" y="16020"/>
                  </a:cubicBezTo>
                  <a:cubicBezTo>
                    <a:pt x="270" y="15030"/>
                    <a:pt x="540" y="14730"/>
                    <a:pt x="840" y="14730"/>
                  </a:cubicBezTo>
                  <a:cubicBezTo>
                    <a:pt x="1170" y="14730"/>
                    <a:pt x="1530" y="15150"/>
                    <a:pt x="1830" y="15420"/>
                  </a:cubicBezTo>
                  <a:cubicBezTo>
                    <a:pt x="2370" y="15870"/>
                    <a:pt x="2910" y="15900"/>
                    <a:pt x="3030" y="15900"/>
                  </a:cubicBezTo>
                  <a:cubicBezTo>
                    <a:pt x="3030" y="15900"/>
                    <a:pt x="3060" y="15900"/>
                    <a:pt x="3060" y="15900"/>
                  </a:cubicBezTo>
                  <a:cubicBezTo>
                    <a:pt x="4320" y="15900"/>
                    <a:pt x="5340" y="14880"/>
                    <a:pt x="5340" y="13590"/>
                  </a:cubicBezTo>
                  <a:cubicBezTo>
                    <a:pt x="5340" y="12330"/>
                    <a:pt x="4320" y="11310"/>
                    <a:pt x="3060" y="11310"/>
                  </a:cubicBezTo>
                  <a:cubicBezTo>
                    <a:pt x="3060" y="11310"/>
                    <a:pt x="3030" y="11310"/>
                    <a:pt x="3030" y="11310"/>
                  </a:cubicBezTo>
                  <a:cubicBezTo>
                    <a:pt x="2910" y="11310"/>
                    <a:pt x="2370" y="11340"/>
                    <a:pt x="1830" y="11790"/>
                  </a:cubicBezTo>
                  <a:cubicBezTo>
                    <a:pt x="1530" y="12060"/>
                    <a:pt x="1170" y="12480"/>
                    <a:pt x="840" y="12480"/>
                  </a:cubicBezTo>
                  <a:cubicBezTo>
                    <a:pt x="540" y="12480"/>
                    <a:pt x="270" y="12180"/>
                    <a:pt x="30" y="11190"/>
                  </a:cubicBezTo>
                  <a:cubicBezTo>
                    <a:pt x="0" y="11100"/>
                    <a:pt x="0" y="11010"/>
                    <a:pt x="0" y="10920"/>
                  </a:cubicBezTo>
                  <a:cubicBezTo>
                    <a:pt x="0" y="5340"/>
                    <a:pt x="0" y="5340"/>
                    <a:pt x="0" y="5340"/>
                  </a:cubicBezTo>
                  <a:cubicBezTo>
                    <a:pt x="5550" y="5340"/>
                    <a:pt x="5550" y="5340"/>
                    <a:pt x="5550" y="5340"/>
                  </a:cubicBezTo>
                  <a:cubicBezTo>
                    <a:pt x="5640" y="5340"/>
                    <a:pt x="5730" y="5340"/>
                    <a:pt x="5820" y="5310"/>
                  </a:cubicBezTo>
                  <a:cubicBezTo>
                    <a:pt x="7980" y="4830"/>
                    <a:pt x="6960" y="4110"/>
                    <a:pt x="6450" y="3510"/>
                  </a:cubicBezTo>
                  <a:cubicBezTo>
                    <a:pt x="5910" y="2910"/>
                    <a:pt x="5940" y="2310"/>
                    <a:pt x="5940" y="2310"/>
                  </a:cubicBezTo>
                  <a:cubicBezTo>
                    <a:pt x="5940" y="1020"/>
                    <a:pt x="6990" y="0"/>
                    <a:pt x="8250" y="0"/>
                  </a:cubicBezTo>
                  <a:cubicBezTo>
                    <a:pt x="9510" y="0"/>
                    <a:pt x="10560" y="1020"/>
                    <a:pt x="10560" y="2310"/>
                  </a:cubicBezTo>
                  <a:cubicBezTo>
                    <a:pt x="10560" y="2310"/>
                    <a:pt x="10590" y="2910"/>
                    <a:pt x="10050" y="3510"/>
                  </a:cubicBezTo>
                  <a:cubicBezTo>
                    <a:pt x="9540" y="4110"/>
                    <a:pt x="8550" y="4830"/>
                    <a:pt x="10680" y="5310"/>
                  </a:cubicBezTo>
                  <a:cubicBezTo>
                    <a:pt x="10770" y="5340"/>
                    <a:pt x="10860" y="5340"/>
                    <a:pt x="10950" y="5340"/>
                  </a:cubicBezTo>
                  <a:cubicBezTo>
                    <a:pt x="16260" y="5340"/>
                    <a:pt x="16260" y="5340"/>
                    <a:pt x="16260" y="5340"/>
                  </a:cubicBezTo>
                  <a:cubicBezTo>
                    <a:pt x="16260" y="10920"/>
                    <a:pt x="16260" y="10920"/>
                    <a:pt x="16260" y="10920"/>
                  </a:cubicBezTo>
                  <a:cubicBezTo>
                    <a:pt x="16260" y="11010"/>
                    <a:pt x="16260" y="11130"/>
                    <a:pt x="16290" y="11220"/>
                  </a:cubicBezTo>
                  <a:cubicBezTo>
                    <a:pt x="16470" y="11940"/>
                    <a:pt x="16710" y="12720"/>
                    <a:pt x="17340" y="12720"/>
                  </a:cubicBezTo>
                  <a:cubicBezTo>
                    <a:pt x="17700" y="12720"/>
                    <a:pt x="18000" y="12450"/>
                    <a:pt x="18300" y="12180"/>
                  </a:cubicBezTo>
                  <a:cubicBezTo>
                    <a:pt x="18360" y="12090"/>
                    <a:pt x="18450" y="12030"/>
                    <a:pt x="18510" y="11970"/>
                  </a:cubicBezTo>
                  <a:cubicBezTo>
                    <a:pt x="18990" y="11580"/>
                    <a:pt x="19440" y="11550"/>
                    <a:pt x="19530" y="11550"/>
                  </a:cubicBezTo>
                  <a:cubicBezTo>
                    <a:pt x="19560" y="11550"/>
                    <a:pt x="19560" y="11550"/>
                    <a:pt x="19560" y="11550"/>
                  </a:cubicBezTo>
                  <a:cubicBezTo>
                    <a:pt x="20700" y="11550"/>
                    <a:pt x="21600" y="12480"/>
                    <a:pt x="21600" y="13590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24"/>
            <p:cNvSpPr txBox="1"/>
            <p:nvPr/>
          </p:nvSpPr>
          <p:spPr>
            <a:xfrm rot="908242">
              <a:off x="3464712" y="2565932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18958" y="1253801"/>
            <a:ext cx="1247186" cy="1247186"/>
            <a:chOff x="4294103" y="1465653"/>
            <a:chExt cx="1247186" cy="1247186"/>
          </a:xfrm>
        </p:grpSpPr>
        <p:sp>
          <p:nvSpPr>
            <p:cNvPr id="6" name="Shape 14331"/>
            <p:cNvSpPr/>
            <p:nvPr/>
          </p:nvSpPr>
          <p:spPr>
            <a:xfrm rot="18900000">
              <a:off x="4294103" y="146565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0"/>
                  </a:moveTo>
                  <a:cubicBezTo>
                    <a:pt x="21600" y="9540"/>
                    <a:pt x="20580" y="10560"/>
                    <a:pt x="19290" y="10560"/>
                  </a:cubicBezTo>
                  <a:cubicBezTo>
                    <a:pt x="19290" y="10560"/>
                    <a:pt x="19290" y="10560"/>
                    <a:pt x="19290" y="10560"/>
                  </a:cubicBezTo>
                  <a:cubicBezTo>
                    <a:pt x="19170" y="10560"/>
                    <a:pt x="18630" y="10530"/>
                    <a:pt x="18090" y="10080"/>
                  </a:cubicBezTo>
                  <a:cubicBezTo>
                    <a:pt x="17760" y="9810"/>
                    <a:pt x="17400" y="9390"/>
                    <a:pt x="17070" y="9390"/>
                  </a:cubicBezTo>
                  <a:cubicBezTo>
                    <a:pt x="16770" y="9390"/>
                    <a:pt x="16500" y="9690"/>
                    <a:pt x="16290" y="10680"/>
                  </a:cubicBezTo>
                  <a:cubicBezTo>
                    <a:pt x="16260" y="10770"/>
                    <a:pt x="16260" y="10860"/>
                    <a:pt x="16260" y="1095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0680" y="16260"/>
                    <a:pt x="10680" y="16260"/>
                    <a:pt x="10680" y="16260"/>
                  </a:cubicBezTo>
                  <a:cubicBezTo>
                    <a:pt x="10560" y="16260"/>
                    <a:pt x="10470" y="16290"/>
                    <a:pt x="10350" y="16290"/>
                  </a:cubicBezTo>
                  <a:cubicBezTo>
                    <a:pt x="9450" y="16500"/>
                    <a:pt x="9000" y="16770"/>
                    <a:pt x="8880" y="17160"/>
                  </a:cubicBezTo>
                  <a:cubicBezTo>
                    <a:pt x="8760" y="17580"/>
                    <a:pt x="9120" y="17970"/>
                    <a:pt x="9420" y="18300"/>
                  </a:cubicBezTo>
                  <a:cubicBezTo>
                    <a:pt x="9480" y="18390"/>
                    <a:pt x="9540" y="18450"/>
                    <a:pt x="9600" y="18510"/>
                  </a:cubicBezTo>
                  <a:cubicBezTo>
                    <a:pt x="10050" y="19020"/>
                    <a:pt x="10050" y="19530"/>
                    <a:pt x="10050" y="19560"/>
                  </a:cubicBezTo>
                  <a:cubicBezTo>
                    <a:pt x="10050" y="20700"/>
                    <a:pt x="9120" y="21600"/>
                    <a:pt x="7980" y="21600"/>
                  </a:cubicBezTo>
                  <a:cubicBezTo>
                    <a:pt x="6870" y="21600"/>
                    <a:pt x="5940" y="20700"/>
                    <a:pt x="5940" y="19560"/>
                  </a:cubicBezTo>
                  <a:cubicBezTo>
                    <a:pt x="5940" y="19560"/>
                    <a:pt x="5940" y="19560"/>
                    <a:pt x="5940" y="19560"/>
                  </a:cubicBezTo>
                  <a:cubicBezTo>
                    <a:pt x="5940" y="19530"/>
                    <a:pt x="5910" y="19020"/>
                    <a:pt x="6360" y="18510"/>
                  </a:cubicBezTo>
                  <a:cubicBezTo>
                    <a:pt x="6420" y="18450"/>
                    <a:pt x="6480" y="18390"/>
                    <a:pt x="6570" y="18300"/>
                  </a:cubicBezTo>
                  <a:cubicBezTo>
                    <a:pt x="6870" y="17970"/>
                    <a:pt x="7230" y="17580"/>
                    <a:pt x="7110" y="17160"/>
                  </a:cubicBezTo>
                  <a:cubicBezTo>
                    <a:pt x="6990" y="16770"/>
                    <a:pt x="6510" y="16500"/>
                    <a:pt x="5610" y="16290"/>
                  </a:cubicBezTo>
                  <a:cubicBezTo>
                    <a:pt x="5520" y="16290"/>
                    <a:pt x="5400" y="16260"/>
                    <a:pt x="5310" y="16260"/>
                  </a:cubicBezTo>
                  <a:cubicBezTo>
                    <a:pt x="0" y="16260"/>
                    <a:pt x="0" y="16260"/>
                    <a:pt x="0" y="16260"/>
                  </a:cubicBezTo>
                  <a:cubicBezTo>
                    <a:pt x="0" y="10950"/>
                    <a:pt x="0" y="10950"/>
                    <a:pt x="0" y="10950"/>
                  </a:cubicBezTo>
                  <a:cubicBezTo>
                    <a:pt x="0" y="10890"/>
                    <a:pt x="0" y="10800"/>
                    <a:pt x="30" y="10740"/>
                  </a:cubicBezTo>
                  <a:cubicBezTo>
                    <a:pt x="240" y="9720"/>
                    <a:pt x="510" y="9630"/>
                    <a:pt x="570" y="9630"/>
                  </a:cubicBezTo>
                  <a:cubicBezTo>
                    <a:pt x="720" y="9630"/>
                    <a:pt x="990" y="9870"/>
                    <a:pt x="1200" y="10050"/>
                  </a:cubicBezTo>
                  <a:cubicBezTo>
                    <a:pt x="1260" y="10140"/>
                    <a:pt x="1350" y="10200"/>
                    <a:pt x="1410" y="10260"/>
                  </a:cubicBezTo>
                  <a:cubicBezTo>
                    <a:pt x="2010" y="10770"/>
                    <a:pt x="2610" y="10800"/>
                    <a:pt x="2760" y="10800"/>
                  </a:cubicBezTo>
                  <a:cubicBezTo>
                    <a:pt x="2790" y="10800"/>
                    <a:pt x="2790" y="10800"/>
                    <a:pt x="2790" y="10800"/>
                  </a:cubicBezTo>
                  <a:cubicBezTo>
                    <a:pt x="4200" y="10800"/>
                    <a:pt x="5340" y="9660"/>
                    <a:pt x="5340" y="8250"/>
                  </a:cubicBezTo>
                  <a:cubicBezTo>
                    <a:pt x="5340" y="6870"/>
                    <a:pt x="4200" y="5700"/>
                    <a:pt x="2790" y="5700"/>
                  </a:cubicBezTo>
                  <a:cubicBezTo>
                    <a:pt x="2760" y="5700"/>
                    <a:pt x="2760" y="5700"/>
                    <a:pt x="2760" y="5700"/>
                  </a:cubicBezTo>
                  <a:cubicBezTo>
                    <a:pt x="2610" y="5700"/>
                    <a:pt x="2010" y="5760"/>
                    <a:pt x="1410" y="6270"/>
                  </a:cubicBezTo>
                  <a:cubicBezTo>
                    <a:pt x="1350" y="6330"/>
                    <a:pt x="1260" y="6390"/>
                    <a:pt x="1200" y="6450"/>
                  </a:cubicBezTo>
                  <a:cubicBezTo>
                    <a:pt x="990" y="6660"/>
                    <a:pt x="720" y="6900"/>
                    <a:pt x="570" y="6900"/>
                  </a:cubicBezTo>
                  <a:cubicBezTo>
                    <a:pt x="510" y="6900"/>
                    <a:pt x="240" y="6810"/>
                    <a:pt x="30" y="5790"/>
                  </a:cubicBezTo>
                  <a:cubicBezTo>
                    <a:pt x="0" y="5700"/>
                    <a:pt x="0" y="5640"/>
                    <a:pt x="0" y="55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10" y="0"/>
                    <a:pt x="5310" y="0"/>
                    <a:pt x="5310" y="0"/>
                  </a:cubicBezTo>
                  <a:cubicBezTo>
                    <a:pt x="5400" y="0"/>
                    <a:pt x="5490" y="30"/>
                    <a:pt x="5580" y="30"/>
                  </a:cubicBezTo>
                  <a:cubicBezTo>
                    <a:pt x="7710" y="540"/>
                    <a:pt x="6690" y="1260"/>
                    <a:pt x="6180" y="1830"/>
                  </a:cubicBezTo>
                  <a:cubicBezTo>
                    <a:pt x="5670" y="2460"/>
                    <a:pt x="5700" y="3060"/>
                    <a:pt x="5700" y="3060"/>
                  </a:cubicBezTo>
                  <a:cubicBezTo>
                    <a:pt x="5700" y="4320"/>
                    <a:pt x="6720" y="5370"/>
                    <a:pt x="7980" y="5370"/>
                  </a:cubicBezTo>
                  <a:cubicBezTo>
                    <a:pt x="9270" y="5370"/>
                    <a:pt x="10290" y="4320"/>
                    <a:pt x="10290" y="3060"/>
                  </a:cubicBezTo>
                  <a:cubicBezTo>
                    <a:pt x="10290" y="3060"/>
                    <a:pt x="10320" y="2460"/>
                    <a:pt x="9810" y="1830"/>
                  </a:cubicBezTo>
                  <a:cubicBezTo>
                    <a:pt x="9300" y="1260"/>
                    <a:pt x="8280" y="540"/>
                    <a:pt x="10410" y="30"/>
                  </a:cubicBezTo>
                  <a:cubicBezTo>
                    <a:pt x="10500" y="30"/>
                    <a:pt x="10590" y="0"/>
                    <a:pt x="10680" y="0"/>
                  </a:cubicBezTo>
                  <a:cubicBezTo>
                    <a:pt x="16260" y="0"/>
                    <a:pt x="16260" y="0"/>
                    <a:pt x="16260" y="0"/>
                  </a:cubicBezTo>
                  <a:cubicBezTo>
                    <a:pt x="16260" y="5580"/>
                    <a:pt x="16260" y="5580"/>
                    <a:pt x="16260" y="5580"/>
                  </a:cubicBezTo>
                  <a:cubicBezTo>
                    <a:pt x="16260" y="5670"/>
                    <a:pt x="16260" y="5760"/>
                    <a:pt x="16290" y="5820"/>
                  </a:cubicBezTo>
                  <a:cubicBezTo>
                    <a:pt x="16500" y="6840"/>
                    <a:pt x="16770" y="7140"/>
                    <a:pt x="17070" y="7140"/>
                  </a:cubicBezTo>
                  <a:cubicBezTo>
                    <a:pt x="17400" y="7140"/>
                    <a:pt x="17760" y="6720"/>
                    <a:pt x="18090" y="6450"/>
                  </a:cubicBezTo>
                  <a:cubicBezTo>
                    <a:pt x="18600" y="6000"/>
                    <a:pt x="19140" y="5970"/>
                    <a:pt x="19260" y="5970"/>
                  </a:cubicBezTo>
                  <a:cubicBezTo>
                    <a:pt x="19290" y="5970"/>
                    <a:pt x="19290" y="5970"/>
                    <a:pt x="19290" y="5970"/>
                  </a:cubicBezTo>
                  <a:cubicBezTo>
                    <a:pt x="20580" y="5970"/>
                    <a:pt x="21600" y="6990"/>
                    <a:pt x="21600" y="8250"/>
                  </a:cubicBez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24"/>
            <p:cNvSpPr txBox="1"/>
            <p:nvPr/>
          </p:nvSpPr>
          <p:spPr>
            <a:xfrm rot="908242">
              <a:off x="4612017" y="1737919"/>
              <a:ext cx="4587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99277" y="2474410"/>
            <a:ext cx="1249409" cy="1247186"/>
            <a:chOff x="5074422" y="2686262"/>
            <a:chExt cx="1249409" cy="1247186"/>
          </a:xfrm>
        </p:grpSpPr>
        <p:sp>
          <p:nvSpPr>
            <p:cNvPr id="9" name="Shape 14336"/>
            <p:cNvSpPr/>
            <p:nvPr/>
          </p:nvSpPr>
          <p:spPr>
            <a:xfrm rot="18900000">
              <a:off x="5074422" y="2686262"/>
              <a:ext cx="1249409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0" y="10680"/>
                  </a:moveTo>
                  <a:cubicBezTo>
                    <a:pt x="21600" y="16260"/>
                    <a:pt x="21600" y="16260"/>
                    <a:pt x="21600" y="16260"/>
                  </a:cubicBezTo>
                  <a:cubicBezTo>
                    <a:pt x="16028" y="16260"/>
                    <a:pt x="16028" y="16260"/>
                    <a:pt x="16028" y="16260"/>
                  </a:cubicBezTo>
                  <a:cubicBezTo>
                    <a:pt x="15938" y="16260"/>
                    <a:pt x="15848" y="16260"/>
                    <a:pt x="15758" y="16290"/>
                  </a:cubicBezTo>
                  <a:cubicBezTo>
                    <a:pt x="13631" y="16770"/>
                    <a:pt x="14650" y="17490"/>
                    <a:pt x="15159" y="18090"/>
                  </a:cubicBezTo>
                  <a:cubicBezTo>
                    <a:pt x="15668" y="18690"/>
                    <a:pt x="15638" y="19290"/>
                    <a:pt x="15638" y="19290"/>
                  </a:cubicBezTo>
                  <a:cubicBezTo>
                    <a:pt x="15638" y="20580"/>
                    <a:pt x="14620" y="21600"/>
                    <a:pt x="13331" y="21600"/>
                  </a:cubicBezTo>
                  <a:cubicBezTo>
                    <a:pt x="12073" y="21600"/>
                    <a:pt x="11055" y="20580"/>
                    <a:pt x="11055" y="19290"/>
                  </a:cubicBezTo>
                  <a:cubicBezTo>
                    <a:pt x="11055" y="19290"/>
                    <a:pt x="11025" y="18690"/>
                    <a:pt x="11534" y="18090"/>
                  </a:cubicBezTo>
                  <a:cubicBezTo>
                    <a:pt x="12043" y="17490"/>
                    <a:pt x="13062" y="16770"/>
                    <a:pt x="10935" y="16290"/>
                  </a:cubicBezTo>
                  <a:cubicBezTo>
                    <a:pt x="10845" y="16260"/>
                    <a:pt x="10755" y="16260"/>
                    <a:pt x="10665" y="16260"/>
                  </a:cubicBezTo>
                  <a:cubicBezTo>
                    <a:pt x="5363" y="16260"/>
                    <a:pt x="5363" y="16260"/>
                    <a:pt x="5363" y="16260"/>
                  </a:cubicBezTo>
                  <a:cubicBezTo>
                    <a:pt x="5363" y="10680"/>
                    <a:pt x="5363" y="10680"/>
                    <a:pt x="5363" y="10680"/>
                  </a:cubicBezTo>
                  <a:cubicBezTo>
                    <a:pt x="5363" y="10590"/>
                    <a:pt x="5333" y="10470"/>
                    <a:pt x="5303" y="10380"/>
                  </a:cubicBezTo>
                  <a:cubicBezTo>
                    <a:pt x="5153" y="9660"/>
                    <a:pt x="4883" y="8880"/>
                    <a:pt x="4284" y="8880"/>
                  </a:cubicBezTo>
                  <a:cubicBezTo>
                    <a:pt x="3925" y="8880"/>
                    <a:pt x="3595" y="9150"/>
                    <a:pt x="3295" y="9420"/>
                  </a:cubicBezTo>
                  <a:cubicBezTo>
                    <a:pt x="3236" y="9510"/>
                    <a:pt x="3176" y="9570"/>
                    <a:pt x="3116" y="9630"/>
                  </a:cubicBezTo>
                  <a:cubicBezTo>
                    <a:pt x="2636" y="10020"/>
                    <a:pt x="2157" y="10050"/>
                    <a:pt x="2067" y="10050"/>
                  </a:cubicBezTo>
                  <a:cubicBezTo>
                    <a:pt x="2037" y="10050"/>
                    <a:pt x="2037" y="10050"/>
                    <a:pt x="2037" y="10050"/>
                  </a:cubicBezTo>
                  <a:cubicBezTo>
                    <a:pt x="929" y="10050"/>
                    <a:pt x="0" y="9120"/>
                    <a:pt x="0" y="8010"/>
                  </a:cubicBezTo>
                  <a:cubicBezTo>
                    <a:pt x="0" y="6870"/>
                    <a:pt x="929" y="5940"/>
                    <a:pt x="2037" y="5940"/>
                  </a:cubicBezTo>
                  <a:cubicBezTo>
                    <a:pt x="2067" y="5940"/>
                    <a:pt x="2067" y="5940"/>
                    <a:pt x="2067" y="5940"/>
                  </a:cubicBezTo>
                  <a:cubicBezTo>
                    <a:pt x="2127" y="5940"/>
                    <a:pt x="2247" y="5970"/>
                    <a:pt x="2457" y="6000"/>
                  </a:cubicBezTo>
                  <a:cubicBezTo>
                    <a:pt x="2636" y="6060"/>
                    <a:pt x="2876" y="6180"/>
                    <a:pt x="3116" y="6390"/>
                  </a:cubicBezTo>
                  <a:cubicBezTo>
                    <a:pt x="3176" y="6450"/>
                    <a:pt x="3236" y="6510"/>
                    <a:pt x="3295" y="6570"/>
                  </a:cubicBezTo>
                  <a:cubicBezTo>
                    <a:pt x="3595" y="6840"/>
                    <a:pt x="3925" y="7140"/>
                    <a:pt x="4284" y="7140"/>
                  </a:cubicBezTo>
                  <a:cubicBezTo>
                    <a:pt x="4883" y="7140"/>
                    <a:pt x="5153" y="6330"/>
                    <a:pt x="5303" y="5640"/>
                  </a:cubicBezTo>
                  <a:cubicBezTo>
                    <a:pt x="5333" y="5520"/>
                    <a:pt x="5363" y="5430"/>
                    <a:pt x="5363" y="531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10665" y="0"/>
                    <a:pt x="10665" y="0"/>
                    <a:pt x="10665" y="0"/>
                  </a:cubicBezTo>
                  <a:cubicBezTo>
                    <a:pt x="10725" y="0"/>
                    <a:pt x="10785" y="0"/>
                    <a:pt x="10875" y="30"/>
                  </a:cubicBezTo>
                  <a:cubicBezTo>
                    <a:pt x="11804" y="240"/>
                    <a:pt x="11953" y="480"/>
                    <a:pt x="11983" y="540"/>
                  </a:cubicBezTo>
                  <a:cubicBezTo>
                    <a:pt x="12013" y="690"/>
                    <a:pt x="11744" y="990"/>
                    <a:pt x="11564" y="1200"/>
                  </a:cubicBezTo>
                  <a:cubicBezTo>
                    <a:pt x="11474" y="1260"/>
                    <a:pt x="11414" y="1350"/>
                    <a:pt x="11354" y="1410"/>
                  </a:cubicBezTo>
                  <a:cubicBezTo>
                    <a:pt x="10785" y="2070"/>
                    <a:pt x="10785" y="2700"/>
                    <a:pt x="10785" y="2790"/>
                  </a:cubicBezTo>
                  <a:cubicBezTo>
                    <a:pt x="10785" y="4200"/>
                    <a:pt x="11953" y="5340"/>
                    <a:pt x="13331" y="5340"/>
                  </a:cubicBezTo>
                  <a:cubicBezTo>
                    <a:pt x="14740" y="5340"/>
                    <a:pt x="15878" y="4200"/>
                    <a:pt x="15878" y="2790"/>
                  </a:cubicBezTo>
                  <a:cubicBezTo>
                    <a:pt x="15878" y="2700"/>
                    <a:pt x="15908" y="2040"/>
                    <a:pt x="15339" y="1410"/>
                  </a:cubicBezTo>
                  <a:cubicBezTo>
                    <a:pt x="15279" y="1350"/>
                    <a:pt x="15219" y="1260"/>
                    <a:pt x="15129" y="1200"/>
                  </a:cubicBezTo>
                  <a:cubicBezTo>
                    <a:pt x="14949" y="990"/>
                    <a:pt x="14680" y="690"/>
                    <a:pt x="14710" y="540"/>
                  </a:cubicBezTo>
                  <a:cubicBezTo>
                    <a:pt x="14740" y="480"/>
                    <a:pt x="14889" y="240"/>
                    <a:pt x="15818" y="30"/>
                  </a:cubicBezTo>
                  <a:cubicBezTo>
                    <a:pt x="15878" y="0"/>
                    <a:pt x="15968" y="0"/>
                    <a:pt x="16028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70" y="5310"/>
                    <a:pt x="21570" y="5310"/>
                    <a:pt x="21570" y="5310"/>
                  </a:cubicBezTo>
                  <a:cubicBezTo>
                    <a:pt x="21570" y="5400"/>
                    <a:pt x="21570" y="5490"/>
                    <a:pt x="21540" y="5580"/>
                  </a:cubicBezTo>
                  <a:cubicBezTo>
                    <a:pt x="21330" y="6570"/>
                    <a:pt x="21061" y="6870"/>
                    <a:pt x="20761" y="6870"/>
                  </a:cubicBezTo>
                  <a:cubicBezTo>
                    <a:pt x="20432" y="6870"/>
                    <a:pt x="20072" y="6450"/>
                    <a:pt x="19743" y="6180"/>
                  </a:cubicBezTo>
                  <a:cubicBezTo>
                    <a:pt x="19233" y="5730"/>
                    <a:pt x="18694" y="5700"/>
                    <a:pt x="18574" y="5700"/>
                  </a:cubicBezTo>
                  <a:cubicBezTo>
                    <a:pt x="18544" y="5700"/>
                    <a:pt x="18544" y="5700"/>
                    <a:pt x="18544" y="5700"/>
                  </a:cubicBezTo>
                  <a:cubicBezTo>
                    <a:pt x="17256" y="5700"/>
                    <a:pt x="16237" y="6720"/>
                    <a:pt x="16237" y="8010"/>
                  </a:cubicBezTo>
                  <a:cubicBezTo>
                    <a:pt x="16237" y="9270"/>
                    <a:pt x="17256" y="10290"/>
                    <a:pt x="18544" y="10290"/>
                  </a:cubicBezTo>
                  <a:cubicBezTo>
                    <a:pt x="18544" y="10290"/>
                    <a:pt x="18544" y="10290"/>
                    <a:pt x="18574" y="10290"/>
                  </a:cubicBezTo>
                  <a:cubicBezTo>
                    <a:pt x="18664" y="10290"/>
                    <a:pt x="19203" y="10260"/>
                    <a:pt x="19743" y="9810"/>
                  </a:cubicBezTo>
                  <a:cubicBezTo>
                    <a:pt x="20072" y="9540"/>
                    <a:pt x="20432" y="9120"/>
                    <a:pt x="20761" y="9120"/>
                  </a:cubicBezTo>
                  <a:cubicBezTo>
                    <a:pt x="21061" y="9120"/>
                    <a:pt x="21330" y="9420"/>
                    <a:pt x="21540" y="10440"/>
                  </a:cubicBezTo>
                  <a:cubicBezTo>
                    <a:pt x="21570" y="10500"/>
                    <a:pt x="21570" y="10590"/>
                    <a:pt x="21570" y="1068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24"/>
            <p:cNvSpPr txBox="1"/>
            <p:nvPr/>
          </p:nvSpPr>
          <p:spPr>
            <a:xfrm rot="908242">
              <a:off x="5458516" y="2941995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3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4" name="Shape 14353"/>
          <p:cNvSpPr/>
          <p:nvPr/>
        </p:nvSpPr>
        <p:spPr>
          <a:xfrm>
            <a:off x="6654111" y="2990496"/>
            <a:ext cx="1669674" cy="59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Shape 14353"/>
          <p:cNvSpPr/>
          <p:nvPr/>
        </p:nvSpPr>
        <p:spPr>
          <a:xfrm>
            <a:off x="6276709" y="1778707"/>
            <a:ext cx="1669674" cy="59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" dirty="0">
              <a:solidFill>
                <a:schemeClr val="tx1">
                  <a:lumMod val="75000"/>
                  <a:lumOff val="25000"/>
                </a:schemeClr>
              </a:solidFill>
              <a:uFill>
                <a:solidFill>
                  <a:srgbClr val="808080"/>
                </a:solidFill>
              </a:u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74758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/>
      <p:bldP spid="19" grpId="0" animBg="1"/>
      <p:bldP spid="21" grpId="0"/>
      <p:bldP spid="22" grpId="0" animBg="1"/>
      <p:bldP spid="34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150359" y="1615924"/>
            <a:ext cx="2386591" cy="721529"/>
            <a:chOff x="1150359" y="1615924"/>
            <a:chExt cx="2386591" cy="721529"/>
          </a:xfrm>
        </p:grpSpPr>
        <p:sp>
          <p:nvSpPr>
            <p:cNvPr id="12" name="Shape 14700"/>
            <p:cNvSpPr/>
            <p:nvPr/>
          </p:nvSpPr>
          <p:spPr>
            <a:xfrm>
              <a:off x="1150359" y="1829622"/>
              <a:ext cx="1405417" cy="5078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800">
                  <a:solidFill>
                    <a:srgbClr val="000000">
                      <a:alpha val="50000"/>
                    </a:srgbClr>
                  </a:solidFill>
                  <a:uFill>
                    <a:solidFill>
                      <a:srgbClr val="000000">
                        <a:alpha val="5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 smtClean="0">
                  <a:solidFill>
                    <a:srgbClr val="000000"/>
                  </a:solidFill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 smtClean="0">
                  <a:solidFill>
                    <a:srgbClr val="000000"/>
                  </a:solidFill>
                  <a:uFillTx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3" name="Shape 14701"/>
            <p:cNvSpPr/>
            <p:nvPr/>
          </p:nvSpPr>
          <p:spPr>
            <a:xfrm>
              <a:off x="1150359" y="1615924"/>
              <a:ext cx="95276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 b="1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200" b="1" dirty="0" smtClean="0">
                  <a:solidFill>
                    <a:srgbClr val="FF0000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sz="1200" b="1" dirty="0">
                <a:solidFill>
                  <a:srgbClr val="FF0000"/>
                </a:solidFill>
                <a:uFill>
                  <a:solidFill>
                    <a:srgbClr val="3194C6"/>
                  </a:solidFill>
                </a:u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Shape 14709"/>
            <p:cNvSpPr/>
            <p:nvPr/>
          </p:nvSpPr>
          <p:spPr>
            <a:xfrm>
              <a:off x="2103170" y="1728022"/>
              <a:ext cx="1433780" cy="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</a:ln>
          </p:spPr>
          <p:txBody>
            <a:bodyPr lIns="0" tIns="0" rIns="0" bIns="0"/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51630" y="3367092"/>
            <a:ext cx="2328170" cy="890806"/>
            <a:chOff x="1151630" y="3367092"/>
            <a:chExt cx="2328170" cy="890806"/>
          </a:xfrm>
        </p:grpSpPr>
        <p:sp>
          <p:nvSpPr>
            <p:cNvPr id="10" name="Shape 14697"/>
            <p:cNvSpPr/>
            <p:nvPr/>
          </p:nvSpPr>
          <p:spPr>
            <a:xfrm>
              <a:off x="1151630" y="3367092"/>
              <a:ext cx="95276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 b="1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uFill>
                    <a:solidFill>
                      <a:srgbClr val="A5C067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sz="1200" b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A5C067"/>
                  </a:solidFill>
                </a:u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Shape 14698"/>
            <p:cNvSpPr/>
            <p:nvPr/>
          </p:nvSpPr>
          <p:spPr>
            <a:xfrm>
              <a:off x="1151630" y="3580790"/>
              <a:ext cx="1243699" cy="677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r>
                <a:rPr lang="zh-CN" altLang="en-US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Roboto condensed"/>
                <a:ea typeface="Roboto condensed"/>
                <a:cs typeface="+mn-ea"/>
                <a:sym typeface="+mn-lt"/>
              </a:endParaRPr>
            </a:p>
          </p:txBody>
        </p:sp>
        <p:sp>
          <p:nvSpPr>
            <p:cNvPr id="19" name="Shape 14710"/>
            <p:cNvSpPr/>
            <p:nvPr/>
          </p:nvSpPr>
          <p:spPr>
            <a:xfrm>
              <a:off x="2155547" y="3480477"/>
              <a:ext cx="1324253" cy="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</a:ln>
          </p:spPr>
          <p:txBody>
            <a:bodyPr lIns="0" tIns="0" rIns="0" bIns="0"/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10757" y="1615924"/>
            <a:ext cx="2777667" cy="890806"/>
            <a:chOff x="5610757" y="1615924"/>
            <a:chExt cx="2777667" cy="890806"/>
          </a:xfrm>
        </p:grpSpPr>
        <p:sp>
          <p:nvSpPr>
            <p:cNvPr id="16" name="Shape 14706"/>
            <p:cNvSpPr/>
            <p:nvPr/>
          </p:nvSpPr>
          <p:spPr>
            <a:xfrm>
              <a:off x="7072900" y="1615924"/>
              <a:ext cx="95276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1200" b="1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uFill>
                    <a:solidFill>
                      <a:srgbClr val="F7AC12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sz="1200" b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Shape 14707"/>
            <p:cNvSpPr/>
            <p:nvPr/>
          </p:nvSpPr>
          <p:spPr>
            <a:xfrm>
              <a:off x="7072900" y="1829622"/>
              <a:ext cx="1315524" cy="677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r>
                <a:rPr lang="zh-CN" altLang="en-US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Roboto condensed"/>
                <a:ea typeface="Roboto condensed"/>
                <a:cs typeface="+mn-ea"/>
                <a:sym typeface="+mn-lt"/>
              </a:endParaRPr>
            </a:p>
          </p:txBody>
        </p:sp>
        <p:sp>
          <p:nvSpPr>
            <p:cNvPr id="20" name="Shape 14711"/>
            <p:cNvSpPr/>
            <p:nvPr/>
          </p:nvSpPr>
          <p:spPr>
            <a:xfrm flipH="1">
              <a:off x="5610757" y="1728022"/>
              <a:ext cx="1462098" cy="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</a:ln>
          </p:spPr>
          <p:txBody>
            <a:bodyPr lIns="0" tIns="0" rIns="0" bIns="0"/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10757" y="3367092"/>
            <a:ext cx="2777667" cy="890806"/>
            <a:chOff x="5610757" y="3367092"/>
            <a:chExt cx="2777667" cy="890806"/>
          </a:xfrm>
        </p:grpSpPr>
        <p:sp>
          <p:nvSpPr>
            <p:cNvPr id="14" name="Shape 14703"/>
            <p:cNvSpPr/>
            <p:nvPr/>
          </p:nvSpPr>
          <p:spPr>
            <a:xfrm>
              <a:off x="7072900" y="3367092"/>
              <a:ext cx="95276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>
                <a:defRPr sz="1200" b="1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200" b="1" dirty="0" smtClean="0">
                  <a:solidFill>
                    <a:srgbClr val="FF0000"/>
                  </a:solidFill>
                  <a:uFill>
                    <a:solidFill>
                      <a:srgbClr val="CD4E37"/>
                    </a:solidFill>
                  </a:u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sz="1200" b="1" dirty="0">
                <a:solidFill>
                  <a:srgbClr val="FF0000"/>
                </a:solidFill>
                <a:uFill>
                  <a:solidFill>
                    <a:srgbClr val="CD4E37"/>
                  </a:solidFill>
                </a:u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Shape 14704"/>
            <p:cNvSpPr/>
            <p:nvPr/>
          </p:nvSpPr>
          <p:spPr>
            <a:xfrm>
              <a:off x="7072900" y="3580790"/>
              <a:ext cx="1315524" cy="677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r>
                <a:rPr lang="zh-CN" altLang="en-US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Roboto condensed"/>
                  <a:ea typeface="Roboto condensed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Roboto condensed"/>
                <a:ea typeface="Roboto condensed"/>
                <a:cs typeface="+mn-ea"/>
                <a:sym typeface="+mn-lt"/>
              </a:endParaRPr>
            </a:p>
          </p:txBody>
        </p:sp>
        <p:sp>
          <p:nvSpPr>
            <p:cNvPr id="21" name="Shape 14712"/>
            <p:cNvSpPr/>
            <p:nvPr/>
          </p:nvSpPr>
          <p:spPr>
            <a:xfrm flipH="1">
              <a:off x="5610757" y="3436994"/>
              <a:ext cx="1462100" cy="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</a:ln>
          </p:spPr>
          <p:txBody>
            <a:bodyPr lIns="0" tIns="0" rIns="0" bIns="0"/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6" name="Shape 14713"/>
          <p:cNvSpPr/>
          <p:nvPr/>
        </p:nvSpPr>
        <p:spPr>
          <a:xfrm>
            <a:off x="4308257" y="2591799"/>
            <a:ext cx="487266" cy="479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34" y="13034"/>
                </a:moveTo>
                <a:cubicBezTo>
                  <a:pt x="20136" y="17876"/>
                  <a:pt x="15742" y="21600"/>
                  <a:pt x="10617" y="21600"/>
                </a:cubicBezTo>
                <a:cubicBezTo>
                  <a:pt x="8054" y="21600"/>
                  <a:pt x="5492" y="20483"/>
                  <a:pt x="3295" y="18621"/>
                </a:cubicBezTo>
                <a:cubicBezTo>
                  <a:pt x="1831" y="20483"/>
                  <a:pt x="1831" y="20483"/>
                  <a:pt x="1831" y="20483"/>
                </a:cubicBezTo>
                <a:cubicBezTo>
                  <a:pt x="1464" y="20483"/>
                  <a:pt x="1464" y="20483"/>
                  <a:pt x="1098" y="20483"/>
                </a:cubicBezTo>
                <a:cubicBezTo>
                  <a:pt x="732" y="20483"/>
                  <a:pt x="0" y="20110"/>
                  <a:pt x="0" y="19738"/>
                </a:cubicBezTo>
                <a:cubicBezTo>
                  <a:pt x="0" y="13407"/>
                  <a:pt x="0" y="13407"/>
                  <a:pt x="0" y="13407"/>
                </a:cubicBezTo>
                <a:cubicBezTo>
                  <a:pt x="0" y="13034"/>
                  <a:pt x="732" y="12662"/>
                  <a:pt x="1098" y="12662"/>
                </a:cubicBezTo>
                <a:cubicBezTo>
                  <a:pt x="7322" y="12662"/>
                  <a:pt x="7322" y="12662"/>
                  <a:pt x="7322" y="12662"/>
                </a:cubicBezTo>
                <a:cubicBezTo>
                  <a:pt x="7688" y="12662"/>
                  <a:pt x="8054" y="13034"/>
                  <a:pt x="8054" y="13407"/>
                </a:cubicBezTo>
                <a:cubicBezTo>
                  <a:pt x="8054" y="13779"/>
                  <a:pt x="8054" y="13779"/>
                  <a:pt x="8054" y="14152"/>
                </a:cubicBezTo>
                <a:cubicBezTo>
                  <a:pt x="5858" y="16014"/>
                  <a:pt x="5858" y="16014"/>
                  <a:pt x="5858" y="16014"/>
                </a:cubicBezTo>
                <a:cubicBezTo>
                  <a:pt x="7322" y="17131"/>
                  <a:pt x="9153" y="17876"/>
                  <a:pt x="10983" y="17876"/>
                </a:cubicBezTo>
                <a:cubicBezTo>
                  <a:pt x="13180" y="17876"/>
                  <a:pt x="15742" y="16759"/>
                  <a:pt x="16841" y="14524"/>
                </a:cubicBezTo>
                <a:cubicBezTo>
                  <a:pt x="17207" y="13779"/>
                  <a:pt x="17573" y="13407"/>
                  <a:pt x="17573" y="12662"/>
                </a:cubicBezTo>
                <a:cubicBezTo>
                  <a:pt x="17573" y="12662"/>
                  <a:pt x="17939" y="12662"/>
                  <a:pt x="17939" y="12662"/>
                </a:cubicBezTo>
                <a:cubicBezTo>
                  <a:pt x="20868" y="12662"/>
                  <a:pt x="20868" y="12662"/>
                  <a:pt x="20868" y="12662"/>
                </a:cubicBezTo>
                <a:cubicBezTo>
                  <a:pt x="20868" y="12662"/>
                  <a:pt x="21234" y="12662"/>
                  <a:pt x="21234" y="13034"/>
                </a:cubicBezTo>
                <a:cubicBezTo>
                  <a:pt x="21234" y="13034"/>
                  <a:pt x="21234" y="13034"/>
                  <a:pt x="21234" y="13034"/>
                </a:cubicBezTo>
                <a:close/>
                <a:moveTo>
                  <a:pt x="21600" y="7821"/>
                </a:moveTo>
                <a:cubicBezTo>
                  <a:pt x="21600" y="8566"/>
                  <a:pt x="21234" y="8938"/>
                  <a:pt x="20502" y="8938"/>
                </a:cubicBezTo>
                <a:cubicBezTo>
                  <a:pt x="14278" y="8938"/>
                  <a:pt x="14278" y="8938"/>
                  <a:pt x="14278" y="8938"/>
                </a:cubicBezTo>
                <a:cubicBezTo>
                  <a:pt x="13912" y="8938"/>
                  <a:pt x="13546" y="8566"/>
                  <a:pt x="13546" y="7821"/>
                </a:cubicBezTo>
                <a:cubicBezTo>
                  <a:pt x="13546" y="7821"/>
                  <a:pt x="13546" y="7448"/>
                  <a:pt x="13912" y="7448"/>
                </a:cubicBezTo>
                <a:cubicBezTo>
                  <a:pt x="15742" y="5214"/>
                  <a:pt x="15742" y="5214"/>
                  <a:pt x="15742" y="5214"/>
                </a:cubicBezTo>
                <a:cubicBezTo>
                  <a:pt x="14278" y="4097"/>
                  <a:pt x="12447" y="3352"/>
                  <a:pt x="10983" y="3352"/>
                </a:cubicBezTo>
                <a:cubicBezTo>
                  <a:pt x="8420" y="3352"/>
                  <a:pt x="6224" y="4841"/>
                  <a:pt x="4759" y="7076"/>
                </a:cubicBezTo>
                <a:cubicBezTo>
                  <a:pt x="4393" y="7448"/>
                  <a:pt x="4393" y="7821"/>
                  <a:pt x="4027" y="8566"/>
                </a:cubicBezTo>
                <a:cubicBezTo>
                  <a:pt x="4027" y="8938"/>
                  <a:pt x="3661" y="8938"/>
                  <a:pt x="3661" y="8938"/>
                </a:cubicBezTo>
                <a:cubicBezTo>
                  <a:pt x="732" y="8938"/>
                  <a:pt x="732" y="8938"/>
                  <a:pt x="732" y="8938"/>
                </a:cubicBezTo>
                <a:cubicBezTo>
                  <a:pt x="732" y="8938"/>
                  <a:pt x="366" y="8566"/>
                  <a:pt x="366" y="8566"/>
                </a:cubicBezTo>
                <a:cubicBezTo>
                  <a:pt x="366" y="8566"/>
                  <a:pt x="366" y="8193"/>
                  <a:pt x="366" y="8193"/>
                </a:cubicBezTo>
                <a:cubicBezTo>
                  <a:pt x="1464" y="3352"/>
                  <a:pt x="5858" y="0"/>
                  <a:pt x="10983" y="0"/>
                </a:cubicBezTo>
                <a:cubicBezTo>
                  <a:pt x="13546" y="0"/>
                  <a:pt x="16108" y="1117"/>
                  <a:pt x="18305" y="2979"/>
                </a:cubicBezTo>
                <a:cubicBezTo>
                  <a:pt x="20136" y="1117"/>
                  <a:pt x="20136" y="1117"/>
                  <a:pt x="20136" y="1117"/>
                </a:cubicBezTo>
                <a:cubicBezTo>
                  <a:pt x="20136" y="745"/>
                  <a:pt x="20502" y="745"/>
                  <a:pt x="20502" y="745"/>
                </a:cubicBezTo>
                <a:cubicBezTo>
                  <a:pt x="21234" y="745"/>
                  <a:pt x="21600" y="1117"/>
                  <a:pt x="21600" y="1490"/>
                </a:cubicBezTo>
                <a:lnTo>
                  <a:pt x="21600" y="7821"/>
                </a:lnTo>
                <a:close/>
              </a:path>
            </a:pathLst>
          </a:custGeom>
          <a:solidFill>
            <a:srgbClr val="808080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20905" y="1171855"/>
            <a:ext cx="1966671" cy="1659815"/>
            <a:chOff x="2920905" y="1171855"/>
            <a:chExt cx="1966671" cy="1659815"/>
          </a:xfrm>
        </p:grpSpPr>
        <p:sp>
          <p:nvSpPr>
            <p:cNvPr id="6" name="Shape 14693"/>
            <p:cNvSpPr/>
            <p:nvPr/>
          </p:nvSpPr>
          <p:spPr>
            <a:xfrm>
              <a:off x="2920905" y="1171855"/>
              <a:ext cx="1966671" cy="165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57" y="12384"/>
                  </a:moveTo>
                  <a:cubicBezTo>
                    <a:pt x="18057" y="12384"/>
                    <a:pt x="18057" y="12384"/>
                    <a:pt x="18057" y="12384"/>
                  </a:cubicBezTo>
                  <a:cubicBezTo>
                    <a:pt x="15921" y="12384"/>
                    <a:pt x="14125" y="13306"/>
                    <a:pt x="12620" y="15091"/>
                  </a:cubicBezTo>
                  <a:cubicBezTo>
                    <a:pt x="11116" y="16819"/>
                    <a:pt x="10387" y="19008"/>
                    <a:pt x="10387" y="21485"/>
                  </a:cubicBezTo>
                  <a:cubicBezTo>
                    <a:pt x="10387" y="21542"/>
                    <a:pt x="10387" y="21600"/>
                    <a:pt x="10387" y="21600"/>
                  </a:cubicBezTo>
                  <a:cubicBezTo>
                    <a:pt x="7669" y="21600"/>
                    <a:pt x="7669" y="21600"/>
                    <a:pt x="7669" y="21600"/>
                  </a:cubicBezTo>
                  <a:cubicBezTo>
                    <a:pt x="7815" y="21485"/>
                    <a:pt x="7960" y="21370"/>
                    <a:pt x="8106" y="21197"/>
                  </a:cubicBezTo>
                  <a:cubicBezTo>
                    <a:pt x="8494" y="20736"/>
                    <a:pt x="8689" y="20218"/>
                    <a:pt x="8689" y="19584"/>
                  </a:cubicBezTo>
                  <a:cubicBezTo>
                    <a:pt x="8689" y="18893"/>
                    <a:pt x="8494" y="18374"/>
                    <a:pt x="8106" y="17914"/>
                  </a:cubicBezTo>
                  <a:cubicBezTo>
                    <a:pt x="7718" y="17453"/>
                    <a:pt x="7232" y="17222"/>
                    <a:pt x="6698" y="17222"/>
                  </a:cubicBezTo>
                  <a:cubicBezTo>
                    <a:pt x="6164" y="17222"/>
                    <a:pt x="5679" y="17453"/>
                    <a:pt x="5291" y="17914"/>
                  </a:cubicBezTo>
                  <a:cubicBezTo>
                    <a:pt x="4902" y="18374"/>
                    <a:pt x="4708" y="18893"/>
                    <a:pt x="4708" y="19584"/>
                  </a:cubicBezTo>
                  <a:cubicBezTo>
                    <a:pt x="4708" y="20218"/>
                    <a:pt x="4902" y="20736"/>
                    <a:pt x="5291" y="21197"/>
                  </a:cubicBezTo>
                  <a:cubicBezTo>
                    <a:pt x="5436" y="21370"/>
                    <a:pt x="5582" y="21485"/>
                    <a:pt x="5728" y="21600"/>
                  </a:cubicBezTo>
                  <a:cubicBezTo>
                    <a:pt x="2961" y="21600"/>
                    <a:pt x="2961" y="21600"/>
                    <a:pt x="2961" y="21600"/>
                  </a:cubicBezTo>
                  <a:cubicBezTo>
                    <a:pt x="2961" y="21542"/>
                    <a:pt x="2961" y="21542"/>
                    <a:pt x="2961" y="21485"/>
                  </a:cubicBezTo>
                  <a:cubicBezTo>
                    <a:pt x="2961" y="21370"/>
                    <a:pt x="2961" y="21254"/>
                    <a:pt x="2961" y="21139"/>
                  </a:cubicBezTo>
                  <a:cubicBezTo>
                    <a:pt x="2961" y="20678"/>
                    <a:pt x="3009" y="20160"/>
                    <a:pt x="3009" y="19699"/>
                  </a:cubicBezTo>
                  <a:cubicBezTo>
                    <a:pt x="0" y="17683"/>
                    <a:pt x="0" y="17683"/>
                    <a:pt x="0" y="17683"/>
                  </a:cubicBezTo>
                  <a:cubicBezTo>
                    <a:pt x="194" y="16416"/>
                    <a:pt x="437" y="15149"/>
                    <a:pt x="825" y="13997"/>
                  </a:cubicBezTo>
                  <a:cubicBezTo>
                    <a:pt x="4174" y="14227"/>
                    <a:pt x="4174" y="14227"/>
                    <a:pt x="4174" y="14227"/>
                  </a:cubicBezTo>
                  <a:cubicBezTo>
                    <a:pt x="4611" y="13075"/>
                    <a:pt x="5145" y="12038"/>
                    <a:pt x="5776" y="11002"/>
                  </a:cubicBezTo>
                  <a:cubicBezTo>
                    <a:pt x="4126" y="7315"/>
                    <a:pt x="4126" y="7315"/>
                    <a:pt x="4126" y="7315"/>
                  </a:cubicBezTo>
                  <a:cubicBezTo>
                    <a:pt x="4466" y="6912"/>
                    <a:pt x="4805" y="6451"/>
                    <a:pt x="5145" y="6048"/>
                  </a:cubicBezTo>
                  <a:cubicBezTo>
                    <a:pt x="5485" y="5645"/>
                    <a:pt x="5825" y="5242"/>
                    <a:pt x="6213" y="4838"/>
                  </a:cubicBezTo>
                  <a:cubicBezTo>
                    <a:pt x="9125" y="6912"/>
                    <a:pt x="9125" y="6912"/>
                    <a:pt x="9125" y="6912"/>
                  </a:cubicBezTo>
                  <a:cubicBezTo>
                    <a:pt x="9999" y="6163"/>
                    <a:pt x="10873" y="5530"/>
                    <a:pt x="11795" y="5069"/>
                  </a:cubicBezTo>
                  <a:cubicBezTo>
                    <a:pt x="11795" y="922"/>
                    <a:pt x="11795" y="922"/>
                    <a:pt x="11795" y="922"/>
                  </a:cubicBezTo>
                  <a:cubicBezTo>
                    <a:pt x="12717" y="518"/>
                    <a:pt x="13737" y="230"/>
                    <a:pt x="14707" y="0"/>
                  </a:cubicBezTo>
                  <a:cubicBezTo>
                    <a:pt x="16455" y="3571"/>
                    <a:pt x="16455" y="3571"/>
                    <a:pt x="16455" y="3571"/>
                  </a:cubicBezTo>
                  <a:cubicBezTo>
                    <a:pt x="16989" y="3514"/>
                    <a:pt x="17523" y="3456"/>
                    <a:pt x="18057" y="3456"/>
                  </a:cubicBezTo>
                  <a:cubicBezTo>
                    <a:pt x="18057" y="6970"/>
                    <a:pt x="18057" y="6970"/>
                    <a:pt x="18057" y="6970"/>
                  </a:cubicBezTo>
                  <a:cubicBezTo>
                    <a:pt x="18105" y="6854"/>
                    <a:pt x="18154" y="6797"/>
                    <a:pt x="18202" y="6739"/>
                  </a:cubicBezTo>
                  <a:cubicBezTo>
                    <a:pt x="18591" y="6278"/>
                    <a:pt x="19076" y="6048"/>
                    <a:pt x="19610" y="6048"/>
                  </a:cubicBezTo>
                  <a:cubicBezTo>
                    <a:pt x="20144" y="6048"/>
                    <a:pt x="20629" y="6278"/>
                    <a:pt x="21018" y="6739"/>
                  </a:cubicBezTo>
                  <a:cubicBezTo>
                    <a:pt x="21406" y="7200"/>
                    <a:pt x="21600" y="7718"/>
                    <a:pt x="21600" y="8352"/>
                  </a:cubicBezTo>
                  <a:cubicBezTo>
                    <a:pt x="21600" y="9043"/>
                    <a:pt x="21406" y="9562"/>
                    <a:pt x="21018" y="10022"/>
                  </a:cubicBezTo>
                  <a:cubicBezTo>
                    <a:pt x="20629" y="10483"/>
                    <a:pt x="20144" y="10714"/>
                    <a:pt x="19610" y="10714"/>
                  </a:cubicBezTo>
                  <a:cubicBezTo>
                    <a:pt x="19076" y="10714"/>
                    <a:pt x="18591" y="10483"/>
                    <a:pt x="18202" y="10022"/>
                  </a:cubicBezTo>
                  <a:cubicBezTo>
                    <a:pt x="18154" y="9965"/>
                    <a:pt x="18105" y="9907"/>
                    <a:pt x="18057" y="9792"/>
                  </a:cubicBezTo>
                  <a:lnTo>
                    <a:pt x="18057" y="12384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536950" y="1823447"/>
              <a:ext cx="631032" cy="377428"/>
              <a:chOff x="4497388" y="3236913"/>
              <a:chExt cx="841376" cy="503238"/>
            </a:xfrm>
            <a:solidFill>
              <a:schemeClr val="bg1"/>
            </a:solidFill>
          </p:grpSpPr>
          <p:sp>
            <p:nvSpPr>
              <p:cNvPr id="29" name="Freeform 187"/>
              <p:cNvSpPr>
                <a:spLocks/>
              </p:cNvSpPr>
              <p:nvPr/>
            </p:nvSpPr>
            <p:spPr bwMode="auto">
              <a:xfrm>
                <a:off x="4497388" y="3236913"/>
                <a:ext cx="476250" cy="379413"/>
              </a:xfrm>
              <a:custGeom>
                <a:avLst/>
                <a:gdLst>
                  <a:gd name="T0" fmla="*/ 71 w 127"/>
                  <a:gd name="T1" fmla="*/ 4 h 101"/>
                  <a:gd name="T2" fmla="*/ 110 w 127"/>
                  <a:gd name="T3" fmla="*/ 10 h 101"/>
                  <a:gd name="T4" fmla="*/ 127 w 127"/>
                  <a:gd name="T5" fmla="*/ 26 h 101"/>
                  <a:gd name="T6" fmla="*/ 122 w 127"/>
                  <a:gd name="T7" fmla="*/ 26 h 101"/>
                  <a:gd name="T8" fmla="*/ 116 w 127"/>
                  <a:gd name="T9" fmla="*/ 26 h 101"/>
                  <a:gd name="T10" fmla="*/ 105 w 127"/>
                  <a:gd name="T11" fmla="*/ 17 h 101"/>
                  <a:gd name="T12" fmla="*/ 74 w 127"/>
                  <a:gd name="T13" fmla="*/ 12 h 101"/>
                  <a:gd name="T14" fmla="*/ 57 w 127"/>
                  <a:gd name="T15" fmla="*/ 20 h 101"/>
                  <a:gd name="T16" fmla="*/ 46 w 127"/>
                  <a:gd name="T17" fmla="*/ 34 h 101"/>
                  <a:gd name="T18" fmla="*/ 41 w 127"/>
                  <a:gd name="T19" fmla="*/ 37 h 101"/>
                  <a:gd name="T20" fmla="*/ 41 w 127"/>
                  <a:gd name="T21" fmla="*/ 37 h 101"/>
                  <a:gd name="T22" fmla="*/ 32 w 127"/>
                  <a:gd name="T23" fmla="*/ 37 h 101"/>
                  <a:gd name="T24" fmla="*/ 15 w 127"/>
                  <a:gd name="T25" fmla="*/ 50 h 101"/>
                  <a:gd name="T26" fmla="*/ 11 w 127"/>
                  <a:gd name="T27" fmla="*/ 71 h 101"/>
                  <a:gd name="T28" fmla="*/ 24 w 127"/>
                  <a:gd name="T29" fmla="*/ 88 h 101"/>
                  <a:gd name="T30" fmla="*/ 37 w 127"/>
                  <a:gd name="T31" fmla="*/ 92 h 101"/>
                  <a:gd name="T32" fmla="*/ 39 w 127"/>
                  <a:gd name="T33" fmla="*/ 101 h 101"/>
                  <a:gd name="T34" fmla="*/ 19 w 127"/>
                  <a:gd name="T35" fmla="*/ 95 h 101"/>
                  <a:gd name="T36" fmla="*/ 3 w 127"/>
                  <a:gd name="T37" fmla="*/ 73 h 101"/>
                  <a:gd name="T38" fmla="*/ 7 w 127"/>
                  <a:gd name="T39" fmla="*/ 45 h 101"/>
                  <a:gd name="T40" fmla="*/ 30 w 127"/>
                  <a:gd name="T41" fmla="*/ 29 h 101"/>
                  <a:gd name="T42" fmla="*/ 39 w 127"/>
                  <a:gd name="T43" fmla="*/ 28 h 101"/>
                  <a:gd name="T44" fmla="*/ 52 w 127"/>
                  <a:gd name="T45" fmla="*/ 13 h 101"/>
                  <a:gd name="T46" fmla="*/ 71 w 127"/>
                  <a:gd name="T4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7" h="101">
                    <a:moveTo>
                      <a:pt x="71" y="4"/>
                    </a:moveTo>
                    <a:cubicBezTo>
                      <a:pt x="85" y="0"/>
                      <a:pt x="99" y="3"/>
                      <a:pt x="110" y="10"/>
                    </a:cubicBezTo>
                    <a:cubicBezTo>
                      <a:pt x="117" y="14"/>
                      <a:pt x="122" y="19"/>
                      <a:pt x="127" y="26"/>
                    </a:cubicBezTo>
                    <a:cubicBezTo>
                      <a:pt x="125" y="26"/>
                      <a:pt x="124" y="26"/>
                      <a:pt x="122" y="26"/>
                    </a:cubicBezTo>
                    <a:cubicBezTo>
                      <a:pt x="120" y="26"/>
                      <a:pt x="118" y="26"/>
                      <a:pt x="116" y="26"/>
                    </a:cubicBezTo>
                    <a:cubicBezTo>
                      <a:pt x="113" y="23"/>
                      <a:pt x="109" y="20"/>
                      <a:pt x="105" y="17"/>
                    </a:cubicBezTo>
                    <a:cubicBezTo>
                      <a:pt x="96" y="12"/>
                      <a:pt x="85" y="10"/>
                      <a:pt x="74" y="12"/>
                    </a:cubicBezTo>
                    <a:cubicBezTo>
                      <a:pt x="67" y="14"/>
                      <a:pt x="62" y="17"/>
                      <a:pt x="57" y="20"/>
                    </a:cubicBezTo>
                    <a:cubicBezTo>
                      <a:pt x="52" y="24"/>
                      <a:pt x="49" y="29"/>
                      <a:pt x="46" y="34"/>
                    </a:cubicBezTo>
                    <a:cubicBezTo>
                      <a:pt x="45" y="36"/>
                      <a:pt x="43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8" y="36"/>
                      <a:pt x="35" y="37"/>
                      <a:pt x="32" y="37"/>
                    </a:cubicBezTo>
                    <a:cubicBezTo>
                      <a:pt x="24" y="39"/>
                      <a:pt x="18" y="44"/>
                      <a:pt x="15" y="50"/>
                    </a:cubicBezTo>
                    <a:cubicBezTo>
                      <a:pt x="11" y="56"/>
                      <a:pt x="10" y="63"/>
                      <a:pt x="11" y="71"/>
                    </a:cubicBezTo>
                    <a:cubicBezTo>
                      <a:pt x="13" y="78"/>
                      <a:pt x="18" y="84"/>
                      <a:pt x="24" y="88"/>
                    </a:cubicBezTo>
                    <a:cubicBezTo>
                      <a:pt x="28" y="90"/>
                      <a:pt x="32" y="91"/>
                      <a:pt x="37" y="92"/>
                    </a:cubicBezTo>
                    <a:cubicBezTo>
                      <a:pt x="37" y="95"/>
                      <a:pt x="38" y="98"/>
                      <a:pt x="39" y="101"/>
                    </a:cubicBezTo>
                    <a:cubicBezTo>
                      <a:pt x="32" y="101"/>
                      <a:pt x="25" y="99"/>
                      <a:pt x="19" y="95"/>
                    </a:cubicBezTo>
                    <a:cubicBezTo>
                      <a:pt x="11" y="90"/>
                      <a:pt x="5" y="83"/>
                      <a:pt x="3" y="73"/>
                    </a:cubicBezTo>
                    <a:cubicBezTo>
                      <a:pt x="0" y="63"/>
                      <a:pt x="2" y="53"/>
                      <a:pt x="7" y="45"/>
                    </a:cubicBezTo>
                    <a:cubicBezTo>
                      <a:pt x="12" y="37"/>
                      <a:pt x="20" y="31"/>
                      <a:pt x="30" y="29"/>
                    </a:cubicBezTo>
                    <a:cubicBezTo>
                      <a:pt x="33" y="28"/>
                      <a:pt x="36" y="28"/>
                      <a:pt x="39" y="28"/>
                    </a:cubicBezTo>
                    <a:cubicBezTo>
                      <a:pt x="42" y="22"/>
                      <a:pt x="47" y="17"/>
                      <a:pt x="52" y="13"/>
                    </a:cubicBezTo>
                    <a:cubicBezTo>
                      <a:pt x="57" y="9"/>
                      <a:pt x="64" y="5"/>
                      <a:pt x="7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Freeform 188"/>
              <p:cNvSpPr>
                <a:spLocks noEditPoints="1"/>
              </p:cNvSpPr>
              <p:nvPr/>
            </p:nvSpPr>
            <p:spPr bwMode="auto">
              <a:xfrm>
                <a:off x="4632326" y="3333751"/>
                <a:ext cx="706438" cy="406400"/>
              </a:xfrm>
              <a:custGeom>
                <a:avLst/>
                <a:gdLst>
                  <a:gd name="T0" fmla="*/ 37 w 188"/>
                  <a:gd name="T1" fmla="*/ 24 h 108"/>
                  <a:gd name="T2" fmla="*/ 41 w 188"/>
                  <a:gd name="T3" fmla="*/ 24 h 108"/>
                  <a:gd name="T4" fmla="*/ 86 w 188"/>
                  <a:gd name="T5" fmla="*/ 0 h 108"/>
                  <a:gd name="T6" fmla="*/ 126 w 188"/>
                  <a:gd name="T7" fmla="*/ 17 h 108"/>
                  <a:gd name="T8" fmla="*/ 145 w 188"/>
                  <a:gd name="T9" fmla="*/ 13 h 108"/>
                  <a:gd name="T10" fmla="*/ 188 w 188"/>
                  <a:gd name="T11" fmla="*/ 56 h 108"/>
                  <a:gd name="T12" fmla="*/ 145 w 188"/>
                  <a:gd name="T13" fmla="*/ 100 h 108"/>
                  <a:gd name="T14" fmla="*/ 123 w 188"/>
                  <a:gd name="T15" fmla="*/ 94 h 108"/>
                  <a:gd name="T16" fmla="*/ 86 w 188"/>
                  <a:gd name="T17" fmla="*/ 108 h 108"/>
                  <a:gd name="T18" fmla="*/ 51 w 188"/>
                  <a:gd name="T19" fmla="*/ 94 h 108"/>
                  <a:gd name="T20" fmla="*/ 37 w 188"/>
                  <a:gd name="T21" fmla="*/ 97 h 108"/>
                  <a:gd name="T22" fmla="*/ 0 w 188"/>
                  <a:gd name="T23" fmla="*/ 61 h 108"/>
                  <a:gd name="T24" fmla="*/ 37 w 188"/>
                  <a:gd name="T25" fmla="*/ 24 h 108"/>
                  <a:gd name="T26" fmla="*/ 37 w 188"/>
                  <a:gd name="T27" fmla="*/ 33 h 108"/>
                  <a:gd name="T28" fmla="*/ 9 w 188"/>
                  <a:gd name="T29" fmla="*/ 61 h 108"/>
                  <a:gd name="T30" fmla="*/ 37 w 188"/>
                  <a:gd name="T31" fmla="*/ 88 h 108"/>
                  <a:gd name="T32" fmla="*/ 49 w 188"/>
                  <a:gd name="T33" fmla="*/ 85 h 108"/>
                  <a:gd name="T34" fmla="*/ 55 w 188"/>
                  <a:gd name="T35" fmla="*/ 86 h 108"/>
                  <a:gd name="T36" fmla="*/ 55 w 188"/>
                  <a:gd name="T37" fmla="*/ 86 h 108"/>
                  <a:gd name="T38" fmla="*/ 86 w 188"/>
                  <a:gd name="T39" fmla="*/ 99 h 108"/>
                  <a:gd name="T40" fmla="*/ 119 w 188"/>
                  <a:gd name="T41" fmla="*/ 85 h 108"/>
                  <a:gd name="T42" fmla="*/ 125 w 188"/>
                  <a:gd name="T43" fmla="*/ 85 h 108"/>
                  <a:gd name="T44" fmla="*/ 125 w 188"/>
                  <a:gd name="T45" fmla="*/ 85 h 108"/>
                  <a:gd name="T46" fmla="*/ 145 w 188"/>
                  <a:gd name="T47" fmla="*/ 91 h 108"/>
                  <a:gd name="T48" fmla="*/ 179 w 188"/>
                  <a:gd name="T49" fmla="*/ 56 h 108"/>
                  <a:gd name="T50" fmla="*/ 145 w 188"/>
                  <a:gd name="T51" fmla="*/ 22 h 108"/>
                  <a:gd name="T52" fmla="*/ 127 w 188"/>
                  <a:gd name="T53" fmla="*/ 26 h 108"/>
                  <a:gd name="T54" fmla="*/ 121 w 188"/>
                  <a:gd name="T55" fmla="*/ 25 h 108"/>
                  <a:gd name="T56" fmla="*/ 121 w 188"/>
                  <a:gd name="T57" fmla="*/ 25 h 108"/>
                  <a:gd name="T58" fmla="*/ 86 w 188"/>
                  <a:gd name="T59" fmla="*/ 9 h 108"/>
                  <a:gd name="T60" fmla="*/ 48 w 188"/>
                  <a:gd name="T61" fmla="*/ 31 h 108"/>
                  <a:gd name="T62" fmla="*/ 43 w 188"/>
                  <a:gd name="T63" fmla="*/ 34 h 108"/>
                  <a:gd name="T64" fmla="*/ 43 w 188"/>
                  <a:gd name="T65" fmla="*/ 34 h 108"/>
                  <a:gd name="T66" fmla="*/ 37 w 188"/>
                  <a:gd name="T67" fmla="*/ 3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8" h="108">
                    <a:moveTo>
                      <a:pt x="37" y="24"/>
                    </a:moveTo>
                    <a:cubicBezTo>
                      <a:pt x="38" y="24"/>
                      <a:pt x="40" y="24"/>
                      <a:pt x="41" y="24"/>
                    </a:cubicBezTo>
                    <a:cubicBezTo>
                      <a:pt x="51" y="9"/>
                      <a:pt x="68" y="0"/>
                      <a:pt x="86" y="0"/>
                    </a:cubicBezTo>
                    <a:cubicBezTo>
                      <a:pt x="101" y="0"/>
                      <a:pt x="116" y="6"/>
                      <a:pt x="126" y="17"/>
                    </a:cubicBezTo>
                    <a:cubicBezTo>
                      <a:pt x="132" y="14"/>
                      <a:pt x="138" y="13"/>
                      <a:pt x="145" y="13"/>
                    </a:cubicBezTo>
                    <a:cubicBezTo>
                      <a:pt x="169" y="13"/>
                      <a:pt x="188" y="32"/>
                      <a:pt x="188" y="56"/>
                    </a:cubicBezTo>
                    <a:cubicBezTo>
                      <a:pt x="188" y="80"/>
                      <a:pt x="169" y="100"/>
                      <a:pt x="145" y="100"/>
                    </a:cubicBezTo>
                    <a:cubicBezTo>
                      <a:pt x="137" y="100"/>
                      <a:pt x="129" y="98"/>
                      <a:pt x="123" y="94"/>
                    </a:cubicBezTo>
                    <a:cubicBezTo>
                      <a:pt x="113" y="103"/>
                      <a:pt x="100" y="108"/>
                      <a:pt x="86" y="108"/>
                    </a:cubicBezTo>
                    <a:cubicBezTo>
                      <a:pt x="73" y="108"/>
                      <a:pt x="61" y="103"/>
                      <a:pt x="51" y="94"/>
                    </a:cubicBezTo>
                    <a:cubicBezTo>
                      <a:pt x="46" y="96"/>
                      <a:pt x="42" y="97"/>
                      <a:pt x="37" y="97"/>
                    </a:cubicBezTo>
                    <a:cubicBezTo>
                      <a:pt x="17" y="97"/>
                      <a:pt x="0" y="81"/>
                      <a:pt x="0" y="61"/>
                    </a:cubicBezTo>
                    <a:cubicBezTo>
                      <a:pt x="0" y="40"/>
                      <a:pt x="17" y="24"/>
                      <a:pt x="37" y="24"/>
                    </a:cubicBezTo>
                    <a:close/>
                    <a:moveTo>
                      <a:pt x="37" y="33"/>
                    </a:moveTo>
                    <a:cubicBezTo>
                      <a:pt x="22" y="33"/>
                      <a:pt x="9" y="45"/>
                      <a:pt x="9" y="61"/>
                    </a:cubicBezTo>
                    <a:cubicBezTo>
                      <a:pt x="9" y="76"/>
                      <a:pt x="22" y="88"/>
                      <a:pt x="37" y="88"/>
                    </a:cubicBezTo>
                    <a:cubicBezTo>
                      <a:pt x="41" y="88"/>
                      <a:pt x="45" y="87"/>
                      <a:pt x="49" y="85"/>
                    </a:cubicBezTo>
                    <a:cubicBezTo>
                      <a:pt x="51" y="84"/>
                      <a:pt x="53" y="84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63" y="94"/>
                      <a:pt x="74" y="99"/>
                      <a:pt x="86" y="99"/>
                    </a:cubicBezTo>
                    <a:cubicBezTo>
                      <a:pt x="99" y="99"/>
                      <a:pt x="110" y="94"/>
                      <a:pt x="119" y="85"/>
                    </a:cubicBezTo>
                    <a:cubicBezTo>
                      <a:pt x="120" y="84"/>
                      <a:pt x="123" y="83"/>
                      <a:pt x="125" y="85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30" y="89"/>
                      <a:pt x="137" y="91"/>
                      <a:pt x="145" y="91"/>
                    </a:cubicBezTo>
                    <a:cubicBezTo>
                      <a:pt x="164" y="91"/>
                      <a:pt x="179" y="76"/>
                      <a:pt x="179" y="56"/>
                    </a:cubicBezTo>
                    <a:cubicBezTo>
                      <a:pt x="179" y="37"/>
                      <a:pt x="164" y="22"/>
                      <a:pt x="145" y="22"/>
                    </a:cubicBezTo>
                    <a:cubicBezTo>
                      <a:pt x="139" y="22"/>
                      <a:pt x="133" y="23"/>
                      <a:pt x="127" y="26"/>
                    </a:cubicBezTo>
                    <a:cubicBezTo>
                      <a:pt x="125" y="28"/>
                      <a:pt x="123" y="27"/>
                      <a:pt x="121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13" y="15"/>
                      <a:pt x="100" y="9"/>
                      <a:pt x="86" y="9"/>
                    </a:cubicBezTo>
                    <a:cubicBezTo>
                      <a:pt x="70" y="9"/>
                      <a:pt x="56" y="17"/>
                      <a:pt x="48" y="31"/>
                    </a:cubicBezTo>
                    <a:cubicBezTo>
                      <a:pt x="47" y="33"/>
                      <a:pt x="45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3"/>
                      <a:pt x="39" y="33"/>
                      <a:pt x="3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237247" y="2831669"/>
            <a:ext cx="1985850" cy="1644122"/>
            <a:chOff x="4237247" y="2831669"/>
            <a:chExt cx="1985850" cy="1644122"/>
          </a:xfrm>
        </p:grpSpPr>
        <p:sp>
          <p:nvSpPr>
            <p:cNvPr id="8" name="Shape 14695"/>
            <p:cNvSpPr/>
            <p:nvPr/>
          </p:nvSpPr>
          <p:spPr>
            <a:xfrm>
              <a:off x="4237247" y="2831669"/>
              <a:ext cx="1985850" cy="1644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60" y="9082"/>
                  </a:moveTo>
                  <a:cubicBezTo>
                    <a:pt x="5629" y="9082"/>
                    <a:pt x="7457" y="8209"/>
                    <a:pt x="8900" y="6404"/>
                  </a:cubicBezTo>
                  <a:cubicBezTo>
                    <a:pt x="10391" y="4658"/>
                    <a:pt x="11113" y="2504"/>
                    <a:pt x="11161" y="0"/>
                  </a:cubicBezTo>
                  <a:cubicBezTo>
                    <a:pt x="13181" y="0"/>
                    <a:pt x="13181" y="0"/>
                    <a:pt x="13181" y="0"/>
                  </a:cubicBezTo>
                  <a:cubicBezTo>
                    <a:pt x="13181" y="0"/>
                    <a:pt x="13181" y="58"/>
                    <a:pt x="13181" y="58"/>
                  </a:cubicBezTo>
                  <a:cubicBezTo>
                    <a:pt x="12796" y="524"/>
                    <a:pt x="12604" y="1106"/>
                    <a:pt x="12604" y="1747"/>
                  </a:cubicBezTo>
                  <a:cubicBezTo>
                    <a:pt x="12604" y="2387"/>
                    <a:pt x="12796" y="2969"/>
                    <a:pt x="13181" y="3377"/>
                  </a:cubicBezTo>
                  <a:cubicBezTo>
                    <a:pt x="13566" y="3843"/>
                    <a:pt x="13999" y="4075"/>
                    <a:pt x="14528" y="4075"/>
                  </a:cubicBezTo>
                  <a:cubicBezTo>
                    <a:pt x="15106" y="4075"/>
                    <a:pt x="15539" y="3843"/>
                    <a:pt x="15923" y="3377"/>
                  </a:cubicBezTo>
                  <a:cubicBezTo>
                    <a:pt x="16308" y="2969"/>
                    <a:pt x="16501" y="2387"/>
                    <a:pt x="16501" y="1747"/>
                  </a:cubicBezTo>
                  <a:cubicBezTo>
                    <a:pt x="16501" y="1106"/>
                    <a:pt x="16308" y="524"/>
                    <a:pt x="15923" y="58"/>
                  </a:cubicBezTo>
                  <a:cubicBezTo>
                    <a:pt x="15923" y="58"/>
                    <a:pt x="15875" y="0"/>
                    <a:pt x="15875" y="0"/>
                  </a:cubicBezTo>
                  <a:cubicBezTo>
                    <a:pt x="18665" y="0"/>
                    <a:pt x="18665" y="0"/>
                    <a:pt x="18665" y="0"/>
                  </a:cubicBezTo>
                  <a:cubicBezTo>
                    <a:pt x="18665" y="640"/>
                    <a:pt x="18665" y="1281"/>
                    <a:pt x="18617" y="1863"/>
                  </a:cubicBezTo>
                  <a:cubicBezTo>
                    <a:pt x="21600" y="3843"/>
                    <a:pt x="21600" y="3843"/>
                    <a:pt x="21600" y="3843"/>
                  </a:cubicBezTo>
                  <a:cubicBezTo>
                    <a:pt x="21456" y="4949"/>
                    <a:pt x="21215" y="5997"/>
                    <a:pt x="20927" y="7045"/>
                  </a:cubicBezTo>
                  <a:cubicBezTo>
                    <a:pt x="17415" y="7278"/>
                    <a:pt x="17415" y="7278"/>
                    <a:pt x="17415" y="7278"/>
                  </a:cubicBezTo>
                  <a:cubicBezTo>
                    <a:pt x="16982" y="8442"/>
                    <a:pt x="16453" y="9548"/>
                    <a:pt x="15779" y="10654"/>
                  </a:cubicBezTo>
                  <a:cubicBezTo>
                    <a:pt x="17559" y="14148"/>
                    <a:pt x="17559" y="14148"/>
                    <a:pt x="17559" y="14148"/>
                  </a:cubicBezTo>
                  <a:cubicBezTo>
                    <a:pt x="17222" y="14613"/>
                    <a:pt x="16886" y="15021"/>
                    <a:pt x="16549" y="15487"/>
                  </a:cubicBezTo>
                  <a:cubicBezTo>
                    <a:pt x="16164" y="15894"/>
                    <a:pt x="15827" y="16302"/>
                    <a:pt x="15442" y="16709"/>
                  </a:cubicBezTo>
                  <a:cubicBezTo>
                    <a:pt x="12508" y="14613"/>
                    <a:pt x="12508" y="14613"/>
                    <a:pt x="12508" y="14613"/>
                  </a:cubicBezTo>
                  <a:cubicBezTo>
                    <a:pt x="11594" y="15429"/>
                    <a:pt x="10680" y="16069"/>
                    <a:pt x="9718" y="16593"/>
                  </a:cubicBezTo>
                  <a:cubicBezTo>
                    <a:pt x="9718" y="20727"/>
                    <a:pt x="9718" y="20727"/>
                    <a:pt x="9718" y="20727"/>
                  </a:cubicBezTo>
                  <a:cubicBezTo>
                    <a:pt x="8804" y="21134"/>
                    <a:pt x="7890" y="21425"/>
                    <a:pt x="6927" y="21600"/>
                  </a:cubicBezTo>
                  <a:cubicBezTo>
                    <a:pt x="5196" y="17990"/>
                    <a:pt x="5196" y="17990"/>
                    <a:pt x="5196" y="17990"/>
                  </a:cubicBezTo>
                  <a:cubicBezTo>
                    <a:pt x="4666" y="18049"/>
                    <a:pt x="4137" y="18107"/>
                    <a:pt x="3656" y="18107"/>
                  </a:cubicBezTo>
                  <a:cubicBezTo>
                    <a:pt x="3608" y="18107"/>
                    <a:pt x="3608" y="18107"/>
                    <a:pt x="3560" y="18107"/>
                  </a:cubicBezTo>
                  <a:cubicBezTo>
                    <a:pt x="3560" y="14439"/>
                    <a:pt x="3560" y="14439"/>
                    <a:pt x="3560" y="14439"/>
                  </a:cubicBezTo>
                  <a:cubicBezTo>
                    <a:pt x="3512" y="14555"/>
                    <a:pt x="3416" y="14672"/>
                    <a:pt x="3319" y="14788"/>
                  </a:cubicBezTo>
                  <a:cubicBezTo>
                    <a:pt x="2935" y="15254"/>
                    <a:pt x="2453" y="15487"/>
                    <a:pt x="1924" y="15487"/>
                  </a:cubicBezTo>
                  <a:cubicBezTo>
                    <a:pt x="1395" y="15487"/>
                    <a:pt x="914" y="15254"/>
                    <a:pt x="529" y="14788"/>
                  </a:cubicBezTo>
                  <a:cubicBezTo>
                    <a:pt x="192" y="14381"/>
                    <a:pt x="0" y="13798"/>
                    <a:pt x="0" y="13158"/>
                  </a:cubicBezTo>
                  <a:cubicBezTo>
                    <a:pt x="0" y="12518"/>
                    <a:pt x="192" y="11935"/>
                    <a:pt x="529" y="11470"/>
                  </a:cubicBezTo>
                  <a:cubicBezTo>
                    <a:pt x="914" y="11004"/>
                    <a:pt x="1395" y="10771"/>
                    <a:pt x="1924" y="10771"/>
                  </a:cubicBezTo>
                  <a:cubicBezTo>
                    <a:pt x="2453" y="10771"/>
                    <a:pt x="2935" y="11004"/>
                    <a:pt x="3319" y="11470"/>
                  </a:cubicBezTo>
                  <a:cubicBezTo>
                    <a:pt x="3416" y="11586"/>
                    <a:pt x="3512" y="11702"/>
                    <a:pt x="3560" y="11819"/>
                  </a:cubicBezTo>
                  <a:lnTo>
                    <a:pt x="3560" y="9082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938469" y="3289087"/>
              <a:ext cx="583406" cy="583406"/>
              <a:chOff x="5751513" y="4441826"/>
              <a:chExt cx="777875" cy="777875"/>
            </a:xfrm>
            <a:solidFill>
              <a:schemeClr val="bg1"/>
            </a:solidFill>
          </p:grpSpPr>
          <p:sp>
            <p:nvSpPr>
              <p:cNvPr id="32" name="Freeform 199"/>
              <p:cNvSpPr>
                <a:spLocks noEditPoints="1"/>
              </p:cNvSpPr>
              <p:nvPr/>
            </p:nvSpPr>
            <p:spPr bwMode="auto">
              <a:xfrm>
                <a:off x="5973763" y="4660901"/>
                <a:ext cx="338138" cy="341313"/>
              </a:xfrm>
              <a:custGeom>
                <a:avLst/>
                <a:gdLst>
                  <a:gd name="T0" fmla="*/ 45 w 90"/>
                  <a:gd name="T1" fmla="*/ 0 h 91"/>
                  <a:gd name="T2" fmla="*/ 90 w 90"/>
                  <a:gd name="T3" fmla="*/ 45 h 91"/>
                  <a:gd name="T4" fmla="*/ 45 w 90"/>
                  <a:gd name="T5" fmla="*/ 91 h 91"/>
                  <a:gd name="T6" fmla="*/ 0 w 90"/>
                  <a:gd name="T7" fmla="*/ 45 h 91"/>
                  <a:gd name="T8" fmla="*/ 45 w 90"/>
                  <a:gd name="T9" fmla="*/ 0 h 91"/>
                  <a:gd name="T10" fmla="*/ 45 w 90"/>
                  <a:gd name="T11" fmla="*/ 12 h 91"/>
                  <a:gd name="T12" fmla="*/ 12 w 90"/>
                  <a:gd name="T13" fmla="*/ 45 h 91"/>
                  <a:gd name="T14" fmla="*/ 45 w 90"/>
                  <a:gd name="T15" fmla="*/ 78 h 91"/>
                  <a:gd name="T16" fmla="*/ 78 w 90"/>
                  <a:gd name="T17" fmla="*/ 45 h 91"/>
                  <a:gd name="T18" fmla="*/ 45 w 90"/>
                  <a:gd name="T1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91">
                    <a:moveTo>
                      <a:pt x="45" y="0"/>
                    </a:moveTo>
                    <a:cubicBezTo>
                      <a:pt x="70" y="0"/>
                      <a:pt x="90" y="20"/>
                      <a:pt x="90" y="45"/>
                    </a:cubicBezTo>
                    <a:cubicBezTo>
                      <a:pt x="90" y="70"/>
                      <a:pt x="70" y="91"/>
                      <a:pt x="45" y="91"/>
                    </a:cubicBezTo>
                    <a:cubicBezTo>
                      <a:pt x="20" y="91"/>
                      <a:pt x="0" y="70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lose/>
                    <a:moveTo>
                      <a:pt x="45" y="12"/>
                    </a:moveTo>
                    <a:cubicBezTo>
                      <a:pt x="26" y="12"/>
                      <a:pt x="12" y="27"/>
                      <a:pt x="12" y="45"/>
                    </a:cubicBezTo>
                    <a:cubicBezTo>
                      <a:pt x="12" y="64"/>
                      <a:pt x="26" y="78"/>
                      <a:pt x="45" y="78"/>
                    </a:cubicBezTo>
                    <a:cubicBezTo>
                      <a:pt x="63" y="78"/>
                      <a:pt x="78" y="64"/>
                      <a:pt x="78" y="45"/>
                    </a:cubicBezTo>
                    <a:cubicBezTo>
                      <a:pt x="78" y="27"/>
                      <a:pt x="63" y="12"/>
                      <a:pt x="4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Freeform 200"/>
              <p:cNvSpPr>
                <a:spLocks/>
              </p:cNvSpPr>
              <p:nvPr/>
            </p:nvSpPr>
            <p:spPr bwMode="auto">
              <a:xfrm>
                <a:off x="6119813" y="4441826"/>
                <a:ext cx="44450" cy="161925"/>
              </a:xfrm>
              <a:custGeom>
                <a:avLst/>
                <a:gdLst>
                  <a:gd name="T0" fmla="*/ 0 w 12"/>
                  <a:gd name="T1" fmla="*/ 37 h 43"/>
                  <a:gd name="T2" fmla="*/ 6 w 12"/>
                  <a:gd name="T3" fmla="*/ 43 h 43"/>
                  <a:gd name="T4" fmla="*/ 12 w 12"/>
                  <a:gd name="T5" fmla="*/ 37 h 43"/>
                  <a:gd name="T6" fmla="*/ 12 w 12"/>
                  <a:gd name="T7" fmla="*/ 6 h 43"/>
                  <a:gd name="T8" fmla="*/ 6 w 12"/>
                  <a:gd name="T9" fmla="*/ 0 h 43"/>
                  <a:gd name="T10" fmla="*/ 0 w 12"/>
                  <a:gd name="T11" fmla="*/ 6 h 43"/>
                  <a:gd name="T12" fmla="*/ 0 w 12"/>
                  <a:gd name="T13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0" y="37"/>
                    </a:moveTo>
                    <a:cubicBezTo>
                      <a:pt x="0" y="40"/>
                      <a:pt x="2" y="43"/>
                      <a:pt x="6" y="43"/>
                    </a:cubicBezTo>
                    <a:cubicBezTo>
                      <a:pt x="9" y="43"/>
                      <a:pt x="12" y="40"/>
                      <a:pt x="12" y="3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7"/>
                      <a:pt x="0" y="37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Freeform 201"/>
              <p:cNvSpPr>
                <a:spLocks/>
              </p:cNvSpPr>
              <p:nvPr/>
            </p:nvSpPr>
            <p:spPr bwMode="auto">
              <a:xfrm>
                <a:off x="6119813" y="5073651"/>
                <a:ext cx="44450" cy="146050"/>
              </a:xfrm>
              <a:custGeom>
                <a:avLst/>
                <a:gdLst>
                  <a:gd name="T0" fmla="*/ 0 w 12"/>
                  <a:gd name="T1" fmla="*/ 33 h 39"/>
                  <a:gd name="T2" fmla="*/ 6 w 12"/>
                  <a:gd name="T3" fmla="*/ 39 h 39"/>
                  <a:gd name="T4" fmla="*/ 12 w 12"/>
                  <a:gd name="T5" fmla="*/ 33 h 39"/>
                  <a:gd name="T6" fmla="*/ 12 w 12"/>
                  <a:gd name="T7" fmla="*/ 6 h 39"/>
                  <a:gd name="T8" fmla="*/ 6 w 12"/>
                  <a:gd name="T9" fmla="*/ 0 h 39"/>
                  <a:gd name="T10" fmla="*/ 0 w 12"/>
                  <a:gd name="T11" fmla="*/ 6 h 39"/>
                  <a:gd name="T12" fmla="*/ 0 w 12"/>
                  <a:gd name="T13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0" y="33"/>
                    </a:moveTo>
                    <a:cubicBezTo>
                      <a:pt x="0" y="36"/>
                      <a:pt x="2" y="39"/>
                      <a:pt x="6" y="39"/>
                    </a:cubicBezTo>
                    <a:cubicBezTo>
                      <a:pt x="9" y="39"/>
                      <a:pt x="12" y="36"/>
                      <a:pt x="12" y="3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Freeform 202"/>
              <p:cNvSpPr>
                <a:spLocks/>
              </p:cNvSpPr>
              <p:nvPr/>
            </p:nvSpPr>
            <p:spPr bwMode="auto">
              <a:xfrm>
                <a:off x="6367463" y="4806951"/>
                <a:ext cx="161925" cy="44450"/>
              </a:xfrm>
              <a:custGeom>
                <a:avLst/>
                <a:gdLst>
                  <a:gd name="T0" fmla="*/ 6 w 43"/>
                  <a:gd name="T1" fmla="*/ 0 h 12"/>
                  <a:gd name="T2" fmla="*/ 0 w 43"/>
                  <a:gd name="T3" fmla="*/ 6 h 12"/>
                  <a:gd name="T4" fmla="*/ 6 w 43"/>
                  <a:gd name="T5" fmla="*/ 12 h 12"/>
                  <a:gd name="T6" fmla="*/ 37 w 43"/>
                  <a:gd name="T7" fmla="*/ 12 h 12"/>
                  <a:gd name="T8" fmla="*/ 43 w 43"/>
                  <a:gd name="T9" fmla="*/ 6 h 12"/>
                  <a:gd name="T10" fmla="*/ 37 w 43"/>
                  <a:gd name="T11" fmla="*/ 0 h 12"/>
                  <a:gd name="T12" fmla="*/ 6 w 4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40" y="12"/>
                      <a:pt x="43" y="10"/>
                      <a:pt x="43" y="6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Freeform 203"/>
              <p:cNvSpPr>
                <a:spLocks/>
              </p:cNvSpPr>
              <p:nvPr/>
            </p:nvSpPr>
            <p:spPr bwMode="auto">
              <a:xfrm>
                <a:off x="5751513" y="4806951"/>
                <a:ext cx="146050" cy="44450"/>
              </a:xfrm>
              <a:custGeom>
                <a:avLst/>
                <a:gdLst>
                  <a:gd name="T0" fmla="*/ 6 w 39"/>
                  <a:gd name="T1" fmla="*/ 0 h 12"/>
                  <a:gd name="T2" fmla="*/ 0 w 39"/>
                  <a:gd name="T3" fmla="*/ 6 h 12"/>
                  <a:gd name="T4" fmla="*/ 6 w 39"/>
                  <a:gd name="T5" fmla="*/ 12 h 12"/>
                  <a:gd name="T6" fmla="*/ 33 w 39"/>
                  <a:gd name="T7" fmla="*/ 12 h 12"/>
                  <a:gd name="T8" fmla="*/ 39 w 39"/>
                  <a:gd name="T9" fmla="*/ 6 h 12"/>
                  <a:gd name="T10" fmla="*/ 33 w 39"/>
                  <a:gd name="T11" fmla="*/ 0 h 12"/>
                  <a:gd name="T12" fmla="*/ 6 w 3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6" y="12"/>
                      <a:pt x="39" y="10"/>
                      <a:pt x="39" y="6"/>
                    </a:cubicBezTo>
                    <a:cubicBezTo>
                      <a:pt x="39" y="3"/>
                      <a:pt x="36" y="0"/>
                      <a:pt x="33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7" name="Freeform 204"/>
              <p:cNvSpPr>
                <a:spLocks/>
              </p:cNvSpPr>
              <p:nvPr/>
            </p:nvSpPr>
            <p:spPr bwMode="auto">
              <a:xfrm>
                <a:off x="6329363" y="4622801"/>
                <a:ext cx="155575" cy="109538"/>
              </a:xfrm>
              <a:custGeom>
                <a:avLst/>
                <a:gdLst>
                  <a:gd name="T0" fmla="*/ 4 w 41"/>
                  <a:gd name="T1" fmla="*/ 17 h 29"/>
                  <a:gd name="T2" fmla="*/ 2 w 41"/>
                  <a:gd name="T3" fmla="*/ 25 h 29"/>
                  <a:gd name="T4" fmla="*/ 10 w 41"/>
                  <a:gd name="T5" fmla="*/ 27 h 29"/>
                  <a:gd name="T6" fmla="*/ 37 w 41"/>
                  <a:gd name="T7" fmla="*/ 12 h 29"/>
                  <a:gd name="T8" fmla="*/ 39 w 41"/>
                  <a:gd name="T9" fmla="*/ 4 h 29"/>
                  <a:gd name="T10" fmla="*/ 31 w 41"/>
                  <a:gd name="T11" fmla="*/ 1 h 29"/>
                  <a:gd name="T12" fmla="*/ 4 w 41"/>
                  <a:gd name="T13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9">
                    <a:moveTo>
                      <a:pt x="4" y="17"/>
                    </a:moveTo>
                    <a:cubicBezTo>
                      <a:pt x="1" y="19"/>
                      <a:pt x="0" y="22"/>
                      <a:pt x="2" y="25"/>
                    </a:cubicBezTo>
                    <a:cubicBezTo>
                      <a:pt x="4" y="28"/>
                      <a:pt x="7" y="29"/>
                      <a:pt x="10" y="27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40" y="10"/>
                      <a:pt x="41" y="7"/>
                      <a:pt x="39" y="4"/>
                    </a:cubicBezTo>
                    <a:cubicBezTo>
                      <a:pt x="38" y="1"/>
                      <a:pt x="34" y="0"/>
                      <a:pt x="31" y="1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8" name="Freeform 206"/>
              <p:cNvSpPr>
                <a:spLocks/>
              </p:cNvSpPr>
              <p:nvPr/>
            </p:nvSpPr>
            <p:spPr bwMode="auto">
              <a:xfrm>
                <a:off x="5800726" y="4938713"/>
                <a:ext cx="134938" cy="101600"/>
              </a:xfrm>
              <a:custGeom>
                <a:avLst/>
                <a:gdLst>
                  <a:gd name="T0" fmla="*/ 3 w 36"/>
                  <a:gd name="T1" fmla="*/ 15 h 27"/>
                  <a:gd name="T2" fmla="*/ 1 w 36"/>
                  <a:gd name="T3" fmla="*/ 23 h 27"/>
                  <a:gd name="T4" fmla="*/ 9 w 36"/>
                  <a:gd name="T5" fmla="*/ 25 h 27"/>
                  <a:gd name="T6" fmla="*/ 32 w 36"/>
                  <a:gd name="T7" fmla="*/ 12 h 27"/>
                  <a:gd name="T8" fmla="*/ 35 w 36"/>
                  <a:gd name="T9" fmla="*/ 4 h 27"/>
                  <a:gd name="T10" fmla="*/ 26 w 36"/>
                  <a:gd name="T11" fmla="*/ 1 h 27"/>
                  <a:gd name="T12" fmla="*/ 3 w 36"/>
                  <a:gd name="T13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7">
                    <a:moveTo>
                      <a:pt x="3" y="15"/>
                    </a:moveTo>
                    <a:cubicBezTo>
                      <a:pt x="1" y="16"/>
                      <a:pt x="0" y="20"/>
                      <a:pt x="1" y="23"/>
                    </a:cubicBezTo>
                    <a:cubicBezTo>
                      <a:pt x="3" y="26"/>
                      <a:pt x="7" y="27"/>
                      <a:pt x="9" y="25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5" y="10"/>
                      <a:pt x="36" y="7"/>
                      <a:pt x="35" y="4"/>
                    </a:cubicBezTo>
                    <a:cubicBezTo>
                      <a:pt x="33" y="1"/>
                      <a:pt x="29" y="0"/>
                      <a:pt x="26" y="1"/>
                    </a:cubicBezTo>
                    <a:cubicBezTo>
                      <a:pt x="3" y="15"/>
                      <a:pt x="3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Freeform 207"/>
              <p:cNvSpPr>
                <a:spLocks/>
              </p:cNvSpPr>
              <p:nvPr/>
            </p:nvSpPr>
            <p:spPr bwMode="auto">
              <a:xfrm>
                <a:off x="6240463" y="4487863"/>
                <a:ext cx="107950" cy="153988"/>
              </a:xfrm>
              <a:custGeom>
                <a:avLst/>
                <a:gdLst>
                  <a:gd name="T0" fmla="*/ 2 w 29"/>
                  <a:gd name="T1" fmla="*/ 31 h 41"/>
                  <a:gd name="T2" fmla="*/ 4 w 29"/>
                  <a:gd name="T3" fmla="*/ 39 h 41"/>
                  <a:gd name="T4" fmla="*/ 12 w 29"/>
                  <a:gd name="T5" fmla="*/ 37 h 41"/>
                  <a:gd name="T6" fmla="*/ 28 w 29"/>
                  <a:gd name="T7" fmla="*/ 10 h 41"/>
                  <a:gd name="T8" fmla="*/ 25 w 29"/>
                  <a:gd name="T9" fmla="*/ 2 h 41"/>
                  <a:gd name="T10" fmla="*/ 17 w 29"/>
                  <a:gd name="T11" fmla="*/ 4 h 41"/>
                  <a:gd name="T12" fmla="*/ 2 w 29"/>
                  <a:gd name="T13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1">
                    <a:moveTo>
                      <a:pt x="2" y="31"/>
                    </a:moveTo>
                    <a:cubicBezTo>
                      <a:pt x="0" y="34"/>
                      <a:pt x="1" y="37"/>
                      <a:pt x="4" y="39"/>
                    </a:cubicBezTo>
                    <a:cubicBezTo>
                      <a:pt x="7" y="41"/>
                      <a:pt x="10" y="40"/>
                      <a:pt x="12" y="3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7"/>
                      <a:pt x="28" y="4"/>
                      <a:pt x="25" y="2"/>
                    </a:cubicBezTo>
                    <a:cubicBezTo>
                      <a:pt x="22" y="0"/>
                      <a:pt x="19" y="1"/>
                      <a:pt x="17" y="4"/>
                    </a:cubicBezTo>
                    <a:cubicBezTo>
                      <a:pt x="2" y="31"/>
                      <a:pt x="2" y="31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Freeform 208"/>
              <p:cNvSpPr>
                <a:spLocks/>
              </p:cNvSpPr>
              <p:nvPr/>
            </p:nvSpPr>
            <p:spPr bwMode="auto">
              <a:xfrm>
                <a:off x="5932488" y="5035551"/>
                <a:ext cx="101600" cy="139700"/>
              </a:xfrm>
              <a:custGeom>
                <a:avLst/>
                <a:gdLst>
                  <a:gd name="T0" fmla="*/ 2 w 27"/>
                  <a:gd name="T1" fmla="*/ 27 h 37"/>
                  <a:gd name="T2" fmla="*/ 4 w 27"/>
                  <a:gd name="T3" fmla="*/ 35 h 37"/>
                  <a:gd name="T4" fmla="*/ 12 w 27"/>
                  <a:gd name="T5" fmla="*/ 33 h 37"/>
                  <a:gd name="T6" fmla="*/ 26 w 27"/>
                  <a:gd name="T7" fmla="*/ 10 h 37"/>
                  <a:gd name="T8" fmla="*/ 23 w 27"/>
                  <a:gd name="T9" fmla="*/ 1 h 37"/>
                  <a:gd name="T10" fmla="*/ 15 w 27"/>
                  <a:gd name="T11" fmla="*/ 4 h 37"/>
                  <a:gd name="T12" fmla="*/ 2 w 27"/>
                  <a:gd name="T13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7">
                    <a:moveTo>
                      <a:pt x="2" y="27"/>
                    </a:moveTo>
                    <a:cubicBezTo>
                      <a:pt x="0" y="30"/>
                      <a:pt x="1" y="33"/>
                      <a:pt x="4" y="35"/>
                    </a:cubicBezTo>
                    <a:cubicBezTo>
                      <a:pt x="7" y="37"/>
                      <a:pt x="11" y="36"/>
                      <a:pt x="12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7"/>
                      <a:pt x="26" y="3"/>
                      <a:pt x="23" y="1"/>
                    </a:cubicBezTo>
                    <a:cubicBezTo>
                      <a:pt x="20" y="0"/>
                      <a:pt x="17" y="1"/>
                      <a:pt x="15" y="4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209"/>
              <p:cNvSpPr>
                <a:spLocks/>
              </p:cNvSpPr>
              <p:nvPr/>
            </p:nvSpPr>
            <p:spPr bwMode="auto">
              <a:xfrm>
                <a:off x="5932488" y="4487863"/>
                <a:ext cx="107950" cy="153988"/>
              </a:xfrm>
              <a:custGeom>
                <a:avLst/>
                <a:gdLst>
                  <a:gd name="T0" fmla="*/ 17 w 29"/>
                  <a:gd name="T1" fmla="*/ 37 h 41"/>
                  <a:gd name="T2" fmla="*/ 25 w 29"/>
                  <a:gd name="T3" fmla="*/ 39 h 41"/>
                  <a:gd name="T4" fmla="*/ 28 w 29"/>
                  <a:gd name="T5" fmla="*/ 31 h 41"/>
                  <a:gd name="T6" fmla="*/ 12 w 29"/>
                  <a:gd name="T7" fmla="*/ 4 h 41"/>
                  <a:gd name="T8" fmla="*/ 4 w 29"/>
                  <a:gd name="T9" fmla="*/ 2 h 41"/>
                  <a:gd name="T10" fmla="*/ 2 w 29"/>
                  <a:gd name="T11" fmla="*/ 10 h 41"/>
                  <a:gd name="T12" fmla="*/ 17 w 29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1">
                    <a:moveTo>
                      <a:pt x="17" y="37"/>
                    </a:moveTo>
                    <a:cubicBezTo>
                      <a:pt x="19" y="40"/>
                      <a:pt x="23" y="41"/>
                      <a:pt x="25" y="39"/>
                    </a:cubicBezTo>
                    <a:cubicBezTo>
                      <a:pt x="28" y="37"/>
                      <a:pt x="29" y="34"/>
                      <a:pt x="28" y="3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7" y="0"/>
                      <a:pt x="4" y="2"/>
                    </a:cubicBezTo>
                    <a:cubicBezTo>
                      <a:pt x="1" y="4"/>
                      <a:pt x="0" y="7"/>
                      <a:pt x="2" y="10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210"/>
              <p:cNvSpPr>
                <a:spLocks/>
              </p:cNvSpPr>
              <p:nvPr/>
            </p:nvSpPr>
            <p:spPr bwMode="auto">
              <a:xfrm>
                <a:off x="6246813" y="5035551"/>
                <a:ext cx="101600" cy="139700"/>
              </a:xfrm>
              <a:custGeom>
                <a:avLst/>
                <a:gdLst>
                  <a:gd name="T0" fmla="*/ 15 w 27"/>
                  <a:gd name="T1" fmla="*/ 33 h 37"/>
                  <a:gd name="T2" fmla="*/ 23 w 27"/>
                  <a:gd name="T3" fmla="*/ 35 h 37"/>
                  <a:gd name="T4" fmla="*/ 26 w 27"/>
                  <a:gd name="T5" fmla="*/ 27 h 37"/>
                  <a:gd name="T6" fmla="*/ 12 w 27"/>
                  <a:gd name="T7" fmla="*/ 4 h 37"/>
                  <a:gd name="T8" fmla="*/ 4 w 27"/>
                  <a:gd name="T9" fmla="*/ 1 h 37"/>
                  <a:gd name="T10" fmla="*/ 2 w 27"/>
                  <a:gd name="T11" fmla="*/ 10 h 37"/>
                  <a:gd name="T12" fmla="*/ 15 w 27"/>
                  <a:gd name="T13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7">
                    <a:moveTo>
                      <a:pt x="15" y="33"/>
                    </a:moveTo>
                    <a:cubicBezTo>
                      <a:pt x="17" y="36"/>
                      <a:pt x="20" y="37"/>
                      <a:pt x="23" y="35"/>
                    </a:cubicBezTo>
                    <a:cubicBezTo>
                      <a:pt x="26" y="33"/>
                      <a:pt x="27" y="30"/>
                      <a:pt x="26" y="27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7" y="0"/>
                      <a:pt x="4" y="1"/>
                    </a:cubicBezTo>
                    <a:cubicBezTo>
                      <a:pt x="1" y="3"/>
                      <a:pt x="0" y="7"/>
                      <a:pt x="2" y="10"/>
                    </a:cubicBezTo>
                    <a:cubicBezTo>
                      <a:pt x="15" y="33"/>
                      <a:pt x="15" y="33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211"/>
              <p:cNvSpPr>
                <a:spLocks/>
              </p:cNvSpPr>
              <p:nvPr/>
            </p:nvSpPr>
            <p:spPr bwMode="auto">
              <a:xfrm>
                <a:off x="5800726" y="4622801"/>
                <a:ext cx="149225" cy="109538"/>
              </a:xfrm>
              <a:custGeom>
                <a:avLst/>
                <a:gdLst>
                  <a:gd name="T0" fmla="*/ 30 w 40"/>
                  <a:gd name="T1" fmla="*/ 27 h 29"/>
                  <a:gd name="T2" fmla="*/ 38 w 40"/>
                  <a:gd name="T3" fmla="*/ 25 h 29"/>
                  <a:gd name="T4" fmla="*/ 36 w 40"/>
                  <a:gd name="T5" fmla="*/ 17 h 29"/>
                  <a:gd name="T6" fmla="*/ 9 w 40"/>
                  <a:gd name="T7" fmla="*/ 1 h 29"/>
                  <a:gd name="T8" fmla="*/ 1 w 40"/>
                  <a:gd name="T9" fmla="*/ 4 h 29"/>
                  <a:gd name="T10" fmla="*/ 3 w 40"/>
                  <a:gd name="T11" fmla="*/ 12 h 29"/>
                  <a:gd name="T12" fmla="*/ 30 w 40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9">
                    <a:moveTo>
                      <a:pt x="30" y="27"/>
                    </a:moveTo>
                    <a:cubicBezTo>
                      <a:pt x="33" y="29"/>
                      <a:pt x="37" y="28"/>
                      <a:pt x="38" y="25"/>
                    </a:cubicBezTo>
                    <a:cubicBezTo>
                      <a:pt x="40" y="22"/>
                      <a:pt x="39" y="19"/>
                      <a:pt x="36" y="1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0"/>
                      <a:pt x="3" y="1"/>
                      <a:pt x="1" y="4"/>
                    </a:cubicBezTo>
                    <a:cubicBezTo>
                      <a:pt x="0" y="7"/>
                      <a:pt x="1" y="10"/>
                      <a:pt x="3" y="12"/>
                    </a:cubicBezTo>
                    <a:cubicBezTo>
                      <a:pt x="30" y="27"/>
                      <a:pt x="30" y="27"/>
                      <a:pt x="3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 212"/>
              <p:cNvSpPr>
                <a:spLocks/>
              </p:cNvSpPr>
              <p:nvPr/>
            </p:nvSpPr>
            <p:spPr bwMode="auto">
              <a:xfrm>
                <a:off x="6345238" y="4938713"/>
                <a:ext cx="139700" cy="101600"/>
              </a:xfrm>
              <a:custGeom>
                <a:avLst/>
                <a:gdLst>
                  <a:gd name="T0" fmla="*/ 27 w 37"/>
                  <a:gd name="T1" fmla="*/ 25 h 27"/>
                  <a:gd name="T2" fmla="*/ 35 w 37"/>
                  <a:gd name="T3" fmla="*/ 23 h 27"/>
                  <a:gd name="T4" fmla="*/ 33 w 37"/>
                  <a:gd name="T5" fmla="*/ 15 h 27"/>
                  <a:gd name="T6" fmla="*/ 10 w 37"/>
                  <a:gd name="T7" fmla="*/ 1 h 27"/>
                  <a:gd name="T8" fmla="*/ 2 w 37"/>
                  <a:gd name="T9" fmla="*/ 4 h 27"/>
                  <a:gd name="T10" fmla="*/ 4 w 37"/>
                  <a:gd name="T11" fmla="*/ 12 h 27"/>
                  <a:gd name="T12" fmla="*/ 27 w 37"/>
                  <a:gd name="T1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7">
                    <a:moveTo>
                      <a:pt x="27" y="25"/>
                    </a:moveTo>
                    <a:cubicBezTo>
                      <a:pt x="30" y="27"/>
                      <a:pt x="34" y="26"/>
                      <a:pt x="35" y="23"/>
                    </a:cubicBezTo>
                    <a:cubicBezTo>
                      <a:pt x="37" y="20"/>
                      <a:pt x="36" y="16"/>
                      <a:pt x="33" y="1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3" y="1"/>
                      <a:pt x="2" y="4"/>
                    </a:cubicBezTo>
                    <a:cubicBezTo>
                      <a:pt x="0" y="7"/>
                      <a:pt x="1" y="10"/>
                      <a:pt x="4" y="12"/>
                    </a:cubicBezTo>
                    <a:cubicBezTo>
                      <a:pt x="27" y="25"/>
                      <a:pt x="27" y="25"/>
                      <a:pt x="2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565026" y="1166625"/>
            <a:ext cx="1652841" cy="1975387"/>
            <a:chOff x="4565026" y="1166625"/>
            <a:chExt cx="1652841" cy="1975387"/>
          </a:xfrm>
        </p:grpSpPr>
        <p:sp>
          <p:nvSpPr>
            <p:cNvPr id="7" name="Shape 14694"/>
            <p:cNvSpPr/>
            <p:nvPr/>
          </p:nvSpPr>
          <p:spPr>
            <a:xfrm>
              <a:off x="4565026" y="1166625"/>
              <a:ext cx="1652841" cy="1975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5" y="18210"/>
                  </a:moveTo>
                  <a:cubicBezTo>
                    <a:pt x="14785" y="18210"/>
                    <a:pt x="14785" y="18210"/>
                    <a:pt x="14785" y="18210"/>
                  </a:cubicBezTo>
                  <a:cubicBezTo>
                    <a:pt x="14785" y="18210"/>
                    <a:pt x="14843" y="18258"/>
                    <a:pt x="14843" y="18258"/>
                  </a:cubicBezTo>
                  <a:cubicBezTo>
                    <a:pt x="15305" y="18646"/>
                    <a:pt x="15536" y="19130"/>
                    <a:pt x="15536" y="19663"/>
                  </a:cubicBezTo>
                  <a:cubicBezTo>
                    <a:pt x="15536" y="20196"/>
                    <a:pt x="15305" y="20680"/>
                    <a:pt x="14843" y="21019"/>
                  </a:cubicBezTo>
                  <a:cubicBezTo>
                    <a:pt x="14381" y="21406"/>
                    <a:pt x="13861" y="21600"/>
                    <a:pt x="13168" y="21600"/>
                  </a:cubicBezTo>
                  <a:cubicBezTo>
                    <a:pt x="12533" y="21600"/>
                    <a:pt x="12013" y="21406"/>
                    <a:pt x="11551" y="21019"/>
                  </a:cubicBezTo>
                  <a:cubicBezTo>
                    <a:pt x="11089" y="20680"/>
                    <a:pt x="10858" y="20196"/>
                    <a:pt x="10858" y="19663"/>
                  </a:cubicBezTo>
                  <a:cubicBezTo>
                    <a:pt x="10858" y="19130"/>
                    <a:pt x="11089" y="18646"/>
                    <a:pt x="11551" y="18258"/>
                  </a:cubicBezTo>
                  <a:cubicBezTo>
                    <a:pt x="11551" y="18258"/>
                    <a:pt x="11551" y="18210"/>
                    <a:pt x="11551" y="18210"/>
                  </a:cubicBezTo>
                  <a:cubicBezTo>
                    <a:pt x="9125" y="18210"/>
                    <a:pt x="9125" y="18210"/>
                    <a:pt x="9125" y="18210"/>
                  </a:cubicBezTo>
                  <a:cubicBezTo>
                    <a:pt x="9125" y="18210"/>
                    <a:pt x="9125" y="18161"/>
                    <a:pt x="9125" y="18113"/>
                  </a:cubicBezTo>
                  <a:cubicBezTo>
                    <a:pt x="9125" y="16030"/>
                    <a:pt x="8201" y="14190"/>
                    <a:pt x="6411" y="12737"/>
                  </a:cubicBezTo>
                  <a:cubicBezTo>
                    <a:pt x="4678" y="11236"/>
                    <a:pt x="2483" y="10461"/>
                    <a:pt x="0" y="10461"/>
                  </a:cubicBezTo>
                  <a:cubicBezTo>
                    <a:pt x="0" y="8282"/>
                    <a:pt x="0" y="8282"/>
                    <a:pt x="0" y="8282"/>
                  </a:cubicBezTo>
                  <a:cubicBezTo>
                    <a:pt x="58" y="8378"/>
                    <a:pt x="116" y="8427"/>
                    <a:pt x="173" y="8475"/>
                  </a:cubicBezTo>
                  <a:cubicBezTo>
                    <a:pt x="635" y="8863"/>
                    <a:pt x="1213" y="9057"/>
                    <a:pt x="1848" y="9057"/>
                  </a:cubicBezTo>
                  <a:cubicBezTo>
                    <a:pt x="2483" y="9057"/>
                    <a:pt x="3061" y="8863"/>
                    <a:pt x="3523" y="8475"/>
                  </a:cubicBezTo>
                  <a:cubicBezTo>
                    <a:pt x="3985" y="8088"/>
                    <a:pt x="4216" y="7652"/>
                    <a:pt x="4216" y="7071"/>
                  </a:cubicBezTo>
                  <a:cubicBezTo>
                    <a:pt x="4216" y="6538"/>
                    <a:pt x="3985" y="6102"/>
                    <a:pt x="3523" y="5715"/>
                  </a:cubicBezTo>
                  <a:cubicBezTo>
                    <a:pt x="3061" y="5327"/>
                    <a:pt x="2483" y="5134"/>
                    <a:pt x="1848" y="5134"/>
                  </a:cubicBezTo>
                  <a:cubicBezTo>
                    <a:pt x="1213" y="5134"/>
                    <a:pt x="635" y="5327"/>
                    <a:pt x="173" y="5715"/>
                  </a:cubicBezTo>
                  <a:cubicBezTo>
                    <a:pt x="116" y="5763"/>
                    <a:pt x="58" y="5812"/>
                    <a:pt x="0" y="5909"/>
                  </a:cubicBezTo>
                  <a:cubicBezTo>
                    <a:pt x="0" y="2954"/>
                    <a:pt x="0" y="2954"/>
                    <a:pt x="0" y="2954"/>
                  </a:cubicBezTo>
                  <a:cubicBezTo>
                    <a:pt x="58" y="2954"/>
                    <a:pt x="58" y="2954"/>
                    <a:pt x="116" y="2954"/>
                  </a:cubicBezTo>
                  <a:cubicBezTo>
                    <a:pt x="693" y="2954"/>
                    <a:pt x="1271" y="2954"/>
                    <a:pt x="1848" y="3003"/>
                  </a:cubicBezTo>
                  <a:cubicBezTo>
                    <a:pt x="3870" y="0"/>
                    <a:pt x="3870" y="0"/>
                    <a:pt x="3870" y="0"/>
                  </a:cubicBezTo>
                  <a:cubicBezTo>
                    <a:pt x="5025" y="194"/>
                    <a:pt x="6180" y="387"/>
                    <a:pt x="7277" y="726"/>
                  </a:cubicBezTo>
                  <a:cubicBezTo>
                    <a:pt x="7277" y="4165"/>
                    <a:pt x="7277" y="4165"/>
                    <a:pt x="7277" y="4165"/>
                  </a:cubicBezTo>
                  <a:cubicBezTo>
                    <a:pt x="8490" y="4601"/>
                    <a:pt x="9645" y="5134"/>
                    <a:pt x="10742" y="5812"/>
                  </a:cubicBezTo>
                  <a:cubicBezTo>
                    <a:pt x="14207" y="4068"/>
                    <a:pt x="14207" y="4068"/>
                    <a:pt x="14207" y="4068"/>
                  </a:cubicBezTo>
                  <a:cubicBezTo>
                    <a:pt x="14670" y="4407"/>
                    <a:pt x="15132" y="4746"/>
                    <a:pt x="15594" y="5134"/>
                  </a:cubicBezTo>
                  <a:cubicBezTo>
                    <a:pt x="15940" y="5473"/>
                    <a:pt x="16287" y="5763"/>
                    <a:pt x="16633" y="6102"/>
                  </a:cubicBezTo>
                  <a:cubicBezTo>
                    <a:pt x="14554" y="9008"/>
                    <a:pt x="14554" y="9008"/>
                    <a:pt x="14554" y="9008"/>
                  </a:cubicBezTo>
                  <a:cubicBezTo>
                    <a:pt x="15363" y="9880"/>
                    <a:pt x="16056" y="10848"/>
                    <a:pt x="16633" y="11817"/>
                  </a:cubicBezTo>
                  <a:cubicBezTo>
                    <a:pt x="20734" y="11817"/>
                    <a:pt x="20734" y="11817"/>
                    <a:pt x="20734" y="11817"/>
                  </a:cubicBezTo>
                  <a:cubicBezTo>
                    <a:pt x="21080" y="12737"/>
                    <a:pt x="21369" y="13657"/>
                    <a:pt x="21600" y="14578"/>
                  </a:cubicBezTo>
                  <a:cubicBezTo>
                    <a:pt x="18077" y="16515"/>
                    <a:pt x="18077" y="16515"/>
                    <a:pt x="18077" y="16515"/>
                  </a:cubicBezTo>
                  <a:cubicBezTo>
                    <a:pt x="18135" y="17048"/>
                    <a:pt x="18135" y="17580"/>
                    <a:pt x="18135" y="18113"/>
                  </a:cubicBezTo>
                  <a:cubicBezTo>
                    <a:pt x="18135" y="18161"/>
                    <a:pt x="18135" y="18161"/>
                    <a:pt x="18135" y="182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93789" y="1897866"/>
              <a:ext cx="595313" cy="560785"/>
              <a:chOff x="6964363" y="4452938"/>
              <a:chExt cx="793750" cy="747713"/>
            </a:xfrm>
            <a:solidFill>
              <a:schemeClr val="bg1"/>
            </a:solidFill>
          </p:grpSpPr>
          <p:sp>
            <p:nvSpPr>
              <p:cNvPr id="46" name="Freeform 222"/>
              <p:cNvSpPr>
                <a:spLocks noEditPoints="1"/>
              </p:cNvSpPr>
              <p:nvPr/>
            </p:nvSpPr>
            <p:spPr bwMode="auto">
              <a:xfrm>
                <a:off x="6964363" y="4452938"/>
                <a:ext cx="793750" cy="387350"/>
              </a:xfrm>
              <a:custGeom>
                <a:avLst/>
                <a:gdLst>
                  <a:gd name="T0" fmla="*/ 158 w 211"/>
                  <a:gd name="T1" fmla="*/ 47 h 103"/>
                  <a:gd name="T2" fmla="*/ 127 w 211"/>
                  <a:gd name="T3" fmla="*/ 18 h 103"/>
                  <a:gd name="T4" fmla="*/ 76 w 211"/>
                  <a:gd name="T5" fmla="*/ 30 h 103"/>
                  <a:gd name="T6" fmla="*/ 76 w 211"/>
                  <a:gd name="T7" fmla="*/ 30 h 103"/>
                  <a:gd name="T8" fmla="*/ 68 w 211"/>
                  <a:gd name="T9" fmla="*/ 30 h 103"/>
                  <a:gd name="T10" fmla="*/ 15 w 211"/>
                  <a:gd name="T11" fmla="*/ 52 h 103"/>
                  <a:gd name="T12" fmla="*/ 31 w 211"/>
                  <a:gd name="T13" fmla="*/ 87 h 103"/>
                  <a:gd name="T14" fmla="*/ 179 w 211"/>
                  <a:gd name="T15" fmla="*/ 91 h 103"/>
                  <a:gd name="T16" fmla="*/ 196 w 211"/>
                  <a:gd name="T17" fmla="*/ 72 h 103"/>
                  <a:gd name="T18" fmla="*/ 166 w 211"/>
                  <a:gd name="T19" fmla="*/ 52 h 103"/>
                  <a:gd name="T20" fmla="*/ 166 w 211"/>
                  <a:gd name="T21" fmla="*/ 52 h 103"/>
                  <a:gd name="T22" fmla="*/ 158 w 211"/>
                  <a:gd name="T23" fmla="*/ 48 h 103"/>
                  <a:gd name="T24" fmla="*/ 158 w 211"/>
                  <a:gd name="T25" fmla="*/ 47 h 103"/>
                  <a:gd name="T26" fmla="*/ 168 w 211"/>
                  <a:gd name="T27" fmla="*/ 39 h 103"/>
                  <a:gd name="T28" fmla="*/ 208 w 211"/>
                  <a:gd name="T29" fmla="*/ 73 h 103"/>
                  <a:gd name="T30" fmla="*/ 183 w 211"/>
                  <a:gd name="T31" fmla="*/ 103 h 103"/>
                  <a:gd name="T32" fmla="*/ 180 w 211"/>
                  <a:gd name="T33" fmla="*/ 103 h 103"/>
                  <a:gd name="T34" fmla="*/ 180 w 211"/>
                  <a:gd name="T35" fmla="*/ 103 h 103"/>
                  <a:gd name="T36" fmla="*/ 30 w 211"/>
                  <a:gd name="T37" fmla="*/ 99 h 103"/>
                  <a:gd name="T38" fmla="*/ 26 w 211"/>
                  <a:gd name="T39" fmla="*/ 98 h 103"/>
                  <a:gd name="T40" fmla="*/ 26 w 211"/>
                  <a:gd name="T41" fmla="*/ 98 h 103"/>
                  <a:gd name="T42" fmla="*/ 3 w 211"/>
                  <a:gd name="T43" fmla="*/ 50 h 103"/>
                  <a:gd name="T44" fmla="*/ 71 w 211"/>
                  <a:gd name="T45" fmla="*/ 18 h 103"/>
                  <a:gd name="T46" fmla="*/ 130 w 211"/>
                  <a:gd name="T47" fmla="*/ 7 h 103"/>
                  <a:gd name="T48" fmla="*/ 168 w 211"/>
                  <a:gd name="T49" fmla="*/ 3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1" h="103">
                    <a:moveTo>
                      <a:pt x="158" y="47"/>
                    </a:moveTo>
                    <a:cubicBezTo>
                      <a:pt x="155" y="32"/>
                      <a:pt x="141" y="22"/>
                      <a:pt x="127" y="18"/>
                    </a:cubicBezTo>
                    <a:cubicBezTo>
                      <a:pt x="109" y="13"/>
                      <a:pt x="89" y="16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4" y="32"/>
                      <a:pt x="70" y="32"/>
                      <a:pt x="68" y="30"/>
                    </a:cubicBezTo>
                    <a:cubicBezTo>
                      <a:pt x="47" y="14"/>
                      <a:pt x="19" y="29"/>
                      <a:pt x="15" y="52"/>
                    </a:cubicBezTo>
                    <a:cubicBezTo>
                      <a:pt x="12" y="64"/>
                      <a:pt x="17" y="77"/>
                      <a:pt x="31" y="87"/>
                    </a:cubicBezTo>
                    <a:cubicBezTo>
                      <a:pt x="179" y="91"/>
                      <a:pt x="179" y="91"/>
                      <a:pt x="179" y="91"/>
                    </a:cubicBezTo>
                    <a:cubicBezTo>
                      <a:pt x="190" y="87"/>
                      <a:pt x="196" y="79"/>
                      <a:pt x="196" y="72"/>
                    </a:cubicBezTo>
                    <a:cubicBezTo>
                      <a:pt x="198" y="55"/>
                      <a:pt x="181" y="47"/>
                      <a:pt x="166" y="52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3" y="53"/>
                      <a:pt x="160" y="51"/>
                      <a:pt x="158" y="48"/>
                    </a:cubicBezTo>
                    <a:cubicBezTo>
                      <a:pt x="158" y="48"/>
                      <a:pt x="158" y="47"/>
                      <a:pt x="158" y="47"/>
                    </a:cubicBezTo>
                    <a:close/>
                    <a:moveTo>
                      <a:pt x="168" y="39"/>
                    </a:moveTo>
                    <a:cubicBezTo>
                      <a:pt x="190" y="34"/>
                      <a:pt x="211" y="51"/>
                      <a:pt x="208" y="73"/>
                    </a:cubicBezTo>
                    <a:cubicBezTo>
                      <a:pt x="207" y="85"/>
                      <a:pt x="199" y="96"/>
                      <a:pt x="183" y="103"/>
                    </a:cubicBezTo>
                    <a:cubicBezTo>
                      <a:pt x="182" y="103"/>
                      <a:pt x="181" y="103"/>
                      <a:pt x="180" y="103"/>
                    </a:cubicBezTo>
                    <a:cubicBezTo>
                      <a:pt x="180" y="103"/>
                      <a:pt x="180" y="103"/>
                      <a:pt x="180" y="103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9" y="100"/>
                      <a:pt x="27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5" y="84"/>
                      <a:pt x="0" y="66"/>
                      <a:pt x="3" y="50"/>
                    </a:cubicBezTo>
                    <a:cubicBezTo>
                      <a:pt x="9" y="20"/>
                      <a:pt x="44" y="0"/>
                      <a:pt x="71" y="18"/>
                    </a:cubicBezTo>
                    <a:cubicBezTo>
                      <a:pt x="88" y="4"/>
                      <a:pt x="110" y="1"/>
                      <a:pt x="130" y="7"/>
                    </a:cubicBezTo>
                    <a:cubicBezTo>
                      <a:pt x="146" y="11"/>
                      <a:pt x="162" y="22"/>
                      <a:pt x="16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Freeform 223"/>
              <p:cNvSpPr>
                <a:spLocks/>
              </p:cNvSpPr>
              <p:nvPr/>
            </p:nvSpPr>
            <p:spPr bwMode="auto">
              <a:xfrm>
                <a:off x="7046913" y="4873626"/>
                <a:ext cx="120650" cy="177800"/>
              </a:xfrm>
              <a:custGeom>
                <a:avLst/>
                <a:gdLst>
                  <a:gd name="T0" fmla="*/ 2 w 32"/>
                  <a:gd name="T1" fmla="*/ 26 h 47"/>
                  <a:gd name="T2" fmla="*/ 21 w 32"/>
                  <a:gd name="T3" fmla="*/ 2 h 47"/>
                  <a:gd name="T4" fmla="*/ 25 w 32"/>
                  <a:gd name="T5" fmla="*/ 0 h 47"/>
                  <a:gd name="T6" fmla="*/ 32 w 32"/>
                  <a:gd name="T7" fmla="*/ 6 h 47"/>
                  <a:gd name="T8" fmla="*/ 32 w 32"/>
                  <a:gd name="T9" fmla="*/ 6 h 47"/>
                  <a:gd name="T10" fmla="*/ 29 w 32"/>
                  <a:gd name="T11" fmla="*/ 31 h 47"/>
                  <a:gd name="T12" fmla="*/ 10 w 32"/>
                  <a:gd name="T13" fmla="*/ 44 h 47"/>
                  <a:gd name="T14" fmla="*/ 2 w 32"/>
                  <a:gd name="T15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7">
                    <a:moveTo>
                      <a:pt x="2" y="26"/>
                    </a:moveTo>
                    <a:cubicBezTo>
                      <a:pt x="4" y="20"/>
                      <a:pt x="10" y="12"/>
                      <a:pt x="21" y="2"/>
                    </a:cubicBezTo>
                    <a:cubicBezTo>
                      <a:pt x="22" y="1"/>
                      <a:pt x="24" y="0"/>
                      <a:pt x="25" y="0"/>
                    </a:cubicBezTo>
                    <a:cubicBezTo>
                      <a:pt x="29" y="0"/>
                      <a:pt x="31" y="2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17"/>
                      <a:pt x="31" y="25"/>
                      <a:pt x="29" y="31"/>
                    </a:cubicBezTo>
                    <a:cubicBezTo>
                      <a:pt x="26" y="39"/>
                      <a:pt x="20" y="47"/>
                      <a:pt x="10" y="44"/>
                    </a:cubicBezTo>
                    <a:cubicBezTo>
                      <a:pt x="2" y="41"/>
                      <a:pt x="0" y="33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Freeform 224"/>
              <p:cNvSpPr>
                <a:spLocks/>
              </p:cNvSpPr>
              <p:nvPr/>
            </p:nvSpPr>
            <p:spPr bwMode="auto">
              <a:xfrm>
                <a:off x="7197726" y="5024438"/>
                <a:ext cx="120650" cy="176213"/>
              </a:xfrm>
              <a:custGeom>
                <a:avLst/>
                <a:gdLst>
                  <a:gd name="T0" fmla="*/ 2 w 32"/>
                  <a:gd name="T1" fmla="*/ 26 h 47"/>
                  <a:gd name="T2" fmla="*/ 21 w 32"/>
                  <a:gd name="T3" fmla="*/ 2 h 47"/>
                  <a:gd name="T4" fmla="*/ 25 w 32"/>
                  <a:gd name="T5" fmla="*/ 0 h 47"/>
                  <a:gd name="T6" fmla="*/ 32 w 32"/>
                  <a:gd name="T7" fmla="*/ 6 h 47"/>
                  <a:gd name="T8" fmla="*/ 32 w 32"/>
                  <a:gd name="T9" fmla="*/ 6 h 47"/>
                  <a:gd name="T10" fmla="*/ 29 w 32"/>
                  <a:gd name="T11" fmla="*/ 31 h 47"/>
                  <a:gd name="T12" fmla="*/ 10 w 32"/>
                  <a:gd name="T13" fmla="*/ 44 h 47"/>
                  <a:gd name="T14" fmla="*/ 2 w 32"/>
                  <a:gd name="T15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7">
                    <a:moveTo>
                      <a:pt x="2" y="26"/>
                    </a:moveTo>
                    <a:cubicBezTo>
                      <a:pt x="4" y="20"/>
                      <a:pt x="10" y="12"/>
                      <a:pt x="21" y="2"/>
                    </a:cubicBezTo>
                    <a:cubicBezTo>
                      <a:pt x="22" y="1"/>
                      <a:pt x="24" y="0"/>
                      <a:pt x="25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17"/>
                      <a:pt x="31" y="25"/>
                      <a:pt x="29" y="31"/>
                    </a:cubicBezTo>
                    <a:cubicBezTo>
                      <a:pt x="26" y="39"/>
                      <a:pt x="20" y="47"/>
                      <a:pt x="10" y="44"/>
                    </a:cubicBezTo>
                    <a:cubicBezTo>
                      <a:pt x="2" y="41"/>
                      <a:pt x="0" y="33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Freeform 225"/>
              <p:cNvSpPr>
                <a:spLocks/>
              </p:cNvSpPr>
              <p:nvPr/>
            </p:nvSpPr>
            <p:spPr bwMode="auto">
              <a:xfrm>
                <a:off x="7434263" y="4941888"/>
                <a:ext cx="120650" cy="176213"/>
              </a:xfrm>
              <a:custGeom>
                <a:avLst/>
                <a:gdLst>
                  <a:gd name="T0" fmla="*/ 2 w 32"/>
                  <a:gd name="T1" fmla="*/ 26 h 47"/>
                  <a:gd name="T2" fmla="*/ 21 w 32"/>
                  <a:gd name="T3" fmla="*/ 1 h 47"/>
                  <a:gd name="T4" fmla="*/ 25 w 32"/>
                  <a:gd name="T5" fmla="*/ 0 h 47"/>
                  <a:gd name="T6" fmla="*/ 31 w 32"/>
                  <a:gd name="T7" fmla="*/ 6 h 47"/>
                  <a:gd name="T8" fmla="*/ 31 w 32"/>
                  <a:gd name="T9" fmla="*/ 6 h 47"/>
                  <a:gd name="T10" fmla="*/ 29 w 32"/>
                  <a:gd name="T11" fmla="*/ 30 h 47"/>
                  <a:gd name="T12" fmla="*/ 10 w 32"/>
                  <a:gd name="T13" fmla="*/ 43 h 47"/>
                  <a:gd name="T14" fmla="*/ 2 w 32"/>
                  <a:gd name="T15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7">
                    <a:moveTo>
                      <a:pt x="2" y="26"/>
                    </a:moveTo>
                    <a:cubicBezTo>
                      <a:pt x="4" y="19"/>
                      <a:pt x="9" y="11"/>
                      <a:pt x="21" y="1"/>
                    </a:cubicBezTo>
                    <a:cubicBezTo>
                      <a:pt x="22" y="0"/>
                      <a:pt x="23" y="0"/>
                      <a:pt x="25" y="0"/>
                    </a:cubicBezTo>
                    <a:cubicBezTo>
                      <a:pt x="28" y="0"/>
                      <a:pt x="31" y="2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2" y="17"/>
                      <a:pt x="30" y="25"/>
                      <a:pt x="29" y="30"/>
                    </a:cubicBezTo>
                    <a:cubicBezTo>
                      <a:pt x="26" y="39"/>
                      <a:pt x="19" y="47"/>
                      <a:pt x="10" y="43"/>
                    </a:cubicBezTo>
                    <a:cubicBezTo>
                      <a:pt x="2" y="41"/>
                      <a:pt x="0" y="33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920905" y="2495173"/>
            <a:ext cx="1644124" cy="1975388"/>
            <a:chOff x="2920905" y="2495173"/>
            <a:chExt cx="1644124" cy="1975388"/>
          </a:xfrm>
        </p:grpSpPr>
        <p:sp>
          <p:nvSpPr>
            <p:cNvPr id="9" name="Shape 14696"/>
            <p:cNvSpPr/>
            <p:nvPr/>
          </p:nvSpPr>
          <p:spPr>
            <a:xfrm>
              <a:off x="2920905" y="2495173"/>
              <a:ext cx="1644124" cy="1975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36"/>
                  </a:moveTo>
                  <a:cubicBezTo>
                    <a:pt x="21600" y="13512"/>
                    <a:pt x="21600" y="13512"/>
                    <a:pt x="21600" y="13512"/>
                  </a:cubicBezTo>
                  <a:cubicBezTo>
                    <a:pt x="21542" y="13415"/>
                    <a:pt x="21426" y="13318"/>
                    <a:pt x="21310" y="13222"/>
                  </a:cubicBezTo>
                  <a:cubicBezTo>
                    <a:pt x="20845" y="12834"/>
                    <a:pt x="20265" y="12640"/>
                    <a:pt x="19626" y="12640"/>
                  </a:cubicBezTo>
                  <a:cubicBezTo>
                    <a:pt x="18987" y="12640"/>
                    <a:pt x="18406" y="12834"/>
                    <a:pt x="17942" y="13222"/>
                  </a:cubicBezTo>
                  <a:cubicBezTo>
                    <a:pt x="17535" y="13609"/>
                    <a:pt x="17303" y="14093"/>
                    <a:pt x="17303" y="14626"/>
                  </a:cubicBezTo>
                  <a:cubicBezTo>
                    <a:pt x="17303" y="15159"/>
                    <a:pt x="17535" y="15643"/>
                    <a:pt x="17942" y="15982"/>
                  </a:cubicBezTo>
                  <a:cubicBezTo>
                    <a:pt x="18406" y="16370"/>
                    <a:pt x="18987" y="16563"/>
                    <a:pt x="19626" y="16563"/>
                  </a:cubicBezTo>
                  <a:cubicBezTo>
                    <a:pt x="20265" y="16563"/>
                    <a:pt x="20845" y="16370"/>
                    <a:pt x="21310" y="15982"/>
                  </a:cubicBezTo>
                  <a:cubicBezTo>
                    <a:pt x="21426" y="15885"/>
                    <a:pt x="21542" y="15788"/>
                    <a:pt x="21600" y="15691"/>
                  </a:cubicBezTo>
                  <a:cubicBezTo>
                    <a:pt x="21600" y="18743"/>
                    <a:pt x="21600" y="18743"/>
                    <a:pt x="21600" y="18743"/>
                  </a:cubicBezTo>
                  <a:cubicBezTo>
                    <a:pt x="20961" y="18743"/>
                    <a:pt x="20381" y="18694"/>
                    <a:pt x="19742" y="18646"/>
                  </a:cubicBezTo>
                  <a:cubicBezTo>
                    <a:pt x="17535" y="21600"/>
                    <a:pt x="17535" y="21600"/>
                    <a:pt x="17535" y="21600"/>
                  </a:cubicBezTo>
                  <a:cubicBezTo>
                    <a:pt x="16316" y="21455"/>
                    <a:pt x="15155" y="21164"/>
                    <a:pt x="14052" y="20825"/>
                  </a:cubicBezTo>
                  <a:cubicBezTo>
                    <a:pt x="14342" y="17483"/>
                    <a:pt x="14342" y="17483"/>
                    <a:pt x="14342" y="17483"/>
                  </a:cubicBezTo>
                  <a:cubicBezTo>
                    <a:pt x="13065" y="16999"/>
                    <a:pt x="11845" y="16370"/>
                    <a:pt x="10684" y="15643"/>
                  </a:cubicBezTo>
                  <a:cubicBezTo>
                    <a:pt x="7490" y="17580"/>
                    <a:pt x="7490" y="17580"/>
                    <a:pt x="7490" y="17580"/>
                  </a:cubicBezTo>
                  <a:cubicBezTo>
                    <a:pt x="7026" y="17241"/>
                    <a:pt x="6561" y="16902"/>
                    <a:pt x="6155" y="16563"/>
                  </a:cubicBezTo>
                  <a:cubicBezTo>
                    <a:pt x="5632" y="16127"/>
                    <a:pt x="5168" y="15740"/>
                    <a:pt x="4761" y="15304"/>
                  </a:cubicBezTo>
                  <a:cubicBezTo>
                    <a:pt x="6852" y="12301"/>
                    <a:pt x="6852" y="12301"/>
                    <a:pt x="6852" y="12301"/>
                  </a:cubicBezTo>
                  <a:cubicBezTo>
                    <a:pt x="6097" y="11478"/>
                    <a:pt x="5516" y="10606"/>
                    <a:pt x="4994" y="9638"/>
                  </a:cubicBezTo>
                  <a:cubicBezTo>
                    <a:pt x="871" y="9638"/>
                    <a:pt x="871" y="9638"/>
                    <a:pt x="871" y="9638"/>
                  </a:cubicBezTo>
                  <a:cubicBezTo>
                    <a:pt x="465" y="8717"/>
                    <a:pt x="232" y="7797"/>
                    <a:pt x="0" y="6829"/>
                  </a:cubicBezTo>
                  <a:cubicBezTo>
                    <a:pt x="3600" y="5037"/>
                    <a:pt x="3600" y="5037"/>
                    <a:pt x="3600" y="5037"/>
                  </a:cubicBezTo>
                  <a:cubicBezTo>
                    <a:pt x="3600" y="4746"/>
                    <a:pt x="3542" y="4407"/>
                    <a:pt x="3542" y="4068"/>
                  </a:cubicBezTo>
                  <a:cubicBezTo>
                    <a:pt x="3542" y="3971"/>
                    <a:pt x="3542" y="3826"/>
                    <a:pt x="3542" y="3681"/>
                  </a:cubicBezTo>
                  <a:cubicBezTo>
                    <a:pt x="6852" y="3681"/>
                    <a:pt x="6852" y="3681"/>
                    <a:pt x="6852" y="3681"/>
                  </a:cubicBezTo>
                  <a:cubicBezTo>
                    <a:pt x="6677" y="3584"/>
                    <a:pt x="6503" y="3487"/>
                    <a:pt x="6329" y="3342"/>
                  </a:cubicBezTo>
                  <a:cubicBezTo>
                    <a:pt x="5865" y="2954"/>
                    <a:pt x="5632" y="2518"/>
                    <a:pt x="5632" y="1986"/>
                  </a:cubicBezTo>
                  <a:cubicBezTo>
                    <a:pt x="5632" y="1404"/>
                    <a:pt x="5865" y="969"/>
                    <a:pt x="6329" y="581"/>
                  </a:cubicBezTo>
                  <a:cubicBezTo>
                    <a:pt x="6794" y="194"/>
                    <a:pt x="7374" y="0"/>
                    <a:pt x="8013" y="0"/>
                  </a:cubicBezTo>
                  <a:cubicBezTo>
                    <a:pt x="8652" y="0"/>
                    <a:pt x="9232" y="194"/>
                    <a:pt x="9697" y="581"/>
                  </a:cubicBezTo>
                  <a:cubicBezTo>
                    <a:pt x="10161" y="969"/>
                    <a:pt x="10394" y="1404"/>
                    <a:pt x="10394" y="1986"/>
                  </a:cubicBezTo>
                  <a:cubicBezTo>
                    <a:pt x="10394" y="2518"/>
                    <a:pt x="10161" y="2954"/>
                    <a:pt x="9697" y="3342"/>
                  </a:cubicBezTo>
                  <a:cubicBezTo>
                    <a:pt x="9523" y="3487"/>
                    <a:pt x="9348" y="3584"/>
                    <a:pt x="9174" y="3681"/>
                  </a:cubicBezTo>
                  <a:cubicBezTo>
                    <a:pt x="12426" y="3681"/>
                    <a:pt x="12426" y="3681"/>
                    <a:pt x="12426" y="3681"/>
                  </a:cubicBezTo>
                  <a:cubicBezTo>
                    <a:pt x="12426" y="5763"/>
                    <a:pt x="13297" y="7555"/>
                    <a:pt x="15097" y="9008"/>
                  </a:cubicBezTo>
                  <a:cubicBezTo>
                    <a:pt x="16897" y="10509"/>
                    <a:pt x="19045" y="11236"/>
                    <a:pt x="21600" y="11236"/>
                  </a:cubicBezTo>
                  <a:cubicBezTo>
                    <a:pt x="21600" y="11236"/>
                    <a:pt x="21600" y="11236"/>
                    <a:pt x="21600" y="112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solidFill>
                <a:srgbClr val="F2F2F2"/>
              </a:solidFill>
              <a:round/>
            </a:ln>
          </p:spPr>
          <p:txBody>
            <a:bodyPr lIns="0" tIns="0" rIns="0" bIns="0"/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476329" y="3230757"/>
              <a:ext cx="597694" cy="548878"/>
              <a:chOff x="4522788" y="4457701"/>
              <a:chExt cx="796925" cy="731838"/>
            </a:xfrm>
            <a:solidFill>
              <a:schemeClr val="bg1"/>
            </a:solidFill>
          </p:grpSpPr>
          <p:sp>
            <p:nvSpPr>
              <p:cNvPr id="51" name="Freeform 226"/>
              <p:cNvSpPr>
                <a:spLocks noEditPoints="1"/>
              </p:cNvSpPr>
              <p:nvPr/>
            </p:nvSpPr>
            <p:spPr bwMode="auto">
              <a:xfrm>
                <a:off x="4522788" y="4457701"/>
                <a:ext cx="796925" cy="390525"/>
              </a:xfrm>
              <a:custGeom>
                <a:avLst/>
                <a:gdLst>
                  <a:gd name="T0" fmla="*/ 159 w 212"/>
                  <a:gd name="T1" fmla="*/ 47 h 104"/>
                  <a:gd name="T2" fmla="*/ 128 w 212"/>
                  <a:gd name="T3" fmla="*/ 19 h 104"/>
                  <a:gd name="T4" fmla="*/ 77 w 212"/>
                  <a:gd name="T5" fmla="*/ 30 h 104"/>
                  <a:gd name="T6" fmla="*/ 77 w 212"/>
                  <a:gd name="T7" fmla="*/ 30 h 104"/>
                  <a:gd name="T8" fmla="*/ 68 w 212"/>
                  <a:gd name="T9" fmla="*/ 30 h 104"/>
                  <a:gd name="T10" fmla="*/ 15 w 212"/>
                  <a:gd name="T11" fmla="*/ 53 h 104"/>
                  <a:gd name="T12" fmla="*/ 32 w 212"/>
                  <a:gd name="T13" fmla="*/ 88 h 104"/>
                  <a:gd name="T14" fmla="*/ 180 w 212"/>
                  <a:gd name="T15" fmla="*/ 92 h 104"/>
                  <a:gd name="T16" fmla="*/ 197 w 212"/>
                  <a:gd name="T17" fmla="*/ 73 h 104"/>
                  <a:gd name="T18" fmla="*/ 167 w 212"/>
                  <a:gd name="T19" fmla="*/ 52 h 104"/>
                  <a:gd name="T20" fmla="*/ 167 w 212"/>
                  <a:gd name="T21" fmla="*/ 52 h 104"/>
                  <a:gd name="T22" fmla="*/ 159 w 212"/>
                  <a:gd name="T23" fmla="*/ 48 h 104"/>
                  <a:gd name="T24" fmla="*/ 159 w 212"/>
                  <a:gd name="T25" fmla="*/ 47 h 104"/>
                  <a:gd name="T26" fmla="*/ 169 w 212"/>
                  <a:gd name="T27" fmla="*/ 39 h 104"/>
                  <a:gd name="T28" fmla="*/ 209 w 212"/>
                  <a:gd name="T29" fmla="*/ 74 h 104"/>
                  <a:gd name="T30" fmla="*/ 184 w 212"/>
                  <a:gd name="T31" fmla="*/ 103 h 104"/>
                  <a:gd name="T32" fmla="*/ 181 w 212"/>
                  <a:gd name="T33" fmla="*/ 104 h 104"/>
                  <a:gd name="T34" fmla="*/ 181 w 212"/>
                  <a:gd name="T35" fmla="*/ 104 h 104"/>
                  <a:gd name="T36" fmla="*/ 31 w 212"/>
                  <a:gd name="T37" fmla="*/ 100 h 104"/>
                  <a:gd name="T38" fmla="*/ 27 w 212"/>
                  <a:gd name="T39" fmla="*/ 99 h 104"/>
                  <a:gd name="T40" fmla="*/ 27 w 212"/>
                  <a:gd name="T41" fmla="*/ 99 h 104"/>
                  <a:gd name="T42" fmla="*/ 4 w 212"/>
                  <a:gd name="T43" fmla="*/ 50 h 104"/>
                  <a:gd name="T44" fmla="*/ 72 w 212"/>
                  <a:gd name="T45" fmla="*/ 18 h 104"/>
                  <a:gd name="T46" fmla="*/ 131 w 212"/>
                  <a:gd name="T47" fmla="*/ 7 h 104"/>
                  <a:gd name="T48" fmla="*/ 169 w 212"/>
                  <a:gd name="T49" fmla="*/ 3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2" h="104">
                    <a:moveTo>
                      <a:pt x="159" y="47"/>
                    </a:moveTo>
                    <a:cubicBezTo>
                      <a:pt x="156" y="32"/>
                      <a:pt x="141" y="23"/>
                      <a:pt x="128" y="19"/>
                    </a:cubicBezTo>
                    <a:cubicBezTo>
                      <a:pt x="110" y="14"/>
                      <a:pt x="90" y="17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5" y="33"/>
                      <a:pt x="71" y="33"/>
                      <a:pt x="68" y="30"/>
                    </a:cubicBezTo>
                    <a:cubicBezTo>
                      <a:pt x="48" y="14"/>
                      <a:pt x="20" y="29"/>
                      <a:pt x="15" y="53"/>
                    </a:cubicBezTo>
                    <a:cubicBezTo>
                      <a:pt x="13" y="64"/>
                      <a:pt x="17" y="77"/>
                      <a:pt x="32" y="88"/>
                    </a:cubicBezTo>
                    <a:cubicBezTo>
                      <a:pt x="180" y="92"/>
                      <a:pt x="180" y="92"/>
                      <a:pt x="180" y="92"/>
                    </a:cubicBezTo>
                    <a:cubicBezTo>
                      <a:pt x="191" y="87"/>
                      <a:pt x="196" y="80"/>
                      <a:pt x="197" y="73"/>
                    </a:cubicBezTo>
                    <a:cubicBezTo>
                      <a:pt x="199" y="56"/>
                      <a:pt x="182" y="47"/>
                      <a:pt x="167" y="52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64" y="53"/>
                      <a:pt x="160" y="52"/>
                      <a:pt x="159" y="48"/>
                    </a:cubicBezTo>
                    <a:cubicBezTo>
                      <a:pt x="159" y="48"/>
                      <a:pt x="159" y="48"/>
                      <a:pt x="159" y="47"/>
                    </a:cubicBezTo>
                    <a:close/>
                    <a:moveTo>
                      <a:pt x="169" y="39"/>
                    </a:moveTo>
                    <a:cubicBezTo>
                      <a:pt x="191" y="35"/>
                      <a:pt x="212" y="52"/>
                      <a:pt x="209" y="74"/>
                    </a:cubicBezTo>
                    <a:cubicBezTo>
                      <a:pt x="208" y="85"/>
                      <a:pt x="200" y="97"/>
                      <a:pt x="184" y="103"/>
                    </a:cubicBezTo>
                    <a:cubicBezTo>
                      <a:pt x="183" y="104"/>
                      <a:pt x="182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29" y="100"/>
                      <a:pt x="28" y="100"/>
                      <a:pt x="27" y="99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6" y="85"/>
                      <a:pt x="0" y="67"/>
                      <a:pt x="4" y="50"/>
                    </a:cubicBezTo>
                    <a:cubicBezTo>
                      <a:pt x="9" y="20"/>
                      <a:pt x="45" y="0"/>
                      <a:pt x="72" y="18"/>
                    </a:cubicBezTo>
                    <a:cubicBezTo>
                      <a:pt x="88" y="5"/>
                      <a:pt x="111" y="2"/>
                      <a:pt x="131" y="7"/>
                    </a:cubicBezTo>
                    <a:cubicBezTo>
                      <a:pt x="147" y="12"/>
                      <a:pt x="163" y="23"/>
                      <a:pt x="16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Freeform 227"/>
              <p:cNvSpPr>
                <a:spLocks/>
              </p:cNvSpPr>
              <p:nvPr/>
            </p:nvSpPr>
            <p:spPr bwMode="auto">
              <a:xfrm>
                <a:off x="4583113" y="4922838"/>
                <a:ext cx="169863" cy="46038"/>
              </a:xfrm>
              <a:custGeom>
                <a:avLst/>
                <a:gdLst>
                  <a:gd name="T0" fmla="*/ 38 w 45"/>
                  <a:gd name="T1" fmla="*/ 12 h 12"/>
                  <a:gd name="T2" fmla="*/ 45 w 45"/>
                  <a:gd name="T3" fmla="*/ 6 h 12"/>
                  <a:gd name="T4" fmla="*/ 38 w 45"/>
                  <a:gd name="T5" fmla="*/ 0 h 12"/>
                  <a:gd name="T6" fmla="*/ 6 w 45"/>
                  <a:gd name="T7" fmla="*/ 0 h 12"/>
                  <a:gd name="T8" fmla="*/ 0 w 45"/>
                  <a:gd name="T9" fmla="*/ 6 h 12"/>
                  <a:gd name="T10" fmla="*/ 6 w 45"/>
                  <a:gd name="T11" fmla="*/ 12 h 12"/>
                  <a:gd name="T12" fmla="*/ 38 w 4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">
                    <a:moveTo>
                      <a:pt x="38" y="12"/>
                    </a:moveTo>
                    <a:cubicBezTo>
                      <a:pt x="42" y="12"/>
                      <a:pt x="45" y="9"/>
                      <a:pt x="45" y="6"/>
                    </a:cubicBezTo>
                    <a:cubicBezTo>
                      <a:pt x="45" y="2"/>
                      <a:pt x="42" y="0"/>
                      <a:pt x="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38" y="12"/>
                      <a:pt x="38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Freeform 228"/>
              <p:cNvSpPr>
                <a:spLocks/>
              </p:cNvSpPr>
              <p:nvPr/>
            </p:nvSpPr>
            <p:spPr bwMode="auto">
              <a:xfrm>
                <a:off x="4610101" y="4862513"/>
                <a:ext cx="112713" cy="161925"/>
              </a:xfrm>
              <a:custGeom>
                <a:avLst/>
                <a:gdLst>
                  <a:gd name="T0" fmla="*/ 18 w 30"/>
                  <a:gd name="T1" fmla="*/ 39 h 43"/>
                  <a:gd name="T2" fmla="*/ 26 w 30"/>
                  <a:gd name="T3" fmla="*/ 41 h 43"/>
                  <a:gd name="T4" fmla="*/ 28 w 30"/>
                  <a:gd name="T5" fmla="*/ 33 h 43"/>
                  <a:gd name="T6" fmla="*/ 12 w 30"/>
                  <a:gd name="T7" fmla="*/ 4 h 43"/>
                  <a:gd name="T8" fmla="*/ 4 w 30"/>
                  <a:gd name="T9" fmla="*/ 2 h 43"/>
                  <a:gd name="T10" fmla="*/ 2 w 30"/>
                  <a:gd name="T11" fmla="*/ 10 h 43"/>
                  <a:gd name="T12" fmla="*/ 18 w 30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3">
                    <a:moveTo>
                      <a:pt x="18" y="39"/>
                    </a:moveTo>
                    <a:cubicBezTo>
                      <a:pt x="20" y="42"/>
                      <a:pt x="23" y="43"/>
                      <a:pt x="26" y="41"/>
                    </a:cubicBezTo>
                    <a:cubicBezTo>
                      <a:pt x="29" y="39"/>
                      <a:pt x="30" y="36"/>
                      <a:pt x="28" y="3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1"/>
                      <a:pt x="7" y="0"/>
                      <a:pt x="4" y="2"/>
                    </a:cubicBezTo>
                    <a:cubicBezTo>
                      <a:pt x="1" y="4"/>
                      <a:pt x="0" y="7"/>
                      <a:pt x="2" y="10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Freeform 229"/>
              <p:cNvSpPr>
                <a:spLocks/>
              </p:cNvSpPr>
              <p:nvPr/>
            </p:nvSpPr>
            <p:spPr bwMode="auto">
              <a:xfrm>
                <a:off x="4610101" y="4862513"/>
                <a:ext cx="112713" cy="161925"/>
              </a:xfrm>
              <a:custGeom>
                <a:avLst/>
                <a:gdLst>
                  <a:gd name="T0" fmla="*/ 2 w 30"/>
                  <a:gd name="T1" fmla="*/ 33 h 43"/>
                  <a:gd name="T2" fmla="*/ 4 w 30"/>
                  <a:gd name="T3" fmla="*/ 41 h 43"/>
                  <a:gd name="T4" fmla="*/ 12 w 30"/>
                  <a:gd name="T5" fmla="*/ 39 h 43"/>
                  <a:gd name="T6" fmla="*/ 28 w 30"/>
                  <a:gd name="T7" fmla="*/ 10 h 43"/>
                  <a:gd name="T8" fmla="*/ 26 w 30"/>
                  <a:gd name="T9" fmla="*/ 2 h 43"/>
                  <a:gd name="T10" fmla="*/ 18 w 30"/>
                  <a:gd name="T11" fmla="*/ 4 h 43"/>
                  <a:gd name="T12" fmla="*/ 2 w 30"/>
                  <a:gd name="T13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3">
                    <a:moveTo>
                      <a:pt x="2" y="33"/>
                    </a:moveTo>
                    <a:cubicBezTo>
                      <a:pt x="0" y="36"/>
                      <a:pt x="1" y="39"/>
                      <a:pt x="4" y="41"/>
                    </a:cubicBezTo>
                    <a:cubicBezTo>
                      <a:pt x="7" y="43"/>
                      <a:pt x="10" y="42"/>
                      <a:pt x="12" y="3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7"/>
                      <a:pt x="29" y="4"/>
                      <a:pt x="26" y="2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2" y="33"/>
                      <a:pt x="2" y="33"/>
                      <a:pt x="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reeform 230"/>
              <p:cNvSpPr>
                <a:spLocks/>
              </p:cNvSpPr>
              <p:nvPr/>
            </p:nvSpPr>
            <p:spPr bwMode="auto">
              <a:xfrm>
                <a:off x="4733926" y="5087938"/>
                <a:ext cx="168275" cy="46038"/>
              </a:xfrm>
              <a:custGeom>
                <a:avLst/>
                <a:gdLst>
                  <a:gd name="T0" fmla="*/ 39 w 45"/>
                  <a:gd name="T1" fmla="*/ 12 h 12"/>
                  <a:gd name="T2" fmla="*/ 45 w 45"/>
                  <a:gd name="T3" fmla="*/ 6 h 12"/>
                  <a:gd name="T4" fmla="*/ 39 w 45"/>
                  <a:gd name="T5" fmla="*/ 0 h 12"/>
                  <a:gd name="T6" fmla="*/ 6 w 45"/>
                  <a:gd name="T7" fmla="*/ 0 h 12"/>
                  <a:gd name="T8" fmla="*/ 0 w 45"/>
                  <a:gd name="T9" fmla="*/ 6 h 12"/>
                  <a:gd name="T10" fmla="*/ 6 w 45"/>
                  <a:gd name="T11" fmla="*/ 12 h 12"/>
                  <a:gd name="T12" fmla="*/ 39 w 4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">
                    <a:moveTo>
                      <a:pt x="39" y="12"/>
                    </a:moveTo>
                    <a:cubicBezTo>
                      <a:pt x="42" y="12"/>
                      <a:pt x="45" y="9"/>
                      <a:pt x="45" y="6"/>
                    </a:cubicBezTo>
                    <a:cubicBezTo>
                      <a:pt x="45" y="3"/>
                      <a:pt x="42" y="0"/>
                      <a:pt x="3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39" y="12"/>
                      <a:pt x="39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Freeform 231"/>
              <p:cNvSpPr>
                <a:spLocks/>
              </p:cNvSpPr>
              <p:nvPr/>
            </p:nvSpPr>
            <p:spPr bwMode="auto">
              <a:xfrm>
                <a:off x="4759326" y="5032376"/>
                <a:ext cx="112713" cy="157163"/>
              </a:xfrm>
              <a:custGeom>
                <a:avLst/>
                <a:gdLst>
                  <a:gd name="T0" fmla="*/ 18 w 30"/>
                  <a:gd name="T1" fmla="*/ 38 h 42"/>
                  <a:gd name="T2" fmla="*/ 26 w 30"/>
                  <a:gd name="T3" fmla="*/ 40 h 42"/>
                  <a:gd name="T4" fmla="*/ 29 w 30"/>
                  <a:gd name="T5" fmla="*/ 32 h 42"/>
                  <a:gd name="T6" fmla="*/ 12 w 30"/>
                  <a:gd name="T7" fmla="*/ 4 h 42"/>
                  <a:gd name="T8" fmla="*/ 4 w 30"/>
                  <a:gd name="T9" fmla="*/ 1 h 42"/>
                  <a:gd name="T10" fmla="*/ 2 w 30"/>
                  <a:gd name="T11" fmla="*/ 10 h 42"/>
                  <a:gd name="T12" fmla="*/ 18 w 30"/>
                  <a:gd name="T13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2">
                    <a:moveTo>
                      <a:pt x="18" y="38"/>
                    </a:moveTo>
                    <a:cubicBezTo>
                      <a:pt x="20" y="41"/>
                      <a:pt x="24" y="42"/>
                      <a:pt x="26" y="40"/>
                    </a:cubicBezTo>
                    <a:cubicBezTo>
                      <a:pt x="29" y="39"/>
                      <a:pt x="30" y="35"/>
                      <a:pt x="29" y="3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7" y="0"/>
                      <a:pt x="4" y="1"/>
                    </a:cubicBezTo>
                    <a:cubicBezTo>
                      <a:pt x="1" y="3"/>
                      <a:pt x="0" y="7"/>
                      <a:pt x="2" y="10"/>
                    </a:cubicBezTo>
                    <a:cubicBezTo>
                      <a:pt x="18" y="38"/>
                      <a:pt x="18" y="38"/>
                      <a:pt x="1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Freeform 232"/>
              <p:cNvSpPr>
                <a:spLocks/>
              </p:cNvSpPr>
              <p:nvPr/>
            </p:nvSpPr>
            <p:spPr bwMode="auto">
              <a:xfrm>
                <a:off x="4759326" y="5032376"/>
                <a:ext cx="112713" cy="157163"/>
              </a:xfrm>
              <a:custGeom>
                <a:avLst/>
                <a:gdLst>
                  <a:gd name="T0" fmla="*/ 2 w 30"/>
                  <a:gd name="T1" fmla="*/ 32 h 42"/>
                  <a:gd name="T2" fmla="*/ 4 w 30"/>
                  <a:gd name="T3" fmla="*/ 40 h 42"/>
                  <a:gd name="T4" fmla="*/ 12 w 30"/>
                  <a:gd name="T5" fmla="*/ 38 h 42"/>
                  <a:gd name="T6" fmla="*/ 29 w 30"/>
                  <a:gd name="T7" fmla="*/ 10 h 42"/>
                  <a:gd name="T8" fmla="*/ 26 w 30"/>
                  <a:gd name="T9" fmla="*/ 1 h 42"/>
                  <a:gd name="T10" fmla="*/ 18 w 30"/>
                  <a:gd name="T11" fmla="*/ 4 h 42"/>
                  <a:gd name="T12" fmla="*/ 2 w 30"/>
                  <a:gd name="T1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2">
                    <a:moveTo>
                      <a:pt x="2" y="32"/>
                    </a:moveTo>
                    <a:cubicBezTo>
                      <a:pt x="0" y="35"/>
                      <a:pt x="1" y="39"/>
                      <a:pt x="4" y="40"/>
                    </a:cubicBezTo>
                    <a:cubicBezTo>
                      <a:pt x="7" y="42"/>
                      <a:pt x="11" y="41"/>
                      <a:pt x="12" y="38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30" y="7"/>
                      <a:pt x="29" y="3"/>
                      <a:pt x="26" y="1"/>
                    </a:cubicBezTo>
                    <a:cubicBezTo>
                      <a:pt x="24" y="0"/>
                      <a:pt x="20" y="1"/>
                      <a:pt x="18" y="4"/>
                    </a:cubicBezTo>
                    <a:cubicBezTo>
                      <a:pt x="2" y="32"/>
                      <a:pt x="2" y="32"/>
                      <a:pt x="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Freeform 233"/>
              <p:cNvSpPr>
                <a:spLocks/>
              </p:cNvSpPr>
              <p:nvPr/>
            </p:nvSpPr>
            <p:spPr bwMode="auto">
              <a:xfrm>
                <a:off x="4970463" y="5002213"/>
                <a:ext cx="168275" cy="44450"/>
              </a:xfrm>
              <a:custGeom>
                <a:avLst/>
                <a:gdLst>
                  <a:gd name="T0" fmla="*/ 39 w 45"/>
                  <a:gd name="T1" fmla="*/ 12 h 12"/>
                  <a:gd name="T2" fmla="*/ 45 w 45"/>
                  <a:gd name="T3" fmla="*/ 6 h 12"/>
                  <a:gd name="T4" fmla="*/ 39 w 45"/>
                  <a:gd name="T5" fmla="*/ 0 h 12"/>
                  <a:gd name="T6" fmla="*/ 6 w 45"/>
                  <a:gd name="T7" fmla="*/ 0 h 12"/>
                  <a:gd name="T8" fmla="*/ 0 w 45"/>
                  <a:gd name="T9" fmla="*/ 6 h 12"/>
                  <a:gd name="T10" fmla="*/ 6 w 45"/>
                  <a:gd name="T11" fmla="*/ 12 h 12"/>
                  <a:gd name="T12" fmla="*/ 39 w 4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2">
                    <a:moveTo>
                      <a:pt x="39" y="12"/>
                    </a:moveTo>
                    <a:cubicBezTo>
                      <a:pt x="42" y="12"/>
                      <a:pt x="45" y="9"/>
                      <a:pt x="45" y="6"/>
                    </a:cubicBezTo>
                    <a:cubicBezTo>
                      <a:pt x="45" y="2"/>
                      <a:pt x="42" y="0"/>
                      <a:pt x="3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39" y="12"/>
                      <a:pt x="39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Freeform 234"/>
              <p:cNvSpPr>
                <a:spLocks/>
              </p:cNvSpPr>
              <p:nvPr/>
            </p:nvSpPr>
            <p:spPr bwMode="auto">
              <a:xfrm>
                <a:off x="4995863" y="4945063"/>
                <a:ext cx="112713" cy="158750"/>
              </a:xfrm>
              <a:custGeom>
                <a:avLst/>
                <a:gdLst>
                  <a:gd name="T0" fmla="*/ 18 w 30"/>
                  <a:gd name="T1" fmla="*/ 38 h 42"/>
                  <a:gd name="T2" fmla="*/ 26 w 30"/>
                  <a:gd name="T3" fmla="*/ 40 h 42"/>
                  <a:gd name="T4" fmla="*/ 29 w 30"/>
                  <a:gd name="T5" fmla="*/ 32 h 42"/>
                  <a:gd name="T6" fmla="*/ 12 w 30"/>
                  <a:gd name="T7" fmla="*/ 3 h 42"/>
                  <a:gd name="T8" fmla="*/ 4 w 30"/>
                  <a:gd name="T9" fmla="*/ 1 h 42"/>
                  <a:gd name="T10" fmla="*/ 2 w 30"/>
                  <a:gd name="T11" fmla="*/ 9 h 42"/>
                  <a:gd name="T12" fmla="*/ 18 w 30"/>
                  <a:gd name="T13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2">
                    <a:moveTo>
                      <a:pt x="18" y="38"/>
                    </a:moveTo>
                    <a:cubicBezTo>
                      <a:pt x="20" y="41"/>
                      <a:pt x="23" y="42"/>
                      <a:pt x="26" y="40"/>
                    </a:cubicBezTo>
                    <a:cubicBezTo>
                      <a:pt x="29" y="38"/>
                      <a:pt x="30" y="35"/>
                      <a:pt x="29" y="3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7"/>
                      <a:pt x="2" y="9"/>
                    </a:cubicBezTo>
                    <a:cubicBezTo>
                      <a:pt x="18" y="38"/>
                      <a:pt x="18" y="38"/>
                      <a:pt x="1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Freeform 235"/>
              <p:cNvSpPr>
                <a:spLocks/>
              </p:cNvSpPr>
              <p:nvPr/>
            </p:nvSpPr>
            <p:spPr bwMode="auto">
              <a:xfrm>
                <a:off x="4995863" y="4945063"/>
                <a:ext cx="112713" cy="158750"/>
              </a:xfrm>
              <a:custGeom>
                <a:avLst/>
                <a:gdLst>
                  <a:gd name="T0" fmla="*/ 2 w 30"/>
                  <a:gd name="T1" fmla="*/ 32 h 42"/>
                  <a:gd name="T2" fmla="*/ 4 w 30"/>
                  <a:gd name="T3" fmla="*/ 40 h 42"/>
                  <a:gd name="T4" fmla="*/ 12 w 30"/>
                  <a:gd name="T5" fmla="*/ 38 h 42"/>
                  <a:gd name="T6" fmla="*/ 29 w 30"/>
                  <a:gd name="T7" fmla="*/ 9 h 42"/>
                  <a:gd name="T8" fmla="*/ 26 w 30"/>
                  <a:gd name="T9" fmla="*/ 1 h 42"/>
                  <a:gd name="T10" fmla="*/ 18 w 30"/>
                  <a:gd name="T11" fmla="*/ 3 h 42"/>
                  <a:gd name="T12" fmla="*/ 2 w 30"/>
                  <a:gd name="T1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2">
                    <a:moveTo>
                      <a:pt x="2" y="32"/>
                    </a:moveTo>
                    <a:cubicBezTo>
                      <a:pt x="0" y="35"/>
                      <a:pt x="1" y="38"/>
                      <a:pt x="4" y="40"/>
                    </a:cubicBezTo>
                    <a:cubicBezTo>
                      <a:pt x="7" y="42"/>
                      <a:pt x="10" y="41"/>
                      <a:pt x="12" y="3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7"/>
                      <a:pt x="29" y="3"/>
                      <a:pt x="26" y="1"/>
                    </a:cubicBezTo>
                    <a:cubicBezTo>
                      <a:pt x="23" y="0"/>
                      <a:pt x="20" y="1"/>
                      <a:pt x="18" y="3"/>
                    </a:cubicBezTo>
                    <a:cubicBezTo>
                      <a:pt x="2" y="32"/>
                      <a:pt x="2" y="32"/>
                      <a:pt x="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5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520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椭圆 343"/>
          <p:cNvSpPr>
            <a:spLocks noChangeArrowheads="1"/>
          </p:cNvSpPr>
          <p:nvPr/>
        </p:nvSpPr>
        <p:spPr bwMode="auto">
          <a:xfrm>
            <a:off x="5818188" y="4121150"/>
            <a:ext cx="2686050" cy="282575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2" name="椭圆 344"/>
          <p:cNvSpPr>
            <a:spLocks noChangeArrowheads="1"/>
          </p:cNvSpPr>
          <p:nvPr/>
        </p:nvSpPr>
        <p:spPr bwMode="auto">
          <a:xfrm>
            <a:off x="668338" y="4121150"/>
            <a:ext cx="2686050" cy="282575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3" name="矩形 5"/>
          <p:cNvSpPr>
            <a:spLocks/>
          </p:cNvSpPr>
          <p:nvPr/>
        </p:nvSpPr>
        <p:spPr bwMode="auto">
          <a:xfrm>
            <a:off x="2362200" y="3230563"/>
            <a:ext cx="593725" cy="1020762"/>
          </a:xfrm>
          <a:custGeom>
            <a:avLst/>
            <a:gdLst>
              <a:gd name="T0" fmla="*/ 0 w 594852"/>
              <a:gd name="T1" fmla="*/ 422787 h 1020385"/>
              <a:gd name="T2" fmla="*/ 2203 w 594852"/>
              <a:gd name="T3" fmla="*/ 0 h 1020385"/>
              <a:gd name="T4" fmla="*/ 594597 w 594852"/>
              <a:gd name="T5" fmla="*/ 590224 h 1020385"/>
              <a:gd name="T6" fmla="*/ 594852 w 594852"/>
              <a:gd name="T7" fmla="*/ 1020385 h 1020385"/>
              <a:gd name="T8" fmla="*/ 0 w 594852"/>
              <a:gd name="T9" fmla="*/ 422787 h 1020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852" h="1020385">
                <a:moveTo>
                  <a:pt x="0" y="422787"/>
                </a:moveTo>
                <a:cubicBezTo>
                  <a:pt x="1554" y="281858"/>
                  <a:pt x="649" y="140929"/>
                  <a:pt x="2203" y="0"/>
                </a:cubicBezTo>
                <a:lnTo>
                  <a:pt x="594597" y="590224"/>
                </a:lnTo>
                <a:lnTo>
                  <a:pt x="594852" y="1020385"/>
                </a:lnTo>
                <a:lnTo>
                  <a:pt x="0" y="4227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4" name="矩形 5"/>
          <p:cNvSpPr>
            <a:spLocks/>
          </p:cNvSpPr>
          <p:nvPr/>
        </p:nvSpPr>
        <p:spPr bwMode="auto">
          <a:xfrm flipH="1">
            <a:off x="6135688" y="3241675"/>
            <a:ext cx="595312" cy="1020763"/>
          </a:xfrm>
          <a:custGeom>
            <a:avLst/>
            <a:gdLst>
              <a:gd name="T0" fmla="*/ 0 w 594852"/>
              <a:gd name="T1" fmla="*/ 422787 h 1020385"/>
              <a:gd name="T2" fmla="*/ 2203 w 594852"/>
              <a:gd name="T3" fmla="*/ 0 h 1020385"/>
              <a:gd name="T4" fmla="*/ 594597 w 594852"/>
              <a:gd name="T5" fmla="*/ 590224 h 1020385"/>
              <a:gd name="T6" fmla="*/ 594852 w 594852"/>
              <a:gd name="T7" fmla="*/ 1020385 h 1020385"/>
              <a:gd name="T8" fmla="*/ 0 w 594852"/>
              <a:gd name="T9" fmla="*/ 422787 h 1020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852" h="1020385">
                <a:moveTo>
                  <a:pt x="0" y="422787"/>
                </a:moveTo>
                <a:cubicBezTo>
                  <a:pt x="1554" y="281858"/>
                  <a:pt x="649" y="140929"/>
                  <a:pt x="2203" y="0"/>
                </a:cubicBezTo>
                <a:lnTo>
                  <a:pt x="594597" y="590224"/>
                </a:lnTo>
                <a:lnTo>
                  <a:pt x="594852" y="1020385"/>
                </a:lnTo>
                <a:lnTo>
                  <a:pt x="0" y="4227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" name="矩形 5"/>
          <p:cNvSpPr>
            <a:spLocks/>
          </p:cNvSpPr>
          <p:nvPr/>
        </p:nvSpPr>
        <p:spPr bwMode="auto">
          <a:xfrm flipH="1">
            <a:off x="4878388" y="2646363"/>
            <a:ext cx="595312" cy="1019175"/>
          </a:xfrm>
          <a:custGeom>
            <a:avLst/>
            <a:gdLst>
              <a:gd name="T0" fmla="*/ 0 w 594852"/>
              <a:gd name="T1" fmla="*/ 422787 h 1020385"/>
              <a:gd name="T2" fmla="*/ 2203 w 594852"/>
              <a:gd name="T3" fmla="*/ 0 h 1020385"/>
              <a:gd name="T4" fmla="*/ 594597 w 594852"/>
              <a:gd name="T5" fmla="*/ 590224 h 1020385"/>
              <a:gd name="T6" fmla="*/ 594852 w 594852"/>
              <a:gd name="T7" fmla="*/ 1020385 h 1020385"/>
              <a:gd name="T8" fmla="*/ 0 w 594852"/>
              <a:gd name="T9" fmla="*/ 422787 h 1020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852" h="1020385">
                <a:moveTo>
                  <a:pt x="0" y="422787"/>
                </a:moveTo>
                <a:cubicBezTo>
                  <a:pt x="1554" y="281858"/>
                  <a:pt x="649" y="140929"/>
                  <a:pt x="2203" y="0"/>
                </a:cubicBezTo>
                <a:lnTo>
                  <a:pt x="594597" y="590224"/>
                </a:lnTo>
                <a:lnTo>
                  <a:pt x="594852" y="1020385"/>
                </a:lnTo>
                <a:lnTo>
                  <a:pt x="0" y="4227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6" name="矩形 5"/>
          <p:cNvSpPr>
            <a:spLocks/>
          </p:cNvSpPr>
          <p:nvPr/>
        </p:nvSpPr>
        <p:spPr bwMode="auto">
          <a:xfrm>
            <a:off x="3619500" y="2646363"/>
            <a:ext cx="593725" cy="1019175"/>
          </a:xfrm>
          <a:custGeom>
            <a:avLst/>
            <a:gdLst>
              <a:gd name="T0" fmla="*/ 0 w 594852"/>
              <a:gd name="T1" fmla="*/ 422787 h 1020385"/>
              <a:gd name="T2" fmla="*/ 2203 w 594852"/>
              <a:gd name="T3" fmla="*/ 0 h 1020385"/>
              <a:gd name="T4" fmla="*/ 594597 w 594852"/>
              <a:gd name="T5" fmla="*/ 590224 h 1020385"/>
              <a:gd name="T6" fmla="*/ 594852 w 594852"/>
              <a:gd name="T7" fmla="*/ 1020385 h 1020385"/>
              <a:gd name="T8" fmla="*/ 0 w 594852"/>
              <a:gd name="T9" fmla="*/ 422787 h 1020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852" h="1020385">
                <a:moveTo>
                  <a:pt x="0" y="422787"/>
                </a:moveTo>
                <a:cubicBezTo>
                  <a:pt x="1554" y="281858"/>
                  <a:pt x="649" y="140929"/>
                  <a:pt x="2203" y="0"/>
                </a:cubicBezTo>
                <a:lnTo>
                  <a:pt x="594597" y="590224"/>
                </a:lnTo>
                <a:lnTo>
                  <a:pt x="594852" y="1020385"/>
                </a:lnTo>
                <a:lnTo>
                  <a:pt x="0" y="4227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7" name="矩形 1"/>
          <p:cNvSpPr>
            <a:spLocks/>
          </p:cNvSpPr>
          <p:nvPr/>
        </p:nvSpPr>
        <p:spPr bwMode="auto">
          <a:xfrm>
            <a:off x="1065213" y="3822700"/>
            <a:ext cx="1892300" cy="431800"/>
          </a:xfrm>
          <a:custGeom>
            <a:avLst/>
            <a:gdLst>
              <a:gd name="T0" fmla="*/ 5210 w 1892423"/>
              <a:gd name="T1" fmla="*/ 0 h 432048"/>
              <a:gd name="T2" fmla="*/ 1892423 w 1892423"/>
              <a:gd name="T3" fmla="*/ 0 h 432048"/>
              <a:gd name="T4" fmla="*/ 1892423 w 1892423"/>
              <a:gd name="T5" fmla="*/ 432048 h 432048"/>
              <a:gd name="T6" fmla="*/ 0 w 1892423"/>
              <a:gd name="T7" fmla="*/ 432048 h 432048"/>
              <a:gd name="T8" fmla="*/ 0 w 1892423"/>
              <a:gd name="T9" fmla="*/ 319658 h 432048"/>
              <a:gd name="T10" fmla="*/ 832 w 1892423"/>
              <a:gd name="T11" fmla="*/ 319658 h 432048"/>
              <a:gd name="T12" fmla="*/ 832 w 1892423"/>
              <a:gd name="T13" fmla="*/ 427670 h 432048"/>
              <a:gd name="T14" fmla="*/ 216856 w 1892423"/>
              <a:gd name="T15" fmla="*/ 211646 h 432048"/>
              <a:gd name="T16" fmla="*/ 5210 w 1892423"/>
              <a:gd name="T17" fmla="*/ 0 h 432048"/>
              <a:gd name="T18" fmla="*/ 0 w 1892423"/>
              <a:gd name="T19" fmla="*/ 0 h 432048"/>
              <a:gd name="T20" fmla="*/ 832 w 1892423"/>
              <a:gd name="T21" fmla="*/ 0 h 432048"/>
              <a:gd name="T22" fmla="*/ 832 w 1892423"/>
              <a:gd name="T23" fmla="*/ 103634 h 432048"/>
              <a:gd name="T24" fmla="*/ 0 w 1892423"/>
              <a:gd name="T25" fmla="*/ 103634 h 432048"/>
              <a:gd name="T26" fmla="*/ 0 w 1892423"/>
              <a:gd name="T27" fmla="*/ 0 h 43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2423" h="432048">
                <a:moveTo>
                  <a:pt x="5210" y="0"/>
                </a:moveTo>
                <a:lnTo>
                  <a:pt x="1892423" y="0"/>
                </a:lnTo>
                <a:lnTo>
                  <a:pt x="1892423" y="432048"/>
                </a:lnTo>
                <a:lnTo>
                  <a:pt x="0" y="432048"/>
                </a:lnTo>
                <a:lnTo>
                  <a:pt x="0" y="319658"/>
                </a:lnTo>
                <a:lnTo>
                  <a:pt x="832" y="319658"/>
                </a:lnTo>
                <a:lnTo>
                  <a:pt x="832" y="427670"/>
                </a:lnTo>
                <a:lnTo>
                  <a:pt x="216856" y="211646"/>
                </a:lnTo>
                <a:lnTo>
                  <a:pt x="5210" y="0"/>
                </a:lnTo>
                <a:close/>
                <a:moveTo>
                  <a:pt x="0" y="0"/>
                </a:moveTo>
                <a:lnTo>
                  <a:pt x="832" y="0"/>
                </a:lnTo>
                <a:lnTo>
                  <a:pt x="832" y="103634"/>
                </a:lnTo>
                <a:lnTo>
                  <a:pt x="0" y="10363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8" name="矩形 1"/>
          <p:cNvSpPr>
            <a:spLocks/>
          </p:cNvSpPr>
          <p:nvPr/>
        </p:nvSpPr>
        <p:spPr bwMode="auto">
          <a:xfrm flipH="1">
            <a:off x="6135688" y="3817938"/>
            <a:ext cx="1892300" cy="431800"/>
          </a:xfrm>
          <a:custGeom>
            <a:avLst/>
            <a:gdLst>
              <a:gd name="T0" fmla="*/ 5210 w 1892423"/>
              <a:gd name="T1" fmla="*/ 0 h 432048"/>
              <a:gd name="T2" fmla="*/ 1892423 w 1892423"/>
              <a:gd name="T3" fmla="*/ 0 h 432048"/>
              <a:gd name="T4" fmla="*/ 1892423 w 1892423"/>
              <a:gd name="T5" fmla="*/ 432048 h 432048"/>
              <a:gd name="T6" fmla="*/ 0 w 1892423"/>
              <a:gd name="T7" fmla="*/ 432048 h 432048"/>
              <a:gd name="T8" fmla="*/ 0 w 1892423"/>
              <a:gd name="T9" fmla="*/ 319658 h 432048"/>
              <a:gd name="T10" fmla="*/ 832 w 1892423"/>
              <a:gd name="T11" fmla="*/ 319658 h 432048"/>
              <a:gd name="T12" fmla="*/ 832 w 1892423"/>
              <a:gd name="T13" fmla="*/ 427670 h 432048"/>
              <a:gd name="T14" fmla="*/ 216856 w 1892423"/>
              <a:gd name="T15" fmla="*/ 211646 h 432048"/>
              <a:gd name="T16" fmla="*/ 5210 w 1892423"/>
              <a:gd name="T17" fmla="*/ 0 h 432048"/>
              <a:gd name="T18" fmla="*/ 0 w 1892423"/>
              <a:gd name="T19" fmla="*/ 0 h 432048"/>
              <a:gd name="T20" fmla="*/ 832 w 1892423"/>
              <a:gd name="T21" fmla="*/ 0 h 432048"/>
              <a:gd name="T22" fmla="*/ 832 w 1892423"/>
              <a:gd name="T23" fmla="*/ 103634 h 432048"/>
              <a:gd name="T24" fmla="*/ 0 w 1892423"/>
              <a:gd name="T25" fmla="*/ 103634 h 432048"/>
              <a:gd name="T26" fmla="*/ 0 w 1892423"/>
              <a:gd name="T27" fmla="*/ 0 h 43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2423" h="432048">
                <a:moveTo>
                  <a:pt x="5210" y="0"/>
                </a:moveTo>
                <a:lnTo>
                  <a:pt x="1892423" y="0"/>
                </a:lnTo>
                <a:lnTo>
                  <a:pt x="1892423" y="432048"/>
                </a:lnTo>
                <a:lnTo>
                  <a:pt x="0" y="432048"/>
                </a:lnTo>
                <a:lnTo>
                  <a:pt x="0" y="319658"/>
                </a:lnTo>
                <a:lnTo>
                  <a:pt x="832" y="319658"/>
                </a:lnTo>
                <a:lnTo>
                  <a:pt x="832" y="427670"/>
                </a:lnTo>
                <a:lnTo>
                  <a:pt x="216856" y="211646"/>
                </a:lnTo>
                <a:lnTo>
                  <a:pt x="5210" y="0"/>
                </a:lnTo>
                <a:close/>
                <a:moveTo>
                  <a:pt x="0" y="0"/>
                </a:moveTo>
                <a:lnTo>
                  <a:pt x="832" y="0"/>
                </a:lnTo>
                <a:lnTo>
                  <a:pt x="832" y="103634"/>
                </a:lnTo>
                <a:lnTo>
                  <a:pt x="0" y="10363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29" name="矩形 297"/>
          <p:cNvSpPr>
            <a:spLocks noChangeArrowheads="1"/>
          </p:cNvSpPr>
          <p:nvPr/>
        </p:nvSpPr>
        <p:spPr bwMode="auto">
          <a:xfrm>
            <a:off x="2362200" y="3232150"/>
            <a:ext cx="1851025" cy="43180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0" name="矩形 298"/>
          <p:cNvSpPr>
            <a:spLocks noChangeArrowheads="1"/>
          </p:cNvSpPr>
          <p:nvPr/>
        </p:nvSpPr>
        <p:spPr bwMode="auto">
          <a:xfrm>
            <a:off x="4878388" y="3232150"/>
            <a:ext cx="1852612" cy="43180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1" name="矩形 299"/>
          <p:cNvSpPr>
            <a:spLocks noChangeArrowheads="1"/>
          </p:cNvSpPr>
          <p:nvPr/>
        </p:nvSpPr>
        <p:spPr bwMode="auto">
          <a:xfrm>
            <a:off x="3621088" y="2646363"/>
            <a:ext cx="1852612" cy="43180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2" name="TextBox 300"/>
          <p:cNvSpPr txBox="1">
            <a:spLocks noChangeArrowheads="1"/>
          </p:cNvSpPr>
          <p:nvPr/>
        </p:nvSpPr>
        <p:spPr bwMode="auto">
          <a:xfrm>
            <a:off x="1365250" y="3863975"/>
            <a:ext cx="12938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sp>
        <p:nvSpPr>
          <p:cNvPr id="233" name="TextBox 301"/>
          <p:cNvSpPr txBox="1">
            <a:spLocks noChangeArrowheads="1"/>
          </p:cNvSpPr>
          <p:nvPr/>
        </p:nvSpPr>
        <p:spPr bwMode="auto">
          <a:xfrm>
            <a:off x="2640013" y="3278188"/>
            <a:ext cx="1295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sp>
        <p:nvSpPr>
          <p:cNvPr id="234" name="TextBox 302"/>
          <p:cNvSpPr txBox="1">
            <a:spLocks noChangeArrowheads="1"/>
          </p:cNvSpPr>
          <p:nvPr/>
        </p:nvSpPr>
        <p:spPr bwMode="auto">
          <a:xfrm>
            <a:off x="3935413" y="2692400"/>
            <a:ext cx="1293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填写大标题</a:t>
            </a:r>
          </a:p>
        </p:txBody>
      </p:sp>
      <p:sp>
        <p:nvSpPr>
          <p:cNvPr id="235" name="TextBox 303"/>
          <p:cNvSpPr txBox="1">
            <a:spLocks noChangeArrowheads="1"/>
          </p:cNvSpPr>
          <p:nvPr/>
        </p:nvSpPr>
        <p:spPr bwMode="auto">
          <a:xfrm>
            <a:off x="5157788" y="3278188"/>
            <a:ext cx="1293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sp>
        <p:nvSpPr>
          <p:cNvPr id="236" name="TextBox 304"/>
          <p:cNvSpPr txBox="1">
            <a:spLocks noChangeArrowheads="1"/>
          </p:cNvSpPr>
          <p:nvPr/>
        </p:nvSpPr>
        <p:spPr bwMode="auto">
          <a:xfrm>
            <a:off x="6434138" y="3863975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sp>
        <p:nvSpPr>
          <p:cNvPr id="237" name="矩形 305"/>
          <p:cNvSpPr>
            <a:spLocks noChangeArrowheads="1"/>
          </p:cNvSpPr>
          <p:nvPr/>
        </p:nvSpPr>
        <p:spPr bwMode="auto">
          <a:xfrm>
            <a:off x="419099" y="2513938"/>
            <a:ext cx="238601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38" name="肘形连接符 306"/>
          <p:cNvCxnSpPr>
            <a:cxnSpLocks noChangeShapeType="1"/>
          </p:cNvCxnSpPr>
          <p:nvPr/>
        </p:nvCxnSpPr>
        <p:spPr bwMode="auto">
          <a:xfrm>
            <a:off x="571500" y="3030538"/>
            <a:ext cx="1624013" cy="833437"/>
          </a:xfrm>
          <a:prstGeom prst="bentConnector3">
            <a:avLst>
              <a:gd name="adj1" fmla="val 100218"/>
            </a:avLst>
          </a:prstGeom>
          <a:noFill/>
          <a:ln w="9525" cmpd="sng">
            <a:solidFill>
              <a:srgbClr val="003A6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9" name="矩形 307"/>
          <p:cNvSpPr>
            <a:spLocks noChangeArrowheads="1"/>
          </p:cNvSpPr>
          <p:nvPr/>
        </p:nvSpPr>
        <p:spPr bwMode="auto">
          <a:xfrm>
            <a:off x="1185444" y="1552665"/>
            <a:ext cx="233662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40" name="肘形连接符 308"/>
          <p:cNvCxnSpPr>
            <a:cxnSpLocks noChangeShapeType="1"/>
          </p:cNvCxnSpPr>
          <p:nvPr/>
        </p:nvCxnSpPr>
        <p:spPr bwMode="auto">
          <a:xfrm>
            <a:off x="1833563" y="2225675"/>
            <a:ext cx="1624012" cy="1041400"/>
          </a:xfrm>
          <a:prstGeom prst="bentConnector3">
            <a:avLst>
              <a:gd name="adj1" fmla="val 100218"/>
            </a:avLst>
          </a:prstGeom>
          <a:noFill/>
          <a:ln w="9525" cmpd="sng">
            <a:solidFill>
              <a:srgbClr val="003A6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矩形 309"/>
          <p:cNvSpPr>
            <a:spLocks noChangeArrowheads="1"/>
          </p:cNvSpPr>
          <p:nvPr/>
        </p:nvSpPr>
        <p:spPr bwMode="auto">
          <a:xfrm flipH="1">
            <a:off x="5519737" y="1569397"/>
            <a:ext cx="2451100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42" name="肘形连接符 310"/>
          <p:cNvCxnSpPr>
            <a:cxnSpLocks noChangeShapeType="1"/>
          </p:cNvCxnSpPr>
          <p:nvPr/>
        </p:nvCxnSpPr>
        <p:spPr bwMode="auto">
          <a:xfrm rot="10800000" flipV="1">
            <a:off x="5608638" y="2225675"/>
            <a:ext cx="1624012" cy="1041400"/>
          </a:xfrm>
          <a:prstGeom prst="bentConnector3">
            <a:avLst>
              <a:gd name="adj1" fmla="val 100981"/>
            </a:avLst>
          </a:prstGeom>
          <a:noFill/>
          <a:ln w="9525" cmpd="sng">
            <a:solidFill>
              <a:srgbClr val="003A6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3" name="矩形 311"/>
          <p:cNvSpPr>
            <a:spLocks noChangeArrowheads="1"/>
          </p:cNvSpPr>
          <p:nvPr/>
        </p:nvSpPr>
        <p:spPr bwMode="auto">
          <a:xfrm flipH="1">
            <a:off x="6438900" y="2501238"/>
            <a:ext cx="225266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44" name="肘形连接符 312"/>
          <p:cNvCxnSpPr>
            <a:cxnSpLocks noChangeShapeType="1"/>
          </p:cNvCxnSpPr>
          <p:nvPr/>
        </p:nvCxnSpPr>
        <p:spPr bwMode="auto">
          <a:xfrm flipH="1">
            <a:off x="6904038" y="3030538"/>
            <a:ext cx="1624012" cy="833437"/>
          </a:xfrm>
          <a:prstGeom prst="bentConnector3">
            <a:avLst>
              <a:gd name="adj1" fmla="val 100218"/>
            </a:avLst>
          </a:prstGeom>
          <a:noFill/>
          <a:ln w="9525" cmpd="sng">
            <a:solidFill>
              <a:srgbClr val="003A6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5" name="组合 313"/>
          <p:cNvGrpSpPr>
            <a:grpSpLocks/>
          </p:cNvGrpSpPr>
          <p:nvPr/>
        </p:nvGrpSpPr>
        <p:grpSpPr bwMode="auto">
          <a:xfrm>
            <a:off x="4265613" y="1679575"/>
            <a:ext cx="638175" cy="1011238"/>
            <a:chOff x="0" y="0"/>
            <a:chExt cx="695325" cy="1103313"/>
          </a:xfrm>
        </p:grpSpPr>
        <p:sp>
          <p:nvSpPr>
            <p:cNvPr id="246" name="Freeform 16"/>
            <p:cNvSpPr>
              <a:spLocks/>
            </p:cNvSpPr>
            <p:nvPr/>
          </p:nvSpPr>
          <p:spPr bwMode="auto">
            <a:xfrm>
              <a:off x="330200" y="133350"/>
              <a:ext cx="77788" cy="65088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3 h 6"/>
                <a:gd name="T4" fmla="*/ 3 w 7"/>
                <a:gd name="T5" fmla="*/ 6 h 6"/>
                <a:gd name="T6" fmla="*/ 6 w 7"/>
                <a:gd name="T7" fmla="*/ 5 h 6"/>
                <a:gd name="T8" fmla="*/ 7 w 7"/>
                <a:gd name="T9" fmla="*/ 3 h 6"/>
                <a:gd name="T10" fmla="*/ 7 w 7"/>
                <a:gd name="T11" fmla="*/ 0 h 6"/>
                <a:gd name="T12" fmla="*/ 0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0"/>
                    <a:pt x="1" y="2"/>
                    <a:pt x="0" y="3"/>
                  </a:cubicBezTo>
                  <a:cubicBezTo>
                    <a:pt x="0" y="3"/>
                    <a:pt x="2" y="5"/>
                    <a:pt x="3" y="6"/>
                  </a:cubicBezTo>
                  <a:cubicBezTo>
                    <a:pt x="3" y="6"/>
                    <a:pt x="6" y="5"/>
                    <a:pt x="6" y="5"/>
                  </a:cubicBezTo>
                  <a:cubicBezTo>
                    <a:pt x="6" y="5"/>
                    <a:pt x="7" y="3"/>
                    <a:pt x="7" y="3"/>
                  </a:cubicBezTo>
                  <a:cubicBezTo>
                    <a:pt x="7" y="3"/>
                    <a:pt x="7" y="0"/>
                    <a:pt x="7" y="0"/>
                  </a:cubicBezTo>
                  <a:cubicBezTo>
                    <a:pt x="7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" name="Freeform 17"/>
            <p:cNvSpPr>
              <a:spLocks/>
            </p:cNvSpPr>
            <p:nvPr/>
          </p:nvSpPr>
          <p:spPr bwMode="auto">
            <a:xfrm>
              <a:off x="11112" y="198438"/>
              <a:ext cx="44450" cy="44450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0 h 4"/>
                <a:gd name="T4" fmla="*/ 4 w 4"/>
                <a:gd name="T5" fmla="*/ 2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3" y="0"/>
                    <a:pt x="4" y="2"/>
                    <a:pt x="4" y="2"/>
                  </a:cubicBezTo>
                  <a:cubicBezTo>
                    <a:pt x="4" y="2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" name="Freeform 18"/>
            <p:cNvSpPr>
              <a:spLocks/>
            </p:cNvSpPr>
            <p:nvPr/>
          </p:nvSpPr>
          <p:spPr bwMode="auto">
            <a:xfrm>
              <a:off x="661987" y="220663"/>
              <a:ext cx="33338" cy="44450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4 h 4"/>
                <a:gd name="T4" fmla="*/ 3 w 3"/>
                <a:gd name="T5" fmla="*/ 3 h 4"/>
                <a:gd name="T6" fmla="*/ 2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" name="Freeform 19"/>
            <p:cNvSpPr>
              <a:spLocks/>
            </p:cNvSpPr>
            <p:nvPr/>
          </p:nvSpPr>
          <p:spPr bwMode="auto">
            <a:xfrm>
              <a:off x="209550" y="407988"/>
              <a:ext cx="319088" cy="166688"/>
            </a:xfrm>
            <a:custGeom>
              <a:avLst/>
              <a:gdLst>
                <a:gd name="T0" fmla="*/ 0 w 29"/>
                <a:gd name="T1" fmla="*/ 14 h 15"/>
                <a:gd name="T2" fmla="*/ 8 w 29"/>
                <a:gd name="T3" fmla="*/ 15 h 15"/>
                <a:gd name="T4" fmla="*/ 29 w 29"/>
                <a:gd name="T5" fmla="*/ 14 h 15"/>
                <a:gd name="T6" fmla="*/ 29 w 29"/>
                <a:gd name="T7" fmla="*/ 14 h 15"/>
                <a:gd name="T8" fmla="*/ 26 w 29"/>
                <a:gd name="T9" fmla="*/ 1 h 15"/>
                <a:gd name="T10" fmla="*/ 6 w 29"/>
                <a:gd name="T11" fmla="*/ 0 h 15"/>
                <a:gd name="T12" fmla="*/ 0 w 29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5">
                  <a:moveTo>
                    <a:pt x="0" y="14"/>
                  </a:moveTo>
                  <a:cubicBezTo>
                    <a:pt x="0" y="14"/>
                    <a:pt x="3" y="15"/>
                    <a:pt x="8" y="15"/>
                  </a:cubicBezTo>
                  <a:cubicBezTo>
                    <a:pt x="14" y="15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11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" name="Freeform 20"/>
            <p:cNvSpPr>
              <a:spLocks/>
            </p:cNvSpPr>
            <p:nvPr/>
          </p:nvSpPr>
          <p:spPr bwMode="auto">
            <a:xfrm>
              <a:off x="254000" y="441325"/>
              <a:ext cx="242888" cy="606425"/>
            </a:xfrm>
            <a:custGeom>
              <a:avLst/>
              <a:gdLst>
                <a:gd name="T0" fmla="*/ 0 w 22"/>
                <a:gd name="T1" fmla="*/ 4 h 55"/>
                <a:gd name="T2" fmla="*/ 2 w 22"/>
                <a:gd name="T3" fmla="*/ 16 h 55"/>
                <a:gd name="T4" fmla="*/ 3 w 22"/>
                <a:gd name="T5" fmla="*/ 22 h 55"/>
                <a:gd name="T6" fmla="*/ 4 w 22"/>
                <a:gd name="T7" fmla="*/ 36 h 55"/>
                <a:gd name="T8" fmla="*/ 6 w 22"/>
                <a:gd name="T9" fmla="*/ 52 h 55"/>
                <a:gd name="T10" fmla="*/ 6 w 22"/>
                <a:gd name="T11" fmla="*/ 55 h 55"/>
                <a:gd name="T12" fmla="*/ 12 w 22"/>
                <a:gd name="T13" fmla="*/ 55 h 55"/>
                <a:gd name="T14" fmla="*/ 12 w 22"/>
                <a:gd name="T15" fmla="*/ 53 h 55"/>
                <a:gd name="T16" fmla="*/ 11 w 22"/>
                <a:gd name="T17" fmla="*/ 51 h 55"/>
                <a:gd name="T18" fmla="*/ 13 w 22"/>
                <a:gd name="T19" fmla="*/ 47 h 55"/>
                <a:gd name="T20" fmla="*/ 11 w 22"/>
                <a:gd name="T21" fmla="*/ 20 h 55"/>
                <a:gd name="T22" fmla="*/ 13 w 22"/>
                <a:gd name="T23" fmla="*/ 26 h 55"/>
                <a:gd name="T24" fmla="*/ 14 w 22"/>
                <a:gd name="T25" fmla="*/ 32 h 55"/>
                <a:gd name="T26" fmla="*/ 14 w 22"/>
                <a:gd name="T27" fmla="*/ 44 h 55"/>
                <a:gd name="T28" fmla="*/ 15 w 22"/>
                <a:gd name="T29" fmla="*/ 49 h 55"/>
                <a:gd name="T30" fmla="*/ 19 w 22"/>
                <a:gd name="T31" fmla="*/ 50 h 55"/>
                <a:gd name="T32" fmla="*/ 20 w 22"/>
                <a:gd name="T33" fmla="*/ 47 h 55"/>
                <a:gd name="T34" fmla="*/ 20 w 22"/>
                <a:gd name="T35" fmla="*/ 44 h 55"/>
                <a:gd name="T36" fmla="*/ 20 w 22"/>
                <a:gd name="T37" fmla="*/ 31 h 55"/>
                <a:gd name="T38" fmla="*/ 20 w 22"/>
                <a:gd name="T39" fmla="*/ 27 h 55"/>
                <a:gd name="T40" fmla="*/ 21 w 22"/>
                <a:gd name="T41" fmla="*/ 10 h 55"/>
                <a:gd name="T42" fmla="*/ 21 w 22"/>
                <a:gd name="T43" fmla="*/ 1 h 55"/>
                <a:gd name="T44" fmla="*/ 2 w 22"/>
                <a:gd name="T45" fmla="*/ 0 h 55"/>
                <a:gd name="T46" fmla="*/ 0 w 22"/>
                <a:gd name="T47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55">
                  <a:moveTo>
                    <a:pt x="0" y="4"/>
                  </a:moveTo>
                  <a:cubicBezTo>
                    <a:pt x="0" y="4"/>
                    <a:pt x="1" y="14"/>
                    <a:pt x="2" y="16"/>
                  </a:cubicBezTo>
                  <a:cubicBezTo>
                    <a:pt x="3" y="18"/>
                    <a:pt x="3" y="22"/>
                    <a:pt x="3" y="22"/>
                  </a:cubicBezTo>
                  <a:cubicBezTo>
                    <a:pt x="3" y="23"/>
                    <a:pt x="2" y="33"/>
                    <a:pt x="4" y="36"/>
                  </a:cubicBezTo>
                  <a:cubicBezTo>
                    <a:pt x="4" y="36"/>
                    <a:pt x="5" y="51"/>
                    <a:pt x="6" y="52"/>
                  </a:cubicBezTo>
                  <a:cubicBezTo>
                    <a:pt x="6" y="52"/>
                    <a:pt x="4" y="54"/>
                    <a:pt x="6" y="55"/>
                  </a:cubicBezTo>
                  <a:cubicBezTo>
                    <a:pt x="6" y="55"/>
                    <a:pt x="11" y="54"/>
                    <a:pt x="12" y="55"/>
                  </a:cubicBezTo>
                  <a:cubicBezTo>
                    <a:pt x="12" y="55"/>
                    <a:pt x="13" y="53"/>
                    <a:pt x="12" y="53"/>
                  </a:cubicBezTo>
                  <a:cubicBezTo>
                    <a:pt x="12" y="52"/>
                    <a:pt x="11" y="51"/>
                    <a:pt x="11" y="51"/>
                  </a:cubicBezTo>
                  <a:cubicBezTo>
                    <a:pt x="11" y="51"/>
                    <a:pt x="13" y="48"/>
                    <a:pt x="13" y="47"/>
                  </a:cubicBezTo>
                  <a:cubicBezTo>
                    <a:pt x="12" y="47"/>
                    <a:pt x="10" y="22"/>
                    <a:pt x="11" y="20"/>
                  </a:cubicBezTo>
                  <a:cubicBezTo>
                    <a:pt x="11" y="20"/>
                    <a:pt x="12" y="26"/>
                    <a:pt x="13" y="26"/>
                  </a:cubicBezTo>
                  <a:cubicBezTo>
                    <a:pt x="13" y="26"/>
                    <a:pt x="13" y="32"/>
                    <a:pt x="14" y="32"/>
                  </a:cubicBezTo>
                  <a:cubicBezTo>
                    <a:pt x="14" y="32"/>
                    <a:pt x="16" y="43"/>
                    <a:pt x="14" y="44"/>
                  </a:cubicBezTo>
                  <a:cubicBezTo>
                    <a:pt x="14" y="44"/>
                    <a:pt x="13" y="49"/>
                    <a:pt x="15" y="49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47"/>
                    <a:pt x="20" y="47"/>
                  </a:cubicBezTo>
                  <a:cubicBezTo>
                    <a:pt x="20" y="46"/>
                    <a:pt x="21" y="44"/>
                    <a:pt x="20" y="44"/>
                  </a:cubicBezTo>
                  <a:cubicBezTo>
                    <a:pt x="20" y="43"/>
                    <a:pt x="19" y="31"/>
                    <a:pt x="20" y="31"/>
                  </a:cubicBezTo>
                  <a:cubicBezTo>
                    <a:pt x="22" y="30"/>
                    <a:pt x="22" y="28"/>
                    <a:pt x="20" y="27"/>
                  </a:cubicBezTo>
                  <a:cubicBezTo>
                    <a:pt x="20" y="27"/>
                    <a:pt x="22" y="12"/>
                    <a:pt x="21" y="10"/>
                  </a:cubicBezTo>
                  <a:cubicBezTo>
                    <a:pt x="21" y="8"/>
                    <a:pt x="21" y="1"/>
                    <a:pt x="21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" name="Freeform 21"/>
            <p:cNvSpPr>
              <a:spLocks/>
            </p:cNvSpPr>
            <p:nvPr/>
          </p:nvSpPr>
          <p:spPr bwMode="auto">
            <a:xfrm>
              <a:off x="254000" y="441325"/>
              <a:ext cx="109538" cy="77788"/>
            </a:xfrm>
            <a:custGeom>
              <a:avLst/>
              <a:gdLst>
                <a:gd name="T0" fmla="*/ 1 w 10"/>
                <a:gd name="T1" fmla="*/ 1 h 7"/>
                <a:gd name="T2" fmla="*/ 0 w 10"/>
                <a:gd name="T3" fmla="*/ 4 h 7"/>
                <a:gd name="T4" fmla="*/ 0 w 10"/>
                <a:gd name="T5" fmla="*/ 7 h 7"/>
                <a:gd name="T6" fmla="*/ 2 w 10"/>
                <a:gd name="T7" fmla="*/ 6 h 7"/>
                <a:gd name="T8" fmla="*/ 4 w 10"/>
                <a:gd name="T9" fmla="*/ 4 h 7"/>
                <a:gd name="T10" fmla="*/ 10 w 10"/>
                <a:gd name="T11" fmla="*/ 5 h 7"/>
                <a:gd name="T12" fmla="*/ 3 w 10"/>
                <a:gd name="T13" fmla="*/ 0 h 7"/>
                <a:gd name="T14" fmla="*/ 2 w 10"/>
                <a:gd name="T15" fmla="*/ 0 h 7"/>
                <a:gd name="T16" fmla="*/ 1 w 10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7">
                  <a:moveTo>
                    <a:pt x="1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4"/>
                    <a:pt x="2" y="4"/>
                    <a:pt x="4" y="4"/>
                  </a:cubicBezTo>
                  <a:cubicBezTo>
                    <a:pt x="5" y="3"/>
                    <a:pt x="8" y="6"/>
                    <a:pt x="10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" name="Freeform 22"/>
            <p:cNvSpPr>
              <a:spLocks/>
            </p:cNvSpPr>
            <p:nvPr/>
          </p:nvSpPr>
          <p:spPr bwMode="auto">
            <a:xfrm>
              <a:off x="298450" y="441325"/>
              <a:ext cx="198438" cy="606425"/>
            </a:xfrm>
            <a:custGeom>
              <a:avLst/>
              <a:gdLst>
                <a:gd name="T0" fmla="*/ 14 w 18"/>
                <a:gd name="T1" fmla="*/ 44 h 55"/>
                <a:gd name="T2" fmla="*/ 13 w 18"/>
                <a:gd name="T3" fmla="*/ 37 h 55"/>
                <a:gd name="T4" fmla="*/ 10 w 18"/>
                <a:gd name="T5" fmla="*/ 19 h 55"/>
                <a:gd name="T6" fmla="*/ 9 w 18"/>
                <a:gd name="T7" fmla="*/ 12 h 55"/>
                <a:gd name="T8" fmla="*/ 15 w 18"/>
                <a:gd name="T9" fmla="*/ 13 h 55"/>
                <a:gd name="T10" fmla="*/ 17 w 18"/>
                <a:gd name="T11" fmla="*/ 19 h 55"/>
                <a:gd name="T12" fmla="*/ 17 w 18"/>
                <a:gd name="T13" fmla="*/ 10 h 55"/>
                <a:gd name="T14" fmla="*/ 17 w 18"/>
                <a:gd name="T15" fmla="*/ 1 h 55"/>
                <a:gd name="T16" fmla="*/ 4 w 18"/>
                <a:gd name="T17" fmla="*/ 0 h 55"/>
                <a:gd name="T18" fmla="*/ 0 w 18"/>
                <a:gd name="T19" fmla="*/ 2 h 55"/>
                <a:gd name="T20" fmla="*/ 6 w 18"/>
                <a:gd name="T21" fmla="*/ 9 h 55"/>
                <a:gd name="T22" fmla="*/ 0 w 18"/>
                <a:gd name="T23" fmla="*/ 10 h 55"/>
                <a:gd name="T24" fmla="*/ 2 w 18"/>
                <a:gd name="T25" fmla="*/ 11 h 55"/>
                <a:gd name="T26" fmla="*/ 3 w 18"/>
                <a:gd name="T27" fmla="*/ 13 h 55"/>
                <a:gd name="T28" fmla="*/ 0 w 18"/>
                <a:gd name="T29" fmla="*/ 13 h 55"/>
                <a:gd name="T30" fmla="*/ 5 w 18"/>
                <a:gd name="T31" fmla="*/ 15 h 55"/>
                <a:gd name="T32" fmla="*/ 0 w 18"/>
                <a:gd name="T33" fmla="*/ 16 h 55"/>
                <a:gd name="T34" fmla="*/ 3 w 18"/>
                <a:gd name="T35" fmla="*/ 16 h 55"/>
                <a:gd name="T36" fmla="*/ 5 w 18"/>
                <a:gd name="T37" fmla="*/ 29 h 55"/>
                <a:gd name="T38" fmla="*/ 7 w 18"/>
                <a:gd name="T39" fmla="*/ 40 h 55"/>
                <a:gd name="T40" fmla="*/ 6 w 18"/>
                <a:gd name="T41" fmla="*/ 44 h 55"/>
                <a:gd name="T42" fmla="*/ 2 w 18"/>
                <a:gd name="T43" fmla="*/ 21 h 55"/>
                <a:gd name="T44" fmla="*/ 5 w 18"/>
                <a:gd name="T45" fmla="*/ 44 h 55"/>
                <a:gd name="T46" fmla="*/ 6 w 18"/>
                <a:gd name="T47" fmla="*/ 50 h 55"/>
                <a:gd name="T48" fmla="*/ 6 w 18"/>
                <a:gd name="T49" fmla="*/ 52 h 55"/>
                <a:gd name="T50" fmla="*/ 1 w 18"/>
                <a:gd name="T51" fmla="*/ 49 h 55"/>
                <a:gd name="T52" fmla="*/ 2 w 18"/>
                <a:gd name="T53" fmla="*/ 52 h 55"/>
                <a:gd name="T54" fmla="*/ 2 w 18"/>
                <a:gd name="T55" fmla="*/ 55 h 55"/>
                <a:gd name="T56" fmla="*/ 8 w 18"/>
                <a:gd name="T57" fmla="*/ 55 h 55"/>
                <a:gd name="T58" fmla="*/ 9 w 18"/>
                <a:gd name="T59" fmla="*/ 52 h 55"/>
                <a:gd name="T60" fmla="*/ 9 w 18"/>
                <a:gd name="T61" fmla="*/ 51 h 55"/>
                <a:gd name="T62" fmla="*/ 9 w 18"/>
                <a:gd name="T63" fmla="*/ 47 h 55"/>
                <a:gd name="T64" fmla="*/ 7 w 18"/>
                <a:gd name="T65" fmla="*/ 20 h 55"/>
                <a:gd name="T66" fmla="*/ 8 w 18"/>
                <a:gd name="T67" fmla="*/ 26 h 55"/>
                <a:gd name="T68" fmla="*/ 10 w 18"/>
                <a:gd name="T69" fmla="*/ 33 h 55"/>
                <a:gd name="T70" fmla="*/ 10 w 18"/>
                <a:gd name="T71" fmla="*/ 44 h 55"/>
                <a:gd name="T72" fmla="*/ 11 w 18"/>
                <a:gd name="T73" fmla="*/ 49 h 55"/>
                <a:gd name="T74" fmla="*/ 15 w 18"/>
                <a:gd name="T75" fmla="*/ 50 h 55"/>
                <a:gd name="T76" fmla="*/ 16 w 18"/>
                <a:gd name="T77" fmla="*/ 47 h 55"/>
                <a:gd name="T78" fmla="*/ 16 w 18"/>
                <a:gd name="T79" fmla="*/ 44 h 55"/>
                <a:gd name="T80" fmla="*/ 16 w 18"/>
                <a:gd name="T81" fmla="*/ 44 h 55"/>
                <a:gd name="T82" fmla="*/ 14 w 18"/>
                <a:gd name="T83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" h="55">
                  <a:moveTo>
                    <a:pt x="14" y="44"/>
                  </a:moveTo>
                  <a:cubicBezTo>
                    <a:pt x="14" y="44"/>
                    <a:pt x="13" y="38"/>
                    <a:pt x="13" y="37"/>
                  </a:cubicBezTo>
                  <a:cubicBezTo>
                    <a:pt x="14" y="33"/>
                    <a:pt x="10" y="20"/>
                    <a:pt x="10" y="19"/>
                  </a:cubicBezTo>
                  <a:cubicBezTo>
                    <a:pt x="10" y="17"/>
                    <a:pt x="9" y="13"/>
                    <a:pt x="9" y="12"/>
                  </a:cubicBezTo>
                  <a:cubicBezTo>
                    <a:pt x="8" y="11"/>
                    <a:pt x="13" y="13"/>
                    <a:pt x="15" y="13"/>
                  </a:cubicBezTo>
                  <a:cubicBezTo>
                    <a:pt x="16" y="14"/>
                    <a:pt x="17" y="17"/>
                    <a:pt x="17" y="19"/>
                  </a:cubicBezTo>
                  <a:cubicBezTo>
                    <a:pt x="17" y="15"/>
                    <a:pt x="18" y="11"/>
                    <a:pt x="17" y="10"/>
                  </a:cubicBezTo>
                  <a:cubicBezTo>
                    <a:pt x="17" y="8"/>
                    <a:pt x="17" y="1"/>
                    <a:pt x="17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8" y="8"/>
                    <a:pt x="6" y="9"/>
                  </a:cubicBezTo>
                  <a:cubicBezTo>
                    <a:pt x="5" y="11"/>
                    <a:pt x="0" y="10"/>
                    <a:pt x="0" y="10"/>
                  </a:cubicBezTo>
                  <a:cubicBezTo>
                    <a:pt x="0" y="10"/>
                    <a:pt x="0" y="10"/>
                    <a:pt x="2" y="11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3" y="14"/>
                    <a:pt x="5" y="15"/>
                    <a:pt x="5" y="15"/>
                  </a:cubicBezTo>
                  <a:cubicBezTo>
                    <a:pt x="2" y="14"/>
                    <a:pt x="0" y="16"/>
                    <a:pt x="0" y="16"/>
                  </a:cubicBezTo>
                  <a:cubicBezTo>
                    <a:pt x="0" y="16"/>
                    <a:pt x="2" y="14"/>
                    <a:pt x="3" y="16"/>
                  </a:cubicBezTo>
                  <a:cubicBezTo>
                    <a:pt x="4" y="18"/>
                    <a:pt x="5" y="28"/>
                    <a:pt x="5" y="29"/>
                  </a:cubicBezTo>
                  <a:cubicBezTo>
                    <a:pt x="5" y="31"/>
                    <a:pt x="6" y="39"/>
                    <a:pt x="7" y="40"/>
                  </a:cubicBezTo>
                  <a:cubicBezTo>
                    <a:pt x="7" y="40"/>
                    <a:pt x="7" y="45"/>
                    <a:pt x="6" y="44"/>
                  </a:cubicBezTo>
                  <a:cubicBezTo>
                    <a:pt x="5" y="43"/>
                    <a:pt x="2" y="21"/>
                    <a:pt x="2" y="21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8"/>
                    <a:pt x="6" y="50"/>
                  </a:cubicBezTo>
                  <a:cubicBezTo>
                    <a:pt x="7" y="51"/>
                    <a:pt x="6" y="52"/>
                    <a:pt x="6" y="52"/>
                  </a:cubicBezTo>
                  <a:cubicBezTo>
                    <a:pt x="6" y="52"/>
                    <a:pt x="3" y="50"/>
                    <a:pt x="1" y="49"/>
                  </a:cubicBezTo>
                  <a:cubicBezTo>
                    <a:pt x="1" y="51"/>
                    <a:pt x="2" y="52"/>
                    <a:pt x="2" y="52"/>
                  </a:cubicBezTo>
                  <a:cubicBezTo>
                    <a:pt x="2" y="52"/>
                    <a:pt x="0" y="54"/>
                    <a:pt x="2" y="55"/>
                  </a:cubicBezTo>
                  <a:cubicBezTo>
                    <a:pt x="2" y="55"/>
                    <a:pt x="7" y="54"/>
                    <a:pt x="8" y="55"/>
                  </a:cubicBezTo>
                  <a:cubicBezTo>
                    <a:pt x="8" y="55"/>
                    <a:pt x="9" y="53"/>
                    <a:pt x="9" y="52"/>
                  </a:cubicBezTo>
                  <a:cubicBezTo>
                    <a:pt x="8" y="52"/>
                    <a:pt x="9" y="51"/>
                    <a:pt x="9" y="51"/>
                  </a:cubicBezTo>
                  <a:cubicBezTo>
                    <a:pt x="9" y="51"/>
                    <a:pt x="9" y="48"/>
                    <a:pt x="9" y="47"/>
                  </a:cubicBezTo>
                  <a:cubicBezTo>
                    <a:pt x="8" y="47"/>
                    <a:pt x="6" y="22"/>
                    <a:pt x="7" y="20"/>
                  </a:cubicBezTo>
                  <a:cubicBezTo>
                    <a:pt x="7" y="20"/>
                    <a:pt x="8" y="26"/>
                    <a:pt x="8" y="26"/>
                  </a:cubicBezTo>
                  <a:cubicBezTo>
                    <a:pt x="8" y="26"/>
                    <a:pt x="9" y="32"/>
                    <a:pt x="10" y="33"/>
                  </a:cubicBezTo>
                  <a:cubicBezTo>
                    <a:pt x="10" y="33"/>
                    <a:pt x="11" y="43"/>
                    <a:pt x="10" y="44"/>
                  </a:cubicBezTo>
                  <a:cubicBezTo>
                    <a:pt x="10" y="44"/>
                    <a:pt x="9" y="49"/>
                    <a:pt x="11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47"/>
                    <a:pt x="16" y="47"/>
                  </a:cubicBezTo>
                  <a:cubicBezTo>
                    <a:pt x="16" y="46"/>
                    <a:pt x="17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4"/>
                    <a:pt x="14" y="44"/>
                    <a:pt x="14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" name="Freeform 23"/>
            <p:cNvSpPr>
              <a:spLocks/>
            </p:cNvSpPr>
            <p:nvPr/>
          </p:nvSpPr>
          <p:spPr bwMode="auto">
            <a:xfrm>
              <a:off x="330200" y="133350"/>
              <a:ext cx="55563" cy="65088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3 h 6"/>
                <a:gd name="T4" fmla="*/ 3 w 5"/>
                <a:gd name="T5" fmla="*/ 6 h 6"/>
                <a:gd name="T6" fmla="*/ 3 w 5"/>
                <a:gd name="T7" fmla="*/ 6 h 6"/>
                <a:gd name="T8" fmla="*/ 4 w 5"/>
                <a:gd name="T9" fmla="*/ 5 h 6"/>
                <a:gd name="T10" fmla="*/ 4 w 5"/>
                <a:gd name="T11" fmla="*/ 4 h 6"/>
                <a:gd name="T12" fmla="*/ 5 w 5"/>
                <a:gd name="T13" fmla="*/ 3 h 6"/>
                <a:gd name="T14" fmla="*/ 5 w 5"/>
                <a:gd name="T15" fmla="*/ 2 h 6"/>
                <a:gd name="T16" fmla="*/ 1 w 5"/>
                <a:gd name="T17" fmla="*/ 0 h 6"/>
                <a:gd name="T18" fmla="*/ 0 w 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1" y="2"/>
                    <a:pt x="0" y="3"/>
                  </a:cubicBezTo>
                  <a:cubicBezTo>
                    <a:pt x="0" y="3"/>
                    <a:pt x="2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3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" name="Freeform 24"/>
            <p:cNvSpPr>
              <a:spLocks/>
            </p:cNvSpPr>
            <p:nvPr/>
          </p:nvSpPr>
          <p:spPr bwMode="auto">
            <a:xfrm>
              <a:off x="254000" y="153988"/>
              <a:ext cx="242888" cy="342900"/>
            </a:xfrm>
            <a:custGeom>
              <a:avLst/>
              <a:gdLst>
                <a:gd name="T0" fmla="*/ 0 w 22"/>
                <a:gd name="T1" fmla="*/ 26 h 31"/>
                <a:gd name="T2" fmla="*/ 11 w 22"/>
                <a:gd name="T3" fmla="*/ 31 h 31"/>
                <a:gd name="T4" fmla="*/ 22 w 22"/>
                <a:gd name="T5" fmla="*/ 26 h 31"/>
                <a:gd name="T6" fmla="*/ 19 w 22"/>
                <a:gd name="T7" fmla="*/ 7 h 31"/>
                <a:gd name="T8" fmla="*/ 14 w 22"/>
                <a:gd name="T9" fmla="*/ 1 h 31"/>
                <a:gd name="T10" fmla="*/ 11 w 22"/>
                <a:gd name="T11" fmla="*/ 3 h 31"/>
                <a:gd name="T12" fmla="*/ 9 w 22"/>
                <a:gd name="T13" fmla="*/ 2 h 31"/>
                <a:gd name="T14" fmla="*/ 8 w 22"/>
                <a:gd name="T15" fmla="*/ 1 h 31"/>
                <a:gd name="T16" fmla="*/ 7 w 22"/>
                <a:gd name="T17" fmla="*/ 0 h 31"/>
                <a:gd name="T18" fmla="*/ 3 w 22"/>
                <a:gd name="T19" fmla="*/ 11 h 31"/>
                <a:gd name="T20" fmla="*/ 0 w 22"/>
                <a:gd name="T2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1">
                  <a:moveTo>
                    <a:pt x="0" y="26"/>
                  </a:moveTo>
                  <a:cubicBezTo>
                    <a:pt x="0" y="26"/>
                    <a:pt x="7" y="31"/>
                    <a:pt x="11" y="31"/>
                  </a:cubicBezTo>
                  <a:cubicBezTo>
                    <a:pt x="15" y="31"/>
                    <a:pt x="21" y="28"/>
                    <a:pt x="22" y="26"/>
                  </a:cubicBezTo>
                  <a:cubicBezTo>
                    <a:pt x="22" y="24"/>
                    <a:pt x="19" y="7"/>
                    <a:pt x="19" y="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1"/>
                    <a:pt x="3" y="11"/>
                    <a:pt x="3" y="11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" name="Freeform 25"/>
            <p:cNvSpPr>
              <a:spLocks/>
            </p:cNvSpPr>
            <p:nvPr/>
          </p:nvSpPr>
          <p:spPr bwMode="auto">
            <a:xfrm>
              <a:off x="254000" y="165100"/>
              <a:ext cx="98425" cy="287338"/>
            </a:xfrm>
            <a:custGeom>
              <a:avLst/>
              <a:gdLst>
                <a:gd name="T0" fmla="*/ 5 w 9"/>
                <a:gd name="T1" fmla="*/ 24 h 26"/>
                <a:gd name="T2" fmla="*/ 4 w 9"/>
                <a:gd name="T3" fmla="*/ 21 h 26"/>
                <a:gd name="T4" fmla="*/ 6 w 9"/>
                <a:gd name="T5" fmla="*/ 24 h 26"/>
                <a:gd name="T6" fmla="*/ 4 w 9"/>
                <a:gd name="T7" fmla="*/ 16 h 26"/>
                <a:gd name="T8" fmla="*/ 7 w 9"/>
                <a:gd name="T9" fmla="*/ 22 h 26"/>
                <a:gd name="T10" fmla="*/ 6 w 9"/>
                <a:gd name="T11" fmla="*/ 16 h 26"/>
                <a:gd name="T12" fmla="*/ 8 w 9"/>
                <a:gd name="T13" fmla="*/ 17 h 26"/>
                <a:gd name="T14" fmla="*/ 6 w 9"/>
                <a:gd name="T15" fmla="*/ 13 h 26"/>
                <a:gd name="T16" fmla="*/ 6 w 9"/>
                <a:gd name="T17" fmla="*/ 2 h 26"/>
                <a:gd name="T18" fmla="*/ 9 w 9"/>
                <a:gd name="T19" fmla="*/ 3 h 26"/>
                <a:gd name="T20" fmla="*/ 7 w 9"/>
                <a:gd name="T21" fmla="*/ 0 h 26"/>
                <a:gd name="T22" fmla="*/ 4 w 9"/>
                <a:gd name="T23" fmla="*/ 7 h 26"/>
                <a:gd name="T24" fmla="*/ 2 w 9"/>
                <a:gd name="T25" fmla="*/ 12 h 26"/>
                <a:gd name="T26" fmla="*/ 0 w 9"/>
                <a:gd name="T27" fmla="*/ 25 h 26"/>
                <a:gd name="T28" fmla="*/ 2 w 9"/>
                <a:gd name="T29" fmla="*/ 26 h 26"/>
                <a:gd name="T30" fmla="*/ 5 w 9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26">
                  <a:moveTo>
                    <a:pt x="5" y="24"/>
                  </a:moveTo>
                  <a:cubicBezTo>
                    <a:pt x="5" y="24"/>
                    <a:pt x="3" y="24"/>
                    <a:pt x="4" y="21"/>
                  </a:cubicBezTo>
                  <a:cubicBezTo>
                    <a:pt x="4" y="21"/>
                    <a:pt x="4" y="23"/>
                    <a:pt x="6" y="24"/>
                  </a:cubicBezTo>
                  <a:cubicBezTo>
                    <a:pt x="6" y="24"/>
                    <a:pt x="3" y="22"/>
                    <a:pt x="4" y="16"/>
                  </a:cubicBezTo>
                  <a:cubicBezTo>
                    <a:pt x="4" y="16"/>
                    <a:pt x="5" y="21"/>
                    <a:pt x="7" y="22"/>
                  </a:cubicBezTo>
                  <a:cubicBezTo>
                    <a:pt x="7" y="22"/>
                    <a:pt x="4" y="18"/>
                    <a:pt x="6" y="16"/>
                  </a:cubicBezTo>
                  <a:cubicBezTo>
                    <a:pt x="6" y="16"/>
                    <a:pt x="6" y="18"/>
                    <a:pt x="8" y="17"/>
                  </a:cubicBezTo>
                  <a:cubicBezTo>
                    <a:pt x="8" y="17"/>
                    <a:pt x="5" y="17"/>
                    <a:pt x="6" y="13"/>
                  </a:cubicBezTo>
                  <a:cubicBezTo>
                    <a:pt x="7" y="8"/>
                    <a:pt x="6" y="2"/>
                    <a:pt x="6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3"/>
                    <a:pt x="7" y="3"/>
                    <a:pt x="7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10"/>
                    <a:pt x="2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2" y="26"/>
                  </a:cubicBezTo>
                  <a:cubicBezTo>
                    <a:pt x="2" y="25"/>
                    <a:pt x="3" y="24"/>
                    <a:pt x="5" y="24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" name="Freeform 26"/>
            <p:cNvSpPr>
              <a:spLocks/>
            </p:cNvSpPr>
            <p:nvPr/>
          </p:nvSpPr>
          <p:spPr bwMode="auto">
            <a:xfrm>
              <a:off x="385762" y="165100"/>
              <a:ext cx="33338" cy="33338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1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1" y="3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" name="Freeform 27"/>
            <p:cNvSpPr>
              <a:spLocks/>
            </p:cNvSpPr>
            <p:nvPr/>
          </p:nvSpPr>
          <p:spPr bwMode="auto">
            <a:xfrm>
              <a:off x="407987" y="187325"/>
              <a:ext cx="88900" cy="276225"/>
            </a:xfrm>
            <a:custGeom>
              <a:avLst/>
              <a:gdLst>
                <a:gd name="T0" fmla="*/ 8 w 8"/>
                <a:gd name="T1" fmla="*/ 23 h 25"/>
                <a:gd name="T2" fmla="*/ 5 w 8"/>
                <a:gd name="T3" fmla="*/ 4 h 25"/>
                <a:gd name="T4" fmla="*/ 2 w 8"/>
                <a:gd name="T5" fmla="*/ 0 h 25"/>
                <a:gd name="T6" fmla="*/ 0 w 8"/>
                <a:gd name="T7" fmla="*/ 5 h 25"/>
                <a:gd name="T8" fmla="*/ 2 w 8"/>
                <a:gd name="T9" fmla="*/ 3 h 25"/>
                <a:gd name="T10" fmla="*/ 2 w 8"/>
                <a:gd name="T11" fmla="*/ 14 h 25"/>
                <a:gd name="T12" fmla="*/ 5 w 8"/>
                <a:gd name="T13" fmla="*/ 11 h 25"/>
                <a:gd name="T14" fmla="*/ 3 w 8"/>
                <a:gd name="T15" fmla="*/ 18 h 25"/>
                <a:gd name="T16" fmla="*/ 3 w 8"/>
                <a:gd name="T17" fmla="*/ 25 h 25"/>
                <a:gd name="T18" fmla="*/ 5 w 8"/>
                <a:gd name="T19" fmla="*/ 23 h 25"/>
                <a:gd name="T20" fmla="*/ 5 w 8"/>
                <a:gd name="T21" fmla="*/ 25 h 25"/>
                <a:gd name="T22" fmla="*/ 8 w 8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5">
                  <a:moveTo>
                    <a:pt x="8" y="23"/>
                  </a:moveTo>
                  <a:cubicBezTo>
                    <a:pt x="8" y="21"/>
                    <a:pt x="5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2" y="3"/>
                    <a:pt x="3" y="10"/>
                    <a:pt x="2" y="1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7"/>
                    <a:pt x="3" y="18"/>
                  </a:cubicBezTo>
                  <a:cubicBezTo>
                    <a:pt x="3" y="18"/>
                    <a:pt x="3" y="23"/>
                    <a:pt x="3" y="25"/>
                  </a:cubicBezTo>
                  <a:cubicBezTo>
                    <a:pt x="3" y="25"/>
                    <a:pt x="4" y="22"/>
                    <a:pt x="5" y="23"/>
                  </a:cubicBezTo>
                  <a:cubicBezTo>
                    <a:pt x="5" y="23"/>
                    <a:pt x="5" y="24"/>
                    <a:pt x="5" y="25"/>
                  </a:cubicBezTo>
                  <a:cubicBezTo>
                    <a:pt x="6" y="25"/>
                    <a:pt x="7" y="24"/>
                    <a:pt x="8" y="2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28"/>
            <p:cNvSpPr>
              <a:spLocks/>
            </p:cNvSpPr>
            <p:nvPr/>
          </p:nvSpPr>
          <p:spPr bwMode="auto">
            <a:xfrm>
              <a:off x="639762" y="198438"/>
              <a:ext cx="33338" cy="55563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1 h 5"/>
                <a:gd name="T4" fmla="*/ 3 w 3"/>
                <a:gd name="T5" fmla="*/ 5 h 5"/>
                <a:gd name="T6" fmla="*/ 3 w 3"/>
                <a:gd name="T7" fmla="*/ 4 h 5"/>
                <a:gd name="T8" fmla="*/ 3 w 3"/>
                <a:gd name="T9" fmla="*/ 4 h 5"/>
                <a:gd name="T10" fmla="*/ 3 w 3"/>
                <a:gd name="T11" fmla="*/ 3 h 5"/>
                <a:gd name="T12" fmla="*/ 2 w 3"/>
                <a:gd name="T13" fmla="*/ 2 h 5"/>
                <a:gd name="T14" fmla="*/ 2 w 3"/>
                <a:gd name="T15" fmla="*/ 1 h 5"/>
                <a:gd name="T16" fmla="*/ 1 w 3"/>
                <a:gd name="T17" fmla="*/ 0 h 5"/>
                <a:gd name="T18" fmla="*/ 0 w 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29"/>
            <p:cNvSpPr>
              <a:spLocks/>
            </p:cNvSpPr>
            <p:nvPr/>
          </p:nvSpPr>
          <p:spPr bwMode="auto">
            <a:xfrm>
              <a:off x="319087" y="22225"/>
              <a:ext cx="111125" cy="142875"/>
            </a:xfrm>
            <a:custGeom>
              <a:avLst/>
              <a:gdLst>
                <a:gd name="T0" fmla="*/ 5 w 10"/>
                <a:gd name="T1" fmla="*/ 13 h 13"/>
                <a:gd name="T2" fmla="*/ 6 w 10"/>
                <a:gd name="T3" fmla="*/ 12 h 13"/>
                <a:gd name="T4" fmla="*/ 8 w 10"/>
                <a:gd name="T5" fmla="*/ 11 h 13"/>
                <a:gd name="T6" fmla="*/ 8 w 10"/>
                <a:gd name="T7" fmla="*/ 8 h 13"/>
                <a:gd name="T8" fmla="*/ 9 w 10"/>
                <a:gd name="T9" fmla="*/ 8 h 13"/>
                <a:gd name="T10" fmla="*/ 9 w 10"/>
                <a:gd name="T11" fmla="*/ 5 h 13"/>
                <a:gd name="T12" fmla="*/ 8 w 10"/>
                <a:gd name="T13" fmla="*/ 1 h 13"/>
                <a:gd name="T14" fmla="*/ 3 w 10"/>
                <a:gd name="T15" fmla="*/ 1 h 13"/>
                <a:gd name="T16" fmla="*/ 0 w 10"/>
                <a:gd name="T17" fmla="*/ 4 h 13"/>
                <a:gd name="T18" fmla="*/ 0 w 10"/>
                <a:gd name="T19" fmla="*/ 6 h 13"/>
                <a:gd name="T20" fmla="*/ 0 w 10"/>
                <a:gd name="T21" fmla="*/ 6 h 13"/>
                <a:gd name="T22" fmla="*/ 0 w 10"/>
                <a:gd name="T23" fmla="*/ 8 h 13"/>
                <a:gd name="T24" fmla="*/ 1 w 10"/>
                <a:gd name="T25" fmla="*/ 9 h 13"/>
                <a:gd name="T26" fmla="*/ 2 w 10"/>
                <a:gd name="T27" fmla="*/ 11 h 13"/>
                <a:gd name="T28" fmla="*/ 5 w 10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3">
                  <a:moveTo>
                    <a:pt x="5" y="13"/>
                  </a:moveTo>
                  <a:cubicBezTo>
                    <a:pt x="5" y="13"/>
                    <a:pt x="6" y="13"/>
                    <a:pt x="6" y="12"/>
                  </a:cubicBezTo>
                  <a:cubicBezTo>
                    <a:pt x="6" y="12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8" y="8"/>
                    <a:pt x="9" y="9"/>
                    <a:pt x="9" y="8"/>
                  </a:cubicBezTo>
                  <a:cubicBezTo>
                    <a:pt x="9" y="8"/>
                    <a:pt x="10" y="6"/>
                    <a:pt x="9" y="5"/>
                  </a:cubicBezTo>
                  <a:cubicBezTo>
                    <a:pt x="9" y="5"/>
                    <a:pt x="9" y="2"/>
                    <a:pt x="8" y="1"/>
                  </a:cubicBezTo>
                  <a:cubicBezTo>
                    <a:pt x="7" y="1"/>
                    <a:pt x="4" y="0"/>
                    <a:pt x="3" y="1"/>
                  </a:cubicBezTo>
                  <a:cubicBezTo>
                    <a:pt x="2" y="1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8"/>
                    <a:pt x="1" y="10"/>
                    <a:pt x="2" y="11"/>
                  </a:cubicBezTo>
                  <a:cubicBezTo>
                    <a:pt x="2" y="11"/>
                    <a:pt x="3" y="13"/>
                    <a:pt x="5" y="1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30"/>
            <p:cNvSpPr>
              <a:spLocks/>
            </p:cNvSpPr>
            <p:nvPr/>
          </p:nvSpPr>
          <p:spPr bwMode="auto">
            <a:xfrm>
              <a:off x="628650" y="165100"/>
              <a:ext cx="66675" cy="77788"/>
            </a:xfrm>
            <a:custGeom>
              <a:avLst/>
              <a:gdLst>
                <a:gd name="T0" fmla="*/ 0 w 6"/>
                <a:gd name="T1" fmla="*/ 2 h 7"/>
                <a:gd name="T2" fmla="*/ 0 w 6"/>
                <a:gd name="T3" fmla="*/ 2 h 7"/>
                <a:gd name="T4" fmla="*/ 0 w 6"/>
                <a:gd name="T5" fmla="*/ 2 h 7"/>
                <a:gd name="T6" fmla="*/ 0 w 6"/>
                <a:gd name="T7" fmla="*/ 2 h 7"/>
                <a:gd name="T8" fmla="*/ 0 w 6"/>
                <a:gd name="T9" fmla="*/ 2 h 7"/>
                <a:gd name="T10" fmla="*/ 0 w 6"/>
                <a:gd name="T11" fmla="*/ 2 h 7"/>
                <a:gd name="T12" fmla="*/ 1 w 6"/>
                <a:gd name="T13" fmla="*/ 3 h 7"/>
                <a:gd name="T14" fmla="*/ 1 w 6"/>
                <a:gd name="T15" fmla="*/ 3 h 7"/>
                <a:gd name="T16" fmla="*/ 2 w 6"/>
                <a:gd name="T17" fmla="*/ 3 h 7"/>
                <a:gd name="T18" fmla="*/ 3 w 6"/>
                <a:gd name="T19" fmla="*/ 4 h 7"/>
                <a:gd name="T20" fmla="*/ 3 w 6"/>
                <a:gd name="T21" fmla="*/ 5 h 7"/>
                <a:gd name="T22" fmla="*/ 4 w 6"/>
                <a:gd name="T23" fmla="*/ 6 h 7"/>
                <a:gd name="T24" fmla="*/ 4 w 6"/>
                <a:gd name="T25" fmla="*/ 7 h 7"/>
                <a:gd name="T26" fmla="*/ 4 w 6"/>
                <a:gd name="T27" fmla="*/ 7 h 7"/>
                <a:gd name="T28" fmla="*/ 4 w 6"/>
                <a:gd name="T29" fmla="*/ 7 h 7"/>
                <a:gd name="T30" fmla="*/ 4 w 6"/>
                <a:gd name="T31" fmla="*/ 7 h 7"/>
                <a:gd name="T32" fmla="*/ 4 w 6"/>
                <a:gd name="T33" fmla="*/ 7 h 7"/>
                <a:gd name="T34" fmla="*/ 5 w 6"/>
                <a:gd name="T35" fmla="*/ 7 h 7"/>
                <a:gd name="T36" fmla="*/ 5 w 6"/>
                <a:gd name="T37" fmla="*/ 6 h 7"/>
                <a:gd name="T38" fmla="*/ 5 w 6"/>
                <a:gd name="T39" fmla="*/ 6 h 7"/>
                <a:gd name="T40" fmla="*/ 5 w 6"/>
                <a:gd name="T41" fmla="*/ 6 h 7"/>
                <a:gd name="T42" fmla="*/ 6 w 6"/>
                <a:gd name="T43" fmla="*/ 6 h 7"/>
                <a:gd name="T44" fmla="*/ 6 w 6"/>
                <a:gd name="T45" fmla="*/ 6 h 7"/>
                <a:gd name="T46" fmla="*/ 6 w 6"/>
                <a:gd name="T47" fmla="*/ 6 h 7"/>
                <a:gd name="T48" fmla="*/ 6 w 6"/>
                <a:gd name="T49" fmla="*/ 6 h 7"/>
                <a:gd name="T50" fmla="*/ 6 w 6"/>
                <a:gd name="T51" fmla="*/ 6 h 7"/>
                <a:gd name="T52" fmla="*/ 6 w 6"/>
                <a:gd name="T53" fmla="*/ 5 h 7"/>
                <a:gd name="T54" fmla="*/ 6 w 6"/>
                <a:gd name="T55" fmla="*/ 5 h 7"/>
                <a:gd name="T56" fmla="*/ 6 w 6"/>
                <a:gd name="T57" fmla="*/ 5 h 7"/>
                <a:gd name="T58" fmla="*/ 6 w 6"/>
                <a:gd name="T59" fmla="*/ 5 h 7"/>
                <a:gd name="T60" fmla="*/ 6 w 6"/>
                <a:gd name="T61" fmla="*/ 5 h 7"/>
                <a:gd name="T62" fmla="*/ 6 w 6"/>
                <a:gd name="T63" fmla="*/ 5 h 7"/>
                <a:gd name="T64" fmla="*/ 6 w 6"/>
                <a:gd name="T65" fmla="*/ 4 h 7"/>
                <a:gd name="T66" fmla="*/ 6 w 6"/>
                <a:gd name="T67" fmla="*/ 4 h 7"/>
                <a:gd name="T68" fmla="*/ 6 w 6"/>
                <a:gd name="T69" fmla="*/ 3 h 7"/>
                <a:gd name="T70" fmla="*/ 6 w 6"/>
                <a:gd name="T71" fmla="*/ 3 h 7"/>
                <a:gd name="T72" fmla="*/ 6 w 6"/>
                <a:gd name="T73" fmla="*/ 3 h 7"/>
                <a:gd name="T74" fmla="*/ 6 w 6"/>
                <a:gd name="T75" fmla="*/ 3 h 7"/>
                <a:gd name="T76" fmla="*/ 6 w 6"/>
                <a:gd name="T77" fmla="*/ 2 h 7"/>
                <a:gd name="T78" fmla="*/ 6 w 6"/>
                <a:gd name="T79" fmla="*/ 2 h 7"/>
                <a:gd name="T80" fmla="*/ 5 w 6"/>
                <a:gd name="T81" fmla="*/ 1 h 7"/>
                <a:gd name="T82" fmla="*/ 5 w 6"/>
                <a:gd name="T83" fmla="*/ 1 h 7"/>
                <a:gd name="T84" fmla="*/ 5 w 6"/>
                <a:gd name="T85" fmla="*/ 0 h 7"/>
                <a:gd name="T86" fmla="*/ 4 w 6"/>
                <a:gd name="T87" fmla="*/ 0 h 7"/>
                <a:gd name="T88" fmla="*/ 2 w 6"/>
                <a:gd name="T89" fmla="*/ 0 h 7"/>
                <a:gd name="T90" fmla="*/ 2 w 6"/>
                <a:gd name="T91" fmla="*/ 0 h 7"/>
                <a:gd name="T92" fmla="*/ 2 w 6"/>
                <a:gd name="T93" fmla="*/ 0 h 7"/>
                <a:gd name="T94" fmla="*/ 2 w 6"/>
                <a:gd name="T95" fmla="*/ 0 h 7"/>
                <a:gd name="T96" fmla="*/ 2 w 6"/>
                <a:gd name="T97" fmla="*/ 0 h 7"/>
                <a:gd name="T98" fmla="*/ 2 w 6"/>
                <a:gd name="T99" fmla="*/ 0 h 7"/>
                <a:gd name="T100" fmla="*/ 2 w 6"/>
                <a:gd name="T101" fmla="*/ 0 h 7"/>
                <a:gd name="T102" fmla="*/ 2 w 6"/>
                <a:gd name="T103" fmla="*/ 0 h 7"/>
                <a:gd name="T104" fmla="*/ 2 w 6"/>
                <a:gd name="T105" fmla="*/ 0 h 7"/>
                <a:gd name="T106" fmla="*/ 2 w 6"/>
                <a:gd name="T107" fmla="*/ 1 h 7"/>
                <a:gd name="T108" fmla="*/ 2 w 6"/>
                <a:gd name="T109" fmla="*/ 1 h 7"/>
                <a:gd name="T110" fmla="*/ 2 w 6"/>
                <a:gd name="T111" fmla="*/ 1 h 7"/>
                <a:gd name="T112" fmla="*/ 1 w 6"/>
                <a:gd name="T113" fmla="*/ 1 h 7"/>
                <a:gd name="T114" fmla="*/ 0 w 6"/>
                <a:gd name="T115" fmla="*/ 1 h 7"/>
                <a:gd name="T116" fmla="*/ 0 w 6"/>
                <a:gd name="T117" fmla="*/ 1 h 7"/>
                <a:gd name="T118" fmla="*/ 0 w 6"/>
                <a:gd name="T119" fmla="*/ 1 h 7"/>
                <a:gd name="T120" fmla="*/ 0 w 6"/>
                <a:gd name="T121" fmla="*/ 1 h 7"/>
                <a:gd name="T122" fmla="*/ 0 w 6"/>
                <a:gd name="T1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31"/>
            <p:cNvSpPr>
              <a:spLocks/>
            </p:cNvSpPr>
            <p:nvPr/>
          </p:nvSpPr>
          <p:spPr bwMode="auto">
            <a:xfrm>
              <a:off x="628650" y="165100"/>
              <a:ext cx="66675" cy="77788"/>
            </a:xfrm>
            <a:custGeom>
              <a:avLst/>
              <a:gdLst>
                <a:gd name="T0" fmla="*/ 0 w 6"/>
                <a:gd name="T1" fmla="*/ 2 h 7"/>
                <a:gd name="T2" fmla="*/ 0 w 6"/>
                <a:gd name="T3" fmla="*/ 2 h 7"/>
                <a:gd name="T4" fmla="*/ 0 w 6"/>
                <a:gd name="T5" fmla="*/ 2 h 7"/>
                <a:gd name="T6" fmla="*/ 0 w 6"/>
                <a:gd name="T7" fmla="*/ 2 h 7"/>
                <a:gd name="T8" fmla="*/ 0 w 6"/>
                <a:gd name="T9" fmla="*/ 2 h 7"/>
                <a:gd name="T10" fmla="*/ 0 w 6"/>
                <a:gd name="T11" fmla="*/ 2 h 7"/>
                <a:gd name="T12" fmla="*/ 1 w 6"/>
                <a:gd name="T13" fmla="*/ 3 h 7"/>
                <a:gd name="T14" fmla="*/ 1 w 6"/>
                <a:gd name="T15" fmla="*/ 3 h 7"/>
                <a:gd name="T16" fmla="*/ 2 w 6"/>
                <a:gd name="T17" fmla="*/ 3 h 7"/>
                <a:gd name="T18" fmla="*/ 3 w 6"/>
                <a:gd name="T19" fmla="*/ 4 h 7"/>
                <a:gd name="T20" fmla="*/ 3 w 6"/>
                <a:gd name="T21" fmla="*/ 5 h 7"/>
                <a:gd name="T22" fmla="*/ 4 w 6"/>
                <a:gd name="T23" fmla="*/ 6 h 7"/>
                <a:gd name="T24" fmla="*/ 4 w 6"/>
                <a:gd name="T25" fmla="*/ 7 h 7"/>
                <a:gd name="T26" fmla="*/ 4 w 6"/>
                <a:gd name="T27" fmla="*/ 7 h 7"/>
                <a:gd name="T28" fmla="*/ 4 w 6"/>
                <a:gd name="T29" fmla="*/ 7 h 7"/>
                <a:gd name="T30" fmla="*/ 4 w 6"/>
                <a:gd name="T31" fmla="*/ 7 h 7"/>
                <a:gd name="T32" fmla="*/ 4 w 6"/>
                <a:gd name="T33" fmla="*/ 7 h 7"/>
                <a:gd name="T34" fmla="*/ 5 w 6"/>
                <a:gd name="T35" fmla="*/ 7 h 7"/>
                <a:gd name="T36" fmla="*/ 5 w 6"/>
                <a:gd name="T37" fmla="*/ 6 h 7"/>
                <a:gd name="T38" fmla="*/ 5 w 6"/>
                <a:gd name="T39" fmla="*/ 6 h 7"/>
                <a:gd name="T40" fmla="*/ 5 w 6"/>
                <a:gd name="T41" fmla="*/ 6 h 7"/>
                <a:gd name="T42" fmla="*/ 6 w 6"/>
                <a:gd name="T43" fmla="*/ 6 h 7"/>
                <a:gd name="T44" fmla="*/ 6 w 6"/>
                <a:gd name="T45" fmla="*/ 6 h 7"/>
                <a:gd name="T46" fmla="*/ 6 w 6"/>
                <a:gd name="T47" fmla="*/ 6 h 7"/>
                <a:gd name="T48" fmla="*/ 6 w 6"/>
                <a:gd name="T49" fmla="*/ 6 h 7"/>
                <a:gd name="T50" fmla="*/ 6 w 6"/>
                <a:gd name="T51" fmla="*/ 6 h 7"/>
                <a:gd name="T52" fmla="*/ 6 w 6"/>
                <a:gd name="T53" fmla="*/ 5 h 7"/>
                <a:gd name="T54" fmla="*/ 6 w 6"/>
                <a:gd name="T55" fmla="*/ 5 h 7"/>
                <a:gd name="T56" fmla="*/ 6 w 6"/>
                <a:gd name="T57" fmla="*/ 5 h 7"/>
                <a:gd name="T58" fmla="*/ 6 w 6"/>
                <a:gd name="T59" fmla="*/ 5 h 7"/>
                <a:gd name="T60" fmla="*/ 6 w 6"/>
                <a:gd name="T61" fmla="*/ 5 h 7"/>
                <a:gd name="T62" fmla="*/ 6 w 6"/>
                <a:gd name="T63" fmla="*/ 5 h 7"/>
                <a:gd name="T64" fmla="*/ 6 w 6"/>
                <a:gd name="T65" fmla="*/ 4 h 7"/>
                <a:gd name="T66" fmla="*/ 6 w 6"/>
                <a:gd name="T67" fmla="*/ 4 h 7"/>
                <a:gd name="T68" fmla="*/ 6 w 6"/>
                <a:gd name="T69" fmla="*/ 3 h 7"/>
                <a:gd name="T70" fmla="*/ 6 w 6"/>
                <a:gd name="T71" fmla="*/ 3 h 7"/>
                <a:gd name="T72" fmla="*/ 6 w 6"/>
                <a:gd name="T73" fmla="*/ 3 h 7"/>
                <a:gd name="T74" fmla="*/ 5 w 6"/>
                <a:gd name="T75" fmla="*/ 3 h 7"/>
                <a:gd name="T76" fmla="*/ 4 w 6"/>
                <a:gd name="T77" fmla="*/ 3 h 7"/>
                <a:gd name="T78" fmla="*/ 6 w 6"/>
                <a:gd name="T79" fmla="*/ 2 h 7"/>
                <a:gd name="T80" fmla="*/ 4 w 6"/>
                <a:gd name="T81" fmla="*/ 2 h 7"/>
                <a:gd name="T82" fmla="*/ 3 w 6"/>
                <a:gd name="T83" fmla="*/ 2 h 7"/>
                <a:gd name="T84" fmla="*/ 5 w 6"/>
                <a:gd name="T85" fmla="*/ 1 h 7"/>
                <a:gd name="T86" fmla="*/ 3 w 6"/>
                <a:gd name="T87" fmla="*/ 1 h 7"/>
                <a:gd name="T88" fmla="*/ 3 w 6"/>
                <a:gd name="T89" fmla="*/ 1 h 7"/>
                <a:gd name="T90" fmla="*/ 2 w 6"/>
                <a:gd name="T91" fmla="*/ 0 h 7"/>
                <a:gd name="T92" fmla="*/ 2 w 6"/>
                <a:gd name="T93" fmla="*/ 0 h 7"/>
                <a:gd name="T94" fmla="*/ 2 w 6"/>
                <a:gd name="T95" fmla="*/ 0 h 7"/>
                <a:gd name="T96" fmla="*/ 2 w 6"/>
                <a:gd name="T97" fmla="*/ 0 h 7"/>
                <a:gd name="T98" fmla="*/ 2 w 6"/>
                <a:gd name="T99" fmla="*/ 0 h 7"/>
                <a:gd name="T100" fmla="*/ 2 w 6"/>
                <a:gd name="T101" fmla="*/ 0 h 7"/>
                <a:gd name="T102" fmla="*/ 2 w 6"/>
                <a:gd name="T103" fmla="*/ 0 h 7"/>
                <a:gd name="T104" fmla="*/ 2 w 6"/>
                <a:gd name="T105" fmla="*/ 0 h 7"/>
                <a:gd name="T106" fmla="*/ 2 w 6"/>
                <a:gd name="T107" fmla="*/ 1 h 7"/>
                <a:gd name="T108" fmla="*/ 2 w 6"/>
                <a:gd name="T109" fmla="*/ 1 h 7"/>
                <a:gd name="T110" fmla="*/ 2 w 6"/>
                <a:gd name="T111" fmla="*/ 1 h 7"/>
                <a:gd name="T112" fmla="*/ 2 w 6"/>
                <a:gd name="T113" fmla="*/ 1 h 7"/>
                <a:gd name="T114" fmla="*/ 2 w 6"/>
                <a:gd name="T115" fmla="*/ 1 h 7"/>
                <a:gd name="T116" fmla="*/ 0 w 6"/>
                <a:gd name="T117" fmla="*/ 1 h 7"/>
                <a:gd name="T118" fmla="*/ 0 w 6"/>
                <a:gd name="T119" fmla="*/ 1 h 7"/>
                <a:gd name="T120" fmla="*/ 0 w 6"/>
                <a:gd name="T121" fmla="*/ 1 h 7"/>
                <a:gd name="T122" fmla="*/ 0 w 6"/>
                <a:gd name="T123" fmla="*/ 1 h 7"/>
                <a:gd name="T124" fmla="*/ 0 w 6"/>
                <a:gd name="T12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Freeform 32"/>
            <p:cNvSpPr>
              <a:spLocks/>
            </p:cNvSpPr>
            <p:nvPr/>
          </p:nvSpPr>
          <p:spPr bwMode="auto">
            <a:xfrm>
              <a:off x="319087" y="33338"/>
              <a:ext cx="111125" cy="131763"/>
            </a:xfrm>
            <a:custGeom>
              <a:avLst/>
              <a:gdLst>
                <a:gd name="T0" fmla="*/ 8 w 10"/>
                <a:gd name="T1" fmla="*/ 0 h 12"/>
                <a:gd name="T2" fmla="*/ 6 w 10"/>
                <a:gd name="T3" fmla="*/ 0 h 12"/>
                <a:gd name="T4" fmla="*/ 7 w 10"/>
                <a:gd name="T5" fmla="*/ 2 h 12"/>
                <a:gd name="T6" fmla="*/ 8 w 10"/>
                <a:gd name="T7" fmla="*/ 4 h 12"/>
                <a:gd name="T8" fmla="*/ 8 w 10"/>
                <a:gd name="T9" fmla="*/ 5 h 12"/>
                <a:gd name="T10" fmla="*/ 8 w 10"/>
                <a:gd name="T11" fmla="*/ 7 h 12"/>
                <a:gd name="T12" fmla="*/ 8 w 10"/>
                <a:gd name="T13" fmla="*/ 8 h 12"/>
                <a:gd name="T14" fmla="*/ 8 w 10"/>
                <a:gd name="T15" fmla="*/ 9 h 12"/>
                <a:gd name="T16" fmla="*/ 6 w 10"/>
                <a:gd name="T17" fmla="*/ 11 h 12"/>
                <a:gd name="T18" fmla="*/ 4 w 10"/>
                <a:gd name="T19" fmla="*/ 11 h 12"/>
                <a:gd name="T20" fmla="*/ 4 w 10"/>
                <a:gd name="T21" fmla="*/ 11 h 12"/>
                <a:gd name="T22" fmla="*/ 2 w 10"/>
                <a:gd name="T23" fmla="*/ 9 h 12"/>
                <a:gd name="T24" fmla="*/ 2 w 10"/>
                <a:gd name="T25" fmla="*/ 7 h 12"/>
                <a:gd name="T26" fmla="*/ 3 w 10"/>
                <a:gd name="T27" fmla="*/ 6 h 12"/>
                <a:gd name="T28" fmla="*/ 3 w 10"/>
                <a:gd name="T29" fmla="*/ 6 h 12"/>
                <a:gd name="T30" fmla="*/ 2 w 10"/>
                <a:gd name="T31" fmla="*/ 5 h 12"/>
                <a:gd name="T32" fmla="*/ 3 w 10"/>
                <a:gd name="T33" fmla="*/ 4 h 12"/>
                <a:gd name="T34" fmla="*/ 3 w 10"/>
                <a:gd name="T35" fmla="*/ 3 h 12"/>
                <a:gd name="T36" fmla="*/ 4 w 10"/>
                <a:gd name="T37" fmla="*/ 0 h 12"/>
                <a:gd name="T38" fmla="*/ 3 w 10"/>
                <a:gd name="T39" fmla="*/ 0 h 12"/>
                <a:gd name="T40" fmla="*/ 3 w 10"/>
                <a:gd name="T41" fmla="*/ 0 h 12"/>
                <a:gd name="T42" fmla="*/ 0 w 10"/>
                <a:gd name="T43" fmla="*/ 3 h 12"/>
                <a:gd name="T44" fmla="*/ 0 w 10"/>
                <a:gd name="T45" fmla="*/ 5 h 12"/>
                <a:gd name="T46" fmla="*/ 0 w 10"/>
                <a:gd name="T47" fmla="*/ 5 h 12"/>
                <a:gd name="T48" fmla="*/ 0 w 10"/>
                <a:gd name="T49" fmla="*/ 7 h 12"/>
                <a:gd name="T50" fmla="*/ 1 w 10"/>
                <a:gd name="T51" fmla="*/ 8 h 12"/>
                <a:gd name="T52" fmla="*/ 2 w 10"/>
                <a:gd name="T53" fmla="*/ 10 h 12"/>
                <a:gd name="T54" fmla="*/ 5 w 10"/>
                <a:gd name="T55" fmla="*/ 12 h 12"/>
                <a:gd name="T56" fmla="*/ 6 w 10"/>
                <a:gd name="T57" fmla="*/ 11 h 12"/>
                <a:gd name="T58" fmla="*/ 8 w 10"/>
                <a:gd name="T59" fmla="*/ 10 h 12"/>
                <a:gd name="T60" fmla="*/ 8 w 10"/>
                <a:gd name="T61" fmla="*/ 7 h 12"/>
                <a:gd name="T62" fmla="*/ 9 w 10"/>
                <a:gd name="T63" fmla="*/ 7 h 12"/>
                <a:gd name="T64" fmla="*/ 9 w 10"/>
                <a:gd name="T65" fmla="*/ 4 h 12"/>
                <a:gd name="T66" fmla="*/ 8 w 10"/>
                <a:gd name="T6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" h="12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7" y="2"/>
                    <a:pt x="7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9"/>
                    <a:pt x="6" y="11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9"/>
                    <a:pt x="2" y="10"/>
                  </a:cubicBezTo>
                  <a:cubicBezTo>
                    <a:pt x="2" y="10"/>
                    <a:pt x="3" y="12"/>
                    <a:pt x="5" y="12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10" y="5"/>
                    <a:pt x="9" y="4"/>
                  </a:cubicBezTo>
                  <a:cubicBezTo>
                    <a:pt x="9" y="4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3" name="Freeform 33"/>
            <p:cNvSpPr>
              <a:spLocks/>
            </p:cNvSpPr>
            <p:nvPr/>
          </p:nvSpPr>
          <p:spPr bwMode="auto">
            <a:xfrm>
              <a:off x="22225" y="165100"/>
              <a:ext cx="44450" cy="55563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2 h 5"/>
                <a:gd name="T4" fmla="*/ 1 w 4"/>
                <a:gd name="T5" fmla="*/ 5 h 5"/>
                <a:gd name="T6" fmla="*/ 0 w 4"/>
                <a:gd name="T7" fmla="*/ 5 h 5"/>
                <a:gd name="T8" fmla="*/ 0 w 4"/>
                <a:gd name="T9" fmla="*/ 5 h 5"/>
                <a:gd name="T10" fmla="*/ 1 w 4"/>
                <a:gd name="T11" fmla="*/ 4 h 5"/>
                <a:gd name="T12" fmla="*/ 1 w 4"/>
                <a:gd name="T13" fmla="*/ 2 h 5"/>
                <a:gd name="T14" fmla="*/ 2 w 4"/>
                <a:gd name="T15" fmla="*/ 1 h 5"/>
                <a:gd name="T16" fmla="*/ 3 w 4"/>
                <a:gd name="T17" fmla="*/ 1 h 5"/>
                <a:gd name="T18" fmla="*/ 4 w 4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3" y="3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4" name="Freeform 34"/>
            <p:cNvSpPr>
              <a:spLocks/>
            </p:cNvSpPr>
            <p:nvPr/>
          </p:nvSpPr>
          <p:spPr bwMode="auto">
            <a:xfrm>
              <a:off x="0" y="133350"/>
              <a:ext cx="77788" cy="87313"/>
            </a:xfrm>
            <a:custGeom>
              <a:avLst/>
              <a:gdLst>
                <a:gd name="T0" fmla="*/ 7 w 7"/>
                <a:gd name="T1" fmla="*/ 2 h 8"/>
                <a:gd name="T2" fmla="*/ 7 w 7"/>
                <a:gd name="T3" fmla="*/ 2 h 8"/>
                <a:gd name="T4" fmla="*/ 7 w 7"/>
                <a:gd name="T5" fmla="*/ 2 h 8"/>
                <a:gd name="T6" fmla="*/ 6 w 7"/>
                <a:gd name="T7" fmla="*/ 2 h 8"/>
                <a:gd name="T8" fmla="*/ 6 w 7"/>
                <a:gd name="T9" fmla="*/ 2 h 8"/>
                <a:gd name="T10" fmla="*/ 6 w 7"/>
                <a:gd name="T11" fmla="*/ 3 h 8"/>
                <a:gd name="T12" fmla="*/ 6 w 7"/>
                <a:gd name="T13" fmla="*/ 4 h 8"/>
                <a:gd name="T14" fmla="*/ 6 w 7"/>
                <a:gd name="T15" fmla="*/ 4 h 8"/>
                <a:gd name="T16" fmla="*/ 5 w 7"/>
                <a:gd name="T17" fmla="*/ 4 h 8"/>
                <a:gd name="T18" fmla="*/ 4 w 7"/>
                <a:gd name="T19" fmla="*/ 4 h 8"/>
                <a:gd name="T20" fmla="*/ 3 w 7"/>
                <a:gd name="T21" fmla="*/ 5 h 8"/>
                <a:gd name="T22" fmla="*/ 3 w 7"/>
                <a:gd name="T23" fmla="*/ 7 h 8"/>
                <a:gd name="T24" fmla="*/ 2 w 7"/>
                <a:gd name="T25" fmla="*/ 8 h 8"/>
                <a:gd name="T26" fmla="*/ 2 w 7"/>
                <a:gd name="T27" fmla="*/ 8 h 8"/>
                <a:gd name="T28" fmla="*/ 2 w 7"/>
                <a:gd name="T29" fmla="*/ 8 h 8"/>
                <a:gd name="T30" fmla="*/ 2 w 7"/>
                <a:gd name="T31" fmla="*/ 7 h 8"/>
                <a:gd name="T32" fmla="*/ 2 w 7"/>
                <a:gd name="T33" fmla="*/ 7 h 8"/>
                <a:gd name="T34" fmla="*/ 2 w 7"/>
                <a:gd name="T35" fmla="*/ 7 h 8"/>
                <a:gd name="T36" fmla="*/ 2 w 7"/>
                <a:gd name="T37" fmla="*/ 7 h 8"/>
                <a:gd name="T38" fmla="*/ 1 w 7"/>
                <a:gd name="T39" fmla="*/ 7 h 8"/>
                <a:gd name="T40" fmla="*/ 1 w 7"/>
                <a:gd name="T41" fmla="*/ 6 h 8"/>
                <a:gd name="T42" fmla="*/ 1 w 7"/>
                <a:gd name="T43" fmla="*/ 6 h 8"/>
                <a:gd name="T44" fmla="*/ 1 w 7"/>
                <a:gd name="T45" fmla="*/ 6 h 8"/>
                <a:gd name="T46" fmla="*/ 1 w 7"/>
                <a:gd name="T47" fmla="*/ 6 h 8"/>
                <a:gd name="T48" fmla="*/ 1 w 7"/>
                <a:gd name="T49" fmla="*/ 6 h 8"/>
                <a:gd name="T50" fmla="*/ 1 w 7"/>
                <a:gd name="T51" fmla="*/ 6 h 8"/>
                <a:gd name="T52" fmla="*/ 1 w 7"/>
                <a:gd name="T53" fmla="*/ 6 h 8"/>
                <a:gd name="T54" fmla="*/ 1 w 7"/>
                <a:gd name="T55" fmla="*/ 6 h 8"/>
                <a:gd name="T56" fmla="*/ 1 w 7"/>
                <a:gd name="T57" fmla="*/ 6 h 8"/>
                <a:gd name="T58" fmla="*/ 1 w 7"/>
                <a:gd name="T59" fmla="*/ 6 h 8"/>
                <a:gd name="T60" fmla="*/ 1 w 7"/>
                <a:gd name="T61" fmla="*/ 5 h 8"/>
                <a:gd name="T62" fmla="*/ 0 w 7"/>
                <a:gd name="T63" fmla="*/ 5 h 8"/>
                <a:gd name="T64" fmla="*/ 0 w 7"/>
                <a:gd name="T65" fmla="*/ 5 h 8"/>
                <a:gd name="T66" fmla="*/ 0 w 7"/>
                <a:gd name="T67" fmla="*/ 4 h 8"/>
                <a:gd name="T68" fmla="*/ 0 w 7"/>
                <a:gd name="T69" fmla="*/ 4 h 8"/>
                <a:gd name="T70" fmla="*/ 0 w 7"/>
                <a:gd name="T71" fmla="*/ 4 h 8"/>
                <a:gd name="T72" fmla="*/ 0 w 7"/>
                <a:gd name="T73" fmla="*/ 4 h 8"/>
                <a:gd name="T74" fmla="*/ 0 w 7"/>
                <a:gd name="T75" fmla="*/ 4 h 8"/>
                <a:gd name="T76" fmla="*/ 1 w 7"/>
                <a:gd name="T77" fmla="*/ 3 h 8"/>
                <a:gd name="T78" fmla="*/ 1 w 7"/>
                <a:gd name="T79" fmla="*/ 2 h 8"/>
                <a:gd name="T80" fmla="*/ 1 w 7"/>
                <a:gd name="T81" fmla="*/ 2 h 8"/>
                <a:gd name="T82" fmla="*/ 1 w 7"/>
                <a:gd name="T83" fmla="*/ 1 h 8"/>
                <a:gd name="T84" fmla="*/ 2 w 7"/>
                <a:gd name="T85" fmla="*/ 1 h 8"/>
                <a:gd name="T86" fmla="*/ 2 w 7"/>
                <a:gd name="T87" fmla="*/ 1 h 8"/>
                <a:gd name="T88" fmla="*/ 4 w 7"/>
                <a:gd name="T89" fmla="*/ 1 h 8"/>
                <a:gd name="T90" fmla="*/ 5 w 7"/>
                <a:gd name="T91" fmla="*/ 1 h 8"/>
                <a:gd name="T92" fmla="*/ 5 w 7"/>
                <a:gd name="T93" fmla="*/ 1 h 8"/>
                <a:gd name="T94" fmla="*/ 5 w 7"/>
                <a:gd name="T95" fmla="*/ 1 h 8"/>
                <a:gd name="T96" fmla="*/ 5 w 7"/>
                <a:gd name="T97" fmla="*/ 1 h 8"/>
                <a:gd name="T98" fmla="*/ 5 w 7"/>
                <a:gd name="T99" fmla="*/ 1 h 8"/>
                <a:gd name="T100" fmla="*/ 5 w 7"/>
                <a:gd name="T101" fmla="*/ 1 h 8"/>
                <a:gd name="T102" fmla="*/ 5 w 7"/>
                <a:gd name="T103" fmla="*/ 1 h 8"/>
                <a:gd name="T104" fmla="*/ 5 w 7"/>
                <a:gd name="T105" fmla="*/ 1 h 8"/>
                <a:gd name="T106" fmla="*/ 5 w 7"/>
                <a:gd name="T107" fmla="*/ 1 h 8"/>
                <a:gd name="T108" fmla="*/ 5 w 7"/>
                <a:gd name="T109" fmla="*/ 1 h 8"/>
                <a:gd name="T110" fmla="*/ 5 w 7"/>
                <a:gd name="T111" fmla="*/ 1 h 8"/>
                <a:gd name="T112" fmla="*/ 5 w 7"/>
                <a:gd name="T113" fmla="*/ 1 h 8"/>
                <a:gd name="T114" fmla="*/ 6 w 7"/>
                <a:gd name="T115" fmla="*/ 2 h 8"/>
                <a:gd name="T116" fmla="*/ 6 w 7"/>
                <a:gd name="T117" fmla="*/ 2 h 8"/>
                <a:gd name="T118" fmla="*/ 6 w 7"/>
                <a:gd name="T119" fmla="*/ 2 h 8"/>
                <a:gd name="T120" fmla="*/ 7 w 7"/>
                <a:gd name="T121" fmla="*/ 2 h 8"/>
                <a:gd name="T122" fmla="*/ 7 w 7"/>
                <a:gd name="T1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" h="8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5" name="Freeform 35"/>
            <p:cNvSpPr>
              <a:spLocks/>
            </p:cNvSpPr>
            <p:nvPr/>
          </p:nvSpPr>
          <p:spPr bwMode="auto">
            <a:xfrm>
              <a:off x="0" y="142875"/>
              <a:ext cx="77788" cy="77788"/>
            </a:xfrm>
            <a:custGeom>
              <a:avLst/>
              <a:gdLst>
                <a:gd name="T0" fmla="*/ 7 w 7"/>
                <a:gd name="T1" fmla="*/ 1 h 7"/>
                <a:gd name="T2" fmla="*/ 7 w 7"/>
                <a:gd name="T3" fmla="*/ 1 h 7"/>
                <a:gd name="T4" fmla="*/ 7 w 7"/>
                <a:gd name="T5" fmla="*/ 1 h 7"/>
                <a:gd name="T6" fmla="*/ 6 w 7"/>
                <a:gd name="T7" fmla="*/ 1 h 7"/>
                <a:gd name="T8" fmla="*/ 6 w 7"/>
                <a:gd name="T9" fmla="*/ 1 h 7"/>
                <a:gd name="T10" fmla="*/ 6 w 7"/>
                <a:gd name="T11" fmla="*/ 2 h 7"/>
                <a:gd name="T12" fmla="*/ 6 w 7"/>
                <a:gd name="T13" fmla="*/ 3 h 7"/>
                <a:gd name="T14" fmla="*/ 6 w 7"/>
                <a:gd name="T15" fmla="*/ 3 h 7"/>
                <a:gd name="T16" fmla="*/ 5 w 7"/>
                <a:gd name="T17" fmla="*/ 3 h 7"/>
                <a:gd name="T18" fmla="*/ 4 w 7"/>
                <a:gd name="T19" fmla="*/ 3 h 7"/>
                <a:gd name="T20" fmla="*/ 3 w 7"/>
                <a:gd name="T21" fmla="*/ 4 h 7"/>
                <a:gd name="T22" fmla="*/ 3 w 7"/>
                <a:gd name="T23" fmla="*/ 6 h 7"/>
                <a:gd name="T24" fmla="*/ 2 w 7"/>
                <a:gd name="T25" fmla="*/ 7 h 7"/>
                <a:gd name="T26" fmla="*/ 2 w 7"/>
                <a:gd name="T27" fmla="*/ 7 h 7"/>
                <a:gd name="T28" fmla="*/ 2 w 7"/>
                <a:gd name="T29" fmla="*/ 7 h 7"/>
                <a:gd name="T30" fmla="*/ 2 w 7"/>
                <a:gd name="T31" fmla="*/ 6 h 7"/>
                <a:gd name="T32" fmla="*/ 2 w 7"/>
                <a:gd name="T33" fmla="*/ 6 h 7"/>
                <a:gd name="T34" fmla="*/ 2 w 7"/>
                <a:gd name="T35" fmla="*/ 6 h 7"/>
                <a:gd name="T36" fmla="*/ 2 w 7"/>
                <a:gd name="T37" fmla="*/ 6 h 7"/>
                <a:gd name="T38" fmla="*/ 1 w 7"/>
                <a:gd name="T39" fmla="*/ 6 h 7"/>
                <a:gd name="T40" fmla="*/ 1 w 7"/>
                <a:gd name="T41" fmla="*/ 5 h 7"/>
                <a:gd name="T42" fmla="*/ 1 w 7"/>
                <a:gd name="T43" fmla="*/ 5 h 7"/>
                <a:gd name="T44" fmla="*/ 1 w 7"/>
                <a:gd name="T45" fmla="*/ 5 h 7"/>
                <a:gd name="T46" fmla="*/ 1 w 7"/>
                <a:gd name="T47" fmla="*/ 5 h 7"/>
                <a:gd name="T48" fmla="*/ 1 w 7"/>
                <a:gd name="T49" fmla="*/ 5 h 7"/>
                <a:gd name="T50" fmla="*/ 1 w 7"/>
                <a:gd name="T51" fmla="*/ 5 h 7"/>
                <a:gd name="T52" fmla="*/ 1 w 7"/>
                <a:gd name="T53" fmla="*/ 5 h 7"/>
                <a:gd name="T54" fmla="*/ 1 w 7"/>
                <a:gd name="T55" fmla="*/ 5 h 7"/>
                <a:gd name="T56" fmla="*/ 1 w 7"/>
                <a:gd name="T57" fmla="*/ 5 h 7"/>
                <a:gd name="T58" fmla="*/ 1 w 7"/>
                <a:gd name="T59" fmla="*/ 5 h 7"/>
                <a:gd name="T60" fmla="*/ 1 w 7"/>
                <a:gd name="T61" fmla="*/ 4 h 7"/>
                <a:gd name="T62" fmla="*/ 0 w 7"/>
                <a:gd name="T63" fmla="*/ 4 h 7"/>
                <a:gd name="T64" fmla="*/ 0 w 7"/>
                <a:gd name="T65" fmla="*/ 4 h 7"/>
                <a:gd name="T66" fmla="*/ 0 w 7"/>
                <a:gd name="T67" fmla="*/ 3 h 7"/>
                <a:gd name="T68" fmla="*/ 0 w 7"/>
                <a:gd name="T69" fmla="*/ 3 h 7"/>
                <a:gd name="T70" fmla="*/ 0 w 7"/>
                <a:gd name="T71" fmla="*/ 3 h 7"/>
                <a:gd name="T72" fmla="*/ 0 w 7"/>
                <a:gd name="T73" fmla="*/ 3 h 7"/>
                <a:gd name="T74" fmla="*/ 2 w 7"/>
                <a:gd name="T75" fmla="*/ 3 h 7"/>
                <a:gd name="T76" fmla="*/ 2 w 7"/>
                <a:gd name="T77" fmla="*/ 2 h 7"/>
                <a:gd name="T78" fmla="*/ 1 w 7"/>
                <a:gd name="T79" fmla="*/ 2 h 7"/>
                <a:gd name="T80" fmla="*/ 3 w 7"/>
                <a:gd name="T81" fmla="*/ 2 h 7"/>
                <a:gd name="T82" fmla="*/ 3 w 7"/>
                <a:gd name="T83" fmla="*/ 1 h 7"/>
                <a:gd name="T84" fmla="*/ 2 w 7"/>
                <a:gd name="T85" fmla="*/ 1 h 7"/>
                <a:gd name="T86" fmla="*/ 3 w 7"/>
                <a:gd name="T87" fmla="*/ 1 h 7"/>
                <a:gd name="T88" fmla="*/ 4 w 7"/>
                <a:gd name="T89" fmla="*/ 0 h 7"/>
                <a:gd name="T90" fmla="*/ 5 w 7"/>
                <a:gd name="T91" fmla="*/ 0 h 7"/>
                <a:gd name="T92" fmla="*/ 5 w 7"/>
                <a:gd name="T93" fmla="*/ 0 h 7"/>
                <a:gd name="T94" fmla="*/ 5 w 7"/>
                <a:gd name="T95" fmla="*/ 0 h 7"/>
                <a:gd name="T96" fmla="*/ 5 w 7"/>
                <a:gd name="T97" fmla="*/ 0 h 7"/>
                <a:gd name="T98" fmla="*/ 5 w 7"/>
                <a:gd name="T99" fmla="*/ 0 h 7"/>
                <a:gd name="T100" fmla="*/ 5 w 7"/>
                <a:gd name="T101" fmla="*/ 0 h 7"/>
                <a:gd name="T102" fmla="*/ 5 w 7"/>
                <a:gd name="T103" fmla="*/ 0 h 7"/>
                <a:gd name="T104" fmla="*/ 5 w 7"/>
                <a:gd name="T105" fmla="*/ 0 h 7"/>
                <a:gd name="T106" fmla="*/ 5 w 7"/>
                <a:gd name="T107" fmla="*/ 0 h 7"/>
                <a:gd name="T108" fmla="*/ 5 w 7"/>
                <a:gd name="T109" fmla="*/ 0 h 7"/>
                <a:gd name="T110" fmla="*/ 5 w 7"/>
                <a:gd name="T111" fmla="*/ 0 h 7"/>
                <a:gd name="T112" fmla="*/ 5 w 7"/>
                <a:gd name="T113" fmla="*/ 0 h 7"/>
                <a:gd name="T114" fmla="*/ 5 w 7"/>
                <a:gd name="T115" fmla="*/ 1 h 7"/>
                <a:gd name="T116" fmla="*/ 6 w 7"/>
                <a:gd name="T117" fmla="*/ 1 h 7"/>
                <a:gd name="T118" fmla="*/ 6 w 7"/>
                <a:gd name="T119" fmla="*/ 1 h 7"/>
                <a:gd name="T120" fmla="*/ 6 w 7"/>
                <a:gd name="T121" fmla="*/ 1 h 7"/>
                <a:gd name="T122" fmla="*/ 7 w 7"/>
                <a:gd name="T123" fmla="*/ 1 h 7"/>
                <a:gd name="T124" fmla="*/ 7 w 7"/>
                <a:gd name="T1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" h="7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3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" name="Freeform 36"/>
            <p:cNvSpPr>
              <a:spLocks/>
            </p:cNvSpPr>
            <p:nvPr/>
          </p:nvSpPr>
          <p:spPr bwMode="auto">
            <a:xfrm>
              <a:off x="0" y="153988"/>
              <a:ext cx="330200" cy="441325"/>
            </a:xfrm>
            <a:custGeom>
              <a:avLst/>
              <a:gdLst>
                <a:gd name="T0" fmla="*/ 18 w 30"/>
                <a:gd name="T1" fmla="*/ 40 h 40"/>
                <a:gd name="T2" fmla="*/ 27 w 30"/>
                <a:gd name="T3" fmla="*/ 25 h 40"/>
                <a:gd name="T4" fmla="*/ 30 w 30"/>
                <a:gd name="T5" fmla="*/ 0 h 40"/>
                <a:gd name="T6" fmla="*/ 27 w 30"/>
                <a:gd name="T7" fmla="*/ 2 h 40"/>
                <a:gd name="T8" fmla="*/ 22 w 30"/>
                <a:gd name="T9" fmla="*/ 3 h 40"/>
                <a:gd name="T10" fmla="*/ 17 w 30"/>
                <a:gd name="T11" fmla="*/ 7 h 40"/>
                <a:gd name="T12" fmla="*/ 11 w 30"/>
                <a:gd name="T13" fmla="*/ 9 h 40"/>
                <a:gd name="T14" fmla="*/ 6 w 30"/>
                <a:gd name="T15" fmla="*/ 3 h 40"/>
                <a:gd name="T16" fmla="*/ 2 w 30"/>
                <a:gd name="T17" fmla="*/ 6 h 40"/>
                <a:gd name="T18" fmla="*/ 2 w 30"/>
                <a:gd name="T19" fmla="*/ 5 h 40"/>
                <a:gd name="T20" fmla="*/ 1 w 30"/>
                <a:gd name="T21" fmla="*/ 7 h 40"/>
                <a:gd name="T22" fmla="*/ 9 w 30"/>
                <a:gd name="T23" fmla="*/ 15 h 40"/>
                <a:gd name="T24" fmla="*/ 21 w 30"/>
                <a:gd name="T25" fmla="*/ 12 h 40"/>
                <a:gd name="T26" fmla="*/ 20 w 30"/>
                <a:gd name="T27" fmla="*/ 25 h 40"/>
                <a:gd name="T28" fmla="*/ 18 w 30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18" y="40"/>
                    <a:pt x="26" y="30"/>
                    <a:pt x="27" y="25"/>
                  </a:cubicBezTo>
                  <a:cubicBezTo>
                    <a:pt x="27" y="19"/>
                    <a:pt x="29" y="3"/>
                    <a:pt x="30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18" y="7"/>
                    <a:pt x="17" y="7"/>
                  </a:cubicBezTo>
                  <a:cubicBezTo>
                    <a:pt x="16" y="7"/>
                    <a:pt x="11" y="9"/>
                    <a:pt x="11" y="9"/>
                  </a:cubicBezTo>
                  <a:cubicBezTo>
                    <a:pt x="11" y="9"/>
                    <a:pt x="7" y="8"/>
                    <a:pt x="6" y="3"/>
                  </a:cubicBezTo>
                  <a:cubicBezTo>
                    <a:pt x="6" y="3"/>
                    <a:pt x="3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6"/>
                    <a:pt x="1" y="7"/>
                  </a:cubicBezTo>
                  <a:cubicBezTo>
                    <a:pt x="1" y="7"/>
                    <a:pt x="7" y="15"/>
                    <a:pt x="9" y="15"/>
                  </a:cubicBezTo>
                  <a:cubicBezTo>
                    <a:pt x="10" y="15"/>
                    <a:pt x="17" y="15"/>
                    <a:pt x="21" y="12"/>
                  </a:cubicBezTo>
                  <a:cubicBezTo>
                    <a:pt x="21" y="12"/>
                    <a:pt x="21" y="23"/>
                    <a:pt x="20" y="25"/>
                  </a:cubicBezTo>
                  <a:cubicBezTo>
                    <a:pt x="20" y="28"/>
                    <a:pt x="17" y="37"/>
                    <a:pt x="1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" name="Freeform 37"/>
            <p:cNvSpPr>
              <a:spLocks/>
            </p:cNvSpPr>
            <p:nvPr/>
          </p:nvSpPr>
          <p:spPr bwMode="auto">
            <a:xfrm>
              <a:off x="407987" y="165100"/>
              <a:ext cx="287338" cy="420688"/>
            </a:xfrm>
            <a:custGeom>
              <a:avLst/>
              <a:gdLst>
                <a:gd name="T0" fmla="*/ 0 w 26"/>
                <a:gd name="T1" fmla="*/ 0 h 38"/>
                <a:gd name="T2" fmla="*/ 4 w 26"/>
                <a:gd name="T3" fmla="*/ 19 h 38"/>
                <a:gd name="T4" fmla="*/ 10 w 26"/>
                <a:gd name="T5" fmla="*/ 37 h 38"/>
                <a:gd name="T6" fmla="*/ 12 w 26"/>
                <a:gd name="T7" fmla="*/ 38 h 38"/>
                <a:gd name="T8" fmla="*/ 10 w 26"/>
                <a:gd name="T9" fmla="*/ 23 h 38"/>
                <a:gd name="T10" fmla="*/ 9 w 26"/>
                <a:gd name="T11" fmla="*/ 12 h 38"/>
                <a:gd name="T12" fmla="*/ 10 w 26"/>
                <a:gd name="T13" fmla="*/ 11 h 38"/>
                <a:gd name="T14" fmla="*/ 20 w 26"/>
                <a:gd name="T15" fmla="*/ 13 h 38"/>
                <a:gd name="T16" fmla="*/ 26 w 26"/>
                <a:gd name="T17" fmla="*/ 8 h 38"/>
                <a:gd name="T18" fmla="*/ 26 w 26"/>
                <a:gd name="T19" fmla="*/ 6 h 38"/>
                <a:gd name="T20" fmla="*/ 25 w 26"/>
                <a:gd name="T21" fmla="*/ 8 h 38"/>
                <a:gd name="T22" fmla="*/ 21 w 26"/>
                <a:gd name="T23" fmla="*/ 4 h 38"/>
                <a:gd name="T24" fmla="*/ 18 w 26"/>
                <a:gd name="T25" fmla="*/ 7 h 38"/>
                <a:gd name="T26" fmla="*/ 14 w 26"/>
                <a:gd name="T27" fmla="*/ 6 h 38"/>
                <a:gd name="T28" fmla="*/ 12 w 26"/>
                <a:gd name="T29" fmla="*/ 5 h 38"/>
                <a:gd name="T30" fmla="*/ 9 w 26"/>
                <a:gd name="T31" fmla="*/ 3 h 38"/>
                <a:gd name="T32" fmla="*/ 10 w 26"/>
                <a:gd name="T33" fmla="*/ 3 h 38"/>
                <a:gd name="T34" fmla="*/ 8 w 26"/>
                <a:gd name="T35" fmla="*/ 2 h 38"/>
                <a:gd name="T36" fmla="*/ 4 w 26"/>
                <a:gd name="T37" fmla="*/ 1 h 38"/>
                <a:gd name="T38" fmla="*/ 2 w 26"/>
                <a:gd name="T39" fmla="*/ 0 h 38"/>
                <a:gd name="T40" fmla="*/ 0 w 26"/>
                <a:gd name="T4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0" y="0"/>
                  </a:moveTo>
                  <a:cubicBezTo>
                    <a:pt x="0" y="0"/>
                    <a:pt x="3" y="17"/>
                    <a:pt x="4" y="19"/>
                  </a:cubicBezTo>
                  <a:cubicBezTo>
                    <a:pt x="5" y="21"/>
                    <a:pt x="10" y="36"/>
                    <a:pt x="10" y="37"/>
                  </a:cubicBezTo>
                  <a:cubicBezTo>
                    <a:pt x="10" y="37"/>
                    <a:pt x="11" y="38"/>
                    <a:pt x="12" y="38"/>
                  </a:cubicBezTo>
                  <a:cubicBezTo>
                    <a:pt x="12" y="38"/>
                    <a:pt x="10" y="25"/>
                    <a:pt x="10" y="23"/>
                  </a:cubicBezTo>
                  <a:cubicBezTo>
                    <a:pt x="10" y="21"/>
                    <a:pt x="8" y="14"/>
                    <a:pt x="9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6" y="15"/>
                    <a:pt x="20" y="13"/>
                  </a:cubicBezTo>
                  <a:cubicBezTo>
                    <a:pt x="24" y="12"/>
                    <a:pt x="26" y="8"/>
                    <a:pt x="26" y="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9"/>
                    <a:pt x="25" y="8"/>
                  </a:cubicBezTo>
                  <a:cubicBezTo>
                    <a:pt x="25" y="8"/>
                    <a:pt x="22" y="4"/>
                    <a:pt x="21" y="4"/>
                  </a:cubicBezTo>
                  <a:cubicBezTo>
                    <a:pt x="21" y="4"/>
                    <a:pt x="18" y="7"/>
                    <a:pt x="18" y="7"/>
                  </a:cubicBezTo>
                  <a:cubicBezTo>
                    <a:pt x="18" y="7"/>
                    <a:pt x="15" y="6"/>
                    <a:pt x="14" y="6"/>
                  </a:cubicBezTo>
                  <a:cubicBezTo>
                    <a:pt x="14" y="6"/>
                    <a:pt x="13" y="5"/>
                    <a:pt x="12" y="5"/>
                  </a:cubicBezTo>
                  <a:cubicBezTo>
                    <a:pt x="12" y="5"/>
                    <a:pt x="10" y="3"/>
                    <a:pt x="9" y="3"/>
                  </a:cubicBezTo>
                  <a:cubicBezTo>
                    <a:pt x="8" y="3"/>
                    <a:pt x="10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1"/>
                    <a:pt x="4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" name="Freeform 38"/>
            <p:cNvSpPr>
              <a:spLocks/>
            </p:cNvSpPr>
            <p:nvPr/>
          </p:nvSpPr>
          <p:spPr bwMode="auto">
            <a:xfrm>
              <a:off x="441325" y="198438"/>
              <a:ext cx="254000" cy="387350"/>
            </a:xfrm>
            <a:custGeom>
              <a:avLst/>
              <a:gdLst>
                <a:gd name="T0" fmla="*/ 22 w 23"/>
                <a:gd name="T1" fmla="*/ 5 h 35"/>
                <a:gd name="T2" fmla="*/ 19 w 23"/>
                <a:gd name="T3" fmla="*/ 2 h 35"/>
                <a:gd name="T4" fmla="*/ 16 w 23"/>
                <a:gd name="T5" fmla="*/ 7 h 35"/>
                <a:gd name="T6" fmla="*/ 11 w 23"/>
                <a:gd name="T7" fmla="*/ 8 h 35"/>
                <a:gd name="T8" fmla="*/ 13 w 23"/>
                <a:gd name="T9" fmla="*/ 6 h 35"/>
                <a:gd name="T10" fmla="*/ 10 w 23"/>
                <a:gd name="T11" fmla="*/ 6 h 35"/>
                <a:gd name="T12" fmla="*/ 7 w 23"/>
                <a:gd name="T13" fmla="*/ 6 h 35"/>
                <a:gd name="T14" fmla="*/ 6 w 23"/>
                <a:gd name="T15" fmla="*/ 3 h 35"/>
                <a:gd name="T16" fmla="*/ 4 w 23"/>
                <a:gd name="T17" fmla="*/ 0 h 35"/>
                <a:gd name="T18" fmla="*/ 5 w 23"/>
                <a:gd name="T19" fmla="*/ 5 h 35"/>
                <a:gd name="T20" fmla="*/ 4 w 23"/>
                <a:gd name="T21" fmla="*/ 2 h 35"/>
                <a:gd name="T22" fmla="*/ 4 w 23"/>
                <a:gd name="T23" fmla="*/ 9 h 35"/>
                <a:gd name="T24" fmla="*/ 4 w 23"/>
                <a:gd name="T25" fmla="*/ 18 h 35"/>
                <a:gd name="T26" fmla="*/ 2 w 23"/>
                <a:gd name="T27" fmla="*/ 11 h 35"/>
                <a:gd name="T28" fmla="*/ 2 w 23"/>
                <a:gd name="T29" fmla="*/ 1 h 35"/>
                <a:gd name="T30" fmla="*/ 0 w 23"/>
                <a:gd name="T31" fmla="*/ 12 h 35"/>
                <a:gd name="T32" fmla="*/ 1 w 23"/>
                <a:gd name="T33" fmla="*/ 16 h 35"/>
                <a:gd name="T34" fmla="*/ 7 w 23"/>
                <a:gd name="T35" fmla="*/ 34 h 35"/>
                <a:gd name="T36" fmla="*/ 9 w 23"/>
                <a:gd name="T37" fmla="*/ 35 h 35"/>
                <a:gd name="T38" fmla="*/ 7 w 23"/>
                <a:gd name="T39" fmla="*/ 20 h 35"/>
                <a:gd name="T40" fmla="*/ 6 w 23"/>
                <a:gd name="T41" fmla="*/ 9 h 35"/>
                <a:gd name="T42" fmla="*/ 7 w 23"/>
                <a:gd name="T43" fmla="*/ 8 h 35"/>
                <a:gd name="T44" fmla="*/ 17 w 23"/>
                <a:gd name="T45" fmla="*/ 10 h 35"/>
                <a:gd name="T46" fmla="*/ 23 w 23"/>
                <a:gd name="T47" fmla="*/ 5 h 35"/>
                <a:gd name="T48" fmla="*/ 23 w 23"/>
                <a:gd name="T49" fmla="*/ 3 h 35"/>
                <a:gd name="T50" fmla="*/ 22 w 23"/>
                <a:gd name="T5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35">
                  <a:moveTo>
                    <a:pt x="22" y="5"/>
                  </a:moveTo>
                  <a:cubicBezTo>
                    <a:pt x="22" y="5"/>
                    <a:pt x="20" y="3"/>
                    <a:pt x="19" y="2"/>
                  </a:cubicBezTo>
                  <a:cubicBezTo>
                    <a:pt x="18" y="4"/>
                    <a:pt x="17" y="6"/>
                    <a:pt x="16" y="7"/>
                  </a:cubicBezTo>
                  <a:cubicBezTo>
                    <a:pt x="14" y="8"/>
                    <a:pt x="13" y="8"/>
                    <a:pt x="11" y="8"/>
                  </a:cubicBezTo>
                  <a:cubicBezTo>
                    <a:pt x="10" y="8"/>
                    <a:pt x="13" y="7"/>
                    <a:pt x="13" y="6"/>
                  </a:cubicBezTo>
                  <a:cubicBezTo>
                    <a:pt x="13" y="6"/>
                    <a:pt x="11" y="7"/>
                    <a:pt x="10" y="6"/>
                  </a:cubicBezTo>
                  <a:cubicBezTo>
                    <a:pt x="9" y="6"/>
                    <a:pt x="8" y="5"/>
                    <a:pt x="7" y="6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6" y="4"/>
                    <a:pt x="5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7"/>
                    <a:pt x="4" y="9"/>
                  </a:cubicBezTo>
                  <a:cubicBezTo>
                    <a:pt x="5" y="11"/>
                    <a:pt x="5" y="17"/>
                    <a:pt x="4" y="18"/>
                  </a:cubicBezTo>
                  <a:cubicBezTo>
                    <a:pt x="4" y="18"/>
                    <a:pt x="2" y="13"/>
                    <a:pt x="2" y="11"/>
                  </a:cubicBezTo>
                  <a:cubicBezTo>
                    <a:pt x="2" y="11"/>
                    <a:pt x="2" y="2"/>
                    <a:pt x="2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5"/>
                    <a:pt x="1" y="16"/>
                  </a:cubicBezTo>
                  <a:cubicBezTo>
                    <a:pt x="2" y="18"/>
                    <a:pt x="7" y="33"/>
                    <a:pt x="7" y="34"/>
                  </a:cubicBezTo>
                  <a:cubicBezTo>
                    <a:pt x="7" y="34"/>
                    <a:pt x="8" y="35"/>
                    <a:pt x="9" y="35"/>
                  </a:cubicBezTo>
                  <a:cubicBezTo>
                    <a:pt x="9" y="35"/>
                    <a:pt x="7" y="22"/>
                    <a:pt x="7" y="20"/>
                  </a:cubicBezTo>
                  <a:cubicBezTo>
                    <a:pt x="7" y="18"/>
                    <a:pt x="5" y="11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8" y="9"/>
                    <a:pt x="13" y="12"/>
                    <a:pt x="17" y="10"/>
                  </a:cubicBezTo>
                  <a:cubicBezTo>
                    <a:pt x="21" y="9"/>
                    <a:pt x="23" y="5"/>
                    <a:pt x="23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6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" name="Freeform 39"/>
            <p:cNvSpPr>
              <a:spLocks/>
            </p:cNvSpPr>
            <p:nvPr/>
          </p:nvSpPr>
          <p:spPr bwMode="auto">
            <a:xfrm>
              <a:off x="265112" y="209550"/>
              <a:ext cx="53975" cy="187325"/>
            </a:xfrm>
            <a:custGeom>
              <a:avLst/>
              <a:gdLst>
                <a:gd name="T0" fmla="*/ 4 w 5"/>
                <a:gd name="T1" fmla="*/ 12 h 17"/>
                <a:gd name="T2" fmla="*/ 5 w 5"/>
                <a:gd name="T3" fmla="*/ 2 h 17"/>
                <a:gd name="T4" fmla="*/ 3 w 5"/>
                <a:gd name="T5" fmla="*/ 6 h 17"/>
                <a:gd name="T6" fmla="*/ 2 w 5"/>
                <a:gd name="T7" fmla="*/ 0 h 17"/>
                <a:gd name="T8" fmla="*/ 2 w 5"/>
                <a:gd name="T9" fmla="*/ 6 h 17"/>
                <a:gd name="T10" fmla="*/ 1 w 5"/>
                <a:gd name="T11" fmla="*/ 17 h 17"/>
                <a:gd name="T12" fmla="*/ 2 w 5"/>
                <a:gd name="T13" fmla="*/ 8 h 17"/>
                <a:gd name="T14" fmla="*/ 4 w 5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4" y="12"/>
                  </a:moveTo>
                  <a:cubicBezTo>
                    <a:pt x="4" y="9"/>
                    <a:pt x="4" y="5"/>
                    <a:pt x="5" y="2"/>
                  </a:cubicBezTo>
                  <a:cubicBezTo>
                    <a:pt x="3" y="3"/>
                    <a:pt x="3" y="6"/>
                    <a:pt x="3" y="6"/>
                  </a:cubicBezTo>
                  <a:cubicBezTo>
                    <a:pt x="2" y="4"/>
                    <a:pt x="2" y="0"/>
                    <a:pt x="2" y="0"/>
                  </a:cubicBezTo>
                  <a:cubicBezTo>
                    <a:pt x="2" y="1"/>
                    <a:pt x="2" y="6"/>
                    <a:pt x="2" y="6"/>
                  </a:cubicBezTo>
                  <a:cubicBezTo>
                    <a:pt x="0" y="8"/>
                    <a:pt x="1" y="17"/>
                    <a:pt x="1" y="17"/>
                  </a:cubicBezTo>
                  <a:cubicBezTo>
                    <a:pt x="1" y="13"/>
                    <a:pt x="2" y="8"/>
                    <a:pt x="2" y="8"/>
                  </a:cubicBezTo>
                  <a:cubicBezTo>
                    <a:pt x="3" y="9"/>
                    <a:pt x="3" y="11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0" name="Freeform 40"/>
            <p:cNvSpPr>
              <a:spLocks/>
            </p:cNvSpPr>
            <p:nvPr/>
          </p:nvSpPr>
          <p:spPr bwMode="auto">
            <a:xfrm>
              <a:off x="0" y="198438"/>
              <a:ext cx="242888" cy="122238"/>
            </a:xfrm>
            <a:custGeom>
              <a:avLst/>
              <a:gdLst>
                <a:gd name="T0" fmla="*/ 22 w 22"/>
                <a:gd name="T1" fmla="*/ 0 h 11"/>
                <a:gd name="T2" fmla="*/ 20 w 22"/>
                <a:gd name="T3" fmla="*/ 4 h 11"/>
                <a:gd name="T4" fmla="*/ 18 w 22"/>
                <a:gd name="T5" fmla="*/ 3 h 11"/>
                <a:gd name="T6" fmla="*/ 18 w 22"/>
                <a:gd name="T7" fmla="*/ 3 h 11"/>
                <a:gd name="T8" fmla="*/ 19 w 22"/>
                <a:gd name="T9" fmla="*/ 4 h 11"/>
                <a:gd name="T10" fmla="*/ 17 w 22"/>
                <a:gd name="T11" fmla="*/ 7 h 11"/>
                <a:gd name="T12" fmla="*/ 13 w 22"/>
                <a:gd name="T13" fmla="*/ 5 h 11"/>
                <a:gd name="T14" fmla="*/ 14 w 22"/>
                <a:gd name="T15" fmla="*/ 8 h 11"/>
                <a:gd name="T16" fmla="*/ 9 w 22"/>
                <a:gd name="T17" fmla="*/ 4 h 11"/>
                <a:gd name="T18" fmla="*/ 8 w 22"/>
                <a:gd name="T19" fmla="*/ 3 h 11"/>
                <a:gd name="T20" fmla="*/ 8 w 22"/>
                <a:gd name="T21" fmla="*/ 3 h 11"/>
                <a:gd name="T22" fmla="*/ 11 w 22"/>
                <a:gd name="T23" fmla="*/ 9 h 11"/>
                <a:gd name="T24" fmla="*/ 9 w 22"/>
                <a:gd name="T25" fmla="*/ 6 h 11"/>
                <a:gd name="T26" fmla="*/ 8 w 22"/>
                <a:gd name="T27" fmla="*/ 7 h 11"/>
                <a:gd name="T28" fmla="*/ 5 w 22"/>
                <a:gd name="T29" fmla="*/ 0 h 11"/>
                <a:gd name="T30" fmla="*/ 1 w 22"/>
                <a:gd name="T31" fmla="*/ 2 h 11"/>
                <a:gd name="T32" fmla="*/ 2 w 22"/>
                <a:gd name="T33" fmla="*/ 1 h 11"/>
                <a:gd name="T34" fmla="*/ 1 w 22"/>
                <a:gd name="T35" fmla="*/ 3 h 11"/>
                <a:gd name="T36" fmla="*/ 9 w 22"/>
                <a:gd name="T37" fmla="*/ 11 h 11"/>
                <a:gd name="T38" fmla="*/ 21 w 22"/>
                <a:gd name="T39" fmla="*/ 8 h 11"/>
                <a:gd name="T40" fmla="*/ 22 w 22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21" y="1"/>
                    <a:pt x="20" y="4"/>
                    <a:pt x="20" y="4"/>
                  </a:cubicBezTo>
                  <a:cubicBezTo>
                    <a:pt x="19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5"/>
                    <a:pt x="19" y="6"/>
                    <a:pt x="17" y="7"/>
                  </a:cubicBezTo>
                  <a:cubicBezTo>
                    <a:pt x="14" y="7"/>
                    <a:pt x="13" y="5"/>
                    <a:pt x="13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2" y="7"/>
                    <a:pt x="11" y="9"/>
                    <a:pt x="11" y="9"/>
                  </a:cubicBezTo>
                  <a:cubicBezTo>
                    <a:pt x="11" y="8"/>
                    <a:pt x="9" y="6"/>
                    <a:pt x="9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6"/>
                    <a:pt x="5" y="3"/>
                    <a:pt x="5" y="0"/>
                  </a:cubicBezTo>
                  <a:cubicBezTo>
                    <a:pt x="4" y="1"/>
                    <a:pt x="2" y="3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1" y="3"/>
                    <a:pt x="7" y="11"/>
                    <a:pt x="9" y="11"/>
                  </a:cubicBezTo>
                  <a:cubicBezTo>
                    <a:pt x="10" y="11"/>
                    <a:pt x="17" y="11"/>
                    <a:pt x="21" y="8"/>
                  </a:cubicBezTo>
                  <a:cubicBezTo>
                    <a:pt x="21" y="7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Freeform 41"/>
            <p:cNvSpPr>
              <a:spLocks/>
            </p:cNvSpPr>
            <p:nvPr/>
          </p:nvSpPr>
          <p:spPr bwMode="auto">
            <a:xfrm>
              <a:off x="352425" y="176213"/>
              <a:ext cx="55563" cy="298450"/>
            </a:xfrm>
            <a:custGeom>
              <a:avLst/>
              <a:gdLst>
                <a:gd name="T0" fmla="*/ 0 w 35"/>
                <a:gd name="T1" fmla="*/ 14 h 188"/>
                <a:gd name="T2" fmla="*/ 7 w 35"/>
                <a:gd name="T3" fmla="*/ 21 h 188"/>
                <a:gd name="T4" fmla="*/ 0 w 35"/>
                <a:gd name="T5" fmla="*/ 42 h 188"/>
                <a:gd name="T6" fmla="*/ 0 w 35"/>
                <a:gd name="T7" fmla="*/ 174 h 188"/>
                <a:gd name="T8" fmla="*/ 14 w 35"/>
                <a:gd name="T9" fmla="*/ 188 h 188"/>
                <a:gd name="T10" fmla="*/ 35 w 35"/>
                <a:gd name="T11" fmla="*/ 174 h 188"/>
                <a:gd name="T12" fmla="*/ 28 w 35"/>
                <a:gd name="T13" fmla="*/ 42 h 188"/>
                <a:gd name="T14" fmla="*/ 14 w 35"/>
                <a:gd name="T15" fmla="*/ 28 h 188"/>
                <a:gd name="T16" fmla="*/ 21 w 35"/>
                <a:gd name="T17" fmla="*/ 14 h 188"/>
                <a:gd name="T18" fmla="*/ 14 w 35"/>
                <a:gd name="T19" fmla="*/ 7 h 188"/>
                <a:gd name="T20" fmla="*/ 0 w 35"/>
                <a:gd name="T21" fmla="*/ 0 h 188"/>
                <a:gd name="T22" fmla="*/ 0 w 35"/>
                <a:gd name="T23" fmla="*/ 1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88">
                  <a:moveTo>
                    <a:pt x="0" y="14"/>
                  </a:moveTo>
                  <a:lnTo>
                    <a:pt x="7" y="21"/>
                  </a:lnTo>
                  <a:lnTo>
                    <a:pt x="0" y="42"/>
                  </a:lnTo>
                  <a:lnTo>
                    <a:pt x="0" y="174"/>
                  </a:lnTo>
                  <a:lnTo>
                    <a:pt x="14" y="188"/>
                  </a:lnTo>
                  <a:lnTo>
                    <a:pt x="35" y="174"/>
                  </a:lnTo>
                  <a:lnTo>
                    <a:pt x="28" y="42"/>
                  </a:lnTo>
                  <a:lnTo>
                    <a:pt x="14" y="28"/>
                  </a:lnTo>
                  <a:lnTo>
                    <a:pt x="21" y="14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Freeform 42"/>
            <p:cNvSpPr>
              <a:spLocks/>
            </p:cNvSpPr>
            <p:nvPr/>
          </p:nvSpPr>
          <p:spPr bwMode="auto">
            <a:xfrm>
              <a:off x="319087" y="1027113"/>
              <a:ext cx="77788" cy="76200"/>
            </a:xfrm>
            <a:custGeom>
              <a:avLst/>
              <a:gdLst>
                <a:gd name="T0" fmla="*/ 1 w 7"/>
                <a:gd name="T1" fmla="*/ 1 h 7"/>
                <a:gd name="T2" fmla="*/ 1 w 7"/>
                <a:gd name="T3" fmla="*/ 4 h 7"/>
                <a:gd name="T4" fmla="*/ 0 w 7"/>
                <a:gd name="T5" fmla="*/ 7 h 7"/>
                <a:gd name="T6" fmla="*/ 4 w 7"/>
                <a:gd name="T7" fmla="*/ 7 h 7"/>
                <a:gd name="T8" fmla="*/ 6 w 7"/>
                <a:gd name="T9" fmla="*/ 5 h 7"/>
                <a:gd name="T10" fmla="*/ 6 w 7"/>
                <a:gd name="T11" fmla="*/ 1 h 7"/>
                <a:gd name="T12" fmla="*/ 1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1" y="1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7"/>
                    <a:pt x="3" y="7"/>
                    <a:pt x="4" y="7"/>
                  </a:cubicBezTo>
                  <a:cubicBezTo>
                    <a:pt x="6" y="6"/>
                    <a:pt x="6" y="7"/>
                    <a:pt x="6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7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" name="Freeform 43"/>
            <p:cNvSpPr>
              <a:spLocks/>
            </p:cNvSpPr>
            <p:nvPr/>
          </p:nvSpPr>
          <p:spPr bwMode="auto">
            <a:xfrm>
              <a:off x="407987" y="960438"/>
              <a:ext cx="77788" cy="98425"/>
            </a:xfrm>
            <a:custGeom>
              <a:avLst/>
              <a:gdLst>
                <a:gd name="T0" fmla="*/ 1 w 7"/>
                <a:gd name="T1" fmla="*/ 1 h 9"/>
                <a:gd name="T2" fmla="*/ 1 w 7"/>
                <a:gd name="T3" fmla="*/ 4 h 9"/>
                <a:gd name="T4" fmla="*/ 1 w 7"/>
                <a:gd name="T5" fmla="*/ 8 h 9"/>
                <a:gd name="T6" fmla="*/ 6 w 7"/>
                <a:gd name="T7" fmla="*/ 9 h 9"/>
                <a:gd name="T8" fmla="*/ 6 w 7"/>
                <a:gd name="T9" fmla="*/ 4 h 9"/>
                <a:gd name="T10" fmla="*/ 5 w 7"/>
                <a:gd name="T11" fmla="*/ 0 h 9"/>
                <a:gd name="T12" fmla="*/ 1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1"/>
                  </a:moveTo>
                  <a:cubicBezTo>
                    <a:pt x="1" y="1"/>
                    <a:pt x="1" y="4"/>
                    <a:pt x="1" y="4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2" y="9"/>
                    <a:pt x="5" y="9"/>
                    <a:pt x="6" y="9"/>
                  </a:cubicBezTo>
                  <a:cubicBezTo>
                    <a:pt x="6" y="9"/>
                    <a:pt x="7" y="5"/>
                    <a:pt x="6" y="4"/>
                  </a:cubicBezTo>
                  <a:cubicBezTo>
                    <a:pt x="5" y="3"/>
                    <a:pt x="4" y="1"/>
                    <a:pt x="5" y="0"/>
                  </a:cubicBezTo>
                  <a:cubicBezTo>
                    <a:pt x="5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4" name="Freeform 44"/>
            <p:cNvSpPr>
              <a:spLocks/>
            </p:cNvSpPr>
            <p:nvPr/>
          </p:nvSpPr>
          <p:spPr bwMode="auto">
            <a:xfrm>
              <a:off x="309562" y="0"/>
              <a:ext cx="120650" cy="111125"/>
            </a:xfrm>
            <a:custGeom>
              <a:avLst/>
              <a:gdLst>
                <a:gd name="T0" fmla="*/ 2 w 11"/>
                <a:gd name="T1" fmla="*/ 10 h 10"/>
                <a:gd name="T2" fmla="*/ 2 w 11"/>
                <a:gd name="T3" fmla="*/ 7 h 10"/>
                <a:gd name="T4" fmla="*/ 3 w 11"/>
                <a:gd name="T5" fmla="*/ 5 h 10"/>
                <a:gd name="T6" fmla="*/ 6 w 11"/>
                <a:gd name="T7" fmla="*/ 4 h 10"/>
                <a:gd name="T8" fmla="*/ 9 w 11"/>
                <a:gd name="T9" fmla="*/ 5 h 10"/>
                <a:gd name="T10" fmla="*/ 9 w 11"/>
                <a:gd name="T11" fmla="*/ 7 h 10"/>
                <a:gd name="T12" fmla="*/ 9 w 11"/>
                <a:gd name="T13" fmla="*/ 10 h 10"/>
                <a:gd name="T14" fmla="*/ 10 w 11"/>
                <a:gd name="T15" fmla="*/ 10 h 10"/>
                <a:gd name="T16" fmla="*/ 10 w 11"/>
                <a:gd name="T17" fmla="*/ 8 h 10"/>
                <a:gd name="T18" fmla="*/ 11 w 11"/>
                <a:gd name="T19" fmla="*/ 6 h 10"/>
                <a:gd name="T20" fmla="*/ 9 w 11"/>
                <a:gd name="T21" fmla="*/ 3 h 10"/>
                <a:gd name="T22" fmla="*/ 6 w 11"/>
                <a:gd name="T23" fmla="*/ 1 h 10"/>
                <a:gd name="T24" fmla="*/ 2 w 11"/>
                <a:gd name="T25" fmla="*/ 2 h 10"/>
                <a:gd name="T26" fmla="*/ 1 w 11"/>
                <a:gd name="T27" fmla="*/ 5 h 10"/>
                <a:gd name="T28" fmla="*/ 1 w 11"/>
                <a:gd name="T29" fmla="*/ 8 h 10"/>
                <a:gd name="T30" fmla="*/ 2 w 11"/>
                <a:gd name="T3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0">
                  <a:moveTo>
                    <a:pt x="2" y="10"/>
                  </a:moveTo>
                  <a:cubicBezTo>
                    <a:pt x="2" y="10"/>
                    <a:pt x="2" y="7"/>
                    <a:pt x="2" y="7"/>
                  </a:cubicBezTo>
                  <a:cubicBezTo>
                    <a:pt x="2" y="7"/>
                    <a:pt x="2" y="5"/>
                    <a:pt x="3" y="5"/>
                  </a:cubicBezTo>
                  <a:cubicBezTo>
                    <a:pt x="3" y="4"/>
                    <a:pt x="4" y="4"/>
                    <a:pt x="6" y="4"/>
                  </a:cubicBezTo>
                  <a:cubicBezTo>
                    <a:pt x="6" y="4"/>
                    <a:pt x="8" y="4"/>
                    <a:pt x="9" y="5"/>
                  </a:cubicBezTo>
                  <a:cubicBezTo>
                    <a:pt x="9" y="5"/>
                    <a:pt x="9" y="7"/>
                    <a:pt x="9" y="7"/>
                  </a:cubicBezTo>
                  <a:cubicBezTo>
                    <a:pt x="9" y="7"/>
                    <a:pt x="10" y="9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3"/>
                    <a:pt x="9" y="3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2" y="3"/>
                    <a:pt x="1" y="5"/>
                    <a:pt x="1" y="5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8"/>
                    <a:pt x="1" y="8"/>
                    <a:pt x="2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63"/>
          <p:cNvSpPr txBox="1">
            <a:spLocks noChangeArrowheads="1"/>
          </p:cNvSpPr>
          <p:nvPr/>
        </p:nvSpPr>
        <p:spPr bwMode="auto">
          <a:xfrm>
            <a:off x="955733" y="227847"/>
            <a:ext cx="2446787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kern="0" dirty="0">
                <a:latin typeface="+mn-ea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000" kern="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480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4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3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8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 autoUpdateAnimBg="0"/>
      <p:bldP spid="222" grpId="0" animBg="1" autoUpdateAnimBg="0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 autoUpdateAnimBg="0"/>
      <p:bldP spid="230" grpId="0" animBg="1" autoUpdateAnimBg="0"/>
      <p:bldP spid="231" grpId="0" animBg="1" autoUpdateAnimBg="0"/>
      <p:bldP spid="232" grpId="0" autoUpdateAnimBg="0"/>
      <p:bldP spid="233" grpId="0" autoUpdateAnimBg="0"/>
      <p:bldP spid="234" grpId="0" autoUpdateAnimBg="0"/>
      <p:bldP spid="235" grpId="0" autoUpdateAnimBg="0"/>
      <p:bldP spid="236" grpId="0" autoUpdateAnimBg="0"/>
      <p:bldP spid="237" grpId="0" autoUpdateAnimBg="0"/>
      <p:bldP spid="239" grpId="0" autoUpdateAnimBg="0"/>
      <p:bldP spid="241" grpId="0" autoUpdateAnimBg="0"/>
      <p:bldP spid="243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6ce7ccbcda6cf12636bdb4ab607c4c83d474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5040</Words>
  <Application>Microsoft Office PowerPoint</Application>
  <PresentationFormat>全屏显示(16:9)</PresentationFormat>
  <Paragraphs>368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Malgun Gothic</vt:lpstr>
      <vt:lpstr>Roboto condensed</vt:lpstr>
      <vt:lpstr>阿里巴巴普惠体 B</vt:lpstr>
      <vt:lpstr>阿里巴巴普惠体 H</vt:lpstr>
      <vt:lpstr>阿里巴巴普惠体 L</vt:lpstr>
      <vt:lpstr>方正超粗黑简体</vt:lpstr>
      <vt:lpstr>方正黑体简体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51PPT模板网</dc:creator>
  <cp:keywords>www.51pptmoban.com</cp:keywords>
  <dc:description>www.51pptmoban.com</dc:description>
  <cp:lastModifiedBy>YANGs</cp:lastModifiedBy>
  <cp:revision>176</cp:revision>
  <dcterms:created xsi:type="dcterms:W3CDTF">2015-11-10T12:01:32Z</dcterms:created>
  <dcterms:modified xsi:type="dcterms:W3CDTF">2021-01-28T12:35:44Z</dcterms:modified>
</cp:coreProperties>
</file>