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19"/>
  </p:notesMasterIdLst>
  <p:sldIdLst>
    <p:sldId id="339" r:id="rId2"/>
    <p:sldId id="359" r:id="rId3"/>
    <p:sldId id="371" r:id="rId4"/>
    <p:sldId id="372" r:id="rId5"/>
    <p:sldId id="321" r:id="rId6"/>
    <p:sldId id="312" r:id="rId7"/>
    <p:sldId id="320" r:id="rId8"/>
    <p:sldId id="324" r:id="rId9"/>
    <p:sldId id="325" r:id="rId10"/>
    <p:sldId id="326" r:id="rId11"/>
    <p:sldId id="327" r:id="rId12"/>
    <p:sldId id="328" r:id="rId13"/>
    <p:sldId id="376" r:id="rId14"/>
    <p:sldId id="549" r:id="rId15"/>
    <p:sldId id="550" r:id="rId16"/>
    <p:sldId id="551" r:id="rId17"/>
    <p:sldId id="552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789F"/>
    <a:srgbClr val="061826"/>
    <a:srgbClr val="92AFC7"/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20" d="100"/>
          <a:sy n="120" d="100"/>
        </p:scale>
        <p:origin x="-168" y="3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5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E1-4767-94D7-B674BBB9A9B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EE1-4767-94D7-B674BBB9A9B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EE1-4767-94D7-B674BBB9A9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Calibri" panose="020F0502020204030204" pitchFamily="34" charset="0"/>
          <a:ea typeface="微软雅黑" panose="020B0503020204020204" pitchFamily="34" charset="-122"/>
          <a:sym typeface="Calibri" panose="020F050202020403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4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8F5-4FAC-9FD2-3D77817745D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8F5-4FAC-9FD2-3D77817745D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6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8F5-4FAC-9FD2-3D7781774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Calibri" panose="020F0502020204030204" pitchFamily="34" charset="0"/>
          <a:ea typeface="微软雅黑" panose="020B0503020204020204" pitchFamily="34" charset="-122"/>
          <a:sym typeface="Calibri" panose="020F050202020403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1C9494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E0-4FDC-A911-B8163ECDFB3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E0-4FDC-A911-B8163ECDFB3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4E0-4FDC-A911-B8163ECDFB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Calibri" panose="020F0502020204030204" pitchFamily="34" charset="0"/>
          <a:ea typeface="微软雅黑" panose="020B0503020204020204" pitchFamily="34" charset="-122"/>
          <a:sym typeface="Calibri" panose="020F0502020204030204" pitchFamily="34" charset="0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06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932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" y="1150544"/>
            <a:ext cx="4575175" cy="2128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13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2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35030" y="1376729"/>
            <a:ext cx="1645920" cy="1645920"/>
          </a:xfrm>
          <a:prstGeom prst="rect">
            <a:avLst/>
          </a:prstGeo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388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893728" y="1376729"/>
            <a:ext cx="1645920" cy="1645920"/>
          </a:xfrm>
          <a:prstGeom prst="rect">
            <a:avLst/>
          </a:prstGeo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388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631667" y="1376729"/>
            <a:ext cx="1645920" cy="1645920"/>
          </a:xfrm>
          <a:prstGeom prst="rect">
            <a:avLst/>
          </a:prstGeo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388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72914" y="1376729"/>
            <a:ext cx="1645920" cy="1645920"/>
          </a:xfrm>
          <a:prstGeom prst="rect">
            <a:avLst/>
          </a:prstGeo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388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2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30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without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35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950931" y="1777166"/>
            <a:ext cx="1215135" cy="2187243"/>
          </a:xfrm>
          <a:prstGeom prst="rect">
            <a:avLst/>
          </a:prstGeom>
          <a:noFill/>
        </p:spPr>
        <p:txBody>
          <a:bodyPr vert="horz" anchor="t"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6121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847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2" r:id="rId2"/>
    <p:sldLayoutId id="2147483775" r:id="rId3"/>
    <p:sldLayoutId id="2147483776" r:id="rId4"/>
    <p:sldLayoutId id="2147483780" r:id="rId5"/>
    <p:sldLayoutId id="2147483782" r:id="rId6"/>
    <p:sldLayoutId id="2147483783" r:id="rId7"/>
    <p:sldLayoutId id="214748378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kevin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DB1810B-CD0A-4DB6-90D1-5574D8401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8" b="924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A242E1-BD82-4887-8152-14C5690BB367}"/>
              </a:ext>
            </a:extLst>
          </p:cNvPr>
          <p:cNvSpPr/>
          <p:nvPr/>
        </p:nvSpPr>
        <p:spPr>
          <a:xfrm>
            <a:off x="2786400" y="453600"/>
            <a:ext cx="3571200" cy="42363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FC80CCC-37A7-4966-B446-0FE6438FC398}"/>
              </a:ext>
            </a:extLst>
          </p:cNvPr>
          <p:cNvSpPr txBox="1"/>
          <p:nvPr/>
        </p:nvSpPr>
        <p:spPr>
          <a:xfrm>
            <a:off x="3602024" y="1319754"/>
            <a:ext cx="19399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202X</a:t>
            </a:r>
            <a:endParaRPr lang="zh-CN" altLang="en-US" sz="6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EC8E941-CB77-451F-8449-C38CAF0C7DBA}"/>
              </a:ext>
            </a:extLst>
          </p:cNvPr>
          <p:cNvSpPr txBox="1"/>
          <p:nvPr/>
        </p:nvSpPr>
        <p:spPr>
          <a:xfrm>
            <a:off x="3017727" y="2366827"/>
            <a:ext cx="3108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通用工作模板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2CD7B57-8588-4AD4-AF49-3083A36DD4FD}"/>
              </a:ext>
            </a:extLst>
          </p:cNvPr>
          <p:cNvSpPr/>
          <p:nvPr/>
        </p:nvSpPr>
        <p:spPr>
          <a:xfrm>
            <a:off x="2880001" y="3036686"/>
            <a:ext cx="3384000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endParaRPr lang="zh-CN" altLang="en-US" sz="105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971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1"/>
          <p:cNvSpPr>
            <a:spLocks noChangeArrowheads="1"/>
          </p:cNvSpPr>
          <p:nvPr/>
        </p:nvSpPr>
        <p:spPr bwMode="auto">
          <a:xfrm>
            <a:off x="1021991" y="1539127"/>
            <a:ext cx="1343348" cy="1329914"/>
          </a:xfrm>
          <a:custGeom>
            <a:avLst/>
            <a:gdLst>
              <a:gd name="T0" fmla="*/ 5469 w 6447"/>
              <a:gd name="T1" fmla="*/ 5469 h 6381"/>
              <a:gd name="T2" fmla="*/ 5469 w 6447"/>
              <a:gd name="T3" fmla="*/ 5469 h 6381"/>
              <a:gd name="T4" fmla="*/ 6446 w 6447"/>
              <a:gd name="T5" fmla="*/ 3190 h 6381"/>
              <a:gd name="T6" fmla="*/ 3256 w 6447"/>
              <a:gd name="T7" fmla="*/ 0 h 6381"/>
              <a:gd name="T8" fmla="*/ 0 w 6447"/>
              <a:gd name="T9" fmla="*/ 3190 h 6381"/>
              <a:gd name="T10" fmla="*/ 3256 w 6447"/>
              <a:gd name="T11" fmla="*/ 6380 h 6381"/>
              <a:gd name="T12" fmla="*/ 6446 w 6447"/>
              <a:gd name="T13" fmla="*/ 6380 h 6381"/>
              <a:gd name="T14" fmla="*/ 6446 w 6447"/>
              <a:gd name="T15" fmla="*/ 5469 h 6381"/>
              <a:gd name="T16" fmla="*/ 5469 w 6447"/>
              <a:gd name="T17" fmla="*/ 5469 h 6381"/>
              <a:gd name="T18" fmla="*/ 5729 w 6447"/>
              <a:gd name="T19" fmla="*/ 5469 h 6381"/>
              <a:gd name="T20" fmla="*/ 5729 w 6447"/>
              <a:gd name="T21" fmla="*/ 5469 h 6381"/>
              <a:gd name="T22" fmla="*/ 5729 w 6447"/>
              <a:gd name="T23" fmla="*/ 5469 h 6381"/>
              <a:gd name="T24" fmla="*/ 5600 w 6447"/>
              <a:gd name="T25" fmla="*/ 5469 h 6381"/>
              <a:gd name="T26" fmla="*/ 5600 w 6447"/>
              <a:gd name="T27" fmla="*/ 5469 h 6381"/>
              <a:gd name="T28" fmla="*/ 5600 w 6447"/>
              <a:gd name="T29" fmla="*/ 5469 h 6381"/>
              <a:gd name="T30" fmla="*/ 5600 w 6447"/>
              <a:gd name="T31" fmla="*/ 5469 h 6381"/>
              <a:gd name="T32" fmla="*/ 5600 w 6447"/>
              <a:gd name="T33" fmla="*/ 5469 h 6381"/>
              <a:gd name="T34" fmla="*/ 5600 w 6447"/>
              <a:gd name="T35" fmla="*/ 5469 h 6381"/>
              <a:gd name="T36" fmla="*/ 5600 w 6447"/>
              <a:gd name="T37" fmla="*/ 5469 h 6381"/>
              <a:gd name="T38" fmla="*/ 5600 w 6447"/>
              <a:gd name="T39" fmla="*/ 5469 h 6381"/>
              <a:gd name="T40" fmla="*/ 5600 w 6447"/>
              <a:gd name="T41" fmla="*/ 5469 h 6381"/>
              <a:gd name="T42" fmla="*/ 5600 w 6447"/>
              <a:gd name="T43" fmla="*/ 5469 h 6381"/>
              <a:gd name="T44" fmla="*/ 5600 w 6447"/>
              <a:gd name="T45" fmla="*/ 5469 h 6381"/>
              <a:gd name="T46" fmla="*/ 5600 w 6447"/>
              <a:gd name="T47" fmla="*/ 5469 h 6381"/>
              <a:gd name="T48" fmla="*/ 5600 w 6447"/>
              <a:gd name="T49" fmla="*/ 5469 h 6381"/>
              <a:gd name="T50" fmla="*/ 5600 w 6447"/>
              <a:gd name="T51" fmla="*/ 5469 h 6381"/>
              <a:gd name="T52" fmla="*/ 5600 w 6447"/>
              <a:gd name="T53" fmla="*/ 5469 h 6381"/>
              <a:gd name="T54" fmla="*/ 5600 w 6447"/>
              <a:gd name="T55" fmla="*/ 5469 h 6381"/>
              <a:gd name="T56" fmla="*/ 5600 w 6447"/>
              <a:gd name="T57" fmla="*/ 5469 h 6381"/>
              <a:gd name="T58" fmla="*/ 5600 w 6447"/>
              <a:gd name="T59" fmla="*/ 5469 h 6381"/>
              <a:gd name="T60" fmla="*/ 5729 w 6447"/>
              <a:gd name="T61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47" h="6381"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4298" y="6380"/>
                  <a:pt x="5340" y="6380"/>
                  <a:pt x="6446" y="6380"/>
                </a:cubicBezTo>
                <a:cubicBezTo>
                  <a:pt x="6446" y="6119"/>
                  <a:pt x="6446" y="5794"/>
                  <a:pt x="6446" y="5469"/>
                </a:cubicBezTo>
                <a:cubicBezTo>
                  <a:pt x="6121" y="5469"/>
                  <a:pt x="5794" y="5469"/>
                  <a:pt x="5469" y="5469"/>
                </a:cubicBezTo>
                <a:close/>
                <a:moveTo>
                  <a:pt x="5729" y="5469"/>
                </a:moveTo>
                <a:lnTo>
                  <a:pt x="5729" y="5469"/>
                </a:lnTo>
                <a:lnTo>
                  <a:pt x="5729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729" y="54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7" name="Freeform 2"/>
          <p:cNvSpPr>
            <a:spLocks noChangeArrowheads="1"/>
          </p:cNvSpPr>
          <p:nvPr/>
        </p:nvSpPr>
        <p:spPr bwMode="auto">
          <a:xfrm>
            <a:off x="1021991" y="1539127"/>
            <a:ext cx="1343348" cy="1329914"/>
          </a:xfrm>
          <a:custGeom>
            <a:avLst/>
            <a:gdLst>
              <a:gd name="T0" fmla="*/ 977 w 6447"/>
              <a:gd name="T1" fmla="*/ 3190 h 6381"/>
              <a:gd name="T2" fmla="*/ 977 w 6447"/>
              <a:gd name="T3" fmla="*/ 3190 h 6381"/>
              <a:gd name="T4" fmla="*/ 3256 w 6447"/>
              <a:gd name="T5" fmla="*/ 975 h 6381"/>
              <a:gd name="T6" fmla="*/ 5469 w 6447"/>
              <a:gd name="T7" fmla="*/ 3190 h 6381"/>
              <a:gd name="T8" fmla="*/ 4819 w 6447"/>
              <a:gd name="T9" fmla="*/ 4817 h 6381"/>
              <a:gd name="T10" fmla="*/ 5469 w 6447"/>
              <a:gd name="T11" fmla="*/ 4817 h 6381"/>
              <a:gd name="T12" fmla="*/ 5469 w 6447"/>
              <a:gd name="T13" fmla="*/ 5469 h 6381"/>
              <a:gd name="T14" fmla="*/ 3256 w 6447"/>
              <a:gd name="T15" fmla="*/ 5469 h 6381"/>
              <a:gd name="T16" fmla="*/ 977 w 6447"/>
              <a:gd name="T17" fmla="*/ 3190 h 6381"/>
              <a:gd name="T18" fmla="*/ 5469 w 6447"/>
              <a:gd name="T19" fmla="*/ 5469 h 6381"/>
              <a:gd name="T20" fmla="*/ 5469 w 6447"/>
              <a:gd name="T21" fmla="*/ 5469 h 6381"/>
              <a:gd name="T22" fmla="*/ 6446 w 6447"/>
              <a:gd name="T23" fmla="*/ 3190 h 6381"/>
              <a:gd name="T24" fmla="*/ 3256 w 6447"/>
              <a:gd name="T25" fmla="*/ 0 h 6381"/>
              <a:gd name="T26" fmla="*/ 0 w 6447"/>
              <a:gd name="T27" fmla="*/ 3190 h 6381"/>
              <a:gd name="T28" fmla="*/ 3256 w 6447"/>
              <a:gd name="T29" fmla="*/ 6380 h 6381"/>
              <a:gd name="T30" fmla="*/ 6446 w 6447"/>
              <a:gd name="T31" fmla="*/ 6380 h 6381"/>
              <a:gd name="T32" fmla="*/ 6446 w 6447"/>
              <a:gd name="T33" fmla="*/ 5469 h 6381"/>
              <a:gd name="T34" fmla="*/ 5469 w 6447"/>
              <a:gd name="T35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47" h="6381">
                <a:moveTo>
                  <a:pt x="977" y="3190"/>
                </a:moveTo>
                <a:lnTo>
                  <a:pt x="977" y="3190"/>
                </a:lnTo>
                <a:cubicBezTo>
                  <a:pt x="977" y="1952"/>
                  <a:pt x="1954" y="975"/>
                  <a:pt x="3256" y="975"/>
                </a:cubicBezTo>
                <a:cubicBezTo>
                  <a:pt x="4492" y="975"/>
                  <a:pt x="5469" y="1952"/>
                  <a:pt x="5469" y="3190"/>
                </a:cubicBezTo>
                <a:cubicBezTo>
                  <a:pt x="5469" y="3775"/>
                  <a:pt x="5273" y="4361"/>
                  <a:pt x="4819" y="4817"/>
                </a:cubicBezTo>
                <a:cubicBezTo>
                  <a:pt x="5469" y="4817"/>
                  <a:pt x="5469" y="4817"/>
                  <a:pt x="5469" y="4817"/>
                </a:cubicBezTo>
                <a:cubicBezTo>
                  <a:pt x="5469" y="5469"/>
                  <a:pt x="5469" y="5469"/>
                  <a:pt x="5469" y="5469"/>
                </a:cubicBezTo>
                <a:cubicBezTo>
                  <a:pt x="3256" y="5469"/>
                  <a:pt x="3256" y="5469"/>
                  <a:pt x="3256" y="5469"/>
                </a:cubicBezTo>
                <a:cubicBezTo>
                  <a:pt x="1954" y="5469"/>
                  <a:pt x="977" y="4492"/>
                  <a:pt x="977" y="3190"/>
                </a:cubicBezTo>
                <a:close/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6446" y="6380"/>
                  <a:pt x="6446" y="6380"/>
                  <a:pt x="6446" y="6380"/>
                </a:cubicBezTo>
                <a:cubicBezTo>
                  <a:pt x="6446" y="5469"/>
                  <a:pt x="6446" y="5469"/>
                  <a:pt x="6446" y="5469"/>
                </a:cubicBezTo>
                <a:lnTo>
                  <a:pt x="5469" y="54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9" name="Freeform 1"/>
          <p:cNvSpPr>
            <a:spLocks noChangeArrowheads="1"/>
          </p:cNvSpPr>
          <p:nvPr/>
        </p:nvSpPr>
        <p:spPr bwMode="auto">
          <a:xfrm>
            <a:off x="2951892" y="1539127"/>
            <a:ext cx="1343348" cy="1329914"/>
          </a:xfrm>
          <a:custGeom>
            <a:avLst/>
            <a:gdLst>
              <a:gd name="T0" fmla="*/ 5469 w 6447"/>
              <a:gd name="T1" fmla="*/ 5469 h 6381"/>
              <a:gd name="T2" fmla="*/ 5469 w 6447"/>
              <a:gd name="T3" fmla="*/ 5469 h 6381"/>
              <a:gd name="T4" fmla="*/ 6446 w 6447"/>
              <a:gd name="T5" fmla="*/ 3190 h 6381"/>
              <a:gd name="T6" fmla="*/ 3256 w 6447"/>
              <a:gd name="T7" fmla="*/ 0 h 6381"/>
              <a:gd name="T8" fmla="*/ 0 w 6447"/>
              <a:gd name="T9" fmla="*/ 3190 h 6381"/>
              <a:gd name="T10" fmla="*/ 3256 w 6447"/>
              <a:gd name="T11" fmla="*/ 6380 h 6381"/>
              <a:gd name="T12" fmla="*/ 6446 w 6447"/>
              <a:gd name="T13" fmla="*/ 6380 h 6381"/>
              <a:gd name="T14" fmla="*/ 6446 w 6447"/>
              <a:gd name="T15" fmla="*/ 5469 h 6381"/>
              <a:gd name="T16" fmla="*/ 5469 w 6447"/>
              <a:gd name="T17" fmla="*/ 5469 h 6381"/>
              <a:gd name="T18" fmla="*/ 5729 w 6447"/>
              <a:gd name="T19" fmla="*/ 5469 h 6381"/>
              <a:gd name="T20" fmla="*/ 5729 w 6447"/>
              <a:gd name="T21" fmla="*/ 5469 h 6381"/>
              <a:gd name="T22" fmla="*/ 5729 w 6447"/>
              <a:gd name="T23" fmla="*/ 5469 h 6381"/>
              <a:gd name="T24" fmla="*/ 5600 w 6447"/>
              <a:gd name="T25" fmla="*/ 5469 h 6381"/>
              <a:gd name="T26" fmla="*/ 5600 w 6447"/>
              <a:gd name="T27" fmla="*/ 5469 h 6381"/>
              <a:gd name="T28" fmla="*/ 5600 w 6447"/>
              <a:gd name="T29" fmla="*/ 5469 h 6381"/>
              <a:gd name="T30" fmla="*/ 5600 w 6447"/>
              <a:gd name="T31" fmla="*/ 5469 h 6381"/>
              <a:gd name="T32" fmla="*/ 5600 w 6447"/>
              <a:gd name="T33" fmla="*/ 5469 h 6381"/>
              <a:gd name="T34" fmla="*/ 5600 w 6447"/>
              <a:gd name="T35" fmla="*/ 5469 h 6381"/>
              <a:gd name="T36" fmla="*/ 5600 w 6447"/>
              <a:gd name="T37" fmla="*/ 5469 h 6381"/>
              <a:gd name="T38" fmla="*/ 5600 w 6447"/>
              <a:gd name="T39" fmla="*/ 5469 h 6381"/>
              <a:gd name="T40" fmla="*/ 5600 w 6447"/>
              <a:gd name="T41" fmla="*/ 5469 h 6381"/>
              <a:gd name="T42" fmla="*/ 5600 w 6447"/>
              <a:gd name="T43" fmla="*/ 5469 h 6381"/>
              <a:gd name="T44" fmla="*/ 5600 w 6447"/>
              <a:gd name="T45" fmla="*/ 5469 h 6381"/>
              <a:gd name="T46" fmla="*/ 5600 w 6447"/>
              <a:gd name="T47" fmla="*/ 5469 h 6381"/>
              <a:gd name="T48" fmla="*/ 5600 w 6447"/>
              <a:gd name="T49" fmla="*/ 5469 h 6381"/>
              <a:gd name="T50" fmla="*/ 5600 w 6447"/>
              <a:gd name="T51" fmla="*/ 5469 h 6381"/>
              <a:gd name="T52" fmla="*/ 5600 w 6447"/>
              <a:gd name="T53" fmla="*/ 5469 h 6381"/>
              <a:gd name="T54" fmla="*/ 5600 w 6447"/>
              <a:gd name="T55" fmla="*/ 5469 h 6381"/>
              <a:gd name="T56" fmla="*/ 5600 w 6447"/>
              <a:gd name="T57" fmla="*/ 5469 h 6381"/>
              <a:gd name="T58" fmla="*/ 5600 w 6447"/>
              <a:gd name="T59" fmla="*/ 5469 h 6381"/>
              <a:gd name="T60" fmla="*/ 5729 w 6447"/>
              <a:gd name="T61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47" h="6381"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4298" y="6380"/>
                  <a:pt x="5340" y="6380"/>
                  <a:pt x="6446" y="6380"/>
                </a:cubicBezTo>
                <a:cubicBezTo>
                  <a:pt x="6446" y="6119"/>
                  <a:pt x="6446" y="5794"/>
                  <a:pt x="6446" y="5469"/>
                </a:cubicBezTo>
                <a:cubicBezTo>
                  <a:pt x="6121" y="5469"/>
                  <a:pt x="5794" y="5469"/>
                  <a:pt x="5469" y="5469"/>
                </a:cubicBezTo>
                <a:close/>
                <a:moveTo>
                  <a:pt x="5729" y="5469"/>
                </a:moveTo>
                <a:lnTo>
                  <a:pt x="5729" y="5469"/>
                </a:lnTo>
                <a:lnTo>
                  <a:pt x="5729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729" y="54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0" name="Freeform 2"/>
          <p:cNvSpPr>
            <a:spLocks noChangeArrowheads="1"/>
          </p:cNvSpPr>
          <p:nvPr/>
        </p:nvSpPr>
        <p:spPr bwMode="auto">
          <a:xfrm>
            <a:off x="2951892" y="1539127"/>
            <a:ext cx="1343348" cy="1329914"/>
          </a:xfrm>
          <a:custGeom>
            <a:avLst/>
            <a:gdLst>
              <a:gd name="T0" fmla="*/ 977 w 6447"/>
              <a:gd name="T1" fmla="*/ 3190 h 6381"/>
              <a:gd name="T2" fmla="*/ 977 w 6447"/>
              <a:gd name="T3" fmla="*/ 3190 h 6381"/>
              <a:gd name="T4" fmla="*/ 3256 w 6447"/>
              <a:gd name="T5" fmla="*/ 975 h 6381"/>
              <a:gd name="T6" fmla="*/ 5469 w 6447"/>
              <a:gd name="T7" fmla="*/ 3190 h 6381"/>
              <a:gd name="T8" fmla="*/ 4819 w 6447"/>
              <a:gd name="T9" fmla="*/ 4817 h 6381"/>
              <a:gd name="T10" fmla="*/ 5469 w 6447"/>
              <a:gd name="T11" fmla="*/ 4817 h 6381"/>
              <a:gd name="T12" fmla="*/ 5469 w 6447"/>
              <a:gd name="T13" fmla="*/ 5469 h 6381"/>
              <a:gd name="T14" fmla="*/ 3256 w 6447"/>
              <a:gd name="T15" fmla="*/ 5469 h 6381"/>
              <a:gd name="T16" fmla="*/ 977 w 6447"/>
              <a:gd name="T17" fmla="*/ 3190 h 6381"/>
              <a:gd name="T18" fmla="*/ 5469 w 6447"/>
              <a:gd name="T19" fmla="*/ 5469 h 6381"/>
              <a:gd name="T20" fmla="*/ 5469 w 6447"/>
              <a:gd name="T21" fmla="*/ 5469 h 6381"/>
              <a:gd name="T22" fmla="*/ 6446 w 6447"/>
              <a:gd name="T23" fmla="*/ 3190 h 6381"/>
              <a:gd name="T24" fmla="*/ 3256 w 6447"/>
              <a:gd name="T25" fmla="*/ 0 h 6381"/>
              <a:gd name="T26" fmla="*/ 0 w 6447"/>
              <a:gd name="T27" fmla="*/ 3190 h 6381"/>
              <a:gd name="T28" fmla="*/ 3256 w 6447"/>
              <a:gd name="T29" fmla="*/ 6380 h 6381"/>
              <a:gd name="T30" fmla="*/ 6446 w 6447"/>
              <a:gd name="T31" fmla="*/ 6380 h 6381"/>
              <a:gd name="T32" fmla="*/ 6446 w 6447"/>
              <a:gd name="T33" fmla="*/ 5469 h 6381"/>
              <a:gd name="T34" fmla="*/ 5469 w 6447"/>
              <a:gd name="T35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47" h="6381">
                <a:moveTo>
                  <a:pt x="977" y="3190"/>
                </a:moveTo>
                <a:lnTo>
                  <a:pt x="977" y="3190"/>
                </a:lnTo>
                <a:cubicBezTo>
                  <a:pt x="977" y="1952"/>
                  <a:pt x="1954" y="975"/>
                  <a:pt x="3256" y="975"/>
                </a:cubicBezTo>
                <a:cubicBezTo>
                  <a:pt x="4492" y="975"/>
                  <a:pt x="5469" y="1952"/>
                  <a:pt x="5469" y="3190"/>
                </a:cubicBezTo>
                <a:cubicBezTo>
                  <a:pt x="5469" y="3775"/>
                  <a:pt x="5273" y="4361"/>
                  <a:pt x="4819" y="4817"/>
                </a:cubicBezTo>
                <a:cubicBezTo>
                  <a:pt x="5469" y="4817"/>
                  <a:pt x="5469" y="4817"/>
                  <a:pt x="5469" y="4817"/>
                </a:cubicBezTo>
                <a:cubicBezTo>
                  <a:pt x="5469" y="5469"/>
                  <a:pt x="5469" y="5469"/>
                  <a:pt x="5469" y="5469"/>
                </a:cubicBezTo>
                <a:cubicBezTo>
                  <a:pt x="3256" y="5469"/>
                  <a:pt x="3256" y="5469"/>
                  <a:pt x="3256" y="5469"/>
                </a:cubicBezTo>
                <a:cubicBezTo>
                  <a:pt x="1954" y="5469"/>
                  <a:pt x="977" y="4492"/>
                  <a:pt x="977" y="3190"/>
                </a:cubicBezTo>
                <a:close/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6446" y="6380"/>
                  <a:pt x="6446" y="6380"/>
                  <a:pt x="6446" y="6380"/>
                </a:cubicBezTo>
                <a:cubicBezTo>
                  <a:pt x="6446" y="5469"/>
                  <a:pt x="6446" y="5469"/>
                  <a:pt x="6446" y="5469"/>
                </a:cubicBezTo>
                <a:lnTo>
                  <a:pt x="5469" y="54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4881793" y="1539127"/>
            <a:ext cx="1343348" cy="1329914"/>
          </a:xfrm>
          <a:custGeom>
            <a:avLst/>
            <a:gdLst>
              <a:gd name="T0" fmla="*/ 5469 w 6447"/>
              <a:gd name="T1" fmla="*/ 5469 h 6381"/>
              <a:gd name="T2" fmla="*/ 5469 w 6447"/>
              <a:gd name="T3" fmla="*/ 5469 h 6381"/>
              <a:gd name="T4" fmla="*/ 6446 w 6447"/>
              <a:gd name="T5" fmla="*/ 3190 h 6381"/>
              <a:gd name="T6" fmla="*/ 3256 w 6447"/>
              <a:gd name="T7" fmla="*/ 0 h 6381"/>
              <a:gd name="T8" fmla="*/ 0 w 6447"/>
              <a:gd name="T9" fmla="*/ 3190 h 6381"/>
              <a:gd name="T10" fmla="*/ 3256 w 6447"/>
              <a:gd name="T11" fmla="*/ 6380 h 6381"/>
              <a:gd name="T12" fmla="*/ 6446 w 6447"/>
              <a:gd name="T13" fmla="*/ 6380 h 6381"/>
              <a:gd name="T14" fmla="*/ 6446 w 6447"/>
              <a:gd name="T15" fmla="*/ 5469 h 6381"/>
              <a:gd name="T16" fmla="*/ 5469 w 6447"/>
              <a:gd name="T17" fmla="*/ 5469 h 6381"/>
              <a:gd name="T18" fmla="*/ 5729 w 6447"/>
              <a:gd name="T19" fmla="*/ 5469 h 6381"/>
              <a:gd name="T20" fmla="*/ 5729 w 6447"/>
              <a:gd name="T21" fmla="*/ 5469 h 6381"/>
              <a:gd name="T22" fmla="*/ 5729 w 6447"/>
              <a:gd name="T23" fmla="*/ 5469 h 6381"/>
              <a:gd name="T24" fmla="*/ 5600 w 6447"/>
              <a:gd name="T25" fmla="*/ 5469 h 6381"/>
              <a:gd name="T26" fmla="*/ 5600 w 6447"/>
              <a:gd name="T27" fmla="*/ 5469 h 6381"/>
              <a:gd name="T28" fmla="*/ 5600 w 6447"/>
              <a:gd name="T29" fmla="*/ 5469 h 6381"/>
              <a:gd name="T30" fmla="*/ 5600 w 6447"/>
              <a:gd name="T31" fmla="*/ 5469 h 6381"/>
              <a:gd name="T32" fmla="*/ 5600 w 6447"/>
              <a:gd name="T33" fmla="*/ 5469 h 6381"/>
              <a:gd name="T34" fmla="*/ 5600 w 6447"/>
              <a:gd name="T35" fmla="*/ 5469 h 6381"/>
              <a:gd name="T36" fmla="*/ 5600 w 6447"/>
              <a:gd name="T37" fmla="*/ 5469 h 6381"/>
              <a:gd name="T38" fmla="*/ 5600 w 6447"/>
              <a:gd name="T39" fmla="*/ 5469 h 6381"/>
              <a:gd name="T40" fmla="*/ 5600 w 6447"/>
              <a:gd name="T41" fmla="*/ 5469 h 6381"/>
              <a:gd name="T42" fmla="*/ 5600 w 6447"/>
              <a:gd name="T43" fmla="*/ 5469 h 6381"/>
              <a:gd name="T44" fmla="*/ 5600 w 6447"/>
              <a:gd name="T45" fmla="*/ 5469 h 6381"/>
              <a:gd name="T46" fmla="*/ 5600 w 6447"/>
              <a:gd name="T47" fmla="*/ 5469 h 6381"/>
              <a:gd name="T48" fmla="*/ 5600 w 6447"/>
              <a:gd name="T49" fmla="*/ 5469 h 6381"/>
              <a:gd name="T50" fmla="*/ 5600 w 6447"/>
              <a:gd name="T51" fmla="*/ 5469 h 6381"/>
              <a:gd name="T52" fmla="*/ 5600 w 6447"/>
              <a:gd name="T53" fmla="*/ 5469 h 6381"/>
              <a:gd name="T54" fmla="*/ 5600 w 6447"/>
              <a:gd name="T55" fmla="*/ 5469 h 6381"/>
              <a:gd name="T56" fmla="*/ 5600 w 6447"/>
              <a:gd name="T57" fmla="*/ 5469 h 6381"/>
              <a:gd name="T58" fmla="*/ 5600 w 6447"/>
              <a:gd name="T59" fmla="*/ 5469 h 6381"/>
              <a:gd name="T60" fmla="*/ 5729 w 6447"/>
              <a:gd name="T61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47" h="6381"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4298" y="6380"/>
                  <a:pt x="5340" y="6380"/>
                  <a:pt x="6446" y="6380"/>
                </a:cubicBezTo>
                <a:cubicBezTo>
                  <a:pt x="6446" y="6119"/>
                  <a:pt x="6446" y="5794"/>
                  <a:pt x="6446" y="5469"/>
                </a:cubicBezTo>
                <a:cubicBezTo>
                  <a:pt x="6121" y="5469"/>
                  <a:pt x="5794" y="5469"/>
                  <a:pt x="5469" y="5469"/>
                </a:cubicBezTo>
                <a:close/>
                <a:moveTo>
                  <a:pt x="5729" y="5469"/>
                </a:moveTo>
                <a:lnTo>
                  <a:pt x="5729" y="5469"/>
                </a:lnTo>
                <a:lnTo>
                  <a:pt x="5729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729" y="54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4881793" y="1539127"/>
            <a:ext cx="1343348" cy="1329914"/>
          </a:xfrm>
          <a:custGeom>
            <a:avLst/>
            <a:gdLst>
              <a:gd name="T0" fmla="*/ 977 w 6447"/>
              <a:gd name="T1" fmla="*/ 3190 h 6381"/>
              <a:gd name="T2" fmla="*/ 977 w 6447"/>
              <a:gd name="T3" fmla="*/ 3190 h 6381"/>
              <a:gd name="T4" fmla="*/ 3256 w 6447"/>
              <a:gd name="T5" fmla="*/ 975 h 6381"/>
              <a:gd name="T6" fmla="*/ 5469 w 6447"/>
              <a:gd name="T7" fmla="*/ 3190 h 6381"/>
              <a:gd name="T8" fmla="*/ 4819 w 6447"/>
              <a:gd name="T9" fmla="*/ 4817 h 6381"/>
              <a:gd name="T10" fmla="*/ 5469 w 6447"/>
              <a:gd name="T11" fmla="*/ 4817 h 6381"/>
              <a:gd name="T12" fmla="*/ 5469 w 6447"/>
              <a:gd name="T13" fmla="*/ 5469 h 6381"/>
              <a:gd name="T14" fmla="*/ 3256 w 6447"/>
              <a:gd name="T15" fmla="*/ 5469 h 6381"/>
              <a:gd name="T16" fmla="*/ 977 w 6447"/>
              <a:gd name="T17" fmla="*/ 3190 h 6381"/>
              <a:gd name="T18" fmla="*/ 5469 w 6447"/>
              <a:gd name="T19" fmla="*/ 5469 h 6381"/>
              <a:gd name="T20" fmla="*/ 5469 w 6447"/>
              <a:gd name="T21" fmla="*/ 5469 h 6381"/>
              <a:gd name="T22" fmla="*/ 6446 w 6447"/>
              <a:gd name="T23" fmla="*/ 3190 h 6381"/>
              <a:gd name="T24" fmla="*/ 3256 w 6447"/>
              <a:gd name="T25" fmla="*/ 0 h 6381"/>
              <a:gd name="T26" fmla="*/ 0 w 6447"/>
              <a:gd name="T27" fmla="*/ 3190 h 6381"/>
              <a:gd name="T28" fmla="*/ 3256 w 6447"/>
              <a:gd name="T29" fmla="*/ 6380 h 6381"/>
              <a:gd name="T30" fmla="*/ 6446 w 6447"/>
              <a:gd name="T31" fmla="*/ 6380 h 6381"/>
              <a:gd name="T32" fmla="*/ 6446 w 6447"/>
              <a:gd name="T33" fmla="*/ 5469 h 6381"/>
              <a:gd name="T34" fmla="*/ 5469 w 6447"/>
              <a:gd name="T35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47" h="6381">
                <a:moveTo>
                  <a:pt x="977" y="3190"/>
                </a:moveTo>
                <a:lnTo>
                  <a:pt x="977" y="3190"/>
                </a:lnTo>
                <a:cubicBezTo>
                  <a:pt x="977" y="1952"/>
                  <a:pt x="1954" y="975"/>
                  <a:pt x="3256" y="975"/>
                </a:cubicBezTo>
                <a:cubicBezTo>
                  <a:pt x="4492" y="975"/>
                  <a:pt x="5469" y="1952"/>
                  <a:pt x="5469" y="3190"/>
                </a:cubicBezTo>
                <a:cubicBezTo>
                  <a:pt x="5469" y="3775"/>
                  <a:pt x="5273" y="4361"/>
                  <a:pt x="4819" y="4817"/>
                </a:cubicBezTo>
                <a:cubicBezTo>
                  <a:pt x="5469" y="4817"/>
                  <a:pt x="5469" y="4817"/>
                  <a:pt x="5469" y="4817"/>
                </a:cubicBezTo>
                <a:cubicBezTo>
                  <a:pt x="5469" y="5469"/>
                  <a:pt x="5469" y="5469"/>
                  <a:pt x="5469" y="5469"/>
                </a:cubicBezTo>
                <a:cubicBezTo>
                  <a:pt x="3256" y="5469"/>
                  <a:pt x="3256" y="5469"/>
                  <a:pt x="3256" y="5469"/>
                </a:cubicBezTo>
                <a:cubicBezTo>
                  <a:pt x="1954" y="5469"/>
                  <a:pt x="977" y="4492"/>
                  <a:pt x="977" y="3190"/>
                </a:cubicBezTo>
                <a:close/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6446" y="6380"/>
                  <a:pt x="6446" y="6380"/>
                  <a:pt x="6446" y="6380"/>
                </a:cubicBezTo>
                <a:cubicBezTo>
                  <a:pt x="6446" y="5469"/>
                  <a:pt x="6446" y="5469"/>
                  <a:pt x="6446" y="5469"/>
                </a:cubicBezTo>
                <a:lnTo>
                  <a:pt x="5469" y="54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5" name="Freeform 1"/>
          <p:cNvSpPr>
            <a:spLocks noChangeArrowheads="1"/>
          </p:cNvSpPr>
          <p:nvPr/>
        </p:nvSpPr>
        <p:spPr bwMode="auto">
          <a:xfrm>
            <a:off x="6811693" y="1539127"/>
            <a:ext cx="1343348" cy="1329914"/>
          </a:xfrm>
          <a:custGeom>
            <a:avLst/>
            <a:gdLst>
              <a:gd name="T0" fmla="*/ 5469 w 6447"/>
              <a:gd name="T1" fmla="*/ 5469 h 6381"/>
              <a:gd name="T2" fmla="*/ 5469 w 6447"/>
              <a:gd name="T3" fmla="*/ 5469 h 6381"/>
              <a:gd name="T4" fmla="*/ 6446 w 6447"/>
              <a:gd name="T5" fmla="*/ 3190 h 6381"/>
              <a:gd name="T6" fmla="*/ 3256 w 6447"/>
              <a:gd name="T7" fmla="*/ 0 h 6381"/>
              <a:gd name="T8" fmla="*/ 0 w 6447"/>
              <a:gd name="T9" fmla="*/ 3190 h 6381"/>
              <a:gd name="T10" fmla="*/ 3256 w 6447"/>
              <a:gd name="T11" fmla="*/ 6380 h 6381"/>
              <a:gd name="T12" fmla="*/ 6446 w 6447"/>
              <a:gd name="T13" fmla="*/ 6380 h 6381"/>
              <a:gd name="T14" fmla="*/ 6446 w 6447"/>
              <a:gd name="T15" fmla="*/ 5469 h 6381"/>
              <a:gd name="T16" fmla="*/ 5469 w 6447"/>
              <a:gd name="T17" fmla="*/ 5469 h 6381"/>
              <a:gd name="T18" fmla="*/ 5729 w 6447"/>
              <a:gd name="T19" fmla="*/ 5469 h 6381"/>
              <a:gd name="T20" fmla="*/ 5729 w 6447"/>
              <a:gd name="T21" fmla="*/ 5469 h 6381"/>
              <a:gd name="T22" fmla="*/ 5729 w 6447"/>
              <a:gd name="T23" fmla="*/ 5469 h 6381"/>
              <a:gd name="T24" fmla="*/ 5600 w 6447"/>
              <a:gd name="T25" fmla="*/ 5469 h 6381"/>
              <a:gd name="T26" fmla="*/ 5600 w 6447"/>
              <a:gd name="T27" fmla="*/ 5469 h 6381"/>
              <a:gd name="T28" fmla="*/ 5600 w 6447"/>
              <a:gd name="T29" fmla="*/ 5469 h 6381"/>
              <a:gd name="T30" fmla="*/ 5600 w 6447"/>
              <a:gd name="T31" fmla="*/ 5469 h 6381"/>
              <a:gd name="T32" fmla="*/ 5600 w 6447"/>
              <a:gd name="T33" fmla="*/ 5469 h 6381"/>
              <a:gd name="T34" fmla="*/ 5600 w 6447"/>
              <a:gd name="T35" fmla="*/ 5469 h 6381"/>
              <a:gd name="T36" fmla="*/ 5600 w 6447"/>
              <a:gd name="T37" fmla="*/ 5469 h 6381"/>
              <a:gd name="T38" fmla="*/ 5600 w 6447"/>
              <a:gd name="T39" fmla="*/ 5469 h 6381"/>
              <a:gd name="T40" fmla="*/ 5600 w 6447"/>
              <a:gd name="T41" fmla="*/ 5469 h 6381"/>
              <a:gd name="T42" fmla="*/ 5600 w 6447"/>
              <a:gd name="T43" fmla="*/ 5469 h 6381"/>
              <a:gd name="T44" fmla="*/ 5600 w 6447"/>
              <a:gd name="T45" fmla="*/ 5469 h 6381"/>
              <a:gd name="T46" fmla="*/ 5600 w 6447"/>
              <a:gd name="T47" fmla="*/ 5469 h 6381"/>
              <a:gd name="T48" fmla="*/ 5600 w 6447"/>
              <a:gd name="T49" fmla="*/ 5469 h 6381"/>
              <a:gd name="T50" fmla="*/ 5600 w 6447"/>
              <a:gd name="T51" fmla="*/ 5469 h 6381"/>
              <a:gd name="T52" fmla="*/ 5600 w 6447"/>
              <a:gd name="T53" fmla="*/ 5469 h 6381"/>
              <a:gd name="T54" fmla="*/ 5600 w 6447"/>
              <a:gd name="T55" fmla="*/ 5469 h 6381"/>
              <a:gd name="T56" fmla="*/ 5600 w 6447"/>
              <a:gd name="T57" fmla="*/ 5469 h 6381"/>
              <a:gd name="T58" fmla="*/ 5600 w 6447"/>
              <a:gd name="T59" fmla="*/ 5469 h 6381"/>
              <a:gd name="T60" fmla="*/ 5729 w 6447"/>
              <a:gd name="T61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47" h="6381"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4298" y="6380"/>
                  <a:pt x="5340" y="6380"/>
                  <a:pt x="6446" y="6380"/>
                </a:cubicBezTo>
                <a:cubicBezTo>
                  <a:pt x="6446" y="6119"/>
                  <a:pt x="6446" y="5794"/>
                  <a:pt x="6446" y="5469"/>
                </a:cubicBezTo>
                <a:cubicBezTo>
                  <a:pt x="6121" y="5469"/>
                  <a:pt x="5794" y="5469"/>
                  <a:pt x="5469" y="5469"/>
                </a:cubicBezTo>
                <a:close/>
                <a:moveTo>
                  <a:pt x="5729" y="5469"/>
                </a:moveTo>
                <a:lnTo>
                  <a:pt x="5729" y="5469"/>
                </a:lnTo>
                <a:lnTo>
                  <a:pt x="5729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600" y="5469"/>
                </a:lnTo>
                <a:lnTo>
                  <a:pt x="5729" y="54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6" name="Freeform 2"/>
          <p:cNvSpPr>
            <a:spLocks noChangeArrowheads="1"/>
          </p:cNvSpPr>
          <p:nvPr/>
        </p:nvSpPr>
        <p:spPr bwMode="auto">
          <a:xfrm>
            <a:off x="6811693" y="1539127"/>
            <a:ext cx="1343348" cy="1329914"/>
          </a:xfrm>
          <a:custGeom>
            <a:avLst/>
            <a:gdLst>
              <a:gd name="T0" fmla="*/ 977 w 6447"/>
              <a:gd name="T1" fmla="*/ 3190 h 6381"/>
              <a:gd name="T2" fmla="*/ 977 w 6447"/>
              <a:gd name="T3" fmla="*/ 3190 h 6381"/>
              <a:gd name="T4" fmla="*/ 3256 w 6447"/>
              <a:gd name="T5" fmla="*/ 975 h 6381"/>
              <a:gd name="T6" fmla="*/ 5469 w 6447"/>
              <a:gd name="T7" fmla="*/ 3190 h 6381"/>
              <a:gd name="T8" fmla="*/ 4819 w 6447"/>
              <a:gd name="T9" fmla="*/ 4817 h 6381"/>
              <a:gd name="T10" fmla="*/ 5469 w 6447"/>
              <a:gd name="T11" fmla="*/ 4817 h 6381"/>
              <a:gd name="T12" fmla="*/ 5469 w 6447"/>
              <a:gd name="T13" fmla="*/ 5469 h 6381"/>
              <a:gd name="T14" fmla="*/ 3256 w 6447"/>
              <a:gd name="T15" fmla="*/ 5469 h 6381"/>
              <a:gd name="T16" fmla="*/ 977 w 6447"/>
              <a:gd name="T17" fmla="*/ 3190 h 6381"/>
              <a:gd name="T18" fmla="*/ 5469 w 6447"/>
              <a:gd name="T19" fmla="*/ 5469 h 6381"/>
              <a:gd name="T20" fmla="*/ 5469 w 6447"/>
              <a:gd name="T21" fmla="*/ 5469 h 6381"/>
              <a:gd name="T22" fmla="*/ 6446 w 6447"/>
              <a:gd name="T23" fmla="*/ 3190 h 6381"/>
              <a:gd name="T24" fmla="*/ 3256 w 6447"/>
              <a:gd name="T25" fmla="*/ 0 h 6381"/>
              <a:gd name="T26" fmla="*/ 0 w 6447"/>
              <a:gd name="T27" fmla="*/ 3190 h 6381"/>
              <a:gd name="T28" fmla="*/ 3256 w 6447"/>
              <a:gd name="T29" fmla="*/ 6380 h 6381"/>
              <a:gd name="T30" fmla="*/ 6446 w 6447"/>
              <a:gd name="T31" fmla="*/ 6380 h 6381"/>
              <a:gd name="T32" fmla="*/ 6446 w 6447"/>
              <a:gd name="T33" fmla="*/ 5469 h 6381"/>
              <a:gd name="T34" fmla="*/ 5469 w 6447"/>
              <a:gd name="T35" fmla="*/ 5469 h 6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47" h="6381">
                <a:moveTo>
                  <a:pt x="977" y="3190"/>
                </a:moveTo>
                <a:lnTo>
                  <a:pt x="977" y="3190"/>
                </a:lnTo>
                <a:cubicBezTo>
                  <a:pt x="977" y="1952"/>
                  <a:pt x="1954" y="975"/>
                  <a:pt x="3256" y="975"/>
                </a:cubicBezTo>
                <a:cubicBezTo>
                  <a:pt x="4492" y="975"/>
                  <a:pt x="5469" y="1952"/>
                  <a:pt x="5469" y="3190"/>
                </a:cubicBezTo>
                <a:cubicBezTo>
                  <a:pt x="5469" y="3775"/>
                  <a:pt x="5273" y="4361"/>
                  <a:pt x="4819" y="4817"/>
                </a:cubicBezTo>
                <a:cubicBezTo>
                  <a:pt x="5469" y="4817"/>
                  <a:pt x="5469" y="4817"/>
                  <a:pt x="5469" y="4817"/>
                </a:cubicBezTo>
                <a:cubicBezTo>
                  <a:pt x="5469" y="5469"/>
                  <a:pt x="5469" y="5469"/>
                  <a:pt x="5469" y="5469"/>
                </a:cubicBezTo>
                <a:cubicBezTo>
                  <a:pt x="3256" y="5469"/>
                  <a:pt x="3256" y="5469"/>
                  <a:pt x="3256" y="5469"/>
                </a:cubicBezTo>
                <a:cubicBezTo>
                  <a:pt x="1954" y="5469"/>
                  <a:pt x="977" y="4492"/>
                  <a:pt x="977" y="3190"/>
                </a:cubicBezTo>
                <a:close/>
                <a:moveTo>
                  <a:pt x="5469" y="5469"/>
                </a:moveTo>
                <a:lnTo>
                  <a:pt x="5469" y="5469"/>
                </a:lnTo>
                <a:cubicBezTo>
                  <a:pt x="6121" y="4882"/>
                  <a:pt x="6446" y="4036"/>
                  <a:pt x="6446" y="3190"/>
                </a:cubicBezTo>
                <a:cubicBezTo>
                  <a:pt x="6446" y="1431"/>
                  <a:pt x="5013" y="0"/>
                  <a:pt x="3256" y="0"/>
                </a:cubicBezTo>
                <a:cubicBezTo>
                  <a:pt x="1433" y="0"/>
                  <a:pt x="0" y="1431"/>
                  <a:pt x="0" y="3190"/>
                </a:cubicBezTo>
                <a:cubicBezTo>
                  <a:pt x="0" y="5013"/>
                  <a:pt x="1433" y="6380"/>
                  <a:pt x="3256" y="6380"/>
                </a:cubicBezTo>
                <a:cubicBezTo>
                  <a:pt x="6446" y="6380"/>
                  <a:pt x="6446" y="6380"/>
                  <a:pt x="6446" y="6380"/>
                </a:cubicBezTo>
                <a:cubicBezTo>
                  <a:pt x="6446" y="5469"/>
                  <a:pt x="6446" y="5469"/>
                  <a:pt x="6446" y="5469"/>
                </a:cubicBezTo>
                <a:lnTo>
                  <a:pt x="5469" y="54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1690" y="1930003"/>
            <a:ext cx="844280" cy="461651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 defTabSz="457016"/>
            <a:r>
              <a:rPr lang="en-US" sz="24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25%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211683" y="1938562"/>
            <a:ext cx="844280" cy="461651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 defTabSz="457016"/>
            <a:r>
              <a:rPr lang="en-US" sz="24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25%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37393" y="1941805"/>
            <a:ext cx="844280" cy="461651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 defTabSz="457016"/>
            <a:r>
              <a:rPr lang="en-US" sz="24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25%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092502" y="1941805"/>
            <a:ext cx="844280" cy="461651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 defTabSz="457016"/>
            <a:r>
              <a:rPr lang="en-US" sz="24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25%</a:t>
            </a:r>
          </a:p>
        </p:txBody>
      </p:sp>
      <p:sp>
        <p:nvSpPr>
          <p:cNvPr id="30" name="Oval 29"/>
          <p:cNvSpPr/>
          <p:nvPr/>
        </p:nvSpPr>
        <p:spPr>
          <a:xfrm>
            <a:off x="984013" y="3365692"/>
            <a:ext cx="492170" cy="49229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66175" y="3291612"/>
            <a:ext cx="1207118" cy="553991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defTabSz="457016"/>
            <a:r>
              <a:rPr lang="en-US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Communication</a:t>
            </a:r>
          </a:p>
          <a:p>
            <a:pPr defTabSz="457016"/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ipsum dolor sit amet,consectetur adipisicing elit, sed do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endParaRPr lang="en-US" sz="75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2888521" y="3365692"/>
            <a:ext cx="492170" cy="49229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70684" y="3291612"/>
            <a:ext cx="1207118" cy="553991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defTabSz="457016"/>
            <a:r>
              <a:rPr lang="en-US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Research</a:t>
            </a:r>
          </a:p>
          <a:p>
            <a:pPr defTabSz="457016"/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ipsum dolor sit amet,consectetur adipisicing elit, sed do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endParaRPr lang="en-US" sz="75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32215" y="3291612"/>
            <a:ext cx="1207118" cy="553991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defTabSz="457016"/>
            <a:r>
              <a:rPr lang="en-US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Picture</a:t>
            </a:r>
          </a:p>
          <a:p>
            <a:pPr defTabSz="457016"/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ipsum dolor sit amet,consectetur adipisicing elit, sed do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endParaRPr lang="en-US" sz="75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6765137" y="3365692"/>
            <a:ext cx="492170" cy="49229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47300" y="3291612"/>
            <a:ext cx="1207118" cy="553991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defTabSz="457016"/>
            <a:r>
              <a:rPr lang="en-US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Quality</a:t>
            </a:r>
          </a:p>
          <a:p>
            <a:pPr defTabSz="457016"/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ipsum dolor sit amet,consectetur adipisicing elit, sed do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7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5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endParaRPr lang="en-US" sz="75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4850053" y="3365692"/>
            <a:ext cx="492170" cy="49229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7" name="Freeform 39"/>
          <p:cNvSpPr>
            <a:spLocks noChangeArrowheads="1"/>
          </p:cNvSpPr>
          <p:nvPr/>
        </p:nvSpPr>
        <p:spPr bwMode="auto">
          <a:xfrm>
            <a:off x="1131289" y="3507646"/>
            <a:ext cx="200541" cy="200593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8" name="Freeform 99"/>
          <p:cNvSpPr>
            <a:spLocks noChangeArrowheads="1"/>
          </p:cNvSpPr>
          <p:nvPr/>
        </p:nvSpPr>
        <p:spPr bwMode="auto">
          <a:xfrm>
            <a:off x="3020689" y="3542493"/>
            <a:ext cx="224414" cy="136913"/>
          </a:xfrm>
          <a:custGeom>
            <a:avLst/>
            <a:gdLst>
              <a:gd name="T0" fmla="*/ 381 w 497"/>
              <a:gd name="T1" fmla="*/ 151 h 303"/>
              <a:gd name="T2" fmla="*/ 381 w 497"/>
              <a:gd name="T3" fmla="*/ 151 h 303"/>
              <a:gd name="T4" fmla="*/ 434 w 497"/>
              <a:gd name="T5" fmla="*/ 45 h 303"/>
              <a:gd name="T6" fmla="*/ 470 w 497"/>
              <a:gd name="T7" fmla="*/ 45 h 303"/>
              <a:gd name="T8" fmla="*/ 381 w 497"/>
              <a:gd name="T9" fmla="*/ 0 h 303"/>
              <a:gd name="T10" fmla="*/ 133 w 497"/>
              <a:gd name="T11" fmla="*/ 0 h 303"/>
              <a:gd name="T12" fmla="*/ 0 w 497"/>
              <a:gd name="T13" fmla="*/ 151 h 303"/>
              <a:gd name="T14" fmla="*/ 133 w 497"/>
              <a:gd name="T15" fmla="*/ 302 h 303"/>
              <a:gd name="T16" fmla="*/ 381 w 497"/>
              <a:gd name="T17" fmla="*/ 302 h 303"/>
              <a:gd name="T18" fmla="*/ 470 w 497"/>
              <a:gd name="T19" fmla="*/ 257 h 303"/>
              <a:gd name="T20" fmla="*/ 434 w 497"/>
              <a:gd name="T21" fmla="*/ 257 h 303"/>
              <a:gd name="T22" fmla="*/ 381 w 497"/>
              <a:gd name="T23" fmla="*/ 151 h 303"/>
              <a:gd name="T24" fmla="*/ 310 w 497"/>
              <a:gd name="T25" fmla="*/ 196 h 303"/>
              <a:gd name="T26" fmla="*/ 310 w 497"/>
              <a:gd name="T27" fmla="*/ 196 h 303"/>
              <a:gd name="T28" fmla="*/ 302 w 497"/>
              <a:gd name="T29" fmla="*/ 196 h 303"/>
              <a:gd name="T30" fmla="*/ 221 w 497"/>
              <a:gd name="T31" fmla="*/ 169 h 303"/>
              <a:gd name="T32" fmla="*/ 212 w 497"/>
              <a:gd name="T33" fmla="*/ 196 h 303"/>
              <a:gd name="T34" fmla="*/ 186 w 497"/>
              <a:gd name="T35" fmla="*/ 204 h 303"/>
              <a:gd name="T36" fmla="*/ 98 w 497"/>
              <a:gd name="T37" fmla="*/ 125 h 303"/>
              <a:gd name="T38" fmla="*/ 89 w 497"/>
              <a:gd name="T39" fmla="*/ 107 h 303"/>
              <a:gd name="T40" fmla="*/ 106 w 497"/>
              <a:gd name="T41" fmla="*/ 107 h 303"/>
              <a:gd name="T42" fmla="*/ 177 w 497"/>
              <a:gd name="T43" fmla="*/ 143 h 303"/>
              <a:gd name="T44" fmla="*/ 195 w 497"/>
              <a:gd name="T45" fmla="*/ 116 h 303"/>
              <a:gd name="T46" fmla="*/ 221 w 497"/>
              <a:gd name="T47" fmla="*/ 107 h 303"/>
              <a:gd name="T48" fmla="*/ 310 w 497"/>
              <a:gd name="T49" fmla="*/ 187 h 303"/>
              <a:gd name="T50" fmla="*/ 310 w 497"/>
              <a:gd name="T51" fmla="*/ 196 h 303"/>
              <a:gd name="T52" fmla="*/ 470 w 497"/>
              <a:gd name="T53" fmla="*/ 98 h 303"/>
              <a:gd name="T54" fmla="*/ 470 w 497"/>
              <a:gd name="T55" fmla="*/ 98 h 303"/>
              <a:gd name="T56" fmla="*/ 452 w 497"/>
              <a:gd name="T57" fmla="*/ 98 h 303"/>
              <a:gd name="T58" fmla="*/ 425 w 497"/>
              <a:gd name="T59" fmla="*/ 151 h 303"/>
              <a:gd name="T60" fmla="*/ 452 w 497"/>
              <a:gd name="T61" fmla="*/ 204 h 303"/>
              <a:gd name="T62" fmla="*/ 470 w 497"/>
              <a:gd name="T63" fmla="*/ 204 h 303"/>
              <a:gd name="T64" fmla="*/ 496 w 497"/>
              <a:gd name="T65" fmla="*/ 151 h 303"/>
              <a:gd name="T66" fmla="*/ 470 w 497"/>
              <a:gd name="T67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303">
                <a:moveTo>
                  <a:pt x="381" y="151"/>
                </a:moveTo>
                <a:lnTo>
                  <a:pt x="381" y="151"/>
                </a:lnTo>
                <a:cubicBezTo>
                  <a:pt x="381" y="90"/>
                  <a:pt x="417" y="45"/>
                  <a:pt x="434" y="45"/>
                </a:cubicBezTo>
                <a:cubicBezTo>
                  <a:pt x="443" y="45"/>
                  <a:pt x="470" y="45"/>
                  <a:pt x="470" y="45"/>
                </a:cubicBezTo>
                <a:cubicBezTo>
                  <a:pt x="452" y="18"/>
                  <a:pt x="443" y="0"/>
                  <a:pt x="381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36" y="0"/>
                  <a:pt x="0" y="90"/>
                  <a:pt x="0" y="151"/>
                </a:cubicBezTo>
                <a:cubicBezTo>
                  <a:pt x="0" y="213"/>
                  <a:pt x="36" y="302"/>
                  <a:pt x="133" y="302"/>
                </a:cubicBezTo>
                <a:cubicBezTo>
                  <a:pt x="381" y="302"/>
                  <a:pt x="381" y="302"/>
                  <a:pt x="381" y="302"/>
                </a:cubicBezTo>
                <a:cubicBezTo>
                  <a:pt x="443" y="302"/>
                  <a:pt x="452" y="284"/>
                  <a:pt x="470" y="257"/>
                </a:cubicBezTo>
                <a:cubicBezTo>
                  <a:pt x="470" y="257"/>
                  <a:pt x="461" y="257"/>
                  <a:pt x="434" y="257"/>
                </a:cubicBezTo>
                <a:cubicBezTo>
                  <a:pt x="417" y="257"/>
                  <a:pt x="381" y="222"/>
                  <a:pt x="381" y="151"/>
                </a:cubicBezTo>
                <a:close/>
                <a:moveTo>
                  <a:pt x="310" y="196"/>
                </a:moveTo>
                <a:lnTo>
                  <a:pt x="310" y="196"/>
                </a:lnTo>
                <a:cubicBezTo>
                  <a:pt x="310" y="204"/>
                  <a:pt x="302" y="196"/>
                  <a:pt x="302" y="196"/>
                </a:cubicBezTo>
                <a:cubicBezTo>
                  <a:pt x="221" y="169"/>
                  <a:pt x="221" y="169"/>
                  <a:pt x="221" y="169"/>
                </a:cubicBezTo>
                <a:cubicBezTo>
                  <a:pt x="221" y="169"/>
                  <a:pt x="221" y="178"/>
                  <a:pt x="212" y="196"/>
                </a:cubicBezTo>
                <a:cubicBezTo>
                  <a:pt x="204" y="204"/>
                  <a:pt x="204" y="222"/>
                  <a:pt x="186" y="204"/>
                </a:cubicBezTo>
                <a:cubicBezTo>
                  <a:pt x="159" y="187"/>
                  <a:pt x="98" y="125"/>
                  <a:pt x="98" y="125"/>
                </a:cubicBezTo>
                <a:cubicBezTo>
                  <a:pt x="98" y="125"/>
                  <a:pt x="89" y="116"/>
                  <a:pt x="89" y="107"/>
                </a:cubicBezTo>
                <a:cubicBezTo>
                  <a:pt x="98" y="107"/>
                  <a:pt x="106" y="107"/>
                  <a:pt x="106" y="107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3"/>
                  <a:pt x="186" y="125"/>
                  <a:pt x="195" y="116"/>
                </a:cubicBezTo>
                <a:cubicBezTo>
                  <a:pt x="195" y="98"/>
                  <a:pt x="204" y="90"/>
                  <a:pt x="221" y="107"/>
                </a:cubicBezTo>
                <a:cubicBezTo>
                  <a:pt x="239" y="116"/>
                  <a:pt x="310" y="187"/>
                  <a:pt x="310" y="187"/>
                </a:cubicBezTo>
                <a:cubicBezTo>
                  <a:pt x="310" y="187"/>
                  <a:pt x="319" y="196"/>
                  <a:pt x="310" y="196"/>
                </a:cubicBezTo>
                <a:close/>
                <a:moveTo>
                  <a:pt x="470" y="98"/>
                </a:moveTo>
                <a:lnTo>
                  <a:pt x="470" y="98"/>
                </a:lnTo>
                <a:cubicBezTo>
                  <a:pt x="452" y="98"/>
                  <a:pt x="452" y="98"/>
                  <a:pt x="452" y="98"/>
                </a:cubicBezTo>
                <a:cubicBezTo>
                  <a:pt x="434" y="98"/>
                  <a:pt x="425" y="125"/>
                  <a:pt x="425" y="151"/>
                </a:cubicBezTo>
                <a:cubicBezTo>
                  <a:pt x="425" y="178"/>
                  <a:pt x="434" y="204"/>
                  <a:pt x="452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78" y="204"/>
                  <a:pt x="496" y="178"/>
                  <a:pt x="496" y="151"/>
                </a:cubicBezTo>
                <a:cubicBezTo>
                  <a:pt x="496" y="125"/>
                  <a:pt x="478" y="98"/>
                  <a:pt x="470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9" name="Freeform 122"/>
          <p:cNvSpPr>
            <a:spLocks noChangeArrowheads="1"/>
          </p:cNvSpPr>
          <p:nvPr/>
        </p:nvSpPr>
        <p:spPr bwMode="auto">
          <a:xfrm>
            <a:off x="5004538" y="3510654"/>
            <a:ext cx="200540" cy="168752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4" name="Freeform 72"/>
          <p:cNvSpPr>
            <a:spLocks noChangeArrowheads="1"/>
          </p:cNvSpPr>
          <p:nvPr/>
        </p:nvSpPr>
        <p:spPr bwMode="auto">
          <a:xfrm>
            <a:off x="6919859" y="3530885"/>
            <a:ext cx="172643" cy="177354"/>
          </a:xfrm>
          <a:custGeom>
            <a:avLst/>
            <a:gdLst>
              <a:gd name="T0" fmla="*/ 346 w 391"/>
              <a:gd name="T1" fmla="*/ 0 h 400"/>
              <a:gd name="T2" fmla="*/ 346 w 391"/>
              <a:gd name="T3" fmla="*/ 0 h 400"/>
              <a:gd name="T4" fmla="*/ 142 w 391"/>
              <a:gd name="T5" fmla="*/ 0 h 400"/>
              <a:gd name="T6" fmla="*/ 98 w 391"/>
              <a:gd name="T7" fmla="*/ 44 h 400"/>
              <a:gd name="T8" fmla="*/ 98 w 391"/>
              <a:gd name="T9" fmla="*/ 248 h 400"/>
              <a:gd name="T10" fmla="*/ 142 w 391"/>
              <a:gd name="T11" fmla="*/ 292 h 400"/>
              <a:gd name="T12" fmla="*/ 346 w 391"/>
              <a:gd name="T13" fmla="*/ 292 h 400"/>
              <a:gd name="T14" fmla="*/ 390 w 391"/>
              <a:gd name="T15" fmla="*/ 248 h 400"/>
              <a:gd name="T16" fmla="*/ 390 w 391"/>
              <a:gd name="T17" fmla="*/ 44 h 400"/>
              <a:gd name="T18" fmla="*/ 346 w 391"/>
              <a:gd name="T19" fmla="*/ 0 h 400"/>
              <a:gd name="T20" fmla="*/ 346 w 391"/>
              <a:gd name="T21" fmla="*/ 248 h 400"/>
              <a:gd name="T22" fmla="*/ 346 w 391"/>
              <a:gd name="T23" fmla="*/ 248 h 400"/>
              <a:gd name="T24" fmla="*/ 142 w 391"/>
              <a:gd name="T25" fmla="*/ 248 h 400"/>
              <a:gd name="T26" fmla="*/ 142 w 391"/>
              <a:gd name="T27" fmla="*/ 44 h 400"/>
              <a:gd name="T28" fmla="*/ 346 w 391"/>
              <a:gd name="T29" fmla="*/ 44 h 400"/>
              <a:gd name="T30" fmla="*/ 346 w 391"/>
              <a:gd name="T31" fmla="*/ 248 h 400"/>
              <a:gd name="T32" fmla="*/ 45 w 391"/>
              <a:gd name="T33" fmla="*/ 195 h 400"/>
              <a:gd name="T34" fmla="*/ 45 w 391"/>
              <a:gd name="T35" fmla="*/ 195 h 400"/>
              <a:gd name="T36" fmla="*/ 0 w 391"/>
              <a:gd name="T37" fmla="*/ 195 h 400"/>
              <a:gd name="T38" fmla="*/ 0 w 391"/>
              <a:gd name="T39" fmla="*/ 346 h 400"/>
              <a:gd name="T40" fmla="*/ 45 w 391"/>
              <a:gd name="T41" fmla="*/ 399 h 400"/>
              <a:gd name="T42" fmla="*/ 196 w 391"/>
              <a:gd name="T43" fmla="*/ 399 h 400"/>
              <a:gd name="T44" fmla="*/ 196 w 391"/>
              <a:gd name="T45" fmla="*/ 346 h 400"/>
              <a:gd name="T46" fmla="*/ 45 w 391"/>
              <a:gd name="T47" fmla="*/ 346 h 400"/>
              <a:gd name="T48" fmla="*/ 45 w 391"/>
              <a:gd name="T49" fmla="*/ 195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1" h="400">
                <a:moveTo>
                  <a:pt x="346" y="0"/>
                </a:moveTo>
                <a:lnTo>
                  <a:pt x="346" y="0"/>
                </a:ln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98" y="18"/>
                  <a:pt x="98" y="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98" y="274"/>
                  <a:pt x="115" y="292"/>
                  <a:pt x="142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72" y="292"/>
                  <a:pt x="390" y="274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90" y="18"/>
                  <a:pt x="372" y="0"/>
                  <a:pt x="346" y="0"/>
                </a:cubicBezTo>
                <a:close/>
                <a:moveTo>
                  <a:pt x="346" y="248"/>
                </a:moveTo>
                <a:lnTo>
                  <a:pt x="346" y="248"/>
                </a:lnTo>
                <a:cubicBezTo>
                  <a:pt x="142" y="248"/>
                  <a:pt x="142" y="248"/>
                  <a:pt x="142" y="248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346" y="44"/>
                  <a:pt x="346" y="44"/>
                  <a:pt x="346" y="44"/>
                </a:cubicBezTo>
                <a:lnTo>
                  <a:pt x="346" y="248"/>
                </a:lnTo>
                <a:close/>
                <a:moveTo>
                  <a:pt x="45" y="195"/>
                </a:moveTo>
                <a:lnTo>
                  <a:pt x="45" y="195"/>
                </a:lnTo>
                <a:cubicBezTo>
                  <a:pt x="0" y="195"/>
                  <a:pt x="0" y="195"/>
                  <a:pt x="0" y="195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5" y="399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6" y="346"/>
                  <a:pt x="196" y="346"/>
                  <a:pt x="196" y="346"/>
                </a:cubicBezTo>
                <a:cubicBezTo>
                  <a:pt x="45" y="346"/>
                  <a:pt x="45" y="346"/>
                  <a:pt x="45" y="346"/>
                </a:cubicBezTo>
                <a:lnTo>
                  <a:pt x="45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88D9F10-EBE8-454C-AEE8-68CB2284AA4F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333C4A2-D552-4B82-9FEB-F5B645ADB5A1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F1E15D0-6C69-48C7-89F7-0FD4109E6E26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80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88362" y="1393304"/>
            <a:ext cx="2603330" cy="3758552"/>
            <a:chOff x="8066600" y="1820079"/>
            <a:chExt cx="8261587" cy="11927648"/>
          </a:xfrm>
        </p:grpSpPr>
        <p:sp>
          <p:nvSpPr>
            <p:cNvPr id="11" name="Freeform 2"/>
            <p:cNvSpPr>
              <a:spLocks noChangeArrowheads="1"/>
            </p:cNvSpPr>
            <p:nvPr/>
          </p:nvSpPr>
          <p:spPr bwMode="auto">
            <a:xfrm>
              <a:off x="9385975" y="10098575"/>
              <a:ext cx="5947515" cy="1511624"/>
            </a:xfrm>
            <a:custGeom>
              <a:avLst/>
              <a:gdLst>
                <a:gd name="T0" fmla="*/ 5208 w 8889"/>
                <a:gd name="T1" fmla="*/ 0 h 2263"/>
                <a:gd name="T2" fmla="*/ 5208 w 8889"/>
                <a:gd name="T3" fmla="*/ 0 h 2263"/>
                <a:gd name="T4" fmla="*/ 5208 w 8889"/>
                <a:gd name="T5" fmla="*/ 156 h 2263"/>
                <a:gd name="T6" fmla="*/ 5230 w 8889"/>
                <a:gd name="T7" fmla="*/ 222 h 2263"/>
                <a:gd name="T8" fmla="*/ 5296 w 8889"/>
                <a:gd name="T9" fmla="*/ 377 h 2263"/>
                <a:gd name="T10" fmla="*/ 5363 w 8889"/>
                <a:gd name="T11" fmla="*/ 621 h 2263"/>
                <a:gd name="T12" fmla="*/ 5363 w 8889"/>
                <a:gd name="T13" fmla="*/ 621 h 2263"/>
                <a:gd name="T14" fmla="*/ 5363 w 8889"/>
                <a:gd name="T15" fmla="*/ 643 h 2263"/>
                <a:gd name="T16" fmla="*/ 5363 w 8889"/>
                <a:gd name="T17" fmla="*/ 643 h 2263"/>
                <a:gd name="T18" fmla="*/ 4942 w 8889"/>
                <a:gd name="T19" fmla="*/ 975 h 2263"/>
                <a:gd name="T20" fmla="*/ 4521 w 8889"/>
                <a:gd name="T21" fmla="*/ 599 h 2263"/>
                <a:gd name="T22" fmla="*/ 4521 w 8889"/>
                <a:gd name="T23" fmla="*/ 599 h 2263"/>
                <a:gd name="T24" fmla="*/ 4609 w 8889"/>
                <a:gd name="T25" fmla="*/ 377 h 2263"/>
                <a:gd name="T26" fmla="*/ 4676 w 8889"/>
                <a:gd name="T27" fmla="*/ 244 h 2263"/>
                <a:gd name="T28" fmla="*/ 4698 w 8889"/>
                <a:gd name="T29" fmla="*/ 156 h 2263"/>
                <a:gd name="T30" fmla="*/ 4698 w 8889"/>
                <a:gd name="T31" fmla="*/ 156 h 2263"/>
                <a:gd name="T32" fmla="*/ 4698 w 8889"/>
                <a:gd name="T33" fmla="*/ 0 h 2263"/>
                <a:gd name="T34" fmla="*/ 177 w 8889"/>
                <a:gd name="T35" fmla="*/ 0 h 2263"/>
                <a:gd name="T36" fmla="*/ 0 w 8889"/>
                <a:gd name="T37" fmla="*/ 1020 h 2263"/>
                <a:gd name="T38" fmla="*/ 5496 w 8889"/>
                <a:gd name="T39" fmla="*/ 2262 h 2263"/>
                <a:gd name="T40" fmla="*/ 5961 w 8889"/>
                <a:gd name="T41" fmla="*/ 843 h 2263"/>
                <a:gd name="T42" fmla="*/ 8533 w 8889"/>
                <a:gd name="T43" fmla="*/ 843 h 2263"/>
                <a:gd name="T44" fmla="*/ 8888 w 8889"/>
                <a:gd name="T45" fmla="*/ 0 h 2263"/>
                <a:gd name="T46" fmla="*/ 5208 w 8889"/>
                <a:gd name="T47" fmla="*/ 0 h 2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89" h="2263">
                  <a:moveTo>
                    <a:pt x="5208" y="0"/>
                  </a:moveTo>
                  <a:lnTo>
                    <a:pt x="5208" y="0"/>
                  </a:lnTo>
                  <a:cubicBezTo>
                    <a:pt x="5208" y="156"/>
                    <a:pt x="5208" y="156"/>
                    <a:pt x="5208" y="156"/>
                  </a:cubicBezTo>
                  <a:cubicBezTo>
                    <a:pt x="5230" y="222"/>
                    <a:pt x="5230" y="222"/>
                    <a:pt x="5230" y="222"/>
                  </a:cubicBezTo>
                  <a:cubicBezTo>
                    <a:pt x="5252" y="288"/>
                    <a:pt x="5252" y="311"/>
                    <a:pt x="5296" y="377"/>
                  </a:cubicBezTo>
                  <a:cubicBezTo>
                    <a:pt x="5363" y="444"/>
                    <a:pt x="5385" y="532"/>
                    <a:pt x="5363" y="621"/>
                  </a:cubicBezTo>
                  <a:lnTo>
                    <a:pt x="5363" y="621"/>
                  </a:lnTo>
                  <a:cubicBezTo>
                    <a:pt x="5363" y="643"/>
                    <a:pt x="5363" y="643"/>
                    <a:pt x="5363" y="643"/>
                  </a:cubicBezTo>
                  <a:lnTo>
                    <a:pt x="5363" y="643"/>
                  </a:lnTo>
                  <a:cubicBezTo>
                    <a:pt x="5363" y="820"/>
                    <a:pt x="5164" y="975"/>
                    <a:pt x="4942" y="975"/>
                  </a:cubicBezTo>
                  <a:cubicBezTo>
                    <a:pt x="4721" y="975"/>
                    <a:pt x="4521" y="798"/>
                    <a:pt x="4521" y="599"/>
                  </a:cubicBezTo>
                  <a:lnTo>
                    <a:pt x="4521" y="599"/>
                  </a:lnTo>
                  <a:cubicBezTo>
                    <a:pt x="4521" y="510"/>
                    <a:pt x="4543" y="444"/>
                    <a:pt x="4609" y="377"/>
                  </a:cubicBezTo>
                  <a:cubicBezTo>
                    <a:pt x="4632" y="333"/>
                    <a:pt x="4654" y="288"/>
                    <a:pt x="4676" y="244"/>
                  </a:cubicBezTo>
                  <a:cubicBezTo>
                    <a:pt x="4698" y="156"/>
                    <a:pt x="4698" y="156"/>
                    <a:pt x="4698" y="156"/>
                  </a:cubicBezTo>
                  <a:lnTo>
                    <a:pt x="4698" y="156"/>
                  </a:lnTo>
                  <a:cubicBezTo>
                    <a:pt x="4698" y="0"/>
                    <a:pt x="4698" y="0"/>
                    <a:pt x="469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11" y="554"/>
                    <a:pt x="0" y="1020"/>
                    <a:pt x="0" y="1020"/>
                  </a:cubicBezTo>
                  <a:cubicBezTo>
                    <a:pt x="5496" y="2262"/>
                    <a:pt x="5496" y="2262"/>
                    <a:pt x="5496" y="2262"/>
                  </a:cubicBezTo>
                  <a:cubicBezTo>
                    <a:pt x="5496" y="2262"/>
                    <a:pt x="5696" y="931"/>
                    <a:pt x="5961" y="843"/>
                  </a:cubicBezTo>
                  <a:cubicBezTo>
                    <a:pt x="6250" y="731"/>
                    <a:pt x="8001" y="1486"/>
                    <a:pt x="8533" y="843"/>
                  </a:cubicBezTo>
                  <a:cubicBezTo>
                    <a:pt x="8754" y="554"/>
                    <a:pt x="8866" y="244"/>
                    <a:pt x="8888" y="0"/>
                  </a:cubicBezTo>
                  <a:lnTo>
                    <a:pt x="5208" y="0"/>
                  </a:lnTo>
                </a:path>
              </a:pathLst>
            </a:custGeom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Freeform 3"/>
            <p:cNvSpPr>
              <a:spLocks noChangeArrowheads="1"/>
            </p:cNvSpPr>
            <p:nvPr/>
          </p:nvSpPr>
          <p:spPr bwMode="auto">
            <a:xfrm>
              <a:off x="13630406" y="3733225"/>
              <a:ext cx="2089746" cy="1821624"/>
            </a:xfrm>
            <a:custGeom>
              <a:avLst/>
              <a:gdLst>
                <a:gd name="T0" fmla="*/ 2393 w 3125"/>
                <a:gd name="T1" fmla="*/ 0 h 2727"/>
                <a:gd name="T2" fmla="*/ 2393 w 3125"/>
                <a:gd name="T3" fmla="*/ 0 h 2727"/>
                <a:gd name="T4" fmla="*/ 0 w 3125"/>
                <a:gd name="T5" fmla="*/ 0 h 2727"/>
                <a:gd name="T6" fmla="*/ 0 w 3125"/>
                <a:gd name="T7" fmla="*/ 2726 h 2727"/>
                <a:gd name="T8" fmla="*/ 399 w 3125"/>
                <a:gd name="T9" fmla="*/ 2726 h 2727"/>
                <a:gd name="T10" fmla="*/ 399 w 3125"/>
                <a:gd name="T11" fmla="*/ 2637 h 2727"/>
                <a:gd name="T12" fmla="*/ 376 w 3125"/>
                <a:gd name="T13" fmla="*/ 2571 h 2727"/>
                <a:gd name="T14" fmla="*/ 310 w 3125"/>
                <a:gd name="T15" fmla="*/ 2415 h 2727"/>
                <a:gd name="T16" fmla="*/ 244 w 3125"/>
                <a:gd name="T17" fmla="*/ 2171 h 2727"/>
                <a:gd name="T18" fmla="*/ 244 w 3125"/>
                <a:gd name="T19" fmla="*/ 2171 h 2727"/>
                <a:gd name="T20" fmla="*/ 244 w 3125"/>
                <a:gd name="T21" fmla="*/ 2149 h 2727"/>
                <a:gd name="T22" fmla="*/ 244 w 3125"/>
                <a:gd name="T23" fmla="*/ 2149 h 2727"/>
                <a:gd name="T24" fmla="*/ 665 w 3125"/>
                <a:gd name="T25" fmla="*/ 1817 h 2727"/>
                <a:gd name="T26" fmla="*/ 1085 w 3125"/>
                <a:gd name="T27" fmla="*/ 2194 h 2727"/>
                <a:gd name="T28" fmla="*/ 1085 w 3125"/>
                <a:gd name="T29" fmla="*/ 2194 h 2727"/>
                <a:gd name="T30" fmla="*/ 1019 w 3125"/>
                <a:gd name="T31" fmla="*/ 2415 h 2727"/>
                <a:gd name="T32" fmla="*/ 931 w 3125"/>
                <a:gd name="T33" fmla="*/ 2549 h 2727"/>
                <a:gd name="T34" fmla="*/ 908 w 3125"/>
                <a:gd name="T35" fmla="*/ 2637 h 2727"/>
                <a:gd name="T36" fmla="*/ 908 w 3125"/>
                <a:gd name="T37" fmla="*/ 2637 h 2727"/>
                <a:gd name="T38" fmla="*/ 908 w 3125"/>
                <a:gd name="T39" fmla="*/ 2726 h 2727"/>
                <a:gd name="T40" fmla="*/ 3080 w 3125"/>
                <a:gd name="T41" fmla="*/ 2726 h 2727"/>
                <a:gd name="T42" fmla="*/ 2393 w 3125"/>
                <a:gd name="T43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25" h="2727">
                  <a:moveTo>
                    <a:pt x="2393" y="0"/>
                  </a:moveTo>
                  <a:lnTo>
                    <a:pt x="2393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399" y="2726"/>
                    <a:pt x="399" y="2726"/>
                    <a:pt x="399" y="2726"/>
                  </a:cubicBezTo>
                  <a:cubicBezTo>
                    <a:pt x="399" y="2637"/>
                    <a:pt x="399" y="2637"/>
                    <a:pt x="399" y="2637"/>
                  </a:cubicBezTo>
                  <a:cubicBezTo>
                    <a:pt x="376" y="2571"/>
                    <a:pt x="376" y="2571"/>
                    <a:pt x="376" y="2571"/>
                  </a:cubicBezTo>
                  <a:cubicBezTo>
                    <a:pt x="376" y="2504"/>
                    <a:pt x="354" y="2482"/>
                    <a:pt x="310" y="2415"/>
                  </a:cubicBezTo>
                  <a:cubicBezTo>
                    <a:pt x="244" y="2349"/>
                    <a:pt x="244" y="2260"/>
                    <a:pt x="244" y="2171"/>
                  </a:cubicBezTo>
                  <a:lnTo>
                    <a:pt x="244" y="2171"/>
                  </a:lnTo>
                  <a:cubicBezTo>
                    <a:pt x="244" y="2149"/>
                    <a:pt x="244" y="2149"/>
                    <a:pt x="244" y="2149"/>
                  </a:cubicBezTo>
                  <a:lnTo>
                    <a:pt x="244" y="2149"/>
                  </a:lnTo>
                  <a:cubicBezTo>
                    <a:pt x="266" y="1972"/>
                    <a:pt x="443" y="1817"/>
                    <a:pt x="665" y="1817"/>
                  </a:cubicBezTo>
                  <a:cubicBezTo>
                    <a:pt x="886" y="1817"/>
                    <a:pt x="1085" y="1994"/>
                    <a:pt x="1085" y="2194"/>
                  </a:cubicBezTo>
                  <a:lnTo>
                    <a:pt x="1085" y="2194"/>
                  </a:lnTo>
                  <a:cubicBezTo>
                    <a:pt x="1085" y="2282"/>
                    <a:pt x="1063" y="2349"/>
                    <a:pt x="1019" y="2415"/>
                  </a:cubicBezTo>
                  <a:cubicBezTo>
                    <a:pt x="975" y="2460"/>
                    <a:pt x="953" y="2504"/>
                    <a:pt x="931" y="2549"/>
                  </a:cubicBezTo>
                  <a:cubicBezTo>
                    <a:pt x="908" y="2637"/>
                    <a:pt x="908" y="2637"/>
                    <a:pt x="908" y="2637"/>
                  </a:cubicBezTo>
                  <a:lnTo>
                    <a:pt x="908" y="2637"/>
                  </a:lnTo>
                  <a:cubicBezTo>
                    <a:pt x="908" y="2726"/>
                    <a:pt x="908" y="2726"/>
                    <a:pt x="908" y="2726"/>
                  </a:cubicBezTo>
                  <a:cubicBezTo>
                    <a:pt x="3080" y="2726"/>
                    <a:pt x="3080" y="2726"/>
                    <a:pt x="3080" y="2726"/>
                  </a:cubicBezTo>
                  <a:cubicBezTo>
                    <a:pt x="3124" y="2017"/>
                    <a:pt x="3036" y="997"/>
                    <a:pt x="239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Freeform 4"/>
            <p:cNvSpPr>
              <a:spLocks noChangeArrowheads="1"/>
            </p:cNvSpPr>
            <p:nvPr/>
          </p:nvSpPr>
          <p:spPr bwMode="auto">
            <a:xfrm>
              <a:off x="10306880" y="5855993"/>
              <a:ext cx="3007702" cy="1821624"/>
            </a:xfrm>
            <a:custGeom>
              <a:avLst/>
              <a:gdLst>
                <a:gd name="T0" fmla="*/ 4499 w 4500"/>
                <a:gd name="T1" fmla="*/ 0 h 2727"/>
                <a:gd name="T2" fmla="*/ 4499 w 4500"/>
                <a:gd name="T3" fmla="*/ 0 h 2727"/>
                <a:gd name="T4" fmla="*/ 0 w 4500"/>
                <a:gd name="T5" fmla="*/ 0 h 2727"/>
                <a:gd name="T6" fmla="*/ 0 w 4500"/>
                <a:gd name="T7" fmla="*/ 2726 h 2727"/>
                <a:gd name="T8" fmla="*/ 399 w 4500"/>
                <a:gd name="T9" fmla="*/ 2726 h 2727"/>
                <a:gd name="T10" fmla="*/ 399 w 4500"/>
                <a:gd name="T11" fmla="*/ 2593 h 2727"/>
                <a:gd name="T12" fmla="*/ 377 w 4500"/>
                <a:gd name="T13" fmla="*/ 2504 h 2727"/>
                <a:gd name="T14" fmla="*/ 311 w 4500"/>
                <a:gd name="T15" fmla="*/ 2349 h 2727"/>
                <a:gd name="T16" fmla="*/ 244 w 4500"/>
                <a:gd name="T17" fmla="*/ 2105 h 2727"/>
                <a:gd name="T18" fmla="*/ 244 w 4500"/>
                <a:gd name="T19" fmla="*/ 2105 h 2727"/>
                <a:gd name="T20" fmla="*/ 244 w 4500"/>
                <a:gd name="T21" fmla="*/ 2105 h 2727"/>
                <a:gd name="T22" fmla="*/ 244 w 4500"/>
                <a:gd name="T23" fmla="*/ 2105 h 2727"/>
                <a:gd name="T24" fmla="*/ 665 w 4500"/>
                <a:gd name="T25" fmla="*/ 1773 h 2727"/>
                <a:gd name="T26" fmla="*/ 1086 w 4500"/>
                <a:gd name="T27" fmla="*/ 2128 h 2727"/>
                <a:gd name="T28" fmla="*/ 1086 w 4500"/>
                <a:gd name="T29" fmla="*/ 2128 h 2727"/>
                <a:gd name="T30" fmla="*/ 997 w 4500"/>
                <a:gd name="T31" fmla="*/ 2349 h 2727"/>
                <a:gd name="T32" fmla="*/ 931 w 4500"/>
                <a:gd name="T33" fmla="*/ 2481 h 2727"/>
                <a:gd name="T34" fmla="*/ 908 w 4500"/>
                <a:gd name="T35" fmla="*/ 2593 h 2727"/>
                <a:gd name="T36" fmla="*/ 908 w 4500"/>
                <a:gd name="T37" fmla="*/ 2593 h 2727"/>
                <a:gd name="T38" fmla="*/ 908 w 4500"/>
                <a:gd name="T39" fmla="*/ 2726 h 2727"/>
                <a:gd name="T40" fmla="*/ 4499 w 4500"/>
                <a:gd name="T41" fmla="*/ 2726 h 2727"/>
                <a:gd name="T42" fmla="*/ 4499 w 4500"/>
                <a:gd name="T43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00" h="2727">
                  <a:moveTo>
                    <a:pt x="4499" y="0"/>
                  </a:moveTo>
                  <a:lnTo>
                    <a:pt x="449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399" y="2726"/>
                    <a:pt x="399" y="2726"/>
                    <a:pt x="399" y="2726"/>
                  </a:cubicBezTo>
                  <a:cubicBezTo>
                    <a:pt x="399" y="2593"/>
                    <a:pt x="399" y="2593"/>
                    <a:pt x="399" y="2593"/>
                  </a:cubicBezTo>
                  <a:cubicBezTo>
                    <a:pt x="377" y="2504"/>
                    <a:pt x="377" y="2504"/>
                    <a:pt x="377" y="2504"/>
                  </a:cubicBezTo>
                  <a:cubicBezTo>
                    <a:pt x="355" y="2437"/>
                    <a:pt x="355" y="2416"/>
                    <a:pt x="311" y="2349"/>
                  </a:cubicBezTo>
                  <a:cubicBezTo>
                    <a:pt x="244" y="2282"/>
                    <a:pt x="222" y="2216"/>
                    <a:pt x="244" y="2105"/>
                  </a:cubicBezTo>
                  <a:lnTo>
                    <a:pt x="244" y="2105"/>
                  </a:lnTo>
                  <a:lnTo>
                    <a:pt x="244" y="2105"/>
                  </a:lnTo>
                  <a:lnTo>
                    <a:pt x="244" y="2105"/>
                  </a:lnTo>
                  <a:cubicBezTo>
                    <a:pt x="244" y="1906"/>
                    <a:pt x="443" y="1773"/>
                    <a:pt x="665" y="1773"/>
                  </a:cubicBezTo>
                  <a:cubicBezTo>
                    <a:pt x="886" y="1773"/>
                    <a:pt x="1086" y="1928"/>
                    <a:pt x="1086" y="2128"/>
                  </a:cubicBezTo>
                  <a:lnTo>
                    <a:pt x="1086" y="2128"/>
                  </a:lnTo>
                  <a:cubicBezTo>
                    <a:pt x="1086" y="2216"/>
                    <a:pt x="1064" y="2282"/>
                    <a:pt x="997" y="2349"/>
                  </a:cubicBezTo>
                  <a:cubicBezTo>
                    <a:pt x="975" y="2416"/>
                    <a:pt x="953" y="2437"/>
                    <a:pt x="931" y="2481"/>
                  </a:cubicBezTo>
                  <a:cubicBezTo>
                    <a:pt x="908" y="2593"/>
                    <a:pt x="908" y="2593"/>
                    <a:pt x="908" y="2593"/>
                  </a:cubicBezTo>
                  <a:lnTo>
                    <a:pt x="908" y="2593"/>
                  </a:lnTo>
                  <a:cubicBezTo>
                    <a:pt x="908" y="2726"/>
                    <a:pt x="908" y="2726"/>
                    <a:pt x="908" y="2726"/>
                  </a:cubicBezTo>
                  <a:cubicBezTo>
                    <a:pt x="4499" y="2726"/>
                    <a:pt x="4499" y="2726"/>
                    <a:pt x="4499" y="2726"/>
                  </a:cubicBezTo>
                  <a:lnTo>
                    <a:pt x="4499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Freeform 5"/>
            <p:cNvSpPr>
              <a:spLocks noChangeArrowheads="1"/>
            </p:cNvSpPr>
            <p:nvPr/>
          </p:nvSpPr>
          <p:spPr bwMode="auto">
            <a:xfrm>
              <a:off x="8630360" y="7978761"/>
              <a:ext cx="2978184" cy="1821624"/>
            </a:xfrm>
            <a:custGeom>
              <a:avLst/>
              <a:gdLst>
                <a:gd name="T0" fmla="*/ 1751 w 4456"/>
                <a:gd name="T1" fmla="*/ 0 h 2727"/>
                <a:gd name="T2" fmla="*/ 1751 w 4456"/>
                <a:gd name="T3" fmla="*/ 0 h 2727"/>
                <a:gd name="T4" fmla="*/ 1751 w 4456"/>
                <a:gd name="T5" fmla="*/ 112 h 2727"/>
                <a:gd name="T6" fmla="*/ 1773 w 4456"/>
                <a:gd name="T7" fmla="*/ 200 h 2727"/>
                <a:gd name="T8" fmla="*/ 1840 w 4456"/>
                <a:gd name="T9" fmla="*/ 333 h 2727"/>
                <a:gd name="T10" fmla="*/ 1906 w 4456"/>
                <a:gd name="T11" fmla="*/ 577 h 2727"/>
                <a:gd name="T12" fmla="*/ 1906 w 4456"/>
                <a:gd name="T13" fmla="*/ 577 h 2727"/>
                <a:gd name="T14" fmla="*/ 1906 w 4456"/>
                <a:gd name="T15" fmla="*/ 599 h 2727"/>
                <a:gd name="T16" fmla="*/ 1906 w 4456"/>
                <a:gd name="T17" fmla="*/ 599 h 2727"/>
                <a:gd name="T18" fmla="*/ 1486 w 4456"/>
                <a:gd name="T19" fmla="*/ 931 h 2727"/>
                <a:gd name="T20" fmla="*/ 1064 w 4456"/>
                <a:gd name="T21" fmla="*/ 554 h 2727"/>
                <a:gd name="T22" fmla="*/ 1064 w 4456"/>
                <a:gd name="T23" fmla="*/ 554 h 2727"/>
                <a:gd name="T24" fmla="*/ 1131 w 4456"/>
                <a:gd name="T25" fmla="*/ 333 h 2727"/>
                <a:gd name="T26" fmla="*/ 1220 w 4456"/>
                <a:gd name="T27" fmla="*/ 200 h 2727"/>
                <a:gd name="T28" fmla="*/ 1242 w 4456"/>
                <a:gd name="T29" fmla="*/ 112 h 2727"/>
                <a:gd name="T30" fmla="*/ 1242 w 4456"/>
                <a:gd name="T31" fmla="*/ 112 h 2727"/>
                <a:gd name="T32" fmla="*/ 1242 w 4456"/>
                <a:gd name="T33" fmla="*/ 0 h 2727"/>
                <a:gd name="T34" fmla="*/ 0 w 4456"/>
                <a:gd name="T35" fmla="*/ 0 h 2727"/>
                <a:gd name="T36" fmla="*/ 1220 w 4456"/>
                <a:gd name="T37" fmla="*/ 1552 h 2727"/>
                <a:gd name="T38" fmla="*/ 1374 w 4456"/>
                <a:gd name="T39" fmla="*/ 2726 h 2727"/>
                <a:gd name="T40" fmla="*/ 4455 w 4456"/>
                <a:gd name="T41" fmla="*/ 2726 h 2727"/>
                <a:gd name="T42" fmla="*/ 4455 w 4456"/>
                <a:gd name="T43" fmla="*/ 0 h 2727"/>
                <a:gd name="T44" fmla="*/ 1751 w 4456"/>
                <a:gd name="T45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6" h="2727">
                  <a:moveTo>
                    <a:pt x="1751" y="0"/>
                  </a:moveTo>
                  <a:lnTo>
                    <a:pt x="1751" y="0"/>
                  </a:lnTo>
                  <a:cubicBezTo>
                    <a:pt x="1751" y="112"/>
                    <a:pt x="1751" y="112"/>
                    <a:pt x="1751" y="112"/>
                  </a:cubicBezTo>
                  <a:cubicBezTo>
                    <a:pt x="1773" y="200"/>
                    <a:pt x="1773" y="200"/>
                    <a:pt x="1773" y="200"/>
                  </a:cubicBezTo>
                  <a:cubicBezTo>
                    <a:pt x="1795" y="244"/>
                    <a:pt x="1795" y="266"/>
                    <a:pt x="1840" y="333"/>
                  </a:cubicBezTo>
                  <a:cubicBezTo>
                    <a:pt x="1906" y="399"/>
                    <a:pt x="1929" y="488"/>
                    <a:pt x="1906" y="577"/>
                  </a:cubicBezTo>
                  <a:lnTo>
                    <a:pt x="1906" y="577"/>
                  </a:lnTo>
                  <a:cubicBezTo>
                    <a:pt x="1906" y="599"/>
                    <a:pt x="1906" y="599"/>
                    <a:pt x="1906" y="599"/>
                  </a:cubicBezTo>
                  <a:lnTo>
                    <a:pt x="1906" y="599"/>
                  </a:lnTo>
                  <a:cubicBezTo>
                    <a:pt x="1884" y="776"/>
                    <a:pt x="1707" y="931"/>
                    <a:pt x="1486" y="931"/>
                  </a:cubicBezTo>
                  <a:cubicBezTo>
                    <a:pt x="1264" y="931"/>
                    <a:pt x="1064" y="754"/>
                    <a:pt x="1064" y="554"/>
                  </a:cubicBezTo>
                  <a:lnTo>
                    <a:pt x="1064" y="554"/>
                  </a:lnTo>
                  <a:cubicBezTo>
                    <a:pt x="1064" y="466"/>
                    <a:pt x="1086" y="399"/>
                    <a:pt x="1131" y="333"/>
                  </a:cubicBezTo>
                  <a:cubicBezTo>
                    <a:pt x="1175" y="289"/>
                    <a:pt x="1197" y="244"/>
                    <a:pt x="1220" y="200"/>
                  </a:cubicBezTo>
                  <a:cubicBezTo>
                    <a:pt x="1242" y="112"/>
                    <a:pt x="1242" y="112"/>
                    <a:pt x="1242" y="112"/>
                  </a:cubicBezTo>
                  <a:lnTo>
                    <a:pt x="1242" y="112"/>
                  </a:lnTo>
                  <a:cubicBezTo>
                    <a:pt x="1242" y="0"/>
                    <a:pt x="1242" y="0"/>
                    <a:pt x="1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1" y="532"/>
                    <a:pt x="710" y="1042"/>
                    <a:pt x="1220" y="1552"/>
                  </a:cubicBezTo>
                  <a:cubicBezTo>
                    <a:pt x="1397" y="1729"/>
                    <a:pt x="1419" y="2217"/>
                    <a:pt x="1374" y="2726"/>
                  </a:cubicBezTo>
                  <a:cubicBezTo>
                    <a:pt x="4455" y="2726"/>
                    <a:pt x="4455" y="2726"/>
                    <a:pt x="4455" y="2726"/>
                  </a:cubicBezTo>
                  <a:cubicBezTo>
                    <a:pt x="4455" y="0"/>
                    <a:pt x="4455" y="0"/>
                    <a:pt x="4455" y="0"/>
                  </a:cubicBezTo>
                  <a:lnTo>
                    <a:pt x="1751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5" name="Freeform 6"/>
            <p:cNvSpPr>
              <a:spLocks noChangeArrowheads="1"/>
            </p:cNvSpPr>
            <p:nvPr/>
          </p:nvSpPr>
          <p:spPr bwMode="auto">
            <a:xfrm>
              <a:off x="10306880" y="1820079"/>
              <a:ext cx="4701933" cy="1614957"/>
            </a:xfrm>
            <a:custGeom>
              <a:avLst/>
              <a:gdLst>
                <a:gd name="T0" fmla="*/ 4965 w 7027"/>
                <a:gd name="T1" fmla="*/ 909 h 2418"/>
                <a:gd name="T2" fmla="*/ 4965 w 7027"/>
                <a:gd name="T3" fmla="*/ 909 h 2418"/>
                <a:gd name="T4" fmla="*/ 0 w 7027"/>
                <a:gd name="T5" fmla="*/ 842 h 2418"/>
                <a:gd name="T6" fmla="*/ 0 w 7027"/>
                <a:gd name="T7" fmla="*/ 2417 h 2418"/>
                <a:gd name="T8" fmla="*/ 3790 w 7027"/>
                <a:gd name="T9" fmla="*/ 2417 h 2418"/>
                <a:gd name="T10" fmla="*/ 3790 w 7027"/>
                <a:gd name="T11" fmla="*/ 2151 h 2418"/>
                <a:gd name="T12" fmla="*/ 3768 w 7027"/>
                <a:gd name="T13" fmla="*/ 2062 h 2418"/>
                <a:gd name="T14" fmla="*/ 3679 w 7027"/>
                <a:gd name="T15" fmla="*/ 1929 h 2418"/>
                <a:gd name="T16" fmla="*/ 3613 w 7027"/>
                <a:gd name="T17" fmla="*/ 1686 h 2418"/>
                <a:gd name="T18" fmla="*/ 3613 w 7027"/>
                <a:gd name="T19" fmla="*/ 1663 h 2418"/>
                <a:gd name="T20" fmla="*/ 3613 w 7027"/>
                <a:gd name="T21" fmla="*/ 1663 h 2418"/>
                <a:gd name="T22" fmla="*/ 4034 w 7027"/>
                <a:gd name="T23" fmla="*/ 1330 h 2418"/>
                <a:gd name="T24" fmla="*/ 4454 w 7027"/>
                <a:gd name="T25" fmla="*/ 1686 h 2418"/>
                <a:gd name="T26" fmla="*/ 4454 w 7027"/>
                <a:gd name="T27" fmla="*/ 1686 h 2418"/>
                <a:gd name="T28" fmla="*/ 4388 w 7027"/>
                <a:gd name="T29" fmla="*/ 1929 h 2418"/>
                <a:gd name="T30" fmla="*/ 4322 w 7027"/>
                <a:gd name="T31" fmla="*/ 2040 h 2418"/>
                <a:gd name="T32" fmla="*/ 4300 w 7027"/>
                <a:gd name="T33" fmla="*/ 2151 h 2418"/>
                <a:gd name="T34" fmla="*/ 4277 w 7027"/>
                <a:gd name="T35" fmla="*/ 2151 h 2418"/>
                <a:gd name="T36" fmla="*/ 4277 w 7027"/>
                <a:gd name="T37" fmla="*/ 2417 h 2418"/>
                <a:gd name="T38" fmla="*/ 7026 w 7027"/>
                <a:gd name="T39" fmla="*/ 2417 h 2418"/>
                <a:gd name="T40" fmla="*/ 4965 w 7027"/>
                <a:gd name="T41" fmla="*/ 909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27" h="2418">
                  <a:moveTo>
                    <a:pt x="4965" y="909"/>
                  </a:moveTo>
                  <a:lnTo>
                    <a:pt x="4965" y="909"/>
                  </a:lnTo>
                  <a:cubicBezTo>
                    <a:pt x="2970" y="0"/>
                    <a:pt x="1286" y="200"/>
                    <a:pt x="0" y="842"/>
                  </a:cubicBezTo>
                  <a:cubicBezTo>
                    <a:pt x="0" y="2417"/>
                    <a:pt x="0" y="2417"/>
                    <a:pt x="0" y="2417"/>
                  </a:cubicBezTo>
                  <a:cubicBezTo>
                    <a:pt x="3790" y="2417"/>
                    <a:pt x="3790" y="2417"/>
                    <a:pt x="3790" y="2417"/>
                  </a:cubicBezTo>
                  <a:cubicBezTo>
                    <a:pt x="3790" y="2151"/>
                    <a:pt x="3790" y="2151"/>
                    <a:pt x="3790" y="2151"/>
                  </a:cubicBezTo>
                  <a:cubicBezTo>
                    <a:pt x="3768" y="2062"/>
                    <a:pt x="3768" y="2062"/>
                    <a:pt x="3768" y="2062"/>
                  </a:cubicBezTo>
                  <a:cubicBezTo>
                    <a:pt x="3745" y="1995"/>
                    <a:pt x="3723" y="1973"/>
                    <a:pt x="3679" y="1929"/>
                  </a:cubicBezTo>
                  <a:cubicBezTo>
                    <a:pt x="3635" y="1840"/>
                    <a:pt x="3613" y="1774"/>
                    <a:pt x="3613" y="1686"/>
                  </a:cubicBezTo>
                  <a:cubicBezTo>
                    <a:pt x="3613" y="1663"/>
                    <a:pt x="3613" y="1663"/>
                    <a:pt x="3613" y="1663"/>
                  </a:cubicBezTo>
                  <a:lnTo>
                    <a:pt x="3613" y="1663"/>
                  </a:lnTo>
                  <a:cubicBezTo>
                    <a:pt x="3635" y="1486"/>
                    <a:pt x="3812" y="1330"/>
                    <a:pt x="4034" y="1330"/>
                  </a:cubicBezTo>
                  <a:cubicBezTo>
                    <a:pt x="4277" y="1330"/>
                    <a:pt x="4454" y="1486"/>
                    <a:pt x="4454" y="1686"/>
                  </a:cubicBezTo>
                  <a:lnTo>
                    <a:pt x="4454" y="1686"/>
                  </a:lnTo>
                  <a:cubicBezTo>
                    <a:pt x="4454" y="1774"/>
                    <a:pt x="4432" y="1863"/>
                    <a:pt x="4388" y="1929"/>
                  </a:cubicBezTo>
                  <a:cubicBezTo>
                    <a:pt x="4343" y="1973"/>
                    <a:pt x="4322" y="1995"/>
                    <a:pt x="4322" y="2040"/>
                  </a:cubicBezTo>
                  <a:cubicBezTo>
                    <a:pt x="4300" y="2151"/>
                    <a:pt x="4300" y="2151"/>
                    <a:pt x="4300" y="2151"/>
                  </a:cubicBezTo>
                  <a:cubicBezTo>
                    <a:pt x="4277" y="2151"/>
                    <a:pt x="4277" y="2151"/>
                    <a:pt x="4277" y="2151"/>
                  </a:cubicBezTo>
                  <a:cubicBezTo>
                    <a:pt x="4277" y="2417"/>
                    <a:pt x="4277" y="2417"/>
                    <a:pt x="4277" y="2417"/>
                  </a:cubicBezTo>
                  <a:cubicBezTo>
                    <a:pt x="7026" y="2417"/>
                    <a:pt x="7026" y="2417"/>
                    <a:pt x="7026" y="2417"/>
                  </a:cubicBezTo>
                  <a:cubicBezTo>
                    <a:pt x="6560" y="1863"/>
                    <a:pt x="5896" y="1352"/>
                    <a:pt x="4965" y="909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Freeform 7"/>
            <p:cNvSpPr>
              <a:spLocks noChangeArrowheads="1"/>
            </p:cNvSpPr>
            <p:nvPr/>
          </p:nvSpPr>
          <p:spPr bwMode="auto">
            <a:xfrm>
              <a:off x="10306880" y="3733225"/>
              <a:ext cx="3007702" cy="1821624"/>
            </a:xfrm>
            <a:custGeom>
              <a:avLst/>
              <a:gdLst>
                <a:gd name="T0" fmla="*/ 0 w 4500"/>
                <a:gd name="T1" fmla="*/ 0 h 2727"/>
                <a:gd name="T2" fmla="*/ 0 w 4500"/>
                <a:gd name="T3" fmla="*/ 0 h 2727"/>
                <a:gd name="T4" fmla="*/ 0 w 4500"/>
                <a:gd name="T5" fmla="*/ 2726 h 2727"/>
                <a:gd name="T6" fmla="*/ 3479 w 4500"/>
                <a:gd name="T7" fmla="*/ 2726 h 2727"/>
                <a:gd name="T8" fmla="*/ 3479 w 4500"/>
                <a:gd name="T9" fmla="*/ 2460 h 2727"/>
                <a:gd name="T10" fmla="*/ 3457 w 4500"/>
                <a:gd name="T11" fmla="*/ 2371 h 2727"/>
                <a:gd name="T12" fmla="*/ 3391 w 4500"/>
                <a:gd name="T13" fmla="*/ 2238 h 2727"/>
                <a:gd name="T14" fmla="*/ 3324 w 4500"/>
                <a:gd name="T15" fmla="*/ 1972 h 2727"/>
                <a:gd name="T16" fmla="*/ 3324 w 4500"/>
                <a:gd name="T17" fmla="*/ 1972 h 2727"/>
                <a:gd name="T18" fmla="*/ 3324 w 4500"/>
                <a:gd name="T19" fmla="*/ 1972 h 2727"/>
                <a:gd name="T20" fmla="*/ 3324 w 4500"/>
                <a:gd name="T21" fmla="*/ 1972 h 2727"/>
                <a:gd name="T22" fmla="*/ 3745 w 4500"/>
                <a:gd name="T23" fmla="*/ 1640 h 2727"/>
                <a:gd name="T24" fmla="*/ 4166 w 4500"/>
                <a:gd name="T25" fmla="*/ 1994 h 2727"/>
                <a:gd name="T26" fmla="*/ 4166 w 4500"/>
                <a:gd name="T27" fmla="*/ 1994 h 2727"/>
                <a:gd name="T28" fmla="*/ 4100 w 4500"/>
                <a:gd name="T29" fmla="*/ 2238 h 2727"/>
                <a:gd name="T30" fmla="*/ 4011 w 4500"/>
                <a:gd name="T31" fmla="*/ 2349 h 2727"/>
                <a:gd name="T32" fmla="*/ 3989 w 4500"/>
                <a:gd name="T33" fmla="*/ 2460 h 2727"/>
                <a:gd name="T34" fmla="*/ 3989 w 4500"/>
                <a:gd name="T35" fmla="*/ 2460 h 2727"/>
                <a:gd name="T36" fmla="*/ 3989 w 4500"/>
                <a:gd name="T37" fmla="*/ 2726 h 2727"/>
                <a:gd name="T38" fmla="*/ 4499 w 4500"/>
                <a:gd name="T39" fmla="*/ 2726 h 2727"/>
                <a:gd name="T40" fmla="*/ 4499 w 4500"/>
                <a:gd name="T41" fmla="*/ 0 h 2727"/>
                <a:gd name="T42" fmla="*/ 0 w 4500"/>
                <a:gd name="T43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00" h="2727">
                  <a:moveTo>
                    <a:pt x="0" y="0"/>
                  </a:moveTo>
                  <a:lnTo>
                    <a:pt x="0" y="0"/>
                  </a:lnTo>
                  <a:cubicBezTo>
                    <a:pt x="0" y="2726"/>
                    <a:pt x="0" y="2726"/>
                    <a:pt x="0" y="2726"/>
                  </a:cubicBezTo>
                  <a:cubicBezTo>
                    <a:pt x="3479" y="2726"/>
                    <a:pt x="3479" y="2726"/>
                    <a:pt x="3479" y="2726"/>
                  </a:cubicBezTo>
                  <a:cubicBezTo>
                    <a:pt x="3479" y="2460"/>
                    <a:pt x="3479" y="2460"/>
                    <a:pt x="3479" y="2460"/>
                  </a:cubicBezTo>
                  <a:cubicBezTo>
                    <a:pt x="3457" y="2371"/>
                    <a:pt x="3457" y="2371"/>
                    <a:pt x="3457" y="2371"/>
                  </a:cubicBezTo>
                  <a:cubicBezTo>
                    <a:pt x="3435" y="2305"/>
                    <a:pt x="3435" y="2282"/>
                    <a:pt x="3391" y="2238"/>
                  </a:cubicBezTo>
                  <a:cubicBezTo>
                    <a:pt x="3324" y="2149"/>
                    <a:pt x="3302" y="2083"/>
                    <a:pt x="3324" y="1972"/>
                  </a:cubicBezTo>
                  <a:lnTo>
                    <a:pt x="3324" y="1972"/>
                  </a:lnTo>
                  <a:lnTo>
                    <a:pt x="3324" y="1972"/>
                  </a:lnTo>
                  <a:lnTo>
                    <a:pt x="3324" y="1972"/>
                  </a:lnTo>
                  <a:cubicBezTo>
                    <a:pt x="3347" y="1795"/>
                    <a:pt x="3524" y="1640"/>
                    <a:pt x="3745" y="1640"/>
                  </a:cubicBezTo>
                  <a:cubicBezTo>
                    <a:pt x="3967" y="1640"/>
                    <a:pt x="4166" y="1795"/>
                    <a:pt x="4166" y="1994"/>
                  </a:cubicBezTo>
                  <a:lnTo>
                    <a:pt x="4166" y="1994"/>
                  </a:lnTo>
                  <a:cubicBezTo>
                    <a:pt x="4166" y="2083"/>
                    <a:pt x="4144" y="2171"/>
                    <a:pt x="4100" y="2238"/>
                  </a:cubicBezTo>
                  <a:cubicBezTo>
                    <a:pt x="4056" y="2282"/>
                    <a:pt x="4034" y="2305"/>
                    <a:pt x="4011" y="2349"/>
                  </a:cubicBezTo>
                  <a:cubicBezTo>
                    <a:pt x="3989" y="2460"/>
                    <a:pt x="3989" y="2460"/>
                    <a:pt x="3989" y="2460"/>
                  </a:cubicBezTo>
                  <a:lnTo>
                    <a:pt x="3989" y="2460"/>
                  </a:lnTo>
                  <a:cubicBezTo>
                    <a:pt x="3989" y="2726"/>
                    <a:pt x="3989" y="2726"/>
                    <a:pt x="3989" y="2726"/>
                  </a:cubicBezTo>
                  <a:cubicBezTo>
                    <a:pt x="4499" y="2726"/>
                    <a:pt x="4499" y="2726"/>
                    <a:pt x="4499" y="2726"/>
                  </a:cubicBezTo>
                  <a:cubicBezTo>
                    <a:pt x="4499" y="0"/>
                    <a:pt x="4499" y="0"/>
                    <a:pt x="4499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11924369" y="7978761"/>
              <a:ext cx="4403818" cy="1821624"/>
            </a:xfrm>
            <a:custGeom>
              <a:avLst/>
              <a:gdLst>
                <a:gd name="T0" fmla="*/ 6582 w 6583"/>
                <a:gd name="T1" fmla="*/ 0 h 2727"/>
                <a:gd name="T2" fmla="*/ 6582 w 6583"/>
                <a:gd name="T3" fmla="*/ 0 h 2727"/>
                <a:gd name="T4" fmla="*/ 0 w 6583"/>
                <a:gd name="T5" fmla="*/ 0 h 2727"/>
                <a:gd name="T6" fmla="*/ 0 w 6583"/>
                <a:gd name="T7" fmla="*/ 2726 h 2727"/>
                <a:gd name="T8" fmla="*/ 4832 w 6583"/>
                <a:gd name="T9" fmla="*/ 2726 h 2727"/>
                <a:gd name="T10" fmla="*/ 4832 w 6583"/>
                <a:gd name="T11" fmla="*/ 2726 h 2727"/>
                <a:gd name="T12" fmla="*/ 5098 w 6583"/>
                <a:gd name="T13" fmla="*/ 2726 h 2727"/>
                <a:gd name="T14" fmla="*/ 5098 w 6583"/>
                <a:gd name="T15" fmla="*/ 2305 h 2727"/>
                <a:gd name="T16" fmla="*/ 5452 w 6583"/>
                <a:gd name="T17" fmla="*/ 1995 h 2727"/>
                <a:gd name="T18" fmla="*/ 5342 w 6583"/>
                <a:gd name="T19" fmla="*/ 1662 h 2727"/>
                <a:gd name="T20" fmla="*/ 5541 w 6583"/>
                <a:gd name="T21" fmla="*/ 1264 h 2727"/>
                <a:gd name="T22" fmla="*/ 5407 w 6583"/>
                <a:gd name="T23" fmla="*/ 864 h 2727"/>
                <a:gd name="T24" fmla="*/ 5519 w 6583"/>
                <a:gd name="T25" fmla="*/ 532 h 2727"/>
                <a:gd name="T26" fmla="*/ 5585 w 6583"/>
                <a:gd name="T27" fmla="*/ 399 h 2727"/>
                <a:gd name="T28" fmla="*/ 6582 w 6583"/>
                <a:gd name="T29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83" h="2727">
                  <a:moveTo>
                    <a:pt x="6582" y="0"/>
                  </a:moveTo>
                  <a:lnTo>
                    <a:pt x="6582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4832" y="2726"/>
                    <a:pt x="4832" y="2726"/>
                    <a:pt x="4832" y="2726"/>
                  </a:cubicBezTo>
                  <a:lnTo>
                    <a:pt x="4832" y="2726"/>
                  </a:lnTo>
                  <a:cubicBezTo>
                    <a:pt x="5098" y="2726"/>
                    <a:pt x="5098" y="2726"/>
                    <a:pt x="5098" y="2726"/>
                  </a:cubicBezTo>
                  <a:cubicBezTo>
                    <a:pt x="5098" y="2305"/>
                    <a:pt x="5098" y="2305"/>
                    <a:pt x="5098" y="2305"/>
                  </a:cubicBezTo>
                  <a:cubicBezTo>
                    <a:pt x="5098" y="2305"/>
                    <a:pt x="5385" y="2106"/>
                    <a:pt x="5452" y="1995"/>
                  </a:cubicBezTo>
                  <a:cubicBezTo>
                    <a:pt x="5541" y="1751"/>
                    <a:pt x="5342" y="1662"/>
                    <a:pt x="5342" y="1662"/>
                  </a:cubicBezTo>
                  <a:cubicBezTo>
                    <a:pt x="5342" y="1662"/>
                    <a:pt x="5651" y="1463"/>
                    <a:pt x="5541" y="1264"/>
                  </a:cubicBezTo>
                  <a:cubicBezTo>
                    <a:pt x="5496" y="1175"/>
                    <a:pt x="5407" y="864"/>
                    <a:pt x="5407" y="864"/>
                  </a:cubicBezTo>
                  <a:cubicBezTo>
                    <a:pt x="5519" y="532"/>
                    <a:pt x="5519" y="532"/>
                    <a:pt x="5519" y="532"/>
                  </a:cubicBezTo>
                  <a:cubicBezTo>
                    <a:pt x="5585" y="399"/>
                    <a:pt x="5585" y="399"/>
                    <a:pt x="5585" y="399"/>
                  </a:cubicBezTo>
                  <a:lnTo>
                    <a:pt x="6582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Freeform 9"/>
            <p:cNvSpPr>
              <a:spLocks noChangeArrowheads="1"/>
            </p:cNvSpPr>
            <p:nvPr/>
          </p:nvSpPr>
          <p:spPr bwMode="auto">
            <a:xfrm>
              <a:off x="8066600" y="5855993"/>
              <a:ext cx="1927407" cy="1821624"/>
            </a:xfrm>
            <a:custGeom>
              <a:avLst/>
              <a:gdLst>
                <a:gd name="T0" fmla="*/ 2881 w 2882"/>
                <a:gd name="T1" fmla="*/ 0 h 2727"/>
                <a:gd name="T2" fmla="*/ 2881 w 2882"/>
                <a:gd name="T3" fmla="*/ 0 h 2727"/>
                <a:gd name="T4" fmla="*/ 22 w 2882"/>
                <a:gd name="T5" fmla="*/ 0 h 2727"/>
                <a:gd name="T6" fmla="*/ 598 w 2882"/>
                <a:gd name="T7" fmla="*/ 2726 h 2727"/>
                <a:gd name="T8" fmla="*/ 2881 w 2882"/>
                <a:gd name="T9" fmla="*/ 2726 h 2727"/>
                <a:gd name="T10" fmla="*/ 2881 w 2882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2" h="2727">
                  <a:moveTo>
                    <a:pt x="2881" y="0"/>
                  </a:moveTo>
                  <a:lnTo>
                    <a:pt x="2881" y="0"/>
                  </a:lnTo>
                  <a:cubicBezTo>
                    <a:pt x="22" y="0"/>
                    <a:pt x="22" y="0"/>
                    <a:pt x="22" y="0"/>
                  </a:cubicBezTo>
                  <a:cubicBezTo>
                    <a:pt x="0" y="864"/>
                    <a:pt x="133" y="1773"/>
                    <a:pt x="598" y="2726"/>
                  </a:cubicBezTo>
                  <a:cubicBezTo>
                    <a:pt x="2881" y="2726"/>
                    <a:pt x="2881" y="2726"/>
                    <a:pt x="2881" y="2726"/>
                  </a:cubicBezTo>
                  <a:lnTo>
                    <a:pt x="288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9" name="Freeform 11"/>
            <p:cNvSpPr>
              <a:spLocks noChangeArrowheads="1"/>
            </p:cNvSpPr>
            <p:nvPr/>
          </p:nvSpPr>
          <p:spPr bwMode="auto">
            <a:xfrm>
              <a:off x="9014072" y="2561129"/>
              <a:ext cx="976986" cy="873907"/>
            </a:xfrm>
            <a:custGeom>
              <a:avLst/>
              <a:gdLst>
                <a:gd name="T0" fmla="*/ 1462 w 1463"/>
                <a:gd name="T1" fmla="*/ 1309 h 1310"/>
                <a:gd name="T2" fmla="*/ 1462 w 1463"/>
                <a:gd name="T3" fmla="*/ 1309 h 1310"/>
                <a:gd name="T4" fmla="*/ 1462 w 1463"/>
                <a:gd name="T5" fmla="*/ 0 h 1310"/>
                <a:gd name="T6" fmla="*/ 0 w 1463"/>
                <a:gd name="T7" fmla="*/ 1309 h 1310"/>
                <a:gd name="T8" fmla="*/ 1462 w 1463"/>
                <a:gd name="T9" fmla="*/ 1309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3" h="1310">
                  <a:moveTo>
                    <a:pt x="1462" y="1309"/>
                  </a:moveTo>
                  <a:lnTo>
                    <a:pt x="1462" y="1309"/>
                  </a:lnTo>
                  <a:cubicBezTo>
                    <a:pt x="1462" y="0"/>
                    <a:pt x="1462" y="0"/>
                    <a:pt x="1462" y="0"/>
                  </a:cubicBezTo>
                  <a:cubicBezTo>
                    <a:pt x="886" y="378"/>
                    <a:pt x="377" y="821"/>
                    <a:pt x="0" y="1309"/>
                  </a:cubicBezTo>
                  <a:lnTo>
                    <a:pt x="1462" y="1309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0" name="Freeform 13"/>
            <p:cNvSpPr>
              <a:spLocks noChangeArrowheads="1"/>
            </p:cNvSpPr>
            <p:nvPr/>
          </p:nvSpPr>
          <p:spPr bwMode="auto">
            <a:xfrm>
              <a:off x="8110874" y="11554103"/>
              <a:ext cx="6227919" cy="2193624"/>
            </a:xfrm>
            <a:custGeom>
              <a:avLst/>
              <a:gdLst>
                <a:gd name="T0" fmla="*/ 0 w 9309"/>
                <a:gd name="T1" fmla="*/ 3279 h 3280"/>
                <a:gd name="T2" fmla="*/ 1219 w 9309"/>
                <a:gd name="T3" fmla="*/ 0 h 3280"/>
                <a:gd name="T4" fmla="*/ 7779 w 9309"/>
                <a:gd name="T5" fmla="*/ 1396 h 3280"/>
                <a:gd name="T6" fmla="*/ 7779 w 9309"/>
                <a:gd name="T7" fmla="*/ 1174 h 3280"/>
                <a:gd name="T8" fmla="*/ 9308 w 9309"/>
                <a:gd name="T9" fmla="*/ 3279 h 3280"/>
                <a:gd name="T10" fmla="*/ 0 w 9309"/>
                <a:gd name="T11" fmla="*/ 3279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09" h="3280">
                  <a:moveTo>
                    <a:pt x="0" y="3279"/>
                  </a:moveTo>
                  <a:lnTo>
                    <a:pt x="1219" y="0"/>
                  </a:lnTo>
                  <a:lnTo>
                    <a:pt x="7779" y="1396"/>
                  </a:lnTo>
                  <a:lnTo>
                    <a:pt x="7779" y="1174"/>
                  </a:lnTo>
                  <a:lnTo>
                    <a:pt x="9308" y="3279"/>
                  </a:lnTo>
                  <a:lnTo>
                    <a:pt x="0" y="3279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1" name="Freeform 14"/>
            <p:cNvSpPr>
              <a:spLocks noChangeArrowheads="1"/>
            </p:cNvSpPr>
            <p:nvPr/>
          </p:nvSpPr>
          <p:spPr bwMode="auto">
            <a:xfrm>
              <a:off x="8925523" y="10455813"/>
              <a:ext cx="4389059" cy="2031243"/>
            </a:xfrm>
            <a:custGeom>
              <a:avLst/>
              <a:gdLst>
                <a:gd name="T0" fmla="*/ 6560 w 6561"/>
                <a:gd name="T1" fmla="*/ 3037 h 3038"/>
                <a:gd name="T2" fmla="*/ 0 w 6561"/>
                <a:gd name="T3" fmla="*/ 1641 h 3038"/>
                <a:gd name="T4" fmla="*/ 554 w 6561"/>
                <a:gd name="T5" fmla="*/ 0 h 3038"/>
                <a:gd name="T6" fmla="*/ 6560 w 6561"/>
                <a:gd name="T7" fmla="*/ 1419 h 3038"/>
                <a:gd name="T8" fmla="*/ 6560 w 6561"/>
                <a:gd name="T9" fmla="*/ 3037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1" h="3038">
                  <a:moveTo>
                    <a:pt x="6560" y="3037"/>
                  </a:moveTo>
                  <a:lnTo>
                    <a:pt x="0" y="1641"/>
                  </a:lnTo>
                  <a:lnTo>
                    <a:pt x="554" y="0"/>
                  </a:lnTo>
                  <a:lnTo>
                    <a:pt x="6560" y="1419"/>
                  </a:lnTo>
                  <a:lnTo>
                    <a:pt x="6560" y="3037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Freeform 15"/>
            <p:cNvSpPr>
              <a:spLocks noChangeArrowheads="1"/>
            </p:cNvSpPr>
            <p:nvPr/>
          </p:nvSpPr>
          <p:spPr bwMode="auto">
            <a:xfrm>
              <a:off x="13630406" y="5855993"/>
              <a:ext cx="2623991" cy="1821624"/>
            </a:xfrm>
            <a:custGeom>
              <a:avLst/>
              <a:gdLst>
                <a:gd name="T0" fmla="*/ 1927 w 3923"/>
                <a:gd name="T1" fmla="*/ 2459 h 2727"/>
                <a:gd name="T2" fmla="*/ 1927 w 3923"/>
                <a:gd name="T3" fmla="*/ 2459 h 2727"/>
                <a:gd name="T4" fmla="*/ 1839 w 3923"/>
                <a:gd name="T5" fmla="*/ 2305 h 2727"/>
                <a:gd name="T6" fmla="*/ 1772 w 3923"/>
                <a:gd name="T7" fmla="*/ 2061 h 2727"/>
                <a:gd name="T8" fmla="*/ 1772 w 3923"/>
                <a:gd name="T9" fmla="*/ 2061 h 2727"/>
                <a:gd name="T10" fmla="*/ 1772 w 3923"/>
                <a:gd name="T11" fmla="*/ 2039 h 2727"/>
                <a:gd name="T12" fmla="*/ 1772 w 3923"/>
                <a:gd name="T13" fmla="*/ 2039 h 2727"/>
                <a:gd name="T14" fmla="*/ 2194 w 3923"/>
                <a:gd name="T15" fmla="*/ 1707 h 2727"/>
                <a:gd name="T16" fmla="*/ 2615 w 3923"/>
                <a:gd name="T17" fmla="*/ 2083 h 2727"/>
                <a:gd name="T18" fmla="*/ 2615 w 3923"/>
                <a:gd name="T19" fmla="*/ 2083 h 2727"/>
                <a:gd name="T20" fmla="*/ 2549 w 3923"/>
                <a:gd name="T21" fmla="*/ 2305 h 2727"/>
                <a:gd name="T22" fmla="*/ 2482 w 3923"/>
                <a:gd name="T23" fmla="*/ 2437 h 2727"/>
                <a:gd name="T24" fmla="*/ 2460 w 3923"/>
                <a:gd name="T25" fmla="*/ 2526 h 2727"/>
                <a:gd name="T26" fmla="*/ 2438 w 3923"/>
                <a:gd name="T27" fmla="*/ 2526 h 2727"/>
                <a:gd name="T28" fmla="*/ 2438 w 3923"/>
                <a:gd name="T29" fmla="*/ 2726 h 2727"/>
                <a:gd name="T30" fmla="*/ 3922 w 3923"/>
                <a:gd name="T31" fmla="*/ 2726 h 2727"/>
                <a:gd name="T32" fmla="*/ 2925 w 3923"/>
                <a:gd name="T33" fmla="*/ 443 h 2727"/>
                <a:gd name="T34" fmla="*/ 3014 w 3923"/>
                <a:gd name="T35" fmla="*/ 0 h 2727"/>
                <a:gd name="T36" fmla="*/ 0 w 3923"/>
                <a:gd name="T37" fmla="*/ 0 h 2727"/>
                <a:gd name="T38" fmla="*/ 0 w 3923"/>
                <a:gd name="T39" fmla="*/ 466 h 2727"/>
                <a:gd name="T40" fmla="*/ 177 w 3923"/>
                <a:gd name="T41" fmla="*/ 466 h 2727"/>
                <a:gd name="T42" fmla="*/ 266 w 3923"/>
                <a:gd name="T43" fmla="*/ 443 h 2727"/>
                <a:gd name="T44" fmla="*/ 399 w 3923"/>
                <a:gd name="T45" fmla="*/ 354 h 2727"/>
                <a:gd name="T46" fmla="*/ 642 w 3923"/>
                <a:gd name="T47" fmla="*/ 288 h 2727"/>
                <a:gd name="T48" fmla="*/ 665 w 3923"/>
                <a:gd name="T49" fmla="*/ 288 h 2727"/>
                <a:gd name="T50" fmla="*/ 665 w 3923"/>
                <a:gd name="T51" fmla="*/ 288 h 2727"/>
                <a:gd name="T52" fmla="*/ 665 w 3923"/>
                <a:gd name="T53" fmla="*/ 288 h 2727"/>
                <a:gd name="T54" fmla="*/ 996 w 3923"/>
                <a:gd name="T55" fmla="*/ 710 h 2727"/>
                <a:gd name="T56" fmla="*/ 620 w 3923"/>
                <a:gd name="T57" fmla="*/ 1130 h 2727"/>
                <a:gd name="T58" fmla="*/ 620 w 3923"/>
                <a:gd name="T59" fmla="*/ 1130 h 2727"/>
                <a:gd name="T60" fmla="*/ 399 w 3923"/>
                <a:gd name="T61" fmla="*/ 1064 h 2727"/>
                <a:gd name="T62" fmla="*/ 266 w 3923"/>
                <a:gd name="T63" fmla="*/ 998 h 2727"/>
                <a:gd name="T64" fmla="*/ 177 w 3923"/>
                <a:gd name="T65" fmla="*/ 976 h 2727"/>
                <a:gd name="T66" fmla="*/ 177 w 3923"/>
                <a:gd name="T67" fmla="*/ 953 h 2727"/>
                <a:gd name="T68" fmla="*/ 0 w 3923"/>
                <a:gd name="T69" fmla="*/ 953 h 2727"/>
                <a:gd name="T70" fmla="*/ 0 w 3923"/>
                <a:gd name="T71" fmla="*/ 2726 h 2727"/>
                <a:gd name="T72" fmla="*/ 1949 w 3923"/>
                <a:gd name="T73" fmla="*/ 2726 h 2727"/>
                <a:gd name="T74" fmla="*/ 1949 w 3923"/>
                <a:gd name="T75" fmla="*/ 2526 h 2727"/>
                <a:gd name="T76" fmla="*/ 1927 w 3923"/>
                <a:gd name="T77" fmla="*/ 2459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23" h="2727">
                  <a:moveTo>
                    <a:pt x="1927" y="2459"/>
                  </a:moveTo>
                  <a:lnTo>
                    <a:pt x="1927" y="2459"/>
                  </a:lnTo>
                  <a:cubicBezTo>
                    <a:pt x="1905" y="2394"/>
                    <a:pt x="1883" y="2371"/>
                    <a:pt x="1839" y="2305"/>
                  </a:cubicBezTo>
                  <a:cubicBezTo>
                    <a:pt x="1794" y="2238"/>
                    <a:pt x="1772" y="2150"/>
                    <a:pt x="1772" y="2061"/>
                  </a:cubicBezTo>
                  <a:lnTo>
                    <a:pt x="1772" y="2061"/>
                  </a:lnTo>
                  <a:cubicBezTo>
                    <a:pt x="1772" y="2039"/>
                    <a:pt x="1772" y="2039"/>
                    <a:pt x="1772" y="2039"/>
                  </a:cubicBezTo>
                  <a:lnTo>
                    <a:pt x="1772" y="2039"/>
                  </a:lnTo>
                  <a:cubicBezTo>
                    <a:pt x="1794" y="1862"/>
                    <a:pt x="1972" y="1707"/>
                    <a:pt x="2194" y="1707"/>
                  </a:cubicBezTo>
                  <a:cubicBezTo>
                    <a:pt x="2438" y="1707"/>
                    <a:pt x="2615" y="1884"/>
                    <a:pt x="2615" y="2083"/>
                  </a:cubicBezTo>
                  <a:lnTo>
                    <a:pt x="2615" y="2083"/>
                  </a:lnTo>
                  <a:cubicBezTo>
                    <a:pt x="2615" y="2172"/>
                    <a:pt x="2592" y="2238"/>
                    <a:pt x="2549" y="2305"/>
                  </a:cubicBezTo>
                  <a:cubicBezTo>
                    <a:pt x="2504" y="2349"/>
                    <a:pt x="2482" y="2394"/>
                    <a:pt x="2482" y="2437"/>
                  </a:cubicBezTo>
                  <a:cubicBezTo>
                    <a:pt x="2460" y="2526"/>
                    <a:pt x="2460" y="2526"/>
                    <a:pt x="2460" y="2526"/>
                  </a:cubicBezTo>
                  <a:cubicBezTo>
                    <a:pt x="2438" y="2526"/>
                    <a:pt x="2438" y="2526"/>
                    <a:pt x="2438" y="2526"/>
                  </a:cubicBezTo>
                  <a:cubicBezTo>
                    <a:pt x="2438" y="2726"/>
                    <a:pt x="2438" y="2726"/>
                    <a:pt x="2438" y="2726"/>
                  </a:cubicBezTo>
                  <a:cubicBezTo>
                    <a:pt x="3922" y="2726"/>
                    <a:pt x="3922" y="2726"/>
                    <a:pt x="3922" y="2726"/>
                  </a:cubicBezTo>
                  <a:cubicBezTo>
                    <a:pt x="3922" y="2726"/>
                    <a:pt x="2947" y="1064"/>
                    <a:pt x="2925" y="443"/>
                  </a:cubicBezTo>
                  <a:cubicBezTo>
                    <a:pt x="2925" y="332"/>
                    <a:pt x="2970" y="288"/>
                    <a:pt x="30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177" y="466"/>
                    <a:pt x="177" y="466"/>
                    <a:pt x="177" y="466"/>
                  </a:cubicBezTo>
                  <a:cubicBezTo>
                    <a:pt x="266" y="443"/>
                    <a:pt x="266" y="443"/>
                    <a:pt x="266" y="443"/>
                  </a:cubicBezTo>
                  <a:cubicBezTo>
                    <a:pt x="310" y="421"/>
                    <a:pt x="332" y="399"/>
                    <a:pt x="399" y="354"/>
                  </a:cubicBezTo>
                  <a:cubicBezTo>
                    <a:pt x="465" y="311"/>
                    <a:pt x="553" y="288"/>
                    <a:pt x="642" y="288"/>
                  </a:cubicBezTo>
                  <a:cubicBezTo>
                    <a:pt x="665" y="288"/>
                    <a:pt x="665" y="288"/>
                    <a:pt x="665" y="288"/>
                  </a:cubicBezTo>
                  <a:lnTo>
                    <a:pt x="665" y="288"/>
                  </a:lnTo>
                  <a:lnTo>
                    <a:pt x="665" y="288"/>
                  </a:lnTo>
                  <a:cubicBezTo>
                    <a:pt x="842" y="311"/>
                    <a:pt x="996" y="488"/>
                    <a:pt x="996" y="710"/>
                  </a:cubicBezTo>
                  <a:cubicBezTo>
                    <a:pt x="996" y="953"/>
                    <a:pt x="819" y="1130"/>
                    <a:pt x="620" y="1130"/>
                  </a:cubicBezTo>
                  <a:lnTo>
                    <a:pt x="620" y="1130"/>
                  </a:lnTo>
                  <a:cubicBezTo>
                    <a:pt x="553" y="1130"/>
                    <a:pt x="465" y="1108"/>
                    <a:pt x="399" y="1064"/>
                  </a:cubicBezTo>
                  <a:cubicBezTo>
                    <a:pt x="354" y="1020"/>
                    <a:pt x="332" y="998"/>
                    <a:pt x="266" y="998"/>
                  </a:cubicBezTo>
                  <a:cubicBezTo>
                    <a:pt x="177" y="976"/>
                    <a:pt x="177" y="976"/>
                    <a:pt x="177" y="976"/>
                  </a:cubicBezTo>
                  <a:cubicBezTo>
                    <a:pt x="177" y="953"/>
                    <a:pt x="177" y="953"/>
                    <a:pt x="177" y="95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1949" y="2726"/>
                    <a:pt x="1949" y="2726"/>
                    <a:pt x="1949" y="2726"/>
                  </a:cubicBezTo>
                  <a:cubicBezTo>
                    <a:pt x="1949" y="2526"/>
                    <a:pt x="1949" y="2526"/>
                    <a:pt x="1949" y="2526"/>
                  </a:cubicBezTo>
                  <a:lnTo>
                    <a:pt x="1927" y="2459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Freeform 16"/>
            <p:cNvSpPr>
              <a:spLocks noChangeArrowheads="1"/>
            </p:cNvSpPr>
            <p:nvPr/>
          </p:nvSpPr>
          <p:spPr bwMode="auto">
            <a:xfrm>
              <a:off x="8110874" y="3733225"/>
              <a:ext cx="1880182" cy="1821624"/>
            </a:xfrm>
            <a:custGeom>
              <a:avLst/>
              <a:gdLst>
                <a:gd name="T0" fmla="*/ 2814 w 2815"/>
                <a:gd name="T1" fmla="*/ 0 h 2727"/>
                <a:gd name="T2" fmla="*/ 2814 w 2815"/>
                <a:gd name="T3" fmla="*/ 0 h 2727"/>
                <a:gd name="T4" fmla="*/ 997 w 2815"/>
                <a:gd name="T5" fmla="*/ 0 h 2727"/>
                <a:gd name="T6" fmla="*/ 620 w 2815"/>
                <a:gd name="T7" fmla="*/ 642 h 2727"/>
                <a:gd name="T8" fmla="*/ 0 w 2815"/>
                <a:gd name="T9" fmla="*/ 2726 h 2727"/>
                <a:gd name="T10" fmla="*/ 1706 w 2815"/>
                <a:gd name="T11" fmla="*/ 2726 h 2727"/>
                <a:gd name="T12" fmla="*/ 1706 w 2815"/>
                <a:gd name="T13" fmla="*/ 2460 h 2727"/>
                <a:gd name="T14" fmla="*/ 1684 w 2815"/>
                <a:gd name="T15" fmla="*/ 2371 h 2727"/>
                <a:gd name="T16" fmla="*/ 1596 w 2815"/>
                <a:gd name="T17" fmla="*/ 2238 h 2727"/>
                <a:gd name="T18" fmla="*/ 1529 w 2815"/>
                <a:gd name="T19" fmla="*/ 1994 h 2727"/>
                <a:gd name="T20" fmla="*/ 1529 w 2815"/>
                <a:gd name="T21" fmla="*/ 1972 h 2727"/>
                <a:gd name="T22" fmla="*/ 1529 w 2815"/>
                <a:gd name="T23" fmla="*/ 1972 h 2727"/>
                <a:gd name="T24" fmla="*/ 1529 w 2815"/>
                <a:gd name="T25" fmla="*/ 1972 h 2727"/>
                <a:gd name="T26" fmla="*/ 1950 w 2815"/>
                <a:gd name="T27" fmla="*/ 1640 h 2727"/>
                <a:gd name="T28" fmla="*/ 2371 w 2815"/>
                <a:gd name="T29" fmla="*/ 2017 h 2727"/>
                <a:gd name="T30" fmla="*/ 2371 w 2815"/>
                <a:gd name="T31" fmla="*/ 2017 h 2727"/>
                <a:gd name="T32" fmla="*/ 2305 w 2815"/>
                <a:gd name="T33" fmla="*/ 2238 h 2727"/>
                <a:gd name="T34" fmla="*/ 2238 w 2815"/>
                <a:gd name="T35" fmla="*/ 2371 h 2727"/>
                <a:gd name="T36" fmla="*/ 2216 w 2815"/>
                <a:gd name="T37" fmla="*/ 2460 h 2727"/>
                <a:gd name="T38" fmla="*/ 2216 w 2815"/>
                <a:gd name="T39" fmla="*/ 2460 h 2727"/>
                <a:gd name="T40" fmla="*/ 2216 w 2815"/>
                <a:gd name="T41" fmla="*/ 2726 h 2727"/>
                <a:gd name="T42" fmla="*/ 2814 w 2815"/>
                <a:gd name="T43" fmla="*/ 2726 h 2727"/>
                <a:gd name="T44" fmla="*/ 2814 w 2815"/>
                <a:gd name="T45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5" h="2727">
                  <a:moveTo>
                    <a:pt x="2814" y="0"/>
                  </a:moveTo>
                  <a:lnTo>
                    <a:pt x="2814" y="0"/>
                  </a:lnTo>
                  <a:cubicBezTo>
                    <a:pt x="997" y="0"/>
                    <a:pt x="997" y="0"/>
                    <a:pt x="997" y="0"/>
                  </a:cubicBezTo>
                  <a:cubicBezTo>
                    <a:pt x="842" y="221"/>
                    <a:pt x="730" y="443"/>
                    <a:pt x="620" y="642"/>
                  </a:cubicBezTo>
                  <a:cubicBezTo>
                    <a:pt x="332" y="1241"/>
                    <a:pt x="88" y="1928"/>
                    <a:pt x="0" y="2726"/>
                  </a:cubicBezTo>
                  <a:cubicBezTo>
                    <a:pt x="1706" y="2726"/>
                    <a:pt x="1706" y="2726"/>
                    <a:pt x="1706" y="2726"/>
                  </a:cubicBezTo>
                  <a:cubicBezTo>
                    <a:pt x="1706" y="2460"/>
                    <a:pt x="1706" y="2460"/>
                    <a:pt x="1706" y="2460"/>
                  </a:cubicBezTo>
                  <a:cubicBezTo>
                    <a:pt x="1684" y="2371"/>
                    <a:pt x="1684" y="2371"/>
                    <a:pt x="1684" y="2371"/>
                  </a:cubicBezTo>
                  <a:cubicBezTo>
                    <a:pt x="1662" y="2327"/>
                    <a:pt x="1639" y="2305"/>
                    <a:pt x="1596" y="2238"/>
                  </a:cubicBezTo>
                  <a:cubicBezTo>
                    <a:pt x="1551" y="2171"/>
                    <a:pt x="1529" y="2083"/>
                    <a:pt x="1529" y="1994"/>
                  </a:cubicBezTo>
                  <a:cubicBezTo>
                    <a:pt x="1529" y="1972"/>
                    <a:pt x="1529" y="1972"/>
                    <a:pt x="1529" y="1972"/>
                  </a:cubicBezTo>
                  <a:lnTo>
                    <a:pt x="1529" y="1972"/>
                  </a:lnTo>
                  <a:lnTo>
                    <a:pt x="1529" y="1972"/>
                  </a:lnTo>
                  <a:cubicBezTo>
                    <a:pt x="1551" y="1795"/>
                    <a:pt x="1729" y="1640"/>
                    <a:pt x="1950" y="1640"/>
                  </a:cubicBezTo>
                  <a:cubicBezTo>
                    <a:pt x="2194" y="1640"/>
                    <a:pt x="2371" y="1817"/>
                    <a:pt x="2371" y="2017"/>
                  </a:cubicBezTo>
                  <a:lnTo>
                    <a:pt x="2371" y="2017"/>
                  </a:lnTo>
                  <a:cubicBezTo>
                    <a:pt x="2371" y="2083"/>
                    <a:pt x="2349" y="2171"/>
                    <a:pt x="2305" y="2238"/>
                  </a:cubicBezTo>
                  <a:cubicBezTo>
                    <a:pt x="2261" y="2282"/>
                    <a:pt x="2261" y="2305"/>
                    <a:pt x="2238" y="2371"/>
                  </a:cubicBezTo>
                  <a:cubicBezTo>
                    <a:pt x="2216" y="2460"/>
                    <a:pt x="2216" y="2460"/>
                    <a:pt x="2216" y="2460"/>
                  </a:cubicBezTo>
                  <a:lnTo>
                    <a:pt x="2216" y="2460"/>
                  </a:lnTo>
                  <a:cubicBezTo>
                    <a:pt x="2216" y="2726"/>
                    <a:pt x="2216" y="2726"/>
                    <a:pt x="2216" y="2726"/>
                  </a:cubicBezTo>
                  <a:cubicBezTo>
                    <a:pt x="2814" y="2726"/>
                    <a:pt x="2814" y="2726"/>
                    <a:pt x="2814" y="2726"/>
                  </a:cubicBezTo>
                  <a:lnTo>
                    <a:pt x="2814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4" tIns="45713" rIns="91424" bIns="45713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87" name="Rectangle 86"/>
          <p:cNvSpPr/>
          <p:nvPr/>
        </p:nvSpPr>
        <p:spPr>
          <a:xfrm>
            <a:off x="729452" y="2735808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000298" y="2471086"/>
            <a:ext cx="573015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Photos</a:t>
            </a:r>
          </a:p>
        </p:txBody>
      </p:sp>
      <p:sp>
        <p:nvSpPr>
          <p:cNvPr id="89" name="Rectangle 88"/>
          <p:cNvSpPr/>
          <p:nvPr/>
        </p:nvSpPr>
        <p:spPr>
          <a:xfrm>
            <a:off x="729452" y="3722313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1680490" y="3457591"/>
            <a:ext cx="881434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Web Design</a:t>
            </a:r>
          </a:p>
        </p:txBody>
      </p:sp>
      <p:sp>
        <p:nvSpPr>
          <p:cNvPr id="91" name="Rectangle 90"/>
          <p:cNvSpPr/>
          <p:nvPr/>
        </p:nvSpPr>
        <p:spPr>
          <a:xfrm>
            <a:off x="729452" y="1727919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045464" y="1463197"/>
            <a:ext cx="524540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Target</a:t>
            </a:r>
          </a:p>
        </p:txBody>
      </p:sp>
      <p:sp>
        <p:nvSpPr>
          <p:cNvPr id="93" name="AutoShape 19"/>
          <p:cNvSpPr>
            <a:spLocks/>
          </p:cNvSpPr>
          <p:nvPr/>
        </p:nvSpPr>
        <p:spPr bwMode="auto">
          <a:xfrm>
            <a:off x="2670539" y="1591289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94" name="AutoShape 21"/>
          <p:cNvSpPr>
            <a:spLocks/>
          </p:cNvSpPr>
          <p:nvPr/>
        </p:nvSpPr>
        <p:spPr bwMode="auto">
          <a:xfrm>
            <a:off x="2670539" y="2609457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95" name="AutoShape 22"/>
          <p:cNvSpPr>
            <a:spLocks/>
          </p:cNvSpPr>
          <p:nvPr/>
        </p:nvSpPr>
        <p:spPr bwMode="auto">
          <a:xfrm>
            <a:off x="2670539" y="3581712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96" name="Freeform 9"/>
          <p:cNvSpPr>
            <a:spLocks noChangeArrowheads="1"/>
          </p:cNvSpPr>
          <p:nvPr/>
        </p:nvSpPr>
        <p:spPr bwMode="auto">
          <a:xfrm>
            <a:off x="2772453" y="1693759"/>
            <a:ext cx="205443" cy="205496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7" name="Freeform 67"/>
          <p:cNvSpPr>
            <a:spLocks noChangeArrowheads="1"/>
          </p:cNvSpPr>
          <p:nvPr/>
        </p:nvSpPr>
        <p:spPr bwMode="auto">
          <a:xfrm>
            <a:off x="2794081" y="3637105"/>
            <a:ext cx="222829" cy="259172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8" name="Freeform 24"/>
          <p:cNvSpPr>
            <a:spLocks noChangeArrowheads="1"/>
          </p:cNvSpPr>
          <p:nvPr/>
        </p:nvSpPr>
        <p:spPr bwMode="auto">
          <a:xfrm>
            <a:off x="2775775" y="2723052"/>
            <a:ext cx="210476" cy="167229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602250" y="2735808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just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6599281" y="2471086"/>
            <a:ext cx="573016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Photos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6602250" y="3722313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just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6599282" y="3457591"/>
            <a:ext cx="881434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Web Design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6602250" y="1727919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just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6599281" y="1463197"/>
            <a:ext cx="524541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Target</a:t>
            </a:r>
          </a:p>
        </p:txBody>
      </p:sp>
      <p:sp>
        <p:nvSpPr>
          <p:cNvPr id="105" name="AutoShape 19"/>
          <p:cNvSpPr>
            <a:spLocks/>
          </p:cNvSpPr>
          <p:nvPr/>
        </p:nvSpPr>
        <p:spPr bwMode="auto">
          <a:xfrm>
            <a:off x="6123164" y="1591289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106" name="AutoShape 21"/>
          <p:cNvSpPr>
            <a:spLocks/>
          </p:cNvSpPr>
          <p:nvPr/>
        </p:nvSpPr>
        <p:spPr bwMode="auto">
          <a:xfrm>
            <a:off x="6123164" y="2609457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107" name="AutoShape 22"/>
          <p:cNvSpPr>
            <a:spLocks/>
          </p:cNvSpPr>
          <p:nvPr/>
        </p:nvSpPr>
        <p:spPr bwMode="auto">
          <a:xfrm>
            <a:off x="6123164" y="3581712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108" name="Freeform 9"/>
          <p:cNvSpPr>
            <a:spLocks noChangeArrowheads="1"/>
          </p:cNvSpPr>
          <p:nvPr/>
        </p:nvSpPr>
        <p:spPr bwMode="auto">
          <a:xfrm>
            <a:off x="6225079" y="1693759"/>
            <a:ext cx="205443" cy="205496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9" name="Freeform 67"/>
          <p:cNvSpPr>
            <a:spLocks noChangeArrowheads="1"/>
          </p:cNvSpPr>
          <p:nvPr/>
        </p:nvSpPr>
        <p:spPr bwMode="auto">
          <a:xfrm>
            <a:off x="6246707" y="3637105"/>
            <a:ext cx="222829" cy="259172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0" name="Freeform 24"/>
          <p:cNvSpPr>
            <a:spLocks noChangeArrowheads="1"/>
          </p:cNvSpPr>
          <p:nvPr/>
        </p:nvSpPr>
        <p:spPr bwMode="auto">
          <a:xfrm>
            <a:off x="6228400" y="2723052"/>
            <a:ext cx="210476" cy="167229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56DCE26-471E-4380-AC14-4CD4B0B8B2FE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1CE4497F-28C7-4128-A8A9-DF515BB5E738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C6DA7B12-D4C7-4304-B13C-1BB33231CE39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76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691" y="1411683"/>
            <a:ext cx="3156716" cy="479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Rectangle 62"/>
          <p:cNvSpPr/>
          <p:nvPr/>
        </p:nvSpPr>
        <p:spPr>
          <a:xfrm>
            <a:off x="846422" y="2635548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117268" y="2370826"/>
            <a:ext cx="573015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Photos</a:t>
            </a:r>
          </a:p>
        </p:txBody>
      </p:sp>
      <p:sp>
        <p:nvSpPr>
          <p:cNvPr id="65" name="Rectangle 64"/>
          <p:cNvSpPr/>
          <p:nvPr/>
        </p:nvSpPr>
        <p:spPr>
          <a:xfrm>
            <a:off x="846422" y="3622053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97460" y="3357331"/>
            <a:ext cx="881434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Web Design</a:t>
            </a:r>
          </a:p>
        </p:txBody>
      </p:sp>
      <p:sp>
        <p:nvSpPr>
          <p:cNvPr id="67" name="Rectangle 66"/>
          <p:cNvSpPr/>
          <p:nvPr/>
        </p:nvSpPr>
        <p:spPr>
          <a:xfrm>
            <a:off x="846422" y="1627659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162434" y="1362937"/>
            <a:ext cx="524540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algn="r"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Target</a:t>
            </a:r>
          </a:p>
        </p:txBody>
      </p:sp>
      <p:sp>
        <p:nvSpPr>
          <p:cNvPr id="69" name="AutoShape 19"/>
          <p:cNvSpPr>
            <a:spLocks/>
          </p:cNvSpPr>
          <p:nvPr/>
        </p:nvSpPr>
        <p:spPr bwMode="auto">
          <a:xfrm>
            <a:off x="2787509" y="1491029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70" name="AutoShape 21"/>
          <p:cNvSpPr>
            <a:spLocks/>
          </p:cNvSpPr>
          <p:nvPr/>
        </p:nvSpPr>
        <p:spPr bwMode="auto">
          <a:xfrm>
            <a:off x="2787509" y="2509197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71" name="AutoShape 22"/>
          <p:cNvSpPr>
            <a:spLocks/>
          </p:cNvSpPr>
          <p:nvPr/>
        </p:nvSpPr>
        <p:spPr bwMode="auto">
          <a:xfrm>
            <a:off x="2787509" y="3481452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72" name="Freeform 9"/>
          <p:cNvSpPr>
            <a:spLocks noChangeArrowheads="1"/>
          </p:cNvSpPr>
          <p:nvPr/>
        </p:nvSpPr>
        <p:spPr bwMode="auto">
          <a:xfrm>
            <a:off x="2889423" y="1593499"/>
            <a:ext cx="205443" cy="205496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3" name="Freeform 67"/>
          <p:cNvSpPr>
            <a:spLocks noChangeArrowheads="1"/>
          </p:cNvSpPr>
          <p:nvPr/>
        </p:nvSpPr>
        <p:spPr bwMode="auto">
          <a:xfrm>
            <a:off x="2911051" y="3536845"/>
            <a:ext cx="222829" cy="259172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4" name="Freeform 24"/>
          <p:cNvSpPr>
            <a:spLocks noChangeArrowheads="1"/>
          </p:cNvSpPr>
          <p:nvPr/>
        </p:nvSpPr>
        <p:spPr bwMode="auto">
          <a:xfrm>
            <a:off x="2892745" y="2622792"/>
            <a:ext cx="210476" cy="167229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719220" y="2635548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just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716251" y="2370826"/>
            <a:ext cx="573016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Photos</a:t>
            </a:r>
          </a:p>
        </p:txBody>
      </p:sp>
      <p:sp>
        <p:nvSpPr>
          <p:cNvPr id="77" name="Rectangle 76"/>
          <p:cNvSpPr/>
          <p:nvPr/>
        </p:nvSpPr>
        <p:spPr>
          <a:xfrm>
            <a:off x="6719220" y="3622053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just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716252" y="3357331"/>
            <a:ext cx="881434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Web Design</a:t>
            </a:r>
          </a:p>
        </p:txBody>
      </p:sp>
      <p:sp>
        <p:nvSpPr>
          <p:cNvPr id="79" name="Rectangle 78"/>
          <p:cNvSpPr/>
          <p:nvPr/>
        </p:nvSpPr>
        <p:spPr>
          <a:xfrm>
            <a:off x="6719220" y="1627659"/>
            <a:ext cx="1826041" cy="550265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just" defTabSz="457016">
              <a:lnSpc>
                <a:spcPct val="130000"/>
              </a:lnSpc>
            </a:pPr>
            <a:r>
              <a:rPr lang="en-US" sz="825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People who work in marketing try to get the best attention of all targeting with buying and selling</a:t>
            </a:r>
            <a:endParaRPr lang="en-US" sz="8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Open Sans" panose="020B0606030504020204" pitchFamily="34" charset="0"/>
              <a:sym typeface="Calibri" panose="020F050202020403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6716251" y="1362937"/>
            <a:ext cx="524541" cy="289937"/>
          </a:xfrm>
          <a:prstGeom prst="rect">
            <a:avLst/>
          </a:prstGeom>
        </p:spPr>
        <p:txBody>
          <a:bodyPr wrap="none" lIns="68567" tIns="34283" rIns="68567" bIns="34283">
            <a:spAutoFit/>
          </a:bodyPr>
          <a:lstStyle/>
          <a:p>
            <a:pPr defTabSz="457016">
              <a:lnSpc>
                <a:spcPct val="130000"/>
              </a:lnSpc>
            </a:pPr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Target</a:t>
            </a:r>
          </a:p>
        </p:txBody>
      </p:sp>
      <p:sp>
        <p:nvSpPr>
          <p:cNvPr id="81" name="AutoShape 19"/>
          <p:cNvSpPr>
            <a:spLocks/>
          </p:cNvSpPr>
          <p:nvPr/>
        </p:nvSpPr>
        <p:spPr bwMode="auto">
          <a:xfrm>
            <a:off x="6240134" y="1491029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82" name="AutoShape 21"/>
          <p:cNvSpPr>
            <a:spLocks/>
          </p:cNvSpPr>
          <p:nvPr/>
        </p:nvSpPr>
        <p:spPr bwMode="auto">
          <a:xfrm>
            <a:off x="6240134" y="2509197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83" name="AutoShape 22"/>
          <p:cNvSpPr>
            <a:spLocks/>
          </p:cNvSpPr>
          <p:nvPr/>
        </p:nvSpPr>
        <p:spPr bwMode="auto">
          <a:xfrm>
            <a:off x="6240134" y="3481452"/>
            <a:ext cx="409275" cy="40981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457016">
              <a:defRPr/>
            </a:pPr>
            <a:endParaRPr lang="es-ES" sz="2100">
              <a:solidFill>
                <a:srgbClr val="4454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84" name="Freeform 9"/>
          <p:cNvSpPr>
            <a:spLocks noChangeArrowheads="1"/>
          </p:cNvSpPr>
          <p:nvPr/>
        </p:nvSpPr>
        <p:spPr bwMode="auto">
          <a:xfrm>
            <a:off x="6342049" y="1593499"/>
            <a:ext cx="205443" cy="205496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5" name="Freeform 67"/>
          <p:cNvSpPr>
            <a:spLocks noChangeArrowheads="1"/>
          </p:cNvSpPr>
          <p:nvPr/>
        </p:nvSpPr>
        <p:spPr bwMode="auto">
          <a:xfrm>
            <a:off x="6363677" y="3536845"/>
            <a:ext cx="222829" cy="259172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6" name="Freeform 24"/>
          <p:cNvSpPr>
            <a:spLocks noChangeArrowheads="1"/>
          </p:cNvSpPr>
          <p:nvPr/>
        </p:nvSpPr>
        <p:spPr bwMode="auto">
          <a:xfrm>
            <a:off x="6345370" y="2622792"/>
            <a:ext cx="210476" cy="167229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9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691" y="2919014"/>
            <a:ext cx="842744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A98DDBB6-0C32-4C05-9645-A06DFD3D7E3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7" r="8357"/>
          <a:stretch>
            <a:fillRect/>
          </a:stretch>
        </p:blipFill>
        <p:spPr/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4F12E73-6904-4A61-B834-0E6A8DD4758E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AF418C1-0829-4807-A736-48027795F7E8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E86A91B-B370-4538-978A-571111E51BAD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DB1810B-CD0A-4DB6-90D1-5574D8401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8" b="924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A242E1-BD82-4887-8152-14C5690BB367}"/>
              </a:ext>
            </a:extLst>
          </p:cNvPr>
          <p:cNvSpPr/>
          <p:nvPr/>
        </p:nvSpPr>
        <p:spPr>
          <a:xfrm>
            <a:off x="2786400" y="453600"/>
            <a:ext cx="3571200" cy="42363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FC80CCC-37A7-4966-B446-0FE6438FC398}"/>
              </a:ext>
            </a:extLst>
          </p:cNvPr>
          <p:cNvSpPr txBox="1"/>
          <p:nvPr/>
        </p:nvSpPr>
        <p:spPr>
          <a:xfrm>
            <a:off x="3602024" y="1319754"/>
            <a:ext cx="19399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202X</a:t>
            </a:r>
            <a:endParaRPr lang="zh-CN" altLang="en-US" sz="6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EC8E941-CB77-451F-8449-C38CAF0C7DBA}"/>
              </a:ext>
            </a:extLst>
          </p:cNvPr>
          <p:cNvSpPr txBox="1"/>
          <p:nvPr/>
        </p:nvSpPr>
        <p:spPr>
          <a:xfrm>
            <a:off x="3017726" y="2366827"/>
            <a:ext cx="3108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感谢大家支持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2CD7B57-8588-4AD4-AF49-3083A36DD4FD}"/>
              </a:ext>
            </a:extLst>
          </p:cNvPr>
          <p:cNvSpPr/>
          <p:nvPr/>
        </p:nvSpPr>
        <p:spPr>
          <a:xfrm>
            <a:off x="2880001" y="3036686"/>
            <a:ext cx="3384000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endParaRPr lang="zh-CN" altLang="en-US" sz="105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926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B8A07D7-4E73-47CB-91D5-D93379BF2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81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3877D68-910F-4A94-B639-F606BFB71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62AFBE1-7BA4-473C-B42A-E10525909851}"/>
              </a:ext>
            </a:extLst>
          </p:cNvPr>
          <p:cNvSpPr/>
          <p:nvPr/>
        </p:nvSpPr>
        <p:spPr>
          <a:xfrm>
            <a:off x="693894" y="4195115"/>
            <a:ext cx="5442125" cy="346249"/>
          </a:xfrm>
          <a:prstGeom prst="rect">
            <a:avLst/>
          </a:prstGeom>
          <a:solidFill>
            <a:srgbClr val="F466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dist" defTabSz="685800">
              <a:defRPr/>
            </a:pP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微信扫描二维码，回复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zh-CN" altLang="en-US" sz="1500" b="1" kern="0" spc="225" dirty="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微软雅黑"/>
              </a:rPr>
              <a:t>限时大礼包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免费领取大礼包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F216972-8392-49E6-AE42-C1AE188A3A0A}"/>
              </a:ext>
            </a:extLst>
          </p:cNvPr>
          <p:cNvSpPr txBox="1"/>
          <p:nvPr/>
        </p:nvSpPr>
        <p:spPr>
          <a:xfrm>
            <a:off x="638736" y="4595841"/>
            <a:ext cx="42761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342900">
              <a:defRPr/>
            </a:pP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回复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en-US" altLang="zh-CN" sz="1500" b="1" i="1" kern="0" spc="225" dirty="0">
                <a:solidFill>
                  <a:srgbClr val="F4664E"/>
                </a:solidFill>
                <a:latin typeface="Calibri"/>
                <a:ea typeface="微软雅黑"/>
              </a:rPr>
              <a:t>202012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，获取本模板完整版</a:t>
            </a:r>
            <a:r>
              <a:rPr lang="en-US" altLang="zh-CN" sz="1400" b="1" i="1" kern="0" spc="225" dirty="0">
                <a:solidFill>
                  <a:srgbClr val="000000"/>
                </a:solidFill>
                <a:latin typeface="Calibri"/>
                <a:ea typeface="微软雅黑"/>
              </a:rPr>
              <a:t>30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页</a:t>
            </a:r>
            <a:endParaRPr lang="zh-CN" altLang="en-US" sz="1200" i="1" kern="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3366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773085-E7FA-42A6-B5B4-8EBC64426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3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9769" y="3733674"/>
            <a:ext cx="36890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hlinkClick r:id="rId2"/>
              </a:rPr>
              <a:t>kevin</a:t>
            </a:r>
            <a:r>
              <a:rPr lang="zh-CN" altLang="en-US" dirty="0">
                <a:hlinkClick r:id="rId2"/>
              </a:rPr>
              <a:t>刘</a:t>
            </a:r>
            <a:r>
              <a:rPr lang="zh-CN" altLang="en-US" dirty="0" smtClean="0">
                <a:hlinkClick r:id="rId2"/>
              </a:rPr>
              <a:t>匠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5164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A14CB30-90E2-4066-A4EF-CB125C8875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7" t="6378" r="34244" b="9247"/>
          <a:stretch/>
        </p:blipFill>
        <p:spPr>
          <a:xfrm>
            <a:off x="0" y="0"/>
            <a:ext cx="4012285" cy="51435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C2EA7F0-8E96-4854-BCE5-6AD2D290BBF1}"/>
              </a:ext>
            </a:extLst>
          </p:cNvPr>
          <p:cNvSpPr/>
          <p:nvPr/>
        </p:nvSpPr>
        <p:spPr>
          <a:xfrm>
            <a:off x="674298" y="1239906"/>
            <a:ext cx="2663688" cy="266368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FB9787-3F24-4DCB-A4BB-4369ECFF9B64}"/>
              </a:ext>
            </a:extLst>
          </p:cNvPr>
          <p:cNvSpPr txBox="1"/>
          <p:nvPr/>
        </p:nvSpPr>
        <p:spPr>
          <a:xfrm>
            <a:off x="1092975" y="1925419"/>
            <a:ext cx="1826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A3BB0C5-7D3B-45E8-A0AC-44DC5F5BDF4C}"/>
              </a:ext>
            </a:extLst>
          </p:cNvPr>
          <p:cNvSpPr/>
          <p:nvPr/>
        </p:nvSpPr>
        <p:spPr>
          <a:xfrm>
            <a:off x="669670" y="2425343"/>
            <a:ext cx="2672944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A303A7-3374-4E8E-BDC0-A75634685CDE}"/>
              </a:ext>
            </a:extLst>
          </p:cNvPr>
          <p:cNvSpPr txBox="1"/>
          <p:nvPr/>
        </p:nvSpPr>
        <p:spPr>
          <a:xfrm>
            <a:off x="5823084" y="797739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C192E9D-F6B9-462C-B93B-7C520B724DEA}"/>
              </a:ext>
            </a:extLst>
          </p:cNvPr>
          <p:cNvSpPr/>
          <p:nvPr/>
        </p:nvSpPr>
        <p:spPr>
          <a:xfrm>
            <a:off x="5823084" y="113097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585536F-6ACC-4496-9099-C61EBB55E5D4}"/>
              </a:ext>
            </a:extLst>
          </p:cNvPr>
          <p:cNvSpPr/>
          <p:nvPr/>
        </p:nvSpPr>
        <p:spPr>
          <a:xfrm>
            <a:off x="5131716" y="763523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0CDC8C-E0B2-48F6-89D5-89DE31EB3B31}"/>
              </a:ext>
            </a:extLst>
          </p:cNvPr>
          <p:cNvSpPr txBox="1"/>
          <p:nvPr/>
        </p:nvSpPr>
        <p:spPr>
          <a:xfrm>
            <a:off x="5823084" y="1771990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896BA86-E504-46B3-8E2D-24860609F0CA}"/>
              </a:ext>
            </a:extLst>
          </p:cNvPr>
          <p:cNvSpPr/>
          <p:nvPr/>
        </p:nvSpPr>
        <p:spPr>
          <a:xfrm>
            <a:off x="5823084" y="2105227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95F435D-143A-4CC5-BBF0-957A8B9BAFC3}"/>
              </a:ext>
            </a:extLst>
          </p:cNvPr>
          <p:cNvSpPr/>
          <p:nvPr/>
        </p:nvSpPr>
        <p:spPr>
          <a:xfrm>
            <a:off x="5131716" y="1737774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1384DE0-AFDE-467C-A9A6-DC889ADFE18B}"/>
              </a:ext>
            </a:extLst>
          </p:cNvPr>
          <p:cNvSpPr txBox="1"/>
          <p:nvPr/>
        </p:nvSpPr>
        <p:spPr>
          <a:xfrm>
            <a:off x="5823084" y="2793318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304D723-C354-4F71-B45E-C73B5D229374}"/>
              </a:ext>
            </a:extLst>
          </p:cNvPr>
          <p:cNvSpPr/>
          <p:nvPr/>
        </p:nvSpPr>
        <p:spPr>
          <a:xfrm>
            <a:off x="5823084" y="3126555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67D8ECA-C37B-4DEA-B682-94CC39FE3D56}"/>
              </a:ext>
            </a:extLst>
          </p:cNvPr>
          <p:cNvSpPr/>
          <p:nvPr/>
        </p:nvSpPr>
        <p:spPr>
          <a:xfrm>
            <a:off x="5131716" y="2759102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169249-71D3-43A3-948F-00F3DD882C57}"/>
              </a:ext>
            </a:extLst>
          </p:cNvPr>
          <p:cNvSpPr txBox="1"/>
          <p:nvPr/>
        </p:nvSpPr>
        <p:spPr>
          <a:xfrm>
            <a:off x="5823084" y="3767569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04F5CEE-7ACC-46B8-8295-32349C6DD86A}"/>
              </a:ext>
            </a:extLst>
          </p:cNvPr>
          <p:cNvSpPr/>
          <p:nvPr/>
        </p:nvSpPr>
        <p:spPr>
          <a:xfrm>
            <a:off x="5823084" y="410080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FDD621A-B219-4B8E-8877-157AE7825706}"/>
              </a:ext>
            </a:extLst>
          </p:cNvPr>
          <p:cNvSpPr/>
          <p:nvPr/>
        </p:nvSpPr>
        <p:spPr>
          <a:xfrm>
            <a:off x="5131716" y="3733353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809664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61893BE-D8A1-49C3-9F76-E61DFC1588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7" t="6378" r="34244" b="9247"/>
          <a:stretch/>
        </p:blipFill>
        <p:spPr>
          <a:xfrm>
            <a:off x="0" y="0"/>
            <a:ext cx="4012285" cy="51435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05DD727-A919-42F7-98BC-6433E939A779}"/>
              </a:ext>
            </a:extLst>
          </p:cNvPr>
          <p:cNvSpPr/>
          <p:nvPr/>
        </p:nvSpPr>
        <p:spPr>
          <a:xfrm>
            <a:off x="1246914" y="1139793"/>
            <a:ext cx="1518456" cy="286391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60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</a:t>
            </a:r>
          </a:p>
          <a:p>
            <a:pPr algn="ctr"/>
            <a:r>
              <a:rPr lang="en-US" altLang="zh-CN" sz="60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1</a:t>
            </a:r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8C223014-A8CC-4EE9-8619-0459551F65E9}"/>
              </a:ext>
            </a:extLst>
          </p:cNvPr>
          <p:cNvSpPr/>
          <p:nvPr/>
        </p:nvSpPr>
        <p:spPr>
          <a:xfrm>
            <a:off x="4455449" y="2480969"/>
            <a:ext cx="406667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683DF1E-728D-4219-9339-ACE42D745EB0}"/>
              </a:ext>
            </a:extLst>
          </p:cNvPr>
          <p:cNvSpPr txBox="1"/>
          <p:nvPr/>
        </p:nvSpPr>
        <p:spPr>
          <a:xfrm>
            <a:off x="4455449" y="19577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</p:spTree>
    <p:extLst>
      <p:ext uri="{BB962C8B-B14F-4D97-AF65-F5344CB8AC3E}">
        <p14:creationId xmlns:p14="http://schemas.microsoft.com/office/powerpoint/2010/main" val="2256556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0422" y="1150544"/>
            <a:ext cx="4572396" cy="212883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09653" y="3536820"/>
            <a:ext cx="3690449" cy="1100166"/>
          </a:xfrm>
          <a:prstGeom prst="rect">
            <a:avLst/>
          </a:prstGeom>
          <a:noFill/>
        </p:spPr>
        <p:txBody>
          <a:bodyPr wrap="square" lIns="0" tIns="0" rIns="91404" bIns="0" numCol="1" spcCol="731227" rtlCol="0">
            <a:noAutofit/>
          </a:bodyPr>
          <a:lstStyle/>
          <a:p>
            <a:pPr algn="just" defTabSz="457016"/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adipiscing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efficitur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vitae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tortor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accumsan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a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pulvinar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lacinia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Donec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eu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arcu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justo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Fusce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eget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consequat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risus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Curabitur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eu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quam a nisi semper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commodo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Pellentesque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auctor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scelerisque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eros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at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facilisis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sapien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lacus.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Mauris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fermentum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nisi, a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porta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684589" y="1201943"/>
            <a:ext cx="810212" cy="1086113"/>
          </a:xfrm>
          <a:prstGeom prst="rect">
            <a:avLst/>
          </a:prstGeom>
        </p:spPr>
        <p:txBody>
          <a:bodyPr vert="horz" lIns="91404" tIns="45701" rIns="91404" bIns="45701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1450">
              <a:buNone/>
            </a:pPr>
            <a:r>
              <a:rPr lang="en-US" sz="72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“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5239643" y="1526602"/>
            <a:ext cx="3671461" cy="1424970"/>
          </a:xfrm>
          <a:prstGeom prst="rect">
            <a:avLst/>
          </a:prstGeom>
        </p:spPr>
        <p:txBody>
          <a:bodyPr vert="horz" lIns="91404" tIns="45701" rIns="91404" bIns="45701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1450">
              <a:lnSpc>
                <a:spcPct val="80000"/>
              </a:lnSpc>
              <a:buNone/>
            </a:pPr>
            <a:r>
              <a:rPr lang="en-US" sz="19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There are no secrets to success. It is the result of preparation, hard work, and learning from failure.</a:t>
            </a:r>
          </a:p>
          <a:p>
            <a:pPr marL="0" indent="0" defTabSz="171450">
              <a:lnSpc>
                <a:spcPct val="80000"/>
              </a:lnSpc>
              <a:buNone/>
            </a:pPr>
            <a:r>
              <a:rPr lang="en-US" sz="19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— Colin Powell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7827232" y="2285996"/>
            <a:ext cx="651506" cy="826328"/>
          </a:xfrm>
          <a:prstGeom prst="rect">
            <a:avLst/>
          </a:prstGeom>
        </p:spPr>
        <p:txBody>
          <a:bodyPr vert="horz" lIns="91404" tIns="45701" rIns="91404" bIns="45701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1450">
              <a:buNone/>
            </a:pPr>
            <a:r>
              <a:rPr lang="en-US" sz="72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5569" y="3536820"/>
            <a:ext cx="3690449" cy="1100166"/>
          </a:xfrm>
          <a:prstGeom prst="rect">
            <a:avLst/>
          </a:prstGeom>
          <a:noFill/>
        </p:spPr>
        <p:txBody>
          <a:bodyPr wrap="square" lIns="0" tIns="0" rIns="91404" bIns="0" numCol="1" spcCol="731227" rtlCol="0">
            <a:noAutofit/>
          </a:bodyPr>
          <a:lstStyle/>
          <a:p>
            <a:pPr algn="just" defTabSz="457016"/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adipiscing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efficitur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vitae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tortor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accumsan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a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pulvinar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lacinia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Donec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eu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arcu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justo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Fusce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eget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consequat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risus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Curabitur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eu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quam a nisi semper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commodo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Pellentesque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auctor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scelerisque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eros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at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facilisis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sapien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lacus.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Mauris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fermentum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nisi, a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porta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88" dirty="0" err="1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88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525E66FA-88E8-459A-8F09-0515DF8AE8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5" b="15105"/>
          <a:stretch>
            <a:fillRect/>
          </a:stretch>
        </p:blipFill>
        <p:spPr/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236D952-8246-4CCD-99EF-6B207B9CC578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77598C7-BA4E-4CD6-AB00-6634024B878D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98FDABF-79DA-4BF8-9318-6101CD39425A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74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4557994" y="1096470"/>
            <a:ext cx="1135316" cy="1099733"/>
          </a:xfrm>
          <a:custGeom>
            <a:avLst/>
            <a:gdLst>
              <a:gd name="T0" fmla="*/ 4968 w 6000"/>
              <a:gd name="T1" fmla="*/ 3500 h 5814"/>
              <a:gd name="T2" fmla="*/ 4968 w 6000"/>
              <a:gd name="T3" fmla="*/ 3500 h 5814"/>
              <a:gd name="T4" fmla="*/ 5999 w 6000"/>
              <a:gd name="T5" fmla="*/ 2469 h 5814"/>
              <a:gd name="T6" fmla="*/ 5999 w 6000"/>
              <a:gd name="T7" fmla="*/ 2469 h 5814"/>
              <a:gd name="T8" fmla="*/ 0 w 6000"/>
              <a:gd name="T9" fmla="*/ 0 h 5814"/>
              <a:gd name="T10" fmla="*/ 0 w 6000"/>
              <a:gd name="T11" fmla="*/ 4688 h 5814"/>
              <a:gd name="T12" fmla="*/ 2656 w 6000"/>
              <a:gd name="T13" fmla="*/ 5813 h 5814"/>
              <a:gd name="T14" fmla="*/ 2656 w 6000"/>
              <a:gd name="T15" fmla="*/ 5813 h 5814"/>
              <a:gd name="T16" fmla="*/ 3937 w 6000"/>
              <a:gd name="T17" fmla="*/ 4532 h 5814"/>
              <a:gd name="T18" fmla="*/ 4905 w 6000"/>
              <a:gd name="T19" fmla="*/ 4500 h 5814"/>
              <a:gd name="T20" fmla="*/ 4968 w 6000"/>
              <a:gd name="T21" fmla="*/ 3500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0" h="5814">
                <a:moveTo>
                  <a:pt x="4968" y="3500"/>
                </a:moveTo>
                <a:lnTo>
                  <a:pt x="4968" y="3500"/>
                </a:lnTo>
                <a:cubicBezTo>
                  <a:pt x="5999" y="2469"/>
                  <a:pt x="5999" y="2469"/>
                  <a:pt x="5999" y="2469"/>
                </a:cubicBezTo>
                <a:lnTo>
                  <a:pt x="5999" y="2469"/>
                </a:lnTo>
                <a:cubicBezTo>
                  <a:pt x="4343" y="813"/>
                  <a:pt x="2156" y="0"/>
                  <a:pt x="0" y="0"/>
                </a:cubicBezTo>
                <a:cubicBezTo>
                  <a:pt x="0" y="4688"/>
                  <a:pt x="0" y="4688"/>
                  <a:pt x="0" y="4688"/>
                </a:cubicBezTo>
                <a:cubicBezTo>
                  <a:pt x="968" y="4688"/>
                  <a:pt x="1937" y="5063"/>
                  <a:pt x="2656" y="5813"/>
                </a:cubicBezTo>
                <a:lnTo>
                  <a:pt x="2656" y="5813"/>
                </a:lnTo>
                <a:cubicBezTo>
                  <a:pt x="3937" y="4532"/>
                  <a:pt x="3937" y="4532"/>
                  <a:pt x="3937" y="4532"/>
                </a:cubicBezTo>
                <a:cubicBezTo>
                  <a:pt x="4905" y="4500"/>
                  <a:pt x="4905" y="4500"/>
                  <a:pt x="4905" y="4500"/>
                </a:cubicBezTo>
                <a:lnTo>
                  <a:pt x="4968" y="350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3429353" y="1096470"/>
            <a:ext cx="1258773" cy="1099733"/>
          </a:xfrm>
          <a:custGeom>
            <a:avLst/>
            <a:gdLst>
              <a:gd name="T0" fmla="*/ 5968 w 6656"/>
              <a:gd name="T1" fmla="*/ 1438 h 5814"/>
              <a:gd name="T2" fmla="*/ 5968 w 6656"/>
              <a:gd name="T3" fmla="*/ 1438 h 5814"/>
              <a:gd name="T4" fmla="*/ 5968 w 6656"/>
              <a:gd name="T5" fmla="*/ 0 h 5814"/>
              <a:gd name="T6" fmla="*/ 5968 w 6656"/>
              <a:gd name="T7" fmla="*/ 0 h 5814"/>
              <a:gd name="T8" fmla="*/ 0 w 6656"/>
              <a:gd name="T9" fmla="*/ 2469 h 5814"/>
              <a:gd name="T10" fmla="*/ 3312 w 6656"/>
              <a:gd name="T11" fmla="*/ 5813 h 5814"/>
              <a:gd name="T12" fmla="*/ 5968 w 6656"/>
              <a:gd name="T13" fmla="*/ 4688 h 5814"/>
              <a:gd name="T14" fmla="*/ 5968 w 6656"/>
              <a:gd name="T15" fmla="*/ 4688 h 5814"/>
              <a:gd name="T16" fmla="*/ 5968 w 6656"/>
              <a:gd name="T17" fmla="*/ 2907 h 5814"/>
              <a:gd name="T18" fmla="*/ 6655 w 6656"/>
              <a:gd name="T19" fmla="*/ 2188 h 5814"/>
              <a:gd name="T20" fmla="*/ 5968 w 6656"/>
              <a:gd name="T21" fmla="*/ 1438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6" h="5814">
                <a:moveTo>
                  <a:pt x="5968" y="1438"/>
                </a:moveTo>
                <a:lnTo>
                  <a:pt x="5968" y="1438"/>
                </a:lnTo>
                <a:cubicBezTo>
                  <a:pt x="5968" y="0"/>
                  <a:pt x="5968" y="0"/>
                  <a:pt x="5968" y="0"/>
                </a:cubicBezTo>
                <a:lnTo>
                  <a:pt x="5968" y="0"/>
                </a:lnTo>
                <a:cubicBezTo>
                  <a:pt x="3625" y="0"/>
                  <a:pt x="1531" y="938"/>
                  <a:pt x="0" y="2469"/>
                </a:cubicBezTo>
                <a:cubicBezTo>
                  <a:pt x="3312" y="5813"/>
                  <a:pt x="3312" y="5813"/>
                  <a:pt x="3312" y="5813"/>
                </a:cubicBezTo>
                <a:cubicBezTo>
                  <a:pt x="4000" y="5125"/>
                  <a:pt x="4937" y="4688"/>
                  <a:pt x="5968" y="4688"/>
                </a:cubicBezTo>
                <a:lnTo>
                  <a:pt x="5968" y="4688"/>
                </a:lnTo>
                <a:cubicBezTo>
                  <a:pt x="5968" y="2907"/>
                  <a:pt x="5968" y="2907"/>
                  <a:pt x="5968" y="2907"/>
                </a:cubicBezTo>
                <a:cubicBezTo>
                  <a:pt x="6655" y="2188"/>
                  <a:pt x="6655" y="2188"/>
                  <a:pt x="6655" y="2188"/>
                </a:cubicBezTo>
                <a:lnTo>
                  <a:pt x="5968" y="1438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Freeform 4"/>
          <p:cNvSpPr>
            <a:spLocks noChangeArrowheads="1"/>
          </p:cNvSpPr>
          <p:nvPr/>
        </p:nvSpPr>
        <p:spPr bwMode="auto">
          <a:xfrm>
            <a:off x="2956373" y="1563732"/>
            <a:ext cx="1099446" cy="1135611"/>
          </a:xfrm>
          <a:custGeom>
            <a:avLst/>
            <a:gdLst>
              <a:gd name="T0" fmla="*/ 0 w 5814"/>
              <a:gd name="T1" fmla="*/ 6000 h 6001"/>
              <a:gd name="T2" fmla="*/ 0 w 5814"/>
              <a:gd name="T3" fmla="*/ 6000 h 6001"/>
              <a:gd name="T4" fmla="*/ 4719 w 5814"/>
              <a:gd name="T5" fmla="*/ 6000 h 6001"/>
              <a:gd name="T6" fmla="*/ 5813 w 5814"/>
              <a:gd name="T7" fmla="*/ 3344 h 6001"/>
              <a:gd name="T8" fmla="*/ 4532 w 5814"/>
              <a:gd name="T9" fmla="*/ 2063 h 6001"/>
              <a:gd name="T10" fmla="*/ 4501 w 5814"/>
              <a:gd name="T11" fmla="*/ 1031 h 6001"/>
              <a:gd name="T12" fmla="*/ 3532 w 5814"/>
              <a:gd name="T13" fmla="*/ 1031 h 6001"/>
              <a:gd name="T14" fmla="*/ 2501 w 5814"/>
              <a:gd name="T15" fmla="*/ 0 h 6001"/>
              <a:gd name="T16" fmla="*/ 0 w 5814"/>
              <a:gd name="T17" fmla="*/ 6000 h 6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001">
                <a:moveTo>
                  <a:pt x="0" y="6000"/>
                </a:moveTo>
                <a:lnTo>
                  <a:pt x="0" y="6000"/>
                </a:lnTo>
                <a:cubicBezTo>
                  <a:pt x="4719" y="6000"/>
                  <a:pt x="4719" y="6000"/>
                  <a:pt x="4719" y="6000"/>
                </a:cubicBezTo>
                <a:cubicBezTo>
                  <a:pt x="4719" y="5031"/>
                  <a:pt x="5094" y="4063"/>
                  <a:pt x="5813" y="3344"/>
                </a:cubicBezTo>
                <a:cubicBezTo>
                  <a:pt x="4532" y="2063"/>
                  <a:pt x="4532" y="2063"/>
                  <a:pt x="4532" y="2063"/>
                </a:cubicBezTo>
                <a:cubicBezTo>
                  <a:pt x="4501" y="1031"/>
                  <a:pt x="4501" y="1031"/>
                  <a:pt x="4501" y="1031"/>
                </a:cubicBezTo>
                <a:cubicBezTo>
                  <a:pt x="3532" y="1031"/>
                  <a:pt x="3532" y="1031"/>
                  <a:pt x="3532" y="1031"/>
                </a:cubicBezTo>
                <a:cubicBezTo>
                  <a:pt x="2501" y="0"/>
                  <a:pt x="2501" y="0"/>
                  <a:pt x="2501" y="0"/>
                </a:cubicBezTo>
                <a:cubicBezTo>
                  <a:pt x="844" y="1656"/>
                  <a:pt x="0" y="3813"/>
                  <a:pt x="0" y="600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2956373" y="2569177"/>
            <a:ext cx="1099446" cy="1259102"/>
          </a:xfrm>
          <a:custGeom>
            <a:avLst/>
            <a:gdLst>
              <a:gd name="T0" fmla="*/ 2501 w 5814"/>
              <a:gd name="T1" fmla="*/ 6655 h 6656"/>
              <a:gd name="T2" fmla="*/ 2501 w 5814"/>
              <a:gd name="T3" fmla="*/ 6655 h 6656"/>
              <a:gd name="T4" fmla="*/ 5813 w 5814"/>
              <a:gd name="T5" fmla="*/ 3342 h 6656"/>
              <a:gd name="T6" fmla="*/ 4719 w 5814"/>
              <a:gd name="T7" fmla="*/ 687 h 6656"/>
              <a:gd name="T8" fmla="*/ 2907 w 5814"/>
              <a:gd name="T9" fmla="*/ 687 h 6656"/>
              <a:gd name="T10" fmla="*/ 2157 w 5814"/>
              <a:gd name="T11" fmla="*/ 0 h 6656"/>
              <a:gd name="T12" fmla="*/ 1469 w 5814"/>
              <a:gd name="T13" fmla="*/ 687 h 6656"/>
              <a:gd name="T14" fmla="*/ 0 w 5814"/>
              <a:gd name="T15" fmla="*/ 687 h 6656"/>
              <a:gd name="T16" fmla="*/ 2501 w 5814"/>
              <a:gd name="T17" fmla="*/ 6655 h 6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656">
                <a:moveTo>
                  <a:pt x="2501" y="6655"/>
                </a:moveTo>
                <a:lnTo>
                  <a:pt x="2501" y="6655"/>
                </a:lnTo>
                <a:cubicBezTo>
                  <a:pt x="5813" y="3342"/>
                  <a:pt x="5813" y="3342"/>
                  <a:pt x="5813" y="3342"/>
                </a:cubicBezTo>
                <a:cubicBezTo>
                  <a:pt x="5126" y="2655"/>
                  <a:pt x="4719" y="1717"/>
                  <a:pt x="4719" y="687"/>
                </a:cubicBezTo>
                <a:cubicBezTo>
                  <a:pt x="2907" y="687"/>
                  <a:pt x="2907" y="687"/>
                  <a:pt x="2907" y="687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1469" y="687"/>
                  <a:pt x="1469" y="687"/>
                  <a:pt x="1469" y="687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2999"/>
                  <a:pt x="969" y="5123"/>
                  <a:pt x="2501" y="66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3429353" y="3201648"/>
            <a:ext cx="1129477" cy="1099733"/>
          </a:xfrm>
          <a:custGeom>
            <a:avLst/>
            <a:gdLst>
              <a:gd name="T0" fmla="*/ 5968 w 5969"/>
              <a:gd name="T1" fmla="*/ 5813 h 5814"/>
              <a:gd name="T2" fmla="*/ 5968 w 5969"/>
              <a:gd name="T3" fmla="*/ 5813 h 5814"/>
              <a:gd name="T4" fmla="*/ 5968 w 5969"/>
              <a:gd name="T5" fmla="*/ 1094 h 5814"/>
              <a:gd name="T6" fmla="*/ 3312 w 5969"/>
              <a:gd name="T7" fmla="*/ 0 h 5814"/>
              <a:gd name="T8" fmla="*/ 2031 w 5969"/>
              <a:gd name="T9" fmla="*/ 1250 h 5814"/>
              <a:gd name="T10" fmla="*/ 1031 w 5969"/>
              <a:gd name="T11" fmla="*/ 1313 h 5814"/>
              <a:gd name="T12" fmla="*/ 1031 w 5969"/>
              <a:gd name="T13" fmla="*/ 2282 h 5814"/>
              <a:gd name="T14" fmla="*/ 0 w 5969"/>
              <a:gd name="T15" fmla="*/ 3313 h 5814"/>
              <a:gd name="T16" fmla="*/ 5968 w 5969"/>
              <a:gd name="T17" fmla="*/ 58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69" h="5814">
                <a:moveTo>
                  <a:pt x="5968" y="5813"/>
                </a:moveTo>
                <a:lnTo>
                  <a:pt x="5968" y="5813"/>
                </a:lnTo>
                <a:cubicBezTo>
                  <a:pt x="5968" y="1094"/>
                  <a:pt x="5968" y="1094"/>
                  <a:pt x="5968" y="1094"/>
                </a:cubicBezTo>
                <a:cubicBezTo>
                  <a:pt x="5000" y="1094"/>
                  <a:pt x="4062" y="719"/>
                  <a:pt x="3312" y="0"/>
                </a:cubicBezTo>
                <a:cubicBezTo>
                  <a:pt x="2031" y="1250"/>
                  <a:pt x="2031" y="1250"/>
                  <a:pt x="2031" y="1250"/>
                </a:cubicBezTo>
                <a:cubicBezTo>
                  <a:pt x="1031" y="1313"/>
                  <a:pt x="1031" y="1313"/>
                  <a:pt x="1031" y="1313"/>
                </a:cubicBezTo>
                <a:cubicBezTo>
                  <a:pt x="1031" y="2282"/>
                  <a:pt x="1031" y="2282"/>
                  <a:pt x="1031" y="2282"/>
                </a:cubicBezTo>
                <a:cubicBezTo>
                  <a:pt x="0" y="3313"/>
                  <a:pt x="0" y="3313"/>
                  <a:pt x="0" y="3313"/>
                </a:cubicBezTo>
                <a:cubicBezTo>
                  <a:pt x="1625" y="4969"/>
                  <a:pt x="3812" y="5813"/>
                  <a:pt x="5968" y="58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4427862" y="3201648"/>
            <a:ext cx="1264614" cy="1099733"/>
          </a:xfrm>
          <a:custGeom>
            <a:avLst/>
            <a:gdLst>
              <a:gd name="T0" fmla="*/ 6686 w 6687"/>
              <a:gd name="T1" fmla="*/ 3313 h 5814"/>
              <a:gd name="T2" fmla="*/ 6686 w 6687"/>
              <a:gd name="T3" fmla="*/ 3313 h 5814"/>
              <a:gd name="T4" fmla="*/ 3343 w 6687"/>
              <a:gd name="T5" fmla="*/ 0 h 5814"/>
              <a:gd name="T6" fmla="*/ 687 w 6687"/>
              <a:gd name="T7" fmla="*/ 1094 h 5814"/>
              <a:gd name="T8" fmla="*/ 687 w 6687"/>
              <a:gd name="T9" fmla="*/ 2907 h 5814"/>
              <a:gd name="T10" fmla="*/ 0 w 6687"/>
              <a:gd name="T11" fmla="*/ 3625 h 5814"/>
              <a:gd name="T12" fmla="*/ 687 w 6687"/>
              <a:gd name="T13" fmla="*/ 4344 h 5814"/>
              <a:gd name="T14" fmla="*/ 687 w 6687"/>
              <a:gd name="T15" fmla="*/ 5813 h 5814"/>
              <a:gd name="T16" fmla="*/ 6686 w 6687"/>
              <a:gd name="T17" fmla="*/ 33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7" h="5814">
                <a:moveTo>
                  <a:pt x="6686" y="3313"/>
                </a:moveTo>
                <a:lnTo>
                  <a:pt x="6686" y="3313"/>
                </a:lnTo>
                <a:cubicBezTo>
                  <a:pt x="3343" y="0"/>
                  <a:pt x="3343" y="0"/>
                  <a:pt x="3343" y="0"/>
                </a:cubicBezTo>
                <a:cubicBezTo>
                  <a:pt x="2655" y="657"/>
                  <a:pt x="1718" y="1094"/>
                  <a:pt x="687" y="1094"/>
                </a:cubicBezTo>
                <a:cubicBezTo>
                  <a:pt x="687" y="2907"/>
                  <a:pt x="687" y="2907"/>
                  <a:pt x="687" y="2907"/>
                </a:cubicBezTo>
                <a:cubicBezTo>
                  <a:pt x="0" y="3625"/>
                  <a:pt x="0" y="3625"/>
                  <a:pt x="0" y="3625"/>
                </a:cubicBezTo>
                <a:cubicBezTo>
                  <a:pt x="687" y="4344"/>
                  <a:pt x="687" y="4344"/>
                  <a:pt x="687" y="4344"/>
                </a:cubicBezTo>
                <a:cubicBezTo>
                  <a:pt x="687" y="5813"/>
                  <a:pt x="687" y="5813"/>
                  <a:pt x="687" y="5813"/>
                </a:cubicBezTo>
                <a:cubicBezTo>
                  <a:pt x="3030" y="5813"/>
                  <a:pt x="5155" y="4844"/>
                  <a:pt x="6686" y="331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059888" y="2700783"/>
            <a:ext cx="1099446" cy="1129772"/>
          </a:xfrm>
          <a:custGeom>
            <a:avLst/>
            <a:gdLst>
              <a:gd name="T0" fmla="*/ 2312 w 5813"/>
              <a:gd name="T1" fmla="*/ 4937 h 5969"/>
              <a:gd name="T2" fmla="*/ 2312 w 5813"/>
              <a:gd name="T3" fmla="*/ 4937 h 5969"/>
              <a:gd name="T4" fmla="*/ 3343 w 5813"/>
              <a:gd name="T5" fmla="*/ 5968 h 5969"/>
              <a:gd name="T6" fmla="*/ 3343 w 5813"/>
              <a:gd name="T7" fmla="*/ 5968 h 5969"/>
              <a:gd name="T8" fmla="*/ 5812 w 5813"/>
              <a:gd name="T9" fmla="*/ 0 h 5969"/>
              <a:gd name="T10" fmla="*/ 1093 w 5813"/>
              <a:gd name="T11" fmla="*/ 0 h 5969"/>
              <a:gd name="T12" fmla="*/ 0 w 5813"/>
              <a:gd name="T13" fmla="*/ 2655 h 5969"/>
              <a:gd name="T14" fmla="*/ 0 w 5813"/>
              <a:gd name="T15" fmla="*/ 2655 h 5969"/>
              <a:gd name="T16" fmla="*/ 1281 w 5813"/>
              <a:gd name="T17" fmla="*/ 3905 h 5969"/>
              <a:gd name="T18" fmla="*/ 1281 w 5813"/>
              <a:gd name="T19" fmla="*/ 4905 h 5969"/>
              <a:gd name="T20" fmla="*/ 2312 w 5813"/>
              <a:gd name="T21" fmla="*/ 4937 h 5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5969">
                <a:moveTo>
                  <a:pt x="2312" y="4937"/>
                </a:moveTo>
                <a:lnTo>
                  <a:pt x="2312" y="4937"/>
                </a:lnTo>
                <a:cubicBezTo>
                  <a:pt x="3343" y="5968"/>
                  <a:pt x="3343" y="5968"/>
                  <a:pt x="3343" y="5968"/>
                </a:cubicBezTo>
                <a:lnTo>
                  <a:pt x="3343" y="5968"/>
                </a:lnTo>
                <a:cubicBezTo>
                  <a:pt x="5000" y="4312"/>
                  <a:pt x="5812" y="2155"/>
                  <a:pt x="5812" y="0"/>
                </a:cubicBezTo>
                <a:cubicBezTo>
                  <a:pt x="1093" y="0"/>
                  <a:pt x="1093" y="0"/>
                  <a:pt x="1093" y="0"/>
                </a:cubicBezTo>
                <a:cubicBezTo>
                  <a:pt x="1093" y="937"/>
                  <a:pt x="750" y="1905"/>
                  <a:pt x="0" y="2655"/>
                </a:cubicBezTo>
                <a:lnTo>
                  <a:pt x="0" y="2655"/>
                </a:lnTo>
                <a:cubicBezTo>
                  <a:pt x="1281" y="3905"/>
                  <a:pt x="1281" y="3905"/>
                  <a:pt x="1281" y="3905"/>
                </a:cubicBezTo>
                <a:cubicBezTo>
                  <a:pt x="1281" y="4905"/>
                  <a:pt x="1281" y="4905"/>
                  <a:pt x="1281" y="4905"/>
                </a:cubicBezTo>
                <a:lnTo>
                  <a:pt x="231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060576" y="1567336"/>
            <a:ext cx="1099446" cy="1264943"/>
          </a:xfrm>
          <a:custGeom>
            <a:avLst/>
            <a:gdLst>
              <a:gd name="T0" fmla="*/ 4343 w 5813"/>
              <a:gd name="T1" fmla="*/ 6000 h 6687"/>
              <a:gd name="T2" fmla="*/ 4343 w 5813"/>
              <a:gd name="T3" fmla="*/ 6000 h 6687"/>
              <a:gd name="T4" fmla="*/ 5812 w 5813"/>
              <a:gd name="T5" fmla="*/ 6000 h 6687"/>
              <a:gd name="T6" fmla="*/ 5812 w 5813"/>
              <a:gd name="T7" fmla="*/ 6000 h 6687"/>
              <a:gd name="T8" fmla="*/ 3343 w 5813"/>
              <a:gd name="T9" fmla="*/ 0 h 6687"/>
              <a:gd name="T10" fmla="*/ 0 w 5813"/>
              <a:gd name="T11" fmla="*/ 3344 h 6687"/>
              <a:gd name="T12" fmla="*/ 1093 w 5813"/>
              <a:gd name="T13" fmla="*/ 6000 h 6687"/>
              <a:gd name="T14" fmla="*/ 1093 w 5813"/>
              <a:gd name="T15" fmla="*/ 6000 h 6687"/>
              <a:gd name="T16" fmla="*/ 2906 w 5813"/>
              <a:gd name="T17" fmla="*/ 6000 h 6687"/>
              <a:gd name="T18" fmla="*/ 3625 w 5813"/>
              <a:gd name="T19" fmla="*/ 6686 h 6687"/>
              <a:gd name="T20" fmla="*/ 4343 w 5813"/>
              <a:gd name="T21" fmla="*/ 6000 h 6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6687">
                <a:moveTo>
                  <a:pt x="4343" y="6000"/>
                </a:moveTo>
                <a:lnTo>
                  <a:pt x="4343" y="6000"/>
                </a:lnTo>
                <a:cubicBezTo>
                  <a:pt x="5812" y="6000"/>
                  <a:pt x="5812" y="6000"/>
                  <a:pt x="5812" y="6000"/>
                </a:cubicBezTo>
                <a:lnTo>
                  <a:pt x="5812" y="6000"/>
                </a:lnTo>
                <a:cubicBezTo>
                  <a:pt x="5812" y="3656"/>
                  <a:pt x="4875" y="1531"/>
                  <a:pt x="3343" y="0"/>
                </a:cubicBezTo>
                <a:cubicBezTo>
                  <a:pt x="0" y="3344"/>
                  <a:pt x="0" y="3344"/>
                  <a:pt x="0" y="3344"/>
                </a:cubicBezTo>
                <a:cubicBezTo>
                  <a:pt x="687" y="4000"/>
                  <a:pt x="1093" y="4938"/>
                  <a:pt x="1093" y="6000"/>
                </a:cubicBezTo>
                <a:lnTo>
                  <a:pt x="1093" y="6000"/>
                </a:lnTo>
                <a:cubicBezTo>
                  <a:pt x="2906" y="6000"/>
                  <a:pt x="2906" y="6000"/>
                  <a:pt x="2906" y="6000"/>
                </a:cubicBezTo>
                <a:cubicBezTo>
                  <a:pt x="3625" y="6686"/>
                  <a:pt x="3625" y="6686"/>
                  <a:pt x="3625" y="6686"/>
                </a:cubicBezTo>
                <a:lnTo>
                  <a:pt x="4343" y="60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02915" y="1758980"/>
            <a:ext cx="195197" cy="189407"/>
          </a:xfrm>
          <a:custGeom>
            <a:avLst/>
            <a:gdLst>
              <a:gd name="T0" fmla="*/ 1031 w 1032"/>
              <a:gd name="T1" fmla="*/ 0 h 1001"/>
              <a:gd name="T2" fmla="*/ 968 w 1032"/>
              <a:gd name="T3" fmla="*/ 1000 h 1001"/>
              <a:gd name="T4" fmla="*/ 0 w 1032"/>
              <a:gd name="T5" fmla="*/ 1000 h 1001"/>
              <a:gd name="T6" fmla="*/ 1031 w 1032"/>
              <a:gd name="T7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2" h="1001">
                <a:moveTo>
                  <a:pt x="1031" y="0"/>
                </a:moveTo>
                <a:lnTo>
                  <a:pt x="968" y="1000"/>
                </a:lnTo>
                <a:lnTo>
                  <a:pt x="0" y="1000"/>
                </a:lnTo>
                <a:lnTo>
                  <a:pt x="103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705902" y="1821146"/>
            <a:ext cx="1731752" cy="173220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247741" y="1073236"/>
            <a:ext cx="787988" cy="2055431"/>
            <a:chOff x="2323306" y="2203133"/>
            <a:chExt cx="979488" cy="2554287"/>
          </a:xfrm>
          <a:solidFill>
            <a:schemeClr val="accent2"/>
          </a:solidFill>
        </p:grpSpPr>
        <p:sp>
          <p:nvSpPr>
            <p:cNvPr id="35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6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056056" y="1021822"/>
            <a:ext cx="901853" cy="2055431"/>
            <a:chOff x="5481404" y="1426062"/>
            <a:chExt cx="341669" cy="778503"/>
          </a:xfrm>
          <a:solidFill>
            <a:schemeClr val="accent4"/>
          </a:solidFill>
        </p:grpSpPr>
        <p:sp>
          <p:nvSpPr>
            <p:cNvPr id="38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9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54228" y="3439198"/>
            <a:ext cx="1426852" cy="669400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 defTabSz="457016"/>
            <a:r>
              <a:rPr lang="en-US" sz="375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45%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13769" y="3367048"/>
            <a:ext cx="1404722" cy="669400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 defTabSz="457016"/>
            <a:r>
              <a:rPr lang="en-US" sz="375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55%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25417" y="4063840"/>
            <a:ext cx="1667392" cy="669663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 ipsum dolor sit amet,consectetur adipisicing elit, sed do eiusmod tempor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incididunt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ut.</a:t>
            </a:r>
            <a:endParaRPr lang="en-US" sz="1013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76053" y="4013040"/>
            <a:ext cx="1667392" cy="669663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 ipsum dolor sit amet,consectetur adipisicing elit, sed do eiusmod tempor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incididunt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ut.</a:t>
            </a:r>
            <a:endParaRPr lang="en-US" sz="1013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45695" y="3188597"/>
            <a:ext cx="1029586" cy="294369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6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Men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985343" y="3117477"/>
            <a:ext cx="1029586" cy="294369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6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Women</a:t>
            </a:r>
          </a:p>
        </p:txBody>
      </p:sp>
      <p:sp>
        <p:nvSpPr>
          <p:cNvPr id="54" name="Freeform 9"/>
          <p:cNvSpPr>
            <a:spLocks noChangeArrowheads="1"/>
          </p:cNvSpPr>
          <p:nvPr/>
        </p:nvSpPr>
        <p:spPr bwMode="auto">
          <a:xfrm>
            <a:off x="3946577" y="1367094"/>
            <a:ext cx="346557" cy="346646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5" name="Freeform 17"/>
          <p:cNvSpPr>
            <a:spLocks noChangeArrowheads="1"/>
          </p:cNvSpPr>
          <p:nvPr/>
        </p:nvSpPr>
        <p:spPr bwMode="auto">
          <a:xfrm>
            <a:off x="5547080" y="2041844"/>
            <a:ext cx="375197" cy="375294"/>
          </a:xfrm>
          <a:custGeom>
            <a:avLst/>
            <a:gdLst>
              <a:gd name="T0" fmla="*/ 231 w 461"/>
              <a:gd name="T1" fmla="*/ 9 h 461"/>
              <a:gd name="T2" fmla="*/ 231 w 461"/>
              <a:gd name="T3" fmla="*/ 9 h 461"/>
              <a:gd name="T4" fmla="*/ 0 w 461"/>
              <a:gd name="T5" fmla="*/ 239 h 461"/>
              <a:gd name="T6" fmla="*/ 231 w 461"/>
              <a:gd name="T7" fmla="*/ 460 h 461"/>
              <a:gd name="T8" fmla="*/ 460 w 461"/>
              <a:gd name="T9" fmla="*/ 230 h 461"/>
              <a:gd name="T10" fmla="*/ 231 w 461"/>
              <a:gd name="T11" fmla="*/ 9 h 461"/>
              <a:gd name="T12" fmla="*/ 231 w 461"/>
              <a:gd name="T13" fmla="*/ 372 h 461"/>
              <a:gd name="T14" fmla="*/ 231 w 461"/>
              <a:gd name="T15" fmla="*/ 372 h 461"/>
              <a:gd name="T16" fmla="*/ 221 w 461"/>
              <a:gd name="T17" fmla="*/ 372 h 461"/>
              <a:gd name="T18" fmla="*/ 195 w 461"/>
              <a:gd name="T19" fmla="*/ 336 h 461"/>
              <a:gd name="T20" fmla="*/ 231 w 461"/>
              <a:gd name="T21" fmla="*/ 301 h 461"/>
              <a:gd name="T22" fmla="*/ 231 w 461"/>
              <a:gd name="T23" fmla="*/ 301 h 461"/>
              <a:gd name="T24" fmla="*/ 257 w 461"/>
              <a:gd name="T25" fmla="*/ 336 h 461"/>
              <a:gd name="T26" fmla="*/ 231 w 461"/>
              <a:gd name="T27" fmla="*/ 372 h 461"/>
              <a:gd name="T28" fmla="*/ 310 w 461"/>
              <a:gd name="T29" fmla="*/ 213 h 461"/>
              <a:gd name="T30" fmla="*/ 310 w 461"/>
              <a:gd name="T31" fmla="*/ 213 h 461"/>
              <a:gd name="T32" fmla="*/ 284 w 461"/>
              <a:gd name="T33" fmla="*/ 230 h 461"/>
              <a:gd name="T34" fmla="*/ 266 w 461"/>
              <a:gd name="T35" fmla="*/ 248 h 461"/>
              <a:gd name="T36" fmla="*/ 257 w 461"/>
              <a:gd name="T37" fmla="*/ 257 h 461"/>
              <a:gd name="T38" fmla="*/ 248 w 461"/>
              <a:gd name="T39" fmla="*/ 274 h 461"/>
              <a:gd name="T40" fmla="*/ 248 w 461"/>
              <a:gd name="T41" fmla="*/ 274 h 461"/>
              <a:gd name="T42" fmla="*/ 195 w 461"/>
              <a:gd name="T43" fmla="*/ 274 h 461"/>
              <a:gd name="T44" fmla="*/ 195 w 461"/>
              <a:gd name="T45" fmla="*/ 274 h 461"/>
              <a:gd name="T46" fmla="*/ 204 w 461"/>
              <a:gd name="T47" fmla="*/ 230 h 461"/>
              <a:gd name="T48" fmla="*/ 248 w 461"/>
              <a:gd name="T49" fmla="*/ 204 h 461"/>
              <a:gd name="T50" fmla="*/ 257 w 461"/>
              <a:gd name="T51" fmla="*/ 195 h 461"/>
              <a:gd name="T52" fmla="*/ 266 w 461"/>
              <a:gd name="T53" fmla="*/ 176 h 461"/>
              <a:gd name="T54" fmla="*/ 257 w 461"/>
              <a:gd name="T55" fmla="*/ 150 h 461"/>
              <a:gd name="T56" fmla="*/ 231 w 461"/>
              <a:gd name="T57" fmla="*/ 141 h 461"/>
              <a:gd name="T58" fmla="*/ 204 w 461"/>
              <a:gd name="T59" fmla="*/ 150 h 461"/>
              <a:gd name="T60" fmla="*/ 195 w 461"/>
              <a:gd name="T61" fmla="*/ 176 h 461"/>
              <a:gd name="T62" fmla="*/ 195 w 461"/>
              <a:gd name="T63" fmla="*/ 185 h 461"/>
              <a:gd name="T64" fmla="*/ 142 w 461"/>
              <a:gd name="T65" fmla="*/ 185 h 461"/>
              <a:gd name="T66" fmla="*/ 142 w 461"/>
              <a:gd name="T67" fmla="*/ 176 h 461"/>
              <a:gd name="T68" fmla="*/ 177 w 461"/>
              <a:gd name="T69" fmla="*/ 106 h 461"/>
              <a:gd name="T70" fmla="*/ 231 w 461"/>
              <a:gd name="T71" fmla="*/ 97 h 461"/>
              <a:gd name="T72" fmla="*/ 293 w 461"/>
              <a:gd name="T73" fmla="*/ 115 h 461"/>
              <a:gd name="T74" fmla="*/ 319 w 461"/>
              <a:gd name="T75" fmla="*/ 168 h 461"/>
              <a:gd name="T76" fmla="*/ 310 w 461"/>
              <a:gd name="T77" fmla="*/ 213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1" h="461">
                <a:moveTo>
                  <a:pt x="231" y="9"/>
                </a:moveTo>
                <a:lnTo>
                  <a:pt x="231" y="9"/>
                </a:lnTo>
                <a:cubicBezTo>
                  <a:pt x="97" y="9"/>
                  <a:pt x="0" y="106"/>
                  <a:pt x="0" y="239"/>
                </a:cubicBezTo>
                <a:cubicBezTo>
                  <a:pt x="0" y="363"/>
                  <a:pt x="106" y="460"/>
                  <a:pt x="231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1" y="9"/>
                </a:cubicBezTo>
                <a:close/>
                <a:moveTo>
                  <a:pt x="231" y="372"/>
                </a:moveTo>
                <a:lnTo>
                  <a:pt x="231" y="372"/>
                </a:lnTo>
                <a:cubicBezTo>
                  <a:pt x="221" y="372"/>
                  <a:pt x="221" y="372"/>
                  <a:pt x="221" y="372"/>
                </a:cubicBezTo>
                <a:cubicBezTo>
                  <a:pt x="204" y="372"/>
                  <a:pt x="195" y="354"/>
                  <a:pt x="195" y="336"/>
                </a:cubicBezTo>
                <a:cubicBezTo>
                  <a:pt x="195" y="319"/>
                  <a:pt x="204" y="301"/>
                  <a:pt x="231" y="301"/>
                </a:cubicBezTo>
                <a:lnTo>
                  <a:pt x="231" y="301"/>
                </a:lnTo>
                <a:cubicBezTo>
                  <a:pt x="248" y="310"/>
                  <a:pt x="257" y="319"/>
                  <a:pt x="257" y="336"/>
                </a:cubicBezTo>
                <a:cubicBezTo>
                  <a:pt x="257" y="363"/>
                  <a:pt x="248" y="372"/>
                  <a:pt x="231" y="372"/>
                </a:cubicBezTo>
                <a:close/>
                <a:moveTo>
                  <a:pt x="310" y="213"/>
                </a:moveTo>
                <a:lnTo>
                  <a:pt x="310" y="213"/>
                </a:lnTo>
                <a:cubicBezTo>
                  <a:pt x="301" y="213"/>
                  <a:pt x="293" y="221"/>
                  <a:pt x="284" y="230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57" y="248"/>
                  <a:pt x="257" y="257"/>
                  <a:pt x="257" y="257"/>
                </a:cubicBezTo>
                <a:cubicBezTo>
                  <a:pt x="248" y="266"/>
                  <a:pt x="248" y="266"/>
                  <a:pt x="248" y="274"/>
                </a:cubicBezTo>
                <a:lnTo>
                  <a:pt x="248" y="274"/>
                </a:lnTo>
                <a:cubicBezTo>
                  <a:pt x="195" y="274"/>
                  <a:pt x="195" y="274"/>
                  <a:pt x="195" y="274"/>
                </a:cubicBezTo>
                <a:lnTo>
                  <a:pt x="195" y="274"/>
                </a:lnTo>
                <a:cubicBezTo>
                  <a:pt x="195" y="257"/>
                  <a:pt x="195" y="248"/>
                  <a:pt x="204" y="230"/>
                </a:cubicBezTo>
                <a:cubicBezTo>
                  <a:pt x="221" y="221"/>
                  <a:pt x="248" y="204"/>
                  <a:pt x="248" y="204"/>
                </a:cubicBezTo>
                <a:lnTo>
                  <a:pt x="257" y="195"/>
                </a:lnTo>
                <a:cubicBezTo>
                  <a:pt x="257" y="185"/>
                  <a:pt x="266" y="176"/>
                  <a:pt x="266" y="176"/>
                </a:cubicBezTo>
                <a:cubicBezTo>
                  <a:pt x="266" y="168"/>
                  <a:pt x="257" y="160"/>
                  <a:pt x="257" y="150"/>
                </a:cubicBezTo>
                <a:cubicBezTo>
                  <a:pt x="248" y="141"/>
                  <a:pt x="240" y="141"/>
                  <a:pt x="231" y="141"/>
                </a:cubicBezTo>
                <a:cubicBezTo>
                  <a:pt x="221" y="141"/>
                  <a:pt x="213" y="141"/>
                  <a:pt x="204" y="150"/>
                </a:cubicBezTo>
                <a:cubicBezTo>
                  <a:pt x="195" y="160"/>
                  <a:pt x="195" y="168"/>
                  <a:pt x="195" y="176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41"/>
                  <a:pt x="150" y="123"/>
                  <a:pt x="177" y="106"/>
                </a:cubicBezTo>
                <a:cubicBezTo>
                  <a:pt x="186" y="97"/>
                  <a:pt x="204" y="97"/>
                  <a:pt x="231" y="97"/>
                </a:cubicBezTo>
                <a:cubicBezTo>
                  <a:pt x="257" y="97"/>
                  <a:pt x="275" y="97"/>
                  <a:pt x="293" y="115"/>
                </a:cubicBezTo>
                <a:cubicBezTo>
                  <a:pt x="310" y="123"/>
                  <a:pt x="319" y="141"/>
                  <a:pt x="319" y="168"/>
                </a:cubicBezTo>
                <a:cubicBezTo>
                  <a:pt x="319" y="185"/>
                  <a:pt x="319" y="195"/>
                  <a:pt x="310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6" name="Freeform 24"/>
          <p:cNvSpPr>
            <a:spLocks noChangeArrowheads="1"/>
          </p:cNvSpPr>
          <p:nvPr/>
        </p:nvSpPr>
        <p:spPr bwMode="auto">
          <a:xfrm>
            <a:off x="3227434" y="2957045"/>
            <a:ext cx="403837" cy="320862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7" name="Freeform 29"/>
          <p:cNvSpPr>
            <a:spLocks noChangeArrowheads="1"/>
          </p:cNvSpPr>
          <p:nvPr/>
        </p:nvSpPr>
        <p:spPr bwMode="auto">
          <a:xfrm>
            <a:off x="3875380" y="3601954"/>
            <a:ext cx="360878" cy="372431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8" name="Freeform 74"/>
          <p:cNvSpPr>
            <a:spLocks noChangeArrowheads="1"/>
          </p:cNvSpPr>
          <p:nvPr/>
        </p:nvSpPr>
        <p:spPr bwMode="auto">
          <a:xfrm>
            <a:off x="4872289" y="1358149"/>
            <a:ext cx="375198" cy="332324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9" name="Freeform 102"/>
          <p:cNvSpPr>
            <a:spLocks noChangeArrowheads="1"/>
          </p:cNvSpPr>
          <p:nvPr/>
        </p:nvSpPr>
        <p:spPr bwMode="auto">
          <a:xfrm>
            <a:off x="5492823" y="3068004"/>
            <a:ext cx="400975" cy="360971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0" name="Freeform 116"/>
          <p:cNvSpPr>
            <a:spLocks noChangeArrowheads="1"/>
          </p:cNvSpPr>
          <p:nvPr/>
        </p:nvSpPr>
        <p:spPr bwMode="auto">
          <a:xfrm>
            <a:off x="3248914" y="1996992"/>
            <a:ext cx="360878" cy="372431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" name="Freeform 20"/>
          <p:cNvSpPr>
            <a:spLocks noChangeArrowheads="1"/>
          </p:cNvSpPr>
          <p:nvPr/>
        </p:nvSpPr>
        <p:spPr bwMode="auto">
          <a:xfrm>
            <a:off x="4862847" y="3627952"/>
            <a:ext cx="302840" cy="307217"/>
          </a:xfrm>
          <a:custGeom>
            <a:avLst/>
            <a:gdLst>
              <a:gd name="T0" fmla="*/ 469 w 497"/>
              <a:gd name="T1" fmla="*/ 8 h 505"/>
              <a:gd name="T2" fmla="*/ 469 w 497"/>
              <a:gd name="T3" fmla="*/ 8 h 505"/>
              <a:gd name="T4" fmla="*/ 452 w 497"/>
              <a:gd name="T5" fmla="*/ 0 h 505"/>
              <a:gd name="T6" fmla="*/ 443 w 497"/>
              <a:gd name="T7" fmla="*/ 17 h 505"/>
              <a:gd name="T8" fmla="*/ 381 w 497"/>
              <a:gd name="T9" fmla="*/ 168 h 505"/>
              <a:gd name="T10" fmla="*/ 372 w 497"/>
              <a:gd name="T11" fmla="*/ 141 h 505"/>
              <a:gd name="T12" fmla="*/ 346 w 497"/>
              <a:gd name="T13" fmla="*/ 132 h 505"/>
              <a:gd name="T14" fmla="*/ 265 w 497"/>
              <a:gd name="T15" fmla="*/ 132 h 505"/>
              <a:gd name="T16" fmla="*/ 240 w 497"/>
              <a:gd name="T17" fmla="*/ 141 h 505"/>
              <a:gd name="T18" fmla="*/ 9 w 497"/>
              <a:gd name="T19" fmla="*/ 300 h 505"/>
              <a:gd name="T20" fmla="*/ 9 w 497"/>
              <a:gd name="T21" fmla="*/ 336 h 505"/>
              <a:gd name="T22" fmla="*/ 106 w 497"/>
              <a:gd name="T23" fmla="*/ 486 h 505"/>
              <a:gd name="T24" fmla="*/ 142 w 497"/>
              <a:gd name="T25" fmla="*/ 495 h 505"/>
              <a:gd name="T26" fmla="*/ 372 w 497"/>
              <a:gd name="T27" fmla="*/ 327 h 505"/>
              <a:gd name="T28" fmla="*/ 390 w 497"/>
              <a:gd name="T29" fmla="*/ 309 h 505"/>
              <a:gd name="T30" fmla="*/ 416 w 497"/>
              <a:gd name="T31" fmla="*/ 229 h 505"/>
              <a:gd name="T32" fmla="*/ 408 w 497"/>
              <a:gd name="T33" fmla="*/ 203 h 505"/>
              <a:gd name="T34" fmla="*/ 399 w 497"/>
              <a:gd name="T35" fmla="*/ 185 h 505"/>
              <a:gd name="T36" fmla="*/ 469 w 497"/>
              <a:gd name="T37" fmla="*/ 8 h 505"/>
              <a:gd name="T38" fmla="*/ 363 w 497"/>
              <a:gd name="T39" fmla="*/ 247 h 505"/>
              <a:gd name="T40" fmla="*/ 363 w 497"/>
              <a:gd name="T41" fmla="*/ 247 h 505"/>
              <a:gd name="T42" fmla="*/ 310 w 497"/>
              <a:gd name="T43" fmla="*/ 229 h 505"/>
              <a:gd name="T44" fmla="*/ 319 w 497"/>
              <a:gd name="T45" fmla="*/ 176 h 505"/>
              <a:gd name="T46" fmla="*/ 363 w 497"/>
              <a:gd name="T47" fmla="*/ 176 h 505"/>
              <a:gd name="T48" fmla="*/ 355 w 497"/>
              <a:gd name="T49" fmla="*/ 185 h 505"/>
              <a:gd name="T50" fmla="*/ 346 w 497"/>
              <a:gd name="T51" fmla="*/ 203 h 505"/>
              <a:gd name="T52" fmla="*/ 355 w 497"/>
              <a:gd name="T53" fmla="*/ 212 h 505"/>
              <a:gd name="T54" fmla="*/ 363 w 497"/>
              <a:gd name="T55" fmla="*/ 212 h 505"/>
              <a:gd name="T56" fmla="*/ 381 w 497"/>
              <a:gd name="T57" fmla="*/ 203 h 505"/>
              <a:gd name="T58" fmla="*/ 363 w 497"/>
              <a:gd name="T59" fmla="*/ 247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AA70EC8-BF5C-4937-AC14-CCB0352D8857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09A9D9B-0E52-45A1-9072-501FC637B57A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71FCF64E-CF37-48F6-907D-1EF6A52EF28C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70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98951" y="3709076"/>
            <a:ext cx="1682467" cy="5807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94167" y="3709076"/>
            <a:ext cx="1645490" cy="5807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33999" y="3706232"/>
            <a:ext cx="1643147" cy="6091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72445" y="3702629"/>
            <a:ext cx="1645493" cy="640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1" rIns="91404" bIns="45701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4872" y="3157857"/>
            <a:ext cx="165654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457016"/>
            <a:r>
              <a:rPr lang="en-US" sz="18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Jane Doe</a:t>
            </a:r>
          </a:p>
          <a:p>
            <a:pPr algn="ctr" defTabSz="457016"/>
            <a:r>
              <a:rPr lang="en-US" sz="9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CEO &amp; Co-Founder</a:t>
            </a:r>
            <a:endParaRPr lang="en-US" sz="12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4166" y="3170278"/>
            <a:ext cx="164549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457016"/>
            <a:r>
              <a:rPr lang="en-US" sz="18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Mark Doe</a:t>
            </a:r>
          </a:p>
          <a:p>
            <a:pPr algn="ctr" defTabSz="457016"/>
            <a:r>
              <a:rPr lang="en-US" sz="9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Co-Founder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31653" y="3177112"/>
            <a:ext cx="164549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457016"/>
            <a:r>
              <a:rPr lang="en-US" sz="18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John Doe</a:t>
            </a:r>
          </a:p>
          <a:p>
            <a:pPr algn="ctr" defTabSz="457016"/>
            <a:r>
              <a:rPr lang="en-US" sz="9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Marketing Manager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72446" y="3177470"/>
            <a:ext cx="164549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457016"/>
            <a:r>
              <a:rPr lang="en-US" sz="18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Anna Doe</a:t>
            </a:r>
          </a:p>
          <a:p>
            <a:pPr algn="ctr" defTabSz="457016"/>
            <a:r>
              <a:rPr lang="en-US" sz="900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eCommerce</a:t>
            </a:r>
            <a:r>
              <a:rPr lang="en-US" sz="9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Manager</a:t>
            </a:r>
          </a:p>
        </p:txBody>
      </p:sp>
      <p:sp>
        <p:nvSpPr>
          <p:cNvPr id="27" name="Freeform 132"/>
          <p:cNvSpPr>
            <a:spLocks noChangeArrowheads="1"/>
          </p:cNvSpPr>
          <p:nvPr/>
        </p:nvSpPr>
        <p:spPr bwMode="auto">
          <a:xfrm>
            <a:off x="1952225" y="3893570"/>
            <a:ext cx="201126" cy="201179"/>
          </a:xfrm>
          <a:custGeom>
            <a:avLst/>
            <a:gdLst>
              <a:gd name="T0" fmla="*/ 0 w 2401"/>
              <a:gd name="T1" fmla="*/ 2400 h 2401"/>
              <a:gd name="T2" fmla="*/ 2400 w 2401"/>
              <a:gd name="T3" fmla="*/ 2400 h 2401"/>
              <a:gd name="T4" fmla="*/ 2400 w 2401"/>
              <a:gd name="T5" fmla="*/ 0 h 2401"/>
              <a:gd name="T6" fmla="*/ 0 w 2401"/>
              <a:gd name="T7" fmla="*/ 0 h 2401"/>
              <a:gd name="T8" fmla="*/ 0 w 2401"/>
              <a:gd name="T9" fmla="*/ 2400 h 2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01">
                <a:moveTo>
                  <a:pt x="0" y="2400"/>
                </a:moveTo>
                <a:lnTo>
                  <a:pt x="2400" y="2400"/>
                </a:lnTo>
                <a:lnTo>
                  <a:pt x="2400" y="0"/>
                </a:lnTo>
                <a:lnTo>
                  <a:pt x="0" y="0"/>
                </a:lnTo>
                <a:lnTo>
                  <a:pt x="0" y="24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Freeform 133"/>
          <p:cNvSpPr>
            <a:spLocks noChangeArrowheads="1"/>
          </p:cNvSpPr>
          <p:nvPr/>
        </p:nvSpPr>
        <p:spPr bwMode="auto">
          <a:xfrm>
            <a:off x="1996692" y="3939897"/>
            <a:ext cx="108866" cy="108894"/>
          </a:xfrm>
          <a:custGeom>
            <a:avLst/>
            <a:gdLst>
              <a:gd name="T0" fmla="*/ 651 w 814"/>
              <a:gd name="T1" fmla="*/ 0 h 814"/>
              <a:gd name="T2" fmla="*/ 651 w 814"/>
              <a:gd name="T3" fmla="*/ 0 h 814"/>
              <a:gd name="T4" fmla="*/ 162 w 814"/>
              <a:gd name="T5" fmla="*/ 0 h 814"/>
              <a:gd name="T6" fmla="*/ 0 w 814"/>
              <a:gd name="T7" fmla="*/ 162 h 814"/>
              <a:gd name="T8" fmla="*/ 0 w 814"/>
              <a:gd name="T9" fmla="*/ 325 h 814"/>
              <a:gd name="T10" fmla="*/ 0 w 814"/>
              <a:gd name="T11" fmla="*/ 651 h 814"/>
              <a:gd name="T12" fmla="*/ 162 w 814"/>
              <a:gd name="T13" fmla="*/ 813 h 814"/>
              <a:gd name="T14" fmla="*/ 651 w 814"/>
              <a:gd name="T15" fmla="*/ 813 h 814"/>
              <a:gd name="T16" fmla="*/ 813 w 814"/>
              <a:gd name="T17" fmla="*/ 651 h 814"/>
              <a:gd name="T18" fmla="*/ 813 w 814"/>
              <a:gd name="T19" fmla="*/ 325 h 814"/>
              <a:gd name="T20" fmla="*/ 813 w 814"/>
              <a:gd name="T21" fmla="*/ 162 h 814"/>
              <a:gd name="T22" fmla="*/ 651 w 814"/>
              <a:gd name="T23" fmla="*/ 0 h 814"/>
              <a:gd name="T24" fmla="*/ 712 w 814"/>
              <a:gd name="T25" fmla="*/ 101 h 814"/>
              <a:gd name="T26" fmla="*/ 712 w 814"/>
              <a:gd name="T27" fmla="*/ 101 h 814"/>
              <a:gd name="T28" fmla="*/ 712 w 814"/>
              <a:gd name="T29" fmla="*/ 101 h 814"/>
              <a:gd name="T30" fmla="*/ 712 w 814"/>
              <a:gd name="T31" fmla="*/ 101 h 814"/>
              <a:gd name="T32" fmla="*/ 712 w 814"/>
              <a:gd name="T33" fmla="*/ 224 h 814"/>
              <a:gd name="T34" fmla="*/ 590 w 814"/>
              <a:gd name="T35" fmla="*/ 224 h 814"/>
              <a:gd name="T36" fmla="*/ 590 w 814"/>
              <a:gd name="T37" fmla="*/ 101 h 814"/>
              <a:gd name="T38" fmla="*/ 712 w 814"/>
              <a:gd name="T39" fmla="*/ 101 h 814"/>
              <a:gd name="T40" fmla="*/ 285 w 814"/>
              <a:gd name="T41" fmla="*/ 325 h 814"/>
              <a:gd name="T42" fmla="*/ 285 w 814"/>
              <a:gd name="T43" fmla="*/ 325 h 814"/>
              <a:gd name="T44" fmla="*/ 406 w 814"/>
              <a:gd name="T45" fmla="*/ 264 h 814"/>
              <a:gd name="T46" fmla="*/ 529 w 814"/>
              <a:gd name="T47" fmla="*/ 325 h 814"/>
              <a:gd name="T48" fmla="*/ 549 w 814"/>
              <a:gd name="T49" fmla="*/ 407 h 814"/>
              <a:gd name="T50" fmla="*/ 406 w 814"/>
              <a:gd name="T51" fmla="*/ 549 h 814"/>
              <a:gd name="T52" fmla="*/ 265 w 814"/>
              <a:gd name="T53" fmla="*/ 407 h 814"/>
              <a:gd name="T54" fmla="*/ 285 w 814"/>
              <a:gd name="T55" fmla="*/ 325 h 814"/>
              <a:gd name="T56" fmla="*/ 732 w 814"/>
              <a:gd name="T57" fmla="*/ 651 h 814"/>
              <a:gd name="T58" fmla="*/ 732 w 814"/>
              <a:gd name="T59" fmla="*/ 651 h 814"/>
              <a:gd name="T60" fmla="*/ 651 w 814"/>
              <a:gd name="T61" fmla="*/ 732 h 814"/>
              <a:gd name="T62" fmla="*/ 162 w 814"/>
              <a:gd name="T63" fmla="*/ 732 h 814"/>
              <a:gd name="T64" fmla="*/ 81 w 814"/>
              <a:gd name="T65" fmla="*/ 651 h 814"/>
              <a:gd name="T66" fmla="*/ 81 w 814"/>
              <a:gd name="T67" fmla="*/ 325 h 814"/>
              <a:gd name="T68" fmla="*/ 203 w 814"/>
              <a:gd name="T69" fmla="*/ 325 h 814"/>
              <a:gd name="T70" fmla="*/ 183 w 814"/>
              <a:gd name="T71" fmla="*/ 407 h 814"/>
              <a:gd name="T72" fmla="*/ 406 w 814"/>
              <a:gd name="T73" fmla="*/ 631 h 814"/>
              <a:gd name="T74" fmla="*/ 630 w 814"/>
              <a:gd name="T75" fmla="*/ 407 h 814"/>
              <a:gd name="T76" fmla="*/ 610 w 814"/>
              <a:gd name="T77" fmla="*/ 325 h 814"/>
              <a:gd name="T78" fmla="*/ 732 w 814"/>
              <a:gd name="T79" fmla="*/ 325 h 814"/>
              <a:gd name="T80" fmla="*/ 732 w 814"/>
              <a:gd name="T81" fmla="*/ 651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4" h="814">
                <a:moveTo>
                  <a:pt x="651" y="0"/>
                </a:moveTo>
                <a:lnTo>
                  <a:pt x="651" y="0"/>
                </a:lnTo>
                <a:cubicBezTo>
                  <a:pt x="162" y="0"/>
                  <a:pt x="162" y="0"/>
                  <a:pt x="162" y="0"/>
                </a:cubicBezTo>
                <a:cubicBezTo>
                  <a:pt x="81" y="0"/>
                  <a:pt x="0" y="61"/>
                  <a:pt x="0" y="16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651"/>
                  <a:pt x="0" y="651"/>
                  <a:pt x="0" y="651"/>
                </a:cubicBezTo>
                <a:cubicBezTo>
                  <a:pt x="0" y="732"/>
                  <a:pt x="81" y="813"/>
                  <a:pt x="162" y="813"/>
                </a:cubicBezTo>
                <a:cubicBezTo>
                  <a:pt x="651" y="813"/>
                  <a:pt x="651" y="813"/>
                  <a:pt x="651" y="813"/>
                </a:cubicBezTo>
                <a:cubicBezTo>
                  <a:pt x="753" y="813"/>
                  <a:pt x="813" y="732"/>
                  <a:pt x="813" y="651"/>
                </a:cubicBezTo>
                <a:cubicBezTo>
                  <a:pt x="813" y="325"/>
                  <a:pt x="813" y="325"/>
                  <a:pt x="813" y="325"/>
                </a:cubicBezTo>
                <a:cubicBezTo>
                  <a:pt x="813" y="162"/>
                  <a:pt x="813" y="162"/>
                  <a:pt x="813" y="162"/>
                </a:cubicBezTo>
                <a:cubicBezTo>
                  <a:pt x="813" y="61"/>
                  <a:pt x="753" y="0"/>
                  <a:pt x="651" y="0"/>
                </a:cubicBezTo>
                <a:close/>
                <a:moveTo>
                  <a:pt x="712" y="101"/>
                </a:moveTo>
                <a:lnTo>
                  <a:pt x="712" y="101"/>
                </a:lnTo>
                <a:lnTo>
                  <a:pt x="712" y="101"/>
                </a:lnTo>
                <a:lnTo>
                  <a:pt x="712" y="101"/>
                </a:lnTo>
                <a:cubicBezTo>
                  <a:pt x="712" y="224"/>
                  <a:pt x="712" y="224"/>
                  <a:pt x="712" y="224"/>
                </a:cubicBezTo>
                <a:cubicBezTo>
                  <a:pt x="590" y="224"/>
                  <a:pt x="590" y="224"/>
                  <a:pt x="590" y="224"/>
                </a:cubicBezTo>
                <a:cubicBezTo>
                  <a:pt x="590" y="101"/>
                  <a:pt x="590" y="101"/>
                  <a:pt x="590" y="101"/>
                </a:cubicBezTo>
                <a:lnTo>
                  <a:pt x="712" y="101"/>
                </a:lnTo>
                <a:close/>
                <a:moveTo>
                  <a:pt x="285" y="325"/>
                </a:moveTo>
                <a:lnTo>
                  <a:pt x="285" y="325"/>
                </a:lnTo>
                <a:cubicBezTo>
                  <a:pt x="325" y="284"/>
                  <a:pt x="366" y="264"/>
                  <a:pt x="406" y="264"/>
                </a:cubicBezTo>
                <a:cubicBezTo>
                  <a:pt x="447" y="264"/>
                  <a:pt x="509" y="284"/>
                  <a:pt x="529" y="325"/>
                </a:cubicBezTo>
                <a:cubicBezTo>
                  <a:pt x="549" y="345"/>
                  <a:pt x="549" y="366"/>
                  <a:pt x="549" y="407"/>
                </a:cubicBezTo>
                <a:cubicBezTo>
                  <a:pt x="549" y="488"/>
                  <a:pt x="488" y="549"/>
                  <a:pt x="406" y="549"/>
                </a:cubicBezTo>
                <a:cubicBezTo>
                  <a:pt x="325" y="549"/>
                  <a:pt x="265" y="488"/>
                  <a:pt x="265" y="407"/>
                </a:cubicBezTo>
                <a:cubicBezTo>
                  <a:pt x="265" y="366"/>
                  <a:pt x="285" y="345"/>
                  <a:pt x="285" y="325"/>
                </a:cubicBezTo>
                <a:close/>
                <a:moveTo>
                  <a:pt x="732" y="651"/>
                </a:moveTo>
                <a:lnTo>
                  <a:pt x="732" y="651"/>
                </a:lnTo>
                <a:cubicBezTo>
                  <a:pt x="732" y="691"/>
                  <a:pt x="692" y="732"/>
                  <a:pt x="651" y="732"/>
                </a:cubicBezTo>
                <a:cubicBezTo>
                  <a:pt x="162" y="732"/>
                  <a:pt x="162" y="732"/>
                  <a:pt x="162" y="732"/>
                </a:cubicBezTo>
                <a:cubicBezTo>
                  <a:pt x="122" y="732"/>
                  <a:pt x="81" y="691"/>
                  <a:pt x="81" y="651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45"/>
                  <a:pt x="183" y="366"/>
                  <a:pt x="183" y="407"/>
                </a:cubicBezTo>
                <a:cubicBezTo>
                  <a:pt x="183" y="528"/>
                  <a:pt x="285" y="631"/>
                  <a:pt x="406" y="631"/>
                </a:cubicBezTo>
                <a:cubicBezTo>
                  <a:pt x="529" y="631"/>
                  <a:pt x="630" y="528"/>
                  <a:pt x="630" y="407"/>
                </a:cubicBezTo>
                <a:cubicBezTo>
                  <a:pt x="630" y="366"/>
                  <a:pt x="630" y="345"/>
                  <a:pt x="610" y="325"/>
                </a:cubicBezTo>
                <a:cubicBezTo>
                  <a:pt x="732" y="325"/>
                  <a:pt x="732" y="325"/>
                  <a:pt x="732" y="325"/>
                </a:cubicBezTo>
                <a:lnTo>
                  <a:pt x="732" y="6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Freeform 138"/>
          <p:cNvSpPr>
            <a:spLocks noChangeArrowheads="1"/>
          </p:cNvSpPr>
          <p:nvPr/>
        </p:nvSpPr>
        <p:spPr bwMode="auto">
          <a:xfrm>
            <a:off x="2174840" y="3892852"/>
            <a:ext cx="202974" cy="203027"/>
          </a:xfrm>
          <a:custGeom>
            <a:avLst/>
            <a:gdLst>
              <a:gd name="T0" fmla="*/ 0 w 2422"/>
              <a:gd name="T1" fmla="*/ 2422 h 2423"/>
              <a:gd name="T2" fmla="*/ 2421 w 2422"/>
              <a:gd name="T3" fmla="*/ 2422 h 2423"/>
              <a:gd name="T4" fmla="*/ 2421 w 2422"/>
              <a:gd name="T5" fmla="*/ 0 h 2423"/>
              <a:gd name="T6" fmla="*/ 0 w 2422"/>
              <a:gd name="T7" fmla="*/ 0 h 2423"/>
              <a:gd name="T8" fmla="*/ 0 w 2422"/>
              <a:gd name="T9" fmla="*/ 2422 h 2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2" h="2423">
                <a:moveTo>
                  <a:pt x="0" y="2422"/>
                </a:moveTo>
                <a:lnTo>
                  <a:pt x="2421" y="2422"/>
                </a:lnTo>
                <a:lnTo>
                  <a:pt x="2421" y="0"/>
                </a:lnTo>
                <a:lnTo>
                  <a:pt x="0" y="0"/>
                </a:lnTo>
                <a:lnTo>
                  <a:pt x="0" y="2422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6" name="Freeform 139"/>
          <p:cNvSpPr>
            <a:spLocks noChangeArrowheads="1"/>
          </p:cNvSpPr>
          <p:nvPr/>
        </p:nvSpPr>
        <p:spPr bwMode="auto">
          <a:xfrm>
            <a:off x="2221155" y="3931981"/>
            <a:ext cx="108866" cy="100653"/>
          </a:xfrm>
          <a:custGeom>
            <a:avLst/>
            <a:gdLst>
              <a:gd name="T0" fmla="*/ 184 w 815"/>
              <a:gd name="T1" fmla="*/ 753 h 754"/>
              <a:gd name="T2" fmla="*/ 184 w 815"/>
              <a:gd name="T3" fmla="*/ 753 h 754"/>
              <a:gd name="T4" fmla="*/ 21 w 815"/>
              <a:gd name="T5" fmla="*/ 753 h 754"/>
              <a:gd name="T6" fmla="*/ 21 w 815"/>
              <a:gd name="T7" fmla="*/ 244 h 754"/>
              <a:gd name="T8" fmla="*/ 184 w 815"/>
              <a:gd name="T9" fmla="*/ 244 h 754"/>
              <a:gd name="T10" fmla="*/ 184 w 815"/>
              <a:gd name="T11" fmla="*/ 753 h 754"/>
              <a:gd name="T12" fmla="*/ 102 w 815"/>
              <a:gd name="T13" fmla="*/ 183 h 754"/>
              <a:gd name="T14" fmla="*/ 102 w 815"/>
              <a:gd name="T15" fmla="*/ 183 h 754"/>
              <a:gd name="T16" fmla="*/ 102 w 815"/>
              <a:gd name="T17" fmla="*/ 183 h 754"/>
              <a:gd name="T18" fmla="*/ 0 w 815"/>
              <a:gd name="T19" fmla="*/ 102 h 754"/>
              <a:gd name="T20" fmla="*/ 102 w 815"/>
              <a:gd name="T21" fmla="*/ 0 h 754"/>
              <a:gd name="T22" fmla="*/ 204 w 815"/>
              <a:gd name="T23" fmla="*/ 102 h 754"/>
              <a:gd name="T24" fmla="*/ 102 w 815"/>
              <a:gd name="T25" fmla="*/ 183 h 754"/>
              <a:gd name="T26" fmla="*/ 814 w 815"/>
              <a:gd name="T27" fmla="*/ 753 h 754"/>
              <a:gd name="T28" fmla="*/ 814 w 815"/>
              <a:gd name="T29" fmla="*/ 753 h 754"/>
              <a:gd name="T30" fmla="*/ 631 w 815"/>
              <a:gd name="T31" fmla="*/ 753 h 754"/>
              <a:gd name="T32" fmla="*/ 631 w 815"/>
              <a:gd name="T33" fmla="*/ 489 h 754"/>
              <a:gd name="T34" fmla="*/ 550 w 815"/>
              <a:gd name="T35" fmla="*/ 387 h 754"/>
              <a:gd name="T36" fmla="*/ 468 w 815"/>
              <a:gd name="T37" fmla="*/ 448 h 754"/>
              <a:gd name="T38" fmla="*/ 448 w 815"/>
              <a:gd name="T39" fmla="*/ 489 h 754"/>
              <a:gd name="T40" fmla="*/ 448 w 815"/>
              <a:gd name="T41" fmla="*/ 753 h 754"/>
              <a:gd name="T42" fmla="*/ 285 w 815"/>
              <a:gd name="T43" fmla="*/ 753 h 754"/>
              <a:gd name="T44" fmla="*/ 285 w 815"/>
              <a:gd name="T45" fmla="*/ 244 h 754"/>
              <a:gd name="T46" fmla="*/ 448 w 815"/>
              <a:gd name="T47" fmla="*/ 244 h 754"/>
              <a:gd name="T48" fmla="*/ 448 w 815"/>
              <a:gd name="T49" fmla="*/ 326 h 754"/>
              <a:gd name="T50" fmla="*/ 611 w 815"/>
              <a:gd name="T51" fmla="*/ 244 h 754"/>
              <a:gd name="T52" fmla="*/ 814 w 815"/>
              <a:gd name="T53" fmla="*/ 468 h 754"/>
              <a:gd name="T54" fmla="*/ 814 w 815"/>
              <a:gd name="T55" fmla="*/ 75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15" h="754">
                <a:moveTo>
                  <a:pt x="184" y="753"/>
                </a:moveTo>
                <a:lnTo>
                  <a:pt x="184" y="753"/>
                </a:lnTo>
                <a:cubicBezTo>
                  <a:pt x="21" y="753"/>
                  <a:pt x="21" y="753"/>
                  <a:pt x="21" y="753"/>
                </a:cubicBezTo>
                <a:cubicBezTo>
                  <a:pt x="21" y="244"/>
                  <a:pt x="21" y="244"/>
                  <a:pt x="21" y="244"/>
                </a:cubicBezTo>
                <a:cubicBezTo>
                  <a:pt x="184" y="244"/>
                  <a:pt x="184" y="244"/>
                  <a:pt x="184" y="244"/>
                </a:cubicBezTo>
                <a:lnTo>
                  <a:pt x="184" y="753"/>
                </a:lnTo>
                <a:close/>
                <a:moveTo>
                  <a:pt x="102" y="183"/>
                </a:moveTo>
                <a:lnTo>
                  <a:pt x="102" y="183"/>
                </a:lnTo>
                <a:lnTo>
                  <a:pt x="102" y="183"/>
                </a:lnTo>
                <a:cubicBezTo>
                  <a:pt x="41" y="183"/>
                  <a:pt x="0" y="143"/>
                  <a:pt x="0" y="102"/>
                </a:cubicBezTo>
                <a:cubicBezTo>
                  <a:pt x="0" y="41"/>
                  <a:pt x="41" y="0"/>
                  <a:pt x="102" y="0"/>
                </a:cubicBezTo>
                <a:cubicBezTo>
                  <a:pt x="163" y="0"/>
                  <a:pt x="184" y="41"/>
                  <a:pt x="204" y="102"/>
                </a:cubicBezTo>
                <a:cubicBezTo>
                  <a:pt x="204" y="143"/>
                  <a:pt x="163" y="183"/>
                  <a:pt x="102" y="183"/>
                </a:cubicBezTo>
                <a:close/>
                <a:moveTo>
                  <a:pt x="814" y="753"/>
                </a:moveTo>
                <a:lnTo>
                  <a:pt x="814" y="753"/>
                </a:lnTo>
                <a:cubicBezTo>
                  <a:pt x="631" y="753"/>
                  <a:pt x="631" y="753"/>
                  <a:pt x="631" y="753"/>
                </a:cubicBezTo>
                <a:cubicBezTo>
                  <a:pt x="631" y="489"/>
                  <a:pt x="631" y="489"/>
                  <a:pt x="631" y="489"/>
                </a:cubicBezTo>
                <a:cubicBezTo>
                  <a:pt x="631" y="427"/>
                  <a:pt x="611" y="387"/>
                  <a:pt x="550" y="387"/>
                </a:cubicBezTo>
                <a:cubicBezTo>
                  <a:pt x="509" y="387"/>
                  <a:pt x="468" y="407"/>
                  <a:pt x="468" y="448"/>
                </a:cubicBezTo>
                <a:cubicBezTo>
                  <a:pt x="448" y="448"/>
                  <a:pt x="448" y="468"/>
                  <a:pt x="448" y="489"/>
                </a:cubicBezTo>
                <a:cubicBezTo>
                  <a:pt x="448" y="753"/>
                  <a:pt x="448" y="753"/>
                  <a:pt x="448" y="753"/>
                </a:cubicBezTo>
                <a:cubicBezTo>
                  <a:pt x="285" y="753"/>
                  <a:pt x="285" y="753"/>
                  <a:pt x="285" y="753"/>
                </a:cubicBezTo>
                <a:cubicBezTo>
                  <a:pt x="285" y="753"/>
                  <a:pt x="285" y="285"/>
                  <a:pt x="285" y="244"/>
                </a:cubicBezTo>
                <a:cubicBezTo>
                  <a:pt x="448" y="244"/>
                  <a:pt x="448" y="244"/>
                  <a:pt x="448" y="244"/>
                </a:cubicBezTo>
                <a:cubicBezTo>
                  <a:pt x="448" y="326"/>
                  <a:pt x="448" y="326"/>
                  <a:pt x="448" y="326"/>
                </a:cubicBezTo>
                <a:cubicBezTo>
                  <a:pt x="468" y="285"/>
                  <a:pt x="530" y="244"/>
                  <a:pt x="611" y="244"/>
                </a:cubicBezTo>
                <a:cubicBezTo>
                  <a:pt x="733" y="244"/>
                  <a:pt x="814" y="326"/>
                  <a:pt x="814" y="468"/>
                </a:cubicBezTo>
                <a:lnTo>
                  <a:pt x="814" y="7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Freeform 152"/>
          <p:cNvSpPr>
            <a:spLocks noChangeArrowheads="1"/>
          </p:cNvSpPr>
          <p:nvPr/>
        </p:nvSpPr>
        <p:spPr bwMode="auto">
          <a:xfrm>
            <a:off x="1729633" y="3891720"/>
            <a:ext cx="201126" cy="203028"/>
          </a:xfrm>
          <a:custGeom>
            <a:avLst/>
            <a:gdLst>
              <a:gd name="T0" fmla="*/ 0 w 2401"/>
              <a:gd name="T1" fmla="*/ 2421 h 2422"/>
              <a:gd name="T2" fmla="*/ 2400 w 2401"/>
              <a:gd name="T3" fmla="*/ 2421 h 2422"/>
              <a:gd name="T4" fmla="*/ 2400 w 2401"/>
              <a:gd name="T5" fmla="*/ 0 h 2422"/>
              <a:gd name="T6" fmla="*/ 0 w 2401"/>
              <a:gd name="T7" fmla="*/ 0 h 2422"/>
              <a:gd name="T8" fmla="*/ 0 w 2401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22">
                <a:moveTo>
                  <a:pt x="0" y="2421"/>
                </a:moveTo>
                <a:lnTo>
                  <a:pt x="2400" y="2421"/>
                </a:lnTo>
                <a:lnTo>
                  <a:pt x="2400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Freeform 153"/>
          <p:cNvSpPr>
            <a:spLocks noChangeArrowheads="1"/>
          </p:cNvSpPr>
          <p:nvPr/>
        </p:nvSpPr>
        <p:spPr bwMode="auto">
          <a:xfrm>
            <a:off x="1803127" y="3934667"/>
            <a:ext cx="54139" cy="117135"/>
          </a:xfrm>
          <a:custGeom>
            <a:avLst/>
            <a:gdLst>
              <a:gd name="T0" fmla="*/ 406 w 407"/>
              <a:gd name="T1" fmla="*/ 285 h 876"/>
              <a:gd name="T2" fmla="*/ 406 w 407"/>
              <a:gd name="T3" fmla="*/ 285 h 876"/>
              <a:gd name="T4" fmla="*/ 264 w 407"/>
              <a:gd name="T5" fmla="*/ 285 h 876"/>
              <a:gd name="T6" fmla="*/ 264 w 407"/>
              <a:gd name="T7" fmla="*/ 204 h 876"/>
              <a:gd name="T8" fmla="*/ 305 w 407"/>
              <a:gd name="T9" fmla="*/ 163 h 876"/>
              <a:gd name="T10" fmla="*/ 406 w 407"/>
              <a:gd name="T11" fmla="*/ 163 h 876"/>
              <a:gd name="T12" fmla="*/ 406 w 407"/>
              <a:gd name="T13" fmla="*/ 0 h 876"/>
              <a:gd name="T14" fmla="*/ 264 w 407"/>
              <a:gd name="T15" fmla="*/ 0 h 876"/>
              <a:gd name="T16" fmla="*/ 81 w 407"/>
              <a:gd name="T17" fmla="*/ 183 h 876"/>
              <a:gd name="T18" fmla="*/ 81 w 407"/>
              <a:gd name="T19" fmla="*/ 285 h 876"/>
              <a:gd name="T20" fmla="*/ 0 w 407"/>
              <a:gd name="T21" fmla="*/ 285 h 876"/>
              <a:gd name="T22" fmla="*/ 0 w 407"/>
              <a:gd name="T23" fmla="*/ 427 h 876"/>
              <a:gd name="T24" fmla="*/ 81 w 407"/>
              <a:gd name="T25" fmla="*/ 427 h 876"/>
              <a:gd name="T26" fmla="*/ 81 w 407"/>
              <a:gd name="T27" fmla="*/ 875 h 876"/>
              <a:gd name="T28" fmla="*/ 264 w 407"/>
              <a:gd name="T29" fmla="*/ 875 h 876"/>
              <a:gd name="T30" fmla="*/ 264 w 407"/>
              <a:gd name="T31" fmla="*/ 427 h 876"/>
              <a:gd name="T32" fmla="*/ 386 w 407"/>
              <a:gd name="T33" fmla="*/ 427 h 876"/>
              <a:gd name="T34" fmla="*/ 406 w 407"/>
              <a:gd name="T35" fmla="*/ 285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7" h="876">
                <a:moveTo>
                  <a:pt x="406" y="285"/>
                </a:moveTo>
                <a:lnTo>
                  <a:pt x="406" y="285"/>
                </a:lnTo>
                <a:cubicBezTo>
                  <a:pt x="264" y="285"/>
                  <a:pt x="264" y="285"/>
                  <a:pt x="264" y="285"/>
                </a:cubicBezTo>
                <a:cubicBezTo>
                  <a:pt x="264" y="204"/>
                  <a:pt x="264" y="204"/>
                  <a:pt x="264" y="204"/>
                </a:cubicBezTo>
                <a:cubicBezTo>
                  <a:pt x="264" y="163"/>
                  <a:pt x="285" y="163"/>
                  <a:pt x="305" y="163"/>
                </a:cubicBezTo>
                <a:cubicBezTo>
                  <a:pt x="325" y="163"/>
                  <a:pt x="406" y="163"/>
                  <a:pt x="406" y="163"/>
                </a:cubicBezTo>
                <a:cubicBezTo>
                  <a:pt x="406" y="0"/>
                  <a:pt x="406" y="0"/>
                  <a:pt x="406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122" y="0"/>
                  <a:pt x="81" y="122"/>
                  <a:pt x="81" y="183"/>
                </a:cubicBezTo>
                <a:cubicBezTo>
                  <a:pt x="81" y="285"/>
                  <a:pt x="81" y="285"/>
                  <a:pt x="81" y="285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427"/>
                  <a:pt x="0" y="427"/>
                  <a:pt x="0" y="427"/>
                </a:cubicBezTo>
                <a:cubicBezTo>
                  <a:pt x="81" y="427"/>
                  <a:pt x="81" y="427"/>
                  <a:pt x="81" y="427"/>
                </a:cubicBezTo>
                <a:cubicBezTo>
                  <a:pt x="81" y="631"/>
                  <a:pt x="81" y="875"/>
                  <a:pt x="81" y="875"/>
                </a:cubicBezTo>
                <a:cubicBezTo>
                  <a:pt x="264" y="875"/>
                  <a:pt x="264" y="875"/>
                  <a:pt x="264" y="875"/>
                </a:cubicBezTo>
                <a:cubicBezTo>
                  <a:pt x="264" y="875"/>
                  <a:pt x="264" y="631"/>
                  <a:pt x="264" y="427"/>
                </a:cubicBezTo>
                <a:cubicBezTo>
                  <a:pt x="386" y="427"/>
                  <a:pt x="386" y="427"/>
                  <a:pt x="386" y="427"/>
                </a:cubicBezTo>
                <a:lnTo>
                  <a:pt x="406" y="28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Freeform 154"/>
          <p:cNvSpPr>
            <a:spLocks noChangeArrowheads="1"/>
          </p:cNvSpPr>
          <p:nvPr/>
        </p:nvSpPr>
        <p:spPr bwMode="auto">
          <a:xfrm>
            <a:off x="1509354" y="3891720"/>
            <a:ext cx="201496" cy="203028"/>
          </a:xfrm>
          <a:custGeom>
            <a:avLst/>
            <a:gdLst>
              <a:gd name="T0" fmla="*/ 0 w 2402"/>
              <a:gd name="T1" fmla="*/ 2421 h 2422"/>
              <a:gd name="T2" fmla="*/ 2401 w 2402"/>
              <a:gd name="T3" fmla="*/ 2421 h 2422"/>
              <a:gd name="T4" fmla="*/ 2401 w 2402"/>
              <a:gd name="T5" fmla="*/ 0 h 2422"/>
              <a:gd name="T6" fmla="*/ 0 w 2402"/>
              <a:gd name="T7" fmla="*/ 0 h 2422"/>
              <a:gd name="T8" fmla="*/ 0 w 2402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422">
                <a:moveTo>
                  <a:pt x="0" y="2421"/>
                </a:moveTo>
                <a:lnTo>
                  <a:pt x="2401" y="2421"/>
                </a:lnTo>
                <a:lnTo>
                  <a:pt x="2401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Freeform 155"/>
          <p:cNvSpPr>
            <a:spLocks noChangeArrowheads="1"/>
          </p:cNvSpPr>
          <p:nvPr/>
        </p:nvSpPr>
        <p:spPr bwMode="auto">
          <a:xfrm>
            <a:off x="1550987" y="3942908"/>
            <a:ext cx="114162" cy="100654"/>
          </a:xfrm>
          <a:custGeom>
            <a:avLst/>
            <a:gdLst>
              <a:gd name="T0" fmla="*/ 855 w 856"/>
              <a:gd name="T1" fmla="*/ 81 h 753"/>
              <a:gd name="T2" fmla="*/ 855 w 856"/>
              <a:gd name="T3" fmla="*/ 81 h 753"/>
              <a:gd name="T4" fmla="*/ 753 w 856"/>
              <a:gd name="T5" fmla="*/ 101 h 753"/>
              <a:gd name="T6" fmla="*/ 834 w 856"/>
              <a:gd name="T7" fmla="*/ 0 h 753"/>
              <a:gd name="T8" fmla="*/ 732 w 856"/>
              <a:gd name="T9" fmla="*/ 60 h 753"/>
              <a:gd name="T10" fmla="*/ 590 w 856"/>
              <a:gd name="T11" fmla="*/ 0 h 753"/>
              <a:gd name="T12" fmla="*/ 407 w 856"/>
              <a:gd name="T13" fmla="*/ 183 h 753"/>
              <a:gd name="T14" fmla="*/ 428 w 856"/>
              <a:gd name="T15" fmla="*/ 223 h 753"/>
              <a:gd name="T16" fmla="*/ 61 w 856"/>
              <a:gd name="T17" fmla="*/ 20 h 753"/>
              <a:gd name="T18" fmla="*/ 41 w 856"/>
              <a:gd name="T19" fmla="*/ 121 h 753"/>
              <a:gd name="T20" fmla="*/ 102 w 856"/>
              <a:gd name="T21" fmla="*/ 284 h 753"/>
              <a:gd name="T22" fmla="*/ 21 w 856"/>
              <a:gd name="T23" fmla="*/ 264 h 753"/>
              <a:gd name="T24" fmla="*/ 21 w 856"/>
              <a:gd name="T25" fmla="*/ 264 h 753"/>
              <a:gd name="T26" fmla="*/ 163 w 856"/>
              <a:gd name="T27" fmla="*/ 447 h 753"/>
              <a:gd name="T28" fmla="*/ 122 w 856"/>
              <a:gd name="T29" fmla="*/ 447 h 753"/>
              <a:gd name="T30" fmla="*/ 102 w 856"/>
              <a:gd name="T31" fmla="*/ 447 h 753"/>
              <a:gd name="T32" fmla="*/ 265 w 856"/>
              <a:gd name="T33" fmla="*/ 589 h 753"/>
              <a:gd name="T34" fmla="*/ 41 w 856"/>
              <a:gd name="T35" fmla="*/ 671 h 753"/>
              <a:gd name="T36" fmla="*/ 0 w 856"/>
              <a:gd name="T37" fmla="*/ 671 h 753"/>
              <a:gd name="T38" fmla="*/ 265 w 856"/>
              <a:gd name="T39" fmla="*/ 752 h 753"/>
              <a:gd name="T40" fmla="*/ 773 w 856"/>
              <a:gd name="T41" fmla="*/ 203 h 753"/>
              <a:gd name="T42" fmla="*/ 773 w 856"/>
              <a:gd name="T43" fmla="*/ 183 h 753"/>
              <a:gd name="T44" fmla="*/ 855 w 856"/>
              <a:gd name="T45" fmla="*/ 81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6" h="753">
                <a:moveTo>
                  <a:pt x="855" y="81"/>
                </a:moveTo>
                <a:lnTo>
                  <a:pt x="855" y="81"/>
                </a:lnTo>
                <a:cubicBezTo>
                  <a:pt x="834" y="101"/>
                  <a:pt x="793" y="101"/>
                  <a:pt x="753" y="101"/>
                </a:cubicBezTo>
                <a:cubicBezTo>
                  <a:pt x="793" y="81"/>
                  <a:pt x="814" y="40"/>
                  <a:pt x="834" y="0"/>
                </a:cubicBezTo>
                <a:cubicBezTo>
                  <a:pt x="793" y="20"/>
                  <a:pt x="773" y="40"/>
                  <a:pt x="732" y="60"/>
                </a:cubicBezTo>
                <a:cubicBezTo>
                  <a:pt x="692" y="20"/>
                  <a:pt x="651" y="0"/>
                  <a:pt x="590" y="0"/>
                </a:cubicBezTo>
                <a:cubicBezTo>
                  <a:pt x="488" y="0"/>
                  <a:pt x="407" y="81"/>
                  <a:pt x="407" y="183"/>
                </a:cubicBezTo>
                <a:cubicBezTo>
                  <a:pt x="407" y="203"/>
                  <a:pt x="428" y="203"/>
                  <a:pt x="428" y="223"/>
                </a:cubicBezTo>
                <a:cubicBezTo>
                  <a:pt x="265" y="223"/>
                  <a:pt x="142" y="142"/>
                  <a:pt x="61" y="20"/>
                </a:cubicBezTo>
                <a:cubicBezTo>
                  <a:pt x="41" y="60"/>
                  <a:pt x="41" y="81"/>
                  <a:pt x="41" y="121"/>
                </a:cubicBezTo>
                <a:cubicBezTo>
                  <a:pt x="41" y="183"/>
                  <a:pt x="61" y="244"/>
                  <a:pt x="102" y="284"/>
                </a:cubicBezTo>
                <a:cubicBezTo>
                  <a:pt x="81" y="284"/>
                  <a:pt x="61" y="264"/>
                  <a:pt x="21" y="264"/>
                </a:cubicBezTo>
                <a:lnTo>
                  <a:pt x="21" y="264"/>
                </a:lnTo>
                <a:cubicBezTo>
                  <a:pt x="21" y="345"/>
                  <a:pt x="81" y="427"/>
                  <a:pt x="163" y="447"/>
                </a:cubicBezTo>
                <a:cubicBezTo>
                  <a:pt x="163" y="447"/>
                  <a:pt x="142" y="447"/>
                  <a:pt x="122" y="447"/>
                </a:cubicBezTo>
                <a:lnTo>
                  <a:pt x="102" y="447"/>
                </a:lnTo>
                <a:cubicBezTo>
                  <a:pt x="122" y="528"/>
                  <a:pt x="183" y="589"/>
                  <a:pt x="265" y="589"/>
                </a:cubicBezTo>
                <a:cubicBezTo>
                  <a:pt x="204" y="630"/>
                  <a:pt x="122" y="671"/>
                  <a:pt x="41" y="671"/>
                </a:cubicBezTo>
                <a:cubicBezTo>
                  <a:pt x="21" y="671"/>
                  <a:pt x="0" y="671"/>
                  <a:pt x="0" y="671"/>
                </a:cubicBezTo>
                <a:cubicBezTo>
                  <a:pt x="81" y="711"/>
                  <a:pt x="163" y="752"/>
                  <a:pt x="265" y="752"/>
                </a:cubicBezTo>
                <a:cubicBezTo>
                  <a:pt x="590" y="752"/>
                  <a:pt x="773" y="447"/>
                  <a:pt x="773" y="203"/>
                </a:cubicBezTo>
                <a:lnTo>
                  <a:pt x="773" y="183"/>
                </a:lnTo>
                <a:cubicBezTo>
                  <a:pt x="814" y="142"/>
                  <a:pt x="834" y="121"/>
                  <a:pt x="855" y="8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Freeform 132"/>
          <p:cNvSpPr>
            <a:spLocks noChangeArrowheads="1"/>
          </p:cNvSpPr>
          <p:nvPr/>
        </p:nvSpPr>
        <p:spPr bwMode="auto">
          <a:xfrm>
            <a:off x="3758950" y="3892462"/>
            <a:ext cx="201126" cy="201177"/>
          </a:xfrm>
          <a:custGeom>
            <a:avLst/>
            <a:gdLst>
              <a:gd name="T0" fmla="*/ 0 w 2401"/>
              <a:gd name="T1" fmla="*/ 2400 h 2401"/>
              <a:gd name="T2" fmla="*/ 2400 w 2401"/>
              <a:gd name="T3" fmla="*/ 2400 h 2401"/>
              <a:gd name="T4" fmla="*/ 2400 w 2401"/>
              <a:gd name="T5" fmla="*/ 0 h 2401"/>
              <a:gd name="T6" fmla="*/ 0 w 2401"/>
              <a:gd name="T7" fmla="*/ 0 h 2401"/>
              <a:gd name="T8" fmla="*/ 0 w 2401"/>
              <a:gd name="T9" fmla="*/ 2400 h 2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01">
                <a:moveTo>
                  <a:pt x="0" y="2400"/>
                </a:moveTo>
                <a:lnTo>
                  <a:pt x="2400" y="2400"/>
                </a:lnTo>
                <a:lnTo>
                  <a:pt x="2400" y="0"/>
                </a:lnTo>
                <a:lnTo>
                  <a:pt x="0" y="0"/>
                </a:lnTo>
                <a:lnTo>
                  <a:pt x="0" y="24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Freeform 133"/>
          <p:cNvSpPr>
            <a:spLocks noChangeArrowheads="1"/>
          </p:cNvSpPr>
          <p:nvPr/>
        </p:nvSpPr>
        <p:spPr bwMode="auto">
          <a:xfrm>
            <a:off x="3803416" y="3938789"/>
            <a:ext cx="108866" cy="108893"/>
          </a:xfrm>
          <a:custGeom>
            <a:avLst/>
            <a:gdLst>
              <a:gd name="T0" fmla="*/ 651 w 814"/>
              <a:gd name="T1" fmla="*/ 0 h 814"/>
              <a:gd name="T2" fmla="*/ 651 w 814"/>
              <a:gd name="T3" fmla="*/ 0 h 814"/>
              <a:gd name="T4" fmla="*/ 162 w 814"/>
              <a:gd name="T5" fmla="*/ 0 h 814"/>
              <a:gd name="T6" fmla="*/ 0 w 814"/>
              <a:gd name="T7" fmla="*/ 162 h 814"/>
              <a:gd name="T8" fmla="*/ 0 w 814"/>
              <a:gd name="T9" fmla="*/ 325 h 814"/>
              <a:gd name="T10" fmla="*/ 0 w 814"/>
              <a:gd name="T11" fmla="*/ 651 h 814"/>
              <a:gd name="T12" fmla="*/ 162 w 814"/>
              <a:gd name="T13" fmla="*/ 813 h 814"/>
              <a:gd name="T14" fmla="*/ 651 w 814"/>
              <a:gd name="T15" fmla="*/ 813 h 814"/>
              <a:gd name="T16" fmla="*/ 813 w 814"/>
              <a:gd name="T17" fmla="*/ 651 h 814"/>
              <a:gd name="T18" fmla="*/ 813 w 814"/>
              <a:gd name="T19" fmla="*/ 325 h 814"/>
              <a:gd name="T20" fmla="*/ 813 w 814"/>
              <a:gd name="T21" fmla="*/ 162 h 814"/>
              <a:gd name="T22" fmla="*/ 651 w 814"/>
              <a:gd name="T23" fmla="*/ 0 h 814"/>
              <a:gd name="T24" fmla="*/ 712 w 814"/>
              <a:gd name="T25" fmla="*/ 101 h 814"/>
              <a:gd name="T26" fmla="*/ 712 w 814"/>
              <a:gd name="T27" fmla="*/ 101 h 814"/>
              <a:gd name="T28" fmla="*/ 712 w 814"/>
              <a:gd name="T29" fmla="*/ 101 h 814"/>
              <a:gd name="T30" fmla="*/ 712 w 814"/>
              <a:gd name="T31" fmla="*/ 101 h 814"/>
              <a:gd name="T32" fmla="*/ 712 w 814"/>
              <a:gd name="T33" fmla="*/ 224 h 814"/>
              <a:gd name="T34" fmla="*/ 590 w 814"/>
              <a:gd name="T35" fmla="*/ 224 h 814"/>
              <a:gd name="T36" fmla="*/ 590 w 814"/>
              <a:gd name="T37" fmla="*/ 101 h 814"/>
              <a:gd name="T38" fmla="*/ 712 w 814"/>
              <a:gd name="T39" fmla="*/ 101 h 814"/>
              <a:gd name="T40" fmla="*/ 285 w 814"/>
              <a:gd name="T41" fmla="*/ 325 h 814"/>
              <a:gd name="T42" fmla="*/ 285 w 814"/>
              <a:gd name="T43" fmla="*/ 325 h 814"/>
              <a:gd name="T44" fmla="*/ 406 w 814"/>
              <a:gd name="T45" fmla="*/ 264 h 814"/>
              <a:gd name="T46" fmla="*/ 529 w 814"/>
              <a:gd name="T47" fmla="*/ 325 h 814"/>
              <a:gd name="T48" fmla="*/ 549 w 814"/>
              <a:gd name="T49" fmla="*/ 407 h 814"/>
              <a:gd name="T50" fmla="*/ 406 w 814"/>
              <a:gd name="T51" fmla="*/ 549 h 814"/>
              <a:gd name="T52" fmla="*/ 265 w 814"/>
              <a:gd name="T53" fmla="*/ 407 h 814"/>
              <a:gd name="T54" fmla="*/ 285 w 814"/>
              <a:gd name="T55" fmla="*/ 325 h 814"/>
              <a:gd name="T56" fmla="*/ 732 w 814"/>
              <a:gd name="T57" fmla="*/ 651 h 814"/>
              <a:gd name="T58" fmla="*/ 732 w 814"/>
              <a:gd name="T59" fmla="*/ 651 h 814"/>
              <a:gd name="T60" fmla="*/ 651 w 814"/>
              <a:gd name="T61" fmla="*/ 732 h 814"/>
              <a:gd name="T62" fmla="*/ 162 w 814"/>
              <a:gd name="T63" fmla="*/ 732 h 814"/>
              <a:gd name="T64" fmla="*/ 81 w 814"/>
              <a:gd name="T65" fmla="*/ 651 h 814"/>
              <a:gd name="T66" fmla="*/ 81 w 814"/>
              <a:gd name="T67" fmla="*/ 325 h 814"/>
              <a:gd name="T68" fmla="*/ 203 w 814"/>
              <a:gd name="T69" fmla="*/ 325 h 814"/>
              <a:gd name="T70" fmla="*/ 183 w 814"/>
              <a:gd name="T71" fmla="*/ 407 h 814"/>
              <a:gd name="T72" fmla="*/ 406 w 814"/>
              <a:gd name="T73" fmla="*/ 631 h 814"/>
              <a:gd name="T74" fmla="*/ 630 w 814"/>
              <a:gd name="T75" fmla="*/ 407 h 814"/>
              <a:gd name="T76" fmla="*/ 610 w 814"/>
              <a:gd name="T77" fmla="*/ 325 h 814"/>
              <a:gd name="T78" fmla="*/ 732 w 814"/>
              <a:gd name="T79" fmla="*/ 325 h 814"/>
              <a:gd name="T80" fmla="*/ 732 w 814"/>
              <a:gd name="T81" fmla="*/ 651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4" h="814">
                <a:moveTo>
                  <a:pt x="651" y="0"/>
                </a:moveTo>
                <a:lnTo>
                  <a:pt x="651" y="0"/>
                </a:lnTo>
                <a:cubicBezTo>
                  <a:pt x="162" y="0"/>
                  <a:pt x="162" y="0"/>
                  <a:pt x="162" y="0"/>
                </a:cubicBezTo>
                <a:cubicBezTo>
                  <a:pt x="81" y="0"/>
                  <a:pt x="0" y="61"/>
                  <a:pt x="0" y="16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651"/>
                  <a:pt x="0" y="651"/>
                  <a:pt x="0" y="651"/>
                </a:cubicBezTo>
                <a:cubicBezTo>
                  <a:pt x="0" y="732"/>
                  <a:pt x="81" y="813"/>
                  <a:pt x="162" y="813"/>
                </a:cubicBezTo>
                <a:cubicBezTo>
                  <a:pt x="651" y="813"/>
                  <a:pt x="651" y="813"/>
                  <a:pt x="651" y="813"/>
                </a:cubicBezTo>
                <a:cubicBezTo>
                  <a:pt x="753" y="813"/>
                  <a:pt x="813" y="732"/>
                  <a:pt x="813" y="651"/>
                </a:cubicBezTo>
                <a:cubicBezTo>
                  <a:pt x="813" y="325"/>
                  <a:pt x="813" y="325"/>
                  <a:pt x="813" y="325"/>
                </a:cubicBezTo>
                <a:cubicBezTo>
                  <a:pt x="813" y="162"/>
                  <a:pt x="813" y="162"/>
                  <a:pt x="813" y="162"/>
                </a:cubicBezTo>
                <a:cubicBezTo>
                  <a:pt x="813" y="61"/>
                  <a:pt x="753" y="0"/>
                  <a:pt x="651" y="0"/>
                </a:cubicBezTo>
                <a:close/>
                <a:moveTo>
                  <a:pt x="712" y="101"/>
                </a:moveTo>
                <a:lnTo>
                  <a:pt x="712" y="101"/>
                </a:lnTo>
                <a:lnTo>
                  <a:pt x="712" y="101"/>
                </a:lnTo>
                <a:lnTo>
                  <a:pt x="712" y="101"/>
                </a:lnTo>
                <a:cubicBezTo>
                  <a:pt x="712" y="224"/>
                  <a:pt x="712" y="224"/>
                  <a:pt x="712" y="224"/>
                </a:cubicBezTo>
                <a:cubicBezTo>
                  <a:pt x="590" y="224"/>
                  <a:pt x="590" y="224"/>
                  <a:pt x="590" y="224"/>
                </a:cubicBezTo>
                <a:cubicBezTo>
                  <a:pt x="590" y="101"/>
                  <a:pt x="590" y="101"/>
                  <a:pt x="590" y="101"/>
                </a:cubicBezTo>
                <a:lnTo>
                  <a:pt x="712" y="101"/>
                </a:lnTo>
                <a:close/>
                <a:moveTo>
                  <a:pt x="285" y="325"/>
                </a:moveTo>
                <a:lnTo>
                  <a:pt x="285" y="325"/>
                </a:lnTo>
                <a:cubicBezTo>
                  <a:pt x="325" y="284"/>
                  <a:pt x="366" y="264"/>
                  <a:pt x="406" y="264"/>
                </a:cubicBezTo>
                <a:cubicBezTo>
                  <a:pt x="447" y="264"/>
                  <a:pt x="509" y="284"/>
                  <a:pt x="529" y="325"/>
                </a:cubicBezTo>
                <a:cubicBezTo>
                  <a:pt x="549" y="345"/>
                  <a:pt x="549" y="366"/>
                  <a:pt x="549" y="407"/>
                </a:cubicBezTo>
                <a:cubicBezTo>
                  <a:pt x="549" y="488"/>
                  <a:pt x="488" y="549"/>
                  <a:pt x="406" y="549"/>
                </a:cubicBezTo>
                <a:cubicBezTo>
                  <a:pt x="325" y="549"/>
                  <a:pt x="265" y="488"/>
                  <a:pt x="265" y="407"/>
                </a:cubicBezTo>
                <a:cubicBezTo>
                  <a:pt x="265" y="366"/>
                  <a:pt x="285" y="345"/>
                  <a:pt x="285" y="325"/>
                </a:cubicBezTo>
                <a:close/>
                <a:moveTo>
                  <a:pt x="732" y="651"/>
                </a:moveTo>
                <a:lnTo>
                  <a:pt x="732" y="651"/>
                </a:lnTo>
                <a:cubicBezTo>
                  <a:pt x="732" y="691"/>
                  <a:pt x="692" y="732"/>
                  <a:pt x="651" y="732"/>
                </a:cubicBezTo>
                <a:cubicBezTo>
                  <a:pt x="162" y="732"/>
                  <a:pt x="162" y="732"/>
                  <a:pt x="162" y="732"/>
                </a:cubicBezTo>
                <a:cubicBezTo>
                  <a:pt x="122" y="732"/>
                  <a:pt x="81" y="691"/>
                  <a:pt x="81" y="651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45"/>
                  <a:pt x="183" y="366"/>
                  <a:pt x="183" y="407"/>
                </a:cubicBezTo>
                <a:cubicBezTo>
                  <a:pt x="183" y="528"/>
                  <a:pt x="285" y="631"/>
                  <a:pt x="406" y="631"/>
                </a:cubicBezTo>
                <a:cubicBezTo>
                  <a:pt x="529" y="631"/>
                  <a:pt x="630" y="528"/>
                  <a:pt x="630" y="407"/>
                </a:cubicBezTo>
                <a:cubicBezTo>
                  <a:pt x="630" y="366"/>
                  <a:pt x="630" y="345"/>
                  <a:pt x="610" y="325"/>
                </a:cubicBezTo>
                <a:cubicBezTo>
                  <a:pt x="732" y="325"/>
                  <a:pt x="732" y="325"/>
                  <a:pt x="732" y="325"/>
                </a:cubicBezTo>
                <a:lnTo>
                  <a:pt x="732" y="6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Freeform 138"/>
          <p:cNvSpPr>
            <a:spLocks noChangeArrowheads="1"/>
          </p:cNvSpPr>
          <p:nvPr/>
        </p:nvSpPr>
        <p:spPr bwMode="auto">
          <a:xfrm>
            <a:off x="3981563" y="3891749"/>
            <a:ext cx="202974" cy="203027"/>
          </a:xfrm>
          <a:custGeom>
            <a:avLst/>
            <a:gdLst>
              <a:gd name="T0" fmla="*/ 0 w 2422"/>
              <a:gd name="T1" fmla="*/ 2422 h 2423"/>
              <a:gd name="T2" fmla="*/ 2421 w 2422"/>
              <a:gd name="T3" fmla="*/ 2422 h 2423"/>
              <a:gd name="T4" fmla="*/ 2421 w 2422"/>
              <a:gd name="T5" fmla="*/ 0 h 2423"/>
              <a:gd name="T6" fmla="*/ 0 w 2422"/>
              <a:gd name="T7" fmla="*/ 0 h 2423"/>
              <a:gd name="T8" fmla="*/ 0 w 2422"/>
              <a:gd name="T9" fmla="*/ 2422 h 2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2" h="2423">
                <a:moveTo>
                  <a:pt x="0" y="2422"/>
                </a:moveTo>
                <a:lnTo>
                  <a:pt x="2421" y="2422"/>
                </a:lnTo>
                <a:lnTo>
                  <a:pt x="2421" y="0"/>
                </a:lnTo>
                <a:lnTo>
                  <a:pt x="0" y="0"/>
                </a:lnTo>
                <a:lnTo>
                  <a:pt x="0" y="2422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Freeform 139"/>
          <p:cNvSpPr>
            <a:spLocks noChangeArrowheads="1"/>
          </p:cNvSpPr>
          <p:nvPr/>
        </p:nvSpPr>
        <p:spPr bwMode="auto">
          <a:xfrm>
            <a:off x="4027879" y="3930874"/>
            <a:ext cx="108866" cy="100652"/>
          </a:xfrm>
          <a:custGeom>
            <a:avLst/>
            <a:gdLst>
              <a:gd name="T0" fmla="*/ 184 w 815"/>
              <a:gd name="T1" fmla="*/ 753 h 754"/>
              <a:gd name="T2" fmla="*/ 184 w 815"/>
              <a:gd name="T3" fmla="*/ 753 h 754"/>
              <a:gd name="T4" fmla="*/ 21 w 815"/>
              <a:gd name="T5" fmla="*/ 753 h 754"/>
              <a:gd name="T6" fmla="*/ 21 w 815"/>
              <a:gd name="T7" fmla="*/ 244 h 754"/>
              <a:gd name="T8" fmla="*/ 184 w 815"/>
              <a:gd name="T9" fmla="*/ 244 h 754"/>
              <a:gd name="T10" fmla="*/ 184 w 815"/>
              <a:gd name="T11" fmla="*/ 753 h 754"/>
              <a:gd name="T12" fmla="*/ 102 w 815"/>
              <a:gd name="T13" fmla="*/ 183 h 754"/>
              <a:gd name="T14" fmla="*/ 102 w 815"/>
              <a:gd name="T15" fmla="*/ 183 h 754"/>
              <a:gd name="T16" fmla="*/ 102 w 815"/>
              <a:gd name="T17" fmla="*/ 183 h 754"/>
              <a:gd name="T18" fmla="*/ 0 w 815"/>
              <a:gd name="T19" fmla="*/ 102 h 754"/>
              <a:gd name="T20" fmla="*/ 102 w 815"/>
              <a:gd name="T21" fmla="*/ 0 h 754"/>
              <a:gd name="T22" fmla="*/ 204 w 815"/>
              <a:gd name="T23" fmla="*/ 102 h 754"/>
              <a:gd name="T24" fmla="*/ 102 w 815"/>
              <a:gd name="T25" fmla="*/ 183 h 754"/>
              <a:gd name="T26" fmla="*/ 814 w 815"/>
              <a:gd name="T27" fmla="*/ 753 h 754"/>
              <a:gd name="T28" fmla="*/ 814 w 815"/>
              <a:gd name="T29" fmla="*/ 753 h 754"/>
              <a:gd name="T30" fmla="*/ 631 w 815"/>
              <a:gd name="T31" fmla="*/ 753 h 754"/>
              <a:gd name="T32" fmla="*/ 631 w 815"/>
              <a:gd name="T33" fmla="*/ 489 h 754"/>
              <a:gd name="T34" fmla="*/ 550 w 815"/>
              <a:gd name="T35" fmla="*/ 387 h 754"/>
              <a:gd name="T36" fmla="*/ 468 w 815"/>
              <a:gd name="T37" fmla="*/ 448 h 754"/>
              <a:gd name="T38" fmla="*/ 448 w 815"/>
              <a:gd name="T39" fmla="*/ 489 h 754"/>
              <a:gd name="T40" fmla="*/ 448 w 815"/>
              <a:gd name="T41" fmla="*/ 753 h 754"/>
              <a:gd name="T42" fmla="*/ 285 w 815"/>
              <a:gd name="T43" fmla="*/ 753 h 754"/>
              <a:gd name="T44" fmla="*/ 285 w 815"/>
              <a:gd name="T45" fmla="*/ 244 h 754"/>
              <a:gd name="T46" fmla="*/ 448 w 815"/>
              <a:gd name="T47" fmla="*/ 244 h 754"/>
              <a:gd name="T48" fmla="*/ 448 w 815"/>
              <a:gd name="T49" fmla="*/ 326 h 754"/>
              <a:gd name="T50" fmla="*/ 611 w 815"/>
              <a:gd name="T51" fmla="*/ 244 h 754"/>
              <a:gd name="T52" fmla="*/ 814 w 815"/>
              <a:gd name="T53" fmla="*/ 468 h 754"/>
              <a:gd name="T54" fmla="*/ 814 w 815"/>
              <a:gd name="T55" fmla="*/ 75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15" h="754">
                <a:moveTo>
                  <a:pt x="184" y="753"/>
                </a:moveTo>
                <a:lnTo>
                  <a:pt x="184" y="753"/>
                </a:lnTo>
                <a:cubicBezTo>
                  <a:pt x="21" y="753"/>
                  <a:pt x="21" y="753"/>
                  <a:pt x="21" y="753"/>
                </a:cubicBezTo>
                <a:cubicBezTo>
                  <a:pt x="21" y="244"/>
                  <a:pt x="21" y="244"/>
                  <a:pt x="21" y="244"/>
                </a:cubicBezTo>
                <a:cubicBezTo>
                  <a:pt x="184" y="244"/>
                  <a:pt x="184" y="244"/>
                  <a:pt x="184" y="244"/>
                </a:cubicBezTo>
                <a:lnTo>
                  <a:pt x="184" y="753"/>
                </a:lnTo>
                <a:close/>
                <a:moveTo>
                  <a:pt x="102" y="183"/>
                </a:moveTo>
                <a:lnTo>
                  <a:pt x="102" y="183"/>
                </a:lnTo>
                <a:lnTo>
                  <a:pt x="102" y="183"/>
                </a:lnTo>
                <a:cubicBezTo>
                  <a:pt x="41" y="183"/>
                  <a:pt x="0" y="143"/>
                  <a:pt x="0" y="102"/>
                </a:cubicBezTo>
                <a:cubicBezTo>
                  <a:pt x="0" y="41"/>
                  <a:pt x="41" y="0"/>
                  <a:pt x="102" y="0"/>
                </a:cubicBezTo>
                <a:cubicBezTo>
                  <a:pt x="163" y="0"/>
                  <a:pt x="184" y="41"/>
                  <a:pt x="204" y="102"/>
                </a:cubicBezTo>
                <a:cubicBezTo>
                  <a:pt x="204" y="143"/>
                  <a:pt x="163" y="183"/>
                  <a:pt x="102" y="183"/>
                </a:cubicBezTo>
                <a:close/>
                <a:moveTo>
                  <a:pt x="814" y="753"/>
                </a:moveTo>
                <a:lnTo>
                  <a:pt x="814" y="753"/>
                </a:lnTo>
                <a:cubicBezTo>
                  <a:pt x="631" y="753"/>
                  <a:pt x="631" y="753"/>
                  <a:pt x="631" y="753"/>
                </a:cubicBezTo>
                <a:cubicBezTo>
                  <a:pt x="631" y="489"/>
                  <a:pt x="631" y="489"/>
                  <a:pt x="631" y="489"/>
                </a:cubicBezTo>
                <a:cubicBezTo>
                  <a:pt x="631" y="427"/>
                  <a:pt x="611" y="387"/>
                  <a:pt x="550" y="387"/>
                </a:cubicBezTo>
                <a:cubicBezTo>
                  <a:pt x="509" y="387"/>
                  <a:pt x="468" y="407"/>
                  <a:pt x="468" y="448"/>
                </a:cubicBezTo>
                <a:cubicBezTo>
                  <a:pt x="448" y="448"/>
                  <a:pt x="448" y="468"/>
                  <a:pt x="448" y="489"/>
                </a:cubicBezTo>
                <a:cubicBezTo>
                  <a:pt x="448" y="753"/>
                  <a:pt x="448" y="753"/>
                  <a:pt x="448" y="753"/>
                </a:cubicBezTo>
                <a:cubicBezTo>
                  <a:pt x="285" y="753"/>
                  <a:pt x="285" y="753"/>
                  <a:pt x="285" y="753"/>
                </a:cubicBezTo>
                <a:cubicBezTo>
                  <a:pt x="285" y="753"/>
                  <a:pt x="285" y="285"/>
                  <a:pt x="285" y="244"/>
                </a:cubicBezTo>
                <a:cubicBezTo>
                  <a:pt x="448" y="244"/>
                  <a:pt x="448" y="244"/>
                  <a:pt x="448" y="244"/>
                </a:cubicBezTo>
                <a:cubicBezTo>
                  <a:pt x="448" y="326"/>
                  <a:pt x="448" y="326"/>
                  <a:pt x="448" y="326"/>
                </a:cubicBezTo>
                <a:cubicBezTo>
                  <a:pt x="468" y="285"/>
                  <a:pt x="530" y="244"/>
                  <a:pt x="611" y="244"/>
                </a:cubicBezTo>
                <a:cubicBezTo>
                  <a:pt x="733" y="244"/>
                  <a:pt x="814" y="326"/>
                  <a:pt x="814" y="468"/>
                </a:cubicBezTo>
                <a:lnTo>
                  <a:pt x="814" y="7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Freeform 152"/>
          <p:cNvSpPr>
            <a:spLocks noChangeArrowheads="1"/>
          </p:cNvSpPr>
          <p:nvPr/>
        </p:nvSpPr>
        <p:spPr bwMode="auto">
          <a:xfrm>
            <a:off x="3536357" y="3890612"/>
            <a:ext cx="201126" cy="203027"/>
          </a:xfrm>
          <a:custGeom>
            <a:avLst/>
            <a:gdLst>
              <a:gd name="T0" fmla="*/ 0 w 2401"/>
              <a:gd name="T1" fmla="*/ 2421 h 2422"/>
              <a:gd name="T2" fmla="*/ 2400 w 2401"/>
              <a:gd name="T3" fmla="*/ 2421 h 2422"/>
              <a:gd name="T4" fmla="*/ 2400 w 2401"/>
              <a:gd name="T5" fmla="*/ 0 h 2422"/>
              <a:gd name="T6" fmla="*/ 0 w 2401"/>
              <a:gd name="T7" fmla="*/ 0 h 2422"/>
              <a:gd name="T8" fmla="*/ 0 w 2401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22">
                <a:moveTo>
                  <a:pt x="0" y="2421"/>
                </a:moveTo>
                <a:lnTo>
                  <a:pt x="2400" y="2421"/>
                </a:lnTo>
                <a:lnTo>
                  <a:pt x="2400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Freeform 153"/>
          <p:cNvSpPr>
            <a:spLocks noChangeArrowheads="1"/>
          </p:cNvSpPr>
          <p:nvPr/>
        </p:nvSpPr>
        <p:spPr bwMode="auto">
          <a:xfrm>
            <a:off x="3609852" y="3933558"/>
            <a:ext cx="54139" cy="117135"/>
          </a:xfrm>
          <a:custGeom>
            <a:avLst/>
            <a:gdLst>
              <a:gd name="T0" fmla="*/ 406 w 407"/>
              <a:gd name="T1" fmla="*/ 285 h 876"/>
              <a:gd name="T2" fmla="*/ 406 w 407"/>
              <a:gd name="T3" fmla="*/ 285 h 876"/>
              <a:gd name="T4" fmla="*/ 264 w 407"/>
              <a:gd name="T5" fmla="*/ 285 h 876"/>
              <a:gd name="T6" fmla="*/ 264 w 407"/>
              <a:gd name="T7" fmla="*/ 204 h 876"/>
              <a:gd name="T8" fmla="*/ 305 w 407"/>
              <a:gd name="T9" fmla="*/ 163 h 876"/>
              <a:gd name="T10" fmla="*/ 406 w 407"/>
              <a:gd name="T11" fmla="*/ 163 h 876"/>
              <a:gd name="T12" fmla="*/ 406 w 407"/>
              <a:gd name="T13" fmla="*/ 0 h 876"/>
              <a:gd name="T14" fmla="*/ 264 w 407"/>
              <a:gd name="T15" fmla="*/ 0 h 876"/>
              <a:gd name="T16" fmla="*/ 81 w 407"/>
              <a:gd name="T17" fmla="*/ 183 h 876"/>
              <a:gd name="T18" fmla="*/ 81 w 407"/>
              <a:gd name="T19" fmla="*/ 285 h 876"/>
              <a:gd name="T20" fmla="*/ 0 w 407"/>
              <a:gd name="T21" fmla="*/ 285 h 876"/>
              <a:gd name="T22" fmla="*/ 0 w 407"/>
              <a:gd name="T23" fmla="*/ 427 h 876"/>
              <a:gd name="T24" fmla="*/ 81 w 407"/>
              <a:gd name="T25" fmla="*/ 427 h 876"/>
              <a:gd name="T26" fmla="*/ 81 w 407"/>
              <a:gd name="T27" fmla="*/ 875 h 876"/>
              <a:gd name="T28" fmla="*/ 264 w 407"/>
              <a:gd name="T29" fmla="*/ 875 h 876"/>
              <a:gd name="T30" fmla="*/ 264 w 407"/>
              <a:gd name="T31" fmla="*/ 427 h 876"/>
              <a:gd name="T32" fmla="*/ 386 w 407"/>
              <a:gd name="T33" fmla="*/ 427 h 876"/>
              <a:gd name="T34" fmla="*/ 406 w 407"/>
              <a:gd name="T35" fmla="*/ 285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7" h="876">
                <a:moveTo>
                  <a:pt x="406" y="285"/>
                </a:moveTo>
                <a:lnTo>
                  <a:pt x="406" y="285"/>
                </a:lnTo>
                <a:cubicBezTo>
                  <a:pt x="264" y="285"/>
                  <a:pt x="264" y="285"/>
                  <a:pt x="264" y="285"/>
                </a:cubicBezTo>
                <a:cubicBezTo>
                  <a:pt x="264" y="204"/>
                  <a:pt x="264" y="204"/>
                  <a:pt x="264" y="204"/>
                </a:cubicBezTo>
                <a:cubicBezTo>
                  <a:pt x="264" y="163"/>
                  <a:pt x="285" y="163"/>
                  <a:pt x="305" y="163"/>
                </a:cubicBezTo>
                <a:cubicBezTo>
                  <a:pt x="325" y="163"/>
                  <a:pt x="406" y="163"/>
                  <a:pt x="406" y="163"/>
                </a:cubicBezTo>
                <a:cubicBezTo>
                  <a:pt x="406" y="0"/>
                  <a:pt x="406" y="0"/>
                  <a:pt x="406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122" y="0"/>
                  <a:pt x="81" y="122"/>
                  <a:pt x="81" y="183"/>
                </a:cubicBezTo>
                <a:cubicBezTo>
                  <a:pt x="81" y="285"/>
                  <a:pt x="81" y="285"/>
                  <a:pt x="81" y="285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427"/>
                  <a:pt x="0" y="427"/>
                  <a:pt x="0" y="427"/>
                </a:cubicBezTo>
                <a:cubicBezTo>
                  <a:pt x="81" y="427"/>
                  <a:pt x="81" y="427"/>
                  <a:pt x="81" y="427"/>
                </a:cubicBezTo>
                <a:cubicBezTo>
                  <a:pt x="81" y="631"/>
                  <a:pt x="81" y="875"/>
                  <a:pt x="81" y="875"/>
                </a:cubicBezTo>
                <a:cubicBezTo>
                  <a:pt x="264" y="875"/>
                  <a:pt x="264" y="875"/>
                  <a:pt x="264" y="875"/>
                </a:cubicBezTo>
                <a:cubicBezTo>
                  <a:pt x="264" y="875"/>
                  <a:pt x="264" y="631"/>
                  <a:pt x="264" y="427"/>
                </a:cubicBezTo>
                <a:cubicBezTo>
                  <a:pt x="386" y="427"/>
                  <a:pt x="386" y="427"/>
                  <a:pt x="386" y="427"/>
                </a:cubicBezTo>
                <a:lnTo>
                  <a:pt x="406" y="28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Freeform 154"/>
          <p:cNvSpPr>
            <a:spLocks noChangeArrowheads="1"/>
          </p:cNvSpPr>
          <p:nvPr/>
        </p:nvSpPr>
        <p:spPr bwMode="auto">
          <a:xfrm>
            <a:off x="3316079" y="3890612"/>
            <a:ext cx="201496" cy="203027"/>
          </a:xfrm>
          <a:custGeom>
            <a:avLst/>
            <a:gdLst>
              <a:gd name="T0" fmla="*/ 0 w 2402"/>
              <a:gd name="T1" fmla="*/ 2421 h 2422"/>
              <a:gd name="T2" fmla="*/ 2401 w 2402"/>
              <a:gd name="T3" fmla="*/ 2421 h 2422"/>
              <a:gd name="T4" fmla="*/ 2401 w 2402"/>
              <a:gd name="T5" fmla="*/ 0 h 2422"/>
              <a:gd name="T6" fmla="*/ 0 w 2402"/>
              <a:gd name="T7" fmla="*/ 0 h 2422"/>
              <a:gd name="T8" fmla="*/ 0 w 2402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422">
                <a:moveTo>
                  <a:pt x="0" y="2421"/>
                </a:moveTo>
                <a:lnTo>
                  <a:pt x="2401" y="2421"/>
                </a:lnTo>
                <a:lnTo>
                  <a:pt x="2401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Freeform 155"/>
          <p:cNvSpPr>
            <a:spLocks noChangeArrowheads="1"/>
          </p:cNvSpPr>
          <p:nvPr/>
        </p:nvSpPr>
        <p:spPr bwMode="auto">
          <a:xfrm>
            <a:off x="3357712" y="3941799"/>
            <a:ext cx="114162" cy="100654"/>
          </a:xfrm>
          <a:custGeom>
            <a:avLst/>
            <a:gdLst>
              <a:gd name="T0" fmla="*/ 855 w 856"/>
              <a:gd name="T1" fmla="*/ 81 h 753"/>
              <a:gd name="T2" fmla="*/ 855 w 856"/>
              <a:gd name="T3" fmla="*/ 81 h 753"/>
              <a:gd name="T4" fmla="*/ 753 w 856"/>
              <a:gd name="T5" fmla="*/ 101 h 753"/>
              <a:gd name="T6" fmla="*/ 834 w 856"/>
              <a:gd name="T7" fmla="*/ 0 h 753"/>
              <a:gd name="T8" fmla="*/ 732 w 856"/>
              <a:gd name="T9" fmla="*/ 60 h 753"/>
              <a:gd name="T10" fmla="*/ 590 w 856"/>
              <a:gd name="T11" fmla="*/ 0 h 753"/>
              <a:gd name="T12" fmla="*/ 407 w 856"/>
              <a:gd name="T13" fmla="*/ 183 h 753"/>
              <a:gd name="T14" fmla="*/ 428 w 856"/>
              <a:gd name="T15" fmla="*/ 223 h 753"/>
              <a:gd name="T16" fmla="*/ 61 w 856"/>
              <a:gd name="T17" fmla="*/ 20 h 753"/>
              <a:gd name="T18" fmla="*/ 41 w 856"/>
              <a:gd name="T19" fmla="*/ 121 h 753"/>
              <a:gd name="T20" fmla="*/ 102 w 856"/>
              <a:gd name="T21" fmla="*/ 284 h 753"/>
              <a:gd name="T22" fmla="*/ 21 w 856"/>
              <a:gd name="T23" fmla="*/ 264 h 753"/>
              <a:gd name="T24" fmla="*/ 21 w 856"/>
              <a:gd name="T25" fmla="*/ 264 h 753"/>
              <a:gd name="T26" fmla="*/ 163 w 856"/>
              <a:gd name="T27" fmla="*/ 447 h 753"/>
              <a:gd name="T28" fmla="*/ 122 w 856"/>
              <a:gd name="T29" fmla="*/ 447 h 753"/>
              <a:gd name="T30" fmla="*/ 102 w 856"/>
              <a:gd name="T31" fmla="*/ 447 h 753"/>
              <a:gd name="T32" fmla="*/ 265 w 856"/>
              <a:gd name="T33" fmla="*/ 589 h 753"/>
              <a:gd name="T34" fmla="*/ 41 w 856"/>
              <a:gd name="T35" fmla="*/ 671 h 753"/>
              <a:gd name="T36" fmla="*/ 0 w 856"/>
              <a:gd name="T37" fmla="*/ 671 h 753"/>
              <a:gd name="T38" fmla="*/ 265 w 856"/>
              <a:gd name="T39" fmla="*/ 752 h 753"/>
              <a:gd name="T40" fmla="*/ 773 w 856"/>
              <a:gd name="T41" fmla="*/ 203 h 753"/>
              <a:gd name="T42" fmla="*/ 773 w 856"/>
              <a:gd name="T43" fmla="*/ 183 h 753"/>
              <a:gd name="T44" fmla="*/ 855 w 856"/>
              <a:gd name="T45" fmla="*/ 81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6" h="753">
                <a:moveTo>
                  <a:pt x="855" y="81"/>
                </a:moveTo>
                <a:lnTo>
                  <a:pt x="855" y="81"/>
                </a:lnTo>
                <a:cubicBezTo>
                  <a:pt x="834" y="101"/>
                  <a:pt x="793" y="101"/>
                  <a:pt x="753" y="101"/>
                </a:cubicBezTo>
                <a:cubicBezTo>
                  <a:pt x="793" y="81"/>
                  <a:pt x="814" y="40"/>
                  <a:pt x="834" y="0"/>
                </a:cubicBezTo>
                <a:cubicBezTo>
                  <a:pt x="793" y="20"/>
                  <a:pt x="773" y="40"/>
                  <a:pt x="732" y="60"/>
                </a:cubicBezTo>
                <a:cubicBezTo>
                  <a:pt x="692" y="20"/>
                  <a:pt x="651" y="0"/>
                  <a:pt x="590" y="0"/>
                </a:cubicBezTo>
                <a:cubicBezTo>
                  <a:pt x="488" y="0"/>
                  <a:pt x="407" y="81"/>
                  <a:pt x="407" y="183"/>
                </a:cubicBezTo>
                <a:cubicBezTo>
                  <a:pt x="407" y="203"/>
                  <a:pt x="428" y="203"/>
                  <a:pt x="428" y="223"/>
                </a:cubicBezTo>
                <a:cubicBezTo>
                  <a:pt x="265" y="223"/>
                  <a:pt x="142" y="142"/>
                  <a:pt x="61" y="20"/>
                </a:cubicBezTo>
                <a:cubicBezTo>
                  <a:pt x="41" y="60"/>
                  <a:pt x="41" y="81"/>
                  <a:pt x="41" y="121"/>
                </a:cubicBezTo>
                <a:cubicBezTo>
                  <a:pt x="41" y="183"/>
                  <a:pt x="61" y="244"/>
                  <a:pt x="102" y="284"/>
                </a:cubicBezTo>
                <a:cubicBezTo>
                  <a:pt x="81" y="284"/>
                  <a:pt x="61" y="264"/>
                  <a:pt x="21" y="264"/>
                </a:cubicBezTo>
                <a:lnTo>
                  <a:pt x="21" y="264"/>
                </a:lnTo>
                <a:cubicBezTo>
                  <a:pt x="21" y="345"/>
                  <a:pt x="81" y="427"/>
                  <a:pt x="163" y="447"/>
                </a:cubicBezTo>
                <a:cubicBezTo>
                  <a:pt x="163" y="447"/>
                  <a:pt x="142" y="447"/>
                  <a:pt x="122" y="447"/>
                </a:cubicBezTo>
                <a:lnTo>
                  <a:pt x="102" y="447"/>
                </a:lnTo>
                <a:cubicBezTo>
                  <a:pt x="122" y="528"/>
                  <a:pt x="183" y="589"/>
                  <a:pt x="265" y="589"/>
                </a:cubicBezTo>
                <a:cubicBezTo>
                  <a:pt x="204" y="630"/>
                  <a:pt x="122" y="671"/>
                  <a:pt x="41" y="671"/>
                </a:cubicBezTo>
                <a:cubicBezTo>
                  <a:pt x="21" y="671"/>
                  <a:pt x="0" y="671"/>
                  <a:pt x="0" y="671"/>
                </a:cubicBezTo>
                <a:cubicBezTo>
                  <a:pt x="81" y="711"/>
                  <a:pt x="163" y="752"/>
                  <a:pt x="265" y="752"/>
                </a:cubicBezTo>
                <a:cubicBezTo>
                  <a:pt x="590" y="752"/>
                  <a:pt x="773" y="447"/>
                  <a:pt x="773" y="203"/>
                </a:cubicBezTo>
                <a:lnTo>
                  <a:pt x="773" y="183"/>
                </a:lnTo>
                <a:cubicBezTo>
                  <a:pt x="814" y="142"/>
                  <a:pt x="834" y="121"/>
                  <a:pt x="855" y="8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3" name="Freeform 132"/>
          <p:cNvSpPr>
            <a:spLocks noChangeArrowheads="1"/>
          </p:cNvSpPr>
          <p:nvPr/>
        </p:nvSpPr>
        <p:spPr bwMode="auto">
          <a:xfrm>
            <a:off x="5468466" y="3893906"/>
            <a:ext cx="201126" cy="201177"/>
          </a:xfrm>
          <a:custGeom>
            <a:avLst/>
            <a:gdLst>
              <a:gd name="T0" fmla="*/ 0 w 2401"/>
              <a:gd name="T1" fmla="*/ 2400 h 2401"/>
              <a:gd name="T2" fmla="*/ 2400 w 2401"/>
              <a:gd name="T3" fmla="*/ 2400 h 2401"/>
              <a:gd name="T4" fmla="*/ 2400 w 2401"/>
              <a:gd name="T5" fmla="*/ 0 h 2401"/>
              <a:gd name="T6" fmla="*/ 0 w 2401"/>
              <a:gd name="T7" fmla="*/ 0 h 2401"/>
              <a:gd name="T8" fmla="*/ 0 w 2401"/>
              <a:gd name="T9" fmla="*/ 2400 h 2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01">
                <a:moveTo>
                  <a:pt x="0" y="2400"/>
                </a:moveTo>
                <a:lnTo>
                  <a:pt x="2400" y="2400"/>
                </a:lnTo>
                <a:lnTo>
                  <a:pt x="2400" y="0"/>
                </a:lnTo>
                <a:lnTo>
                  <a:pt x="0" y="0"/>
                </a:lnTo>
                <a:lnTo>
                  <a:pt x="0" y="24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4" name="Freeform 133"/>
          <p:cNvSpPr>
            <a:spLocks noChangeArrowheads="1"/>
          </p:cNvSpPr>
          <p:nvPr/>
        </p:nvSpPr>
        <p:spPr bwMode="auto">
          <a:xfrm>
            <a:off x="5512933" y="3940233"/>
            <a:ext cx="108866" cy="108893"/>
          </a:xfrm>
          <a:custGeom>
            <a:avLst/>
            <a:gdLst>
              <a:gd name="T0" fmla="*/ 651 w 814"/>
              <a:gd name="T1" fmla="*/ 0 h 814"/>
              <a:gd name="T2" fmla="*/ 651 w 814"/>
              <a:gd name="T3" fmla="*/ 0 h 814"/>
              <a:gd name="T4" fmla="*/ 162 w 814"/>
              <a:gd name="T5" fmla="*/ 0 h 814"/>
              <a:gd name="T6" fmla="*/ 0 w 814"/>
              <a:gd name="T7" fmla="*/ 162 h 814"/>
              <a:gd name="T8" fmla="*/ 0 w 814"/>
              <a:gd name="T9" fmla="*/ 325 h 814"/>
              <a:gd name="T10" fmla="*/ 0 w 814"/>
              <a:gd name="T11" fmla="*/ 651 h 814"/>
              <a:gd name="T12" fmla="*/ 162 w 814"/>
              <a:gd name="T13" fmla="*/ 813 h 814"/>
              <a:gd name="T14" fmla="*/ 651 w 814"/>
              <a:gd name="T15" fmla="*/ 813 h 814"/>
              <a:gd name="T16" fmla="*/ 813 w 814"/>
              <a:gd name="T17" fmla="*/ 651 h 814"/>
              <a:gd name="T18" fmla="*/ 813 w 814"/>
              <a:gd name="T19" fmla="*/ 325 h 814"/>
              <a:gd name="T20" fmla="*/ 813 w 814"/>
              <a:gd name="T21" fmla="*/ 162 h 814"/>
              <a:gd name="T22" fmla="*/ 651 w 814"/>
              <a:gd name="T23" fmla="*/ 0 h 814"/>
              <a:gd name="T24" fmla="*/ 712 w 814"/>
              <a:gd name="T25" fmla="*/ 101 h 814"/>
              <a:gd name="T26" fmla="*/ 712 w 814"/>
              <a:gd name="T27" fmla="*/ 101 h 814"/>
              <a:gd name="T28" fmla="*/ 712 w 814"/>
              <a:gd name="T29" fmla="*/ 101 h 814"/>
              <a:gd name="T30" fmla="*/ 712 w 814"/>
              <a:gd name="T31" fmla="*/ 101 h 814"/>
              <a:gd name="T32" fmla="*/ 712 w 814"/>
              <a:gd name="T33" fmla="*/ 224 h 814"/>
              <a:gd name="T34" fmla="*/ 590 w 814"/>
              <a:gd name="T35" fmla="*/ 224 h 814"/>
              <a:gd name="T36" fmla="*/ 590 w 814"/>
              <a:gd name="T37" fmla="*/ 101 h 814"/>
              <a:gd name="T38" fmla="*/ 712 w 814"/>
              <a:gd name="T39" fmla="*/ 101 h 814"/>
              <a:gd name="T40" fmla="*/ 285 w 814"/>
              <a:gd name="T41" fmla="*/ 325 h 814"/>
              <a:gd name="T42" fmla="*/ 285 w 814"/>
              <a:gd name="T43" fmla="*/ 325 h 814"/>
              <a:gd name="T44" fmla="*/ 406 w 814"/>
              <a:gd name="T45" fmla="*/ 264 h 814"/>
              <a:gd name="T46" fmla="*/ 529 w 814"/>
              <a:gd name="T47" fmla="*/ 325 h 814"/>
              <a:gd name="T48" fmla="*/ 549 w 814"/>
              <a:gd name="T49" fmla="*/ 407 h 814"/>
              <a:gd name="T50" fmla="*/ 406 w 814"/>
              <a:gd name="T51" fmla="*/ 549 h 814"/>
              <a:gd name="T52" fmla="*/ 265 w 814"/>
              <a:gd name="T53" fmla="*/ 407 h 814"/>
              <a:gd name="T54" fmla="*/ 285 w 814"/>
              <a:gd name="T55" fmla="*/ 325 h 814"/>
              <a:gd name="T56" fmla="*/ 732 w 814"/>
              <a:gd name="T57" fmla="*/ 651 h 814"/>
              <a:gd name="T58" fmla="*/ 732 w 814"/>
              <a:gd name="T59" fmla="*/ 651 h 814"/>
              <a:gd name="T60" fmla="*/ 651 w 814"/>
              <a:gd name="T61" fmla="*/ 732 h 814"/>
              <a:gd name="T62" fmla="*/ 162 w 814"/>
              <a:gd name="T63" fmla="*/ 732 h 814"/>
              <a:gd name="T64" fmla="*/ 81 w 814"/>
              <a:gd name="T65" fmla="*/ 651 h 814"/>
              <a:gd name="T66" fmla="*/ 81 w 814"/>
              <a:gd name="T67" fmla="*/ 325 h 814"/>
              <a:gd name="T68" fmla="*/ 203 w 814"/>
              <a:gd name="T69" fmla="*/ 325 h 814"/>
              <a:gd name="T70" fmla="*/ 183 w 814"/>
              <a:gd name="T71" fmla="*/ 407 h 814"/>
              <a:gd name="T72" fmla="*/ 406 w 814"/>
              <a:gd name="T73" fmla="*/ 631 h 814"/>
              <a:gd name="T74" fmla="*/ 630 w 814"/>
              <a:gd name="T75" fmla="*/ 407 h 814"/>
              <a:gd name="T76" fmla="*/ 610 w 814"/>
              <a:gd name="T77" fmla="*/ 325 h 814"/>
              <a:gd name="T78" fmla="*/ 732 w 814"/>
              <a:gd name="T79" fmla="*/ 325 h 814"/>
              <a:gd name="T80" fmla="*/ 732 w 814"/>
              <a:gd name="T81" fmla="*/ 651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4" h="814">
                <a:moveTo>
                  <a:pt x="651" y="0"/>
                </a:moveTo>
                <a:lnTo>
                  <a:pt x="651" y="0"/>
                </a:lnTo>
                <a:cubicBezTo>
                  <a:pt x="162" y="0"/>
                  <a:pt x="162" y="0"/>
                  <a:pt x="162" y="0"/>
                </a:cubicBezTo>
                <a:cubicBezTo>
                  <a:pt x="81" y="0"/>
                  <a:pt x="0" y="61"/>
                  <a:pt x="0" y="16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651"/>
                  <a:pt x="0" y="651"/>
                  <a:pt x="0" y="651"/>
                </a:cubicBezTo>
                <a:cubicBezTo>
                  <a:pt x="0" y="732"/>
                  <a:pt x="81" y="813"/>
                  <a:pt x="162" y="813"/>
                </a:cubicBezTo>
                <a:cubicBezTo>
                  <a:pt x="651" y="813"/>
                  <a:pt x="651" y="813"/>
                  <a:pt x="651" y="813"/>
                </a:cubicBezTo>
                <a:cubicBezTo>
                  <a:pt x="753" y="813"/>
                  <a:pt x="813" y="732"/>
                  <a:pt x="813" y="651"/>
                </a:cubicBezTo>
                <a:cubicBezTo>
                  <a:pt x="813" y="325"/>
                  <a:pt x="813" y="325"/>
                  <a:pt x="813" y="325"/>
                </a:cubicBezTo>
                <a:cubicBezTo>
                  <a:pt x="813" y="162"/>
                  <a:pt x="813" y="162"/>
                  <a:pt x="813" y="162"/>
                </a:cubicBezTo>
                <a:cubicBezTo>
                  <a:pt x="813" y="61"/>
                  <a:pt x="753" y="0"/>
                  <a:pt x="651" y="0"/>
                </a:cubicBezTo>
                <a:close/>
                <a:moveTo>
                  <a:pt x="712" y="101"/>
                </a:moveTo>
                <a:lnTo>
                  <a:pt x="712" y="101"/>
                </a:lnTo>
                <a:lnTo>
                  <a:pt x="712" y="101"/>
                </a:lnTo>
                <a:lnTo>
                  <a:pt x="712" y="101"/>
                </a:lnTo>
                <a:cubicBezTo>
                  <a:pt x="712" y="224"/>
                  <a:pt x="712" y="224"/>
                  <a:pt x="712" y="224"/>
                </a:cubicBezTo>
                <a:cubicBezTo>
                  <a:pt x="590" y="224"/>
                  <a:pt x="590" y="224"/>
                  <a:pt x="590" y="224"/>
                </a:cubicBezTo>
                <a:cubicBezTo>
                  <a:pt x="590" y="101"/>
                  <a:pt x="590" y="101"/>
                  <a:pt x="590" y="101"/>
                </a:cubicBezTo>
                <a:lnTo>
                  <a:pt x="712" y="101"/>
                </a:lnTo>
                <a:close/>
                <a:moveTo>
                  <a:pt x="285" y="325"/>
                </a:moveTo>
                <a:lnTo>
                  <a:pt x="285" y="325"/>
                </a:lnTo>
                <a:cubicBezTo>
                  <a:pt x="325" y="284"/>
                  <a:pt x="366" y="264"/>
                  <a:pt x="406" y="264"/>
                </a:cubicBezTo>
                <a:cubicBezTo>
                  <a:pt x="447" y="264"/>
                  <a:pt x="509" y="284"/>
                  <a:pt x="529" y="325"/>
                </a:cubicBezTo>
                <a:cubicBezTo>
                  <a:pt x="549" y="345"/>
                  <a:pt x="549" y="366"/>
                  <a:pt x="549" y="407"/>
                </a:cubicBezTo>
                <a:cubicBezTo>
                  <a:pt x="549" y="488"/>
                  <a:pt x="488" y="549"/>
                  <a:pt x="406" y="549"/>
                </a:cubicBezTo>
                <a:cubicBezTo>
                  <a:pt x="325" y="549"/>
                  <a:pt x="265" y="488"/>
                  <a:pt x="265" y="407"/>
                </a:cubicBezTo>
                <a:cubicBezTo>
                  <a:pt x="265" y="366"/>
                  <a:pt x="285" y="345"/>
                  <a:pt x="285" y="325"/>
                </a:cubicBezTo>
                <a:close/>
                <a:moveTo>
                  <a:pt x="732" y="651"/>
                </a:moveTo>
                <a:lnTo>
                  <a:pt x="732" y="651"/>
                </a:lnTo>
                <a:cubicBezTo>
                  <a:pt x="732" y="691"/>
                  <a:pt x="692" y="732"/>
                  <a:pt x="651" y="732"/>
                </a:cubicBezTo>
                <a:cubicBezTo>
                  <a:pt x="162" y="732"/>
                  <a:pt x="162" y="732"/>
                  <a:pt x="162" y="732"/>
                </a:cubicBezTo>
                <a:cubicBezTo>
                  <a:pt x="122" y="732"/>
                  <a:pt x="81" y="691"/>
                  <a:pt x="81" y="651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45"/>
                  <a:pt x="183" y="366"/>
                  <a:pt x="183" y="407"/>
                </a:cubicBezTo>
                <a:cubicBezTo>
                  <a:pt x="183" y="528"/>
                  <a:pt x="285" y="631"/>
                  <a:pt x="406" y="631"/>
                </a:cubicBezTo>
                <a:cubicBezTo>
                  <a:pt x="529" y="631"/>
                  <a:pt x="630" y="528"/>
                  <a:pt x="630" y="407"/>
                </a:cubicBezTo>
                <a:cubicBezTo>
                  <a:pt x="630" y="366"/>
                  <a:pt x="630" y="345"/>
                  <a:pt x="610" y="325"/>
                </a:cubicBezTo>
                <a:cubicBezTo>
                  <a:pt x="732" y="325"/>
                  <a:pt x="732" y="325"/>
                  <a:pt x="732" y="325"/>
                </a:cubicBezTo>
                <a:lnTo>
                  <a:pt x="732" y="6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" name="Freeform 138"/>
          <p:cNvSpPr>
            <a:spLocks noChangeArrowheads="1"/>
          </p:cNvSpPr>
          <p:nvPr/>
        </p:nvSpPr>
        <p:spPr bwMode="auto">
          <a:xfrm>
            <a:off x="5691080" y="3893194"/>
            <a:ext cx="202974" cy="203027"/>
          </a:xfrm>
          <a:custGeom>
            <a:avLst/>
            <a:gdLst>
              <a:gd name="T0" fmla="*/ 0 w 2422"/>
              <a:gd name="T1" fmla="*/ 2422 h 2423"/>
              <a:gd name="T2" fmla="*/ 2421 w 2422"/>
              <a:gd name="T3" fmla="*/ 2422 h 2423"/>
              <a:gd name="T4" fmla="*/ 2421 w 2422"/>
              <a:gd name="T5" fmla="*/ 0 h 2423"/>
              <a:gd name="T6" fmla="*/ 0 w 2422"/>
              <a:gd name="T7" fmla="*/ 0 h 2423"/>
              <a:gd name="T8" fmla="*/ 0 w 2422"/>
              <a:gd name="T9" fmla="*/ 2422 h 2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2" h="2423">
                <a:moveTo>
                  <a:pt x="0" y="2422"/>
                </a:moveTo>
                <a:lnTo>
                  <a:pt x="2421" y="2422"/>
                </a:lnTo>
                <a:lnTo>
                  <a:pt x="2421" y="0"/>
                </a:lnTo>
                <a:lnTo>
                  <a:pt x="0" y="0"/>
                </a:lnTo>
                <a:lnTo>
                  <a:pt x="0" y="2422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Freeform 139"/>
          <p:cNvSpPr>
            <a:spLocks noChangeArrowheads="1"/>
          </p:cNvSpPr>
          <p:nvPr/>
        </p:nvSpPr>
        <p:spPr bwMode="auto">
          <a:xfrm>
            <a:off x="5737394" y="3932317"/>
            <a:ext cx="108866" cy="100652"/>
          </a:xfrm>
          <a:custGeom>
            <a:avLst/>
            <a:gdLst>
              <a:gd name="T0" fmla="*/ 184 w 815"/>
              <a:gd name="T1" fmla="*/ 753 h 754"/>
              <a:gd name="T2" fmla="*/ 184 w 815"/>
              <a:gd name="T3" fmla="*/ 753 h 754"/>
              <a:gd name="T4" fmla="*/ 21 w 815"/>
              <a:gd name="T5" fmla="*/ 753 h 754"/>
              <a:gd name="T6" fmla="*/ 21 w 815"/>
              <a:gd name="T7" fmla="*/ 244 h 754"/>
              <a:gd name="T8" fmla="*/ 184 w 815"/>
              <a:gd name="T9" fmla="*/ 244 h 754"/>
              <a:gd name="T10" fmla="*/ 184 w 815"/>
              <a:gd name="T11" fmla="*/ 753 h 754"/>
              <a:gd name="T12" fmla="*/ 102 w 815"/>
              <a:gd name="T13" fmla="*/ 183 h 754"/>
              <a:gd name="T14" fmla="*/ 102 w 815"/>
              <a:gd name="T15" fmla="*/ 183 h 754"/>
              <a:gd name="T16" fmla="*/ 102 w 815"/>
              <a:gd name="T17" fmla="*/ 183 h 754"/>
              <a:gd name="T18" fmla="*/ 0 w 815"/>
              <a:gd name="T19" fmla="*/ 102 h 754"/>
              <a:gd name="T20" fmla="*/ 102 w 815"/>
              <a:gd name="T21" fmla="*/ 0 h 754"/>
              <a:gd name="T22" fmla="*/ 204 w 815"/>
              <a:gd name="T23" fmla="*/ 102 h 754"/>
              <a:gd name="T24" fmla="*/ 102 w 815"/>
              <a:gd name="T25" fmla="*/ 183 h 754"/>
              <a:gd name="T26" fmla="*/ 814 w 815"/>
              <a:gd name="T27" fmla="*/ 753 h 754"/>
              <a:gd name="T28" fmla="*/ 814 w 815"/>
              <a:gd name="T29" fmla="*/ 753 h 754"/>
              <a:gd name="T30" fmla="*/ 631 w 815"/>
              <a:gd name="T31" fmla="*/ 753 h 754"/>
              <a:gd name="T32" fmla="*/ 631 w 815"/>
              <a:gd name="T33" fmla="*/ 489 h 754"/>
              <a:gd name="T34" fmla="*/ 550 w 815"/>
              <a:gd name="T35" fmla="*/ 387 h 754"/>
              <a:gd name="T36" fmla="*/ 468 w 815"/>
              <a:gd name="T37" fmla="*/ 448 h 754"/>
              <a:gd name="T38" fmla="*/ 448 w 815"/>
              <a:gd name="T39" fmla="*/ 489 h 754"/>
              <a:gd name="T40" fmla="*/ 448 w 815"/>
              <a:gd name="T41" fmla="*/ 753 h 754"/>
              <a:gd name="T42" fmla="*/ 285 w 815"/>
              <a:gd name="T43" fmla="*/ 753 h 754"/>
              <a:gd name="T44" fmla="*/ 285 w 815"/>
              <a:gd name="T45" fmla="*/ 244 h 754"/>
              <a:gd name="T46" fmla="*/ 448 w 815"/>
              <a:gd name="T47" fmla="*/ 244 h 754"/>
              <a:gd name="T48" fmla="*/ 448 w 815"/>
              <a:gd name="T49" fmla="*/ 326 h 754"/>
              <a:gd name="T50" fmla="*/ 611 w 815"/>
              <a:gd name="T51" fmla="*/ 244 h 754"/>
              <a:gd name="T52" fmla="*/ 814 w 815"/>
              <a:gd name="T53" fmla="*/ 468 h 754"/>
              <a:gd name="T54" fmla="*/ 814 w 815"/>
              <a:gd name="T55" fmla="*/ 75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15" h="754">
                <a:moveTo>
                  <a:pt x="184" y="753"/>
                </a:moveTo>
                <a:lnTo>
                  <a:pt x="184" y="753"/>
                </a:lnTo>
                <a:cubicBezTo>
                  <a:pt x="21" y="753"/>
                  <a:pt x="21" y="753"/>
                  <a:pt x="21" y="753"/>
                </a:cubicBezTo>
                <a:cubicBezTo>
                  <a:pt x="21" y="244"/>
                  <a:pt x="21" y="244"/>
                  <a:pt x="21" y="244"/>
                </a:cubicBezTo>
                <a:cubicBezTo>
                  <a:pt x="184" y="244"/>
                  <a:pt x="184" y="244"/>
                  <a:pt x="184" y="244"/>
                </a:cubicBezTo>
                <a:lnTo>
                  <a:pt x="184" y="753"/>
                </a:lnTo>
                <a:close/>
                <a:moveTo>
                  <a:pt x="102" y="183"/>
                </a:moveTo>
                <a:lnTo>
                  <a:pt x="102" y="183"/>
                </a:lnTo>
                <a:lnTo>
                  <a:pt x="102" y="183"/>
                </a:lnTo>
                <a:cubicBezTo>
                  <a:pt x="41" y="183"/>
                  <a:pt x="0" y="143"/>
                  <a:pt x="0" y="102"/>
                </a:cubicBezTo>
                <a:cubicBezTo>
                  <a:pt x="0" y="41"/>
                  <a:pt x="41" y="0"/>
                  <a:pt x="102" y="0"/>
                </a:cubicBezTo>
                <a:cubicBezTo>
                  <a:pt x="163" y="0"/>
                  <a:pt x="184" y="41"/>
                  <a:pt x="204" y="102"/>
                </a:cubicBezTo>
                <a:cubicBezTo>
                  <a:pt x="204" y="143"/>
                  <a:pt x="163" y="183"/>
                  <a:pt x="102" y="183"/>
                </a:cubicBezTo>
                <a:close/>
                <a:moveTo>
                  <a:pt x="814" y="753"/>
                </a:moveTo>
                <a:lnTo>
                  <a:pt x="814" y="753"/>
                </a:lnTo>
                <a:cubicBezTo>
                  <a:pt x="631" y="753"/>
                  <a:pt x="631" y="753"/>
                  <a:pt x="631" y="753"/>
                </a:cubicBezTo>
                <a:cubicBezTo>
                  <a:pt x="631" y="489"/>
                  <a:pt x="631" y="489"/>
                  <a:pt x="631" y="489"/>
                </a:cubicBezTo>
                <a:cubicBezTo>
                  <a:pt x="631" y="427"/>
                  <a:pt x="611" y="387"/>
                  <a:pt x="550" y="387"/>
                </a:cubicBezTo>
                <a:cubicBezTo>
                  <a:pt x="509" y="387"/>
                  <a:pt x="468" y="407"/>
                  <a:pt x="468" y="448"/>
                </a:cubicBezTo>
                <a:cubicBezTo>
                  <a:pt x="448" y="448"/>
                  <a:pt x="448" y="468"/>
                  <a:pt x="448" y="489"/>
                </a:cubicBezTo>
                <a:cubicBezTo>
                  <a:pt x="448" y="753"/>
                  <a:pt x="448" y="753"/>
                  <a:pt x="448" y="753"/>
                </a:cubicBezTo>
                <a:cubicBezTo>
                  <a:pt x="285" y="753"/>
                  <a:pt x="285" y="753"/>
                  <a:pt x="285" y="753"/>
                </a:cubicBezTo>
                <a:cubicBezTo>
                  <a:pt x="285" y="753"/>
                  <a:pt x="285" y="285"/>
                  <a:pt x="285" y="244"/>
                </a:cubicBezTo>
                <a:cubicBezTo>
                  <a:pt x="448" y="244"/>
                  <a:pt x="448" y="244"/>
                  <a:pt x="448" y="244"/>
                </a:cubicBezTo>
                <a:cubicBezTo>
                  <a:pt x="448" y="326"/>
                  <a:pt x="448" y="326"/>
                  <a:pt x="448" y="326"/>
                </a:cubicBezTo>
                <a:cubicBezTo>
                  <a:pt x="468" y="285"/>
                  <a:pt x="530" y="244"/>
                  <a:pt x="611" y="244"/>
                </a:cubicBezTo>
                <a:cubicBezTo>
                  <a:pt x="733" y="244"/>
                  <a:pt x="814" y="326"/>
                  <a:pt x="814" y="468"/>
                </a:cubicBezTo>
                <a:lnTo>
                  <a:pt x="814" y="7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9" name="Freeform 152"/>
          <p:cNvSpPr>
            <a:spLocks noChangeArrowheads="1"/>
          </p:cNvSpPr>
          <p:nvPr/>
        </p:nvSpPr>
        <p:spPr bwMode="auto">
          <a:xfrm>
            <a:off x="5245873" y="3892056"/>
            <a:ext cx="201126" cy="203027"/>
          </a:xfrm>
          <a:custGeom>
            <a:avLst/>
            <a:gdLst>
              <a:gd name="T0" fmla="*/ 0 w 2401"/>
              <a:gd name="T1" fmla="*/ 2421 h 2422"/>
              <a:gd name="T2" fmla="*/ 2400 w 2401"/>
              <a:gd name="T3" fmla="*/ 2421 h 2422"/>
              <a:gd name="T4" fmla="*/ 2400 w 2401"/>
              <a:gd name="T5" fmla="*/ 0 h 2422"/>
              <a:gd name="T6" fmla="*/ 0 w 2401"/>
              <a:gd name="T7" fmla="*/ 0 h 2422"/>
              <a:gd name="T8" fmla="*/ 0 w 2401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22">
                <a:moveTo>
                  <a:pt x="0" y="2421"/>
                </a:moveTo>
                <a:lnTo>
                  <a:pt x="2400" y="2421"/>
                </a:lnTo>
                <a:lnTo>
                  <a:pt x="2400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0" name="Freeform 153"/>
          <p:cNvSpPr>
            <a:spLocks noChangeArrowheads="1"/>
          </p:cNvSpPr>
          <p:nvPr/>
        </p:nvSpPr>
        <p:spPr bwMode="auto">
          <a:xfrm>
            <a:off x="5319367" y="3935002"/>
            <a:ext cx="54139" cy="117135"/>
          </a:xfrm>
          <a:custGeom>
            <a:avLst/>
            <a:gdLst>
              <a:gd name="T0" fmla="*/ 406 w 407"/>
              <a:gd name="T1" fmla="*/ 285 h 876"/>
              <a:gd name="T2" fmla="*/ 406 w 407"/>
              <a:gd name="T3" fmla="*/ 285 h 876"/>
              <a:gd name="T4" fmla="*/ 264 w 407"/>
              <a:gd name="T5" fmla="*/ 285 h 876"/>
              <a:gd name="T6" fmla="*/ 264 w 407"/>
              <a:gd name="T7" fmla="*/ 204 h 876"/>
              <a:gd name="T8" fmla="*/ 305 w 407"/>
              <a:gd name="T9" fmla="*/ 163 h 876"/>
              <a:gd name="T10" fmla="*/ 406 w 407"/>
              <a:gd name="T11" fmla="*/ 163 h 876"/>
              <a:gd name="T12" fmla="*/ 406 w 407"/>
              <a:gd name="T13" fmla="*/ 0 h 876"/>
              <a:gd name="T14" fmla="*/ 264 w 407"/>
              <a:gd name="T15" fmla="*/ 0 h 876"/>
              <a:gd name="T16" fmla="*/ 81 w 407"/>
              <a:gd name="T17" fmla="*/ 183 h 876"/>
              <a:gd name="T18" fmla="*/ 81 w 407"/>
              <a:gd name="T19" fmla="*/ 285 h 876"/>
              <a:gd name="T20" fmla="*/ 0 w 407"/>
              <a:gd name="T21" fmla="*/ 285 h 876"/>
              <a:gd name="T22" fmla="*/ 0 w 407"/>
              <a:gd name="T23" fmla="*/ 427 h 876"/>
              <a:gd name="T24" fmla="*/ 81 w 407"/>
              <a:gd name="T25" fmla="*/ 427 h 876"/>
              <a:gd name="T26" fmla="*/ 81 w 407"/>
              <a:gd name="T27" fmla="*/ 875 h 876"/>
              <a:gd name="T28" fmla="*/ 264 w 407"/>
              <a:gd name="T29" fmla="*/ 875 h 876"/>
              <a:gd name="T30" fmla="*/ 264 w 407"/>
              <a:gd name="T31" fmla="*/ 427 h 876"/>
              <a:gd name="T32" fmla="*/ 386 w 407"/>
              <a:gd name="T33" fmla="*/ 427 h 876"/>
              <a:gd name="T34" fmla="*/ 406 w 407"/>
              <a:gd name="T35" fmla="*/ 285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7" h="876">
                <a:moveTo>
                  <a:pt x="406" y="285"/>
                </a:moveTo>
                <a:lnTo>
                  <a:pt x="406" y="285"/>
                </a:lnTo>
                <a:cubicBezTo>
                  <a:pt x="264" y="285"/>
                  <a:pt x="264" y="285"/>
                  <a:pt x="264" y="285"/>
                </a:cubicBezTo>
                <a:cubicBezTo>
                  <a:pt x="264" y="204"/>
                  <a:pt x="264" y="204"/>
                  <a:pt x="264" y="204"/>
                </a:cubicBezTo>
                <a:cubicBezTo>
                  <a:pt x="264" y="163"/>
                  <a:pt x="285" y="163"/>
                  <a:pt x="305" y="163"/>
                </a:cubicBezTo>
                <a:cubicBezTo>
                  <a:pt x="325" y="163"/>
                  <a:pt x="406" y="163"/>
                  <a:pt x="406" y="163"/>
                </a:cubicBezTo>
                <a:cubicBezTo>
                  <a:pt x="406" y="0"/>
                  <a:pt x="406" y="0"/>
                  <a:pt x="406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122" y="0"/>
                  <a:pt x="81" y="122"/>
                  <a:pt x="81" y="183"/>
                </a:cubicBezTo>
                <a:cubicBezTo>
                  <a:pt x="81" y="285"/>
                  <a:pt x="81" y="285"/>
                  <a:pt x="81" y="285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427"/>
                  <a:pt x="0" y="427"/>
                  <a:pt x="0" y="427"/>
                </a:cubicBezTo>
                <a:cubicBezTo>
                  <a:pt x="81" y="427"/>
                  <a:pt x="81" y="427"/>
                  <a:pt x="81" y="427"/>
                </a:cubicBezTo>
                <a:cubicBezTo>
                  <a:pt x="81" y="631"/>
                  <a:pt x="81" y="875"/>
                  <a:pt x="81" y="875"/>
                </a:cubicBezTo>
                <a:cubicBezTo>
                  <a:pt x="264" y="875"/>
                  <a:pt x="264" y="875"/>
                  <a:pt x="264" y="875"/>
                </a:cubicBezTo>
                <a:cubicBezTo>
                  <a:pt x="264" y="875"/>
                  <a:pt x="264" y="631"/>
                  <a:pt x="264" y="427"/>
                </a:cubicBezTo>
                <a:cubicBezTo>
                  <a:pt x="386" y="427"/>
                  <a:pt x="386" y="427"/>
                  <a:pt x="386" y="427"/>
                </a:cubicBezTo>
                <a:lnTo>
                  <a:pt x="406" y="28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7" name="Freeform 154"/>
          <p:cNvSpPr>
            <a:spLocks noChangeArrowheads="1"/>
          </p:cNvSpPr>
          <p:nvPr/>
        </p:nvSpPr>
        <p:spPr bwMode="auto">
          <a:xfrm>
            <a:off x="5025594" y="3892056"/>
            <a:ext cx="201496" cy="203027"/>
          </a:xfrm>
          <a:custGeom>
            <a:avLst/>
            <a:gdLst>
              <a:gd name="T0" fmla="*/ 0 w 2402"/>
              <a:gd name="T1" fmla="*/ 2421 h 2422"/>
              <a:gd name="T2" fmla="*/ 2401 w 2402"/>
              <a:gd name="T3" fmla="*/ 2421 h 2422"/>
              <a:gd name="T4" fmla="*/ 2401 w 2402"/>
              <a:gd name="T5" fmla="*/ 0 h 2422"/>
              <a:gd name="T6" fmla="*/ 0 w 2402"/>
              <a:gd name="T7" fmla="*/ 0 h 2422"/>
              <a:gd name="T8" fmla="*/ 0 w 2402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422">
                <a:moveTo>
                  <a:pt x="0" y="2421"/>
                </a:moveTo>
                <a:lnTo>
                  <a:pt x="2401" y="2421"/>
                </a:lnTo>
                <a:lnTo>
                  <a:pt x="2401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8" name="Freeform 155"/>
          <p:cNvSpPr>
            <a:spLocks noChangeArrowheads="1"/>
          </p:cNvSpPr>
          <p:nvPr/>
        </p:nvSpPr>
        <p:spPr bwMode="auto">
          <a:xfrm>
            <a:off x="5067227" y="3943243"/>
            <a:ext cx="114162" cy="100654"/>
          </a:xfrm>
          <a:custGeom>
            <a:avLst/>
            <a:gdLst>
              <a:gd name="T0" fmla="*/ 855 w 856"/>
              <a:gd name="T1" fmla="*/ 81 h 753"/>
              <a:gd name="T2" fmla="*/ 855 w 856"/>
              <a:gd name="T3" fmla="*/ 81 h 753"/>
              <a:gd name="T4" fmla="*/ 753 w 856"/>
              <a:gd name="T5" fmla="*/ 101 h 753"/>
              <a:gd name="T6" fmla="*/ 834 w 856"/>
              <a:gd name="T7" fmla="*/ 0 h 753"/>
              <a:gd name="T8" fmla="*/ 732 w 856"/>
              <a:gd name="T9" fmla="*/ 60 h 753"/>
              <a:gd name="T10" fmla="*/ 590 w 856"/>
              <a:gd name="T11" fmla="*/ 0 h 753"/>
              <a:gd name="T12" fmla="*/ 407 w 856"/>
              <a:gd name="T13" fmla="*/ 183 h 753"/>
              <a:gd name="T14" fmla="*/ 428 w 856"/>
              <a:gd name="T15" fmla="*/ 223 h 753"/>
              <a:gd name="T16" fmla="*/ 61 w 856"/>
              <a:gd name="T17" fmla="*/ 20 h 753"/>
              <a:gd name="T18" fmla="*/ 41 w 856"/>
              <a:gd name="T19" fmla="*/ 121 h 753"/>
              <a:gd name="T20" fmla="*/ 102 w 856"/>
              <a:gd name="T21" fmla="*/ 284 h 753"/>
              <a:gd name="T22" fmla="*/ 21 w 856"/>
              <a:gd name="T23" fmla="*/ 264 h 753"/>
              <a:gd name="T24" fmla="*/ 21 w 856"/>
              <a:gd name="T25" fmla="*/ 264 h 753"/>
              <a:gd name="T26" fmla="*/ 163 w 856"/>
              <a:gd name="T27" fmla="*/ 447 h 753"/>
              <a:gd name="T28" fmla="*/ 122 w 856"/>
              <a:gd name="T29" fmla="*/ 447 h 753"/>
              <a:gd name="T30" fmla="*/ 102 w 856"/>
              <a:gd name="T31" fmla="*/ 447 h 753"/>
              <a:gd name="T32" fmla="*/ 265 w 856"/>
              <a:gd name="T33" fmla="*/ 589 h 753"/>
              <a:gd name="T34" fmla="*/ 41 w 856"/>
              <a:gd name="T35" fmla="*/ 671 h 753"/>
              <a:gd name="T36" fmla="*/ 0 w 856"/>
              <a:gd name="T37" fmla="*/ 671 h 753"/>
              <a:gd name="T38" fmla="*/ 265 w 856"/>
              <a:gd name="T39" fmla="*/ 752 h 753"/>
              <a:gd name="T40" fmla="*/ 773 w 856"/>
              <a:gd name="T41" fmla="*/ 203 h 753"/>
              <a:gd name="T42" fmla="*/ 773 w 856"/>
              <a:gd name="T43" fmla="*/ 183 h 753"/>
              <a:gd name="T44" fmla="*/ 855 w 856"/>
              <a:gd name="T45" fmla="*/ 81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6" h="753">
                <a:moveTo>
                  <a:pt x="855" y="81"/>
                </a:moveTo>
                <a:lnTo>
                  <a:pt x="855" y="81"/>
                </a:lnTo>
                <a:cubicBezTo>
                  <a:pt x="834" y="101"/>
                  <a:pt x="793" y="101"/>
                  <a:pt x="753" y="101"/>
                </a:cubicBezTo>
                <a:cubicBezTo>
                  <a:pt x="793" y="81"/>
                  <a:pt x="814" y="40"/>
                  <a:pt x="834" y="0"/>
                </a:cubicBezTo>
                <a:cubicBezTo>
                  <a:pt x="793" y="20"/>
                  <a:pt x="773" y="40"/>
                  <a:pt x="732" y="60"/>
                </a:cubicBezTo>
                <a:cubicBezTo>
                  <a:pt x="692" y="20"/>
                  <a:pt x="651" y="0"/>
                  <a:pt x="590" y="0"/>
                </a:cubicBezTo>
                <a:cubicBezTo>
                  <a:pt x="488" y="0"/>
                  <a:pt x="407" y="81"/>
                  <a:pt x="407" y="183"/>
                </a:cubicBezTo>
                <a:cubicBezTo>
                  <a:pt x="407" y="203"/>
                  <a:pt x="428" y="203"/>
                  <a:pt x="428" y="223"/>
                </a:cubicBezTo>
                <a:cubicBezTo>
                  <a:pt x="265" y="223"/>
                  <a:pt x="142" y="142"/>
                  <a:pt x="61" y="20"/>
                </a:cubicBezTo>
                <a:cubicBezTo>
                  <a:pt x="41" y="60"/>
                  <a:pt x="41" y="81"/>
                  <a:pt x="41" y="121"/>
                </a:cubicBezTo>
                <a:cubicBezTo>
                  <a:pt x="41" y="183"/>
                  <a:pt x="61" y="244"/>
                  <a:pt x="102" y="284"/>
                </a:cubicBezTo>
                <a:cubicBezTo>
                  <a:pt x="81" y="284"/>
                  <a:pt x="61" y="264"/>
                  <a:pt x="21" y="264"/>
                </a:cubicBezTo>
                <a:lnTo>
                  <a:pt x="21" y="264"/>
                </a:lnTo>
                <a:cubicBezTo>
                  <a:pt x="21" y="345"/>
                  <a:pt x="81" y="427"/>
                  <a:pt x="163" y="447"/>
                </a:cubicBezTo>
                <a:cubicBezTo>
                  <a:pt x="163" y="447"/>
                  <a:pt x="142" y="447"/>
                  <a:pt x="122" y="447"/>
                </a:cubicBezTo>
                <a:lnTo>
                  <a:pt x="102" y="447"/>
                </a:lnTo>
                <a:cubicBezTo>
                  <a:pt x="122" y="528"/>
                  <a:pt x="183" y="589"/>
                  <a:pt x="265" y="589"/>
                </a:cubicBezTo>
                <a:cubicBezTo>
                  <a:pt x="204" y="630"/>
                  <a:pt x="122" y="671"/>
                  <a:pt x="41" y="671"/>
                </a:cubicBezTo>
                <a:cubicBezTo>
                  <a:pt x="21" y="671"/>
                  <a:pt x="0" y="671"/>
                  <a:pt x="0" y="671"/>
                </a:cubicBezTo>
                <a:cubicBezTo>
                  <a:pt x="81" y="711"/>
                  <a:pt x="163" y="752"/>
                  <a:pt x="265" y="752"/>
                </a:cubicBezTo>
                <a:cubicBezTo>
                  <a:pt x="590" y="752"/>
                  <a:pt x="773" y="447"/>
                  <a:pt x="773" y="203"/>
                </a:cubicBezTo>
                <a:lnTo>
                  <a:pt x="773" y="183"/>
                </a:lnTo>
                <a:cubicBezTo>
                  <a:pt x="814" y="142"/>
                  <a:pt x="834" y="121"/>
                  <a:pt x="855" y="8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6" name="Freeform 132"/>
          <p:cNvSpPr>
            <a:spLocks noChangeArrowheads="1"/>
          </p:cNvSpPr>
          <p:nvPr/>
        </p:nvSpPr>
        <p:spPr bwMode="auto">
          <a:xfrm>
            <a:off x="7234378" y="3893906"/>
            <a:ext cx="201126" cy="201177"/>
          </a:xfrm>
          <a:custGeom>
            <a:avLst/>
            <a:gdLst>
              <a:gd name="T0" fmla="*/ 0 w 2401"/>
              <a:gd name="T1" fmla="*/ 2400 h 2401"/>
              <a:gd name="T2" fmla="*/ 2400 w 2401"/>
              <a:gd name="T3" fmla="*/ 2400 h 2401"/>
              <a:gd name="T4" fmla="*/ 2400 w 2401"/>
              <a:gd name="T5" fmla="*/ 0 h 2401"/>
              <a:gd name="T6" fmla="*/ 0 w 2401"/>
              <a:gd name="T7" fmla="*/ 0 h 2401"/>
              <a:gd name="T8" fmla="*/ 0 w 2401"/>
              <a:gd name="T9" fmla="*/ 2400 h 2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01">
                <a:moveTo>
                  <a:pt x="0" y="2400"/>
                </a:moveTo>
                <a:lnTo>
                  <a:pt x="2400" y="2400"/>
                </a:lnTo>
                <a:lnTo>
                  <a:pt x="2400" y="0"/>
                </a:lnTo>
                <a:lnTo>
                  <a:pt x="0" y="0"/>
                </a:lnTo>
                <a:lnTo>
                  <a:pt x="0" y="24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7" name="Freeform 133"/>
          <p:cNvSpPr>
            <a:spLocks noChangeArrowheads="1"/>
          </p:cNvSpPr>
          <p:nvPr/>
        </p:nvSpPr>
        <p:spPr bwMode="auto">
          <a:xfrm>
            <a:off x="7278844" y="3940233"/>
            <a:ext cx="108866" cy="108893"/>
          </a:xfrm>
          <a:custGeom>
            <a:avLst/>
            <a:gdLst>
              <a:gd name="T0" fmla="*/ 651 w 814"/>
              <a:gd name="T1" fmla="*/ 0 h 814"/>
              <a:gd name="T2" fmla="*/ 651 w 814"/>
              <a:gd name="T3" fmla="*/ 0 h 814"/>
              <a:gd name="T4" fmla="*/ 162 w 814"/>
              <a:gd name="T5" fmla="*/ 0 h 814"/>
              <a:gd name="T6" fmla="*/ 0 w 814"/>
              <a:gd name="T7" fmla="*/ 162 h 814"/>
              <a:gd name="T8" fmla="*/ 0 w 814"/>
              <a:gd name="T9" fmla="*/ 325 h 814"/>
              <a:gd name="T10" fmla="*/ 0 w 814"/>
              <a:gd name="T11" fmla="*/ 651 h 814"/>
              <a:gd name="T12" fmla="*/ 162 w 814"/>
              <a:gd name="T13" fmla="*/ 813 h 814"/>
              <a:gd name="T14" fmla="*/ 651 w 814"/>
              <a:gd name="T15" fmla="*/ 813 h 814"/>
              <a:gd name="T16" fmla="*/ 813 w 814"/>
              <a:gd name="T17" fmla="*/ 651 h 814"/>
              <a:gd name="T18" fmla="*/ 813 w 814"/>
              <a:gd name="T19" fmla="*/ 325 h 814"/>
              <a:gd name="T20" fmla="*/ 813 w 814"/>
              <a:gd name="T21" fmla="*/ 162 h 814"/>
              <a:gd name="T22" fmla="*/ 651 w 814"/>
              <a:gd name="T23" fmla="*/ 0 h 814"/>
              <a:gd name="T24" fmla="*/ 712 w 814"/>
              <a:gd name="T25" fmla="*/ 101 h 814"/>
              <a:gd name="T26" fmla="*/ 712 w 814"/>
              <a:gd name="T27" fmla="*/ 101 h 814"/>
              <a:gd name="T28" fmla="*/ 712 w 814"/>
              <a:gd name="T29" fmla="*/ 101 h 814"/>
              <a:gd name="T30" fmla="*/ 712 w 814"/>
              <a:gd name="T31" fmla="*/ 101 h 814"/>
              <a:gd name="T32" fmla="*/ 712 w 814"/>
              <a:gd name="T33" fmla="*/ 224 h 814"/>
              <a:gd name="T34" fmla="*/ 590 w 814"/>
              <a:gd name="T35" fmla="*/ 224 h 814"/>
              <a:gd name="T36" fmla="*/ 590 w 814"/>
              <a:gd name="T37" fmla="*/ 101 h 814"/>
              <a:gd name="T38" fmla="*/ 712 w 814"/>
              <a:gd name="T39" fmla="*/ 101 h 814"/>
              <a:gd name="T40" fmla="*/ 285 w 814"/>
              <a:gd name="T41" fmla="*/ 325 h 814"/>
              <a:gd name="T42" fmla="*/ 285 w 814"/>
              <a:gd name="T43" fmla="*/ 325 h 814"/>
              <a:gd name="T44" fmla="*/ 406 w 814"/>
              <a:gd name="T45" fmla="*/ 264 h 814"/>
              <a:gd name="T46" fmla="*/ 529 w 814"/>
              <a:gd name="T47" fmla="*/ 325 h 814"/>
              <a:gd name="T48" fmla="*/ 549 w 814"/>
              <a:gd name="T49" fmla="*/ 407 h 814"/>
              <a:gd name="T50" fmla="*/ 406 w 814"/>
              <a:gd name="T51" fmla="*/ 549 h 814"/>
              <a:gd name="T52" fmla="*/ 265 w 814"/>
              <a:gd name="T53" fmla="*/ 407 h 814"/>
              <a:gd name="T54" fmla="*/ 285 w 814"/>
              <a:gd name="T55" fmla="*/ 325 h 814"/>
              <a:gd name="T56" fmla="*/ 732 w 814"/>
              <a:gd name="T57" fmla="*/ 651 h 814"/>
              <a:gd name="T58" fmla="*/ 732 w 814"/>
              <a:gd name="T59" fmla="*/ 651 h 814"/>
              <a:gd name="T60" fmla="*/ 651 w 814"/>
              <a:gd name="T61" fmla="*/ 732 h 814"/>
              <a:gd name="T62" fmla="*/ 162 w 814"/>
              <a:gd name="T63" fmla="*/ 732 h 814"/>
              <a:gd name="T64" fmla="*/ 81 w 814"/>
              <a:gd name="T65" fmla="*/ 651 h 814"/>
              <a:gd name="T66" fmla="*/ 81 w 814"/>
              <a:gd name="T67" fmla="*/ 325 h 814"/>
              <a:gd name="T68" fmla="*/ 203 w 814"/>
              <a:gd name="T69" fmla="*/ 325 h 814"/>
              <a:gd name="T70" fmla="*/ 183 w 814"/>
              <a:gd name="T71" fmla="*/ 407 h 814"/>
              <a:gd name="T72" fmla="*/ 406 w 814"/>
              <a:gd name="T73" fmla="*/ 631 h 814"/>
              <a:gd name="T74" fmla="*/ 630 w 814"/>
              <a:gd name="T75" fmla="*/ 407 h 814"/>
              <a:gd name="T76" fmla="*/ 610 w 814"/>
              <a:gd name="T77" fmla="*/ 325 h 814"/>
              <a:gd name="T78" fmla="*/ 732 w 814"/>
              <a:gd name="T79" fmla="*/ 325 h 814"/>
              <a:gd name="T80" fmla="*/ 732 w 814"/>
              <a:gd name="T81" fmla="*/ 651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4" h="814">
                <a:moveTo>
                  <a:pt x="651" y="0"/>
                </a:moveTo>
                <a:lnTo>
                  <a:pt x="651" y="0"/>
                </a:lnTo>
                <a:cubicBezTo>
                  <a:pt x="162" y="0"/>
                  <a:pt x="162" y="0"/>
                  <a:pt x="162" y="0"/>
                </a:cubicBezTo>
                <a:cubicBezTo>
                  <a:pt x="81" y="0"/>
                  <a:pt x="0" y="61"/>
                  <a:pt x="0" y="16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651"/>
                  <a:pt x="0" y="651"/>
                  <a:pt x="0" y="651"/>
                </a:cubicBezTo>
                <a:cubicBezTo>
                  <a:pt x="0" y="732"/>
                  <a:pt x="81" y="813"/>
                  <a:pt x="162" y="813"/>
                </a:cubicBezTo>
                <a:cubicBezTo>
                  <a:pt x="651" y="813"/>
                  <a:pt x="651" y="813"/>
                  <a:pt x="651" y="813"/>
                </a:cubicBezTo>
                <a:cubicBezTo>
                  <a:pt x="753" y="813"/>
                  <a:pt x="813" y="732"/>
                  <a:pt x="813" y="651"/>
                </a:cubicBezTo>
                <a:cubicBezTo>
                  <a:pt x="813" y="325"/>
                  <a:pt x="813" y="325"/>
                  <a:pt x="813" y="325"/>
                </a:cubicBezTo>
                <a:cubicBezTo>
                  <a:pt x="813" y="162"/>
                  <a:pt x="813" y="162"/>
                  <a:pt x="813" y="162"/>
                </a:cubicBezTo>
                <a:cubicBezTo>
                  <a:pt x="813" y="61"/>
                  <a:pt x="753" y="0"/>
                  <a:pt x="651" y="0"/>
                </a:cubicBezTo>
                <a:close/>
                <a:moveTo>
                  <a:pt x="712" y="101"/>
                </a:moveTo>
                <a:lnTo>
                  <a:pt x="712" y="101"/>
                </a:lnTo>
                <a:lnTo>
                  <a:pt x="712" y="101"/>
                </a:lnTo>
                <a:lnTo>
                  <a:pt x="712" y="101"/>
                </a:lnTo>
                <a:cubicBezTo>
                  <a:pt x="712" y="224"/>
                  <a:pt x="712" y="224"/>
                  <a:pt x="712" y="224"/>
                </a:cubicBezTo>
                <a:cubicBezTo>
                  <a:pt x="590" y="224"/>
                  <a:pt x="590" y="224"/>
                  <a:pt x="590" y="224"/>
                </a:cubicBezTo>
                <a:cubicBezTo>
                  <a:pt x="590" y="101"/>
                  <a:pt x="590" y="101"/>
                  <a:pt x="590" y="101"/>
                </a:cubicBezTo>
                <a:lnTo>
                  <a:pt x="712" y="101"/>
                </a:lnTo>
                <a:close/>
                <a:moveTo>
                  <a:pt x="285" y="325"/>
                </a:moveTo>
                <a:lnTo>
                  <a:pt x="285" y="325"/>
                </a:lnTo>
                <a:cubicBezTo>
                  <a:pt x="325" y="284"/>
                  <a:pt x="366" y="264"/>
                  <a:pt x="406" y="264"/>
                </a:cubicBezTo>
                <a:cubicBezTo>
                  <a:pt x="447" y="264"/>
                  <a:pt x="509" y="284"/>
                  <a:pt x="529" y="325"/>
                </a:cubicBezTo>
                <a:cubicBezTo>
                  <a:pt x="549" y="345"/>
                  <a:pt x="549" y="366"/>
                  <a:pt x="549" y="407"/>
                </a:cubicBezTo>
                <a:cubicBezTo>
                  <a:pt x="549" y="488"/>
                  <a:pt x="488" y="549"/>
                  <a:pt x="406" y="549"/>
                </a:cubicBezTo>
                <a:cubicBezTo>
                  <a:pt x="325" y="549"/>
                  <a:pt x="265" y="488"/>
                  <a:pt x="265" y="407"/>
                </a:cubicBezTo>
                <a:cubicBezTo>
                  <a:pt x="265" y="366"/>
                  <a:pt x="285" y="345"/>
                  <a:pt x="285" y="325"/>
                </a:cubicBezTo>
                <a:close/>
                <a:moveTo>
                  <a:pt x="732" y="651"/>
                </a:moveTo>
                <a:lnTo>
                  <a:pt x="732" y="651"/>
                </a:lnTo>
                <a:cubicBezTo>
                  <a:pt x="732" y="691"/>
                  <a:pt x="692" y="732"/>
                  <a:pt x="651" y="732"/>
                </a:cubicBezTo>
                <a:cubicBezTo>
                  <a:pt x="162" y="732"/>
                  <a:pt x="162" y="732"/>
                  <a:pt x="162" y="732"/>
                </a:cubicBezTo>
                <a:cubicBezTo>
                  <a:pt x="122" y="732"/>
                  <a:pt x="81" y="691"/>
                  <a:pt x="81" y="651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45"/>
                  <a:pt x="183" y="366"/>
                  <a:pt x="183" y="407"/>
                </a:cubicBezTo>
                <a:cubicBezTo>
                  <a:pt x="183" y="528"/>
                  <a:pt x="285" y="631"/>
                  <a:pt x="406" y="631"/>
                </a:cubicBezTo>
                <a:cubicBezTo>
                  <a:pt x="529" y="631"/>
                  <a:pt x="630" y="528"/>
                  <a:pt x="630" y="407"/>
                </a:cubicBezTo>
                <a:cubicBezTo>
                  <a:pt x="630" y="366"/>
                  <a:pt x="630" y="345"/>
                  <a:pt x="610" y="325"/>
                </a:cubicBezTo>
                <a:cubicBezTo>
                  <a:pt x="732" y="325"/>
                  <a:pt x="732" y="325"/>
                  <a:pt x="732" y="325"/>
                </a:cubicBezTo>
                <a:lnTo>
                  <a:pt x="732" y="6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4" name="Freeform 138"/>
          <p:cNvSpPr>
            <a:spLocks noChangeArrowheads="1"/>
          </p:cNvSpPr>
          <p:nvPr/>
        </p:nvSpPr>
        <p:spPr bwMode="auto">
          <a:xfrm>
            <a:off x="7456991" y="3893194"/>
            <a:ext cx="202974" cy="203027"/>
          </a:xfrm>
          <a:custGeom>
            <a:avLst/>
            <a:gdLst>
              <a:gd name="T0" fmla="*/ 0 w 2422"/>
              <a:gd name="T1" fmla="*/ 2422 h 2423"/>
              <a:gd name="T2" fmla="*/ 2421 w 2422"/>
              <a:gd name="T3" fmla="*/ 2422 h 2423"/>
              <a:gd name="T4" fmla="*/ 2421 w 2422"/>
              <a:gd name="T5" fmla="*/ 0 h 2423"/>
              <a:gd name="T6" fmla="*/ 0 w 2422"/>
              <a:gd name="T7" fmla="*/ 0 h 2423"/>
              <a:gd name="T8" fmla="*/ 0 w 2422"/>
              <a:gd name="T9" fmla="*/ 2422 h 2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2" h="2423">
                <a:moveTo>
                  <a:pt x="0" y="2422"/>
                </a:moveTo>
                <a:lnTo>
                  <a:pt x="2421" y="2422"/>
                </a:lnTo>
                <a:lnTo>
                  <a:pt x="2421" y="0"/>
                </a:lnTo>
                <a:lnTo>
                  <a:pt x="0" y="0"/>
                </a:lnTo>
                <a:lnTo>
                  <a:pt x="0" y="2422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5" name="Freeform 139"/>
          <p:cNvSpPr>
            <a:spLocks noChangeArrowheads="1"/>
          </p:cNvSpPr>
          <p:nvPr/>
        </p:nvSpPr>
        <p:spPr bwMode="auto">
          <a:xfrm>
            <a:off x="7503307" y="3932317"/>
            <a:ext cx="108866" cy="100652"/>
          </a:xfrm>
          <a:custGeom>
            <a:avLst/>
            <a:gdLst>
              <a:gd name="T0" fmla="*/ 184 w 815"/>
              <a:gd name="T1" fmla="*/ 753 h 754"/>
              <a:gd name="T2" fmla="*/ 184 w 815"/>
              <a:gd name="T3" fmla="*/ 753 h 754"/>
              <a:gd name="T4" fmla="*/ 21 w 815"/>
              <a:gd name="T5" fmla="*/ 753 h 754"/>
              <a:gd name="T6" fmla="*/ 21 w 815"/>
              <a:gd name="T7" fmla="*/ 244 h 754"/>
              <a:gd name="T8" fmla="*/ 184 w 815"/>
              <a:gd name="T9" fmla="*/ 244 h 754"/>
              <a:gd name="T10" fmla="*/ 184 w 815"/>
              <a:gd name="T11" fmla="*/ 753 h 754"/>
              <a:gd name="T12" fmla="*/ 102 w 815"/>
              <a:gd name="T13" fmla="*/ 183 h 754"/>
              <a:gd name="T14" fmla="*/ 102 w 815"/>
              <a:gd name="T15" fmla="*/ 183 h 754"/>
              <a:gd name="T16" fmla="*/ 102 w 815"/>
              <a:gd name="T17" fmla="*/ 183 h 754"/>
              <a:gd name="T18" fmla="*/ 0 w 815"/>
              <a:gd name="T19" fmla="*/ 102 h 754"/>
              <a:gd name="T20" fmla="*/ 102 w 815"/>
              <a:gd name="T21" fmla="*/ 0 h 754"/>
              <a:gd name="T22" fmla="*/ 204 w 815"/>
              <a:gd name="T23" fmla="*/ 102 h 754"/>
              <a:gd name="T24" fmla="*/ 102 w 815"/>
              <a:gd name="T25" fmla="*/ 183 h 754"/>
              <a:gd name="T26" fmla="*/ 814 w 815"/>
              <a:gd name="T27" fmla="*/ 753 h 754"/>
              <a:gd name="T28" fmla="*/ 814 w 815"/>
              <a:gd name="T29" fmla="*/ 753 h 754"/>
              <a:gd name="T30" fmla="*/ 631 w 815"/>
              <a:gd name="T31" fmla="*/ 753 h 754"/>
              <a:gd name="T32" fmla="*/ 631 w 815"/>
              <a:gd name="T33" fmla="*/ 489 h 754"/>
              <a:gd name="T34" fmla="*/ 550 w 815"/>
              <a:gd name="T35" fmla="*/ 387 h 754"/>
              <a:gd name="T36" fmla="*/ 468 w 815"/>
              <a:gd name="T37" fmla="*/ 448 h 754"/>
              <a:gd name="T38" fmla="*/ 448 w 815"/>
              <a:gd name="T39" fmla="*/ 489 h 754"/>
              <a:gd name="T40" fmla="*/ 448 w 815"/>
              <a:gd name="T41" fmla="*/ 753 h 754"/>
              <a:gd name="T42" fmla="*/ 285 w 815"/>
              <a:gd name="T43" fmla="*/ 753 h 754"/>
              <a:gd name="T44" fmla="*/ 285 w 815"/>
              <a:gd name="T45" fmla="*/ 244 h 754"/>
              <a:gd name="T46" fmla="*/ 448 w 815"/>
              <a:gd name="T47" fmla="*/ 244 h 754"/>
              <a:gd name="T48" fmla="*/ 448 w 815"/>
              <a:gd name="T49" fmla="*/ 326 h 754"/>
              <a:gd name="T50" fmla="*/ 611 w 815"/>
              <a:gd name="T51" fmla="*/ 244 h 754"/>
              <a:gd name="T52" fmla="*/ 814 w 815"/>
              <a:gd name="T53" fmla="*/ 468 h 754"/>
              <a:gd name="T54" fmla="*/ 814 w 815"/>
              <a:gd name="T55" fmla="*/ 753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15" h="754">
                <a:moveTo>
                  <a:pt x="184" y="753"/>
                </a:moveTo>
                <a:lnTo>
                  <a:pt x="184" y="753"/>
                </a:lnTo>
                <a:cubicBezTo>
                  <a:pt x="21" y="753"/>
                  <a:pt x="21" y="753"/>
                  <a:pt x="21" y="753"/>
                </a:cubicBezTo>
                <a:cubicBezTo>
                  <a:pt x="21" y="244"/>
                  <a:pt x="21" y="244"/>
                  <a:pt x="21" y="244"/>
                </a:cubicBezTo>
                <a:cubicBezTo>
                  <a:pt x="184" y="244"/>
                  <a:pt x="184" y="244"/>
                  <a:pt x="184" y="244"/>
                </a:cubicBezTo>
                <a:lnTo>
                  <a:pt x="184" y="753"/>
                </a:lnTo>
                <a:close/>
                <a:moveTo>
                  <a:pt x="102" y="183"/>
                </a:moveTo>
                <a:lnTo>
                  <a:pt x="102" y="183"/>
                </a:lnTo>
                <a:lnTo>
                  <a:pt x="102" y="183"/>
                </a:lnTo>
                <a:cubicBezTo>
                  <a:pt x="41" y="183"/>
                  <a:pt x="0" y="143"/>
                  <a:pt x="0" y="102"/>
                </a:cubicBezTo>
                <a:cubicBezTo>
                  <a:pt x="0" y="41"/>
                  <a:pt x="41" y="0"/>
                  <a:pt x="102" y="0"/>
                </a:cubicBezTo>
                <a:cubicBezTo>
                  <a:pt x="163" y="0"/>
                  <a:pt x="184" y="41"/>
                  <a:pt x="204" y="102"/>
                </a:cubicBezTo>
                <a:cubicBezTo>
                  <a:pt x="204" y="143"/>
                  <a:pt x="163" y="183"/>
                  <a:pt x="102" y="183"/>
                </a:cubicBezTo>
                <a:close/>
                <a:moveTo>
                  <a:pt x="814" y="753"/>
                </a:moveTo>
                <a:lnTo>
                  <a:pt x="814" y="753"/>
                </a:lnTo>
                <a:cubicBezTo>
                  <a:pt x="631" y="753"/>
                  <a:pt x="631" y="753"/>
                  <a:pt x="631" y="753"/>
                </a:cubicBezTo>
                <a:cubicBezTo>
                  <a:pt x="631" y="489"/>
                  <a:pt x="631" y="489"/>
                  <a:pt x="631" y="489"/>
                </a:cubicBezTo>
                <a:cubicBezTo>
                  <a:pt x="631" y="427"/>
                  <a:pt x="611" y="387"/>
                  <a:pt x="550" y="387"/>
                </a:cubicBezTo>
                <a:cubicBezTo>
                  <a:pt x="509" y="387"/>
                  <a:pt x="468" y="407"/>
                  <a:pt x="468" y="448"/>
                </a:cubicBezTo>
                <a:cubicBezTo>
                  <a:pt x="448" y="448"/>
                  <a:pt x="448" y="468"/>
                  <a:pt x="448" y="489"/>
                </a:cubicBezTo>
                <a:cubicBezTo>
                  <a:pt x="448" y="753"/>
                  <a:pt x="448" y="753"/>
                  <a:pt x="448" y="753"/>
                </a:cubicBezTo>
                <a:cubicBezTo>
                  <a:pt x="285" y="753"/>
                  <a:pt x="285" y="753"/>
                  <a:pt x="285" y="753"/>
                </a:cubicBezTo>
                <a:cubicBezTo>
                  <a:pt x="285" y="753"/>
                  <a:pt x="285" y="285"/>
                  <a:pt x="285" y="244"/>
                </a:cubicBezTo>
                <a:cubicBezTo>
                  <a:pt x="448" y="244"/>
                  <a:pt x="448" y="244"/>
                  <a:pt x="448" y="244"/>
                </a:cubicBezTo>
                <a:cubicBezTo>
                  <a:pt x="448" y="326"/>
                  <a:pt x="448" y="326"/>
                  <a:pt x="448" y="326"/>
                </a:cubicBezTo>
                <a:cubicBezTo>
                  <a:pt x="468" y="285"/>
                  <a:pt x="530" y="244"/>
                  <a:pt x="611" y="244"/>
                </a:cubicBezTo>
                <a:cubicBezTo>
                  <a:pt x="733" y="244"/>
                  <a:pt x="814" y="326"/>
                  <a:pt x="814" y="468"/>
                </a:cubicBezTo>
                <a:lnTo>
                  <a:pt x="814" y="7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2" name="Freeform 152"/>
          <p:cNvSpPr>
            <a:spLocks noChangeArrowheads="1"/>
          </p:cNvSpPr>
          <p:nvPr/>
        </p:nvSpPr>
        <p:spPr bwMode="auto">
          <a:xfrm>
            <a:off x="7011785" y="3892056"/>
            <a:ext cx="201126" cy="203027"/>
          </a:xfrm>
          <a:custGeom>
            <a:avLst/>
            <a:gdLst>
              <a:gd name="T0" fmla="*/ 0 w 2401"/>
              <a:gd name="T1" fmla="*/ 2421 h 2422"/>
              <a:gd name="T2" fmla="*/ 2400 w 2401"/>
              <a:gd name="T3" fmla="*/ 2421 h 2422"/>
              <a:gd name="T4" fmla="*/ 2400 w 2401"/>
              <a:gd name="T5" fmla="*/ 0 h 2422"/>
              <a:gd name="T6" fmla="*/ 0 w 2401"/>
              <a:gd name="T7" fmla="*/ 0 h 2422"/>
              <a:gd name="T8" fmla="*/ 0 w 2401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1" h="2422">
                <a:moveTo>
                  <a:pt x="0" y="2421"/>
                </a:moveTo>
                <a:lnTo>
                  <a:pt x="2400" y="2421"/>
                </a:lnTo>
                <a:lnTo>
                  <a:pt x="2400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3" name="Freeform 153"/>
          <p:cNvSpPr>
            <a:spLocks noChangeArrowheads="1"/>
          </p:cNvSpPr>
          <p:nvPr/>
        </p:nvSpPr>
        <p:spPr bwMode="auto">
          <a:xfrm>
            <a:off x="7085279" y="3935002"/>
            <a:ext cx="54139" cy="117135"/>
          </a:xfrm>
          <a:custGeom>
            <a:avLst/>
            <a:gdLst>
              <a:gd name="T0" fmla="*/ 406 w 407"/>
              <a:gd name="T1" fmla="*/ 285 h 876"/>
              <a:gd name="T2" fmla="*/ 406 w 407"/>
              <a:gd name="T3" fmla="*/ 285 h 876"/>
              <a:gd name="T4" fmla="*/ 264 w 407"/>
              <a:gd name="T5" fmla="*/ 285 h 876"/>
              <a:gd name="T6" fmla="*/ 264 w 407"/>
              <a:gd name="T7" fmla="*/ 204 h 876"/>
              <a:gd name="T8" fmla="*/ 305 w 407"/>
              <a:gd name="T9" fmla="*/ 163 h 876"/>
              <a:gd name="T10" fmla="*/ 406 w 407"/>
              <a:gd name="T11" fmla="*/ 163 h 876"/>
              <a:gd name="T12" fmla="*/ 406 w 407"/>
              <a:gd name="T13" fmla="*/ 0 h 876"/>
              <a:gd name="T14" fmla="*/ 264 w 407"/>
              <a:gd name="T15" fmla="*/ 0 h 876"/>
              <a:gd name="T16" fmla="*/ 81 w 407"/>
              <a:gd name="T17" fmla="*/ 183 h 876"/>
              <a:gd name="T18" fmla="*/ 81 w 407"/>
              <a:gd name="T19" fmla="*/ 285 h 876"/>
              <a:gd name="T20" fmla="*/ 0 w 407"/>
              <a:gd name="T21" fmla="*/ 285 h 876"/>
              <a:gd name="T22" fmla="*/ 0 w 407"/>
              <a:gd name="T23" fmla="*/ 427 h 876"/>
              <a:gd name="T24" fmla="*/ 81 w 407"/>
              <a:gd name="T25" fmla="*/ 427 h 876"/>
              <a:gd name="T26" fmla="*/ 81 w 407"/>
              <a:gd name="T27" fmla="*/ 875 h 876"/>
              <a:gd name="T28" fmla="*/ 264 w 407"/>
              <a:gd name="T29" fmla="*/ 875 h 876"/>
              <a:gd name="T30" fmla="*/ 264 w 407"/>
              <a:gd name="T31" fmla="*/ 427 h 876"/>
              <a:gd name="T32" fmla="*/ 386 w 407"/>
              <a:gd name="T33" fmla="*/ 427 h 876"/>
              <a:gd name="T34" fmla="*/ 406 w 407"/>
              <a:gd name="T35" fmla="*/ 285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7" h="876">
                <a:moveTo>
                  <a:pt x="406" y="285"/>
                </a:moveTo>
                <a:lnTo>
                  <a:pt x="406" y="285"/>
                </a:lnTo>
                <a:cubicBezTo>
                  <a:pt x="264" y="285"/>
                  <a:pt x="264" y="285"/>
                  <a:pt x="264" y="285"/>
                </a:cubicBezTo>
                <a:cubicBezTo>
                  <a:pt x="264" y="204"/>
                  <a:pt x="264" y="204"/>
                  <a:pt x="264" y="204"/>
                </a:cubicBezTo>
                <a:cubicBezTo>
                  <a:pt x="264" y="163"/>
                  <a:pt x="285" y="163"/>
                  <a:pt x="305" y="163"/>
                </a:cubicBezTo>
                <a:cubicBezTo>
                  <a:pt x="325" y="163"/>
                  <a:pt x="406" y="163"/>
                  <a:pt x="406" y="163"/>
                </a:cubicBezTo>
                <a:cubicBezTo>
                  <a:pt x="406" y="0"/>
                  <a:pt x="406" y="0"/>
                  <a:pt x="406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122" y="0"/>
                  <a:pt x="81" y="122"/>
                  <a:pt x="81" y="183"/>
                </a:cubicBezTo>
                <a:cubicBezTo>
                  <a:pt x="81" y="285"/>
                  <a:pt x="81" y="285"/>
                  <a:pt x="81" y="285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427"/>
                  <a:pt x="0" y="427"/>
                  <a:pt x="0" y="427"/>
                </a:cubicBezTo>
                <a:cubicBezTo>
                  <a:pt x="81" y="427"/>
                  <a:pt x="81" y="427"/>
                  <a:pt x="81" y="427"/>
                </a:cubicBezTo>
                <a:cubicBezTo>
                  <a:pt x="81" y="631"/>
                  <a:pt x="81" y="875"/>
                  <a:pt x="81" y="875"/>
                </a:cubicBezTo>
                <a:cubicBezTo>
                  <a:pt x="264" y="875"/>
                  <a:pt x="264" y="875"/>
                  <a:pt x="264" y="875"/>
                </a:cubicBezTo>
                <a:cubicBezTo>
                  <a:pt x="264" y="875"/>
                  <a:pt x="264" y="631"/>
                  <a:pt x="264" y="427"/>
                </a:cubicBezTo>
                <a:cubicBezTo>
                  <a:pt x="386" y="427"/>
                  <a:pt x="386" y="427"/>
                  <a:pt x="386" y="427"/>
                </a:cubicBezTo>
                <a:lnTo>
                  <a:pt x="406" y="28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0" name="Freeform 154"/>
          <p:cNvSpPr>
            <a:spLocks noChangeArrowheads="1"/>
          </p:cNvSpPr>
          <p:nvPr/>
        </p:nvSpPr>
        <p:spPr bwMode="auto">
          <a:xfrm>
            <a:off x="6791506" y="3892056"/>
            <a:ext cx="201496" cy="203027"/>
          </a:xfrm>
          <a:custGeom>
            <a:avLst/>
            <a:gdLst>
              <a:gd name="T0" fmla="*/ 0 w 2402"/>
              <a:gd name="T1" fmla="*/ 2421 h 2422"/>
              <a:gd name="T2" fmla="*/ 2401 w 2402"/>
              <a:gd name="T3" fmla="*/ 2421 h 2422"/>
              <a:gd name="T4" fmla="*/ 2401 w 2402"/>
              <a:gd name="T5" fmla="*/ 0 h 2422"/>
              <a:gd name="T6" fmla="*/ 0 w 2402"/>
              <a:gd name="T7" fmla="*/ 0 h 2422"/>
              <a:gd name="T8" fmla="*/ 0 w 2402"/>
              <a:gd name="T9" fmla="*/ 2421 h 2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2" h="2422">
                <a:moveTo>
                  <a:pt x="0" y="2421"/>
                </a:moveTo>
                <a:lnTo>
                  <a:pt x="2401" y="2421"/>
                </a:lnTo>
                <a:lnTo>
                  <a:pt x="2401" y="0"/>
                </a:lnTo>
                <a:lnTo>
                  <a:pt x="0" y="0"/>
                </a:lnTo>
                <a:lnTo>
                  <a:pt x="0" y="242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" name="Freeform 155"/>
          <p:cNvSpPr>
            <a:spLocks noChangeArrowheads="1"/>
          </p:cNvSpPr>
          <p:nvPr/>
        </p:nvSpPr>
        <p:spPr bwMode="auto">
          <a:xfrm>
            <a:off x="6833139" y="3943243"/>
            <a:ext cx="114162" cy="100654"/>
          </a:xfrm>
          <a:custGeom>
            <a:avLst/>
            <a:gdLst>
              <a:gd name="T0" fmla="*/ 855 w 856"/>
              <a:gd name="T1" fmla="*/ 81 h 753"/>
              <a:gd name="T2" fmla="*/ 855 w 856"/>
              <a:gd name="T3" fmla="*/ 81 h 753"/>
              <a:gd name="T4" fmla="*/ 753 w 856"/>
              <a:gd name="T5" fmla="*/ 101 h 753"/>
              <a:gd name="T6" fmla="*/ 834 w 856"/>
              <a:gd name="T7" fmla="*/ 0 h 753"/>
              <a:gd name="T8" fmla="*/ 732 w 856"/>
              <a:gd name="T9" fmla="*/ 60 h 753"/>
              <a:gd name="T10" fmla="*/ 590 w 856"/>
              <a:gd name="T11" fmla="*/ 0 h 753"/>
              <a:gd name="T12" fmla="*/ 407 w 856"/>
              <a:gd name="T13" fmla="*/ 183 h 753"/>
              <a:gd name="T14" fmla="*/ 428 w 856"/>
              <a:gd name="T15" fmla="*/ 223 h 753"/>
              <a:gd name="T16" fmla="*/ 61 w 856"/>
              <a:gd name="T17" fmla="*/ 20 h 753"/>
              <a:gd name="T18" fmla="*/ 41 w 856"/>
              <a:gd name="T19" fmla="*/ 121 h 753"/>
              <a:gd name="T20" fmla="*/ 102 w 856"/>
              <a:gd name="T21" fmla="*/ 284 h 753"/>
              <a:gd name="T22" fmla="*/ 21 w 856"/>
              <a:gd name="T23" fmla="*/ 264 h 753"/>
              <a:gd name="T24" fmla="*/ 21 w 856"/>
              <a:gd name="T25" fmla="*/ 264 h 753"/>
              <a:gd name="T26" fmla="*/ 163 w 856"/>
              <a:gd name="T27" fmla="*/ 447 h 753"/>
              <a:gd name="T28" fmla="*/ 122 w 856"/>
              <a:gd name="T29" fmla="*/ 447 h 753"/>
              <a:gd name="T30" fmla="*/ 102 w 856"/>
              <a:gd name="T31" fmla="*/ 447 h 753"/>
              <a:gd name="T32" fmla="*/ 265 w 856"/>
              <a:gd name="T33" fmla="*/ 589 h 753"/>
              <a:gd name="T34" fmla="*/ 41 w 856"/>
              <a:gd name="T35" fmla="*/ 671 h 753"/>
              <a:gd name="T36" fmla="*/ 0 w 856"/>
              <a:gd name="T37" fmla="*/ 671 h 753"/>
              <a:gd name="T38" fmla="*/ 265 w 856"/>
              <a:gd name="T39" fmla="*/ 752 h 753"/>
              <a:gd name="T40" fmla="*/ 773 w 856"/>
              <a:gd name="T41" fmla="*/ 203 h 753"/>
              <a:gd name="T42" fmla="*/ 773 w 856"/>
              <a:gd name="T43" fmla="*/ 183 h 753"/>
              <a:gd name="T44" fmla="*/ 855 w 856"/>
              <a:gd name="T45" fmla="*/ 81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6" h="753">
                <a:moveTo>
                  <a:pt x="855" y="81"/>
                </a:moveTo>
                <a:lnTo>
                  <a:pt x="855" y="81"/>
                </a:lnTo>
                <a:cubicBezTo>
                  <a:pt x="834" y="101"/>
                  <a:pt x="793" y="101"/>
                  <a:pt x="753" y="101"/>
                </a:cubicBezTo>
                <a:cubicBezTo>
                  <a:pt x="793" y="81"/>
                  <a:pt x="814" y="40"/>
                  <a:pt x="834" y="0"/>
                </a:cubicBezTo>
                <a:cubicBezTo>
                  <a:pt x="793" y="20"/>
                  <a:pt x="773" y="40"/>
                  <a:pt x="732" y="60"/>
                </a:cubicBezTo>
                <a:cubicBezTo>
                  <a:pt x="692" y="20"/>
                  <a:pt x="651" y="0"/>
                  <a:pt x="590" y="0"/>
                </a:cubicBezTo>
                <a:cubicBezTo>
                  <a:pt x="488" y="0"/>
                  <a:pt x="407" y="81"/>
                  <a:pt x="407" y="183"/>
                </a:cubicBezTo>
                <a:cubicBezTo>
                  <a:pt x="407" y="203"/>
                  <a:pt x="428" y="203"/>
                  <a:pt x="428" y="223"/>
                </a:cubicBezTo>
                <a:cubicBezTo>
                  <a:pt x="265" y="223"/>
                  <a:pt x="142" y="142"/>
                  <a:pt x="61" y="20"/>
                </a:cubicBezTo>
                <a:cubicBezTo>
                  <a:pt x="41" y="60"/>
                  <a:pt x="41" y="81"/>
                  <a:pt x="41" y="121"/>
                </a:cubicBezTo>
                <a:cubicBezTo>
                  <a:pt x="41" y="183"/>
                  <a:pt x="61" y="244"/>
                  <a:pt x="102" y="284"/>
                </a:cubicBezTo>
                <a:cubicBezTo>
                  <a:pt x="81" y="284"/>
                  <a:pt x="61" y="264"/>
                  <a:pt x="21" y="264"/>
                </a:cubicBezTo>
                <a:lnTo>
                  <a:pt x="21" y="264"/>
                </a:lnTo>
                <a:cubicBezTo>
                  <a:pt x="21" y="345"/>
                  <a:pt x="81" y="427"/>
                  <a:pt x="163" y="447"/>
                </a:cubicBezTo>
                <a:cubicBezTo>
                  <a:pt x="163" y="447"/>
                  <a:pt x="142" y="447"/>
                  <a:pt x="122" y="447"/>
                </a:cubicBezTo>
                <a:lnTo>
                  <a:pt x="102" y="447"/>
                </a:lnTo>
                <a:cubicBezTo>
                  <a:pt x="122" y="528"/>
                  <a:pt x="183" y="589"/>
                  <a:pt x="265" y="589"/>
                </a:cubicBezTo>
                <a:cubicBezTo>
                  <a:pt x="204" y="630"/>
                  <a:pt x="122" y="671"/>
                  <a:pt x="41" y="671"/>
                </a:cubicBezTo>
                <a:cubicBezTo>
                  <a:pt x="21" y="671"/>
                  <a:pt x="0" y="671"/>
                  <a:pt x="0" y="671"/>
                </a:cubicBezTo>
                <a:cubicBezTo>
                  <a:pt x="81" y="711"/>
                  <a:pt x="163" y="752"/>
                  <a:pt x="265" y="752"/>
                </a:cubicBezTo>
                <a:cubicBezTo>
                  <a:pt x="590" y="752"/>
                  <a:pt x="773" y="447"/>
                  <a:pt x="773" y="203"/>
                </a:cubicBezTo>
                <a:lnTo>
                  <a:pt x="773" y="183"/>
                </a:lnTo>
                <a:cubicBezTo>
                  <a:pt x="814" y="142"/>
                  <a:pt x="834" y="121"/>
                  <a:pt x="855" y="8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016"/>
            <a:endParaRPr lang="en-US" sz="2025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CCAC7314-052A-4948-A0EE-C502ED36C4C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B908EA70-C4C9-442D-B205-DEE495759E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0FDC39A8-27C8-4D32-8FF9-3D4F87404B4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 r="13951"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xmlns="" id="{9A28E456-CAD0-42F7-97D9-40440A526ED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r="16691"/>
          <a:stretch>
            <a:fillRect/>
          </a:stretch>
        </p:blipFill>
        <p:spPr/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091E94D-33D1-4B4D-862F-AA56E91DAB5C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F0EFD336-894E-423E-934A-14F5B1196D36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BE8C6669-31A4-4B2A-9D35-BFEE87CEA15D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98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 txBox="1">
            <a:spLocks/>
          </p:cNvSpPr>
          <p:nvPr/>
        </p:nvSpPr>
        <p:spPr>
          <a:xfrm>
            <a:off x="4849580" y="1427869"/>
            <a:ext cx="3530327" cy="757931"/>
          </a:xfrm>
          <a:prstGeom prst="rect">
            <a:avLst/>
          </a:prstGeom>
        </p:spPr>
        <p:txBody>
          <a:bodyPr vert="horz" lIns="91404" tIns="45701" rIns="91404" bIns="45701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1450">
              <a:buNone/>
            </a:pPr>
            <a:r>
              <a:rPr lang="en-US" sz="12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Result One</a:t>
            </a:r>
            <a:endParaRPr lang="en-US" sz="1013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defTabSz="171450">
              <a:buNone/>
            </a:pP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adipiscing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Integer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pulvinar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nulla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ultrices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eleifend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Etiam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sit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turpis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at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neque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lacinia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fermentum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vitae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velit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...</a:t>
            </a:r>
          </a:p>
        </p:txBody>
      </p:sp>
      <p:graphicFrame>
        <p:nvGraphicFramePr>
          <p:cNvPr id="28" name="Chart 27"/>
          <p:cNvGraphicFramePr/>
          <p:nvPr/>
        </p:nvGraphicFramePr>
        <p:xfrm>
          <a:off x="3426818" y="2222687"/>
          <a:ext cx="869356" cy="838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6" name="Group 45"/>
          <p:cNvGrpSpPr/>
          <p:nvPr/>
        </p:nvGrpSpPr>
        <p:grpSpPr>
          <a:xfrm>
            <a:off x="752311" y="2338190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9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04008" y="2338190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65970" y="2338190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525120" y="2338190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4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83605" y="2325490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1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37387" y="2325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44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5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289083" y="2325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42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551045" y="2325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40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10193" y="2325492"/>
            <a:ext cx="227936" cy="595631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38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9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068680" y="2312793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36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7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576265" y="2447924"/>
            <a:ext cx="599565" cy="346210"/>
          </a:xfrm>
          <a:prstGeom prst="rect">
            <a:avLst/>
          </a:prstGeom>
          <a:noFill/>
        </p:spPr>
        <p:txBody>
          <a:bodyPr wrap="square" lIns="91404" tIns="45701" rIns="91404" bIns="45701" rtlCol="0">
            <a:spAutoFit/>
          </a:bodyPr>
          <a:lstStyle/>
          <a:p>
            <a:pPr algn="ctr" defTabSz="457016"/>
            <a:r>
              <a:rPr lang="en-US" sz="16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90%</a:t>
            </a:r>
          </a:p>
        </p:txBody>
      </p:sp>
      <p:graphicFrame>
        <p:nvGraphicFramePr>
          <p:cNvPr id="62" name="Chart 61"/>
          <p:cNvGraphicFramePr/>
          <p:nvPr/>
        </p:nvGraphicFramePr>
        <p:xfrm>
          <a:off x="3426818" y="3093989"/>
          <a:ext cx="869356" cy="838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0" name="Group 79"/>
          <p:cNvGrpSpPr/>
          <p:nvPr/>
        </p:nvGrpSpPr>
        <p:grpSpPr>
          <a:xfrm>
            <a:off x="752311" y="3209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93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4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04008" y="3209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91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2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265970" y="3209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89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0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525120" y="32094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87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8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783605" y="3196792"/>
            <a:ext cx="227936" cy="595631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85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6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037387" y="3196790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78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9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289083" y="3196790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76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7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551045" y="3196790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74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5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810193" y="3196790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72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068680" y="3184092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70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3576265" y="3319223"/>
            <a:ext cx="599565" cy="346210"/>
          </a:xfrm>
          <a:prstGeom prst="rect">
            <a:avLst/>
          </a:prstGeom>
          <a:noFill/>
        </p:spPr>
        <p:txBody>
          <a:bodyPr wrap="square" lIns="91404" tIns="45701" rIns="91404" bIns="45701" rtlCol="0">
            <a:spAutoFit/>
          </a:bodyPr>
          <a:lstStyle/>
          <a:p>
            <a:pPr algn="ctr" defTabSz="457016"/>
            <a:r>
              <a:rPr lang="en-US" sz="16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50%</a:t>
            </a:r>
          </a:p>
        </p:txBody>
      </p:sp>
      <p:graphicFrame>
        <p:nvGraphicFramePr>
          <p:cNvPr id="96" name="Chart 95"/>
          <p:cNvGraphicFramePr/>
          <p:nvPr/>
        </p:nvGraphicFramePr>
        <p:xfrm>
          <a:off x="3426818" y="1327625"/>
          <a:ext cx="869356" cy="838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5" name="Group 114"/>
          <p:cNvGrpSpPr/>
          <p:nvPr/>
        </p:nvGrpSpPr>
        <p:grpSpPr>
          <a:xfrm>
            <a:off x="752314" y="1435431"/>
            <a:ext cx="227936" cy="595631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8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9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004010" y="1435431"/>
            <a:ext cx="227936" cy="595631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6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7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265972" y="1435431"/>
            <a:ext cx="227936" cy="595631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4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5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525121" y="1435431"/>
            <a:ext cx="227936" cy="595631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2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783603" y="1422732"/>
            <a:ext cx="227936" cy="595631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20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37387" y="1422733"/>
            <a:ext cx="227936" cy="595631"/>
            <a:chOff x="2036726" y="1422731"/>
            <a:chExt cx="227995" cy="595631"/>
          </a:xfrm>
        </p:grpSpPr>
        <p:sp>
          <p:nvSpPr>
            <p:cNvPr id="113" name="Freeform 1"/>
            <p:cNvSpPr>
              <a:spLocks noChangeArrowheads="1"/>
            </p:cNvSpPr>
            <p:nvPr/>
          </p:nvSpPr>
          <p:spPr bwMode="auto">
            <a:xfrm>
              <a:off x="2036726" y="1540746"/>
              <a:ext cx="227995" cy="477616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83" tIns="17141" rIns="34283" bIns="17141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4" name="Freeform 2"/>
            <p:cNvSpPr>
              <a:spLocks noChangeArrowheads="1"/>
            </p:cNvSpPr>
            <p:nvPr/>
          </p:nvSpPr>
          <p:spPr bwMode="auto">
            <a:xfrm>
              <a:off x="2106538" y="1422731"/>
              <a:ext cx="87738" cy="87738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83" tIns="17141" rIns="34283" bIns="17141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89083" y="1422733"/>
            <a:ext cx="227936" cy="595631"/>
            <a:chOff x="2288488" y="1422731"/>
            <a:chExt cx="227995" cy="595631"/>
          </a:xfrm>
        </p:grpSpPr>
        <p:sp>
          <p:nvSpPr>
            <p:cNvPr id="111" name="Freeform 1"/>
            <p:cNvSpPr>
              <a:spLocks noChangeArrowheads="1"/>
            </p:cNvSpPr>
            <p:nvPr/>
          </p:nvSpPr>
          <p:spPr bwMode="auto">
            <a:xfrm>
              <a:off x="2288488" y="1540746"/>
              <a:ext cx="227995" cy="477616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83" tIns="17141" rIns="34283" bIns="17141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2" name="Freeform 2"/>
            <p:cNvSpPr>
              <a:spLocks noChangeArrowheads="1"/>
            </p:cNvSpPr>
            <p:nvPr/>
          </p:nvSpPr>
          <p:spPr bwMode="auto">
            <a:xfrm>
              <a:off x="2358300" y="1422731"/>
              <a:ext cx="87738" cy="87738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83" tIns="17141" rIns="34283" bIns="17141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551045" y="1422732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109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0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10193" y="1422732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107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8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068680" y="1410033"/>
            <a:ext cx="227936" cy="595631"/>
            <a:chOff x="1006475" y="1212850"/>
            <a:chExt cx="585788" cy="1530350"/>
          </a:xfrm>
          <a:solidFill>
            <a:schemeClr val="bg1">
              <a:lumMod val="95000"/>
            </a:schemeClr>
          </a:solidFill>
        </p:grpSpPr>
        <p:sp>
          <p:nvSpPr>
            <p:cNvPr id="105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6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3576265" y="1545164"/>
            <a:ext cx="599565" cy="346210"/>
          </a:xfrm>
          <a:prstGeom prst="rect">
            <a:avLst/>
          </a:prstGeom>
          <a:noFill/>
        </p:spPr>
        <p:txBody>
          <a:bodyPr wrap="square" lIns="91404" tIns="45701" rIns="91404" bIns="45701" rtlCol="0">
            <a:spAutoFit/>
          </a:bodyPr>
          <a:lstStyle/>
          <a:p>
            <a:pPr algn="ctr" defTabSz="457016"/>
            <a:r>
              <a:rPr lang="en-US" sz="16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70%</a:t>
            </a:r>
          </a:p>
        </p:txBody>
      </p:sp>
      <p:cxnSp>
        <p:nvCxnSpPr>
          <p:cNvPr id="150" name="Straight Connector 149"/>
          <p:cNvCxnSpPr/>
          <p:nvPr/>
        </p:nvCxnSpPr>
        <p:spPr>
          <a:xfrm>
            <a:off x="4575468" y="1474545"/>
            <a:ext cx="0" cy="2305353"/>
          </a:xfrm>
          <a:prstGeom prst="line">
            <a:avLst/>
          </a:prstGeom>
          <a:ln w="1270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Subtitle 2"/>
          <p:cNvSpPr txBox="1">
            <a:spLocks/>
          </p:cNvSpPr>
          <p:nvPr/>
        </p:nvSpPr>
        <p:spPr>
          <a:xfrm>
            <a:off x="4849580" y="2266561"/>
            <a:ext cx="3530327" cy="757931"/>
          </a:xfrm>
          <a:prstGeom prst="rect">
            <a:avLst/>
          </a:prstGeom>
        </p:spPr>
        <p:txBody>
          <a:bodyPr vert="horz" lIns="91404" tIns="45701" rIns="91404" bIns="45701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1450">
              <a:buNone/>
            </a:pPr>
            <a:r>
              <a:rPr lang="en-US" sz="12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Result Two</a:t>
            </a:r>
            <a:endParaRPr lang="en-US" sz="1013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defTabSz="171450">
              <a:buNone/>
            </a:pP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adipiscing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Integer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pulvinar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nulla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ultrices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eleifend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Etiam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sit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turpis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at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neque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lacinia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fermentum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vitae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velit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...</a:t>
            </a:r>
          </a:p>
        </p:txBody>
      </p:sp>
      <p:sp>
        <p:nvSpPr>
          <p:cNvPr id="152" name="Subtitle 2"/>
          <p:cNvSpPr txBox="1">
            <a:spLocks/>
          </p:cNvSpPr>
          <p:nvPr/>
        </p:nvSpPr>
        <p:spPr>
          <a:xfrm>
            <a:off x="4849580" y="3150908"/>
            <a:ext cx="3530327" cy="757931"/>
          </a:xfrm>
          <a:prstGeom prst="rect">
            <a:avLst/>
          </a:prstGeom>
        </p:spPr>
        <p:txBody>
          <a:bodyPr vert="horz" lIns="91404" tIns="45701" rIns="91404" bIns="45701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1450">
              <a:buNone/>
            </a:pPr>
            <a:r>
              <a:rPr lang="en-US" sz="120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Result Three</a:t>
            </a:r>
            <a:endParaRPr lang="en-US" sz="1013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defTabSz="171450">
              <a:buNone/>
            </a:pP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adipiscing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elit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Integer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pulvinar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nulla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ultrices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eleifend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Etiam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sit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turpis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at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neque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lacinia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fermentum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sed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vitae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velit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...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65F0FFE9-7BC6-48BD-A467-77C3A8D99038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E36334E8-0F5A-4122-BFFF-C2DB09354F12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6419694C-82E4-41D0-88FD-E87C25939996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1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44932" y="942907"/>
            <a:ext cx="1316381" cy="1462095"/>
            <a:chOff x="1044013" y="942906"/>
            <a:chExt cx="1316724" cy="1462095"/>
          </a:xfrm>
          <a:solidFill>
            <a:schemeClr val="accent6"/>
          </a:solidFill>
        </p:grpSpPr>
        <p:sp>
          <p:nvSpPr>
            <p:cNvPr id="35" name="Freeform 1"/>
            <p:cNvSpPr>
              <a:spLocks noChangeArrowheads="1"/>
            </p:cNvSpPr>
            <p:nvPr/>
          </p:nvSpPr>
          <p:spPr bwMode="auto">
            <a:xfrm>
              <a:off x="1235045" y="942906"/>
              <a:ext cx="872225" cy="944911"/>
            </a:xfrm>
            <a:custGeom>
              <a:avLst/>
              <a:gdLst>
                <a:gd name="T0" fmla="*/ 1038 w 4126"/>
                <a:gd name="T1" fmla="*/ 4471 h 4472"/>
                <a:gd name="T2" fmla="*/ 1038 w 4126"/>
                <a:gd name="T3" fmla="*/ 4471 h 4472"/>
                <a:gd name="T4" fmla="*/ 532 w 4126"/>
                <a:gd name="T5" fmla="*/ 3593 h 4472"/>
                <a:gd name="T6" fmla="*/ 319 w 4126"/>
                <a:gd name="T7" fmla="*/ 3699 h 4472"/>
                <a:gd name="T8" fmla="*/ 26 w 4126"/>
                <a:gd name="T9" fmla="*/ 3486 h 4472"/>
                <a:gd name="T10" fmla="*/ 452 w 4126"/>
                <a:gd name="T11" fmla="*/ 265 h 4472"/>
                <a:gd name="T12" fmla="*/ 798 w 4126"/>
                <a:gd name="T13" fmla="*/ 52 h 4472"/>
                <a:gd name="T14" fmla="*/ 3779 w 4126"/>
                <a:gd name="T15" fmla="*/ 1303 h 4472"/>
                <a:gd name="T16" fmla="*/ 3832 w 4126"/>
                <a:gd name="T17" fmla="*/ 1677 h 4472"/>
                <a:gd name="T18" fmla="*/ 3619 w 4126"/>
                <a:gd name="T19" fmla="*/ 1809 h 4472"/>
                <a:gd name="T20" fmla="*/ 4125 w 4126"/>
                <a:gd name="T21" fmla="*/ 2687 h 4472"/>
                <a:gd name="T22" fmla="*/ 1038 w 4126"/>
                <a:gd name="T23" fmla="*/ 4471 h 4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2">
                  <a:moveTo>
                    <a:pt x="1038" y="4471"/>
                  </a:moveTo>
                  <a:lnTo>
                    <a:pt x="1038" y="4471"/>
                  </a:lnTo>
                  <a:cubicBezTo>
                    <a:pt x="532" y="3593"/>
                    <a:pt x="532" y="3593"/>
                    <a:pt x="532" y="3593"/>
                  </a:cubicBezTo>
                  <a:cubicBezTo>
                    <a:pt x="319" y="3699"/>
                    <a:pt x="319" y="3699"/>
                    <a:pt x="319" y="3699"/>
                  </a:cubicBezTo>
                  <a:cubicBezTo>
                    <a:pt x="159" y="3806"/>
                    <a:pt x="0" y="3672"/>
                    <a:pt x="26" y="3486"/>
                  </a:cubicBezTo>
                  <a:cubicBezTo>
                    <a:pt x="452" y="265"/>
                    <a:pt x="452" y="265"/>
                    <a:pt x="452" y="265"/>
                  </a:cubicBezTo>
                  <a:cubicBezTo>
                    <a:pt x="478" y="80"/>
                    <a:pt x="611" y="0"/>
                    <a:pt x="798" y="52"/>
                  </a:cubicBezTo>
                  <a:cubicBezTo>
                    <a:pt x="3779" y="1303"/>
                    <a:pt x="3779" y="1303"/>
                    <a:pt x="3779" y="1303"/>
                  </a:cubicBezTo>
                  <a:cubicBezTo>
                    <a:pt x="3965" y="1384"/>
                    <a:pt x="3991" y="1596"/>
                    <a:pt x="3832" y="1677"/>
                  </a:cubicBezTo>
                  <a:cubicBezTo>
                    <a:pt x="3619" y="1809"/>
                    <a:pt x="3619" y="1809"/>
                    <a:pt x="3619" y="1809"/>
                  </a:cubicBezTo>
                  <a:cubicBezTo>
                    <a:pt x="4125" y="2687"/>
                    <a:pt x="4125" y="2687"/>
                    <a:pt x="4125" y="2687"/>
                  </a:cubicBezTo>
                  <a:cubicBezTo>
                    <a:pt x="3087" y="3273"/>
                    <a:pt x="2075" y="3858"/>
                    <a:pt x="1038" y="447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Freeform 7"/>
            <p:cNvSpPr>
              <a:spLocks noChangeArrowheads="1"/>
            </p:cNvSpPr>
            <p:nvPr/>
          </p:nvSpPr>
          <p:spPr bwMode="auto">
            <a:xfrm>
              <a:off x="1044013" y="1184259"/>
              <a:ext cx="1316724" cy="1220742"/>
            </a:xfrm>
            <a:custGeom>
              <a:avLst/>
              <a:gdLst>
                <a:gd name="T0" fmla="*/ 0 w 6230"/>
                <a:gd name="T1" fmla="*/ 3593 h 5776"/>
                <a:gd name="T2" fmla="*/ 6229 w 6230"/>
                <a:gd name="T3" fmla="*/ 0 h 5776"/>
                <a:gd name="T4" fmla="*/ 6229 w 6230"/>
                <a:gd name="T5" fmla="*/ 4338 h 5776"/>
                <a:gd name="T6" fmla="*/ 3780 w 6230"/>
                <a:gd name="T7" fmla="*/ 5775 h 5776"/>
                <a:gd name="T8" fmla="*/ 0 w 6230"/>
                <a:gd name="T9" fmla="*/ 3593 h 5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6">
                  <a:moveTo>
                    <a:pt x="0" y="3593"/>
                  </a:moveTo>
                  <a:lnTo>
                    <a:pt x="6229" y="0"/>
                  </a:lnTo>
                  <a:lnTo>
                    <a:pt x="6229" y="4338"/>
                  </a:lnTo>
                  <a:lnTo>
                    <a:pt x="3780" y="5775"/>
                  </a:lnTo>
                  <a:lnTo>
                    <a:pt x="0" y="35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13609" y="1988459"/>
            <a:ext cx="1501774" cy="1518939"/>
            <a:chOff x="312499" y="1988458"/>
            <a:chExt cx="1502165" cy="1518939"/>
          </a:xfrm>
        </p:grpSpPr>
        <p:sp>
          <p:nvSpPr>
            <p:cNvPr id="36" name="Freeform 2"/>
            <p:cNvSpPr>
              <a:spLocks noChangeArrowheads="1"/>
            </p:cNvSpPr>
            <p:nvPr/>
          </p:nvSpPr>
          <p:spPr bwMode="auto">
            <a:xfrm>
              <a:off x="312499" y="2264290"/>
              <a:ext cx="861043" cy="967275"/>
            </a:xfrm>
            <a:custGeom>
              <a:avLst/>
              <a:gdLst>
                <a:gd name="T0" fmla="*/ 4072 w 4073"/>
                <a:gd name="T1" fmla="*/ 4071 h 4578"/>
                <a:gd name="T2" fmla="*/ 4072 w 4073"/>
                <a:gd name="T3" fmla="*/ 4071 h 4578"/>
                <a:gd name="T4" fmla="*/ 3061 w 4073"/>
                <a:gd name="T5" fmla="*/ 4071 h 4578"/>
                <a:gd name="T6" fmla="*/ 3061 w 4073"/>
                <a:gd name="T7" fmla="*/ 4310 h 4578"/>
                <a:gd name="T8" fmla="*/ 2714 w 4073"/>
                <a:gd name="T9" fmla="*/ 4470 h 4578"/>
                <a:gd name="T10" fmla="*/ 159 w 4073"/>
                <a:gd name="T11" fmla="*/ 2500 h 4578"/>
                <a:gd name="T12" fmla="*/ 159 w 4073"/>
                <a:gd name="T13" fmla="*/ 2076 h 4578"/>
                <a:gd name="T14" fmla="*/ 2714 w 4073"/>
                <a:gd name="T15" fmla="*/ 107 h 4578"/>
                <a:gd name="T16" fmla="*/ 3061 w 4073"/>
                <a:gd name="T17" fmla="*/ 266 h 4578"/>
                <a:gd name="T18" fmla="*/ 3061 w 4073"/>
                <a:gd name="T19" fmla="*/ 505 h 4578"/>
                <a:gd name="T20" fmla="*/ 4072 w 4073"/>
                <a:gd name="T21" fmla="*/ 505 h 4578"/>
                <a:gd name="T22" fmla="*/ 4072 w 4073"/>
                <a:gd name="T23" fmla="*/ 4071 h 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3" h="4578">
                  <a:moveTo>
                    <a:pt x="4072" y="4071"/>
                  </a:moveTo>
                  <a:lnTo>
                    <a:pt x="4072" y="4071"/>
                  </a:lnTo>
                  <a:cubicBezTo>
                    <a:pt x="3061" y="4071"/>
                    <a:pt x="3061" y="4071"/>
                    <a:pt x="3061" y="4071"/>
                  </a:cubicBezTo>
                  <a:cubicBezTo>
                    <a:pt x="3061" y="4310"/>
                    <a:pt x="3061" y="4310"/>
                    <a:pt x="3061" y="4310"/>
                  </a:cubicBezTo>
                  <a:cubicBezTo>
                    <a:pt x="3061" y="4497"/>
                    <a:pt x="2874" y="4577"/>
                    <a:pt x="2714" y="4470"/>
                  </a:cubicBezTo>
                  <a:cubicBezTo>
                    <a:pt x="159" y="2500"/>
                    <a:pt x="159" y="2500"/>
                    <a:pt x="159" y="2500"/>
                  </a:cubicBezTo>
                  <a:cubicBezTo>
                    <a:pt x="0" y="2368"/>
                    <a:pt x="0" y="2209"/>
                    <a:pt x="159" y="2076"/>
                  </a:cubicBezTo>
                  <a:cubicBezTo>
                    <a:pt x="2714" y="107"/>
                    <a:pt x="2714" y="107"/>
                    <a:pt x="2714" y="107"/>
                  </a:cubicBezTo>
                  <a:cubicBezTo>
                    <a:pt x="2874" y="0"/>
                    <a:pt x="3061" y="79"/>
                    <a:pt x="3061" y="266"/>
                  </a:cubicBezTo>
                  <a:cubicBezTo>
                    <a:pt x="3061" y="505"/>
                    <a:pt x="3061" y="505"/>
                    <a:pt x="3061" y="505"/>
                  </a:cubicBezTo>
                  <a:cubicBezTo>
                    <a:pt x="4072" y="505"/>
                    <a:pt x="4072" y="505"/>
                    <a:pt x="4072" y="505"/>
                  </a:cubicBezTo>
                  <a:cubicBezTo>
                    <a:pt x="4072" y="1703"/>
                    <a:pt x="4072" y="2874"/>
                    <a:pt x="4072" y="40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2" name="Freeform 8"/>
            <p:cNvSpPr>
              <a:spLocks noChangeArrowheads="1"/>
            </p:cNvSpPr>
            <p:nvPr/>
          </p:nvSpPr>
          <p:spPr bwMode="auto">
            <a:xfrm>
              <a:off x="1021648" y="1988458"/>
              <a:ext cx="793016" cy="1518939"/>
            </a:xfrm>
            <a:custGeom>
              <a:avLst/>
              <a:gdLst>
                <a:gd name="T0" fmla="*/ 0 w 3754"/>
                <a:gd name="T1" fmla="*/ 7186 h 7187"/>
                <a:gd name="T2" fmla="*/ 0 w 3754"/>
                <a:gd name="T3" fmla="*/ 0 h 7187"/>
                <a:gd name="T4" fmla="*/ 3753 w 3754"/>
                <a:gd name="T5" fmla="*/ 2183 h 7187"/>
                <a:gd name="T6" fmla="*/ 3753 w 3754"/>
                <a:gd name="T7" fmla="*/ 5003 h 7187"/>
                <a:gd name="T8" fmla="*/ 0 w 3754"/>
                <a:gd name="T9" fmla="*/ 7186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4" h="7187">
                  <a:moveTo>
                    <a:pt x="0" y="7186"/>
                  </a:moveTo>
                  <a:lnTo>
                    <a:pt x="0" y="0"/>
                  </a:lnTo>
                  <a:lnTo>
                    <a:pt x="3753" y="2183"/>
                  </a:lnTo>
                  <a:lnTo>
                    <a:pt x="3753" y="5003"/>
                  </a:lnTo>
                  <a:lnTo>
                    <a:pt x="0" y="7186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044932" y="3090853"/>
            <a:ext cx="1316381" cy="1462097"/>
            <a:chOff x="1044013" y="3090853"/>
            <a:chExt cx="1316724" cy="1462096"/>
          </a:xfrm>
        </p:grpSpPr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>
              <a:off x="1235045" y="3608038"/>
              <a:ext cx="872225" cy="944911"/>
            </a:xfrm>
            <a:custGeom>
              <a:avLst/>
              <a:gdLst>
                <a:gd name="T0" fmla="*/ 4125 w 4126"/>
                <a:gd name="T1" fmla="*/ 1784 h 4473"/>
                <a:gd name="T2" fmla="*/ 4125 w 4126"/>
                <a:gd name="T3" fmla="*/ 1784 h 4473"/>
                <a:gd name="T4" fmla="*/ 3619 w 4126"/>
                <a:gd name="T5" fmla="*/ 2662 h 4473"/>
                <a:gd name="T6" fmla="*/ 3832 w 4126"/>
                <a:gd name="T7" fmla="*/ 2795 h 4473"/>
                <a:gd name="T8" fmla="*/ 3779 w 4126"/>
                <a:gd name="T9" fmla="*/ 3168 h 4473"/>
                <a:gd name="T10" fmla="*/ 798 w 4126"/>
                <a:gd name="T11" fmla="*/ 4419 h 4473"/>
                <a:gd name="T12" fmla="*/ 452 w 4126"/>
                <a:gd name="T13" fmla="*/ 4206 h 4473"/>
                <a:gd name="T14" fmla="*/ 26 w 4126"/>
                <a:gd name="T15" fmla="*/ 986 h 4473"/>
                <a:gd name="T16" fmla="*/ 319 w 4126"/>
                <a:gd name="T17" fmla="*/ 773 h 4473"/>
                <a:gd name="T18" fmla="*/ 532 w 4126"/>
                <a:gd name="T19" fmla="*/ 879 h 4473"/>
                <a:gd name="T20" fmla="*/ 1038 w 4126"/>
                <a:gd name="T21" fmla="*/ 0 h 4473"/>
                <a:gd name="T22" fmla="*/ 4125 w 4126"/>
                <a:gd name="T23" fmla="*/ 1784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3">
                  <a:moveTo>
                    <a:pt x="4125" y="1784"/>
                  </a:moveTo>
                  <a:lnTo>
                    <a:pt x="4125" y="1784"/>
                  </a:lnTo>
                  <a:cubicBezTo>
                    <a:pt x="3619" y="2662"/>
                    <a:pt x="3619" y="2662"/>
                    <a:pt x="3619" y="2662"/>
                  </a:cubicBezTo>
                  <a:cubicBezTo>
                    <a:pt x="3832" y="2795"/>
                    <a:pt x="3832" y="2795"/>
                    <a:pt x="3832" y="2795"/>
                  </a:cubicBezTo>
                  <a:cubicBezTo>
                    <a:pt x="3991" y="2875"/>
                    <a:pt x="3965" y="3088"/>
                    <a:pt x="3779" y="3168"/>
                  </a:cubicBezTo>
                  <a:cubicBezTo>
                    <a:pt x="798" y="4419"/>
                    <a:pt x="798" y="4419"/>
                    <a:pt x="798" y="4419"/>
                  </a:cubicBezTo>
                  <a:cubicBezTo>
                    <a:pt x="611" y="4472"/>
                    <a:pt x="478" y="4392"/>
                    <a:pt x="452" y="4206"/>
                  </a:cubicBezTo>
                  <a:cubicBezTo>
                    <a:pt x="26" y="986"/>
                    <a:pt x="26" y="986"/>
                    <a:pt x="26" y="986"/>
                  </a:cubicBezTo>
                  <a:cubicBezTo>
                    <a:pt x="0" y="799"/>
                    <a:pt x="159" y="666"/>
                    <a:pt x="319" y="773"/>
                  </a:cubicBezTo>
                  <a:cubicBezTo>
                    <a:pt x="532" y="879"/>
                    <a:pt x="532" y="879"/>
                    <a:pt x="532" y="879"/>
                  </a:cubicBezTo>
                  <a:cubicBezTo>
                    <a:pt x="1038" y="0"/>
                    <a:pt x="1038" y="0"/>
                    <a:pt x="1038" y="0"/>
                  </a:cubicBezTo>
                  <a:cubicBezTo>
                    <a:pt x="2075" y="613"/>
                    <a:pt x="3087" y="1199"/>
                    <a:pt x="4125" y="178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3" name="Freeform 9"/>
            <p:cNvSpPr>
              <a:spLocks noChangeArrowheads="1"/>
            </p:cNvSpPr>
            <p:nvPr/>
          </p:nvSpPr>
          <p:spPr bwMode="auto">
            <a:xfrm>
              <a:off x="1044013" y="3090853"/>
              <a:ext cx="1316724" cy="1220742"/>
            </a:xfrm>
            <a:custGeom>
              <a:avLst/>
              <a:gdLst>
                <a:gd name="T0" fmla="*/ 6229 w 6230"/>
                <a:gd name="T1" fmla="*/ 5776 h 5777"/>
                <a:gd name="T2" fmla="*/ 0 w 6230"/>
                <a:gd name="T3" fmla="*/ 2183 h 5777"/>
                <a:gd name="T4" fmla="*/ 3780 w 6230"/>
                <a:gd name="T5" fmla="*/ 0 h 5777"/>
                <a:gd name="T6" fmla="*/ 6229 w 6230"/>
                <a:gd name="T7" fmla="*/ 1437 h 5777"/>
                <a:gd name="T8" fmla="*/ 6229 w 6230"/>
                <a:gd name="T9" fmla="*/ 5776 h 5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7">
                  <a:moveTo>
                    <a:pt x="6229" y="5776"/>
                  </a:moveTo>
                  <a:lnTo>
                    <a:pt x="0" y="2183"/>
                  </a:lnTo>
                  <a:lnTo>
                    <a:pt x="3780" y="0"/>
                  </a:lnTo>
                  <a:lnTo>
                    <a:pt x="6229" y="1437"/>
                  </a:lnTo>
                  <a:lnTo>
                    <a:pt x="6229" y="577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16280" y="3090853"/>
            <a:ext cx="1316381" cy="1462097"/>
            <a:chOff x="2415718" y="3090853"/>
            <a:chExt cx="1316724" cy="1462096"/>
          </a:xfrm>
        </p:grpSpPr>
        <p:sp>
          <p:nvSpPr>
            <p:cNvPr id="38" name="Freeform 4"/>
            <p:cNvSpPr>
              <a:spLocks noChangeArrowheads="1"/>
            </p:cNvSpPr>
            <p:nvPr/>
          </p:nvSpPr>
          <p:spPr bwMode="auto">
            <a:xfrm>
              <a:off x="2669185" y="3608038"/>
              <a:ext cx="872225" cy="944911"/>
            </a:xfrm>
            <a:custGeom>
              <a:avLst/>
              <a:gdLst>
                <a:gd name="T0" fmla="*/ 3087 w 4126"/>
                <a:gd name="T1" fmla="*/ 0 h 4473"/>
                <a:gd name="T2" fmla="*/ 3087 w 4126"/>
                <a:gd name="T3" fmla="*/ 0 h 4473"/>
                <a:gd name="T4" fmla="*/ 3592 w 4126"/>
                <a:gd name="T5" fmla="*/ 879 h 4473"/>
                <a:gd name="T6" fmla="*/ 3805 w 4126"/>
                <a:gd name="T7" fmla="*/ 773 h 4473"/>
                <a:gd name="T8" fmla="*/ 4098 w 4126"/>
                <a:gd name="T9" fmla="*/ 986 h 4473"/>
                <a:gd name="T10" fmla="*/ 3672 w 4126"/>
                <a:gd name="T11" fmla="*/ 4206 h 4473"/>
                <a:gd name="T12" fmla="*/ 3327 w 4126"/>
                <a:gd name="T13" fmla="*/ 4419 h 4473"/>
                <a:gd name="T14" fmla="*/ 346 w 4126"/>
                <a:gd name="T15" fmla="*/ 3168 h 4473"/>
                <a:gd name="T16" fmla="*/ 292 w 4126"/>
                <a:gd name="T17" fmla="*/ 2795 h 4473"/>
                <a:gd name="T18" fmla="*/ 505 w 4126"/>
                <a:gd name="T19" fmla="*/ 2662 h 4473"/>
                <a:gd name="T20" fmla="*/ 0 w 4126"/>
                <a:gd name="T21" fmla="*/ 1784 h 4473"/>
                <a:gd name="T22" fmla="*/ 3087 w 4126"/>
                <a:gd name="T23" fmla="*/ 0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3">
                  <a:moveTo>
                    <a:pt x="3087" y="0"/>
                  </a:moveTo>
                  <a:lnTo>
                    <a:pt x="3087" y="0"/>
                  </a:lnTo>
                  <a:cubicBezTo>
                    <a:pt x="3592" y="879"/>
                    <a:pt x="3592" y="879"/>
                    <a:pt x="3592" y="879"/>
                  </a:cubicBezTo>
                  <a:cubicBezTo>
                    <a:pt x="3805" y="773"/>
                    <a:pt x="3805" y="773"/>
                    <a:pt x="3805" y="773"/>
                  </a:cubicBezTo>
                  <a:cubicBezTo>
                    <a:pt x="3965" y="666"/>
                    <a:pt x="4125" y="799"/>
                    <a:pt x="4098" y="986"/>
                  </a:cubicBezTo>
                  <a:cubicBezTo>
                    <a:pt x="3672" y="4206"/>
                    <a:pt x="3672" y="4206"/>
                    <a:pt x="3672" y="4206"/>
                  </a:cubicBezTo>
                  <a:cubicBezTo>
                    <a:pt x="3646" y="4392"/>
                    <a:pt x="3513" y="4472"/>
                    <a:pt x="3327" y="4419"/>
                  </a:cubicBezTo>
                  <a:cubicBezTo>
                    <a:pt x="346" y="3168"/>
                    <a:pt x="346" y="3168"/>
                    <a:pt x="346" y="3168"/>
                  </a:cubicBezTo>
                  <a:cubicBezTo>
                    <a:pt x="159" y="3088"/>
                    <a:pt x="133" y="2875"/>
                    <a:pt x="292" y="2795"/>
                  </a:cubicBezTo>
                  <a:cubicBezTo>
                    <a:pt x="505" y="2662"/>
                    <a:pt x="505" y="2662"/>
                    <a:pt x="505" y="2662"/>
                  </a:cubicBezTo>
                  <a:cubicBezTo>
                    <a:pt x="0" y="1784"/>
                    <a:pt x="0" y="1784"/>
                    <a:pt x="0" y="1784"/>
                  </a:cubicBezTo>
                  <a:cubicBezTo>
                    <a:pt x="1011" y="1199"/>
                    <a:pt x="2049" y="613"/>
                    <a:pt x="308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Freeform 10"/>
            <p:cNvSpPr>
              <a:spLocks noChangeArrowheads="1"/>
            </p:cNvSpPr>
            <p:nvPr/>
          </p:nvSpPr>
          <p:spPr bwMode="auto">
            <a:xfrm>
              <a:off x="2415718" y="3090853"/>
              <a:ext cx="1316724" cy="1220742"/>
            </a:xfrm>
            <a:custGeom>
              <a:avLst/>
              <a:gdLst>
                <a:gd name="T0" fmla="*/ 6229 w 6230"/>
                <a:gd name="T1" fmla="*/ 2183 h 5777"/>
                <a:gd name="T2" fmla="*/ 0 w 6230"/>
                <a:gd name="T3" fmla="*/ 5776 h 5777"/>
                <a:gd name="T4" fmla="*/ 0 w 6230"/>
                <a:gd name="T5" fmla="*/ 1437 h 5777"/>
                <a:gd name="T6" fmla="*/ 2449 w 6230"/>
                <a:gd name="T7" fmla="*/ 0 h 5777"/>
                <a:gd name="T8" fmla="*/ 6229 w 6230"/>
                <a:gd name="T9" fmla="*/ 2183 h 5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7">
                  <a:moveTo>
                    <a:pt x="6229" y="2183"/>
                  </a:moveTo>
                  <a:lnTo>
                    <a:pt x="0" y="5776"/>
                  </a:lnTo>
                  <a:lnTo>
                    <a:pt x="0" y="1437"/>
                  </a:lnTo>
                  <a:lnTo>
                    <a:pt x="2449" y="0"/>
                  </a:lnTo>
                  <a:lnTo>
                    <a:pt x="6229" y="2183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962210" y="1988459"/>
            <a:ext cx="1501775" cy="1518939"/>
            <a:chOff x="2961790" y="1988458"/>
            <a:chExt cx="1502166" cy="1518939"/>
          </a:xfrm>
        </p:grpSpPr>
        <p:sp>
          <p:nvSpPr>
            <p:cNvPr id="39" name="Freeform 5"/>
            <p:cNvSpPr>
              <a:spLocks noChangeArrowheads="1"/>
            </p:cNvSpPr>
            <p:nvPr/>
          </p:nvSpPr>
          <p:spPr bwMode="auto">
            <a:xfrm>
              <a:off x="3602913" y="2264290"/>
              <a:ext cx="861043" cy="967275"/>
            </a:xfrm>
            <a:custGeom>
              <a:avLst/>
              <a:gdLst>
                <a:gd name="T0" fmla="*/ 0 w 4073"/>
                <a:gd name="T1" fmla="*/ 505 h 4578"/>
                <a:gd name="T2" fmla="*/ 0 w 4073"/>
                <a:gd name="T3" fmla="*/ 505 h 4578"/>
                <a:gd name="T4" fmla="*/ 1011 w 4073"/>
                <a:gd name="T5" fmla="*/ 505 h 4578"/>
                <a:gd name="T6" fmla="*/ 1011 w 4073"/>
                <a:gd name="T7" fmla="*/ 266 h 4578"/>
                <a:gd name="T8" fmla="*/ 1357 w 4073"/>
                <a:gd name="T9" fmla="*/ 107 h 4578"/>
                <a:gd name="T10" fmla="*/ 3912 w 4073"/>
                <a:gd name="T11" fmla="*/ 2076 h 4578"/>
                <a:gd name="T12" fmla="*/ 3912 w 4073"/>
                <a:gd name="T13" fmla="*/ 2500 h 4578"/>
                <a:gd name="T14" fmla="*/ 1357 w 4073"/>
                <a:gd name="T15" fmla="*/ 4470 h 4578"/>
                <a:gd name="T16" fmla="*/ 1011 w 4073"/>
                <a:gd name="T17" fmla="*/ 4310 h 4578"/>
                <a:gd name="T18" fmla="*/ 1011 w 4073"/>
                <a:gd name="T19" fmla="*/ 4071 h 4578"/>
                <a:gd name="T20" fmla="*/ 0 w 4073"/>
                <a:gd name="T21" fmla="*/ 4071 h 4578"/>
                <a:gd name="T22" fmla="*/ 0 w 4073"/>
                <a:gd name="T23" fmla="*/ 505 h 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3" h="4578">
                  <a:moveTo>
                    <a:pt x="0" y="505"/>
                  </a:moveTo>
                  <a:lnTo>
                    <a:pt x="0" y="505"/>
                  </a:lnTo>
                  <a:cubicBezTo>
                    <a:pt x="1011" y="505"/>
                    <a:pt x="1011" y="505"/>
                    <a:pt x="1011" y="505"/>
                  </a:cubicBezTo>
                  <a:cubicBezTo>
                    <a:pt x="1011" y="266"/>
                    <a:pt x="1011" y="266"/>
                    <a:pt x="1011" y="266"/>
                  </a:cubicBezTo>
                  <a:cubicBezTo>
                    <a:pt x="1011" y="79"/>
                    <a:pt x="1197" y="0"/>
                    <a:pt x="1357" y="107"/>
                  </a:cubicBezTo>
                  <a:cubicBezTo>
                    <a:pt x="3912" y="2076"/>
                    <a:pt x="3912" y="2076"/>
                    <a:pt x="3912" y="2076"/>
                  </a:cubicBezTo>
                  <a:cubicBezTo>
                    <a:pt x="4072" y="2209"/>
                    <a:pt x="4072" y="2368"/>
                    <a:pt x="3912" y="2500"/>
                  </a:cubicBezTo>
                  <a:cubicBezTo>
                    <a:pt x="1357" y="4470"/>
                    <a:pt x="1357" y="4470"/>
                    <a:pt x="1357" y="4470"/>
                  </a:cubicBezTo>
                  <a:cubicBezTo>
                    <a:pt x="1197" y="4577"/>
                    <a:pt x="1011" y="4497"/>
                    <a:pt x="1011" y="4310"/>
                  </a:cubicBezTo>
                  <a:cubicBezTo>
                    <a:pt x="1011" y="4071"/>
                    <a:pt x="1011" y="4071"/>
                    <a:pt x="1011" y="4071"/>
                  </a:cubicBezTo>
                  <a:cubicBezTo>
                    <a:pt x="0" y="4071"/>
                    <a:pt x="0" y="4071"/>
                    <a:pt x="0" y="4071"/>
                  </a:cubicBezTo>
                  <a:cubicBezTo>
                    <a:pt x="0" y="2874"/>
                    <a:pt x="0" y="1703"/>
                    <a:pt x="0" y="5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5" name="Freeform 11"/>
            <p:cNvSpPr>
              <a:spLocks noChangeArrowheads="1"/>
            </p:cNvSpPr>
            <p:nvPr/>
          </p:nvSpPr>
          <p:spPr bwMode="auto">
            <a:xfrm>
              <a:off x="2961790" y="1988458"/>
              <a:ext cx="793016" cy="1518939"/>
            </a:xfrm>
            <a:custGeom>
              <a:avLst/>
              <a:gdLst>
                <a:gd name="T0" fmla="*/ 3752 w 3753"/>
                <a:gd name="T1" fmla="*/ 0 h 7187"/>
                <a:gd name="T2" fmla="*/ 3752 w 3753"/>
                <a:gd name="T3" fmla="*/ 7186 h 7187"/>
                <a:gd name="T4" fmla="*/ 0 w 3753"/>
                <a:gd name="T5" fmla="*/ 5003 h 7187"/>
                <a:gd name="T6" fmla="*/ 0 w 3753"/>
                <a:gd name="T7" fmla="*/ 2183 h 7187"/>
                <a:gd name="T8" fmla="*/ 3752 w 3753"/>
                <a:gd name="T9" fmla="*/ 0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3" h="7187">
                  <a:moveTo>
                    <a:pt x="3752" y="0"/>
                  </a:moveTo>
                  <a:lnTo>
                    <a:pt x="3752" y="7186"/>
                  </a:lnTo>
                  <a:lnTo>
                    <a:pt x="0" y="5003"/>
                  </a:lnTo>
                  <a:lnTo>
                    <a:pt x="0" y="2183"/>
                  </a:lnTo>
                  <a:lnTo>
                    <a:pt x="3752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416280" y="942907"/>
            <a:ext cx="1316381" cy="1462095"/>
            <a:chOff x="2415718" y="942906"/>
            <a:chExt cx="1316724" cy="1462095"/>
          </a:xfrm>
        </p:grpSpPr>
        <p:sp>
          <p:nvSpPr>
            <p:cNvPr id="40" name="Freeform 6"/>
            <p:cNvSpPr>
              <a:spLocks noChangeArrowheads="1"/>
            </p:cNvSpPr>
            <p:nvPr/>
          </p:nvSpPr>
          <p:spPr bwMode="auto">
            <a:xfrm>
              <a:off x="2669185" y="942906"/>
              <a:ext cx="872225" cy="944911"/>
            </a:xfrm>
            <a:custGeom>
              <a:avLst/>
              <a:gdLst>
                <a:gd name="T0" fmla="*/ 0 w 4126"/>
                <a:gd name="T1" fmla="*/ 2687 h 4472"/>
                <a:gd name="T2" fmla="*/ 0 w 4126"/>
                <a:gd name="T3" fmla="*/ 2687 h 4472"/>
                <a:gd name="T4" fmla="*/ 505 w 4126"/>
                <a:gd name="T5" fmla="*/ 1809 h 4472"/>
                <a:gd name="T6" fmla="*/ 292 w 4126"/>
                <a:gd name="T7" fmla="*/ 1677 h 4472"/>
                <a:gd name="T8" fmla="*/ 346 w 4126"/>
                <a:gd name="T9" fmla="*/ 1303 h 4472"/>
                <a:gd name="T10" fmla="*/ 3327 w 4126"/>
                <a:gd name="T11" fmla="*/ 52 h 4472"/>
                <a:gd name="T12" fmla="*/ 3672 w 4126"/>
                <a:gd name="T13" fmla="*/ 265 h 4472"/>
                <a:gd name="T14" fmla="*/ 4098 w 4126"/>
                <a:gd name="T15" fmla="*/ 3486 h 4472"/>
                <a:gd name="T16" fmla="*/ 3805 w 4126"/>
                <a:gd name="T17" fmla="*/ 3699 h 4472"/>
                <a:gd name="T18" fmla="*/ 3592 w 4126"/>
                <a:gd name="T19" fmla="*/ 3593 h 4472"/>
                <a:gd name="T20" fmla="*/ 3087 w 4126"/>
                <a:gd name="T21" fmla="*/ 4471 h 4472"/>
                <a:gd name="T22" fmla="*/ 0 w 4126"/>
                <a:gd name="T23" fmla="*/ 2687 h 4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2">
                  <a:moveTo>
                    <a:pt x="0" y="2687"/>
                  </a:moveTo>
                  <a:lnTo>
                    <a:pt x="0" y="2687"/>
                  </a:lnTo>
                  <a:cubicBezTo>
                    <a:pt x="505" y="1809"/>
                    <a:pt x="505" y="1809"/>
                    <a:pt x="505" y="1809"/>
                  </a:cubicBezTo>
                  <a:cubicBezTo>
                    <a:pt x="292" y="1677"/>
                    <a:pt x="292" y="1677"/>
                    <a:pt x="292" y="1677"/>
                  </a:cubicBezTo>
                  <a:cubicBezTo>
                    <a:pt x="133" y="1596"/>
                    <a:pt x="159" y="1384"/>
                    <a:pt x="346" y="1303"/>
                  </a:cubicBezTo>
                  <a:cubicBezTo>
                    <a:pt x="3327" y="52"/>
                    <a:pt x="3327" y="52"/>
                    <a:pt x="3327" y="52"/>
                  </a:cubicBezTo>
                  <a:cubicBezTo>
                    <a:pt x="3513" y="0"/>
                    <a:pt x="3646" y="80"/>
                    <a:pt x="3672" y="265"/>
                  </a:cubicBezTo>
                  <a:cubicBezTo>
                    <a:pt x="4098" y="3486"/>
                    <a:pt x="4098" y="3486"/>
                    <a:pt x="4098" y="3486"/>
                  </a:cubicBezTo>
                  <a:cubicBezTo>
                    <a:pt x="4125" y="3672"/>
                    <a:pt x="3965" y="3806"/>
                    <a:pt x="3805" y="3699"/>
                  </a:cubicBezTo>
                  <a:cubicBezTo>
                    <a:pt x="3592" y="3593"/>
                    <a:pt x="3592" y="3593"/>
                    <a:pt x="3592" y="3593"/>
                  </a:cubicBezTo>
                  <a:cubicBezTo>
                    <a:pt x="3087" y="4471"/>
                    <a:pt x="3087" y="4471"/>
                    <a:pt x="3087" y="4471"/>
                  </a:cubicBezTo>
                  <a:cubicBezTo>
                    <a:pt x="2049" y="3858"/>
                    <a:pt x="1037" y="3273"/>
                    <a:pt x="0" y="26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6" name="Freeform 12"/>
            <p:cNvSpPr>
              <a:spLocks noChangeArrowheads="1"/>
            </p:cNvSpPr>
            <p:nvPr/>
          </p:nvSpPr>
          <p:spPr bwMode="auto">
            <a:xfrm>
              <a:off x="2415718" y="1184259"/>
              <a:ext cx="1316724" cy="1220742"/>
            </a:xfrm>
            <a:custGeom>
              <a:avLst/>
              <a:gdLst>
                <a:gd name="T0" fmla="*/ 0 w 6230"/>
                <a:gd name="T1" fmla="*/ 0 h 5776"/>
                <a:gd name="T2" fmla="*/ 6229 w 6230"/>
                <a:gd name="T3" fmla="*/ 3593 h 5776"/>
                <a:gd name="T4" fmla="*/ 2449 w 6230"/>
                <a:gd name="T5" fmla="*/ 5775 h 5776"/>
                <a:gd name="T6" fmla="*/ 0 w 6230"/>
                <a:gd name="T7" fmla="*/ 4338 h 5776"/>
                <a:gd name="T8" fmla="*/ 0 w 6230"/>
                <a:gd name="T9" fmla="*/ 0 h 5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6">
                  <a:moveTo>
                    <a:pt x="0" y="0"/>
                  </a:moveTo>
                  <a:lnTo>
                    <a:pt x="6229" y="3593"/>
                  </a:lnTo>
                  <a:lnTo>
                    <a:pt x="2449" y="5775"/>
                  </a:lnTo>
                  <a:lnTo>
                    <a:pt x="0" y="4338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016"/>
              <a:endParaRPr lang="en-US" sz="18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47" name="Freeform 13"/>
          <p:cNvSpPr>
            <a:spLocks noChangeArrowheads="1"/>
          </p:cNvSpPr>
          <p:nvPr/>
        </p:nvSpPr>
        <p:spPr bwMode="auto">
          <a:xfrm>
            <a:off x="1871281" y="2151535"/>
            <a:ext cx="1035032" cy="1191855"/>
          </a:xfrm>
          <a:custGeom>
            <a:avLst/>
            <a:gdLst>
              <a:gd name="T0" fmla="*/ 2449 w 4897"/>
              <a:gd name="T1" fmla="*/ 0 h 5642"/>
              <a:gd name="T2" fmla="*/ 3672 w 4897"/>
              <a:gd name="T3" fmla="*/ 691 h 5642"/>
              <a:gd name="T4" fmla="*/ 4896 w 4897"/>
              <a:gd name="T5" fmla="*/ 1410 h 5642"/>
              <a:gd name="T6" fmla="*/ 4896 w 4897"/>
              <a:gd name="T7" fmla="*/ 2821 h 5642"/>
              <a:gd name="T8" fmla="*/ 4896 w 4897"/>
              <a:gd name="T9" fmla="*/ 4230 h 5642"/>
              <a:gd name="T10" fmla="*/ 3672 w 4897"/>
              <a:gd name="T11" fmla="*/ 4949 h 5642"/>
              <a:gd name="T12" fmla="*/ 2449 w 4897"/>
              <a:gd name="T13" fmla="*/ 5641 h 5642"/>
              <a:gd name="T14" fmla="*/ 1225 w 4897"/>
              <a:gd name="T15" fmla="*/ 4949 h 5642"/>
              <a:gd name="T16" fmla="*/ 0 w 4897"/>
              <a:gd name="T17" fmla="*/ 4230 h 5642"/>
              <a:gd name="T18" fmla="*/ 0 w 4897"/>
              <a:gd name="T19" fmla="*/ 2821 h 5642"/>
              <a:gd name="T20" fmla="*/ 0 w 4897"/>
              <a:gd name="T21" fmla="*/ 1410 h 5642"/>
              <a:gd name="T22" fmla="*/ 1225 w 4897"/>
              <a:gd name="T23" fmla="*/ 691 h 5642"/>
              <a:gd name="T24" fmla="*/ 2449 w 4897"/>
              <a:gd name="T25" fmla="*/ 0 h 5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97" h="5642">
                <a:moveTo>
                  <a:pt x="2449" y="0"/>
                </a:moveTo>
                <a:lnTo>
                  <a:pt x="3672" y="691"/>
                </a:lnTo>
                <a:lnTo>
                  <a:pt x="4896" y="1410"/>
                </a:lnTo>
                <a:lnTo>
                  <a:pt x="4896" y="2821"/>
                </a:lnTo>
                <a:lnTo>
                  <a:pt x="4896" y="4230"/>
                </a:lnTo>
                <a:lnTo>
                  <a:pt x="3672" y="4949"/>
                </a:lnTo>
                <a:lnTo>
                  <a:pt x="2449" y="5641"/>
                </a:lnTo>
                <a:lnTo>
                  <a:pt x="1225" y="4949"/>
                </a:lnTo>
                <a:lnTo>
                  <a:pt x="0" y="4230"/>
                </a:lnTo>
                <a:lnTo>
                  <a:pt x="0" y="2821"/>
                </a:lnTo>
                <a:lnTo>
                  <a:pt x="0" y="1410"/>
                </a:lnTo>
                <a:lnTo>
                  <a:pt x="1225" y="691"/>
                </a:lnTo>
                <a:lnTo>
                  <a:pt x="2449" y="0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1424" tIns="45713" rIns="91424" bIns="45713" anchor="ctr"/>
          <a:lstStyle/>
          <a:p>
            <a:pPr defTabSz="457016"/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89848" y="852129"/>
            <a:ext cx="184698" cy="369318"/>
          </a:xfrm>
          <a:prstGeom prst="rect">
            <a:avLst/>
          </a:prstGeom>
          <a:noFill/>
        </p:spPr>
        <p:txBody>
          <a:bodyPr wrap="none" lIns="91424" tIns="45713" rIns="91424" bIns="45713" rtlCol="0">
            <a:spAutoFit/>
          </a:bodyPr>
          <a:lstStyle/>
          <a:p>
            <a:pPr defTabSz="457016"/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7" name="Subtitle 2"/>
          <p:cNvSpPr txBox="1">
            <a:spLocks/>
          </p:cNvSpPr>
          <p:nvPr/>
        </p:nvSpPr>
        <p:spPr>
          <a:xfrm rot="1697080">
            <a:off x="2375158" y="1483049"/>
            <a:ext cx="1144025" cy="526452"/>
          </a:xfrm>
          <a:prstGeom prst="rect">
            <a:avLst/>
          </a:prstGeom>
        </p:spPr>
        <p:txBody>
          <a:bodyPr vert="horz" wrap="square" lIns="91404" tIns="45701" rIns="91404" bIns="45701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71450">
              <a:buNone/>
            </a:pPr>
            <a:r>
              <a:rPr lang="en-US" sz="10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Cameras</a:t>
            </a:r>
            <a:endParaRPr lang="en-US" sz="9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algn="ctr" defTabSz="171450">
              <a:buNone/>
            </a:pP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58" name="Subtitle 2"/>
          <p:cNvSpPr txBox="1">
            <a:spLocks/>
          </p:cNvSpPr>
          <p:nvPr/>
        </p:nvSpPr>
        <p:spPr>
          <a:xfrm rot="5400000">
            <a:off x="2913706" y="2501441"/>
            <a:ext cx="1144323" cy="526452"/>
          </a:xfrm>
          <a:prstGeom prst="rect">
            <a:avLst/>
          </a:prstGeom>
        </p:spPr>
        <p:txBody>
          <a:bodyPr vert="horz" wrap="square" lIns="91404" tIns="45701" rIns="91404" bIns="45701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71450">
              <a:buNone/>
            </a:pPr>
            <a:r>
              <a:rPr lang="en-US" sz="10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Teamwork</a:t>
            </a:r>
            <a:endParaRPr lang="en-US" sz="9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algn="ctr" defTabSz="171450">
              <a:buNone/>
            </a:pP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788" dirty="0" err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788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59" name="Subtitle 2"/>
          <p:cNvSpPr txBox="1">
            <a:spLocks/>
          </p:cNvSpPr>
          <p:nvPr/>
        </p:nvSpPr>
        <p:spPr>
          <a:xfrm rot="20005560">
            <a:off x="2300088" y="3296751"/>
            <a:ext cx="1144025" cy="526452"/>
          </a:xfrm>
          <a:prstGeom prst="rect">
            <a:avLst/>
          </a:prstGeom>
        </p:spPr>
        <p:txBody>
          <a:bodyPr vert="horz" wrap="square" lIns="91404" tIns="45701" rIns="91404" bIns="45701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71450">
              <a:buNone/>
            </a:pPr>
            <a:r>
              <a:rPr lang="en-US" sz="10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Film</a:t>
            </a:r>
            <a:endParaRPr lang="en-US" sz="9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algn="ctr" defTabSz="171450">
              <a:buNone/>
            </a:pP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60" name="Subtitle 2"/>
          <p:cNvSpPr txBox="1">
            <a:spLocks/>
          </p:cNvSpPr>
          <p:nvPr/>
        </p:nvSpPr>
        <p:spPr>
          <a:xfrm rot="1896679">
            <a:off x="1306833" y="3335591"/>
            <a:ext cx="1144025" cy="526452"/>
          </a:xfrm>
          <a:prstGeom prst="rect">
            <a:avLst/>
          </a:prstGeom>
        </p:spPr>
        <p:txBody>
          <a:bodyPr vert="horz" wrap="square" lIns="91404" tIns="45701" rIns="91404" bIns="45701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71450">
              <a:buNone/>
            </a:pPr>
            <a:r>
              <a:rPr lang="en-US" sz="10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Shopping</a:t>
            </a:r>
            <a:endParaRPr lang="en-US" sz="9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algn="ctr" defTabSz="171450">
              <a:buNone/>
            </a:pP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61" name="Subtitle 2"/>
          <p:cNvSpPr txBox="1">
            <a:spLocks/>
          </p:cNvSpPr>
          <p:nvPr/>
        </p:nvSpPr>
        <p:spPr>
          <a:xfrm rot="16200000">
            <a:off x="668177" y="2503829"/>
            <a:ext cx="1144323" cy="526452"/>
          </a:xfrm>
          <a:prstGeom prst="rect">
            <a:avLst/>
          </a:prstGeom>
        </p:spPr>
        <p:txBody>
          <a:bodyPr vert="horz" wrap="square" lIns="91404" tIns="45701" rIns="91404" bIns="45701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71450">
              <a:buNone/>
            </a:pPr>
            <a:r>
              <a:rPr lang="en-US" sz="10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Excelence</a:t>
            </a:r>
            <a:endParaRPr lang="en-US" sz="9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algn="ctr" defTabSz="171450">
              <a:buNone/>
            </a:pP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62" name="Subtitle 2"/>
          <p:cNvSpPr txBox="1">
            <a:spLocks/>
          </p:cNvSpPr>
          <p:nvPr/>
        </p:nvSpPr>
        <p:spPr>
          <a:xfrm rot="19602572">
            <a:off x="1247266" y="1507412"/>
            <a:ext cx="1144025" cy="526452"/>
          </a:xfrm>
          <a:prstGeom prst="rect">
            <a:avLst/>
          </a:prstGeom>
        </p:spPr>
        <p:txBody>
          <a:bodyPr vert="horz" wrap="square" lIns="91404" tIns="45701" rIns="91404" bIns="45701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71450">
              <a:buNone/>
            </a:pPr>
            <a:r>
              <a:rPr lang="en-US" sz="10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Feedback</a:t>
            </a:r>
            <a:endParaRPr lang="en-US" sz="9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marL="0" indent="0" algn="ctr" defTabSz="171450">
              <a:buNone/>
            </a:pP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ipsum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dolor sit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amet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, </a:t>
            </a:r>
            <a:r>
              <a:rPr lang="en-US" sz="788" dirty="0" err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consectetur</a:t>
            </a:r>
            <a:r>
              <a:rPr lang="en-US" sz="788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684691" y="2783709"/>
            <a:ext cx="1146786" cy="393940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ctr" defTabSz="457016">
              <a:lnSpc>
                <a:spcPct val="150000"/>
              </a:lnSpc>
            </a:pPr>
            <a:r>
              <a:rPr lang="en-US" sz="75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Buying and selling a product lorem service.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925816" y="2626582"/>
            <a:ext cx="667464" cy="23081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 defTabSz="457016"/>
            <a:r>
              <a:rPr lang="id-ID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PICTURES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922439" y="2783709"/>
            <a:ext cx="1146786" cy="393940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ctr" defTabSz="457016">
              <a:lnSpc>
                <a:spcPct val="150000"/>
              </a:lnSpc>
            </a:pPr>
            <a:r>
              <a:rPr lang="en-US" sz="75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Buying and selling a product lorem service.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283790" y="2626582"/>
            <a:ext cx="427014" cy="23081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 defTabSz="457016"/>
            <a:r>
              <a:rPr lang="id-ID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LOVE</a:t>
            </a:r>
          </a:p>
        </p:txBody>
      </p:sp>
      <p:sp>
        <p:nvSpPr>
          <p:cNvPr id="74" name="Rectangle 73"/>
          <p:cNvSpPr/>
          <p:nvPr/>
        </p:nvSpPr>
        <p:spPr>
          <a:xfrm>
            <a:off x="7165104" y="2783709"/>
            <a:ext cx="1146786" cy="393940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ctr" defTabSz="457016">
              <a:lnSpc>
                <a:spcPct val="150000"/>
              </a:lnSpc>
            </a:pPr>
            <a:r>
              <a:rPr lang="en-US" sz="75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Buying and selling a product lorem service.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491188" y="2626582"/>
            <a:ext cx="497546" cy="23081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 defTabSz="457016"/>
            <a:r>
              <a:rPr lang="id-ID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RADIO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684691" y="3859470"/>
            <a:ext cx="1146786" cy="393940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ctr" defTabSz="457016">
              <a:lnSpc>
                <a:spcPct val="150000"/>
              </a:lnSpc>
            </a:pPr>
            <a:r>
              <a:rPr lang="en-US" sz="75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Buying and selling a product lorem service.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072491" y="3702343"/>
            <a:ext cx="374115" cy="23081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 defTabSz="457016"/>
            <a:r>
              <a:rPr lang="id-ID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SUN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922439" y="3859470"/>
            <a:ext cx="1146786" cy="393940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ctr" defTabSz="457016">
              <a:lnSpc>
                <a:spcPct val="150000"/>
              </a:lnSpc>
            </a:pPr>
            <a:r>
              <a:rPr lang="en-US" sz="75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Buying and selling a product lorem service.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179595" y="3702343"/>
            <a:ext cx="635404" cy="23081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 defTabSz="457016"/>
            <a:r>
              <a:rPr lang="id-ID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AWARDS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165104" y="3859470"/>
            <a:ext cx="1146786" cy="393940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 algn="ctr" defTabSz="457016">
              <a:lnSpc>
                <a:spcPct val="150000"/>
              </a:lnSpc>
            </a:pPr>
            <a:r>
              <a:rPr lang="en-US" sz="75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Buying and selling a product lorem service.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476761" y="3702343"/>
            <a:ext cx="526400" cy="23081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 defTabSz="457016"/>
            <a:r>
              <a:rPr lang="id-ID" sz="1050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CLOUD</a:t>
            </a:r>
          </a:p>
        </p:txBody>
      </p:sp>
      <p:sp>
        <p:nvSpPr>
          <p:cNvPr id="82" name="Freeform 75"/>
          <p:cNvSpPr>
            <a:spLocks noChangeArrowheads="1"/>
          </p:cNvSpPr>
          <p:nvPr/>
        </p:nvSpPr>
        <p:spPr bwMode="auto">
          <a:xfrm>
            <a:off x="5119275" y="3431361"/>
            <a:ext cx="266631" cy="274637"/>
          </a:xfrm>
          <a:custGeom>
            <a:avLst/>
            <a:gdLst>
              <a:gd name="T0" fmla="*/ 73 w 619"/>
              <a:gd name="T1" fmla="*/ 295 h 634"/>
              <a:gd name="T2" fmla="*/ 0 w 619"/>
              <a:gd name="T3" fmla="*/ 324 h 634"/>
              <a:gd name="T4" fmla="*/ 73 w 619"/>
              <a:gd name="T5" fmla="*/ 339 h 634"/>
              <a:gd name="T6" fmla="*/ 73 w 619"/>
              <a:gd name="T7" fmla="*/ 295 h 634"/>
              <a:gd name="T8" fmla="*/ 500 w 619"/>
              <a:gd name="T9" fmla="*/ 162 h 634"/>
              <a:gd name="T10" fmla="*/ 545 w 619"/>
              <a:gd name="T11" fmla="*/ 89 h 634"/>
              <a:gd name="T12" fmla="*/ 471 w 619"/>
              <a:gd name="T13" fmla="*/ 133 h 634"/>
              <a:gd name="T14" fmla="*/ 500 w 619"/>
              <a:gd name="T15" fmla="*/ 162 h 634"/>
              <a:gd name="T16" fmla="*/ 132 w 619"/>
              <a:gd name="T17" fmla="*/ 162 h 634"/>
              <a:gd name="T18" fmla="*/ 162 w 619"/>
              <a:gd name="T19" fmla="*/ 133 h 634"/>
              <a:gd name="T20" fmla="*/ 88 w 619"/>
              <a:gd name="T21" fmla="*/ 103 h 634"/>
              <a:gd name="T22" fmla="*/ 132 w 619"/>
              <a:gd name="T23" fmla="*/ 162 h 634"/>
              <a:gd name="T24" fmla="*/ 309 w 619"/>
              <a:gd name="T25" fmla="*/ 103 h 634"/>
              <a:gd name="T26" fmla="*/ 324 w 619"/>
              <a:gd name="T27" fmla="*/ 30 h 634"/>
              <a:gd name="T28" fmla="*/ 294 w 619"/>
              <a:gd name="T29" fmla="*/ 30 h 634"/>
              <a:gd name="T30" fmla="*/ 309 w 619"/>
              <a:gd name="T31" fmla="*/ 103 h 634"/>
              <a:gd name="T32" fmla="*/ 309 w 619"/>
              <a:gd name="T33" fmla="*/ 530 h 634"/>
              <a:gd name="T34" fmla="*/ 294 w 619"/>
              <a:gd name="T35" fmla="*/ 619 h 634"/>
              <a:gd name="T36" fmla="*/ 324 w 619"/>
              <a:gd name="T37" fmla="*/ 619 h 634"/>
              <a:gd name="T38" fmla="*/ 309 w 619"/>
              <a:gd name="T39" fmla="*/ 530 h 634"/>
              <a:gd name="T40" fmla="*/ 486 w 619"/>
              <a:gd name="T41" fmla="*/ 471 h 634"/>
              <a:gd name="T42" fmla="*/ 456 w 619"/>
              <a:gd name="T43" fmla="*/ 501 h 634"/>
              <a:gd name="T44" fmla="*/ 530 w 619"/>
              <a:gd name="T45" fmla="*/ 545 h 634"/>
              <a:gd name="T46" fmla="*/ 486 w 619"/>
              <a:gd name="T47" fmla="*/ 471 h 634"/>
              <a:gd name="T48" fmla="*/ 603 w 619"/>
              <a:gd name="T49" fmla="*/ 295 h 634"/>
              <a:gd name="T50" fmla="*/ 530 w 619"/>
              <a:gd name="T51" fmla="*/ 324 h 634"/>
              <a:gd name="T52" fmla="*/ 603 w 619"/>
              <a:gd name="T53" fmla="*/ 339 h 634"/>
              <a:gd name="T54" fmla="*/ 603 w 619"/>
              <a:gd name="T55" fmla="*/ 295 h 634"/>
              <a:gd name="T56" fmla="*/ 147 w 619"/>
              <a:gd name="T57" fmla="*/ 457 h 634"/>
              <a:gd name="T58" fmla="*/ 103 w 619"/>
              <a:gd name="T59" fmla="*/ 530 h 634"/>
              <a:gd name="T60" fmla="*/ 162 w 619"/>
              <a:gd name="T61" fmla="*/ 486 h 634"/>
              <a:gd name="T62" fmla="*/ 147 w 619"/>
              <a:gd name="T63" fmla="*/ 457 h 634"/>
              <a:gd name="T64" fmla="*/ 309 w 619"/>
              <a:gd name="T65" fmla="*/ 148 h 634"/>
              <a:gd name="T66" fmla="*/ 309 w 619"/>
              <a:gd name="T67" fmla="*/ 501 h 634"/>
              <a:gd name="T68" fmla="*/ 309 w 619"/>
              <a:gd name="T69" fmla="*/ 148 h 634"/>
              <a:gd name="T70" fmla="*/ 309 w 619"/>
              <a:gd name="T71" fmla="*/ 457 h 634"/>
              <a:gd name="T72" fmla="*/ 309 w 619"/>
              <a:gd name="T73" fmla="*/ 177 h 634"/>
              <a:gd name="T74" fmla="*/ 309 w 619"/>
              <a:gd name="T75" fmla="*/ 457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19" h="634">
                <a:moveTo>
                  <a:pt x="73" y="295"/>
                </a:moveTo>
                <a:lnTo>
                  <a:pt x="73" y="295"/>
                </a:lnTo>
                <a:cubicBezTo>
                  <a:pt x="15" y="295"/>
                  <a:pt x="15" y="295"/>
                  <a:pt x="15" y="295"/>
                </a:cubicBezTo>
                <a:cubicBezTo>
                  <a:pt x="0" y="295"/>
                  <a:pt x="0" y="310"/>
                  <a:pt x="0" y="324"/>
                </a:cubicBezTo>
                <a:cubicBezTo>
                  <a:pt x="0" y="324"/>
                  <a:pt x="0" y="339"/>
                  <a:pt x="15" y="339"/>
                </a:cubicBezTo>
                <a:cubicBezTo>
                  <a:pt x="73" y="339"/>
                  <a:pt x="73" y="339"/>
                  <a:pt x="73" y="339"/>
                </a:cubicBezTo>
                <a:cubicBezTo>
                  <a:pt x="88" y="339"/>
                  <a:pt x="88" y="324"/>
                  <a:pt x="88" y="324"/>
                </a:cubicBezTo>
                <a:cubicBezTo>
                  <a:pt x="88" y="310"/>
                  <a:pt x="88" y="295"/>
                  <a:pt x="73" y="295"/>
                </a:cubicBezTo>
                <a:close/>
                <a:moveTo>
                  <a:pt x="500" y="162"/>
                </a:moveTo>
                <a:lnTo>
                  <a:pt x="500" y="162"/>
                </a:lnTo>
                <a:cubicBezTo>
                  <a:pt x="545" y="118"/>
                  <a:pt x="545" y="118"/>
                  <a:pt x="545" y="118"/>
                </a:cubicBezTo>
                <a:cubicBezTo>
                  <a:pt x="545" y="103"/>
                  <a:pt x="545" y="103"/>
                  <a:pt x="545" y="89"/>
                </a:cubicBezTo>
                <a:cubicBezTo>
                  <a:pt x="530" y="89"/>
                  <a:pt x="515" y="89"/>
                  <a:pt x="515" y="89"/>
                </a:cubicBezTo>
                <a:cubicBezTo>
                  <a:pt x="471" y="133"/>
                  <a:pt x="471" y="133"/>
                  <a:pt x="471" y="133"/>
                </a:cubicBezTo>
                <a:cubicBezTo>
                  <a:pt x="456" y="133"/>
                  <a:pt x="456" y="148"/>
                  <a:pt x="471" y="162"/>
                </a:cubicBezTo>
                <a:cubicBezTo>
                  <a:pt x="471" y="162"/>
                  <a:pt x="486" y="162"/>
                  <a:pt x="500" y="162"/>
                </a:cubicBezTo>
                <a:close/>
                <a:moveTo>
                  <a:pt x="132" y="162"/>
                </a:moveTo>
                <a:lnTo>
                  <a:pt x="132" y="162"/>
                </a:lnTo>
                <a:cubicBezTo>
                  <a:pt x="132" y="177"/>
                  <a:pt x="147" y="177"/>
                  <a:pt x="162" y="162"/>
                </a:cubicBezTo>
                <a:cubicBezTo>
                  <a:pt x="162" y="162"/>
                  <a:pt x="162" y="148"/>
                  <a:pt x="162" y="13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03" y="89"/>
                  <a:pt x="88" y="89"/>
                  <a:pt x="88" y="103"/>
                </a:cubicBezTo>
                <a:cubicBezTo>
                  <a:pt x="73" y="103"/>
                  <a:pt x="73" y="118"/>
                  <a:pt x="88" y="118"/>
                </a:cubicBezTo>
                <a:lnTo>
                  <a:pt x="132" y="162"/>
                </a:lnTo>
                <a:close/>
                <a:moveTo>
                  <a:pt x="309" y="103"/>
                </a:moveTo>
                <a:lnTo>
                  <a:pt x="309" y="103"/>
                </a:lnTo>
                <a:cubicBezTo>
                  <a:pt x="324" y="103"/>
                  <a:pt x="324" y="89"/>
                  <a:pt x="324" y="89"/>
                </a:cubicBezTo>
                <a:cubicBezTo>
                  <a:pt x="324" y="30"/>
                  <a:pt x="324" y="30"/>
                  <a:pt x="324" y="30"/>
                </a:cubicBezTo>
                <a:cubicBezTo>
                  <a:pt x="324" y="15"/>
                  <a:pt x="324" y="0"/>
                  <a:pt x="309" y="0"/>
                </a:cubicBezTo>
                <a:cubicBezTo>
                  <a:pt x="294" y="0"/>
                  <a:pt x="294" y="15"/>
                  <a:pt x="294" y="30"/>
                </a:cubicBezTo>
                <a:cubicBezTo>
                  <a:pt x="294" y="89"/>
                  <a:pt x="294" y="89"/>
                  <a:pt x="294" y="89"/>
                </a:cubicBezTo>
                <a:cubicBezTo>
                  <a:pt x="294" y="89"/>
                  <a:pt x="294" y="103"/>
                  <a:pt x="309" y="103"/>
                </a:cubicBezTo>
                <a:close/>
                <a:moveTo>
                  <a:pt x="309" y="530"/>
                </a:moveTo>
                <a:lnTo>
                  <a:pt x="309" y="530"/>
                </a:lnTo>
                <a:cubicBezTo>
                  <a:pt x="294" y="530"/>
                  <a:pt x="294" y="545"/>
                  <a:pt x="294" y="560"/>
                </a:cubicBezTo>
                <a:cubicBezTo>
                  <a:pt x="294" y="619"/>
                  <a:pt x="294" y="619"/>
                  <a:pt x="294" y="619"/>
                </a:cubicBezTo>
                <a:cubicBezTo>
                  <a:pt x="294" y="619"/>
                  <a:pt x="294" y="633"/>
                  <a:pt x="309" y="633"/>
                </a:cubicBezTo>
                <a:cubicBezTo>
                  <a:pt x="324" y="633"/>
                  <a:pt x="324" y="619"/>
                  <a:pt x="324" y="619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324" y="545"/>
                  <a:pt x="324" y="530"/>
                  <a:pt x="309" y="530"/>
                </a:cubicBezTo>
                <a:close/>
                <a:moveTo>
                  <a:pt x="486" y="471"/>
                </a:moveTo>
                <a:lnTo>
                  <a:pt x="486" y="471"/>
                </a:lnTo>
                <a:cubicBezTo>
                  <a:pt x="486" y="471"/>
                  <a:pt x="471" y="471"/>
                  <a:pt x="456" y="471"/>
                </a:cubicBezTo>
                <a:cubicBezTo>
                  <a:pt x="456" y="486"/>
                  <a:pt x="456" y="486"/>
                  <a:pt x="456" y="501"/>
                </a:cubicBezTo>
                <a:cubicBezTo>
                  <a:pt x="500" y="545"/>
                  <a:pt x="500" y="545"/>
                  <a:pt x="500" y="545"/>
                </a:cubicBezTo>
                <a:cubicBezTo>
                  <a:pt x="515" y="545"/>
                  <a:pt x="530" y="545"/>
                  <a:pt x="530" y="545"/>
                </a:cubicBezTo>
                <a:cubicBezTo>
                  <a:pt x="545" y="530"/>
                  <a:pt x="545" y="516"/>
                  <a:pt x="530" y="516"/>
                </a:cubicBezTo>
                <a:lnTo>
                  <a:pt x="486" y="471"/>
                </a:lnTo>
                <a:close/>
                <a:moveTo>
                  <a:pt x="603" y="295"/>
                </a:moveTo>
                <a:lnTo>
                  <a:pt x="603" y="295"/>
                </a:lnTo>
                <a:cubicBezTo>
                  <a:pt x="545" y="295"/>
                  <a:pt x="545" y="295"/>
                  <a:pt x="545" y="295"/>
                </a:cubicBezTo>
                <a:cubicBezTo>
                  <a:pt x="530" y="295"/>
                  <a:pt x="530" y="310"/>
                  <a:pt x="530" y="324"/>
                </a:cubicBezTo>
                <a:cubicBezTo>
                  <a:pt x="530" y="324"/>
                  <a:pt x="530" y="339"/>
                  <a:pt x="545" y="339"/>
                </a:cubicBezTo>
                <a:cubicBezTo>
                  <a:pt x="603" y="339"/>
                  <a:pt x="603" y="339"/>
                  <a:pt x="603" y="339"/>
                </a:cubicBezTo>
                <a:cubicBezTo>
                  <a:pt x="618" y="339"/>
                  <a:pt x="618" y="324"/>
                  <a:pt x="618" y="324"/>
                </a:cubicBezTo>
                <a:cubicBezTo>
                  <a:pt x="618" y="310"/>
                  <a:pt x="618" y="295"/>
                  <a:pt x="603" y="295"/>
                </a:cubicBezTo>
                <a:close/>
                <a:moveTo>
                  <a:pt x="147" y="457"/>
                </a:moveTo>
                <a:lnTo>
                  <a:pt x="147" y="457"/>
                </a:lnTo>
                <a:cubicBezTo>
                  <a:pt x="103" y="501"/>
                  <a:pt x="103" y="501"/>
                  <a:pt x="103" y="501"/>
                </a:cubicBezTo>
                <a:cubicBezTo>
                  <a:pt x="88" y="516"/>
                  <a:pt x="88" y="516"/>
                  <a:pt x="103" y="530"/>
                </a:cubicBezTo>
                <a:cubicBezTo>
                  <a:pt x="103" y="530"/>
                  <a:pt x="118" y="530"/>
                  <a:pt x="132" y="530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77" y="486"/>
                  <a:pt x="177" y="471"/>
                  <a:pt x="162" y="457"/>
                </a:cubicBezTo>
                <a:lnTo>
                  <a:pt x="147" y="457"/>
                </a:lnTo>
                <a:close/>
                <a:moveTo>
                  <a:pt x="309" y="148"/>
                </a:moveTo>
                <a:lnTo>
                  <a:pt x="309" y="148"/>
                </a:lnTo>
                <a:cubicBezTo>
                  <a:pt x="206" y="148"/>
                  <a:pt x="132" y="221"/>
                  <a:pt x="132" y="324"/>
                </a:cubicBezTo>
                <a:cubicBezTo>
                  <a:pt x="132" y="412"/>
                  <a:pt x="206" y="501"/>
                  <a:pt x="309" y="501"/>
                </a:cubicBezTo>
                <a:cubicBezTo>
                  <a:pt x="412" y="501"/>
                  <a:pt x="486" y="412"/>
                  <a:pt x="486" y="324"/>
                </a:cubicBezTo>
                <a:cubicBezTo>
                  <a:pt x="486" y="221"/>
                  <a:pt x="412" y="148"/>
                  <a:pt x="309" y="148"/>
                </a:cubicBezTo>
                <a:close/>
                <a:moveTo>
                  <a:pt x="309" y="457"/>
                </a:moveTo>
                <a:lnTo>
                  <a:pt x="309" y="457"/>
                </a:lnTo>
                <a:cubicBezTo>
                  <a:pt x="236" y="457"/>
                  <a:pt x="177" y="398"/>
                  <a:pt x="177" y="324"/>
                </a:cubicBezTo>
                <a:cubicBezTo>
                  <a:pt x="177" y="251"/>
                  <a:pt x="236" y="177"/>
                  <a:pt x="309" y="177"/>
                </a:cubicBezTo>
                <a:cubicBezTo>
                  <a:pt x="383" y="177"/>
                  <a:pt x="441" y="251"/>
                  <a:pt x="441" y="324"/>
                </a:cubicBezTo>
                <a:cubicBezTo>
                  <a:pt x="441" y="398"/>
                  <a:pt x="383" y="457"/>
                  <a:pt x="309" y="4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 defTabSz="457016">
              <a:defRPr/>
            </a:pPr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3" name="Freeform 148"/>
          <p:cNvSpPr>
            <a:spLocks noChangeArrowheads="1"/>
          </p:cNvSpPr>
          <p:nvPr/>
        </p:nvSpPr>
        <p:spPr bwMode="auto">
          <a:xfrm>
            <a:off x="5119275" y="2345146"/>
            <a:ext cx="266631" cy="238125"/>
          </a:xfrm>
          <a:custGeom>
            <a:avLst/>
            <a:gdLst>
              <a:gd name="T0" fmla="*/ 545 w 619"/>
              <a:gd name="T1" fmla="*/ 74 h 546"/>
              <a:gd name="T2" fmla="*/ 545 w 619"/>
              <a:gd name="T3" fmla="*/ 74 h 546"/>
              <a:gd name="T4" fmla="*/ 486 w 619"/>
              <a:gd name="T5" fmla="*/ 74 h 546"/>
              <a:gd name="T6" fmla="*/ 471 w 619"/>
              <a:gd name="T7" fmla="*/ 30 h 546"/>
              <a:gd name="T8" fmla="*/ 427 w 619"/>
              <a:gd name="T9" fmla="*/ 0 h 546"/>
              <a:gd name="T10" fmla="*/ 191 w 619"/>
              <a:gd name="T11" fmla="*/ 0 h 546"/>
              <a:gd name="T12" fmla="*/ 147 w 619"/>
              <a:gd name="T13" fmla="*/ 30 h 546"/>
              <a:gd name="T14" fmla="*/ 132 w 619"/>
              <a:gd name="T15" fmla="*/ 74 h 546"/>
              <a:gd name="T16" fmla="*/ 73 w 619"/>
              <a:gd name="T17" fmla="*/ 74 h 546"/>
              <a:gd name="T18" fmla="*/ 0 w 619"/>
              <a:gd name="T19" fmla="*/ 147 h 546"/>
              <a:gd name="T20" fmla="*/ 0 w 619"/>
              <a:gd name="T21" fmla="*/ 472 h 546"/>
              <a:gd name="T22" fmla="*/ 73 w 619"/>
              <a:gd name="T23" fmla="*/ 545 h 546"/>
              <a:gd name="T24" fmla="*/ 545 w 619"/>
              <a:gd name="T25" fmla="*/ 545 h 546"/>
              <a:gd name="T26" fmla="*/ 618 w 619"/>
              <a:gd name="T27" fmla="*/ 472 h 546"/>
              <a:gd name="T28" fmla="*/ 618 w 619"/>
              <a:gd name="T29" fmla="*/ 147 h 546"/>
              <a:gd name="T30" fmla="*/ 545 w 619"/>
              <a:gd name="T31" fmla="*/ 74 h 546"/>
              <a:gd name="T32" fmla="*/ 589 w 619"/>
              <a:gd name="T33" fmla="*/ 472 h 546"/>
              <a:gd name="T34" fmla="*/ 589 w 619"/>
              <a:gd name="T35" fmla="*/ 472 h 546"/>
              <a:gd name="T36" fmla="*/ 545 w 619"/>
              <a:gd name="T37" fmla="*/ 501 h 546"/>
              <a:gd name="T38" fmla="*/ 73 w 619"/>
              <a:gd name="T39" fmla="*/ 501 h 546"/>
              <a:gd name="T40" fmla="*/ 29 w 619"/>
              <a:gd name="T41" fmla="*/ 472 h 546"/>
              <a:gd name="T42" fmla="*/ 29 w 619"/>
              <a:gd name="T43" fmla="*/ 147 h 546"/>
              <a:gd name="T44" fmla="*/ 73 w 619"/>
              <a:gd name="T45" fmla="*/ 118 h 546"/>
              <a:gd name="T46" fmla="*/ 147 w 619"/>
              <a:gd name="T47" fmla="*/ 118 h 546"/>
              <a:gd name="T48" fmla="*/ 177 w 619"/>
              <a:gd name="T49" fmla="*/ 74 h 546"/>
              <a:gd name="T50" fmla="*/ 206 w 619"/>
              <a:gd name="T51" fmla="*/ 30 h 546"/>
              <a:gd name="T52" fmla="*/ 412 w 619"/>
              <a:gd name="T53" fmla="*/ 30 h 546"/>
              <a:gd name="T54" fmla="*/ 441 w 619"/>
              <a:gd name="T55" fmla="*/ 74 h 546"/>
              <a:gd name="T56" fmla="*/ 471 w 619"/>
              <a:gd name="T57" fmla="*/ 118 h 546"/>
              <a:gd name="T58" fmla="*/ 545 w 619"/>
              <a:gd name="T59" fmla="*/ 118 h 546"/>
              <a:gd name="T60" fmla="*/ 589 w 619"/>
              <a:gd name="T61" fmla="*/ 147 h 546"/>
              <a:gd name="T62" fmla="*/ 589 w 619"/>
              <a:gd name="T63" fmla="*/ 472 h 546"/>
              <a:gd name="T64" fmla="*/ 309 w 619"/>
              <a:gd name="T65" fmla="*/ 147 h 546"/>
              <a:gd name="T66" fmla="*/ 309 w 619"/>
              <a:gd name="T67" fmla="*/ 147 h 546"/>
              <a:gd name="T68" fmla="*/ 147 w 619"/>
              <a:gd name="T69" fmla="*/ 310 h 546"/>
              <a:gd name="T70" fmla="*/ 309 w 619"/>
              <a:gd name="T71" fmla="*/ 472 h 546"/>
              <a:gd name="T72" fmla="*/ 471 w 619"/>
              <a:gd name="T73" fmla="*/ 310 h 546"/>
              <a:gd name="T74" fmla="*/ 309 w 619"/>
              <a:gd name="T75" fmla="*/ 147 h 546"/>
              <a:gd name="T76" fmla="*/ 309 w 619"/>
              <a:gd name="T77" fmla="*/ 427 h 546"/>
              <a:gd name="T78" fmla="*/ 309 w 619"/>
              <a:gd name="T79" fmla="*/ 427 h 546"/>
              <a:gd name="T80" fmla="*/ 191 w 619"/>
              <a:gd name="T81" fmla="*/ 310 h 546"/>
              <a:gd name="T82" fmla="*/ 309 w 619"/>
              <a:gd name="T83" fmla="*/ 192 h 546"/>
              <a:gd name="T84" fmla="*/ 427 w 619"/>
              <a:gd name="T85" fmla="*/ 310 h 546"/>
              <a:gd name="T86" fmla="*/ 309 w 619"/>
              <a:gd name="T87" fmla="*/ 427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546">
                <a:moveTo>
                  <a:pt x="545" y="74"/>
                </a:moveTo>
                <a:lnTo>
                  <a:pt x="545" y="74"/>
                </a:lnTo>
                <a:cubicBezTo>
                  <a:pt x="486" y="74"/>
                  <a:pt x="486" y="74"/>
                  <a:pt x="486" y="74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56" y="15"/>
                  <a:pt x="44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7" y="0"/>
                  <a:pt x="162" y="15"/>
                  <a:pt x="147" y="3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4"/>
                  <a:pt x="0" y="147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5" y="545"/>
                  <a:pt x="545" y="545"/>
                  <a:pt x="545" y="545"/>
                </a:cubicBezTo>
                <a:cubicBezTo>
                  <a:pt x="589" y="545"/>
                  <a:pt x="618" y="516"/>
                  <a:pt x="618" y="472"/>
                </a:cubicBezTo>
                <a:cubicBezTo>
                  <a:pt x="618" y="147"/>
                  <a:pt x="618" y="147"/>
                  <a:pt x="618" y="147"/>
                </a:cubicBezTo>
                <a:cubicBezTo>
                  <a:pt x="618" y="104"/>
                  <a:pt x="589" y="74"/>
                  <a:pt x="545" y="74"/>
                </a:cubicBezTo>
                <a:close/>
                <a:moveTo>
                  <a:pt x="589" y="472"/>
                </a:moveTo>
                <a:lnTo>
                  <a:pt x="589" y="472"/>
                </a:lnTo>
                <a:cubicBezTo>
                  <a:pt x="589" y="486"/>
                  <a:pt x="559" y="501"/>
                  <a:pt x="545" y="501"/>
                </a:cubicBezTo>
                <a:cubicBezTo>
                  <a:pt x="73" y="501"/>
                  <a:pt x="73" y="501"/>
                  <a:pt x="73" y="501"/>
                </a:cubicBezTo>
                <a:cubicBezTo>
                  <a:pt x="59" y="501"/>
                  <a:pt x="29" y="486"/>
                  <a:pt x="29" y="472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47" y="118"/>
                  <a:pt x="147" y="118"/>
                  <a:pt x="147" y="118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91" y="45"/>
                  <a:pt x="191" y="30"/>
                  <a:pt x="206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27" y="30"/>
                  <a:pt x="427" y="45"/>
                  <a:pt x="441" y="74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545" y="118"/>
                  <a:pt x="545" y="118"/>
                  <a:pt x="545" y="118"/>
                </a:cubicBezTo>
                <a:cubicBezTo>
                  <a:pt x="559" y="118"/>
                  <a:pt x="589" y="133"/>
                  <a:pt x="589" y="147"/>
                </a:cubicBezTo>
                <a:lnTo>
                  <a:pt x="589" y="472"/>
                </a:lnTo>
                <a:close/>
                <a:moveTo>
                  <a:pt x="309" y="147"/>
                </a:moveTo>
                <a:lnTo>
                  <a:pt x="309" y="147"/>
                </a:lnTo>
                <a:cubicBezTo>
                  <a:pt x="221" y="147"/>
                  <a:pt x="147" y="221"/>
                  <a:pt x="147" y="310"/>
                </a:cubicBezTo>
                <a:cubicBezTo>
                  <a:pt x="147" y="398"/>
                  <a:pt x="221" y="472"/>
                  <a:pt x="309" y="472"/>
                </a:cubicBezTo>
                <a:cubicBezTo>
                  <a:pt x="398" y="472"/>
                  <a:pt x="471" y="398"/>
                  <a:pt x="471" y="310"/>
                </a:cubicBezTo>
                <a:cubicBezTo>
                  <a:pt x="471" y="221"/>
                  <a:pt x="398" y="147"/>
                  <a:pt x="309" y="147"/>
                </a:cubicBezTo>
                <a:close/>
                <a:moveTo>
                  <a:pt x="309" y="427"/>
                </a:moveTo>
                <a:lnTo>
                  <a:pt x="309" y="427"/>
                </a:lnTo>
                <a:cubicBezTo>
                  <a:pt x="250" y="427"/>
                  <a:pt x="191" y="368"/>
                  <a:pt x="191" y="310"/>
                </a:cubicBezTo>
                <a:cubicBezTo>
                  <a:pt x="191" y="251"/>
                  <a:pt x="250" y="192"/>
                  <a:pt x="309" y="192"/>
                </a:cubicBezTo>
                <a:cubicBezTo>
                  <a:pt x="368" y="192"/>
                  <a:pt x="427" y="251"/>
                  <a:pt x="427" y="310"/>
                </a:cubicBezTo>
                <a:cubicBezTo>
                  <a:pt x="427" y="368"/>
                  <a:pt x="368" y="427"/>
                  <a:pt x="309" y="4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 defTabSz="457016">
              <a:defRPr/>
            </a:pPr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4" name="Freeform 71"/>
          <p:cNvSpPr>
            <a:spLocks noChangeArrowheads="1"/>
          </p:cNvSpPr>
          <p:nvPr/>
        </p:nvSpPr>
        <p:spPr bwMode="auto">
          <a:xfrm>
            <a:off x="6352937" y="2354864"/>
            <a:ext cx="266631" cy="261938"/>
          </a:xfrm>
          <a:custGeom>
            <a:avLst/>
            <a:gdLst>
              <a:gd name="T0" fmla="*/ 471 w 619"/>
              <a:gd name="T1" fmla="*/ 0 h 604"/>
              <a:gd name="T2" fmla="*/ 471 w 619"/>
              <a:gd name="T3" fmla="*/ 0 h 604"/>
              <a:gd name="T4" fmla="*/ 309 w 619"/>
              <a:gd name="T5" fmla="*/ 73 h 604"/>
              <a:gd name="T6" fmla="*/ 147 w 619"/>
              <a:gd name="T7" fmla="*/ 0 h 604"/>
              <a:gd name="T8" fmla="*/ 0 w 619"/>
              <a:gd name="T9" fmla="*/ 162 h 604"/>
              <a:gd name="T10" fmla="*/ 29 w 619"/>
              <a:gd name="T11" fmla="*/ 279 h 604"/>
              <a:gd name="T12" fmla="*/ 280 w 619"/>
              <a:gd name="T13" fmla="*/ 574 h 604"/>
              <a:gd name="T14" fmla="*/ 339 w 619"/>
              <a:gd name="T15" fmla="*/ 574 h 604"/>
              <a:gd name="T16" fmla="*/ 589 w 619"/>
              <a:gd name="T17" fmla="*/ 279 h 604"/>
              <a:gd name="T18" fmla="*/ 618 w 619"/>
              <a:gd name="T19" fmla="*/ 162 h 604"/>
              <a:gd name="T20" fmla="*/ 471 w 619"/>
              <a:gd name="T21" fmla="*/ 0 h 604"/>
              <a:gd name="T22" fmla="*/ 544 w 619"/>
              <a:gd name="T23" fmla="*/ 265 h 604"/>
              <a:gd name="T24" fmla="*/ 544 w 619"/>
              <a:gd name="T25" fmla="*/ 265 h 604"/>
              <a:gd name="T26" fmla="*/ 309 w 619"/>
              <a:gd name="T27" fmla="*/ 544 h 604"/>
              <a:gd name="T28" fmla="*/ 73 w 619"/>
              <a:gd name="T29" fmla="*/ 265 h 604"/>
              <a:gd name="T30" fmla="*/ 29 w 619"/>
              <a:gd name="T31" fmla="*/ 162 h 604"/>
              <a:gd name="T32" fmla="*/ 147 w 619"/>
              <a:gd name="T33" fmla="*/ 29 h 604"/>
              <a:gd name="T34" fmla="*/ 309 w 619"/>
              <a:gd name="T35" fmla="*/ 132 h 604"/>
              <a:gd name="T36" fmla="*/ 471 w 619"/>
              <a:gd name="T37" fmla="*/ 29 h 604"/>
              <a:gd name="T38" fmla="*/ 589 w 619"/>
              <a:gd name="T39" fmla="*/ 162 h 604"/>
              <a:gd name="T40" fmla="*/ 544 w 619"/>
              <a:gd name="T41" fmla="*/ 265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9" h="604">
                <a:moveTo>
                  <a:pt x="471" y="0"/>
                </a:moveTo>
                <a:lnTo>
                  <a:pt x="471" y="0"/>
                </a:lnTo>
                <a:cubicBezTo>
                  <a:pt x="397" y="0"/>
                  <a:pt x="353" y="44"/>
                  <a:pt x="309" y="73"/>
                </a:cubicBezTo>
                <a:cubicBezTo>
                  <a:pt x="265" y="29"/>
                  <a:pt x="221" y="0"/>
                  <a:pt x="147" y="0"/>
                </a:cubicBezTo>
                <a:cubicBezTo>
                  <a:pt x="59" y="0"/>
                  <a:pt x="0" y="73"/>
                  <a:pt x="0" y="162"/>
                </a:cubicBezTo>
                <a:cubicBezTo>
                  <a:pt x="0" y="206"/>
                  <a:pt x="15" y="250"/>
                  <a:pt x="29" y="279"/>
                </a:cubicBezTo>
                <a:cubicBezTo>
                  <a:pt x="280" y="574"/>
                  <a:pt x="280" y="574"/>
                  <a:pt x="280" y="574"/>
                </a:cubicBezTo>
                <a:cubicBezTo>
                  <a:pt x="309" y="603"/>
                  <a:pt x="309" y="603"/>
                  <a:pt x="339" y="574"/>
                </a:cubicBezTo>
                <a:cubicBezTo>
                  <a:pt x="589" y="279"/>
                  <a:pt x="589" y="279"/>
                  <a:pt x="589" y="279"/>
                </a:cubicBezTo>
                <a:cubicBezTo>
                  <a:pt x="603" y="250"/>
                  <a:pt x="618" y="206"/>
                  <a:pt x="618" y="162"/>
                </a:cubicBezTo>
                <a:cubicBezTo>
                  <a:pt x="618" y="73"/>
                  <a:pt x="559" y="0"/>
                  <a:pt x="471" y="0"/>
                </a:cubicBezTo>
                <a:close/>
                <a:moveTo>
                  <a:pt x="544" y="265"/>
                </a:moveTo>
                <a:lnTo>
                  <a:pt x="544" y="265"/>
                </a:lnTo>
                <a:cubicBezTo>
                  <a:pt x="309" y="544"/>
                  <a:pt x="309" y="544"/>
                  <a:pt x="309" y="544"/>
                </a:cubicBezTo>
                <a:cubicBezTo>
                  <a:pt x="73" y="265"/>
                  <a:pt x="73" y="265"/>
                  <a:pt x="73" y="265"/>
                </a:cubicBezTo>
                <a:cubicBezTo>
                  <a:pt x="44" y="235"/>
                  <a:pt x="29" y="206"/>
                  <a:pt x="29" y="162"/>
                </a:cubicBezTo>
                <a:cubicBezTo>
                  <a:pt x="29" y="103"/>
                  <a:pt x="88" y="44"/>
                  <a:pt x="147" y="29"/>
                </a:cubicBezTo>
                <a:cubicBezTo>
                  <a:pt x="206" y="29"/>
                  <a:pt x="280" y="88"/>
                  <a:pt x="309" y="132"/>
                </a:cubicBezTo>
                <a:cubicBezTo>
                  <a:pt x="339" y="103"/>
                  <a:pt x="412" y="29"/>
                  <a:pt x="471" y="29"/>
                </a:cubicBezTo>
                <a:cubicBezTo>
                  <a:pt x="530" y="29"/>
                  <a:pt x="589" y="103"/>
                  <a:pt x="589" y="162"/>
                </a:cubicBezTo>
                <a:cubicBezTo>
                  <a:pt x="589" y="206"/>
                  <a:pt x="574" y="235"/>
                  <a:pt x="544" y="2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pPr defTabSz="457016">
              <a:defRPr/>
            </a:pPr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5" name="Freeform 137"/>
          <p:cNvSpPr>
            <a:spLocks noChangeArrowheads="1"/>
          </p:cNvSpPr>
          <p:nvPr/>
        </p:nvSpPr>
        <p:spPr bwMode="auto">
          <a:xfrm>
            <a:off x="7592242" y="2365405"/>
            <a:ext cx="274565" cy="236537"/>
          </a:xfrm>
          <a:custGeom>
            <a:avLst/>
            <a:gdLst>
              <a:gd name="T0" fmla="*/ 221 w 634"/>
              <a:gd name="T1" fmla="*/ 236 h 546"/>
              <a:gd name="T2" fmla="*/ 221 w 634"/>
              <a:gd name="T3" fmla="*/ 236 h 546"/>
              <a:gd name="T4" fmla="*/ 103 w 634"/>
              <a:gd name="T5" fmla="*/ 236 h 546"/>
              <a:gd name="T6" fmla="*/ 73 w 634"/>
              <a:gd name="T7" fmla="*/ 250 h 546"/>
              <a:gd name="T8" fmla="*/ 103 w 634"/>
              <a:gd name="T9" fmla="*/ 280 h 546"/>
              <a:gd name="T10" fmla="*/ 221 w 634"/>
              <a:gd name="T11" fmla="*/ 280 h 546"/>
              <a:gd name="T12" fmla="*/ 235 w 634"/>
              <a:gd name="T13" fmla="*/ 250 h 546"/>
              <a:gd name="T14" fmla="*/ 221 w 634"/>
              <a:gd name="T15" fmla="*/ 236 h 546"/>
              <a:gd name="T16" fmla="*/ 221 w 634"/>
              <a:gd name="T17" fmla="*/ 398 h 546"/>
              <a:gd name="T18" fmla="*/ 221 w 634"/>
              <a:gd name="T19" fmla="*/ 398 h 546"/>
              <a:gd name="T20" fmla="*/ 103 w 634"/>
              <a:gd name="T21" fmla="*/ 398 h 546"/>
              <a:gd name="T22" fmla="*/ 73 w 634"/>
              <a:gd name="T23" fmla="*/ 412 h 546"/>
              <a:gd name="T24" fmla="*/ 103 w 634"/>
              <a:gd name="T25" fmla="*/ 427 h 546"/>
              <a:gd name="T26" fmla="*/ 221 w 634"/>
              <a:gd name="T27" fmla="*/ 427 h 546"/>
              <a:gd name="T28" fmla="*/ 235 w 634"/>
              <a:gd name="T29" fmla="*/ 412 h 546"/>
              <a:gd name="T30" fmla="*/ 221 w 634"/>
              <a:gd name="T31" fmla="*/ 398 h 546"/>
              <a:gd name="T32" fmla="*/ 221 w 634"/>
              <a:gd name="T33" fmla="*/ 309 h 546"/>
              <a:gd name="T34" fmla="*/ 221 w 634"/>
              <a:gd name="T35" fmla="*/ 309 h 546"/>
              <a:gd name="T36" fmla="*/ 103 w 634"/>
              <a:gd name="T37" fmla="*/ 309 h 546"/>
              <a:gd name="T38" fmla="*/ 73 w 634"/>
              <a:gd name="T39" fmla="*/ 339 h 546"/>
              <a:gd name="T40" fmla="*/ 103 w 634"/>
              <a:gd name="T41" fmla="*/ 354 h 546"/>
              <a:gd name="T42" fmla="*/ 221 w 634"/>
              <a:gd name="T43" fmla="*/ 354 h 546"/>
              <a:gd name="T44" fmla="*/ 235 w 634"/>
              <a:gd name="T45" fmla="*/ 339 h 546"/>
              <a:gd name="T46" fmla="*/ 221 w 634"/>
              <a:gd name="T47" fmla="*/ 309 h 546"/>
              <a:gd name="T48" fmla="*/ 412 w 634"/>
              <a:gd name="T49" fmla="*/ 221 h 546"/>
              <a:gd name="T50" fmla="*/ 412 w 634"/>
              <a:gd name="T51" fmla="*/ 221 h 546"/>
              <a:gd name="T52" fmla="*/ 294 w 634"/>
              <a:gd name="T53" fmla="*/ 339 h 546"/>
              <a:gd name="T54" fmla="*/ 412 w 634"/>
              <a:gd name="T55" fmla="*/ 457 h 546"/>
              <a:gd name="T56" fmla="*/ 530 w 634"/>
              <a:gd name="T57" fmla="*/ 339 h 546"/>
              <a:gd name="T58" fmla="*/ 412 w 634"/>
              <a:gd name="T59" fmla="*/ 221 h 546"/>
              <a:gd name="T60" fmla="*/ 412 w 634"/>
              <a:gd name="T61" fmla="*/ 412 h 546"/>
              <a:gd name="T62" fmla="*/ 412 w 634"/>
              <a:gd name="T63" fmla="*/ 412 h 546"/>
              <a:gd name="T64" fmla="*/ 338 w 634"/>
              <a:gd name="T65" fmla="*/ 339 h 546"/>
              <a:gd name="T66" fmla="*/ 412 w 634"/>
              <a:gd name="T67" fmla="*/ 250 h 546"/>
              <a:gd name="T68" fmla="*/ 485 w 634"/>
              <a:gd name="T69" fmla="*/ 339 h 546"/>
              <a:gd name="T70" fmla="*/ 412 w 634"/>
              <a:gd name="T71" fmla="*/ 412 h 546"/>
              <a:gd name="T72" fmla="*/ 544 w 634"/>
              <a:gd name="T73" fmla="*/ 118 h 546"/>
              <a:gd name="T74" fmla="*/ 544 w 634"/>
              <a:gd name="T75" fmla="*/ 118 h 546"/>
              <a:gd name="T76" fmla="*/ 515 w 634"/>
              <a:gd name="T77" fmla="*/ 118 h 546"/>
              <a:gd name="T78" fmla="*/ 294 w 634"/>
              <a:gd name="T79" fmla="*/ 0 h 546"/>
              <a:gd name="T80" fmla="*/ 279 w 634"/>
              <a:gd name="T81" fmla="*/ 15 h 546"/>
              <a:gd name="T82" fmla="*/ 279 w 634"/>
              <a:gd name="T83" fmla="*/ 30 h 546"/>
              <a:gd name="T84" fmla="*/ 426 w 634"/>
              <a:gd name="T85" fmla="*/ 118 h 546"/>
              <a:gd name="T86" fmla="*/ 73 w 634"/>
              <a:gd name="T87" fmla="*/ 118 h 546"/>
              <a:gd name="T88" fmla="*/ 0 w 634"/>
              <a:gd name="T89" fmla="*/ 191 h 546"/>
              <a:gd name="T90" fmla="*/ 0 w 634"/>
              <a:gd name="T91" fmla="*/ 471 h 546"/>
              <a:gd name="T92" fmla="*/ 73 w 634"/>
              <a:gd name="T93" fmla="*/ 545 h 546"/>
              <a:gd name="T94" fmla="*/ 544 w 634"/>
              <a:gd name="T95" fmla="*/ 545 h 546"/>
              <a:gd name="T96" fmla="*/ 633 w 634"/>
              <a:gd name="T97" fmla="*/ 471 h 546"/>
              <a:gd name="T98" fmla="*/ 633 w 634"/>
              <a:gd name="T99" fmla="*/ 191 h 546"/>
              <a:gd name="T100" fmla="*/ 544 w 634"/>
              <a:gd name="T101" fmla="*/ 118 h 546"/>
              <a:gd name="T102" fmla="*/ 588 w 634"/>
              <a:gd name="T103" fmla="*/ 471 h 546"/>
              <a:gd name="T104" fmla="*/ 588 w 634"/>
              <a:gd name="T105" fmla="*/ 471 h 546"/>
              <a:gd name="T106" fmla="*/ 544 w 634"/>
              <a:gd name="T107" fmla="*/ 516 h 546"/>
              <a:gd name="T108" fmla="*/ 73 w 634"/>
              <a:gd name="T109" fmla="*/ 516 h 546"/>
              <a:gd name="T110" fmla="*/ 44 w 634"/>
              <a:gd name="T111" fmla="*/ 471 h 546"/>
              <a:gd name="T112" fmla="*/ 44 w 634"/>
              <a:gd name="T113" fmla="*/ 191 h 546"/>
              <a:gd name="T114" fmla="*/ 73 w 634"/>
              <a:gd name="T115" fmla="*/ 162 h 546"/>
              <a:gd name="T116" fmla="*/ 544 w 634"/>
              <a:gd name="T117" fmla="*/ 162 h 546"/>
              <a:gd name="T118" fmla="*/ 588 w 634"/>
              <a:gd name="T119" fmla="*/ 191 h 546"/>
              <a:gd name="T120" fmla="*/ 588 w 634"/>
              <a:gd name="T121" fmla="*/ 471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4" h="546">
                <a:moveTo>
                  <a:pt x="221" y="236"/>
                </a:moveTo>
                <a:lnTo>
                  <a:pt x="221" y="236"/>
                </a:lnTo>
                <a:cubicBezTo>
                  <a:pt x="103" y="236"/>
                  <a:pt x="103" y="236"/>
                  <a:pt x="103" y="236"/>
                </a:cubicBezTo>
                <a:cubicBezTo>
                  <a:pt x="88" y="236"/>
                  <a:pt x="73" y="250"/>
                  <a:pt x="73" y="250"/>
                </a:cubicBezTo>
                <a:cubicBezTo>
                  <a:pt x="73" y="265"/>
                  <a:pt x="88" y="280"/>
                  <a:pt x="103" y="280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1" y="280"/>
                  <a:pt x="235" y="265"/>
                  <a:pt x="235" y="250"/>
                </a:cubicBezTo>
                <a:lnTo>
                  <a:pt x="221" y="236"/>
                </a:lnTo>
                <a:close/>
                <a:moveTo>
                  <a:pt x="221" y="398"/>
                </a:moveTo>
                <a:lnTo>
                  <a:pt x="221" y="398"/>
                </a:lnTo>
                <a:cubicBezTo>
                  <a:pt x="103" y="398"/>
                  <a:pt x="103" y="398"/>
                  <a:pt x="103" y="398"/>
                </a:cubicBezTo>
                <a:cubicBezTo>
                  <a:pt x="88" y="398"/>
                  <a:pt x="73" y="398"/>
                  <a:pt x="73" y="412"/>
                </a:cubicBezTo>
                <a:cubicBezTo>
                  <a:pt x="73" y="427"/>
                  <a:pt x="88" y="427"/>
                  <a:pt x="103" y="427"/>
                </a:cubicBezTo>
                <a:cubicBezTo>
                  <a:pt x="221" y="427"/>
                  <a:pt x="221" y="427"/>
                  <a:pt x="221" y="427"/>
                </a:cubicBezTo>
                <a:cubicBezTo>
                  <a:pt x="221" y="427"/>
                  <a:pt x="235" y="427"/>
                  <a:pt x="235" y="412"/>
                </a:cubicBezTo>
                <a:cubicBezTo>
                  <a:pt x="235" y="398"/>
                  <a:pt x="221" y="398"/>
                  <a:pt x="221" y="398"/>
                </a:cubicBezTo>
                <a:close/>
                <a:moveTo>
                  <a:pt x="221" y="309"/>
                </a:moveTo>
                <a:lnTo>
                  <a:pt x="221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8" y="309"/>
                  <a:pt x="73" y="324"/>
                  <a:pt x="73" y="339"/>
                </a:cubicBezTo>
                <a:cubicBezTo>
                  <a:pt x="73" y="339"/>
                  <a:pt x="88" y="354"/>
                  <a:pt x="103" y="354"/>
                </a:cubicBezTo>
                <a:cubicBezTo>
                  <a:pt x="221" y="354"/>
                  <a:pt x="221" y="354"/>
                  <a:pt x="221" y="354"/>
                </a:cubicBezTo>
                <a:lnTo>
                  <a:pt x="235" y="339"/>
                </a:lnTo>
                <a:cubicBezTo>
                  <a:pt x="235" y="324"/>
                  <a:pt x="221" y="309"/>
                  <a:pt x="221" y="309"/>
                </a:cubicBezTo>
                <a:close/>
                <a:moveTo>
                  <a:pt x="412" y="221"/>
                </a:moveTo>
                <a:lnTo>
                  <a:pt x="412" y="221"/>
                </a:lnTo>
                <a:cubicBezTo>
                  <a:pt x="353" y="221"/>
                  <a:pt x="294" y="265"/>
                  <a:pt x="294" y="339"/>
                </a:cubicBezTo>
                <a:cubicBezTo>
                  <a:pt x="294" y="398"/>
                  <a:pt x="353" y="457"/>
                  <a:pt x="412" y="457"/>
                </a:cubicBezTo>
                <a:cubicBezTo>
                  <a:pt x="471" y="457"/>
                  <a:pt x="530" y="398"/>
                  <a:pt x="530" y="339"/>
                </a:cubicBezTo>
                <a:cubicBezTo>
                  <a:pt x="530" y="265"/>
                  <a:pt x="471" y="221"/>
                  <a:pt x="412" y="221"/>
                </a:cubicBezTo>
                <a:close/>
                <a:moveTo>
                  <a:pt x="412" y="412"/>
                </a:moveTo>
                <a:lnTo>
                  <a:pt x="412" y="412"/>
                </a:lnTo>
                <a:cubicBezTo>
                  <a:pt x="368" y="412"/>
                  <a:pt x="338" y="383"/>
                  <a:pt x="338" y="339"/>
                </a:cubicBezTo>
                <a:cubicBezTo>
                  <a:pt x="338" y="295"/>
                  <a:pt x="368" y="250"/>
                  <a:pt x="412" y="250"/>
                </a:cubicBezTo>
                <a:cubicBezTo>
                  <a:pt x="456" y="250"/>
                  <a:pt x="485" y="295"/>
                  <a:pt x="485" y="339"/>
                </a:cubicBezTo>
                <a:cubicBezTo>
                  <a:pt x="485" y="383"/>
                  <a:pt x="456" y="412"/>
                  <a:pt x="412" y="412"/>
                </a:cubicBezTo>
                <a:close/>
                <a:moveTo>
                  <a:pt x="544" y="118"/>
                </a:moveTo>
                <a:lnTo>
                  <a:pt x="544" y="118"/>
                </a:lnTo>
                <a:cubicBezTo>
                  <a:pt x="515" y="118"/>
                  <a:pt x="515" y="118"/>
                  <a:pt x="515" y="118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79" y="0"/>
                  <a:pt x="279" y="15"/>
                </a:cubicBezTo>
                <a:cubicBezTo>
                  <a:pt x="265" y="15"/>
                  <a:pt x="279" y="30"/>
                  <a:pt x="279" y="30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29" y="118"/>
                  <a:pt x="0" y="148"/>
                  <a:pt x="0" y="191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4" y="545"/>
                  <a:pt x="544" y="545"/>
                  <a:pt x="544" y="545"/>
                </a:cubicBezTo>
                <a:cubicBezTo>
                  <a:pt x="588" y="545"/>
                  <a:pt x="633" y="516"/>
                  <a:pt x="633" y="471"/>
                </a:cubicBezTo>
                <a:cubicBezTo>
                  <a:pt x="633" y="191"/>
                  <a:pt x="633" y="191"/>
                  <a:pt x="633" y="191"/>
                </a:cubicBezTo>
                <a:cubicBezTo>
                  <a:pt x="633" y="148"/>
                  <a:pt x="588" y="118"/>
                  <a:pt x="544" y="118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486"/>
                  <a:pt x="574" y="516"/>
                  <a:pt x="544" y="516"/>
                </a:cubicBezTo>
                <a:cubicBezTo>
                  <a:pt x="73" y="516"/>
                  <a:pt x="73" y="516"/>
                  <a:pt x="73" y="516"/>
                </a:cubicBezTo>
                <a:cubicBezTo>
                  <a:pt x="58" y="516"/>
                  <a:pt x="44" y="486"/>
                  <a:pt x="44" y="471"/>
                </a:cubicBezTo>
                <a:cubicBezTo>
                  <a:pt x="44" y="191"/>
                  <a:pt x="44" y="191"/>
                  <a:pt x="44" y="191"/>
                </a:cubicBezTo>
                <a:cubicBezTo>
                  <a:pt x="44" y="177"/>
                  <a:pt x="58" y="162"/>
                  <a:pt x="73" y="162"/>
                </a:cubicBezTo>
                <a:cubicBezTo>
                  <a:pt x="544" y="162"/>
                  <a:pt x="544" y="162"/>
                  <a:pt x="544" y="162"/>
                </a:cubicBezTo>
                <a:cubicBezTo>
                  <a:pt x="574" y="162"/>
                  <a:pt x="588" y="177"/>
                  <a:pt x="588" y="191"/>
                </a:cubicBezTo>
                <a:lnTo>
                  <a:pt x="588" y="4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457016">
              <a:defRPr/>
            </a:pPr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6" name="Freeform 157"/>
          <p:cNvSpPr>
            <a:spLocks noChangeArrowheads="1"/>
          </p:cNvSpPr>
          <p:nvPr/>
        </p:nvSpPr>
        <p:spPr bwMode="auto">
          <a:xfrm>
            <a:off x="6361293" y="3440964"/>
            <a:ext cx="274565" cy="266701"/>
          </a:xfrm>
          <a:custGeom>
            <a:avLst/>
            <a:gdLst>
              <a:gd name="T0" fmla="*/ 309 w 634"/>
              <a:gd name="T1" fmla="*/ 88 h 619"/>
              <a:gd name="T2" fmla="*/ 309 w 634"/>
              <a:gd name="T3" fmla="*/ 88 h 619"/>
              <a:gd name="T4" fmla="*/ 176 w 634"/>
              <a:gd name="T5" fmla="*/ 235 h 619"/>
              <a:gd name="T6" fmla="*/ 309 w 634"/>
              <a:gd name="T7" fmla="*/ 367 h 619"/>
              <a:gd name="T8" fmla="*/ 456 w 634"/>
              <a:gd name="T9" fmla="*/ 235 h 619"/>
              <a:gd name="T10" fmla="*/ 309 w 634"/>
              <a:gd name="T11" fmla="*/ 88 h 619"/>
              <a:gd name="T12" fmla="*/ 309 w 634"/>
              <a:gd name="T13" fmla="*/ 323 h 619"/>
              <a:gd name="T14" fmla="*/ 309 w 634"/>
              <a:gd name="T15" fmla="*/ 323 h 619"/>
              <a:gd name="T16" fmla="*/ 221 w 634"/>
              <a:gd name="T17" fmla="*/ 235 h 619"/>
              <a:gd name="T18" fmla="*/ 309 w 634"/>
              <a:gd name="T19" fmla="*/ 132 h 619"/>
              <a:gd name="T20" fmla="*/ 412 w 634"/>
              <a:gd name="T21" fmla="*/ 235 h 619"/>
              <a:gd name="T22" fmla="*/ 309 w 634"/>
              <a:gd name="T23" fmla="*/ 323 h 619"/>
              <a:gd name="T24" fmla="*/ 530 w 634"/>
              <a:gd name="T25" fmla="*/ 338 h 619"/>
              <a:gd name="T26" fmla="*/ 530 w 634"/>
              <a:gd name="T27" fmla="*/ 338 h 619"/>
              <a:gd name="T28" fmla="*/ 559 w 634"/>
              <a:gd name="T29" fmla="*/ 235 h 619"/>
              <a:gd name="T30" fmla="*/ 309 w 634"/>
              <a:gd name="T31" fmla="*/ 0 h 619"/>
              <a:gd name="T32" fmla="*/ 73 w 634"/>
              <a:gd name="T33" fmla="*/ 235 h 619"/>
              <a:gd name="T34" fmla="*/ 103 w 634"/>
              <a:gd name="T35" fmla="*/ 338 h 619"/>
              <a:gd name="T36" fmla="*/ 0 w 634"/>
              <a:gd name="T37" fmla="*/ 500 h 619"/>
              <a:gd name="T38" fmla="*/ 117 w 634"/>
              <a:gd name="T39" fmla="*/ 530 h 619"/>
              <a:gd name="T40" fmla="*/ 206 w 634"/>
              <a:gd name="T41" fmla="*/ 618 h 619"/>
              <a:gd name="T42" fmla="*/ 294 w 634"/>
              <a:gd name="T43" fmla="*/ 471 h 619"/>
              <a:gd name="T44" fmla="*/ 309 w 634"/>
              <a:gd name="T45" fmla="*/ 471 h 619"/>
              <a:gd name="T46" fmla="*/ 324 w 634"/>
              <a:gd name="T47" fmla="*/ 471 h 619"/>
              <a:gd name="T48" fmla="*/ 412 w 634"/>
              <a:gd name="T49" fmla="*/ 618 h 619"/>
              <a:gd name="T50" fmla="*/ 500 w 634"/>
              <a:gd name="T51" fmla="*/ 530 h 619"/>
              <a:gd name="T52" fmla="*/ 633 w 634"/>
              <a:gd name="T53" fmla="*/ 500 h 619"/>
              <a:gd name="T54" fmla="*/ 530 w 634"/>
              <a:gd name="T55" fmla="*/ 338 h 619"/>
              <a:gd name="T56" fmla="*/ 206 w 634"/>
              <a:gd name="T57" fmla="*/ 544 h 619"/>
              <a:gd name="T58" fmla="*/ 206 w 634"/>
              <a:gd name="T59" fmla="*/ 544 h 619"/>
              <a:gd name="T60" fmla="*/ 147 w 634"/>
              <a:gd name="T61" fmla="*/ 500 h 619"/>
              <a:gd name="T62" fmla="*/ 58 w 634"/>
              <a:gd name="T63" fmla="*/ 471 h 619"/>
              <a:gd name="T64" fmla="*/ 117 w 634"/>
              <a:gd name="T65" fmla="*/ 382 h 619"/>
              <a:gd name="T66" fmla="*/ 250 w 634"/>
              <a:gd name="T67" fmla="*/ 456 h 619"/>
              <a:gd name="T68" fmla="*/ 206 w 634"/>
              <a:gd name="T69" fmla="*/ 544 h 619"/>
              <a:gd name="T70" fmla="*/ 309 w 634"/>
              <a:gd name="T71" fmla="*/ 426 h 619"/>
              <a:gd name="T72" fmla="*/ 309 w 634"/>
              <a:gd name="T73" fmla="*/ 426 h 619"/>
              <a:gd name="T74" fmla="*/ 117 w 634"/>
              <a:gd name="T75" fmla="*/ 235 h 619"/>
              <a:gd name="T76" fmla="*/ 309 w 634"/>
              <a:gd name="T77" fmla="*/ 29 h 619"/>
              <a:gd name="T78" fmla="*/ 515 w 634"/>
              <a:gd name="T79" fmla="*/ 235 h 619"/>
              <a:gd name="T80" fmla="*/ 309 w 634"/>
              <a:gd name="T81" fmla="*/ 426 h 619"/>
              <a:gd name="T82" fmla="*/ 485 w 634"/>
              <a:gd name="T83" fmla="*/ 500 h 619"/>
              <a:gd name="T84" fmla="*/ 485 w 634"/>
              <a:gd name="T85" fmla="*/ 500 h 619"/>
              <a:gd name="T86" fmla="*/ 426 w 634"/>
              <a:gd name="T87" fmla="*/ 544 h 619"/>
              <a:gd name="T88" fmla="*/ 368 w 634"/>
              <a:gd name="T89" fmla="*/ 456 h 619"/>
              <a:gd name="T90" fmla="*/ 500 w 634"/>
              <a:gd name="T91" fmla="*/ 382 h 619"/>
              <a:gd name="T92" fmla="*/ 559 w 634"/>
              <a:gd name="T93" fmla="*/ 471 h 619"/>
              <a:gd name="T94" fmla="*/ 485 w 634"/>
              <a:gd name="T95" fmla="*/ 50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4" h="619">
                <a:moveTo>
                  <a:pt x="309" y="88"/>
                </a:moveTo>
                <a:lnTo>
                  <a:pt x="309" y="88"/>
                </a:lnTo>
                <a:cubicBezTo>
                  <a:pt x="235" y="88"/>
                  <a:pt x="176" y="162"/>
                  <a:pt x="176" y="235"/>
                </a:cubicBezTo>
                <a:cubicBezTo>
                  <a:pt x="176" y="309"/>
                  <a:pt x="235" y="367"/>
                  <a:pt x="309" y="367"/>
                </a:cubicBezTo>
                <a:cubicBezTo>
                  <a:pt x="383" y="367"/>
                  <a:pt x="456" y="309"/>
                  <a:pt x="456" y="235"/>
                </a:cubicBezTo>
                <a:cubicBezTo>
                  <a:pt x="456" y="162"/>
                  <a:pt x="383" y="88"/>
                  <a:pt x="309" y="88"/>
                </a:cubicBezTo>
                <a:close/>
                <a:moveTo>
                  <a:pt x="309" y="323"/>
                </a:moveTo>
                <a:lnTo>
                  <a:pt x="309" y="323"/>
                </a:lnTo>
                <a:cubicBezTo>
                  <a:pt x="265" y="323"/>
                  <a:pt x="221" y="279"/>
                  <a:pt x="221" y="235"/>
                </a:cubicBezTo>
                <a:cubicBezTo>
                  <a:pt x="221" y="176"/>
                  <a:pt x="265" y="132"/>
                  <a:pt x="309" y="132"/>
                </a:cubicBezTo>
                <a:cubicBezTo>
                  <a:pt x="368" y="132"/>
                  <a:pt x="412" y="176"/>
                  <a:pt x="412" y="235"/>
                </a:cubicBezTo>
                <a:cubicBezTo>
                  <a:pt x="412" y="279"/>
                  <a:pt x="368" y="323"/>
                  <a:pt x="309" y="323"/>
                </a:cubicBezTo>
                <a:close/>
                <a:moveTo>
                  <a:pt x="530" y="338"/>
                </a:moveTo>
                <a:lnTo>
                  <a:pt x="530" y="338"/>
                </a:lnTo>
                <a:cubicBezTo>
                  <a:pt x="544" y="309"/>
                  <a:pt x="559" y="264"/>
                  <a:pt x="559" y="235"/>
                </a:cubicBezTo>
                <a:cubicBezTo>
                  <a:pt x="559" y="103"/>
                  <a:pt x="441" y="0"/>
                  <a:pt x="309" y="0"/>
                </a:cubicBezTo>
                <a:cubicBezTo>
                  <a:pt x="176" y="0"/>
                  <a:pt x="73" y="103"/>
                  <a:pt x="73" y="235"/>
                </a:cubicBezTo>
                <a:cubicBezTo>
                  <a:pt x="73" y="264"/>
                  <a:pt x="88" y="309"/>
                  <a:pt x="103" y="338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58" y="515"/>
                  <a:pt x="117" y="530"/>
                </a:cubicBezTo>
                <a:cubicBezTo>
                  <a:pt x="162" y="574"/>
                  <a:pt x="206" y="618"/>
                  <a:pt x="206" y="618"/>
                </a:cubicBezTo>
                <a:cubicBezTo>
                  <a:pt x="294" y="471"/>
                  <a:pt x="294" y="471"/>
                  <a:pt x="294" y="471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412" y="618"/>
                  <a:pt x="412" y="618"/>
                  <a:pt x="412" y="618"/>
                </a:cubicBezTo>
                <a:cubicBezTo>
                  <a:pt x="412" y="618"/>
                  <a:pt x="456" y="574"/>
                  <a:pt x="500" y="530"/>
                </a:cubicBezTo>
                <a:cubicBezTo>
                  <a:pt x="559" y="515"/>
                  <a:pt x="633" y="500"/>
                  <a:pt x="633" y="500"/>
                </a:cubicBezTo>
                <a:lnTo>
                  <a:pt x="530" y="338"/>
                </a:lnTo>
                <a:close/>
                <a:moveTo>
                  <a:pt x="206" y="544"/>
                </a:moveTo>
                <a:lnTo>
                  <a:pt x="206" y="544"/>
                </a:lnTo>
                <a:cubicBezTo>
                  <a:pt x="206" y="544"/>
                  <a:pt x="176" y="530"/>
                  <a:pt x="147" y="500"/>
                </a:cubicBezTo>
                <a:cubicBezTo>
                  <a:pt x="103" y="485"/>
                  <a:pt x="58" y="471"/>
                  <a:pt x="58" y="471"/>
                </a:cubicBezTo>
                <a:cubicBezTo>
                  <a:pt x="117" y="382"/>
                  <a:pt x="117" y="382"/>
                  <a:pt x="117" y="382"/>
                </a:cubicBezTo>
                <a:cubicBezTo>
                  <a:pt x="147" y="412"/>
                  <a:pt x="206" y="456"/>
                  <a:pt x="250" y="456"/>
                </a:cubicBezTo>
                <a:lnTo>
                  <a:pt x="206" y="544"/>
                </a:lnTo>
                <a:close/>
                <a:moveTo>
                  <a:pt x="309" y="426"/>
                </a:moveTo>
                <a:lnTo>
                  <a:pt x="309" y="426"/>
                </a:lnTo>
                <a:cubicBezTo>
                  <a:pt x="206" y="426"/>
                  <a:pt x="117" y="338"/>
                  <a:pt x="117" y="235"/>
                </a:cubicBezTo>
                <a:cubicBezTo>
                  <a:pt x="117" y="117"/>
                  <a:pt x="206" y="29"/>
                  <a:pt x="309" y="29"/>
                </a:cubicBezTo>
                <a:cubicBezTo>
                  <a:pt x="426" y="29"/>
                  <a:pt x="515" y="117"/>
                  <a:pt x="515" y="235"/>
                </a:cubicBezTo>
                <a:cubicBezTo>
                  <a:pt x="515" y="338"/>
                  <a:pt x="426" y="426"/>
                  <a:pt x="309" y="426"/>
                </a:cubicBezTo>
                <a:close/>
                <a:moveTo>
                  <a:pt x="485" y="500"/>
                </a:moveTo>
                <a:lnTo>
                  <a:pt x="485" y="500"/>
                </a:lnTo>
                <a:cubicBezTo>
                  <a:pt x="456" y="530"/>
                  <a:pt x="426" y="544"/>
                  <a:pt x="426" y="544"/>
                </a:cubicBezTo>
                <a:cubicBezTo>
                  <a:pt x="368" y="456"/>
                  <a:pt x="368" y="456"/>
                  <a:pt x="368" y="456"/>
                </a:cubicBezTo>
                <a:cubicBezTo>
                  <a:pt x="426" y="456"/>
                  <a:pt x="471" y="412"/>
                  <a:pt x="500" y="382"/>
                </a:cubicBezTo>
                <a:cubicBezTo>
                  <a:pt x="559" y="471"/>
                  <a:pt x="559" y="471"/>
                  <a:pt x="559" y="471"/>
                </a:cubicBezTo>
                <a:cubicBezTo>
                  <a:pt x="559" y="471"/>
                  <a:pt x="530" y="485"/>
                  <a:pt x="485" y="50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defTabSz="457016">
              <a:defRPr/>
            </a:pPr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7" name="Freeform 82"/>
          <p:cNvSpPr>
            <a:spLocks noChangeArrowheads="1"/>
          </p:cNvSpPr>
          <p:nvPr/>
        </p:nvSpPr>
        <p:spPr bwMode="auto">
          <a:xfrm>
            <a:off x="7608951" y="3419351"/>
            <a:ext cx="266631" cy="274637"/>
          </a:xfrm>
          <a:custGeom>
            <a:avLst/>
            <a:gdLst>
              <a:gd name="T0" fmla="*/ 324 w 619"/>
              <a:gd name="T1" fmla="*/ 516 h 635"/>
              <a:gd name="T2" fmla="*/ 324 w 619"/>
              <a:gd name="T3" fmla="*/ 516 h 635"/>
              <a:gd name="T4" fmla="*/ 309 w 619"/>
              <a:gd name="T5" fmla="*/ 530 h 635"/>
              <a:gd name="T6" fmla="*/ 324 w 619"/>
              <a:gd name="T7" fmla="*/ 545 h 635"/>
              <a:gd name="T8" fmla="*/ 353 w 619"/>
              <a:gd name="T9" fmla="*/ 530 h 635"/>
              <a:gd name="T10" fmla="*/ 324 w 619"/>
              <a:gd name="T11" fmla="*/ 516 h 635"/>
              <a:gd name="T12" fmla="*/ 206 w 619"/>
              <a:gd name="T13" fmla="*/ 516 h 635"/>
              <a:gd name="T14" fmla="*/ 206 w 619"/>
              <a:gd name="T15" fmla="*/ 516 h 635"/>
              <a:gd name="T16" fmla="*/ 191 w 619"/>
              <a:gd name="T17" fmla="*/ 530 h 635"/>
              <a:gd name="T18" fmla="*/ 206 w 619"/>
              <a:gd name="T19" fmla="*/ 545 h 635"/>
              <a:gd name="T20" fmla="*/ 236 w 619"/>
              <a:gd name="T21" fmla="*/ 530 h 635"/>
              <a:gd name="T22" fmla="*/ 206 w 619"/>
              <a:gd name="T23" fmla="*/ 516 h 635"/>
              <a:gd name="T24" fmla="*/ 250 w 619"/>
              <a:gd name="T25" fmla="*/ 589 h 635"/>
              <a:gd name="T26" fmla="*/ 250 w 619"/>
              <a:gd name="T27" fmla="*/ 589 h 635"/>
              <a:gd name="T28" fmla="*/ 236 w 619"/>
              <a:gd name="T29" fmla="*/ 604 h 635"/>
              <a:gd name="T30" fmla="*/ 250 w 619"/>
              <a:gd name="T31" fmla="*/ 634 h 635"/>
              <a:gd name="T32" fmla="*/ 265 w 619"/>
              <a:gd name="T33" fmla="*/ 604 h 635"/>
              <a:gd name="T34" fmla="*/ 250 w 619"/>
              <a:gd name="T35" fmla="*/ 589 h 635"/>
              <a:gd name="T36" fmla="*/ 368 w 619"/>
              <a:gd name="T37" fmla="*/ 589 h 635"/>
              <a:gd name="T38" fmla="*/ 368 w 619"/>
              <a:gd name="T39" fmla="*/ 589 h 635"/>
              <a:gd name="T40" fmla="*/ 353 w 619"/>
              <a:gd name="T41" fmla="*/ 604 h 635"/>
              <a:gd name="T42" fmla="*/ 368 w 619"/>
              <a:gd name="T43" fmla="*/ 634 h 635"/>
              <a:gd name="T44" fmla="*/ 383 w 619"/>
              <a:gd name="T45" fmla="*/ 604 h 635"/>
              <a:gd name="T46" fmla="*/ 368 w 619"/>
              <a:gd name="T47" fmla="*/ 589 h 635"/>
              <a:gd name="T48" fmla="*/ 441 w 619"/>
              <a:gd name="T49" fmla="*/ 516 h 635"/>
              <a:gd name="T50" fmla="*/ 441 w 619"/>
              <a:gd name="T51" fmla="*/ 516 h 635"/>
              <a:gd name="T52" fmla="*/ 427 w 619"/>
              <a:gd name="T53" fmla="*/ 530 h 635"/>
              <a:gd name="T54" fmla="*/ 441 w 619"/>
              <a:gd name="T55" fmla="*/ 545 h 635"/>
              <a:gd name="T56" fmla="*/ 471 w 619"/>
              <a:gd name="T57" fmla="*/ 530 h 635"/>
              <a:gd name="T58" fmla="*/ 441 w 619"/>
              <a:gd name="T59" fmla="*/ 516 h 635"/>
              <a:gd name="T60" fmla="*/ 441 w 619"/>
              <a:gd name="T61" fmla="*/ 104 h 635"/>
              <a:gd name="T62" fmla="*/ 441 w 619"/>
              <a:gd name="T63" fmla="*/ 104 h 635"/>
              <a:gd name="T64" fmla="*/ 294 w 619"/>
              <a:gd name="T65" fmla="*/ 0 h 635"/>
              <a:gd name="T66" fmla="*/ 118 w 619"/>
              <a:gd name="T67" fmla="*/ 163 h 635"/>
              <a:gd name="T68" fmla="*/ 0 w 619"/>
              <a:gd name="T69" fmla="*/ 310 h 635"/>
              <a:gd name="T70" fmla="*/ 147 w 619"/>
              <a:gd name="T71" fmla="*/ 472 h 635"/>
              <a:gd name="T72" fmla="*/ 441 w 619"/>
              <a:gd name="T73" fmla="*/ 472 h 635"/>
              <a:gd name="T74" fmla="*/ 618 w 619"/>
              <a:gd name="T75" fmla="*/ 280 h 635"/>
              <a:gd name="T76" fmla="*/ 441 w 619"/>
              <a:gd name="T77" fmla="*/ 104 h 635"/>
              <a:gd name="T78" fmla="*/ 427 w 619"/>
              <a:gd name="T79" fmla="*/ 427 h 635"/>
              <a:gd name="T80" fmla="*/ 427 w 619"/>
              <a:gd name="T81" fmla="*/ 427 h 635"/>
              <a:gd name="T82" fmla="*/ 177 w 619"/>
              <a:gd name="T83" fmla="*/ 427 h 635"/>
              <a:gd name="T84" fmla="*/ 29 w 619"/>
              <a:gd name="T85" fmla="*/ 310 h 635"/>
              <a:gd name="T86" fmla="*/ 147 w 619"/>
              <a:gd name="T87" fmla="*/ 192 h 635"/>
              <a:gd name="T88" fmla="*/ 294 w 619"/>
              <a:gd name="T89" fmla="*/ 45 h 635"/>
              <a:gd name="T90" fmla="*/ 412 w 619"/>
              <a:gd name="T91" fmla="*/ 133 h 635"/>
              <a:gd name="T92" fmla="*/ 589 w 619"/>
              <a:gd name="T93" fmla="*/ 280 h 635"/>
              <a:gd name="T94" fmla="*/ 427 w 619"/>
              <a:gd name="T95" fmla="*/ 427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9" h="635">
                <a:moveTo>
                  <a:pt x="324" y="516"/>
                </a:moveTo>
                <a:lnTo>
                  <a:pt x="324" y="516"/>
                </a:lnTo>
                <a:cubicBezTo>
                  <a:pt x="324" y="516"/>
                  <a:pt x="309" y="516"/>
                  <a:pt x="309" y="530"/>
                </a:cubicBezTo>
                <a:cubicBezTo>
                  <a:pt x="309" y="545"/>
                  <a:pt x="324" y="545"/>
                  <a:pt x="324" y="545"/>
                </a:cubicBezTo>
                <a:cubicBezTo>
                  <a:pt x="339" y="545"/>
                  <a:pt x="353" y="545"/>
                  <a:pt x="353" y="530"/>
                </a:cubicBezTo>
                <a:cubicBezTo>
                  <a:pt x="353" y="516"/>
                  <a:pt x="339" y="516"/>
                  <a:pt x="324" y="516"/>
                </a:cubicBezTo>
                <a:close/>
                <a:moveTo>
                  <a:pt x="206" y="516"/>
                </a:moveTo>
                <a:lnTo>
                  <a:pt x="206" y="516"/>
                </a:lnTo>
                <a:cubicBezTo>
                  <a:pt x="206" y="516"/>
                  <a:pt x="191" y="516"/>
                  <a:pt x="191" y="530"/>
                </a:cubicBezTo>
                <a:cubicBezTo>
                  <a:pt x="191" y="545"/>
                  <a:pt x="206" y="545"/>
                  <a:pt x="206" y="545"/>
                </a:cubicBezTo>
                <a:cubicBezTo>
                  <a:pt x="221" y="545"/>
                  <a:pt x="236" y="545"/>
                  <a:pt x="236" y="530"/>
                </a:cubicBezTo>
                <a:cubicBezTo>
                  <a:pt x="236" y="516"/>
                  <a:pt x="221" y="516"/>
                  <a:pt x="206" y="516"/>
                </a:cubicBezTo>
                <a:close/>
                <a:moveTo>
                  <a:pt x="250" y="589"/>
                </a:moveTo>
                <a:lnTo>
                  <a:pt x="250" y="589"/>
                </a:lnTo>
                <a:cubicBezTo>
                  <a:pt x="236" y="589"/>
                  <a:pt x="236" y="604"/>
                  <a:pt x="236" y="604"/>
                </a:cubicBezTo>
                <a:cubicBezTo>
                  <a:pt x="236" y="619"/>
                  <a:pt x="236" y="634"/>
                  <a:pt x="250" y="634"/>
                </a:cubicBezTo>
                <a:cubicBezTo>
                  <a:pt x="265" y="634"/>
                  <a:pt x="265" y="619"/>
                  <a:pt x="265" y="604"/>
                </a:cubicBezTo>
                <a:cubicBezTo>
                  <a:pt x="265" y="604"/>
                  <a:pt x="265" y="589"/>
                  <a:pt x="250" y="589"/>
                </a:cubicBezTo>
                <a:close/>
                <a:moveTo>
                  <a:pt x="368" y="589"/>
                </a:moveTo>
                <a:lnTo>
                  <a:pt x="368" y="589"/>
                </a:lnTo>
                <a:cubicBezTo>
                  <a:pt x="353" y="589"/>
                  <a:pt x="353" y="604"/>
                  <a:pt x="353" y="604"/>
                </a:cubicBezTo>
                <a:cubicBezTo>
                  <a:pt x="353" y="619"/>
                  <a:pt x="353" y="634"/>
                  <a:pt x="368" y="634"/>
                </a:cubicBezTo>
                <a:cubicBezTo>
                  <a:pt x="383" y="634"/>
                  <a:pt x="383" y="619"/>
                  <a:pt x="383" y="604"/>
                </a:cubicBezTo>
                <a:cubicBezTo>
                  <a:pt x="383" y="604"/>
                  <a:pt x="383" y="589"/>
                  <a:pt x="368" y="589"/>
                </a:cubicBezTo>
                <a:close/>
                <a:moveTo>
                  <a:pt x="441" y="516"/>
                </a:moveTo>
                <a:lnTo>
                  <a:pt x="441" y="516"/>
                </a:lnTo>
                <a:cubicBezTo>
                  <a:pt x="441" y="516"/>
                  <a:pt x="427" y="516"/>
                  <a:pt x="427" y="530"/>
                </a:cubicBezTo>
                <a:cubicBezTo>
                  <a:pt x="427" y="545"/>
                  <a:pt x="441" y="545"/>
                  <a:pt x="441" y="545"/>
                </a:cubicBezTo>
                <a:cubicBezTo>
                  <a:pt x="457" y="545"/>
                  <a:pt x="471" y="545"/>
                  <a:pt x="471" y="530"/>
                </a:cubicBezTo>
                <a:cubicBezTo>
                  <a:pt x="471" y="516"/>
                  <a:pt x="457" y="516"/>
                  <a:pt x="441" y="516"/>
                </a:cubicBezTo>
                <a:close/>
                <a:moveTo>
                  <a:pt x="441" y="104"/>
                </a:moveTo>
                <a:lnTo>
                  <a:pt x="441" y="104"/>
                </a:lnTo>
                <a:cubicBezTo>
                  <a:pt x="412" y="45"/>
                  <a:pt x="353" y="0"/>
                  <a:pt x="294" y="0"/>
                </a:cubicBezTo>
                <a:cubicBezTo>
                  <a:pt x="191" y="0"/>
                  <a:pt x="118" y="74"/>
                  <a:pt x="118" y="163"/>
                </a:cubicBezTo>
                <a:cubicBezTo>
                  <a:pt x="44" y="177"/>
                  <a:pt x="0" y="251"/>
                  <a:pt x="0" y="310"/>
                </a:cubicBezTo>
                <a:cubicBezTo>
                  <a:pt x="0" y="398"/>
                  <a:pt x="59" y="472"/>
                  <a:pt x="147" y="472"/>
                </a:cubicBezTo>
                <a:lnTo>
                  <a:pt x="441" y="472"/>
                </a:lnTo>
                <a:cubicBezTo>
                  <a:pt x="545" y="472"/>
                  <a:pt x="618" y="383"/>
                  <a:pt x="618" y="280"/>
                </a:cubicBezTo>
                <a:cubicBezTo>
                  <a:pt x="618" y="177"/>
                  <a:pt x="545" y="104"/>
                  <a:pt x="441" y="104"/>
                </a:cubicBezTo>
                <a:close/>
                <a:moveTo>
                  <a:pt x="427" y="427"/>
                </a:moveTo>
                <a:lnTo>
                  <a:pt x="427" y="427"/>
                </a:lnTo>
                <a:lnTo>
                  <a:pt x="177" y="427"/>
                </a:lnTo>
                <a:cubicBezTo>
                  <a:pt x="74" y="427"/>
                  <a:pt x="29" y="354"/>
                  <a:pt x="29" y="310"/>
                </a:cubicBezTo>
                <a:cubicBezTo>
                  <a:pt x="29" y="266"/>
                  <a:pt x="88" y="207"/>
                  <a:pt x="147" y="192"/>
                </a:cubicBezTo>
                <a:cubicBezTo>
                  <a:pt x="147" y="118"/>
                  <a:pt x="206" y="45"/>
                  <a:pt x="294" y="45"/>
                </a:cubicBezTo>
                <a:cubicBezTo>
                  <a:pt x="353" y="45"/>
                  <a:pt x="398" y="74"/>
                  <a:pt x="412" y="133"/>
                </a:cubicBezTo>
                <a:cubicBezTo>
                  <a:pt x="515" y="133"/>
                  <a:pt x="589" y="192"/>
                  <a:pt x="589" y="280"/>
                </a:cubicBezTo>
                <a:cubicBezTo>
                  <a:pt x="589" y="354"/>
                  <a:pt x="530" y="427"/>
                  <a:pt x="427" y="42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pPr defTabSz="457016">
              <a:defRPr/>
            </a:pPr>
            <a:endParaRPr lang="en-US" sz="180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8" name="Rectangle 48"/>
          <p:cNvSpPr>
            <a:spLocks/>
          </p:cNvSpPr>
          <p:nvPr/>
        </p:nvSpPr>
        <p:spPr bwMode="auto">
          <a:xfrm>
            <a:off x="4659626" y="1636895"/>
            <a:ext cx="3587488" cy="44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 defTabSz="457016">
              <a:lnSpc>
                <a:spcPct val="110000"/>
              </a:lnSpc>
            </a:pPr>
            <a:r>
              <a:rPr lang="en-US" sz="9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The activities of a company associated with buying and selling a product or service. It includes advertising, selling and delivering products to people. People who work in marketing.</a:t>
            </a:r>
          </a:p>
        </p:txBody>
      </p:sp>
      <p:sp>
        <p:nvSpPr>
          <p:cNvPr id="89" name="Rectangle 49"/>
          <p:cNvSpPr>
            <a:spLocks/>
          </p:cNvSpPr>
          <p:nvPr/>
        </p:nvSpPr>
        <p:spPr bwMode="auto">
          <a:xfrm>
            <a:off x="4659626" y="1348875"/>
            <a:ext cx="127977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016"/>
            <a:r>
              <a:rPr lang="en-US" sz="120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Portfolio 7 Examples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6C50282-14D2-4AC7-B45E-B12979385DCE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B7D45DC4-9898-42FC-9378-A41000B796D0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A833DD45-A4AF-496C-8CA8-C79988189116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72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50541" y="1372390"/>
            <a:ext cx="1540908" cy="1541309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771212" y="1377890"/>
            <a:ext cx="1540908" cy="1541309"/>
          </a:xfrm>
          <a:prstGeom prst="ellipse">
            <a:avLst/>
          </a:prstGeom>
          <a:solidFill>
            <a:schemeClr val="accent2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894859" y="1377890"/>
            <a:ext cx="1540908" cy="1541309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015740" y="1377890"/>
            <a:ext cx="1540908" cy="1541309"/>
          </a:xfrm>
          <a:prstGeom prst="ellipse">
            <a:avLst/>
          </a:prstGeom>
          <a:solidFill>
            <a:schemeClr val="accent4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 defTabSz="457016"/>
            <a:endParaRPr lang="en-US" sz="180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67260" y="1626573"/>
            <a:ext cx="831857" cy="923291"/>
          </a:xfrm>
          <a:prstGeom prst="rect">
            <a:avLst/>
          </a:prstGeom>
          <a:noFill/>
        </p:spPr>
        <p:txBody>
          <a:bodyPr wrap="square" lIns="91404" tIns="45701" rIns="91404" bIns="45701" rtlCol="0">
            <a:spAutoFit/>
          </a:bodyPr>
          <a:lstStyle/>
          <a:p>
            <a:pPr algn="ctr" defTabSz="457016"/>
            <a:r>
              <a:rPr lang="en-US" sz="5400" b="1" dirty="0">
                <a:solidFill>
                  <a:srgbClr val="DBDBD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+</a:t>
            </a:r>
            <a:endParaRPr lang="ru-RU" sz="5400" b="1" dirty="0">
              <a:solidFill>
                <a:srgbClr val="DBDBDB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Regular"/>
              <a:sym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89525" y="1626573"/>
            <a:ext cx="831857" cy="923291"/>
          </a:xfrm>
          <a:prstGeom prst="rect">
            <a:avLst/>
          </a:prstGeom>
          <a:noFill/>
        </p:spPr>
        <p:txBody>
          <a:bodyPr wrap="square" lIns="91404" tIns="45701" rIns="91404" bIns="45701" rtlCol="0">
            <a:spAutoFit/>
          </a:bodyPr>
          <a:lstStyle/>
          <a:p>
            <a:pPr algn="ctr" defTabSz="457016"/>
            <a:r>
              <a:rPr lang="en-US" sz="5400" b="1" dirty="0">
                <a:solidFill>
                  <a:srgbClr val="DBDBD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+</a:t>
            </a:r>
            <a:endParaRPr lang="ru-RU" sz="5400" b="1" dirty="0">
              <a:solidFill>
                <a:srgbClr val="DBDBDB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Regular"/>
              <a:sym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00000" y="1636772"/>
            <a:ext cx="831857" cy="923291"/>
          </a:xfrm>
          <a:prstGeom prst="rect">
            <a:avLst/>
          </a:prstGeom>
          <a:noFill/>
        </p:spPr>
        <p:txBody>
          <a:bodyPr wrap="square" lIns="91404" tIns="45701" rIns="91404" bIns="45701" rtlCol="0">
            <a:spAutoFit/>
          </a:bodyPr>
          <a:lstStyle/>
          <a:p>
            <a:pPr algn="ctr" defTabSz="457016"/>
            <a:r>
              <a:rPr lang="en-US" sz="5400" b="1" dirty="0">
                <a:solidFill>
                  <a:srgbClr val="DBDBDB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=</a:t>
            </a:r>
            <a:endParaRPr lang="ru-RU" sz="5400" b="1" dirty="0">
              <a:solidFill>
                <a:srgbClr val="DBDBDB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Regular"/>
              <a:sym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92046" y="3014148"/>
            <a:ext cx="574260" cy="230825"/>
          </a:xfrm>
          <a:prstGeom prst="rect">
            <a:avLst/>
          </a:prstGeom>
          <a:noFill/>
        </p:spPr>
        <p:txBody>
          <a:bodyPr wrap="none" lIns="0" tIns="45713" rIns="0" bIns="0" rtlCol="0">
            <a:spAutoFit/>
          </a:bodyPr>
          <a:lstStyle/>
          <a:p>
            <a:pPr algn="ctr" defTabSz="457016">
              <a:tabLst>
                <a:tab pos="1025346" algn="l"/>
              </a:tabLst>
            </a:pPr>
            <a:r>
              <a:rPr lang="en-US" sz="12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Research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1984" y="3233203"/>
            <a:ext cx="1547512" cy="513788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 ipsum dolor sit amet,consectetur adipisicing elit, sed do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22635" y="3011603"/>
            <a:ext cx="1015598" cy="230825"/>
          </a:xfrm>
          <a:prstGeom prst="rect">
            <a:avLst/>
          </a:prstGeom>
          <a:noFill/>
        </p:spPr>
        <p:txBody>
          <a:bodyPr wrap="none" lIns="0" tIns="45713" rIns="0" bIns="0" rtlCol="0">
            <a:spAutoFit/>
          </a:bodyPr>
          <a:lstStyle/>
          <a:p>
            <a:pPr algn="ctr" defTabSz="457016">
              <a:tabLst>
                <a:tab pos="1025346" algn="l"/>
              </a:tabLst>
            </a:pPr>
            <a:r>
              <a:rPr lang="en-US" sz="12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Communication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53242" y="3230658"/>
            <a:ext cx="1547512" cy="513788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 ipsum dolor sit amet,consectetur adipisicing elit, sed do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384429" y="3009059"/>
            <a:ext cx="553741" cy="230825"/>
          </a:xfrm>
          <a:prstGeom prst="rect">
            <a:avLst/>
          </a:prstGeom>
          <a:noFill/>
        </p:spPr>
        <p:txBody>
          <a:bodyPr wrap="none" lIns="0" tIns="45713" rIns="0" bIns="0" rtlCol="0">
            <a:spAutoFit/>
          </a:bodyPr>
          <a:lstStyle/>
          <a:p>
            <a:pPr algn="ctr" defTabSz="457016">
              <a:tabLst>
                <a:tab pos="1025346" algn="l"/>
              </a:tabLst>
            </a:pPr>
            <a:r>
              <a:rPr lang="en-US" sz="12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Sketches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84108" y="3228114"/>
            <a:ext cx="1547512" cy="513788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 ipsum dolor sit amet,consectetur adipisicing elit, sed do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54279" y="3014149"/>
            <a:ext cx="661720" cy="230825"/>
          </a:xfrm>
          <a:prstGeom prst="rect">
            <a:avLst/>
          </a:prstGeom>
          <a:noFill/>
        </p:spPr>
        <p:txBody>
          <a:bodyPr wrap="none" lIns="0" tIns="45713" rIns="0" bIns="0" rtlCol="0">
            <a:spAutoFit/>
          </a:bodyPr>
          <a:lstStyle/>
          <a:p>
            <a:pPr algn="ctr" defTabSz="457016">
              <a:tabLst>
                <a:tab pos="1025346" algn="l"/>
              </a:tabLst>
            </a:pPr>
            <a:r>
              <a:rPr lang="en-US" sz="1200" b="1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Excellence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007948" y="3233203"/>
            <a:ext cx="1547512" cy="513788"/>
          </a:xfrm>
          <a:prstGeom prst="rect">
            <a:avLst/>
          </a:prstGeom>
          <a:noFill/>
        </p:spPr>
        <p:txBody>
          <a:bodyPr wrap="square" lIns="0" tIns="45713" rIns="0" bIns="0" rtlCol="0">
            <a:spAutoFit/>
          </a:bodyPr>
          <a:lstStyle/>
          <a:p>
            <a:pPr algn="ctr" defTabSz="457016"/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Lorem ipsum dolor sit amet,consectetur adipisicing elit, sed do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eiusmod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 </a:t>
            </a:r>
            <a:r>
              <a:rPr lang="en-US" sz="1013" dirty="0" err="1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tempor</a:t>
            </a:r>
            <a:r>
              <a:rPr lang="en-US" sz="1013" dirty="0">
                <a:solidFill>
                  <a:srgbClr val="44546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.</a:t>
            </a:r>
          </a:p>
        </p:txBody>
      </p:sp>
      <p:sp>
        <p:nvSpPr>
          <p:cNvPr id="38" name="Freeform 97"/>
          <p:cNvSpPr>
            <a:spLocks noChangeArrowheads="1"/>
          </p:cNvSpPr>
          <p:nvPr/>
        </p:nvSpPr>
        <p:spPr bwMode="auto">
          <a:xfrm>
            <a:off x="5352745" y="1852056"/>
            <a:ext cx="608666" cy="522470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Freeform 100"/>
          <p:cNvSpPr>
            <a:spLocks noChangeArrowheads="1"/>
          </p:cNvSpPr>
          <p:nvPr/>
        </p:nvSpPr>
        <p:spPr bwMode="auto">
          <a:xfrm>
            <a:off x="1108576" y="1901345"/>
            <a:ext cx="608668" cy="392930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4" name="Freeform 101"/>
          <p:cNvSpPr>
            <a:spLocks noChangeArrowheads="1"/>
          </p:cNvSpPr>
          <p:nvPr/>
        </p:nvSpPr>
        <p:spPr bwMode="auto">
          <a:xfrm>
            <a:off x="7440936" y="1859047"/>
            <a:ext cx="608668" cy="466336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5" name="Freeform 103"/>
          <p:cNvSpPr>
            <a:spLocks noChangeArrowheads="1"/>
          </p:cNvSpPr>
          <p:nvPr/>
        </p:nvSpPr>
        <p:spPr bwMode="auto">
          <a:xfrm>
            <a:off x="3240411" y="1833322"/>
            <a:ext cx="470530" cy="595874"/>
          </a:xfrm>
          <a:custGeom>
            <a:avLst/>
            <a:gdLst>
              <a:gd name="T0" fmla="*/ 116 w 383"/>
              <a:gd name="T1" fmla="*/ 62 h 488"/>
              <a:gd name="T2" fmla="*/ 116 w 383"/>
              <a:gd name="T3" fmla="*/ 62 h 488"/>
              <a:gd name="T4" fmla="*/ 116 w 383"/>
              <a:gd name="T5" fmla="*/ 355 h 488"/>
              <a:gd name="T6" fmla="*/ 63 w 383"/>
              <a:gd name="T7" fmla="*/ 364 h 488"/>
              <a:gd name="T8" fmla="*/ 18 w 383"/>
              <a:gd name="T9" fmla="*/ 443 h 488"/>
              <a:gd name="T10" fmla="*/ 98 w 383"/>
              <a:gd name="T11" fmla="*/ 470 h 488"/>
              <a:gd name="T12" fmla="*/ 160 w 383"/>
              <a:gd name="T13" fmla="*/ 399 h 488"/>
              <a:gd name="T14" fmla="*/ 160 w 383"/>
              <a:gd name="T15" fmla="*/ 160 h 488"/>
              <a:gd name="T16" fmla="*/ 337 w 383"/>
              <a:gd name="T17" fmla="*/ 115 h 488"/>
              <a:gd name="T18" fmla="*/ 337 w 383"/>
              <a:gd name="T19" fmla="*/ 311 h 488"/>
              <a:gd name="T20" fmla="*/ 284 w 383"/>
              <a:gd name="T21" fmla="*/ 311 h 488"/>
              <a:gd name="T22" fmla="*/ 239 w 383"/>
              <a:gd name="T23" fmla="*/ 399 h 488"/>
              <a:gd name="T24" fmla="*/ 319 w 383"/>
              <a:gd name="T25" fmla="*/ 425 h 488"/>
              <a:gd name="T26" fmla="*/ 382 w 383"/>
              <a:gd name="T27" fmla="*/ 355 h 488"/>
              <a:gd name="T28" fmla="*/ 382 w 383"/>
              <a:gd name="T29" fmla="*/ 0 h 488"/>
              <a:gd name="T30" fmla="*/ 116 w 383"/>
              <a:gd name="T31" fmla="*/ 6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84" tIns="17142" rIns="34284" bIns="17142" anchor="ctr"/>
          <a:lstStyle/>
          <a:p>
            <a:pPr defTabSz="457016">
              <a:defRPr/>
            </a:pPr>
            <a:endParaRPr lang="en-US" sz="1800" dirty="0">
              <a:solidFill>
                <a:srgbClr val="445469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6325AD7-E50E-45AE-8DD6-83B412AB183E}"/>
              </a:ext>
            </a:extLst>
          </p:cNvPr>
          <p:cNvSpPr txBox="1"/>
          <p:nvPr/>
        </p:nvSpPr>
        <p:spPr>
          <a:xfrm>
            <a:off x="691490" y="193242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0AE831F-EEAE-4EBE-B8AD-E4302F256A2C}"/>
              </a:ext>
            </a:extLst>
          </p:cNvPr>
          <p:cNvSpPr/>
          <p:nvPr/>
        </p:nvSpPr>
        <p:spPr>
          <a:xfrm>
            <a:off x="691490" y="526479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509F7A8-97BD-459B-BF47-9A1BB1FEB4D6}"/>
              </a:ext>
            </a:extLst>
          </p:cNvPr>
          <p:cNvSpPr/>
          <p:nvPr/>
        </p:nvSpPr>
        <p:spPr>
          <a:xfrm>
            <a:off x="274168" y="0"/>
            <a:ext cx="357565" cy="803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en-US" altLang="zh-CN" sz="3200" b="1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67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C-红色">
      <a:dk1>
        <a:srgbClr val="70747A"/>
      </a:dk1>
      <a:lt1>
        <a:srgbClr val="FFFFFF"/>
      </a:lt1>
      <a:dk2>
        <a:srgbClr val="3C3C3A"/>
      </a:dk2>
      <a:lt2>
        <a:srgbClr val="FFFFFF"/>
      </a:lt2>
      <a:accent1>
        <a:srgbClr val="CC0000"/>
      </a:accent1>
      <a:accent2>
        <a:srgbClr val="990000"/>
      </a:accent2>
      <a:accent3>
        <a:srgbClr val="F74F4F"/>
      </a:accent3>
      <a:accent4>
        <a:srgbClr val="3F3F3F"/>
      </a:accent4>
      <a:accent5>
        <a:srgbClr val="6B7075"/>
      </a:accent5>
      <a:accent6>
        <a:srgbClr val="BDC0C3"/>
      </a:accent6>
      <a:hlink>
        <a:srgbClr val="F33B48"/>
      </a:hlink>
      <a:folHlink>
        <a:srgbClr val="FFC000"/>
      </a:folHlink>
    </a:clrScheme>
    <a:fontScheme name="标准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5">
    <a:dk1>
      <a:srgbClr val="000000"/>
    </a:dk1>
    <a:lt1>
      <a:srgbClr val="FFFFFF"/>
    </a:lt1>
    <a:dk2>
      <a:srgbClr val="B6B6B6"/>
    </a:dk2>
    <a:lt2>
      <a:srgbClr val="D9D9D9"/>
    </a:lt2>
    <a:accent1>
      <a:srgbClr val="7F7E7E"/>
    </a:accent1>
    <a:accent2>
      <a:srgbClr val="515151"/>
    </a:accent2>
    <a:accent3>
      <a:srgbClr val="202F3D"/>
    </a:accent3>
    <a:accent4>
      <a:srgbClr val="214A7B"/>
    </a:accent4>
    <a:accent5>
      <a:srgbClr val="2E85D0"/>
    </a:accent5>
    <a:accent6>
      <a:srgbClr val="D93531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</TotalTime>
  <Words>1075</Words>
  <Application>Microsoft Office PowerPoint</Application>
  <PresentationFormat>全屏显示(16:9)</PresentationFormat>
  <Paragraphs>150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Gill Sans</vt:lpstr>
      <vt:lpstr>Lato Light</vt:lpstr>
      <vt:lpstr>Lato Regular</vt:lpstr>
      <vt:lpstr>Roboto Light</vt:lpstr>
      <vt:lpstr>Roboto Regular</vt:lpstr>
      <vt:lpstr>等线</vt:lpstr>
      <vt:lpstr>微软雅黑</vt:lpstr>
      <vt:lpstr>Arial</vt:lpstr>
      <vt:lpstr>Calibri</vt:lpstr>
      <vt:lpstr>Open Sans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kevin刘匠kevin刘匠</dc:creator>
  <cp:keywords>51PPT模板网</cp:keywords>
  <dc:description>www.51pptmoban.com</dc:description>
  <cp:lastModifiedBy>YANGs</cp:lastModifiedBy>
  <cp:revision>90</cp:revision>
  <dcterms:created xsi:type="dcterms:W3CDTF">2017-05-02T06:39:58Z</dcterms:created>
  <dcterms:modified xsi:type="dcterms:W3CDTF">2021-01-28T12:46:59Z</dcterms:modified>
</cp:coreProperties>
</file>