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79" r:id="rId2"/>
    <p:sldId id="280" r:id="rId3"/>
    <p:sldId id="281" r:id="rId4"/>
    <p:sldId id="267" r:id="rId5"/>
    <p:sldId id="271" r:id="rId6"/>
    <p:sldId id="263" r:id="rId7"/>
    <p:sldId id="258" r:id="rId8"/>
    <p:sldId id="282" r:id="rId9"/>
    <p:sldId id="268" r:id="rId10"/>
    <p:sldId id="260" r:id="rId11"/>
    <p:sldId id="274" r:id="rId12"/>
    <p:sldId id="283" r:id="rId13"/>
    <p:sldId id="265" r:id="rId14"/>
    <p:sldId id="261" r:id="rId15"/>
    <p:sldId id="269" r:id="rId16"/>
    <p:sldId id="272" r:id="rId17"/>
    <p:sldId id="284" r:id="rId18"/>
    <p:sldId id="285" r:id="rId1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6F36"/>
    <a:srgbClr val="70AC2E"/>
    <a:srgbClr val="F1D0E6"/>
    <a:srgbClr val="FF748E"/>
    <a:srgbClr val="99607E"/>
    <a:srgbClr val="E8F5FF"/>
    <a:srgbClr val="548123"/>
    <a:srgbClr val="442323"/>
    <a:srgbClr val="B80808"/>
    <a:srgbClr val="0013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207" autoAdjust="0"/>
  </p:normalViewPr>
  <p:slideViewPr>
    <p:cSldViewPr snapToGrid="0">
      <p:cViewPr varScale="1">
        <p:scale>
          <a:sx n="113" d="100"/>
          <a:sy n="113" d="100"/>
        </p:scale>
        <p:origin x="114" y="5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963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1AF21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9A725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0B84A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添加文本</c:v>
                </c:pt>
                <c:pt idx="1">
                  <c:v>添加文本</c:v>
                </c:pt>
                <c:pt idx="2">
                  <c:v>添加文本</c:v>
                </c:pt>
                <c:pt idx="3">
                  <c:v>添加文本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B4ADB-9868-49C1-B7F1-B2CD799E3C24}" type="datetimeFigureOut">
              <a:rPr lang="zh-CN" altLang="en-US" smtClean="0"/>
              <a:pPr/>
              <a:t>2021/3/25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83422-B43C-4F0B-ABD6-872460AC0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58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758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770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77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335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170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113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068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09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747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32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43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83422-B43C-4F0B-ABD6-872460AC045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14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9EEEB-1019-4A9E-97BB-A7476F61D4F1}" type="datetimeFigureOut">
              <a:rPr lang="zh-CN" altLang="en-US" smtClean="0"/>
              <a:pPr/>
              <a:t>2021/3/25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B8C44-69CF-4D63-820D-1CC258C06ED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9EEEB-1019-4A9E-97BB-A7476F61D4F1}" type="datetimeFigureOut">
              <a:rPr lang="zh-CN" altLang="en-US" smtClean="0"/>
              <a:pPr/>
              <a:t>2021/3/25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B8C44-69CF-4D63-820D-1CC258C06ED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9EEEB-1019-4A9E-97BB-A7476F61D4F1}" type="datetimeFigureOut">
              <a:rPr lang="zh-CN" altLang="en-US" smtClean="0"/>
              <a:pPr/>
              <a:t>2021/3/25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B8C44-69CF-4D63-820D-1CC258C06ED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9EEEB-1019-4A9E-97BB-A7476F61D4F1}" type="datetimeFigureOut">
              <a:rPr lang="zh-CN" altLang="en-US" smtClean="0"/>
              <a:pPr/>
              <a:t>2021/3/25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B8C44-69CF-4D63-820D-1CC258C06ED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9EEEB-1019-4A9E-97BB-A7476F61D4F1}" type="datetimeFigureOut">
              <a:rPr lang="zh-CN" altLang="en-US" smtClean="0"/>
              <a:pPr/>
              <a:t>2021/3/25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B8C44-69CF-4D63-820D-1CC258C06ED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086" y="-743535"/>
            <a:ext cx="2348990" cy="2475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/>
        </p:nvGrpSpPr>
        <p:grpSpPr>
          <a:xfrm>
            <a:off x="0" y="4602483"/>
            <a:ext cx="9144000" cy="541017"/>
            <a:chOff x="-22319223" y="3281937"/>
            <a:chExt cx="31463226" cy="1861563"/>
          </a:xfrm>
        </p:grpSpPr>
        <p:sp>
          <p:nvSpPr>
            <p:cNvPr id="21" name="任意多边形 20"/>
            <p:cNvSpPr/>
            <p:nvPr/>
          </p:nvSpPr>
          <p:spPr>
            <a:xfrm>
              <a:off x="-22319223" y="3281937"/>
              <a:ext cx="31463226" cy="1490404"/>
            </a:xfrm>
            <a:custGeom>
              <a:avLst/>
              <a:gdLst>
                <a:gd name="connsiteX0" fmla="*/ 9144000 w 9144000"/>
                <a:gd name="connsiteY0" fmla="*/ 0 h 1490404"/>
                <a:gd name="connsiteX1" fmla="*/ 9144000 w 9144000"/>
                <a:gd name="connsiteY1" fmla="*/ 1490404 h 1490404"/>
                <a:gd name="connsiteX2" fmla="*/ 0 w 9144000"/>
                <a:gd name="connsiteY2" fmla="*/ 1490404 h 1490404"/>
                <a:gd name="connsiteX3" fmla="*/ 0 w 9144000"/>
                <a:gd name="connsiteY3" fmla="*/ 623281 h 1490404"/>
                <a:gd name="connsiteX4" fmla="*/ 409166 w 9144000"/>
                <a:gd name="connsiteY4" fmla="*/ 568228 h 1490404"/>
                <a:gd name="connsiteX5" fmla="*/ 4467225 w 9144000"/>
                <a:gd name="connsiteY5" fmla="*/ 195004 h 1490404"/>
                <a:gd name="connsiteX6" fmla="*/ 5943600 w 9144000"/>
                <a:gd name="connsiteY6" fmla="*/ 871279 h 1490404"/>
                <a:gd name="connsiteX7" fmla="*/ 8819578 w 9144000"/>
                <a:gd name="connsiteY7" fmla="*/ 112070 h 149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4000" h="1490404">
                  <a:moveTo>
                    <a:pt x="9144000" y="0"/>
                  </a:moveTo>
                  <a:lnTo>
                    <a:pt x="9144000" y="1490404"/>
                  </a:lnTo>
                  <a:lnTo>
                    <a:pt x="0" y="1490404"/>
                  </a:lnTo>
                  <a:lnTo>
                    <a:pt x="0" y="623281"/>
                  </a:lnTo>
                  <a:lnTo>
                    <a:pt x="409166" y="568228"/>
                  </a:lnTo>
                  <a:cubicBezTo>
                    <a:pt x="2023170" y="352663"/>
                    <a:pt x="3558778" y="164445"/>
                    <a:pt x="4467225" y="195004"/>
                  </a:cubicBezTo>
                  <a:cubicBezTo>
                    <a:pt x="5505450" y="229929"/>
                    <a:pt x="5138738" y="912554"/>
                    <a:pt x="5943600" y="871279"/>
                  </a:cubicBezTo>
                  <a:cubicBezTo>
                    <a:pt x="6647855" y="835164"/>
                    <a:pt x="7711269" y="492760"/>
                    <a:pt x="8819578" y="112070"/>
                  </a:cubicBezTo>
                  <a:close/>
                </a:path>
              </a:pathLst>
            </a:custGeom>
            <a:gradFill>
              <a:gsLst>
                <a:gs pos="100000">
                  <a:srgbClr val="70AC2E">
                    <a:alpha val="0"/>
                  </a:srgbClr>
                </a:gs>
                <a:gs pos="38000">
                  <a:srgbClr val="BAD79A">
                    <a:alpha val="59000"/>
                  </a:srgbClr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0" y="3653096"/>
              <a:ext cx="9144000" cy="1490404"/>
            </a:xfrm>
            <a:custGeom>
              <a:avLst/>
              <a:gdLst>
                <a:gd name="connsiteX0" fmla="*/ 9144000 w 9144000"/>
                <a:gd name="connsiteY0" fmla="*/ 0 h 1490404"/>
                <a:gd name="connsiteX1" fmla="*/ 9144000 w 9144000"/>
                <a:gd name="connsiteY1" fmla="*/ 1490404 h 1490404"/>
                <a:gd name="connsiteX2" fmla="*/ 0 w 9144000"/>
                <a:gd name="connsiteY2" fmla="*/ 1490404 h 1490404"/>
                <a:gd name="connsiteX3" fmla="*/ 0 w 9144000"/>
                <a:gd name="connsiteY3" fmla="*/ 623281 h 1490404"/>
                <a:gd name="connsiteX4" fmla="*/ 409166 w 9144000"/>
                <a:gd name="connsiteY4" fmla="*/ 568228 h 1490404"/>
                <a:gd name="connsiteX5" fmla="*/ 4467225 w 9144000"/>
                <a:gd name="connsiteY5" fmla="*/ 195004 h 1490404"/>
                <a:gd name="connsiteX6" fmla="*/ 5943600 w 9144000"/>
                <a:gd name="connsiteY6" fmla="*/ 871279 h 1490404"/>
                <a:gd name="connsiteX7" fmla="*/ 8819578 w 9144000"/>
                <a:gd name="connsiteY7" fmla="*/ 112070 h 149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4000" h="1490404">
                  <a:moveTo>
                    <a:pt x="9144000" y="0"/>
                  </a:moveTo>
                  <a:lnTo>
                    <a:pt x="9144000" y="1490404"/>
                  </a:lnTo>
                  <a:lnTo>
                    <a:pt x="0" y="1490404"/>
                  </a:lnTo>
                  <a:lnTo>
                    <a:pt x="0" y="623281"/>
                  </a:lnTo>
                  <a:lnTo>
                    <a:pt x="409166" y="568228"/>
                  </a:lnTo>
                  <a:cubicBezTo>
                    <a:pt x="2023170" y="352663"/>
                    <a:pt x="3558778" y="164445"/>
                    <a:pt x="4467225" y="195004"/>
                  </a:cubicBezTo>
                  <a:cubicBezTo>
                    <a:pt x="5505450" y="229929"/>
                    <a:pt x="5138738" y="912554"/>
                    <a:pt x="5943600" y="871279"/>
                  </a:cubicBezTo>
                  <a:cubicBezTo>
                    <a:pt x="6647855" y="835164"/>
                    <a:pt x="7711269" y="492760"/>
                    <a:pt x="8819578" y="112070"/>
                  </a:cubicBezTo>
                  <a:close/>
                </a:path>
              </a:pathLst>
            </a:custGeom>
            <a:solidFill>
              <a:srgbClr val="70AC2E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 26"/>
          <p:cNvSpPr/>
          <p:nvPr userDrawn="1"/>
        </p:nvSpPr>
        <p:spPr>
          <a:xfrm>
            <a:off x="1" y="4788736"/>
            <a:ext cx="7183093" cy="354765"/>
          </a:xfrm>
          <a:custGeom>
            <a:avLst/>
            <a:gdLst>
              <a:gd name="connsiteX0" fmla="*/ 0 w 7183093"/>
              <a:gd name="connsiteY0" fmla="*/ 0 h 354765"/>
              <a:gd name="connsiteX1" fmla="*/ 4829175 w 7183093"/>
              <a:gd name="connsiteY1" fmla="*/ 202365 h 354765"/>
              <a:gd name="connsiteX2" fmla="*/ 6800850 w 7183093"/>
              <a:gd name="connsiteY2" fmla="*/ 69015 h 354765"/>
              <a:gd name="connsiteX3" fmla="*/ 7067550 w 7183093"/>
              <a:gd name="connsiteY3" fmla="*/ 59490 h 354765"/>
              <a:gd name="connsiteX4" fmla="*/ 7183093 w 7183093"/>
              <a:gd name="connsiteY4" fmla="*/ 354765 h 354765"/>
              <a:gd name="connsiteX5" fmla="*/ 0 w 7183093"/>
              <a:gd name="connsiteY5" fmla="*/ 354765 h 354765"/>
              <a:gd name="connsiteX6" fmla="*/ 0 w 7183093"/>
              <a:gd name="connsiteY6" fmla="*/ 0 h 35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3093" h="354765">
                <a:moveTo>
                  <a:pt x="0" y="0"/>
                </a:moveTo>
                <a:lnTo>
                  <a:pt x="4829175" y="202365"/>
                </a:lnTo>
                <a:cubicBezTo>
                  <a:pt x="5991225" y="215065"/>
                  <a:pt x="6427788" y="92827"/>
                  <a:pt x="6800850" y="69015"/>
                </a:cubicBezTo>
                <a:lnTo>
                  <a:pt x="7067550" y="59490"/>
                </a:lnTo>
                <a:lnTo>
                  <a:pt x="7183093" y="354765"/>
                </a:lnTo>
                <a:lnTo>
                  <a:pt x="0" y="354765"/>
                </a:lnTo>
                <a:lnTo>
                  <a:pt x="0" y="0"/>
                </a:lnTo>
                <a:close/>
              </a:path>
            </a:pathLst>
          </a:custGeom>
          <a:solidFill>
            <a:srgbClr val="70A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88506" y="221603"/>
            <a:ext cx="143291" cy="447057"/>
          </a:xfrm>
          <a:custGeom>
            <a:avLst/>
            <a:gdLst>
              <a:gd name="connsiteX0" fmla="*/ 481966 w 481966"/>
              <a:gd name="connsiteY0" fmla="*/ 0 h 942317"/>
              <a:gd name="connsiteX1" fmla="*/ 428392 w 481966"/>
              <a:gd name="connsiteY1" fmla="*/ 4306 h 942317"/>
              <a:gd name="connsiteX2" fmla="*/ 10576 w 481966"/>
              <a:gd name="connsiteY2" fmla="*/ 375579 h 942317"/>
              <a:gd name="connsiteX3" fmla="*/ 0 w 481966"/>
              <a:gd name="connsiteY3" fmla="*/ 471159 h 942317"/>
              <a:gd name="connsiteX4" fmla="*/ 10576 w 481966"/>
              <a:gd name="connsiteY4" fmla="*/ 566737 h 942317"/>
              <a:gd name="connsiteX5" fmla="*/ 428392 w 481966"/>
              <a:gd name="connsiteY5" fmla="*/ 938010 h 942317"/>
              <a:gd name="connsiteX6" fmla="*/ 481966 w 481966"/>
              <a:gd name="connsiteY6" fmla="*/ 942317 h 94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966" h="942317">
                <a:moveTo>
                  <a:pt x="481966" y="0"/>
                </a:moveTo>
                <a:lnTo>
                  <a:pt x="428392" y="4306"/>
                </a:lnTo>
                <a:cubicBezTo>
                  <a:pt x="219040" y="38378"/>
                  <a:pt x="53046" y="186481"/>
                  <a:pt x="10576" y="375579"/>
                </a:cubicBezTo>
                <a:lnTo>
                  <a:pt x="0" y="471159"/>
                </a:lnTo>
                <a:lnTo>
                  <a:pt x="10576" y="566737"/>
                </a:lnTo>
                <a:cubicBezTo>
                  <a:pt x="53046" y="755835"/>
                  <a:pt x="219040" y="903939"/>
                  <a:pt x="428392" y="938010"/>
                </a:cubicBezTo>
                <a:lnTo>
                  <a:pt x="481966" y="942317"/>
                </a:lnTo>
                <a:close/>
              </a:path>
            </a:pathLst>
          </a:custGeom>
          <a:gradFill>
            <a:gsLst>
              <a:gs pos="0">
                <a:srgbClr val="7ABC32"/>
              </a:gs>
              <a:gs pos="100000">
                <a:srgbClr val="6C913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7996" y="252644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25197" y="220132"/>
            <a:ext cx="546911" cy="449999"/>
          </a:xfrm>
          <a:custGeom>
            <a:avLst/>
            <a:gdLst>
              <a:gd name="connsiteX0" fmla="*/ 0 w 1957893"/>
              <a:gd name="connsiteY0" fmla="*/ 554018 h 1108038"/>
              <a:gd name="connsiteX1" fmla="*/ 0 w 1957893"/>
              <a:gd name="connsiteY1" fmla="*/ 554019 h 1108038"/>
              <a:gd name="connsiteX2" fmla="*/ 0 w 1957893"/>
              <a:gd name="connsiteY2" fmla="*/ 554019 h 1108038"/>
              <a:gd name="connsiteX3" fmla="*/ 554019 w 1957893"/>
              <a:gd name="connsiteY3" fmla="*/ 0 h 1108038"/>
              <a:gd name="connsiteX4" fmla="*/ 1957893 w 1957893"/>
              <a:gd name="connsiteY4" fmla="*/ 0 h 1108038"/>
              <a:gd name="connsiteX5" fmla="*/ 1957893 w 1957893"/>
              <a:gd name="connsiteY5" fmla="*/ 1108038 h 1108038"/>
              <a:gd name="connsiteX6" fmla="*/ 554019 w 1957893"/>
              <a:gd name="connsiteY6" fmla="*/ 1108037 h 1108038"/>
              <a:gd name="connsiteX7" fmla="*/ 11256 w 1957893"/>
              <a:gd name="connsiteY7" fmla="*/ 665672 h 1108038"/>
              <a:gd name="connsiteX8" fmla="*/ 0 w 1957893"/>
              <a:gd name="connsiteY8" fmla="*/ 554019 h 1108038"/>
              <a:gd name="connsiteX9" fmla="*/ 11256 w 1957893"/>
              <a:gd name="connsiteY9" fmla="*/ 442365 h 1108038"/>
              <a:gd name="connsiteX10" fmla="*/ 554019 w 1957893"/>
              <a:gd name="connsiteY10" fmla="*/ 0 h 11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7893" h="1108038">
                <a:moveTo>
                  <a:pt x="0" y="554018"/>
                </a:moveTo>
                <a:lnTo>
                  <a:pt x="0" y="554019"/>
                </a:lnTo>
                <a:lnTo>
                  <a:pt x="0" y="554019"/>
                </a:lnTo>
                <a:close/>
                <a:moveTo>
                  <a:pt x="554019" y="0"/>
                </a:moveTo>
                <a:lnTo>
                  <a:pt x="1957893" y="0"/>
                </a:lnTo>
                <a:lnTo>
                  <a:pt x="1957893" y="1108038"/>
                </a:lnTo>
                <a:lnTo>
                  <a:pt x="554019" y="1108037"/>
                </a:lnTo>
                <a:cubicBezTo>
                  <a:pt x="286290" y="1108037"/>
                  <a:pt x="62916" y="918129"/>
                  <a:pt x="11256" y="665672"/>
                </a:cubicBezTo>
                <a:lnTo>
                  <a:pt x="0" y="554019"/>
                </a:lnTo>
                <a:lnTo>
                  <a:pt x="11256" y="442365"/>
                </a:lnTo>
                <a:cubicBezTo>
                  <a:pt x="62916" y="189908"/>
                  <a:pt x="286290" y="0"/>
                  <a:pt x="554019" y="0"/>
                </a:cubicBezTo>
                <a:close/>
              </a:path>
            </a:pathLst>
          </a:custGeom>
          <a:gradFill>
            <a:gsLst>
              <a:gs pos="0">
                <a:srgbClr val="70AC2E"/>
              </a:gs>
              <a:gs pos="100000">
                <a:srgbClr val="206F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79671" y="220132"/>
            <a:ext cx="546911" cy="449999"/>
          </a:xfrm>
          <a:custGeom>
            <a:avLst/>
            <a:gdLst>
              <a:gd name="connsiteX0" fmla="*/ 0 w 1957893"/>
              <a:gd name="connsiteY0" fmla="*/ 554018 h 1108038"/>
              <a:gd name="connsiteX1" fmla="*/ 0 w 1957893"/>
              <a:gd name="connsiteY1" fmla="*/ 554019 h 1108038"/>
              <a:gd name="connsiteX2" fmla="*/ 0 w 1957893"/>
              <a:gd name="connsiteY2" fmla="*/ 554019 h 1108038"/>
              <a:gd name="connsiteX3" fmla="*/ 554019 w 1957893"/>
              <a:gd name="connsiteY3" fmla="*/ 0 h 1108038"/>
              <a:gd name="connsiteX4" fmla="*/ 1957893 w 1957893"/>
              <a:gd name="connsiteY4" fmla="*/ 0 h 1108038"/>
              <a:gd name="connsiteX5" fmla="*/ 1957893 w 1957893"/>
              <a:gd name="connsiteY5" fmla="*/ 1108038 h 1108038"/>
              <a:gd name="connsiteX6" fmla="*/ 554019 w 1957893"/>
              <a:gd name="connsiteY6" fmla="*/ 1108037 h 1108038"/>
              <a:gd name="connsiteX7" fmla="*/ 11256 w 1957893"/>
              <a:gd name="connsiteY7" fmla="*/ 665672 h 1108038"/>
              <a:gd name="connsiteX8" fmla="*/ 0 w 1957893"/>
              <a:gd name="connsiteY8" fmla="*/ 554019 h 1108038"/>
              <a:gd name="connsiteX9" fmla="*/ 11256 w 1957893"/>
              <a:gd name="connsiteY9" fmla="*/ 442365 h 1108038"/>
              <a:gd name="connsiteX10" fmla="*/ 554019 w 1957893"/>
              <a:gd name="connsiteY10" fmla="*/ 0 h 11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7893" h="1108038">
                <a:moveTo>
                  <a:pt x="0" y="554018"/>
                </a:moveTo>
                <a:lnTo>
                  <a:pt x="0" y="554019"/>
                </a:lnTo>
                <a:lnTo>
                  <a:pt x="0" y="554019"/>
                </a:lnTo>
                <a:close/>
                <a:moveTo>
                  <a:pt x="554019" y="0"/>
                </a:moveTo>
                <a:lnTo>
                  <a:pt x="1957893" y="0"/>
                </a:lnTo>
                <a:lnTo>
                  <a:pt x="1957893" y="1108038"/>
                </a:lnTo>
                <a:lnTo>
                  <a:pt x="554019" y="1108037"/>
                </a:lnTo>
                <a:cubicBezTo>
                  <a:pt x="286290" y="1108037"/>
                  <a:pt x="62916" y="918129"/>
                  <a:pt x="11256" y="665672"/>
                </a:cubicBezTo>
                <a:lnTo>
                  <a:pt x="0" y="554019"/>
                </a:lnTo>
                <a:lnTo>
                  <a:pt x="11256" y="442365"/>
                </a:lnTo>
                <a:cubicBezTo>
                  <a:pt x="62916" y="189908"/>
                  <a:pt x="286290" y="0"/>
                  <a:pt x="554019" y="0"/>
                </a:cubicBezTo>
                <a:close/>
              </a:path>
            </a:pathLst>
          </a:custGeom>
          <a:gradFill>
            <a:gsLst>
              <a:gs pos="0">
                <a:srgbClr val="70AC2E"/>
              </a:gs>
              <a:gs pos="100000">
                <a:srgbClr val="206F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2362200" y="220133"/>
            <a:ext cx="2126779" cy="449999"/>
          </a:xfrm>
          <a:custGeom>
            <a:avLst/>
            <a:gdLst>
              <a:gd name="connsiteX0" fmla="*/ 0 w 1957893"/>
              <a:gd name="connsiteY0" fmla="*/ 554018 h 1108038"/>
              <a:gd name="connsiteX1" fmla="*/ 0 w 1957893"/>
              <a:gd name="connsiteY1" fmla="*/ 554019 h 1108038"/>
              <a:gd name="connsiteX2" fmla="*/ 0 w 1957893"/>
              <a:gd name="connsiteY2" fmla="*/ 554019 h 1108038"/>
              <a:gd name="connsiteX3" fmla="*/ 554019 w 1957893"/>
              <a:gd name="connsiteY3" fmla="*/ 0 h 1108038"/>
              <a:gd name="connsiteX4" fmla="*/ 1957893 w 1957893"/>
              <a:gd name="connsiteY4" fmla="*/ 0 h 1108038"/>
              <a:gd name="connsiteX5" fmla="*/ 1957893 w 1957893"/>
              <a:gd name="connsiteY5" fmla="*/ 1108038 h 1108038"/>
              <a:gd name="connsiteX6" fmla="*/ 554019 w 1957893"/>
              <a:gd name="connsiteY6" fmla="*/ 1108037 h 1108038"/>
              <a:gd name="connsiteX7" fmla="*/ 11256 w 1957893"/>
              <a:gd name="connsiteY7" fmla="*/ 665672 h 1108038"/>
              <a:gd name="connsiteX8" fmla="*/ 0 w 1957893"/>
              <a:gd name="connsiteY8" fmla="*/ 554019 h 1108038"/>
              <a:gd name="connsiteX9" fmla="*/ 11256 w 1957893"/>
              <a:gd name="connsiteY9" fmla="*/ 442365 h 1108038"/>
              <a:gd name="connsiteX10" fmla="*/ 554019 w 1957893"/>
              <a:gd name="connsiteY10" fmla="*/ 0 h 1108038"/>
              <a:gd name="connsiteX0-1" fmla="*/ 0 w 1957893"/>
              <a:gd name="connsiteY0-2" fmla="*/ 554018 h 1108038"/>
              <a:gd name="connsiteX1-3" fmla="*/ 0 w 1957893"/>
              <a:gd name="connsiteY1-4" fmla="*/ 554019 h 1108038"/>
              <a:gd name="connsiteX2-5" fmla="*/ 0 w 1957893"/>
              <a:gd name="connsiteY2-6" fmla="*/ 554019 h 1108038"/>
              <a:gd name="connsiteX3-7" fmla="*/ 0 w 1957893"/>
              <a:gd name="connsiteY3-8" fmla="*/ 554018 h 1108038"/>
              <a:gd name="connsiteX4-9" fmla="*/ 554019 w 1957893"/>
              <a:gd name="connsiteY4-10" fmla="*/ 0 h 1108038"/>
              <a:gd name="connsiteX5-11" fmla="*/ 1957893 w 1957893"/>
              <a:gd name="connsiteY5-12" fmla="*/ 0 h 1108038"/>
              <a:gd name="connsiteX6-13" fmla="*/ 1957893 w 1957893"/>
              <a:gd name="connsiteY6-14" fmla="*/ 1108038 h 1108038"/>
              <a:gd name="connsiteX7-15" fmla="*/ 554019 w 1957893"/>
              <a:gd name="connsiteY7-16" fmla="*/ 1108037 h 1108038"/>
              <a:gd name="connsiteX8-17" fmla="*/ 11256 w 1957893"/>
              <a:gd name="connsiteY8-18" fmla="*/ 665672 h 1108038"/>
              <a:gd name="connsiteX9-19" fmla="*/ 0 w 1957893"/>
              <a:gd name="connsiteY9-20" fmla="*/ 554019 h 1108038"/>
              <a:gd name="connsiteX10-21" fmla="*/ 152673 w 1957893"/>
              <a:gd name="connsiteY10-22" fmla="*/ 428182 h 1108038"/>
              <a:gd name="connsiteX11" fmla="*/ 554019 w 1957893"/>
              <a:gd name="connsiteY11" fmla="*/ 0 h 1108038"/>
              <a:gd name="connsiteX0-23" fmla="*/ 0 w 1957893"/>
              <a:gd name="connsiteY0-24" fmla="*/ 554018 h 1108038"/>
              <a:gd name="connsiteX1-25" fmla="*/ 0 w 1957893"/>
              <a:gd name="connsiteY1-26" fmla="*/ 554019 h 1108038"/>
              <a:gd name="connsiteX2-27" fmla="*/ 0 w 1957893"/>
              <a:gd name="connsiteY2-28" fmla="*/ 554019 h 1108038"/>
              <a:gd name="connsiteX3-29" fmla="*/ 0 w 1957893"/>
              <a:gd name="connsiteY3-30" fmla="*/ 554018 h 1108038"/>
              <a:gd name="connsiteX4-31" fmla="*/ 554019 w 1957893"/>
              <a:gd name="connsiteY4-32" fmla="*/ 0 h 1108038"/>
              <a:gd name="connsiteX5-33" fmla="*/ 1957893 w 1957893"/>
              <a:gd name="connsiteY5-34" fmla="*/ 0 h 1108038"/>
              <a:gd name="connsiteX6-35" fmla="*/ 1957893 w 1957893"/>
              <a:gd name="connsiteY6-36" fmla="*/ 1108038 h 1108038"/>
              <a:gd name="connsiteX7-37" fmla="*/ 554019 w 1957893"/>
              <a:gd name="connsiteY7-38" fmla="*/ 1108037 h 1108038"/>
              <a:gd name="connsiteX8-39" fmla="*/ 11256 w 1957893"/>
              <a:gd name="connsiteY8-40" fmla="*/ 665672 h 1108038"/>
              <a:gd name="connsiteX9-41" fmla="*/ 141417 w 1957893"/>
              <a:gd name="connsiteY9-42" fmla="*/ 554021 h 1108038"/>
              <a:gd name="connsiteX10-43" fmla="*/ 152673 w 1957893"/>
              <a:gd name="connsiteY10-44" fmla="*/ 428182 h 1108038"/>
              <a:gd name="connsiteX11-45" fmla="*/ 554019 w 1957893"/>
              <a:gd name="connsiteY11-46" fmla="*/ 0 h 1108038"/>
              <a:gd name="connsiteX0-47" fmla="*/ 0 w 1957893"/>
              <a:gd name="connsiteY0-48" fmla="*/ 554018 h 1108038"/>
              <a:gd name="connsiteX1-49" fmla="*/ 0 w 1957893"/>
              <a:gd name="connsiteY1-50" fmla="*/ 554019 h 1108038"/>
              <a:gd name="connsiteX2-51" fmla="*/ 0 w 1957893"/>
              <a:gd name="connsiteY2-52" fmla="*/ 554019 h 1108038"/>
              <a:gd name="connsiteX3-53" fmla="*/ 0 w 1957893"/>
              <a:gd name="connsiteY3-54" fmla="*/ 554018 h 1108038"/>
              <a:gd name="connsiteX4-55" fmla="*/ 554019 w 1957893"/>
              <a:gd name="connsiteY4-56" fmla="*/ 0 h 1108038"/>
              <a:gd name="connsiteX5-57" fmla="*/ 1957893 w 1957893"/>
              <a:gd name="connsiteY5-58" fmla="*/ 0 h 1108038"/>
              <a:gd name="connsiteX6-59" fmla="*/ 1957893 w 1957893"/>
              <a:gd name="connsiteY6-60" fmla="*/ 1108038 h 1108038"/>
              <a:gd name="connsiteX7-61" fmla="*/ 554019 w 1957893"/>
              <a:gd name="connsiteY7-62" fmla="*/ 1108037 h 1108038"/>
              <a:gd name="connsiteX8-63" fmla="*/ 152673 w 1957893"/>
              <a:gd name="connsiteY8-64" fmla="*/ 679852 h 1108038"/>
              <a:gd name="connsiteX9-65" fmla="*/ 141417 w 1957893"/>
              <a:gd name="connsiteY9-66" fmla="*/ 554021 h 1108038"/>
              <a:gd name="connsiteX10-67" fmla="*/ 152673 w 1957893"/>
              <a:gd name="connsiteY10-68" fmla="*/ 428182 h 1108038"/>
              <a:gd name="connsiteX11-69" fmla="*/ 554019 w 1957893"/>
              <a:gd name="connsiteY11-70" fmla="*/ 0 h 1108038"/>
              <a:gd name="connsiteX0-71" fmla="*/ 0 w 1957893"/>
              <a:gd name="connsiteY0-72" fmla="*/ 554018 h 1108038"/>
              <a:gd name="connsiteX1-73" fmla="*/ 0 w 1957893"/>
              <a:gd name="connsiteY1-74" fmla="*/ 554019 h 1108038"/>
              <a:gd name="connsiteX2-75" fmla="*/ 0 w 1957893"/>
              <a:gd name="connsiteY2-76" fmla="*/ 554019 h 1108038"/>
              <a:gd name="connsiteX3-77" fmla="*/ 0 w 1957893"/>
              <a:gd name="connsiteY3-78" fmla="*/ 554018 h 1108038"/>
              <a:gd name="connsiteX4-79" fmla="*/ 554019 w 1957893"/>
              <a:gd name="connsiteY4-80" fmla="*/ 0 h 1108038"/>
              <a:gd name="connsiteX5-81" fmla="*/ 1957893 w 1957893"/>
              <a:gd name="connsiteY5-82" fmla="*/ 0 h 1108038"/>
              <a:gd name="connsiteX6-83" fmla="*/ 1957893 w 1957893"/>
              <a:gd name="connsiteY6-84" fmla="*/ 1108038 h 1108038"/>
              <a:gd name="connsiteX7-85" fmla="*/ 554019 w 1957893"/>
              <a:gd name="connsiteY7-86" fmla="*/ 1108037 h 1108038"/>
              <a:gd name="connsiteX8-87" fmla="*/ 152673 w 1957893"/>
              <a:gd name="connsiteY8-88" fmla="*/ 679852 h 1108038"/>
              <a:gd name="connsiteX9-89" fmla="*/ 141417 w 1957893"/>
              <a:gd name="connsiteY9-90" fmla="*/ 554021 h 1108038"/>
              <a:gd name="connsiteX10-91" fmla="*/ 180957 w 1957893"/>
              <a:gd name="connsiteY10-92" fmla="*/ 428182 h 1108038"/>
              <a:gd name="connsiteX11-93" fmla="*/ 554019 w 1957893"/>
              <a:gd name="connsiteY11-94" fmla="*/ 0 h 1108038"/>
              <a:gd name="connsiteX0-95" fmla="*/ 175358 w 1957893"/>
              <a:gd name="connsiteY0-96" fmla="*/ 483112 h 1108038"/>
              <a:gd name="connsiteX1-97" fmla="*/ 0 w 1957893"/>
              <a:gd name="connsiteY1-98" fmla="*/ 554019 h 1108038"/>
              <a:gd name="connsiteX2-99" fmla="*/ 0 w 1957893"/>
              <a:gd name="connsiteY2-100" fmla="*/ 554019 h 1108038"/>
              <a:gd name="connsiteX3-101" fmla="*/ 175358 w 1957893"/>
              <a:gd name="connsiteY3-102" fmla="*/ 483112 h 1108038"/>
              <a:gd name="connsiteX4-103" fmla="*/ 554019 w 1957893"/>
              <a:gd name="connsiteY4-104" fmla="*/ 0 h 1108038"/>
              <a:gd name="connsiteX5-105" fmla="*/ 1957893 w 1957893"/>
              <a:gd name="connsiteY5-106" fmla="*/ 0 h 1108038"/>
              <a:gd name="connsiteX6-107" fmla="*/ 1957893 w 1957893"/>
              <a:gd name="connsiteY6-108" fmla="*/ 1108038 h 1108038"/>
              <a:gd name="connsiteX7-109" fmla="*/ 554019 w 1957893"/>
              <a:gd name="connsiteY7-110" fmla="*/ 1108037 h 1108038"/>
              <a:gd name="connsiteX8-111" fmla="*/ 152673 w 1957893"/>
              <a:gd name="connsiteY8-112" fmla="*/ 679852 h 1108038"/>
              <a:gd name="connsiteX9-113" fmla="*/ 141417 w 1957893"/>
              <a:gd name="connsiteY9-114" fmla="*/ 554021 h 1108038"/>
              <a:gd name="connsiteX10-115" fmla="*/ 180957 w 1957893"/>
              <a:gd name="connsiteY10-116" fmla="*/ 428182 h 1108038"/>
              <a:gd name="connsiteX11-117" fmla="*/ 554019 w 1957893"/>
              <a:gd name="connsiteY11-118" fmla="*/ 0 h 1108038"/>
              <a:gd name="connsiteX0-119" fmla="*/ 175358 w 1957893"/>
              <a:gd name="connsiteY0-120" fmla="*/ 483112 h 1108038"/>
              <a:gd name="connsiteX1-121" fmla="*/ 0 w 1957893"/>
              <a:gd name="connsiteY1-122" fmla="*/ 554019 h 1108038"/>
              <a:gd name="connsiteX2-123" fmla="*/ 175358 w 1957893"/>
              <a:gd name="connsiteY2-124" fmla="*/ 483112 h 1108038"/>
              <a:gd name="connsiteX3-125" fmla="*/ 554019 w 1957893"/>
              <a:gd name="connsiteY3-126" fmla="*/ 0 h 1108038"/>
              <a:gd name="connsiteX4-127" fmla="*/ 1957893 w 1957893"/>
              <a:gd name="connsiteY4-128" fmla="*/ 0 h 1108038"/>
              <a:gd name="connsiteX5-129" fmla="*/ 1957893 w 1957893"/>
              <a:gd name="connsiteY5-130" fmla="*/ 1108038 h 1108038"/>
              <a:gd name="connsiteX6-131" fmla="*/ 554019 w 1957893"/>
              <a:gd name="connsiteY6-132" fmla="*/ 1108037 h 1108038"/>
              <a:gd name="connsiteX7-133" fmla="*/ 152673 w 1957893"/>
              <a:gd name="connsiteY7-134" fmla="*/ 679852 h 1108038"/>
              <a:gd name="connsiteX8-135" fmla="*/ 141417 w 1957893"/>
              <a:gd name="connsiteY8-136" fmla="*/ 554021 h 1108038"/>
              <a:gd name="connsiteX9-137" fmla="*/ 180957 w 1957893"/>
              <a:gd name="connsiteY9-138" fmla="*/ 428182 h 1108038"/>
              <a:gd name="connsiteX10-139" fmla="*/ 554019 w 1957893"/>
              <a:gd name="connsiteY10-140" fmla="*/ 0 h 1108038"/>
              <a:gd name="connsiteX0-141" fmla="*/ 412602 w 1816476"/>
              <a:gd name="connsiteY0-142" fmla="*/ 0 h 1108038"/>
              <a:gd name="connsiteX1-143" fmla="*/ 1816476 w 1816476"/>
              <a:gd name="connsiteY1-144" fmla="*/ 0 h 1108038"/>
              <a:gd name="connsiteX2-145" fmla="*/ 1816476 w 1816476"/>
              <a:gd name="connsiteY2-146" fmla="*/ 1108038 h 1108038"/>
              <a:gd name="connsiteX3-147" fmla="*/ 412602 w 1816476"/>
              <a:gd name="connsiteY3-148" fmla="*/ 1108037 h 1108038"/>
              <a:gd name="connsiteX4-149" fmla="*/ 11256 w 1816476"/>
              <a:gd name="connsiteY4-150" fmla="*/ 679852 h 1108038"/>
              <a:gd name="connsiteX5-151" fmla="*/ 0 w 1816476"/>
              <a:gd name="connsiteY5-152" fmla="*/ 554021 h 1108038"/>
              <a:gd name="connsiteX6-153" fmla="*/ 39540 w 1816476"/>
              <a:gd name="connsiteY6-154" fmla="*/ 428182 h 1108038"/>
              <a:gd name="connsiteX7-155" fmla="*/ 412602 w 1816476"/>
              <a:gd name="connsiteY7-156" fmla="*/ 0 h 1108038"/>
              <a:gd name="connsiteX0-157" fmla="*/ 412602 w 1816476"/>
              <a:gd name="connsiteY0-158" fmla="*/ 0 h 1108038"/>
              <a:gd name="connsiteX1-159" fmla="*/ 1816476 w 1816476"/>
              <a:gd name="connsiteY1-160" fmla="*/ 0 h 1108038"/>
              <a:gd name="connsiteX2-161" fmla="*/ 1816476 w 1816476"/>
              <a:gd name="connsiteY2-162" fmla="*/ 1108038 h 1108038"/>
              <a:gd name="connsiteX3-163" fmla="*/ 412602 w 1816476"/>
              <a:gd name="connsiteY3-164" fmla="*/ 1108037 h 1108038"/>
              <a:gd name="connsiteX4-165" fmla="*/ 11256 w 1816476"/>
              <a:gd name="connsiteY4-166" fmla="*/ 679852 h 1108038"/>
              <a:gd name="connsiteX5-167" fmla="*/ 0 w 1816476"/>
              <a:gd name="connsiteY5-168" fmla="*/ 554021 h 1108038"/>
              <a:gd name="connsiteX6-169" fmla="*/ 412602 w 1816476"/>
              <a:gd name="connsiteY6-170" fmla="*/ 0 h 1108038"/>
              <a:gd name="connsiteX0-171" fmla="*/ 401346 w 1805220"/>
              <a:gd name="connsiteY0-172" fmla="*/ 0 h 1108038"/>
              <a:gd name="connsiteX1-173" fmla="*/ 1805220 w 1805220"/>
              <a:gd name="connsiteY1-174" fmla="*/ 0 h 1108038"/>
              <a:gd name="connsiteX2-175" fmla="*/ 1805220 w 1805220"/>
              <a:gd name="connsiteY2-176" fmla="*/ 1108038 h 1108038"/>
              <a:gd name="connsiteX3-177" fmla="*/ 401346 w 1805220"/>
              <a:gd name="connsiteY3-178" fmla="*/ 1108037 h 1108038"/>
              <a:gd name="connsiteX4-179" fmla="*/ 0 w 1805220"/>
              <a:gd name="connsiteY4-180" fmla="*/ 679852 h 1108038"/>
              <a:gd name="connsiteX5-181" fmla="*/ 401346 w 1805220"/>
              <a:gd name="connsiteY5-182" fmla="*/ 0 h 1108038"/>
              <a:gd name="connsiteX0-183" fmla="*/ 175484 w 1579358"/>
              <a:gd name="connsiteY0-184" fmla="*/ 0 h 1108038"/>
              <a:gd name="connsiteX1-185" fmla="*/ 1579358 w 1579358"/>
              <a:gd name="connsiteY1-186" fmla="*/ 0 h 1108038"/>
              <a:gd name="connsiteX2-187" fmla="*/ 1579358 w 1579358"/>
              <a:gd name="connsiteY2-188" fmla="*/ 1108038 h 1108038"/>
              <a:gd name="connsiteX3-189" fmla="*/ 175484 w 1579358"/>
              <a:gd name="connsiteY3-190" fmla="*/ 1108037 h 1108038"/>
              <a:gd name="connsiteX4-191" fmla="*/ 175484 w 1579358"/>
              <a:gd name="connsiteY4-192" fmla="*/ 0 h 1108038"/>
              <a:gd name="connsiteX0-193" fmla="*/ 169378 w 1573252"/>
              <a:gd name="connsiteY0-194" fmla="*/ 0 h 1108038"/>
              <a:gd name="connsiteX1-195" fmla="*/ 1573252 w 1573252"/>
              <a:gd name="connsiteY1-196" fmla="*/ 0 h 1108038"/>
              <a:gd name="connsiteX2-197" fmla="*/ 1573252 w 1573252"/>
              <a:gd name="connsiteY2-198" fmla="*/ 1108038 h 1108038"/>
              <a:gd name="connsiteX3-199" fmla="*/ 169378 w 1573252"/>
              <a:gd name="connsiteY3-200" fmla="*/ 1108037 h 1108038"/>
              <a:gd name="connsiteX4-201" fmla="*/ 169378 w 1573252"/>
              <a:gd name="connsiteY4-202" fmla="*/ 0 h 1108038"/>
              <a:gd name="connsiteX0-203" fmla="*/ 157058 w 1560932"/>
              <a:gd name="connsiteY0-204" fmla="*/ 0 h 1108038"/>
              <a:gd name="connsiteX1-205" fmla="*/ 1560932 w 1560932"/>
              <a:gd name="connsiteY1-206" fmla="*/ 0 h 1108038"/>
              <a:gd name="connsiteX2-207" fmla="*/ 1560932 w 1560932"/>
              <a:gd name="connsiteY2-208" fmla="*/ 1108038 h 1108038"/>
              <a:gd name="connsiteX3-209" fmla="*/ 157058 w 1560932"/>
              <a:gd name="connsiteY3-210" fmla="*/ 1108037 h 1108038"/>
              <a:gd name="connsiteX4-211" fmla="*/ 157058 w 1560932"/>
              <a:gd name="connsiteY4-212" fmla="*/ 0 h 1108038"/>
              <a:gd name="connsiteX0-213" fmla="*/ 144739 w 1548613"/>
              <a:gd name="connsiteY0-214" fmla="*/ 0 h 1108038"/>
              <a:gd name="connsiteX1-215" fmla="*/ 1548613 w 1548613"/>
              <a:gd name="connsiteY1-216" fmla="*/ 0 h 1108038"/>
              <a:gd name="connsiteX2-217" fmla="*/ 1548613 w 1548613"/>
              <a:gd name="connsiteY2-218" fmla="*/ 1108038 h 1108038"/>
              <a:gd name="connsiteX3-219" fmla="*/ 144739 w 1548613"/>
              <a:gd name="connsiteY3-220" fmla="*/ 1108037 h 1108038"/>
              <a:gd name="connsiteX4-221" fmla="*/ 144739 w 1548613"/>
              <a:gd name="connsiteY4-222" fmla="*/ 0 h 1108038"/>
              <a:gd name="connsiteX0-223" fmla="*/ 133627 w 1537501"/>
              <a:gd name="connsiteY0-224" fmla="*/ 0 h 1108038"/>
              <a:gd name="connsiteX1-225" fmla="*/ 1537501 w 1537501"/>
              <a:gd name="connsiteY1-226" fmla="*/ 0 h 1108038"/>
              <a:gd name="connsiteX2-227" fmla="*/ 1537501 w 1537501"/>
              <a:gd name="connsiteY2-228" fmla="*/ 1108038 h 1108038"/>
              <a:gd name="connsiteX3-229" fmla="*/ 133627 w 1537501"/>
              <a:gd name="connsiteY3-230" fmla="*/ 1108037 h 1108038"/>
              <a:gd name="connsiteX4-231" fmla="*/ 133627 w 1537501"/>
              <a:gd name="connsiteY4-232" fmla="*/ 0 h 1108038"/>
              <a:gd name="connsiteX0-233" fmla="*/ 114338 w 1518212"/>
              <a:gd name="connsiteY0-234" fmla="*/ 0 h 1108038"/>
              <a:gd name="connsiteX1-235" fmla="*/ 1518212 w 1518212"/>
              <a:gd name="connsiteY1-236" fmla="*/ 0 h 1108038"/>
              <a:gd name="connsiteX2-237" fmla="*/ 1518212 w 1518212"/>
              <a:gd name="connsiteY2-238" fmla="*/ 1108038 h 1108038"/>
              <a:gd name="connsiteX3-239" fmla="*/ 114338 w 1518212"/>
              <a:gd name="connsiteY3-240" fmla="*/ 1108037 h 1108038"/>
              <a:gd name="connsiteX4-241" fmla="*/ 114338 w 1518212"/>
              <a:gd name="connsiteY4-242" fmla="*/ 0 h 1108038"/>
              <a:gd name="connsiteX0-243" fmla="*/ 126267 w 1530141"/>
              <a:gd name="connsiteY0-244" fmla="*/ 0 h 1108038"/>
              <a:gd name="connsiteX1-245" fmla="*/ 1530141 w 1530141"/>
              <a:gd name="connsiteY1-246" fmla="*/ 0 h 1108038"/>
              <a:gd name="connsiteX2-247" fmla="*/ 1530141 w 1530141"/>
              <a:gd name="connsiteY2-248" fmla="*/ 1108038 h 1108038"/>
              <a:gd name="connsiteX3-249" fmla="*/ 126267 w 1530141"/>
              <a:gd name="connsiteY3-250" fmla="*/ 1108037 h 1108038"/>
              <a:gd name="connsiteX4-251" fmla="*/ 126267 w 1530141"/>
              <a:gd name="connsiteY4-252" fmla="*/ 0 h 1108038"/>
              <a:gd name="connsiteX0-253" fmla="*/ 124271 w 1528145"/>
              <a:gd name="connsiteY0-254" fmla="*/ 0 h 1108038"/>
              <a:gd name="connsiteX1-255" fmla="*/ 1528145 w 1528145"/>
              <a:gd name="connsiteY1-256" fmla="*/ 0 h 1108038"/>
              <a:gd name="connsiteX2-257" fmla="*/ 1528145 w 1528145"/>
              <a:gd name="connsiteY2-258" fmla="*/ 1108038 h 1108038"/>
              <a:gd name="connsiteX3-259" fmla="*/ 124271 w 1528145"/>
              <a:gd name="connsiteY3-260" fmla="*/ 1108037 h 1108038"/>
              <a:gd name="connsiteX4-261" fmla="*/ 124271 w 1528145"/>
              <a:gd name="connsiteY4-262" fmla="*/ 0 h 1108038"/>
              <a:gd name="connsiteX0-263" fmla="*/ 121820 w 1525694"/>
              <a:gd name="connsiteY0-264" fmla="*/ 0 h 1108038"/>
              <a:gd name="connsiteX1-265" fmla="*/ 1525694 w 1525694"/>
              <a:gd name="connsiteY1-266" fmla="*/ 0 h 1108038"/>
              <a:gd name="connsiteX2-267" fmla="*/ 1525694 w 1525694"/>
              <a:gd name="connsiteY2-268" fmla="*/ 1108038 h 1108038"/>
              <a:gd name="connsiteX3-269" fmla="*/ 121820 w 1525694"/>
              <a:gd name="connsiteY3-270" fmla="*/ 1108037 h 1108038"/>
              <a:gd name="connsiteX4-271" fmla="*/ 121820 w 1525694"/>
              <a:gd name="connsiteY4-272" fmla="*/ 0 h 1108038"/>
              <a:gd name="connsiteX0-273" fmla="*/ 122631 w 1526505"/>
              <a:gd name="connsiteY0-274" fmla="*/ 0 h 1108038"/>
              <a:gd name="connsiteX1-275" fmla="*/ 1526505 w 1526505"/>
              <a:gd name="connsiteY1-276" fmla="*/ 0 h 1108038"/>
              <a:gd name="connsiteX2-277" fmla="*/ 1526505 w 1526505"/>
              <a:gd name="connsiteY2-278" fmla="*/ 1108038 h 1108038"/>
              <a:gd name="connsiteX3-279" fmla="*/ 122631 w 1526505"/>
              <a:gd name="connsiteY3-280" fmla="*/ 1108037 h 1108038"/>
              <a:gd name="connsiteX4-281" fmla="*/ 122631 w 1526505"/>
              <a:gd name="connsiteY4-282" fmla="*/ 0 h 11080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26505" h="1108038">
                <a:moveTo>
                  <a:pt x="122631" y="0"/>
                </a:moveTo>
                <a:lnTo>
                  <a:pt x="1526505" y="0"/>
                </a:lnTo>
                <a:lnTo>
                  <a:pt x="1526505" y="1108038"/>
                </a:lnTo>
                <a:lnTo>
                  <a:pt x="122631" y="1108037"/>
                </a:lnTo>
                <a:cubicBezTo>
                  <a:pt x="-73587" y="920274"/>
                  <a:pt x="-4566" y="41633"/>
                  <a:pt x="122631" y="0"/>
                </a:cubicBezTo>
                <a:close/>
              </a:path>
            </a:pathLst>
          </a:custGeom>
          <a:gradFill>
            <a:gsLst>
              <a:gs pos="57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5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1230795" y="220133"/>
            <a:ext cx="2126779" cy="449999"/>
          </a:xfrm>
          <a:custGeom>
            <a:avLst/>
            <a:gdLst>
              <a:gd name="connsiteX0" fmla="*/ 0 w 1957893"/>
              <a:gd name="connsiteY0" fmla="*/ 554018 h 1108038"/>
              <a:gd name="connsiteX1" fmla="*/ 0 w 1957893"/>
              <a:gd name="connsiteY1" fmla="*/ 554019 h 1108038"/>
              <a:gd name="connsiteX2" fmla="*/ 0 w 1957893"/>
              <a:gd name="connsiteY2" fmla="*/ 554019 h 1108038"/>
              <a:gd name="connsiteX3" fmla="*/ 554019 w 1957893"/>
              <a:gd name="connsiteY3" fmla="*/ 0 h 1108038"/>
              <a:gd name="connsiteX4" fmla="*/ 1957893 w 1957893"/>
              <a:gd name="connsiteY4" fmla="*/ 0 h 1108038"/>
              <a:gd name="connsiteX5" fmla="*/ 1957893 w 1957893"/>
              <a:gd name="connsiteY5" fmla="*/ 1108038 h 1108038"/>
              <a:gd name="connsiteX6" fmla="*/ 554019 w 1957893"/>
              <a:gd name="connsiteY6" fmla="*/ 1108037 h 1108038"/>
              <a:gd name="connsiteX7" fmla="*/ 11256 w 1957893"/>
              <a:gd name="connsiteY7" fmla="*/ 665672 h 1108038"/>
              <a:gd name="connsiteX8" fmla="*/ 0 w 1957893"/>
              <a:gd name="connsiteY8" fmla="*/ 554019 h 1108038"/>
              <a:gd name="connsiteX9" fmla="*/ 11256 w 1957893"/>
              <a:gd name="connsiteY9" fmla="*/ 442365 h 1108038"/>
              <a:gd name="connsiteX10" fmla="*/ 554019 w 1957893"/>
              <a:gd name="connsiteY10" fmla="*/ 0 h 1108038"/>
              <a:gd name="connsiteX0-1" fmla="*/ 0 w 1957893"/>
              <a:gd name="connsiteY0-2" fmla="*/ 554018 h 1108038"/>
              <a:gd name="connsiteX1-3" fmla="*/ 0 w 1957893"/>
              <a:gd name="connsiteY1-4" fmla="*/ 554019 h 1108038"/>
              <a:gd name="connsiteX2-5" fmla="*/ 0 w 1957893"/>
              <a:gd name="connsiteY2-6" fmla="*/ 554019 h 1108038"/>
              <a:gd name="connsiteX3-7" fmla="*/ 0 w 1957893"/>
              <a:gd name="connsiteY3-8" fmla="*/ 554018 h 1108038"/>
              <a:gd name="connsiteX4-9" fmla="*/ 554019 w 1957893"/>
              <a:gd name="connsiteY4-10" fmla="*/ 0 h 1108038"/>
              <a:gd name="connsiteX5-11" fmla="*/ 1957893 w 1957893"/>
              <a:gd name="connsiteY5-12" fmla="*/ 0 h 1108038"/>
              <a:gd name="connsiteX6-13" fmla="*/ 1957893 w 1957893"/>
              <a:gd name="connsiteY6-14" fmla="*/ 1108038 h 1108038"/>
              <a:gd name="connsiteX7-15" fmla="*/ 554019 w 1957893"/>
              <a:gd name="connsiteY7-16" fmla="*/ 1108037 h 1108038"/>
              <a:gd name="connsiteX8-17" fmla="*/ 11256 w 1957893"/>
              <a:gd name="connsiteY8-18" fmla="*/ 665672 h 1108038"/>
              <a:gd name="connsiteX9-19" fmla="*/ 0 w 1957893"/>
              <a:gd name="connsiteY9-20" fmla="*/ 554019 h 1108038"/>
              <a:gd name="connsiteX10-21" fmla="*/ 152673 w 1957893"/>
              <a:gd name="connsiteY10-22" fmla="*/ 428182 h 1108038"/>
              <a:gd name="connsiteX11" fmla="*/ 554019 w 1957893"/>
              <a:gd name="connsiteY11" fmla="*/ 0 h 1108038"/>
              <a:gd name="connsiteX0-23" fmla="*/ 0 w 1957893"/>
              <a:gd name="connsiteY0-24" fmla="*/ 554018 h 1108038"/>
              <a:gd name="connsiteX1-25" fmla="*/ 0 w 1957893"/>
              <a:gd name="connsiteY1-26" fmla="*/ 554019 h 1108038"/>
              <a:gd name="connsiteX2-27" fmla="*/ 0 w 1957893"/>
              <a:gd name="connsiteY2-28" fmla="*/ 554019 h 1108038"/>
              <a:gd name="connsiteX3-29" fmla="*/ 0 w 1957893"/>
              <a:gd name="connsiteY3-30" fmla="*/ 554018 h 1108038"/>
              <a:gd name="connsiteX4-31" fmla="*/ 554019 w 1957893"/>
              <a:gd name="connsiteY4-32" fmla="*/ 0 h 1108038"/>
              <a:gd name="connsiteX5-33" fmla="*/ 1957893 w 1957893"/>
              <a:gd name="connsiteY5-34" fmla="*/ 0 h 1108038"/>
              <a:gd name="connsiteX6-35" fmla="*/ 1957893 w 1957893"/>
              <a:gd name="connsiteY6-36" fmla="*/ 1108038 h 1108038"/>
              <a:gd name="connsiteX7-37" fmla="*/ 554019 w 1957893"/>
              <a:gd name="connsiteY7-38" fmla="*/ 1108037 h 1108038"/>
              <a:gd name="connsiteX8-39" fmla="*/ 11256 w 1957893"/>
              <a:gd name="connsiteY8-40" fmla="*/ 665672 h 1108038"/>
              <a:gd name="connsiteX9-41" fmla="*/ 141417 w 1957893"/>
              <a:gd name="connsiteY9-42" fmla="*/ 554021 h 1108038"/>
              <a:gd name="connsiteX10-43" fmla="*/ 152673 w 1957893"/>
              <a:gd name="connsiteY10-44" fmla="*/ 428182 h 1108038"/>
              <a:gd name="connsiteX11-45" fmla="*/ 554019 w 1957893"/>
              <a:gd name="connsiteY11-46" fmla="*/ 0 h 1108038"/>
              <a:gd name="connsiteX0-47" fmla="*/ 0 w 1957893"/>
              <a:gd name="connsiteY0-48" fmla="*/ 554018 h 1108038"/>
              <a:gd name="connsiteX1-49" fmla="*/ 0 w 1957893"/>
              <a:gd name="connsiteY1-50" fmla="*/ 554019 h 1108038"/>
              <a:gd name="connsiteX2-51" fmla="*/ 0 w 1957893"/>
              <a:gd name="connsiteY2-52" fmla="*/ 554019 h 1108038"/>
              <a:gd name="connsiteX3-53" fmla="*/ 0 w 1957893"/>
              <a:gd name="connsiteY3-54" fmla="*/ 554018 h 1108038"/>
              <a:gd name="connsiteX4-55" fmla="*/ 554019 w 1957893"/>
              <a:gd name="connsiteY4-56" fmla="*/ 0 h 1108038"/>
              <a:gd name="connsiteX5-57" fmla="*/ 1957893 w 1957893"/>
              <a:gd name="connsiteY5-58" fmla="*/ 0 h 1108038"/>
              <a:gd name="connsiteX6-59" fmla="*/ 1957893 w 1957893"/>
              <a:gd name="connsiteY6-60" fmla="*/ 1108038 h 1108038"/>
              <a:gd name="connsiteX7-61" fmla="*/ 554019 w 1957893"/>
              <a:gd name="connsiteY7-62" fmla="*/ 1108037 h 1108038"/>
              <a:gd name="connsiteX8-63" fmla="*/ 152673 w 1957893"/>
              <a:gd name="connsiteY8-64" fmla="*/ 679852 h 1108038"/>
              <a:gd name="connsiteX9-65" fmla="*/ 141417 w 1957893"/>
              <a:gd name="connsiteY9-66" fmla="*/ 554021 h 1108038"/>
              <a:gd name="connsiteX10-67" fmla="*/ 152673 w 1957893"/>
              <a:gd name="connsiteY10-68" fmla="*/ 428182 h 1108038"/>
              <a:gd name="connsiteX11-69" fmla="*/ 554019 w 1957893"/>
              <a:gd name="connsiteY11-70" fmla="*/ 0 h 1108038"/>
              <a:gd name="connsiteX0-71" fmla="*/ 0 w 1957893"/>
              <a:gd name="connsiteY0-72" fmla="*/ 554018 h 1108038"/>
              <a:gd name="connsiteX1-73" fmla="*/ 0 w 1957893"/>
              <a:gd name="connsiteY1-74" fmla="*/ 554019 h 1108038"/>
              <a:gd name="connsiteX2-75" fmla="*/ 0 w 1957893"/>
              <a:gd name="connsiteY2-76" fmla="*/ 554019 h 1108038"/>
              <a:gd name="connsiteX3-77" fmla="*/ 0 w 1957893"/>
              <a:gd name="connsiteY3-78" fmla="*/ 554018 h 1108038"/>
              <a:gd name="connsiteX4-79" fmla="*/ 554019 w 1957893"/>
              <a:gd name="connsiteY4-80" fmla="*/ 0 h 1108038"/>
              <a:gd name="connsiteX5-81" fmla="*/ 1957893 w 1957893"/>
              <a:gd name="connsiteY5-82" fmla="*/ 0 h 1108038"/>
              <a:gd name="connsiteX6-83" fmla="*/ 1957893 w 1957893"/>
              <a:gd name="connsiteY6-84" fmla="*/ 1108038 h 1108038"/>
              <a:gd name="connsiteX7-85" fmla="*/ 554019 w 1957893"/>
              <a:gd name="connsiteY7-86" fmla="*/ 1108037 h 1108038"/>
              <a:gd name="connsiteX8-87" fmla="*/ 152673 w 1957893"/>
              <a:gd name="connsiteY8-88" fmla="*/ 679852 h 1108038"/>
              <a:gd name="connsiteX9-89" fmla="*/ 141417 w 1957893"/>
              <a:gd name="connsiteY9-90" fmla="*/ 554021 h 1108038"/>
              <a:gd name="connsiteX10-91" fmla="*/ 180957 w 1957893"/>
              <a:gd name="connsiteY10-92" fmla="*/ 428182 h 1108038"/>
              <a:gd name="connsiteX11-93" fmla="*/ 554019 w 1957893"/>
              <a:gd name="connsiteY11-94" fmla="*/ 0 h 1108038"/>
              <a:gd name="connsiteX0-95" fmla="*/ 175358 w 1957893"/>
              <a:gd name="connsiteY0-96" fmla="*/ 483112 h 1108038"/>
              <a:gd name="connsiteX1-97" fmla="*/ 0 w 1957893"/>
              <a:gd name="connsiteY1-98" fmla="*/ 554019 h 1108038"/>
              <a:gd name="connsiteX2-99" fmla="*/ 0 w 1957893"/>
              <a:gd name="connsiteY2-100" fmla="*/ 554019 h 1108038"/>
              <a:gd name="connsiteX3-101" fmla="*/ 175358 w 1957893"/>
              <a:gd name="connsiteY3-102" fmla="*/ 483112 h 1108038"/>
              <a:gd name="connsiteX4-103" fmla="*/ 554019 w 1957893"/>
              <a:gd name="connsiteY4-104" fmla="*/ 0 h 1108038"/>
              <a:gd name="connsiteX5-105" fmla="*/ 1957893 w 1957893"/>
              <a:gd name="connsiteY5-106" fmla="*/ 0 h 1108038"/>
              <a:gd name="connsiteX6-107" fmla="*/ 1957893 w 1957893"/>
              <a:gd name="connsiteY6-108" fmla="*/ 1108038 h 1108038"/>
              <a:gd name="connsiteX7-109" fmla="*/ 554019 w 1957893"/>
              <a:gd name="connsiteY7-110" fmla="*/ 1108037 h 1108038"/>
              <a:gd name="connsiteX8-111" fmla="*/ 152673 w 1957893"/>
              <a:gd name="connsiteY8-112" fmla="*/ 679852 h 1108038"/>
              <a:gd name="connsiteX9-113" fmla="*/ 141417 w 1957893"/>
              <a:gd name="connsiteY9-114" fmla="*/ 554021 h 1108038"/>
              <a:gd name="connsiteX10-115" fmla="*/ 180957 w 1957893"/>
              <a:gd name="connsiteY10-116" fmla="*/ 428182 h 1108038"/>
              <a:gd name="connsiteX11-117" fmla="*/ 554019 w 1957893"/>
              <a:gd name="connsiteY11-118" fmla="*/ 0 h 1108038"/>
              <a:gd name="connsiteX0-119" fmla="*/ 175358 w 1957893"/>
              <a:gd name="connsiteY0-120" fmla="*/ 483112 h 1108038"/>
              <a:gd name="connsiteX1-121" fmla="*/ 0 w 1957893"/>
              <a:gd name="connsiteY1-122" fmla="*/ 554019 h 1108038"/>
              <a:gd name="connsiteX2-123" fmla="*/ 175358 w 1957893"/>
              <a:gd name="connsiteY2-124" fmla="*/ 483112 h 1108038"/>
              <a:gd name="connsiteX3-125" fmla="*/ 554019 w 1957893"/>
              <a:gd name="connsiteY3-126" fmla="*/ 0 h 1108038"/>
              <a:gd name="connsiteX4-127" fmla="*/ 1957893 w 1957893"/>
              <a:gd name="connsiteY4-128" fmla="*/ 0 h 1108038"/>
              <a:gd name="connsiteX5-129" fmla="*/ 1957893 w 1957893"/>
              <a:gd name="connsiteY5-130" fmla="*/ 1108038 h 1108038"/>
              <a:gd name="connsiteX6-131" fmla="*/ 554019 w 1957893"/>
              <a:gd name="connsiteY6-132" fmla="*/ 1108037 h 1108038"/>
              <a:gd name="connsiteX7-133" fmla="*/ 152673 w 1957893"/>
              <a:gd name="connsiteY7-134" fmla="*/ 679852 h 1108038"/>
              <a:gd name="connsiteX8-135" fmla="*/ 141417 w 1957893"/>
              <a:gd name="connsiteY8-136" fmla="*/ 554021 h 1108038"/>
              <a:gd name="connsiteX9-137" fmla="*/ 180957 w 1957893"/>
              <a:gd name="connsiteY9-138" fmla="*/ 428182 h 1108038"/>
              <a:gd name="connsiteX10-139" fmla="*/ 554019 w 1957893"/>
              <a:gd name="connsiteY10-140" fmla="*/ 0 h 1108038"/>
              <a:gd name="connsiteX0-141" fmla="*/ 412602 w 1816476"/>
              <a:gd name="connsiteY0-142" fmla="*/ 0 h 1108038"/>
              <a:gd name="connsiteX1-143" fmla="*/ 1816476 w 1816476"/>
              <a:gd name="connsiteY1-144" fmla="*/ 0 h 1108038"/>
              <a:gd name="connsiteX2-145" fmla="*/ 1816476 w 1816476"/>
              <a:gd name="connsiteY2-146" fmla="*/ 1108038 h 1108038"/>
              <a:gd name="connsiteX3-147" fmla="*/ 412602 w 1816476"/>
              <a:gd name="connsiteY3-148" fmla="*/ 1108037 h 1108038"/>
              <a:gd name="connsiteX4-149" fmla="*/ 11256 w 1816476"/>
              <a:gd name="connsiteY4-150" fmla="*/ 679852 h 1108038"/>
              <a:gd name="connsiteX5-151" fmla="*/ 0 w 1816476"/>
              <a:gd name="connsiteY5-152" fmla="*/ 554021 h 1108038"/>
              <a:gd name="connsiteX6-153" fmla="*/ 39540 w 1816476"/>
              <a:gd name="connsiteY6-154" fmla="*/ 428182 h 1108038"/>
              <a:gd name="connsiteX7-155" fmla="*/ 412602 w 1816476"/>
              <a:gd name="connsiteY7-156" fmla="*/ 0 h 1108038"/>
              <a:gd name="connsiteX0-157" fmla="*/ 412602 w 1816476"/>
              <a:gd name="connsiteY0-158" fmla="*/ 0 h 1108038"/>
              <a:gd name="connsiteX1-159" fmla="*/ 1816476 w 1816476"/>
              <a:gd name="connsiteY1-160" fmla="*/ 0 h 1108038"/>
              <a:gd name="connsiteX2-161" fmla="*/ 1816476 w 1816476"/>
              <a:gd name="connsiteY2-162" fmla="*/ 1108038 h 1108038"/>
              <a:gd name="connsiteX3-163" fmla="*/ 412602 w 1816476"/>
              <a:gd name="connsiteY3-164" fmla="*/ 1108037 h 1108038"/>
              <a:gd name="connsiteX4-165" fmla="*/ 11256 w 1816476"/>
              <a:gd name="connsiteY4-166" fmla="*/ 679852 h 1108038"/>
              <a:gd name="connsiteX5-167" fmla="*/ 0 w 1816476"/>
              <a:gd name="connsiteY5-168" fmla="*/ 554021 h 1108038"/>
              <a:gd name="connsiteX6-169" fmla="*/ 412602 w 1816476"/>
              <a:gd name="connsiteY6-170" fmla="*/ 0 h 1108038"/>
              <a:gd name="connsiteX0-171" fmla="*/ 401346 w 1805220"/>
              <a:gd name="connsiteY0-172" fmla="*/ 0 h 1108038"/>
              <a:gd name="connsiteX1-173" fmla="*/ 1805220 w 1805220"/>
              <a:gd name="connsiteY1-174" fmla="*/ 0 h 1108038"/>
              <a:gd name="connsiteX2-175" fmla="*/ 1805220 w 1805220"/>
              <a:gd name="connsiteY2-176" fmla="*/ 1108038 h 1108038"/>
              <a:gd name="connsiteX3-177" fmla="*/ 401346 w 1805220"/>
              <a:gd name="connsiteY3-178" fmla="*/ 1108037 h 1108038"/>
              <a:gd name="connsiteX4-179" fmla="*/ 0 w 1805220"/>
              <a:gd name="connsiteY4-180" fmla="*/ 679852 h 1108038"/>
              <a:gd name="connsiteX5-181" fmla="*/ 401346 w 1805220"/>
              <a:gd name="connsiteY5-182" fmla="*/ 0 h 1108038"/>
              <a:gd name="connsiteX0-183" fmla="*/ 175484 w 1579358"/>
              <a:gd name="connsiteY0-184" fmla="*/ 0 h 1108038"/>
              <a:gd name="connsiteX1-185" fmla="*/ 1579358 w 1579358"/>
              <a:gd name="connsiteY1-186" fmla="*/ 0 h 1108038"/>
              <a:gd name="connsiteX2-187" fmla="*/ 1579358 w 1579358"/>
              <a:gd name="connsiteY2-188" fmla="*/ 1108038 h 1108038"/>
              <a:gd name="connsiteX3-189" fmla="*/ 175484 w 1579358"/>
              <a:gd name="connsiteY3-190" fmla="*/ 1108037 h 1108038"/>
              <a:gd name="connsiteX4-191" fmla="*/ 175484 w 1579358"/>
              <a:gd name="connsiteY4-192" fmla="*/ 0 h 1108038"/>
              <a:gd name="connsiteX0-193" fmla="*/ 169378 w 1573252"/>
              <a:gd name="connsiteY0-194" fmla="*/ 0 h 1108038"/>
              <a:gd name="connsiteX1-195" fmla="*/ 1573252 w 1573252"/>
              <a:gd name="connsiteY1-196" fmla="*/ 0 h 1108038"/>
              <a:gd name="connsiteX2-197" fmla="*/ 1573252 w 1573252"/>
              <a:gd name="connsiteY2-198" fmla="*/ 1108038 h 1108038"/>
              <a:gd name="connsiteX3-199" fmla="*/ 169378 w 1573252"/>
              <a:gd name="connsiteY3-200" fmla="*/ 1108037 h 1108038"/>
              <a:gd name="connsiteX4-201" fmla="*/ 169378 w 1573252"/>
              <a:gd name="connsiteY4-202" fmla="*/ 0 h 1108038"/>
              <a:gd name="connsiteX0-203" fmla="*/ 157058 w 1560932"/>
              <a:gd name="connsiteY0-204" fmla="*/ 0 h 1108038"/>
              <a:gd name="connsiteX1-205" fmla="*/ 1560932 w 1560932"/>
              <a:gd name="connsiteY1-206" fmla="*/ 0 h 1108038"/>
              <a:gd name="connsiteX2-207" fmla="*/ 1560932 w 1560932"/>
              <a:gd name="connsiteY2-208" fmla="*/ 1108038 h 1108038"/>
              <a:gd name="connsiteX3-209" fmla="*/ 157058 w 1560932"/>
              <a:gd name="connsiteY3-210" fmla="*/ 1108037 h 1108038"/>
              <a:gd name="connsiteX4-211" fmla="*/ 157058 w 1560932"/>
              <a:gd name="connsiteY4-212" fmla="*/ 0 h 1108038"/>
              <a:gd name="connsiteX0-213" fmla="*/ 144739 w 1548613"/>
              <a:gd name="connsiteY0-214" fmla="*/ 0 h 1108038"/>
              <a:gd name="connsiteX1-215" fmla="*/ 1548613 w 1548613"/>
              <a:gd name="connsiteY1-216" fmla="*/ 0 h 1108038"/>
              <a:gd name="connsiteX2-217" fmla="*/ 1548613 w 1548613"/>
              <a:gd name="connsiteY2-218" fmla="*/ 1108038 h 1108038"/>
              <a:gd name="connsiteX3-219" fmla="*/ 144739 w 1548613"/>
              <a:gd name="connsiteY3-220" fmla="*/ 1108037 h 1108038"/>
              <a:gd name="connsiteX4-221" fmla="*/ 144739 w 1548613"/>
              <a:gd name="connsiteY4-222" fmla="*/ 0 h 1108038"/>
              <a:gd name="connsiteX0-223" fmla="*/ 133627 w 1537501"/>
              <a:gd name="connsiteY0-224" fmla="*/ 0 h 1108038"/>
              <a:gd name="connsiteX1-225" fmla="*/ 1537501 w 1537501"/>
              <a:gd name="connsiteY1-226" fmla="*/ 0 h 1108038"/>
              <a:gd name="connsiteX2-227" fmla="*/ 1537501 w 1537501"/>
              <a:gd name="connsiteY2-228" fmla="*/ 1108038 h 1108038"/>
              <a:gd name="connsiteX3-229" fmla="*/ 133627 w 1537501"/>
              <a:gd name="connsiteY3-230" fmla="*/ 1108037 h 1108038"/>
              <a:gd name="connsiteX4-231" fmla="*/ 133627 w 1537501"/>
              <a:gd name="connsiteY4-232" fmla="*/ 0 h 1108038"/>
              <a:gd name="connsiteX0-233" fmla="*/ 114338 w 1518212"/>
              <a:gd name="connsiteY0-234" fmla="*/ 0 h 1108038"/>
              <a:gd name="connsiteX1-235" fmla="*/ 1518212 w 1518212"/>
              <a:gd name="connsiteY1-236" fmla="*/ 0 h 1108038"/>
              <a:gd name="connsiteX2-237" fmla="*/ 1518212 w 1518212"/>
              <a:gd name="connsiteY2-238" fmla="*/ 1108038 h 1108038"/>
              <a:gd name="connsiteX3-239" fmla="*/ 114338 w 1518212"/>
              <a:gd name="connsiteY3-240" fmla="*/ 1108037 h 1108038"/>
              <a:gd name="connsiteX4-241" fmla="*/ 114338 w 1518212"/>
              <a:gd name="connsiteY4-242" fmla="*/ 0 h 1108038"/>
              <a:gd name="connsiteX0-243" fmla="*/ 126267 w 1530141"/>
              <a:gd name="connsiteY0-244" fmla="*/ 0 h 1108038"/>
              <a:gd name="connsiteX1-245" fmla="*/ 1530141 w 1530141"/>
              <a:gd name="connsiteY1-246" fmla="*/ 0 h 1108038"/>
              <a:gd name="connsiteX2-247" fmla="*/ 1530141 w 1530141"/>
              <a:gd name="connsiteY2-248" fmla="*/ 1108038 h 1108038"/>
              <a:gd name="connsiteX3-249" fmla="*/ 126267 w 1530141"/>
              <a:gd name="connsiteY3-250" fmla="*/ 1108037 h 1108038"/>
              <a:gd name="connsiteX4-251" fmla="*/ 126267 w 1530141"/>
              <a:gd name="connsiteY4-252" fmla="*/ 0 h 1108038"/>
              <a:gd name="connsiteX0-253" fmla="*/ 124271 w 1528145"/>
              <a:gd name="connsiteY0-254" fmla="*/ 0 h 1108038"/>
              <a:gd name="connsiteX1-255" fmla="*/ 1528145 w 1528145"/>
              <a:gd name="connsiteY1-256" fmla="*/ 0 h 1108038"/>
              <a:gd name="connsiteX2-257" fmla="*/ 1528145 w 1528145"/>
              <a:gd name="connsiteY2-258" fmla="*/ 1108038 h 1108038"/>
              <a:gd name="connsiteX3-259" fmla="*/ 124271 w 1528145"/>
              <a:gd name="connsiteY3-260" fmla="*/ 1108037 h 1108038"/>
              <a:gd name="connsiteX4-261" fmla="*/ 124271 w 1528145"/>
              <a:gd name="connsiteY4-262" fmla="*/ 0 h 1108038"/>
              <a:gd name="connsiteX0-263" fmla="*/ 121820 w 1525694"/>
              <a:gd name="connsiteY0-264" fmla="*/ 0 h 1108038"/>
              <a:gd name="connsiteX1-265" fmla="*/ 1525694 w 1525694"/>
              <a:gd name="connsiteY1-266" fmla="*/ 0 h 1108038"/>
              <a:gd name="connsiteX2-267" fmla="*/ 1525694 w 1525694"/>
              <a:gd name="connsiteY2-268" fmla="*/ 1108038 h 1108038"/>
              <a:gd name="connsiteX3-269" fmla="*/ 121820 w 1525694"/>
              <a:gd name="connsiteY3-270" fmla="*/ 1108037 h 1108038"/>
              <a:gd name="connsiteX4-271" fmla="*/ 121820 w 1525694"/>
              <a:gd name="connsiteY4-272" fmla="*/ 0 h 1108038"/>
              <a:gd name="connsiteX0-273" fmla="*/ 122631 w 1526505"/>
              <a:gd name="connsiteY0-274" fmla="*/ 0 h 1108038"/>
              <a:gd name="connsiteX1-275" fmla="*/ 1526505 w 1526505"/>
              <a:gd name="connsiteY1-276" fmla="*/ 0 h 1108038"/>
              <a:gd name="connsiteX2-277" fmla="*/ 1526505 w 1526505"/>
              <a:gd name="connsiteY2-278" fmla="*/ 1108038 h 1108038"/>
              <a:gd name="connsiteX3-279" fmla="*/ 122631 w 1526505"/>
              <a:gd name="connsiteY3-280" fmla="*/ 1108037 h 1108038"/>
              <a:gd name="connsiteX4-281" fmla="*/ 122631 w 1526505"/>
              <a:gd name="connsiteY4-282" fmla="*/ 0 h 11080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26505" h="1108038">
                <a:moveTo>
                  <a:pt x="122631" y="0"/>
                </a:moveTo>
                <a:lnTo>
                  <a:pt x="1526505" y="0"/>
                </a:lnTo>
                <a:lnTo>
                  <a:pt x="1526505" y="1108038"/>
                </a:lnTo>
                <a:lnTo>
                  <a:pt x="122631" y="1108037"/>
                </a:lnTo>
                <a:cubicBezTo>
                  <a:pt x="-73587" y="920274"/>
                  <a:pt x="-4566" y="41633"/>
                  <a:pt x="122631" y="0"/>
                </a:cubicBezTo>
                <a:close/>
              </a:path>
            </a:pathLst>
          </a:custGeom>
          <a:gradFill>
            <a:gsLst>
              <a:gs pos="57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5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20059799" flipH="1">
            <a:off x="4219488" y="264547"/>
            <a:ext cx="91577" cy="160743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88505" y="220132"/>
            <a:ext cx="546911" cy="449999"/>
          </a:xfrm>
          <a:custGeom>
            <a:avLst/>
            <a:gdLst>
              <a:gd name="connsiteX0" fmla="*/ 0 w 1957893"/>
              <a:gd name="connsiteY0" fmla="*/ 554018 h 1108038"/>
              <a:gd name="connsiteX1" fmla="*/ 0 w 1957893"/>
              <a:gd name="connsiteY1" fmla="*/ 554019 h 1108038"/>
              <a:gd name="connsiteX2" fmla="*/ 0 w 1957893"/>
              <a:gd name="connsiteY2" fmla="*/ 554019 h 1108038"/>
              <a:gd name="connsiteX3" fmla="*/ 554019 w 1957893"/>
              <a:gd name="connsiteY3" fmla="*/ 0 h 1108038"/>
              <a:gd name="connsiteX4" fmla="*/ 1957893 w 1957893"/>
              <a:gd name="connsiteY4" fmla="*/ 0 h 1108038"/>
              <a:gd name="connsiteX5" fmla="*/ 1957893 w 1957893"/>
              <a:gd name="connsiteY5" fmla="*/ 1108038 h 1108038"/>
              <a:gd name="connsiteX6" fmla="*/ 554019 w 1957893"/>
              <a:gd name="connsiteY6" fmla="*/ 1108037 h 1108038"/>
              <a:gd name="connsiteX7" fmla="*/ 11256 w 1957893"/>
              <a:gd name="connsiteY7" fmla="*/ 665672 h 1108038"/>
              <a:gd name="connsiteX8" fmla="*/ 0 w 1957893"/>
              <a:gd name="connsiteY8" fmla="*/ 554019 h 1108038"/>
              <a:gd name="connsiteX9" fmla="*/ 11256 w 1957893"/>
              <a:gd name="connsiteY9" fmla="*/ 442365 h 1108038"/>
              <a:gd name="connsiteX10" fmla="*/ 554019 w 1957893"/>
              <a:gd name="connsiteY10" fmla="*/ 0 h 11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7893" h="1108038">
                <a:moveTo>
                  <a:pt x="0" y="554018"/>
                </a:moveTo>
                <a:lnTo>
                  <a:pt x="0" y="554019"/>
                </a:lnTo>
                <a:lnTo>
                  <a:pt x="0" y="554019"/>
                </a:lnTo>
                <a:close/>
                <a:moveTo>
                  <a:pt x="554019" y="0"/>
                </a:moveTo>
                <a:lnTo>
                  <a:pt x="1957893" y="0"/>
                </a:lnTo>
                <a:lnTo>
                  <a:pt x="1957893" y="1108038"/>
                </a:lnTo>
                <a:lnTo>
                  <a:pt x="554019" y="1108037"/>
                </a:lnTo>
                <a:cubicBezTo>
                  <a:pt x="286290" y="1108037"/>
                  <a:pt x="62916" y="918129"/>
                  <a:pt x="11256" y="665672"/>
                </a:cubicBezTo>
                <a:lnTo>
                  <a:pt x="0" y="554019"/>
                </a:lnTo>
                <a:lnTo>
                  <a:pt x="11256" y="442365"/>
                </a:lnTo>
                <a:cubicBezTo>
                  <a:pt x="62916" y="189908"/>
                  <a:pt x="286290" y="0"/>
                  <a:pt x="554019" y="0"/>
                </a:cubicBezTo>
                <a:close/>
              </a:path>
            </a:pathLst>
          </a:custGeom>
          <a:gradFill>
            <a:gsLst>
              <a:gs pos="0">
                <a:srgbClr val="70AC2E"/>
              </a:gs>
              <a:gs pos="100000">
                <a:srgbClr val="206F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rot="1540201">
            <a:off x="276093" y="271058"/>
            <a:ext cx="61517" cy="160743"/>
          </a:xfrm>
          <a:prstGeom prst="ellipse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25197" y="318765"/>
            <a:ext cx="306006" cy="78769"/>
          </a:xfrm>
          <a:custGeom>
            <a:avLst/>
            <a:gdLst>
              <a:gd name="connsiteX0" fmla="*/ 83016 w 1029264"/>
              <a:gd name="connsiteY0" fmla="*/ 0 h 166032"/>
              <a:gd name="connsiteX1" fmla="*/ 1029264 w 1029264"/>
              <a:gd name="connsiteY1" fmla="*/ 0 h 166032"/>
              <a:gd name="connsiteX2" fmla="*/ 1029264 w 1029264"/>
              <a:gd name="connsiteY2" fmla="*/ 166032 h 166032"/>
              <a:gd name="connsiteX3" fmla="*/ 83016 w 1029264"/>
              <a:gd name="connsiteY3" fmla="*/ 166032 h 166032"/>
              <a:gd name="connsiteX4" fmla="*/ 0 w 1029264"/>
              <a:gd name="connsiteY4" fmla="*/ 83016 h 166032"/>
              <a:gd name="connsiteX5" fmla="*/ 83016 w 1029264"/>
              <a:gd name="connsiteY5" fmla="*/ 0 h 16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9264" h="166032">
                <a:moveTo>
                  <a:pt x="83016" y="0"/>
                </a:moveTo>
                <a:lnTo>
                  <a:pt x="1029264" y="0"/>
                </a:lnTo>
                <a:lnTo>
                  <a:pt x="1029264" y="166032"/>
                </a:lnTo>
                <a:lnTo>
                  <a:pt x="83016" y="166032"/>
                </a:lnTo>
                <a:cubicBezTo>
                  <a:pt x="37168" y="166032"/>
                  <a:pt x="0" y="128864"/>
                  <a:pt x="0" y="83016"/>
                </a:cubicBezTo>
                <a:cubicBezTo>
                  <a:pt x="0" y="37168"/>
                  <a:pt x="37168" y="0"/>
                  <a:pt x="83016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 flipH="1">
            <a:off x="734004" y="318766"/>
            <a:ext cx="1223902" cy="78768"/>
          </a:xfrm>
          <a:custGeom>
            <a:avLst/>
            <a:gdLst>
              <a:gd name="connsiteX0" fmla="*/ 83016 w 1029264"/>
              <a:gd name="connsiteY0" fmla="*/ 0 h 166032"/>
              <a:gd name="connsiteX1" fmla="*/ 1029264 w 1029264"/>
              <a:gd name="connsiteY1" fmla="*/ 0 h 166032"/>
              <a:gd name="connsiteX2" fmla="*/ 1029264 w 1029264"/>
              <a:gd name="connsiteY2" fmla="*/ 166032 h 166032"/>
              <a:gd name="connsiteX3" fmla="*/ 83016 w 1029264"/>
              <a:gd name="connsiteY3" fmla="*/ 166032 h 166032"/>
              <a:gd name="connsiteX4" fmla="*/ 0 w 1029264"/>
              <a:gd name="connsiteY4" fmla="*/ 83016 h 166032"/>
              <a:gd name="connsiteX5" fmla="*/ 83016 w 1029264"/>
              <a:gd name="connsiteY5" fmla="*/ 0 h 166032"/>
              <a:gd name="connsiteX0-1" fmla="*/ 52990 w 999238"/>
              <a:gd name="connsiteY0-2" fmla="*/ 0 h 166032"/>
              <a:gd name="connsiteX1-3" fmla="*/ 999238 w 999238"/>
              <a:gd name="connsiteY1-4" fmla="*/ 0 h 166032"/>
              <a:gd name="connsiteX2-5" fmla="*/ 999238 w 999238"/>
              <a:gd name="connsiteY2-6" fmla="*/ 166032 h 166032"/>
              <a:gd name="connsiteX3-7" fmla="*/ 52990 w 999238"/>
              <a:gd name="connsiteY3-8" fmla="*/ 166032 h 166032"/>
              <a:gd name="connsiteX4-9" fmla="*/ 0 w 999238"/>
              <a:gd name="connsiteY4-10" fmla="*/ 83018 h 166032"/>
              <a:gd name="connsiteX5-11" fmla="*/ 52990 w 999238"/>
              <a:gd name="connsiteY5-12" fmla="*/ 0 h 166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99238" h="166032">
                <a:moveTo>
                  <a:pt x="52990" y="0"/>
                </a:moveTo>
                <a:lnTo>
                  <a:pt x="999238" y="0"/>
                </a:lnTo>
                <a:lnTo>
                  <a:pt x="999238" y="166032"/>
                </a:lnTo>
                <a:lnTo>
                  <a:pt x="52990" y="166032"/>
                </a:lnTo>
                <a:cubicBezTo>
                  <a:pt x="7142" y="166032"/>
                  <a:pt x="0" y="128866"/>
                  <a:pt x="0" y="83018"/>
                </a:cubicBezTo>
                <a:cubicBezTo>
                  <a:pt x="0" y="37170"/>
                  <a:pt x="7142" y="0"/>
                  <a:pt x="52990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Date Placeholder 1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B1D9EEEB-1019-4A9E-97BB-A7476F61D4F1}" type="datetimeFigureOut">
              <a:rPr lang="zh-CN" altLang="en-US" smtClean="0"/>
              <a:pPr/>
              <a:t>2021/3/25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583B8C44-69CF-4D63-820D-1CC258C06ED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72645" y="4175535"/>
            <a:ext cx="735537" cy="7286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9EEEB-1019-4A9E-97BB-A7476F61D4F1}" type="datetimeFigureOut">
              <a:rPr lang="zh-CN" altLang="en-US" smtClean="0"/>
              <a:pPr/>
              <a:t>2021/3/25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B8C44-69CF-4D63-820D-1CC258C06ED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9EEEB-1019-4A9E-97BB-A7476F61D4F1}" type="datetimeFigureOut">
              <a:rPr lang="zh-CN" altLang="en-US" smtClean="0"/>
              <a:pPr/>
              <a:t>2021/3/25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B8C44-69CF-4D63-820D-1CC258C06ED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3EFD7"/>
            </a:gs>
            <a:gs pos="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9EEEB-1019-4A9E-97BB-A7476F61D4F1}" type="datetimeFigureOut">
              <a:rPr lang="zh-CN" altLang="en-US" smtClean="0"/>
              <a:pPr/>
              <a:t>2021/3/25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B8C44-69CF-4D63-820D-1CC258C06ED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rot="8537336">
            <a:off x="4706717" y="925668"/>
            <a:ext cx="3918096" cy="3918096"/>
            <a:chOff x="2405185" y="-2413245"/>
            <a:chExt cx="4320884" cy="4320884"/>
          </a:xfrm>
        </p:grpSpPr>
        <p:sp>
          <p:nvSpPr>
            <p:cNvPr id="35" name="椭圆 34"/>
            <p:cNvSpPr/>
            <p:nvPr/>
          </p:nvSpPr>
          <p:spPr>
            <a:xfrm>
              <a:off x="2405185" y="-2413245"/>
              <a:ext cx="4320884" cy="432088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>
                      <a:alpha val="1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681573" y="-2126425"/>
              <a:ext cx="3780854" cy="378085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>
                      <a:alpha val="2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924175" y="-1847117"/>
              <a:ext cx="3295650" cy="3295650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870553" y="428599"/>
              <a:ext cx="309129" cy="309129"/>
            </a:xfrm>
            <a:prstGeom prst="ellipse">
              <a:avLst/>
            </a:pr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147297" y="737728"/>
              <a:ext cx="167147" cy="167147"/>
            </a:xfrm>
            <a:prstGeom prst="ellipse">
              <a:avLst/>
            </a:pr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2"/>
          <a:srcRect r="13608"/>
          <a:stretch/>
        </p:blipFill>
        <p:spPr>
          <a:xfrm>
            <a:off x="5415059" y="485774"/>
            <a:ext cx="3728942" cy="3781425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>
          <a:xfrm>
            <a:off x="0" y="3281937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39000">
                <a:schemeClr val="bg1">
                  <a:lumMod val="85000"/>
                </a:schemeClr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0" y="3653096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solidFill>
            <a:srgbClr val="70AC2E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5237" y="672387"/>
            <a:ext cx="6428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n w="34925"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医疗健康行业</a:t>
            </a:r>
            <a:r>
              <a:rPr lang="en-US" altLang="zh-CN" sz="4400" dirty="0" smtClean="0">
                <a:ln w="34925"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PPT</a:t>
            </a:r>
            <a:r>
              <a:rPr lang="zh-CN" altLang="en-US" sz="4400" dirty="0" smtClean="0">
                <a:ln w="34925"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模板</a:t>
            </a:r>
            <a:endParaRPr lang="zh-CN" altLang="en-US" sz="4400" dirty="0">
              <a:ln w="34925">
                <a:noFill/>
              </a:ln>
              <a:gradFill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7434" y="1400849"/>
            <a:ext cx="452589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PPT TEMPLATE FOR HEALTHCARE INDUSTRY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" y="1004"/>
            <a:ext cx="2912533" cy="1616794"/>
          </a:xfrm>
          <a:prstGeom prst="rect">
            <a:avLst/>
          </a:prstGeom>
        </p:spPr>
      </p:pic>
      <p:grpSp>
        <p:nvGrpSpPr>
          <p:cNvPr id="72" name="组合 71"/>
          <p:cNvGrpSpPr/>
          <p:nvPr/>
        </p:nvGrpSpPr>
        <p:grpSpPr>
          <a:xfrm>
            <a:off x="911582" y="2204393"/>
            <a:ext cx="3708848" cy="450000"/>
            <a:chOff x="911582" y="1815239"/>
            <a:chExt cx="3708848" cy="450000"/>
          </a:xfrm>
        </p:grpSpPr>
        <p:grpSp>
          <p:nvGrpSpPr>
            <p:cNvPr id="59" name="组合 58"/>
            <p:cNvGrpSpPr/>
            <p:nvPr/>
          </p:nvGrpSpPr>
          <p:grpSpPr>
            <a:xfrm>
              <a:off x="911582" y="1815239"/>
              <a:ext cx="3708848" cy="450000"/>
              <a:chOff x="568682" y="1815239"/>
              <a:chExt cx="3708848" cy="450000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568683" y="1816710"/>
                <a:ext cx="143291" cy="447057"/>
              </a:xfrm>
              <a:custGeom>
                <a:avLst/>
                <a:gdLst>
                  <a:gd name="connsiteX0" fmla="*/ 481966 w 481966"/>
                  <a:gd name="connsiteY0" fmla="*/ 0 h 942317"/>
                  <a:gd name="connsiteX1" fmla="*/ 428392 w 481966"/>
                  <a:gd name="connsiteY1" fmla="*/ 4306 h 942317"/>
                  <a:gd name="connsiteX2" fmla="*/ 10576 w 481966"/>
                  <a:gd name="connsiteY2" fmla="*/ 375579 h 942317"/>
                  <a:gd name="connsiteX3" fmla="*/ 0 w 481966"/>
                  <a:gd name="connsiteY3" fmla="*/ 471159 h 942317"/>
                  <a:gd name="connsiteX4" fmla="*/ 10576 w 481966"/>
                  <a:gd name="connsiteY4" fmla="*/ 566737 h 942317"/>
                  <a:gd name="connsiteX5" fmla="*/ 428392 w 481966"/>
                  <a:gd name="connsiteY5" fmla="*/ 938010 h 942317"/>
                  <a:gd name="connsiteX6" fmla="*/ 481966 w 481966"/>
                  <a:gd name="connsiteY6" fmla="*/ 942317 h 94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1966" h="942317">
                    <a:moveTo>
                      <a:pt x="481966" y="0"/>
                    </a:moveTo>
                    <a:lnTo>
                      <a:pt x="428392" y="4306"/>
                    </a:lnTo>
                    <a:cubicBezTo>
                      <a:pt x="219040" y="38378"/>
                      <a:pt x="53046" y="186481"/>
                      <a:pt x="10576" y="375579"/>
                    </a:cubicBezTo>
                    <a:lnTo>
                      <a:pt x="0" y="471159"/>
                    </a:lnTo>
                    <a:lnTo>
                      <a:pt x="10576" y="566737"/>
                    </a:lnTo>
                    <a:cubicBezTo>
                      <a:pt x="53046" y="755835"/>
                      <a:pt x="219040" y="903939"/>
                      <a:pt x="428392" y="938010"/>
                    </a:cubicBezTo>
                    <a:lnTo>
                      <a:pt x="481966" y="942317"/>
                    </a:lnTo>
                    <a:close/>
                  </a:path>
                </a:pathLst>
              </a:custGeom>
              <a:gradFill>
                <a:gsLst>
                  <a:gs pos="0">
                    <a:srgbClr val="7ABC32"/>
                  </a:gs>
                  <a:gs pos="100000">
                    <a:srgbClr val="6C913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48173" y="1847751"/>
                <a:ext cx="18473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805374" y="1815239"/>
                <a:ext cx="546911" cy="449999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7893" h="1108038">
                    <a:moveTo>
                      <a:pt x="0" y="554018"/>
                    </a:moveTo>
                    <a:lnTo>
                      <a:pt x="0" y="554019"/>
                    </a:lnTo>
                    <a:lnTo>
                      <a:pt x="0" y="554019"/>
                    </a:lnTo>
                    <a:close/>
                    <a:moveTo>
                      <a:pt x="554019" y="0"/>
                    </a:moveTo>
                    <a:lnTo>
                      <a:pt x="1957893" y="0"/>
                    </a:lnTo>
                    <a:lnTo>
                      <a:pt x="1957893" y="1108038"/>
                    </a:lnTo>
                    <a:lnTo>
                      <a:pt x="554019" y="1108037"/>
                    </a:lnTo>
                    <a:cubicBezTo>
                      <a:pt x="286290" y="1108037"/>
                      <a:pt x="62916" y="918129"/>
                      <a:pt x="11256" y="665672"/>
                    </a:cubicBezTo>
                    <a:lnTo>
                      <a:pt x="0" y="554019"/>
                    </a:lnTo>
                    <a:lnTo>
                      <a:pt x="11256" y="442365"/>
                    </a:lnTo>
                    <a:cubicBezTo>
                      <a:pt x="62916" y="189908"/>
                      <a:pt x="286290" y="0"/>
                      <a:pt x="554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70AC2E"/>
                  </a:gs>
                  <a:gs pos="100000">
                    <a:srgbClr val="206F3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1059848" y="1815239"/>
                <a:ext cx="546911" cy="449999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7893" h="1108038">
                    <a:moveTo>
                      <a:pt x="0" y="554018"/>
                    </a:moveTo>
                    <a:lnTo>
                      <a:pt x="0" y="554019"/>
                    </a:lnTo>
                    <a:lnTo>
                      <a:pt x="0" y="554019"/>
                    </a:lnTo>
                    <a:close/>
                    <a:moveTo>
                      <a:pt x="554019" y="0"/>
                    </a:moveTo>
                    <a:lnTo>
                      <a:pt x="1957893" y="0"/>
                    </a:lnTo>
                    <a:lnTo>
                      <a:pt x="1957893" y="1108038"/>
                    </a:lnTo>
                    <a:lnTo>
                      <a:pt x="554019" y="1108037"/>
                    </a:lnTo>
                    <a:cubicBezTo>
                      <a:pt x="286290" y="1108037"/>
                      <a:pt x="62916" y="918129"/>
                      <a:pt x="11256" y="665672"/>
                    </a:cubicBezTo>
                    <a:lnTo>
                      <a:pt x="0" y="554019"/>
                    </a:lnTo>
                    <a:lnTo>
                      <a:pt x="11256" y="442365"/>
                    </a:lnTo>
                    <a:cubicBezTo>
                      <a:pt x="62916" y="189908"/>
                      <a:pt x="286290" y="0"/>
                      <a:pt x="554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70AC2E"/>
                  </a:gs>
                  <a:gs pos="100000">
                    <a:srgbClr val="206F3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flipH="1">
                <a:off x="2150751" y="1815240"/>
                <a:ext cx="2126779" cy="449999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flipH="1">
                <a:off x="1610972" y="1815240"/>
                <a:ext cx="2126779" cy="449999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20059799" flipH="1">
                <a:off x="4008039" y="1859654"/>
                <a:ext cx="91577" cy="160743"/>
              </a:xfrm>
              <a:prstGeom prst="ellipse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568682" y="1815239"/>
                <a:ext cx="546911" cy="449999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7893" h="1108038">
                    <a:moveTo>
                      <a:pt x="0" y="554018"/>
                    </a:moveTo>
                    <a:lnTo>
                      <a:pt x="0" y="554019"/>
                    </a:lnTo>
                    <a:lnTo>
                      <a:pt x="0" y="554019"/>
                    </a:lnTo>
                    <a:close/>
                    <a:moveTo>
                      <a:pt x="554019" y="0"/>
                    </a:moveTo>
                    <a:lnTo>
                      <a:pt x="1957893" y="0"/>
                    </a:lnTo>
                    <a:lnTo>
                      <a:pt x="1957893" y="1108038"/>
                    </a:lnTo>
                    <a:lnTo>
                      <a:pt x="554019" y="1108037"/>
                    </a:lnTo>
                    <a:cubicBezTo>
                      <a:pt x="286290" y="1108037"/>
                      <a:pt x="62916" y="918129"/>
                      <a:pt x="11256" y="665672"/>
                    </a:cubicBezTo>
                    <a:lnTo>
                      <a:pt x="0" y="554019"/>
                    </a:lnTo>
                    <a:lnTo>
                      <a:pt x="11256" y="442365"/>
                    </a:lnTo>
                    <a:cubicBezTo>
                      <a:pt x="62916" y="189908"/>
                      <a:pt x="286290" y="0"/>
                      <a:pt x="554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70AC2E"/>
                  </a:gs>
                  <a:gs pos="100000">
                    <a:srgbClr val="206F3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rot="1540201">
                <a:off x="656270" y="1866165"/>
                <a:ext cx="61517" cy="160743"/>
              </a:xfrm>
              <a:prstGeom prst="ellipse">
                <a:avLst/>
              </a:prstGeom>
              <a:solidFill>
                <a:schemeClr val="bg1"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805374" y="1913872"/>
                <a:ext cx="306006" cy="78769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9264" h="166032">
                    <a:moveTo>
                      <a:pt x="83016" y="0"/>
                    </a:moveTo>
                    <a:lnTo>
                      <a:pt x="1029264" y="0"/>
                    </a:lnTo>
                    <a:lnTo>
                      <a:pt x="1029264" y="166032"/>
                    </a:lnTo>
                    <a:lnTo>
                      <a:pt x="83016" y="166032"/>
                    </a:lnTo>
                    <a:cubicBezTo>
                      <a:pt x="37168" y="166032"/>
                      <a:pt x="0" y="128864"/>
                      <a:pt x="0" y="83016"/>
                    </a:cubicBezTo>
                    <a:cubicBezTo>
                      <a:pt x="0" y="37168"/>
                      <a:pt x="37168" y="0"/>
                      <a:pt x="83016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flipH="1">
                <a:off x="1114181" y="1913873"/>
                <a:ext cx="1223902" cy="78768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  <a:gd name="connsiteX0-1" fmla="*/ 52990 w 999238"/>
                  <a:gd name="connsiteY0-2" fmla="*/ 0 h 166032"/>
                  <a:gd name="connsiteX1-3" fmla="*/ 999238 w 999238"/>
                  <a:gd name="connsiteY1-4" fmla="*/ 0 h 166032"/>
                  <a:gd name="connsiteX2-5" fmla="*/ 999238 w 999238"/>
                  <a:gd name="connsiteY2-6" fmla="*/ 166032 h 166032"/>
                  <a:gd name="connsiteX3-7" fmla="*/ 52990 w 999238"/>
                  <a:gd name="connsiteY3-8" fmla="*/ 166032 h 166032"/>
                  <a:gd name="connsiteX4-9" fmla="*/ 0 w 999238"/>
                  <a:gd name="connsiteY4-10" fmla="*/ 83018 h 166032"/>
                  <a:gd name="connsiteX5-11" fmla="*/ 52990 w 999238"/>
                  <a:gd name="connsiteY5-12" fmla="*/ 0 h 166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999238" h="166032">
                    <a:moveTo>
                      <a:pt x="52990" y="0"/>
                    </a:moveTo>
                    <a:lnTo>
                      <a:pt x="999238" y="0"/>
                    </a:lnTo>
                    <a:lnTo>
                      <a:pt x="999238" y="166032"/>
                    </a:lnTo>
                    <a:lnTo>
                      <a:pt x="52990" y="166032"/>
                    </a:lnTo>
                    <a:cubicBezTo>
                      <a:pt x="7142" y="166032"/>
                      <a:pt x="0" y="128866"/>
                      <a:pt x="0" y="83018"/>
                    </a:cubicBezTo>
                    <a:cubicBezTo>
                      <a:pt x="0" y="37170"/>
                      <a:pt x="7142" y="0"/>
                      <a:pt x="52990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991466" y="1906491"/>
              <a:ext cx="225895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100" dirty="0" smtClean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工</a:t>
              </a:r>
              <a:r>
                <a:rPr lang="zh-CN" altLang="en-US" sz="11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作汇报  </a:t>
              </a:r>
              <a:r>
                <a:rPr lang="en-US" altLang="zh-CN" sz="11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  </a:t>
              </a:r>
              <a:r>
                <a:rPr lang="zh-CN" altLang="en-US" sz="11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医生总结  </a:t>
              </a:r>
              <a:r>
                <a:rPr lang="en-US" altLang="zh-CN" sz="11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  </a:t>
              </a:r>
              <a:r>
                <a:rPr lang="zh-CN" altLang="en-US" sz="11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科室汇报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205580" y="1906491"/>
              <a:ext cx="74251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工作总结</a:t>
              </a:r>
            </a:p>
          </p:txBody>
        </p: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0941" flipH="1">
            <a:off x="670477" y="3438238"/>
            <a:ext cx="1070206" cy="69396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1582" y="2884717"/>
            <a:ext cx="134203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@51PPT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模板网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635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4860" y="1513834"/>
            <a:ext cx="2366683" cy="2366682"/>
            <a:chOff x="563580" y="1513834"/>
            <a:chExt cx="2366683" cy="2366682"/>
          </a:xfrm>
        </p:grpSpPr>
        <p:sp>
          <p:nvSpPr>
            <p:cNvPr id="8" name="椭圆 7"/>
            <p:cNvSpPr/>
            <p:nvPr/>
          </p:nvSpPr>
          <p:spPr>
            <a:xfrm>
              <a:off x="563580" y="1513834"/>
              <a:ext cx="2366682" cy="2366682"/>
            </a:xfrm>
            <a:prstGeom prst="ellipse">
              <a:avLst/>
            </a:prstGeom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6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63581" y="1648656"/>
              <a:ext cx="664799" cy="1048519"/>
            </a:xfrm>
            <a:custGeom>
              <a:avLst/>
              <a:gdLst>
                <a:gd name="connsiteX0" fmla="*/ 520431 w 537883"/>
                <a:gd name="connsiteY0" fmla="*/ 0 h 848347"/>
                <a:gd name="connsiteX1" fmla="*/ 525625 w 537883"/>
                <a:gd name="connsiteY1" fmla="*/ 7703 h 848347"/>
                <a:gd name="connsiteX2" fmla="*/ 537883 w 537883"/>
                <a:gd name="connsiteY2" fmla="*/ 68421 h 848347"/>
                <a:gd name="connsiteX3" fmla="*/ 537883 w 537883"/>
                <a:gd name="connsiteY3" fmla="*/ 692358 h 848347"/>
                <a:gd name="connsiteX4" fmla="*/ 381894 w 537883"/>
                <a:gd name="connsiteY4" fmla="*/ 848347 h 848347"/>
                <a:gd name="connsiteX5" fmla="*/ 0 w 537883"/>
                <a:gd name="connsiteY5" fmla="*/ 848347 h 848347"/>
                <a:gd name="connsiteX6" fmla="*/ 14954 w 537883"/>
                <a:gd name="connsiteY6" fmla="*/ 678867 h 848347"/>
                <a:gd name="connsiteX7" fmla="*/ 460968 w 537883"/>
                <a:gd name="connsiteY7" fmla="*/ 29528 h 84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7883" h="848347">
                  <a:moveTo>
                    <a:pt x="520431" y="0"/>
                  </a:moveTo>
                  <a:lnTo>
                    <a:pt x="525625" y="7703"/>
                  </a:lnTo>
                  <a:cubicBezTo>
                    <a:pt x="533518" y="26366"/>
                    <a:pt x="537883" y="46884"/>
                    <a:pt x="537883" y="68421"/>
                  </a:cubicBezTo>
                  <a:lnTo>
                    <a:pt x="537883" y="692358"/>
                  </a:lnTo>
                  <a:cubicBezTo>
                    <a:pt x="537883" y="778508"/>
                    <a:pt x="468044" y="848347"/>
                    <a:pt x="381894" y="848347"/>
                  </a:cubicBezTo>
                  <a:lnTo>
                    <a:pt x="0" y="848347"/>
                  </a:lnTo>
                  <a:lnTo>
                    <a:pt x="14954" y="678867"/>
                  </a:lnTo>
                  <a:cubicBezTo>
                    <a:pt x="64084" y="403820"/>
                    <a:pt x="230667" y="169462"/>
                    <a:pt x="460968" y="29528"/>
                  </a:cubicBezTo>
                  <a:close/>
                </a:path>
              </a:pathLst>
            </a:custGeom>
            <a:gradFill>
              <a:gsLst>
                <a:gs pos="0">
                  <a:srgbClr val="70AC2E"/>
                </a:gs>
                <a:gs pos="100000">
                  <a:srgbClr val="A1CE59"/>
                </a:gs>
              </a:gsLst>
              <a:lin ang="5400000" scaled="1"/>
            </a:gradFill>
            <a:ln>
              <a:noFill/>
            </a:ln>
            <a:effectLst>
              <a:outerShdw blurRad="25400" dist="254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82141" y="2172915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81811" y="2813219"/>
              <a:ext cx="1772834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282393" y="2248608"/>
              <a:ext cx="16478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97411" y="1515076"/>
            <a:ext cx="2366683" cy="2366682"/>
            <a:chOff x="3316131" y="1515076"/>
            <a:chExt cx="2366683" cy="2366682"/>
          </a:xfrm>
        </p:grpSpPr>
        <p:grpSp>
          <p:nvGrpSpPr>
            <p:cNvPr id="17" name="组合 16"/>
            <p:cNvGrpSpPr/>
            <p:nvPr/>
          </p:nvGrpSpPr>
          <p:grpSpPr>
            <a:xfrm>
              <a:off x="3316131" y="1515076"/>
              <a:ext cx="2366682" cy="2366682"/>
              <a:chOff x="914399" y="1742739"/>
              <a:chExt cx="1914861" cy="191486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14399" y="1742739"/>
                <a:ext cx="1914861" cy="19148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6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914400" y="1851822"/>
                <a:ext cx="537883" cy="848347"/>
              </a:xfrm>
              <a:custGeom>
                <a:avLst/>
                <a:gdLst>
                  <a:gd name="connsiteX0" fmla="*/ 520431 w 537883"/>
                  <a:gd name="connsiteY0" fmla="*/ 0 h 848347"/>
                  <a:gd name="connsiteX1" fmla="*/ 525625 w 537883"/>
                  <a:gd name="connsiteY1" fmla="*/ 7703 h 848347"/>
                  <a:gd name="connsiteX2" fmla="*/ 537883 w 537883"/>
                  <a:gd name="connsiteY2" fmla="*/ 68421 h 848347"/>
                  <a:gd name="connsiteX3" fmla="*/ 537883 w 537883"/>
                  <a:gd name="connsiteY3" fmla="*/ 692358 h 848347"/>
                  <a:gd name="connsiteX4" fmla="*/ 381894 w 537883"/>
                  <a:gd name="connsiteY4" fmla="*/ 848347 h 848347"/>
                  <a:gd name="connsiteX5" fmla="*/ 0 w 537883"/>
                  <a:gd name="connsiteY5" fmla="*/ 848347 h 848347"/>
                  <a:gd name="connsiteX6" fmla="*/ 14954 w 537883"/>
                  <a:gd name="connsiteY6" fmla="*/ 678867 h 848347"/>
                  <a:gd name="connsiteX7" fmla="*/ 460968 w 537883"/>
                  <a:gd name="connsiteY7" fmla="*/ 29528 h 848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7883" h="848347">
                    <a:moveTo>
                      <a:pt x="520431" y="0"/>
                    </a:moveTo>
                    <a:lnTo>
                      <a:pt x="525625" y="7703"/>
                    </a:lnTo>
                    <a:cubicBezTo>
                      <a:pt x="533518" y="26366"/>
                      <a:pt x="537883" y="46884"/>
                      <a:pt x="537883" y="68421"/>
                    </a:cubicBezTo>
                    <a:lnTo>
                      <a:pt x="537883" y="692358"/>
                    </a:lnTo>
                    <a:cubicBezTo>
                      <a:pt x="537883" y="778508"/>
                      <a:pt x="468044" y="848347"/>
                      <a:pt x="381894" y="848347"/>
                    </a:cubicBezTo>
                    <a:lnTo>
                      <a:pt x="0" y="848347"/>
                    </a:lnTo>
                    <a:lnTo>
                      <a:pt x="14954" y="678867"/>
                    </a:lnTo>
                    <a:cubicBezTo>
                      <a:pt x="64084" y="403820"/>
                      <a:pt x="230667" y="169462"/>
                      <a:pt x="460968" y="2952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0AC2E"/>
                  </a:gs>
                  <a:gs pos="100000">
                    <a:srgbClr val="A1CE59"/>
                  </a:gs>
                </a:gsLst>
                <a:lin ang="5400000" scaled="1"/>
              </a:gra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3434692" y="2174157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734362" y="2814461"/>
              <a:ext cx="177283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045702" y="2248608"/>
              <a:ext cx="16371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49962" y="1512794"/>
            <a:ext cx="2366683" cy="2366682"/>
            <a:chOff x="6068682" y="1512794"/>
            <a:chExt cx="2366683" cy="2366682"/>
          </a:xfrm>
        </p:grpSpPr>
        <p:grpSp>
          <p:nvGrpSpPr>
            <p:cNvPr id="23" name="组合 22"/>
            <p:cNvGrpSpPr/>
            <p:nvPr/>
          </p:nvGrpSpPr>
          <p:grpSpPr>
            <a:xfrm>
              <a:off x="6068682" y="1512794"/>
              <a:ext cx="2366682" cy="2366682"/>
              <a:chOff x="914399" y="1742739"/>
              <a:chExt cx="1914861" cy="191486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914399" y="1742739"/>
                <a:ext cx="1914861" cy="19148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6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914400" y="1851822"/>
                <a:ext cx="537883" cy="848347"/>
              </a:xfrm>
              <a:custGeom>
                <a:avLst/>
                <a:gdLst>
                  <a:gd name="connsiteX0" fmla="*/ 520431 w 537883"/>
                  <a:gd name="connsiteY0" fmla="*/ 0 h 848347"/>
                  <a:gd name="connsiteX1" fmla="*/ 525625 w 537883"/>
                  <a:gd name="connsiteY1" fmla="*/ 7703 h 848347"/>
                  <a:gd name="connsiteX2" fmla="*/ 537883 w 537883"/>
                  <a:gd name="connsiteY2" fmla="*/ 68421 h 848347"/>
                  <a:gd name="connsiteX3" fmla="*/ 537883 w 537883"/>
                  <a:gd name="connsiteY3" fmla="*/ 692358 h 848347"/>
                  <a:gd name="connsiteX4" fmla="*/ 381894 w 537883"/>
                  <a:gd name="connsiteY4" fmla="*/ 848347 h 848347"/>
                  <a:gd name="connsiteX5" fmla="*/ 0 w 537883"/>
                  <a:gd name="connsiteY5" fmla="*/ 848347 h 848347"/>
                  <a:gd name="connsiteX6" fmla="*/ 14954 w 537883"/>
                  <a:gd name="connsiteY6" fmla="*/ 678867 h 848347"/>
                  <a:gd name="connsiteX7" fmla="*/ 460968 w 537883"/>
                  <a:gd name="connsiteY7" fmla="*/ 29528 h 848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7883" h="848347">
                    <a:moveTo>
                      <a:pt x="520431" y="0"/>
                    </a:moveTo>
                    <a:lnTo>
                      <a:pt x="525625" y="7703"/>
                    </a:lnTo>
                    <a:cubicBezTo>
                      <a:pt x="533518" y="26366"/>
                      <a:pt x="537883" y="46884"/>
                      <a:pt x="537883" y="68421"/>
                    </a:cubicBezTo>
                    <a:lnTo>
                      <a:pt x="537883" y="692358"/>
                    </a:lnTo>
                    <a:cubicBezTo>
                      <a:pt x="537883" y="778508"/>
                      <a:pt x="468044" y="848347"/>
                      <a:pt x="381894" y="848347"/>
                    </a:cubicBezTo>
                    <a:lnTo>
                      <a:pt x="0" y="848347"/>
                    </a:lnTo>
                    <a:lnTo>
                      <a:pt x="14954" y="678867"/>
                    </a:lnTo>
                    <a:cubicBezTo>
                      <a:pt x="64084" y="403820"/>
                      <a:pt x="230667" y="169462"/>
                      <a:pt x="460968" y="2952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0AC2E"/>
                  </a:gs>
                  <a:gs pos="100000">
                    <a:srgbClr val="A1CE59"/>
                  </a:gs>
                </a:gsLst>
                <a:lin ang="5400000" scaled="1"/>
              </a:gra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6187243" y="2171875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86913" y="2812179"/>
              <a:ext cx="177283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52043" y="2248608"/>
              <a:ext cx="15833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900000">
            <a:off x="3109477" y="2410378"/>
            <a:ext cx="2853684" cy="627847"/>
            <a:chOff x="4851699" y="860612"/>
            <a:chExt cx="2716889" cy="72076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4851699" y="860612"/>
              <a:ext cx="2716889" cy="720762"/>
            </a:xfrm>
            <a:prstGeom prst="roundRect">
              <a:avLst>
                <a:gd name="adj" fmla="val 50000"/>
              </a:avLst>
            </a:prstGeom>
            <a:pattFill prst="pct5">
              <a:fgClr>
                <a:schemeClr val="bg1"/>
              </a:fgClr>
              <a:bgClr>
                <a:srgbClr val="70AC2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830061" y="1001576"/>
              <a:ext cx="760164" cy="438835"/>
            </a:xfrm>
            <a:prstGeom prst="rect">
              <a:avLst/>
            </a:prstGeom>
            <a:pattFill prst="pct5">
              <a:fgClr>
                <a:schemeClr val="bg1"/>
              </a:fgClr>
              <a:bgClr>
                <a:srgbClr val="206F36"/>
              </a:bgClr>
            </a:pattFill>
            <a:ln>
              <a:noFill/>
            </a:ln>
            <a:scene3d>
              <a:camera prst="orthographicFront"/>
              <a:lightRig rig="balanced" dir="t"/>
            </a:scene3d>
            <a:sp3d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700000">
            <a:off x="3109477" y="2410378"/>
            <a:ext cx="2853684" cy="627847"/>
            <a:chOff x="4851699" y="860612"/>
            <a:chExt cx="2716889" cy="72076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>
              <a:off x="4851699" y="860612"/>
              <a:ext cx="2716889" cy="720762"/>
            </a:xfrm>
            <a:prstGeom prst="roundRect">
              <a:avLst>
                <a:gd name="adj" fmla="val 50000"/>
              </a:avLst>
            </a:prstGeom>
            <a:pattFill prst="pct5">
              <a:fgClr>
                <a:schemeClr val="bg1"/>
              </a:fgClr>
              <a:bgClr>
                <a:srgbClr val="70AC2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830061" y="1001576"/>
              <a:ext cx="760164" cy="438835"/>
            </a:xfrm>
            <a:prstGeom prst="rect">
              <a:avLst/>
            </a:prstGeom>
            <a:pattFill prst="pct5">
              <a:fgClr>
                <a:schemeClr val="bg1"/>
              </a:fgClr>
              <a:bgClr>
                <a:srgbClr val="206F36"/>
              </a:bgClr>
            </a:pattFill>
            <a:ln>
              <a:noFill/>
            </a:ln>
            <a:scene3d>
              <a:camera prst="orthographicFront"/>
              <a:lightRig rig="balanced" dir="t">
                <a:rot lat="0" lon="0" rev="21594000"/>
              </a:lightRig>
            </a:scene3d>
            <a:sp3d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496961" y="165580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84605" y="323747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70389" y="165580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39973" y="323747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67227" y="1549730"/>
            <a:ext cx="24332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67226" y="3382126"/>
            <a:ext cx="24332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9205" y="1554865"/>
            <a:ext cx="24332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9204" y="3382126"/>
            <a:ext cx="24332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11500998">
            <a:off x="2409511" y="421308"/>
            <a:ext cx="4320884" cy="4320884"/>
            <a:chOff x="2405185" y="-2413245"/>
            <a:chExt cx="4320884" cy="4320884"/>
          </a:xfrm>
        </p:grpSpPr>
        <p:sp>
          <p:nvSpPr>
            <p:cNvPr id="100" name="椭圆 99"/>
            <p:cNvSpPr/>
            <p:nvPr/>
          </p:nvSpPr>
          <p:spPr>
            <a:xfrm>
              <a:off x="2405185" y="-2413245"/>
              <a:ext cx="4320884" cy="432088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>
                      <a:alpha val="1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681573" y="-2126425"/>
              <a:ext cx="3780854" cy="3780854"/>
              <a:chOff x="2681573" y="-2126425"/>
              <a:chExt cx="3780854" cy="3780854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681573" y="-2126425"/>
                <a:ext cx="3780854" cy="378085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70AC2E">
                        <a:alpha val="22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924175" y="-1847117"/>
                <a:ext cx="3295650" cy="3295650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70AC2E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5870553" y="428599"/>
                <a:ext cx="309129" cy="309129"/>
              </a:xfrm>
              <a:prstGeom prst="ellipse">
                <a:avLst/>
              </a:prstGeom>
              <a:solidFill>
                <a:srgbClr val="70AC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147297" y="737728"/>
                <a:ext cx="167147" cy="167147"/>
              </a:xfrm>
              <a:prstGeom prst="ellipse">
                <a:avLst/>
              </a:prstGeom>
              <a:solidFill>
                <a:srgbClr val="70AC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13" name="图片 11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841" y="345549"/>
            <a:ext cx="2265953" cy="16316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443" y="2927212"/>
            <a:ext cx="2088190" cy="2068638"/>
          </a:xfrm>
          <a:prstGeom prst="rect">
            <a:avLst/>
          </a:prstGeom>
        </p:spPr>
      </p:pic>
      <p:sp>
        <p:nvSpPr>
          <p:cNvPr id="52" name="任意多边形 51"/>
          <p:cNvSpPr/>
          <p:nvPr/>
        </p:nvSpPr>
        <p:spPr>
          <a:xfrm>
            <a:off x="0" y="3281937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39000">
                <a:schemeClr val="bg1">
                  <a:lumMod val="85000"/>
                </a:schemeClr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0941" flipH="1">
            <a:off x="670477" y="3438238"/>
            <a:ext cx="1070206" cy="693961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596669" y="1780665"/>
            <a:ext cx="5946567" cy="1000848"/>
            <a:chOff x="4204034" y="1256828"/>
            <a:chExt cx="2673687" cy="450000"/>
          </a:xfrm>
        </p:grpSpPr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4204034" y="1256828"/>
              <a:ext cx="2673687" cy="450000"/>
              <a:chOff x="3557398" y="1298032"/>
              <a:chExt cx="2341758" cy="394134"/>
            </a:xfrm>
          </p:grpSpPr>
          <p:sp>
            <p:nvSpPr>
              <p:cNvPr id="29" name="任意多边形 28"/>
              <p:cNvSpPr/>
              <p:nvPr/>
            </p:nvSpPr>
            <p:spPr>
              <a:xfrm flipH="1">
                <a:off x="4036409" y="1298033"/>
                <a:ext cx="1862747" cy="394133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20059799" flipH="1">
                <a:off x="5693546" y="1336933"/>
                <a:ext cx="80208" cy="140787"/>
              </a:xfrm>
              <a:prstGeom prst="ellipse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flipH="1">
                <a:off x="4036411" y="1384421"/>
                <a:ext cx="1071959" cy="68989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  <a:gd name="connsiteX0-1" fmla="*/ 52990 w 999238"/>
                  <a:gd name="connsiteY0-2" fmla="*/ 0 h 166032"/>
                  <a:gd name="connsiteX1-3" fmla="*/ 999238 w 999238"/>
                  <a:gd name="connsiteY1-4" fmla="*/ 0 h 166032"/>
                  <a:gd name="connsiteX2-5" fmla="*/ 999238 w 999238"/>
                  <a:gd name="connsiteY2-6" fmla="*/ 166032 h 166032"/>
                  <a:gd name="connsiteX3-7" fmla="*/ 52990 w 999238"/>
                  <a:gd name="connsiteY3-8" fmla="*/ 166032 h 166032"/>
                  <a:gd name="connsiteX4-9" fmla="*/ 0 w 999238"/>
                  <a:gd name="connsiteY4-10" fmla="*/ 83018 h 166032"/>
                  <a:gd name="connsiteX5-11" fmla="*/ 52990 w 999238"/>
                  <a:gd name="connsiteY5-12" fmla="*/ 0 h 166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999238" h="166032">
                    <a:moveTo>
                      <a:pt x="52990" y="0"/>
                    </a:moveTo>
                    <a:lnTo>
                      <a:pt x="999238" y="0"/>
                    </a:lnTo>
                    <a:lnTo>
                      <a:pt x="999238" y="166032"/>
                    </a:lnTo>
                    <a:lnTo>
                      <a:pt x="52990" y="166032"/>
                    </a:lnTo>
                    <a:cubicBezTo>
                      <a:pt x="7142" y="166032"/>
                      <a:pt x="0" y="128866"/>
                      <a:pt x="0" y="83018"/>
                    </a:cubicBezTo>
                    <a:cubicBezTo>
                      <a:pt x="0" y="37170"/>
                      <a:pt x="7142" y="0"/>
                      <a:pt x="52990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 flipH="1">
                <a:off x="3557398" y="1298032"/>
                <a:ext cx="479014" cy="394133"/>
                <a:chOff x="6024284" y="-1023823"/>
                <a:chExt cx="1839559" cy="948519"/>
              </a:xfrm>
            </p:grpSpPr>
            <p:sp>
              <p:nvSpPr>
                <p:cNvPr id="33" name="任意多边形 32"/>
                <p:cNvSpPr/>
                <p:nvPr/>
              </p:nvSpPr>
              <p:spPr>
                <a:xfrm flipH="1">
                  <a:off x="6024284" y="-1023823"/>
                  <a:ext cx="1839559" cy="948519"/>
                </a:xfrm>
                <a:custGeom>
                  <a:avLst/>
                  <a:gdLst>
                    <a:gd name="connsiteX0" fmla="*/ 0 w 1957893"/>
                    <a:gd name="connsiteY0" fmla="*/ 554018 h 1108038"/>
                    <a:gd name="connsiteX1" fmla="*/ 0 w 1957893"/>
                    <a:gd name="connsiteY1" fmla="*/ 554019 h 1108038"/>
                    <a:gd name="connsiteX2" fmla="*/ 0 w 1957893"/>
                    <a:gd name="connsiteY2" fmla="*/ 554019 h 1108038"/>
                    <a:gd name="connsiteX3" fmla="*/ 554019 w 1957893"/>
                    <a:gd name="connsiteY3" fmla="*/ 0 h 1108038"/>
                    <a:gd name="connsiteX4" fmla="*/ 1957893 w 1957893"/>
                    <a:gd name="connsiteY4" fmla="*/ 0 h 1108038"/>
                    <a:gd name="connsiteX5" fmla="*/ 1957893 w 1957893"/>
                    <a:gd name="connsiteY5" fmla="*/ 1108038 h 1108038"/>
                    <a:gd name="connsiteX6" fmla="*/ 554019 w 1957893"/>
                    <a:gd name="connsiteY6" fmla="*/ 1108037 h 1108038"/>
                    <a:gd name="connsiteX7" fmla="*/ 11256 w 1957893"/>
                    <a:gd name="connsiteY7" fmla="*/ 665672 h 1108038"/>
                    <a:gd name="connsiteX8" fmla="*/ 0 w 1957893"/>
                    <a:gd name="connsiteY8" fmla="*/ 554019 h 1108038"/>
                    <a:gd name="connsiteX9" fmla="*/ 11256 w 1957893"/>
                    <a:gd name="connsiteY9" fmla="*/ 442365 h 1108038"/>
                    <a:gd name="connsiteX10" fmla="*/ 554019 w 1957893"/>
                    <a:gd name="connsiteY10" fmla="*/ 0 h 110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7893" h="1108038">
                      <a:moveTo>
                        <a:pt x="0" y="554018"/>
                      </a:moveTo>
                      <a:lnTo>
                        <a:pt x="0" y="554019"/>
                      </a:lnTo>
                      <a:lnTo>
                        <a:pt x="0" y="554019"/>
                      </a:lnTo>
                      <a:close/>
                      <a:moveTo>
                        <a:pt x="554019" y="0"/>
                      </a:moveTo>
                      <a:lnTo>
                        <a:pt x="1957893" y="0"/>
                      </a:lnTo>
                      <a:lnTo>
                        <a:pt x="1957893" y="1108038"/>
                      </a:lnTo>
                      <a:lnTo>
                        <a:pt x="554019" y="1108037"/>
                      </a:lnTo>
                      <a:cubicBezTo>
                        <a:pt x="286290" y="1108037"/>
                        <a:pt x="62916" y="918129"/>
                        <a:pt x="11256" y="665672"/>
                      </a:cubicBezTo>
                      <a:lnTo>
                        <a:pt x="0" y="554019"/>
                      </a:lnTo>
                      <a:lnTo>
                        <a:pt x="11256" y="442365"/>
                      </a:lnTo>
                      <a:cubicBezTo>
                        <a:pt x="62916" y="189908"/>
                        <a:pt x="286290" y="0"/>
                        <a:pt x="55401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0AC2E"/>
                    </a:gs>
                    <a:gs pos="100000">
                      <a:srgbClr val="206F3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 flipH="1">
                  <a:off x="7381877" y="-1020722"/>
                  <a:ext cx="481966" cy="942317"/>
                </a:xfrm>
                <a:custGeom>
                  <a:avLst/>
                  <a:gdLst>
                    <a:gd name="connsiteX0" fmla="*/ 481966 w 481966"/>
                    <a:gd name="connsiteY0" fmla="*/ 0 h 942317"/>
                    <a:gd name="connsiteX1" fmla="*/ 428392 w 481966"/>
                    <a:gd name="connsiteY1" fmla="*/ 4306 h 942317"/>
                    <a:gd name="connsiteX2" fmla="*/ 10576 w 481966"/>
                    <a:gd name="connsiteY2" fmla="*/ 375579 h 942317"/>
                    <a:gd name="connsiteX3" fmla="*/ 0 w 481966"/>
                    <a:gd name="connsiteY3" fmla="*/ 471159 h 942317"/>
                    <a:gd name="connsiteX4" fmla="*/ 10576 w 481966"/>
                    <a:gd name="connsiteY4" fmla="*/ 566737 h 942317"/>
                    <a:gd name="connsiteX5" fmla="*/ 428392 w 481966"/>
                    <a:gd name="connsiteY5" fmla="*/ 938010 h 942317"/>
                    <a:gd name="connsiteX6" fmla="*/ 481966 w 481966"/>
                    <a:gd name="connsiteY6" fmla="*/ 942317 h 942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966" h="942317">
                      <a:moveTo>
                        <a:pt x="481966" y="0"/>
                      </a:moveTo>
                      <a:lnTo>
                        <a:pt x="428392" y="4306"/>
                      </a:lnTo>
                      <a:cubicBezTo>
                        <a:pt x="219040" y="38378"/>
                        <a:pt x="53046" y="186481"/>
                        <a:pt x="10576" y="375579"/>
                      </a:cubicBezTo>
                      <a:lnTo>
                        <a:pt x="0" y="471159"/>
                      </a:lnTo>
                      <a:lnTo>
                        <a:pt x="10576" y="566737"/>
                      </a:lnTo>
                      <a:cubicBezTo>
                        <a:pt x="53046" y="755835"/>
                        <a:pt x="219040" y="903939"/>
                        <a:pt x="428392" y="938010"/>
                      </a:cubicBezTo>
                      <a:lnTo>
                        <a:pt x="481966" y="94231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7ABC32"/>
                    </a:gs>
                    <a:gs pos="100000">
                      <a:srgbClr val="6C9133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 rot="20059799" flipH="1">
                  <a:off x="7362325" y="-916479"/>
                  <a:ext cx="206915" cy="338819"/>
                </a:xfrm>
                <a:prstGeom prst="ellipse">
                  <a:avLst/>
                </a:prstGeom>
                <a:solidFill>
                  <a:schemeClr val="bg1"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 flipH="1">
                  <a:off x="6038459" y="-815921"/>
                  <a:ext cx="1029264" cy="166032"/>
                </a:xfrm>
                <a:custGeom>
                  <a:avLst/>
                  <a:gdLst>
                    <a:gd name="connsiteX0" fmla="*/ 83016 w 1029264"/>
                    <a:gd name="connsiteY0" fmla="*/ 0 h 166032"/>
                    <a:gd name="connsiteX1" fmla="*/ 1029264 w 1029264"/>
                    <a:gd name="connsiteY1" fmla="*/ 0 h 166032"/>
                    <a:gd name="connsiteX2" fmla="*/ 1029264 w 1029264"/>
                    <a:gd name="connsiteY2" fmla="*/ 166032 h 166032"/>
                    <a:gd name="connsiteX3" fmla="*/ 83016 w 1029264"/>
                    <a:gd name="connsiteY3" fmla="*/ 166032 h 166032"/>
                    <a:gd name="connsiteX4" fmla="*/ 0 w 1029264"/>
                    <a:gd name="connsiteY4" fmla="*/ 83016 h 166032"/>
                    <a:gd name="connsiteX5" fmla="*/ 83016 w 1029264"/>
                    <a:gd name="connsiteY5" fmla="*/ 0 h 166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9264" h="166032">
                      <a:moveTo>
                        <a:pt x="83016" y="0"/>
                      </a:moveTo>
                      <a:lnTo>
                        <a:pt x="1029264" y="0"/>
                      </a:lnTo>
                      <a:lnTo>
                        <a:pt x="1029264" y="166032"/>
                      </a:lnTo>
                      <a:lnTo>
                        <a:pt x="83016" y="166032"/>
                      </a:lnTo>
                      <a:cubicBezTo>
                        <a:pt x="37168" y="166032"/>
                        <a:pt x="0" y="128864"/>
                        <a:pt x="0" y="83016"/>
                      </a:cubicBezTo>
                      <a:cubicBezTo>
                        <a:pt x="0" y="37168"/>
                        <a:pt x="37168" y="0"/>
                        <a:pt x="83016" y="0"/>
                      </a:cubicBezTo>
                      <a:close/>
                    </a:path>
                  </a:pathLst>
                </a:custGeom>
                <a:solidFill>
                  <a:schemeClr val="bg1"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8" name="文本框 27"/>
            <p:cNvSpPr txBox="1"/>
            <p:nvPr/>
          </p:nvSpPr>
          <p:spPr>
            <a:xfrm>
              <a:off x="4802928" y="1346810"/>
              <a:ext cx="1899294" cy="262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1718225" y="1847932"/>
            <a:ext cx="1253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0" y="3653096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solidFill>
            <a:srgbClr val="70AC2E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1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丫头\png\人物\护士\2531170_224619016000_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554" y="760382"/>
            <a:ext cx="3474904" cy="438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10"/>
          <p:cNvSpPr txBox="1"/>
          <p:nvPr/>
        </p:nvSpPr>
        <p:spPr>
          <a:xfrm>
            <a:off x="1655919" y="2256065"/>
            <a:ext cx="198515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" name="文本框 10"/>
          <p:cNvSpPr txBox="1"/>
          <p:nvPr/>
        </p:nvSpPr>
        <p:spPr>
          <a:xfrm>
            <a:off x="4146462" y="1643703"/>
            <a:ext cx="123968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椭圆 4"/>
          <p:cNvSpPr/>
          <p:nvPr/>
        </p:nvSpPr>
        <p:spPr>
          <a:xfrm>
            <a:off x="3777343" y="1371243"/>
            <a:ext cx="272460" cy="272460"/>
          </a:xfrm>
          <a:prstGeom prst="ellipse">
            <a:avLst/>
          </a:prstGeom>
          <a:solidFill>
            <a:srgbClr val="70AC2E">
              <a:alpha val="53000"/>
            </a:srgbClr>
          </a:solidFill>
          <a:ln>
            <a:solidFill>
              <a:srgbClr val="70A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157543" y="2390890"/>
            <a:ext cx="272460" cy="272460"/>
          </a:xfrm>
          <a:prstGeom prst="ellipse">
            <a:avLst/>
          </a:prstGeom>
          <a:solidFill>
            <a:srgbClr val="70AC2E">
              <a:alpha val="53000"/>
            </a:srgbClr>
          </a:solidFill>
          <a:ln>
            <a:solidFill>
              <a:srgbClr val="70A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5655314" y="2743491"/>
            <a:ext cx="237030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55314" y="2436108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70AC2E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9" name="TextBox 18"/>
          <p:cNvSpPr txBox="1"/>
          <p:nvPr/>
        </p:nvSpPr>
        <p:spPr>
          <a:xfrm>
            <a:off x="1316063" y="1826710"/>
            <a:ext cx="2370301" cy="85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5047" y="151932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70AC2E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1" name="椭圆 10"/>
          <p:cNvSpPr/>
          <p:nvPr/>
        </p:nvSpPr>
        <p:spPr>
          <a:xfrm>
            <a:off x="4104231" y="2743491"/>
            <a:ext cx="272460" cy="272460"/>
          </a:xfrm>
          <a:prstGeom prst="ellipse">
            <a:avLst/>
          </a:prstGeom>
          <a:solidFill>
            <a:srgbClr val="70AC2E">
              <a:alpha val="53000"/>
            </a:srgbClr>
          </a:solidFill>
          <a:ln>
            <a:solidFill>
              <a:srgbClr val="70A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1655919" y="3094377"/>
            <a:ext cx="2370301" cy="85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04903" y="278699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70AC2E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6" grpId="0" animBg="1"/>
      <p:bldP spid="6" grpId="1" animBg="1"/>
      <p:bldP spid="7" grpId="0"/>
      <p:bldP spid="8" grpId="0"/>
      <p:bldP spid="9" grpId="0"/>
      <p:bldP spid="10" grpId="0"/>
      <p:bldP spid="11" grpId="0" animBg="1"/>
      <p:bldP spid="11" grpId="1" animBg="1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29436" y="2497192"/>
            <a:ext cx="4375018" cy="1818043"/>
            <a:chOff x="1667436" y="2763892"/>
            <a:chExt cx="4375018" cy="1818043"/>
          </a:xfrm>
        </p:grpSpPr>
        <p:sp>
          <p:nvSpPr>
            <p:cNvPr id="3" name="圆角矩形 2"/>
            <p:cNvSpPr/>
            <p:nvPr/>
          </p:nvSpPr>
          <p:spPr>
            <a:xfrm>
              <a:off x="1667436" y="2763892"/>
              <a:ext cx="4375018" cy="1818043"/>
            </a:xfrm>
            <a:prstGeom prst="roundRect">
              <a:avLst>
                <a:gd name="adj" fmla="val 13708"/>
              </a:avLst>
            </a:prstGeom>
            <a:noFill/>
            <a:ln w="50800">
              <a:solidFill>
                <a:srgbClr val="5481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688951" y="3912421"/>
              <a:ext cx="4353503" cy="366433"/>
            </a:xfrm>
            <a:prstGeom prst="rect">
              <a:avLst/>
            </a:prstGeom>
            <a:solidFill>
              <a:srgbClr val="548123"/>
            </a:solidFill>
            <a:ln>
              <a:solidFill>
                <a:srgbClr val="5481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29561" y="2118136"/>
            <a:ext cx="441063" cy="2065468"/>
            <a:chOff x="2067561" y="2384836"/>
            <a:chExt cx="441063" cy="2065468"/>
          </a:xfrm>
        </p:grpSpPr>
        <p:sp>
          <p:nvSpPr>
            <p:cNvPr id="11" name="任意多边形 10"/>
            <p:cNvSpPr/>
            <p:nvPr/>
          </p:nvSpPr>
          <p:spPr>
            <a:xfrm>
              <a:off x="2108498" y="2589903"/>
              <a:ext cx="355004" cy="1860401"/>
            </a:xfrm>
            <a:custGeom>
              <a:avLst/>
              <a:gdLst>
                <a:gd name="connsiteX0" fmla="*/ 0 w 355004"/>
                <a:gd name="connsiteY0" fmla="*/ 0 h 1860401"/>
                <a:gd name="connsiteX1" fmla="*/ 355004 w 355004"/>
                <a:gd name="connsiteY1" fmla="*/ 0 h 1860401"/>
                <a:gd name="connsiteX2" fmla="*/ 355003 w 355004"/>
                <a:gd name="connsiteY2" fmla="*/ 1682899 h 1860401"/>
                <a:gd name="connsiteX3" fmla="*/ 177501 w 355004"/>
                <a:gd name="connsiteY3" fmla="*/ 1860401 h 1860401"/>
                <a:gd name="connsiteX4" fmla="*/ 177502 w 355004"/>
                <a:gd name="connsiteY4" fmla="*/ 1860400 h 1860401"/>
                <a:gd name="connsiteX5" fmla="*/ 0 w 355004"/>
                <a:gd name="connsiteY5" fmla="*/ 1682898 h 186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004" h="1860401">
                  <a:moveTo>
                    <a:pt x="0" y="0"/>
                  </a:moveTo>
                  <a:lnTo>
                    <a:pt x="355004" y="0"/>
                  </a:lnTo>
                  <a:lnTo>
                    <a:pt x="355003" y="1682899"/>
                  </a:lnTo>
                  <a:cubicBezTo>
                    <a:pt x="355003" y="1780931"/>
                    <a:pt x="275533" y="1860401"/>
                    <a:pt x="177501" y="1860401"/>
                  </a:cubicBezTo>
                  <a:lnTo>
                    <a:pt x="177502" y="1860400"/>
                  </a:lnTo>
                  <a:cubicBezTo>
                    <a:pt x="79470" y="1860400"/>
                    <a:pt x="0" y="1780930"/>
                    <a:pt x="0" y="1682898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5481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067561" y="2384836"/>
              <a:ext cx="441063" cy="260403"/>
            </a:xfrm>
            <a:custGeom>
              <a:avLst/>
              <a:gdLst>
                <a:gd name="connsiteX0" fmla="*/ 75304 w 968188"/>
                <a:gd name="connsiteY0" fmla="*/ 0 h 441064"/>
                <a:gd name="connsiteX1" fmla="*/ 892884 w 968188"/>
                <a:gd name="connsiteY1" fmla="*/ 0 h 441064"/>
                <a:gd name="connsiteX2" fmla="*/ 968188 w 968188"/>
                <a:gd name="connsiteY2" fmla="*/ 75304 h 441064"/>
                <a:gd name="connsiteX3" fmla="*/ 892884 w 968188"/>
                <a:gd name="connsiteY3" fmla="*/ 150608 h 441064"/>
                <a:gd name="connsiteX4" fmla="*/ 968188 w 968188"/>
                <a:gd name="connsiteY4" fmla="*/ 225912 h 441064"/>
                <a:gd name="connsiteX5" fmla="*/ 892884 w 968188"/>
                <a:gd name="connsiteY5" fmla="*/ 301216 h 441064"/>
                <a:gd name="connsiteX6" fmla="*/ 833718 w 968188"/>
                <a:gd name="connsiteY6" fmla="*/ 301216 h 441064"/>
                <a:gd name="connsiteX7" fmla="*/ 833718 w 968188"/>
                <a:gd name="connsiteY7" fmla="*/ 441064 h 441064"/>
                <a:gd name="connsiteX8" fmla="*/ 134471 w 968188"/>
                <a:gd name="connsiteY8" fmla="*/ 441064 h 441064"/>
                <a:gd name="connsiteX9" fmla="*/ 134471 w 968188"/>
                <a:gd name="connsiteY9" fmla="*/ 301216 h 441064"/>
                <a:gd name="connsiteX10" fmla="*/ 75304 w 968188"/>
                <a:gd name="connsiteY10" fmla="*/ 301216 h 441064"/>
                <a:gd name="connsiteX11" fmla="*/ 0 w 968188"/>
                <a:gd name="connsiteY11" fmla="*/ 225912 h 441064"/>
                <a:gd name="connsiteX12" fmla="*/ 75304 w 968188"/>
                <a:gd name="connsiteY12" fmla="*/ 150608 h 441064"/>
                <a:gd name="connsiteX13" fmla="*/ 0 w 968188"/>
                <a:gd name="connsiteY13" fmla="*/ 75304 h 441064"/>
                <a:gd name="connsiteX14" fmla="*/ 75304 w 968188"/>
                <a:gd name="connsiteY14" fmla="*/ 0 h 44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8188" h="441064">
                  <a:moveTo>
                    <a:pt x="75304" y="0"/>
                  </a:moveTo>
                  <a:lnTo>
                    <a:pt x="892884" y="0"/>
                  </a:lnTo>
                  <a:cubicBezTo>
                    <a:pt x="934473" y="0"/>
                    <a:pt x="968188" y="33715"/>
                    <a:pt x="968188" y="75304"/>
                  </a:cubicBezTo>
                  <a:cubicBezTo>
                    <a:pt x="968188" y="116893"/>
                    <a:pt x="934473" y="150608"/>
                    <a:pt x="892884" y="150608"/>
                  </a:cubicBezTo>
                  <a:cubicBezTo>
                    <a:pt x="934473" y="150608"/>
                    <a:pt x="968188" y="184323"/>
                    <a:pt x="968188" y="225912"/>
                  </a:cubicBezTo>
                  <a:cubicBezTo>
                    <a:pt x="968188" y="267501"/>
                    <a:pt x="934473" y="301216"/>
                    <a:pt x="892884" y="301216"/>
                  </a:cubicBezTo>
                  <a:lnTo>
                    <a:pt x="833718" y="301216"/>
                  </a:lnTo>
                  <a:lnTo>
                    <a:pt x="833718" y="441064"/>
                  </a:lnTo>
                  <a:lnTo>
                    <a:pt x="134471" y="441064"/>
                  </a:lnTo>
                  <a:lnTo>
                    <a:pt x="134471" y="301216"/>
                  </a:lnTo>
                  <a:lnTo>
                    <a:pt x="75304" y="301216"/>
                  </a:lnTo>
                  <a:cubicBezTo>
                    <a:pt x="33715" y="301216"/>
                    <a:pt x="0" y="267501"/>
                    <a:pt x="0" y="225912"/>
                  </a:cubicBezTo>
                  <a:cubicBezTo>
                    <a:pt x="0" y="184323"/>
                    <a:pt x="33715" y="150608"/>
                    <a:pt x="75304" y="150608"/>
                  </a:cubicBezTo>
                  <a:cubicBezTo>
                    <a:pt x="33715" y="150608"/>
                    <a:pt x="0" y="116893"/>
                    <a:pt x="0" y="75304"/>
                  </a:cubicBezTo>
                  <a:cubicBezTo>
                    <a:pt x="0" y="33715"/>
                    <a:pt x="33715" y="0"/>
                    <a:pt x="75304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13076" y="3257012"/>
            <a:ext cx="288000" cy="901285"/>
          </a:xfrm>
          <a:custGeom>
            <a:avLst/>
            <a:gdLst>
              <a:gd name="connsiteX0" fmla="*/ 0 w 334395"/>
              <a:gd name="connsiteY0" fmla="*/ 0 h 930201"/>
              <a:gd name="connsiteX1" fmla="*/ 334395 w 334395"/>
              <a:gd name="connsiteY1" fmla="*/ 0 h 930201"/>
              <a:gd name="connsiteX2" fmla="*/ 334394 w 334395"/>
              <a:gd name="connsiteY2" fmla="*/ 763004 h 930201"/>
              <a:gd name="connsiteX3" fmla="*/ 167197 w 334395"/>
              <a:gd name="connsiteY3" fmla="*/ 930201 h 930201"/>
              <a:gd name="connsiteX4" fmla="*/ 167198 w 334395"/>
              <a:gd name="connsiteY4" fmla="*/ 930200 h 930201"/>
              <a:gd name="connsiteX5" fmla="*/ 0 w 334395"/>
              <a:gd name="connsiteY5" fmla="*/ 763003 h 93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4395" h="930201">
                <a:moveTo>
                  <a:pt x="0" y="0"/>
                </a:moveTo>
                <a:lnTo>
                  <a:pt x="334395" y="0"/>
                </a:lnTo>
                <a:lnTo>
                  <a:pt x="334394" y="763004"/>
                </a:lnTo>
                <a:cubicBezTo>
                  <a:pt x="334394" y="855345"/>
                  <a:pt x="259538" y="930201"/>
                  <a:pt x="167197" y="930201"/>
                </a:cubicBezTo>
                <a:lnTo>
                  <a:pt x="167198" y="930200"/>
                </a:lnTo>
                <a:cubicBezTo>
                  <a:pt x="74857" y="930200"/>
                  <a:pt x="0" y="855344"/>
                  <a:pt x="0" y="763003"/>
                </a:cubicBezTo>
                <a:close/>
              </a:path>
            </a:pathLst>
          </a:custGeom>
          <a:solidFill>
            <a:srgbClr val="70AC2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01253" y="2121744"/>
            <a:ext cx="441063" cy="2065468"/>
            <a:chOff x="3139253" y="2388444"/>
            <a:chExt cx="441063" cy="2065468"/>
          </a:xfrm>
        </p:grpSpPr>
        <p:sp>
          <p:nvSpPr>
            <p:cNvPr id="15" name="任意多边形 14"/>
            <p:cNvSpPr/>
            <p:nvPr/>
          </p:nvSpPr>
          <p:spPr>
            <a:xfrm>
              <a:off x="3180190" y="2593511"/>
              <a:ext cx="355004" cy="1860401"/>
            </a:xfrm>
            <a:custGeom>
              <a:avLst/>
              <a:gdLst>
                <a:gd name="connsiteX0" fmla="*/ 0 w 355004"/>
                <a:gd name="connsiteY0" fmla="*/ 0 h 1860401"/>
                <a:gd name="connsiteX1" fmla="*/ 355004 w 355004"/>
                <a:gd name="connsiteY1" fmla="*/ 0 h 1860401"/>
                <a:gd name="connsiteX2" fmla="*/ 355003 w 355004"/>
                <a:gd name="connsiteY2" fmla="*/ 1682899 h 1860401"/>
                <a:gd name="connsiteX3" fmla="*/ 177501 w 355004"/>
                <a:gd name="connsiteY3" fmla="*/ 1860401 h 1860401"/>
                <a:gd name="connsiteX4" fmla="*/ 177502 w 355004"/>
                <a:gd name="connsiteY4" fmla="*/ 1860400 h 1860401"/>
                <a:gd name="connsiteX5" fmla="*/ 0 w 355004"/>
                <a:gd name="connsiteY5" fmla="*/ 1682898 h 186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004" h="1860401">
                  <a:moveTo>
                    <a:pt x="0" y="0"/>
                  </a:moveTo>
                  <a:lnTo>
                    <a:pt x="355004" y="0"/>
                  </a:lnTo>
                  <a:lnTo>
                    <a:pt x="355003" y="1682899"/>
                  </a:lnTo>
                  <a:cubicBezTo>
                    <a:pt x="355003" y="1780931"/>
                    <a:pt x="275533" y="1860401"/>
                    <a:pt x="177501" y="1860401"/>
                  </a:cubicBezTo>
                  <a:lnTo>
                    <a:pt x="177502" y="1860400"/>
                  </a:lnTo>
                  <a:cubicBezTo>
                    <a:pt x="79470" y="1860400"/>
                    <a:pt x="0" y="1780930"/>
                    <a:pt x="0" y="1682898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5481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139253" y="2388444"/>
              <a:ext cx="441063" cy="260403"/>
            </a:xfrm>
            <a:custGeom>
              <a:avLst/>
              <a:gdLst>
                <a:gd name="connsiteX0" fmla="*/ 75304 w 968188"/>
                <a:gd name="connsiteY0" fmla="*/ 0 h 441064"/>
                <a:gd name="connsiteX1" fmla="*/ 892884 w 968188"/>
                <a:gd name="connsiteY1" fmla="*/ 0 h 441064"/>
                <a:gd name="connsiteX2" fmla="*/ 968188 w 968188"/>
                <a:gd name="connsiteY2" fmla="*/ 75304 h 441064"/>
                <a:gd name="connsiteX3" fmla="*/ 892884 w 968188"/>
                <a:gd name="connsiteY3" fmla="*/ 150608 h 441064"/>
                <a:gd name="connsiteX4" fmla="*/ 968188 w 968188"/>
                <a:gd name="connsiteY4" fmla="*/ 225912 h 441064"/>
                <a:gd name="connsiteX5" fmla="*/ 892884 w 968188"/>
                <a:gd name="connsiteY5" fmla="*/ 301216 h 441064"/>
                <a:gd name="connsiteX6" fmla="*/ 833718 w 968188"/>
                <a:gd name="connsiteY6" fmla="*/ 301216 h 441064"/>
                <a:gd name="connsiteX7" fmla="*/ 833718 w 968188"/>
                <a:gd name="connsiteY7" fmla="*/ 441064 h 441064"/>
                <a:gd name="connsiteX8" fmla="*/ 134471 w 968188"/>
                <a:gd name="connsiteY8" fmla="*/ 441064 h 441064"/>
                <a:gd name="connsiteX9" fmla="*/ 134471 w 968188"/>
                <a:gd name="connsiteY9" fmla="*/ 301216 h 441064"/>
                <a:gd name="connsiteX10" fmla="*/ 75304 w 968188"/>
                <a:gd name="connsiteY10" fmla="*/ 301216 h 441064"/>
                <a:gd name="connsiteX11" fmla="*/ 0 w 968188"/>
                <a:gd name="connsiteY11" fmla="*/ 225912 h 441064"/>
                <a:gd name="connsiteX12" fmla="*/ 75304 w 968188"/>
                <a:gd name="connsiteY12" fmla="*/ 150608 h 441064"/>
                <a:gd name="connsiteX13" fmla="*/ 0 w 968188"/>
                <a:gd name="connsiteY13" fmla="*/ 75304 h 441064"/>
                <a:gd name="connsiteX14" fmla="*/ 75304 w 968188"/>
                <a:gd name="connsiteY14" fmla="*/ 0 h 44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8188" h="441064">
                  <a:moveTo>
                    <a:pt x="75304" y="0"/>
                  </a:moveTo>
                  <a:lnTo>
                    <a:pt x="892884" y="0"/>
                  </a:lnTo>
                  <a:cubicBezTo>
                    <a:pt x="934473" y="0"/>
                    <a:pt x="968188" y="33715"/>
                    <a:pt x="968188" y="75304"/>
                  </a:cubicBezTo>
                  <a:cubicBezTo>
                    <a:pt x="968188" y="116893"/>
                    <a:pt x="934473" y="150608"/>
                    <a:pt x="892884" y="150608"/>
                  </a:cubicBezTo>
                  <a:cubicBezTo>
                    <a:pt x="934473" y="150608"/>
                    <a:pt x="968188" y="184323"/>
                    <a:pt x="968188" y="225912"/>
                  </a:cubicBezTo>
                  <a:cubicBezTo>
                    <a:pt x="968188" y="267501"/>
                    <a:pt x="934473" y="301216"/>
                    <a:pt x="892884" y="301216"/>
                  </a:cubicBezTo>
                  <a:lnTo>
                    <a:pt x="833718" y="301216"/>
                  </a:lnTo>
                  <a:lnTo>
                    <a:pt x="833718" y="441064"/>
                  </a:lnTo>
                  <a:lnTo>
                    <a:pt x="134471" y="441064"/>
                  </a:lnTo>
                  <a:lnTo>
                    <a:pt x="134471" y="301216"/>
                  </a:lnTo>
                  <a:lnTo>
                    <a:pt x="75304" y="301216"/>
                  </a:lnTo>
                  <a:cubicBezTo>
                    <a:pt x="33715" y="301216"/>
                    <a:pt x="0" y="267501"/>
                    <a:pt x="0" y="225912"/>
                  </a:cubicBezTo>
                  <a:cubicBezTo>
                    <a:pt x="0" y="184323"/>
                    <a:pt x="33715" y="150608"/>
                    <a:pt x="75304" y="150608"/>
                  </a:cubicBezTo>
                  <a:cubicBezTo>
                    <a:pt x="33715" y="150608"/>
                    <a:pt x="0" y="116893"/>
                    <a:pt x="0" y="75304"/>
                  </a:cubicBezTo>
                  <a:cubicBezTo>
                    <a:pt x="0" y="33715"/>
                    <a:pt x="33715" y="0"/>
                    <a:pt x="75304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任意多边形 24"/>
          <p:cNvSpPr/>
          <p:nvPr/>
        </p:nvSpPr>
        <p:spPr>
          <a:xfrm>
            <a:off x="3984768" y="2767248"/>
            <a:ext cx="288000" cy="1394656"/>
          </a:xfrm>
          <a:custGeom>
            <a:avLst/>
            <a:gdLst>
              <a:gd name="connsiteX0" fmla="*/ 0 w 288000"/>
              <a:gd name="connsiteY0" fmla="*/ 0 h 1394656"/>
              <a:gd name="connsiteX1" fmla="*/ 288000 w 288000"/>
              <a:gd name="connsiteY1" fmla="*/ 0 h 1394656"/>
              <a:gd name="connsiteX2" fmla="*/ 288000 w 288000"/>
              <a:gd name="connsiteY2" fmla="*/ 493371 h 1394656"/>
              <a:gd name="connsiteX3" fmla="*/ 288000 w 288000"/>
              <a:gd name="connsiteY3" fmla="*/ 703414 h 1394656"/>
              <a:gd name="connsiteX4" fmla="*/ 288000 w 288000"/>
              <a:gd name="connsiteY4" fmla="*/ 703414 h 1394656"/>
              <a:gd name="connsiteX5" fmla="*/ 287999 w 288000"/>
              <a:gd name="connsiteY5" fmla="*/ 1232657 h 1394656"/>
              <a:gd name="connsiteX6" fmla="*/ 144000 w 288000"/>
              <a:gd name="connsiteY6" fmla="*/ 1394656 h 1394656"/>
              <a:gd name="connsiteX7" fmla="*/ 144001 w 288000"/>
              <a:gd name="connsiteY7" fmla="*/ 1394655 h 1394656"/>
              <a:gd name="connsiteX8" fmla="*/ 0 w 288000"/>
              <a:gd name="connsiteY8" fmla="*/ 1232656 h 1394656"/>
              <a:gd name="connsiteX9" fmla="*/ 0 w 288000"/>
              <a:gd name="connsiteY9" fmla="*/ 703414 h 1394656"/>
              <a:gd name="connsiteX10" fmla="*/ 0 w 288000"/>
              <a:gd name="connsiteY10" fmla="*/ 493371 h 139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8000" h="1394656">
                <a:moveTo>
                  <a:pt x="0" y="0"/>
                </a:moveTo>
                <a:lnTo>
                  <a:pt x="288000" y="0"/>
                </a:lnTo>
                <a:lnTo>
                  <a:pt x="288000" y="493371"/>
                </a:lnTo>
                <a:lnTo>
                  <a:pt x="288000" y="703414"/>
                </a:lnTo>
                <a:lnTo>
                  <a:pt x="288000" y="703414"/>
                </a:lnTo>
                <a:lnTo>
                  <a:pt x="287999" y="1232657"/>
                </a:lnTo>
                <a:cubicBezTo>
                  <a:pt x="287999" y="1322127"/>
                  <a:pt x="223529" y="1394656"/>
                  <a:pt x="144000" y="1394656"/>
                </a:cubicBezTo>
                <a:lnTo>
                  <a:pt x="144001" y="1394655"/>
                </a:lnTo>
                <a:cubicBezTo>
                  <a:pt x="64471" y="1394655"/>
                  <a:pt x="0" y="1322126"/>
                  <a:pt x="0" y="1232656"/>
                </a:cubicBezTo>
                <a:lnTo>
                  <a:pt x="0" y="703414"/>
                </a:lnTo>
                <a:lnTo>
                  <a:pt x="0" y="493371"/>
                </a:lnTo>
                <a:close/>
              </a:path>
            </a:pathLst>
          </a:custGeom>
          <a:solidFill>
            <a:srgbClr val="70AC2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044636" y="2118136"/>
            <a:ext cx="441063" cy="2065468"/>
            <a:chOff x="5282636" y="2384836"/>
            <a:chExt cx="441063" cy="2065468"/>
          </a:xfrm>
        </p:grpSpPr>
        <p:sp>
          <p:nvSpPr>
            <p:cNvPr id="18" name="任意多边形 17"/>
            <p:cNvSpPr/>
            <p:nvPr/>
          </p:nvSpPr>
          <p:spPr>
            <a:xfrm>
              <a:off x="5323573" y="2589903"/>
              <a:ext cx="355004" cy="1860401"/>
            </a:xfrm>
            <a:custGeom>
              <a:avLst/>
              <a:gdLst>
                <a:gd name="connsiteX0" fmla="*/ 0 w 355004"/>
                <a:gd name="connsiteY0" fmla="*/ 0 h 1860401"/>
                <a:gd name="connsiteX1" fmla="*/ 355004 w 355004"/>
                <a:gd name="connsiteY1" fmla="*/ 0 h 1860401"/>
                <a:gd name="connsiteX2" fmla="*/ 355003 w 355004"/>
                <a:gd name="connsiteY2" fmla="*/ 1682899 h 1860401"/>
                <a:gd name="connsiteX3" fmla="*/ 177501 w 355004"/>
                <a:gd name="connsiteY3" fmla="*/ 1860401 h 1860401"/>
                <a:gd name="connsiteX4" fmla="*/ 177502 w 355004"/>
                <a:gd name="connsiteY4" fmla="*/ 1860400 h 1860401"/>
                <a:gd name="connsiteX5" fmla="*/ 0 w 355004"/>
                <a:gd name="connsiteY5" fmla="*/ 1682898 h 186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004" h="1860401">
                  <a:moveTo>
                    <a:pt x="0" y="0"/>
                  </a:moveTo>
                  <a:lnTo>
                    <a:pt x="355004" y="0"/>
                  </a:lnTo>
                  <a:lnTo>
                    <a:pt x="355003" y="1682899"/>
                  </a:lnTo>
                  <a:cubicBezTo>
                    <a:pt x="355003" y="1780931"/>
                    <a:pt x="275533" y="1860401"/>
                    <a:pt x="177501" y="1860401"/>
                  </a:cubicBezTo>
                  <a:lnTo>
                    <a:pt x="177502" y="1860400"/>
                  </a:lnTo>
                  <a:cubicBezTo>
                    <a:pt x="79470" y="1860400"/>
                    <a:pt x="0" y="1780930"/>
                    <a:pt x="0" y="1682898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5481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282636" y="2384836"/>
              <a:ext cx="441063" cy="260403"/>
            </a:xfrm>
            <a:custGeom>
              <a:avLst/>
              <a:gdLst>
                <a:gd name="connsiteX0" fmla="*/ 75304 w 968188"/>
                <a:gd name="connsiteY0" fmla="*/ 0 h 441064"/>
                <a:gd name="connsiteX1" fmla="*/ 892884 w 968188"/>
                <a:gd name="connsiteY1" fmla="*/ 0 h 441064"/>
                <a:gd name="connsiteX2" fmla="*/ 968188 w 968188"/>
                <a:gd name="connsiteY2" fmla="*/ 75304 h 441064"/>
                <a:gd name="connsiteX3" fmla="*/ 892884 w 968188"/>
                <a:gd name="connsiteY3" fmla="*/ 150608 h 441064"/>
                <a:gd name="connsiteX4" fmla="*/ 968188 w 968188"/>
                <a:gd name="connsiteY4" fmla="*/ 225912 h 441064"/>
                <a:gd name="connsiteX5" fmla="*/ 892884 w 968188"/>
                <a:gd name="connsiteY5" fmla="*/ 301216 h 441064"/>
                <a:gd name="connsiteX6" fmla="*/ 833718 w 968188"/>
                <a:gd name="connsiteY6" fmla="*/ 301216 h 441064"/>
                <a:gd name="connsiteX7" fmla="*/ 833718 w 968188"/>
                <a:gd name="connsiteY7" fmla="*/ 441064 h 441064"/>
                <a:gd name="connsiteX8" fmla="*/ 134471 w 968188"/>
                <a:gd name="connsiteY8" fmla="*/ 441064 h 441064"/>
                <a:gd name="connsiteX9" fmla="*/ 134471 w 968188"/>
                <a:gd name="connsiteY9" fmla="*/ 301216 h 441064"/>
                <a:gd name="connsiteX10" fmla="*/ 75304 w 968188"/>
                <a:gd name="connsiteY10" fmla="*/ 301216 h 441064"/>
                <a:gd name="connsiteX11" fmla="*/ 0 w 968188"/>
                <a:gd name="connsiteY11" fmla="*/ 225912 h 441064"/>
                <a:gd name="connsiteX12" fmla="*/ 75304 w 968188"/>
                <a:gd name="connsiteY12" fmla="*/ 150608 h 441064"/>
                <a:gd name="connsiteX13" fmla="*/ 0 w 968188"/>
                <a:gd name="connsiteY13" fmla="*/ 75304 h 441064"/>
                <a:gd name="connsiteX14" fmla="*/ 75304 w 968188"/>
                <a:gd name="connsiteY14" fmla="*/ 0 h 44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8188" h="441064">
                  <a:moveTo>
                    <a:pt x="75304" y="0"/>
                  </a:moveTo>
                  <a:lnTo>
                    <a:pt x="892884" y="0"/>
                  </a:lnTo>
                  <a:cubicBezTo>
                    <a:pt x="934473" y="0"/>
                    <a:pt x="968188" y="33715"/>
                    <a:pt x="968188" y="75304"/>
                  </a:cubicBezTo>
                  <a:cubicBezTo>
                    <a:pt x="968188" y="116893"/>
                    <a:pt x="934473" y="150608"/>
                    <a:pt x="892884" y="150608"/>
                  </a:cubicBezTo>
                  <a:cubicBezTo>
                    <a:pt x="934473" y="150608"/>
                    <a:pt x="968188" y="184323"/>
                    <a:pt x="968188" y="225912"/>
                  </a:cubicBezTo>
                  <a:cubicBezTo>
                    <a:pt x="968188" y="267501"/>
                    <a:pt x="934473" y="301216"/>
                    <a:pt x="892884" y="301216"/>
                  </a:cubicBezTo>
                  <a:lnTo>
                    <a:pt x="833718" y="301216"/>
                  </a:lnTo>
                  <a:lnTo>
                    <a:pt x="833718" y="441064"/>
                  </a:lnTo>
                  <a:lnTo>
                    <a:pt x="134471" y="441064"/>
                  </a:lnTo>
                  <a:lnTo>
                    <a:pt x="134471" y="301216"/>
                  </a:lnTo>
                  <a:lnTo>
                    <a:pt x="75304" y="301216"/>
                  </a:lnTo>
                  <a:cubicBezTo>
                    <a:pt x="33715" y="301216"/>
                    <a:pt x="0" y="267501"/>
                    <a:pt x="0" y="225912"/>
                  </a:cubicBezTo>
                  <a:cubicBezTo>
                    <a:pt x="0" y="184323"/>
                    <a:pt x="33715" y="150608"/>
                    <a:pt x="75304" y="150608"/>
                  </a:cubicBezTo>
                  <a:cubicBezTo>
                    <a:pt x="33715" y="150608"/>
                    <a:pt x="0" y="116893"/>
                    <a:pt x="0" y="75304"/>
                  </a:cubicBezTo>
                  <a:cubicBezTo>
                    <a:pt x="0" y="33715"/>
                    <a:pt x="33715" y="0"/>
                    <a:pt x="75304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6128151" y="3529608"/>
            <a:ext cx="288000" cy="628689"/>
          </a:xfrm>
          <a:custGeom>
            <a:avLst/>
            <a:gdLst>
              <a:gd name="connsiteX0" fmla="*/ 0 w 288000"/>
              <a:gd name="connsiteY0" fmla="*/ 0 h 628689"/>
              <a:gd name="connsiteX1" fmla="*/ 288000 w 288000"/>
              <a:gd name="connsiteY1" fmla="*/ 0 h 628689"/>
              <a:gd name="connsiteX2" fmla="*/ 287999 w 288000"/>
              <a:gd name="connsiteY2" fmla="*/ 466690 h 628689"/>
              <a:gd name="connsiteX3" fmla="*/ 144000 w 288000"/>
              <a:gd name="connsiteY3" fmla="*/ 628689 h 628689"/>
              <a:gd name="connsiteX4" fmla="*/ 144001 w 288000"/>
              <a:gd name="connsiteY4" fmla="*/ 628688 h 628689"/>
              <a:gd name="connsiteX5" fmla="*/ 0 w 288000"/>
              <a:gd name="connsiteY5" fmla="*/ 466689 h 62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000" h="628689">
                <a:moveTo>
                  <a:pt x="0" y="0"/>
                </a:moveTo>
                <a:lnTo>
                  <a:pt x="288000" y="0"/>
                </a:lnTo>
                <a:lnTo>
                  <a:pt x="287999" y="466690"/>
                </a:lnTo>
                <a:cubicBezTo>
                  <a:pt x="287999" y="556160"/>
                  <a:pt x="223529" y="628689"/>
                  <a:pt x="144000" y="628689"/>
                </a:cubicBezTo>
                <a:lnTo>
                  <a:pt x="144001" y="628688"/>
                </a:lnTo>
                <a:cubicBezTo>
                  <a:pt x="64471" y="628688"/>
                  <a:pt x="0" y="556159"/>
                  <a:pt x="0" y="466689"/>
                </a:cubicBezTo>
                <a:close/>
              </a:path>
            </a:pathLst>
          </a:custGeom>
          <a:solidFill>
            <a:srgbClr val="70AC2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72945" y="2121744"/>
            <a:ext cx="441063" cy="2065468"/>
            <a:chOff x="4210945" y="2388444"/>
            <a:chExt cx="441063" cy="2065468"/>
          </a:xfrm>
        </p:grpSpPr>
        <p:sp>
          <p:nvSpPr>
            <p:cNvPr id="21" name="任意多边形 20"/>
            <p:cNvSpPr/>
            <p:nvPr/>
          </p:nvSpPr>
          <p:spPr>
            <a:xfrm>
              <a:off x="4251882" y="2593511"/>
              <a:ext cx="355004" cy="1860401"/>
            </a:xfrm>
            <a:custGeom>
              <a:avLst/>
              <a:gdLst>
                <a:gd name="connsiteX0" fmla="*/ 0 w 355004"/>
                <a:gd name="connsiteY0" fmla="*/ 0 h 1860401"/>
                <a:gd name="connsiteX1" fmla="*/ 355004 w 355004"/>
                <a:gd name="connsiteY1" fmla="*/ 0 h 1860401"/>
                <a:gd name="connsiteX2" fmla="*/ 355003 w 355004"/>
                <a:gd name="connsiteY2" fmla="*/ 1682899 h 1860401"/>
                <a:gd name="connsiteX3" fmla="*/ 177501 w 355004"/>
                <a:gd name="connsiteY3" fmla="*/ 1860401 h 1860401"/>
                <a:gd name="connsiteX4" fmla="*/ 177502 w 355004"/>
                <a:gd name="connsiteY4" fmla="*/ 1860400 h 1860401"/>
                <a:gd name="connsiteX5" fmla="*/ 0 w 355004"/>
                <a:gd name="connsiteY5" fmla="*/ 1682898 h 186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004" h="1860401">
                  <a:moveTo>
                    <a:pt x="0" y="0"/>
                  </a:moveTo>
                  <a:lnTo>
                    <a:pt x="355004" y="0"/>
                  </a:lnTo>
                  <a:lnTo>
                    <a:pt x="355003" y="1682899"/>
                  </a:lnTo>
                  <a:cubicBezTo>
                    <a:pt x="355003" y="1780931"/>
                    <a:pt x="275533" y="1860401"/>
                    <a:pt x="177501" y="1860401"/>
                  </a:cubicBezTo>
                  <a:lnTo>
                    <a:pt x="177502" y="1860400"/>
                  </a:lnTo>
                  <a:cubicBezTo>
                    <a:pt x="79470" y="1860400"/>
                    <a:pt x="0" y="1780930"/>
                    <a:pt x="0" y="1682898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5481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210945" y="2388444"/>
              <a:ext cx="441063" cy="260403"/>
            </a:xfrm>
            <a:custGeom>
              <a:avLst/>
              <a:gdLst>
                <a:gd name="connsiteX0" fmla="*/ 75304 w 968188"/>
                <a:gd name="connsiteY0" fmla="*/ 0 h 441064"/>
                <a:gd name="connsiteX1" fmla="*/ 892884 w 968188"/>
                <a:gd name="connsiteY1" fmla="*/ 0 h 441064"/>
                <a:gd name="connsiteX2" fmla="*/ 968188 w 968188"/>
                <a:gd name="connsiteY2" fmla="*/ 75304 h 441064"/>
                <a:gd name="connsiteX3" fmla="*/ 892884 w 968188"/>
                <a:gd name="connsiteY3" fmla="*/ 150608 h 441064"/>
                <a:gd name="connsiteX4" fmla="*/ 968188 w 968188"/>
                <a:gd name="connsiteY4" fmla="*/ 225912 h 441064"/>
                <a:gd name="connsiteX5" fmla="*/ 892884 w 968188"/>
                <a:gd name="connsiteY5" fmla="*/ 301216 h 441064"/>
                <a:gd name="connsiteX6" fmla="*/ 833718 w 968188"/>
                <a:gd name="connsiteY6" fmla="*/ 301216 h 441064"/>
                <a:gd name="connsiteX7" fmla="*/ 833718 w 968188"/>
                <a:gd name="connsiteY7" fmla="*/ 441064 h 441064"/>
                <a:gd name="connsiteX8" fmla="*/ 134471 w 968188"/>
                <a:gd name="connsiteY8" fmla="*/ 441064 h 441064"/>
                <a:gd name="connsiteX9" fmla="*/ 134471 w 968188"/>
                <a:gd name="connsiteY9" fmla="*/ 301216 h 441064"/>
                <a:gd name="connsiteX10" fmla="*/ 75304 w 968188"/>
                <a:gd name="connsiteY10" fmla="*/ 301216 h 441064"/>
                <a:gd name="connsiteX11" fmla="*/ 0 w 968188"/>
                <a:gd name="connsiteY11" fmla="*/ 225912 h 441064"/>
                <a:gd name="connsiteX12" fmla="*/ 75304 w 968188"/>
                <a:gd name="connsiteY12" fmla="*/ 150608 h 441064"/>
                <a:gd name="connsiteX13" fmla="*/ 0 w 968188"/>
                <a:gd name="connsiteY13" fmla="*/ 75304 h 441064"/>
                <a:gd name="connsiteX14" fmla="*/ 75304 w 968188"/>
                <a:gd name="connsiteY14" fmla="*/ 0 h 44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8188" h="441064">
                  <a:moveTo>
                    <a:pt x="75304" y="0"/>
                  </a:moveTo>
                  <a:lnTo>
                    <a:pt x="892884" y="0"/>
                  </a:lnTo>
                  <a:cubicBezTo>
                    <a:pt x="934473" y="0"/>
                    <a:pt x="968188" y="33715"/>
                    <a:pt x="968188" y="75304"/>
                  </a:cubicBezTo>
                  <a:cubicBezTo>
                    <a:pt x="968188" y="116893"/>
                    <a:pt x="934473" y="150608"/>
                    <a:pt x="892884" y="150608"/>
                  </a:cubicBezTo>
                  <a:cubicBezTo>
                    <a:pt x="934473" y="150608"/>
                    <a:pt x="968188" y="184323"/>
                    <a:pt x="968188" y="225912"/>
                  </a:cubicBezTo>
                  <a:cubicBezTo>
                    <a:pt x="968188" y="267501"/>
                    <a:pt x="934473" y="301216"/>
                    <a:pt x="892884" y="301216"/>
                  </a:cubicBezTo>
                  <a:lnTo>
                    <a:pt x="833718" y="301216"/>
                  </a:lnTo>
                  <a:lnTo>
                    <a:pt x="833718" y="441064"/>
                  </a:lnTo>
                  <a:lnTo>
                    <a:pt x="134471" y="441064"/>
                  </a:lnTo>
                  <a:lnTo>
                    <a:pt x="134471" y="301216"/>
                  </a:lnTo>
                  <a:lnTo>
                    <a:pt x="75304" y="301216"/>
                  </a:lnTo>
                  <a:cubicBezTo>
                    <a:pt x="33715" y="301216"/>
                    <a:pt x="0" y="267501"/>
                    <a:pt x="0" y="225912"/>
                  </a:cubicBezTo>
                  <a:cubicBezTo>
                    <a:pt x="0" y="184323"/>
                    <a:pt x="33715" y="150608"/>
                    <a:pt x="75304" y="150608"/>
                  </a:cubicBezTo>
                  <a:cubicBezTo>
                    <a:pt x="33715" y="150608"/>
                    <a:pt x="0" y="116893"/>
                    <a:pt x="0" y="75304"/>
                  </a:cubicBezTo>
                  <a:cubicBezTo>
                    <a:pt x="0" y="33715"/>
                    <a:pt x="33715" y="0"/>
                    <a:pt x="75304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5055280" y="3099660"/>
            <a:ext cx="289180" cy="1062245"/>
          </a:xfrm>
          <a:custGeom>
            <a:avLst/>
            <a:gdLst>
              <a:gd name="connsiteX0" fmla="*/ 0 w 289180"/>
              <a:gd name="connsiteY0" fmla="*/ 0 h 1062245"/>
              <a:gd name="connsiteX1" fmla="*/ 288000 w 289180"/>
              <a:gd name="connsiteY1" fmla="*/ 0 h 1062245"/>
              <a:gd name="connsiteX2" fmla="*/ 288000 w 289180"/>
              <a:gd name="connsiteY2" fmla="*/ 160960 h 1062245"/>
              <a:gd name="connsiteX3" fmla="*/ 289180 w 289180"/>
              <a:gd name="connsiteY3" fmla="*/ 160960 h 1062245"/>
              <a:gd name="connsiteX4" fmla="*/ 289179 w 289180"/>
              <a:gd name="connsiteY4" fmla="*/ 900246 h 1062245"/>
              <a:gd name="connsiteX5" fmla="*/ 145180 w 289180"/>
              <a:gd name="connsiteY5" fmla="*/ 1062245 h 1062245"/>
              <a:gd name="connsiteX6" fmla="*/ 145181 w 289180"/>
              <a:gd name="connsiteY6" fmla="*/ 1062244 h 1062245"/>
              <a:gd name="connsiteX7" fmla="*/ 1180 w 289180"/>
              <a:gd name="connsiteY7" fmla="*/ 900245 h 1062245"/>
              <a:gd name="connsiteX8" fmla="*/ 1180 w 289180"/>
              <a:gd name="connsiteY8" fmla="*/ 703414 h 1062245"/>
              <a:gd name="connsiteX9" fmla="*/ 0 w 289180"/>
              <a:gd name="connsiteY9" fmla="*/ 703414 h 1062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9180" h="1062245">
                <a:moveTo>
                  <a:pt x="0" y="0"/>
                </a:moveTo>
                <a:lnTo>
                  <a:pt x="288000" y="0"/>
                </a:lnTo>
                <a:lnTo>
                  <a:pt x="288000" y="160960"/>
                </a:lnTo>
                <a:lnTo>
                  <a:pt x="289180" y="160960"/>
                </a:lnTo>
                <a:lnTo>
                  <a:pt x="289179" y="900246"/>
                </a:lnTo>
                <a:cubicBezTo>
                  <a:pt x="289179" y="989716"/>
                  <a:pt x="224709" y="1062245"/>
                  <a:pt x="145180" y="1062245"/>
                </a:cubicBezTo>
                <a:lnTo>
                  <a:pt x="145181" y="1062244"/>
                </a:lnTo>
                <a:cubicBezTo>
                  <a:pt x="65651" y="1062244"/>
                  <a:pt x="1180" y="989715"/>
                  <a:pt x="1180" y="900245"/>
                </a:cubicBezTo>
                <a:lnTo>
                  <a:pt x="1180" y="703414"/>
                </a:lnTo>
                <a:lnTo>
                  <a:pt x="0" y="703414"/>
                </a:lnTo>
                <a:close/>
              </a:path>
            </a:pathLst>
          </a:custGeom>
          <a:solidFill>
            <a:srgbClr val="70AC2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84133" y="173234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548123"/>
                </a:solidFill>
                <a:cs typeface="+mn-ea"/>
                <a:sym typeface="+mn-lt"/>
              </a:rPr>
              <a:t>45%</a:t>
            </a:r>
            <a:endParaRPr lang="zh-CN" altLang="en-US" sz="2000" dirty="0">
              <a:solidFill>
                <a:srgbClr val="548123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35677" y="171906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548123"/>
                </a:solidFill>
                <a:cs typeface="+mn-ea"/>
                <a:sym typeface="+mn-lt"/>
              </a:rPr>
              <a:t>80%</a:t>
            </a:r>
            <a:endParaRPr lang="zh-CN" altLang="en-US" sz="2000" dirty="0">
              <a:solidFill>
                <a:srgbClr val="548123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80712" y="173234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548123"/>
                </a:solidFill>
                <a:cs typeface="+mn-ea"/>
                <a:sym typeface="+mn-lt"/>
              </a:rPr>
              <a:t>55%</a:t>
            </a:r>
            <a:endParaRPr lang="zh-CN" altLang="en-US" sz="2000" dirty="0">
              <a:solidFill>
                <a:srgbClr val="548123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53794" y="173234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548123"/>
                </a:solidFill>
                <a:cs typeface="+mn-ea"/>
                <a:sym typeface="+mn-lt"/>
              </a:rPr>
              <a:t>30%</a:t>
            </a:r>
            <a:endParaRPr lang="zh-CN" altLang="en-US" sz="2000" dirty="0">
              <a:solidFill>
                <a:srgbClr val="548123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6602" y="2667809"/>
            <a:ext cx="177283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90625" y="994000"/>
            <a:ext cx="285287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79569" y="1005289"/>
            <a:ext cx="247284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89060" y="2667809"/>
            <a:ext cx="156671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1133475" y="966508"/>
            <a:ext cx="2851293" cy="616088"/>
          </a:xfrm>
          <a:prstGeom prst="borderCallout1">
            <a:avLst>
              <a:gd name="adj1" fmla="val 44776"/>
              <a:gd name="adj2" fmla="val 101225"/>
              <a:gd name="adj3" fmla="val 127198"/>
              <a:gd name="adj4" fmla="val 105885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线形标注 1 35"/>
          <p:cNvSpPr/>
          <p:nvPr/>
        </p:nvSpPr>
        <p:spPr>
          <a:xfrm flipH="1">
            <a:off x="4990504" y="966508"/>
            <a:ext cx="2851294" cy="616088"/>
          </a:xfrm>
          <a:prstGeom prst="borderCallout1">
            <a:avLst>
              <a:gd name="adj1" fmla="val 44776"/>
              <a:gd name="adj2" fmla="val 101225"/>
              <a:gd name="adj3" fmla="val 127198"/>
              <a:gd name="adj4" fmla="val 105885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5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29" grpId="0" animBg="1"/>
      <p:bldP spid="27" grpId="0" animBg="1"/>
      <p:bldP spid="10" grpId="0"/>
      <p:bldP spid="23" grpId="0"/>
      <p:bldP spid="24" grpId="0"/>
      <p:bldP spid="26" grpId="0"/>
      <p:bldP spid="28" grpId="0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4334" y="2299717"/>
            <a:ext cx="2664296" cy="769441"/>
            <a:chOff x="1547664" y="1779662"/>
            <a:chExt cx="2664296" cy="769441"/>
          </a:xfrm>
        </p:grpSpPr>
        <p:sp>
          <p:nvSpPr>
            <p:cNvPr id="3" name="TextBox 2"/>
            <p:cNvSpPr txBox="1"/>
            <p:nvPr/>
          </p:nvSpPr>
          <p:spPr>
            <a:xfrm>
              <a:off x="1547664" y="1779662"/>
              <a:ext cx="10310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06F36"/>
                  </a:solidFill>
                  <a:effectLst/>
                  <a:uLnTx/>
                  <a:uFillTx/>
                  <a:cs typeface="+mn-ea"/>
                  <a:sym typeface="+mn-lt"/>
                </a:rPr>
                <a:t>NO</a:t>
              </a:r>
              <a:endPara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206F3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123728" y="1946010"/>
              <a:ext cx="2088232" cy="432048"/>
            </a:xfrm>
            <a:prstGeom prst="rect">
              <a:avLst/>
            </a:prstGeom>
            <a:solidFill>
              <a:srgbClr val="206F3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B99A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155980" y="1869646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2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523796" y="19927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4334" y="3275111"/>
            <a:ext cx="2664296" cy="769441"/>
            <a:chOff x="1547664" y="1779662"/>
            <a:chExt cx="2664296" cy="769441"/>
          </a:xfrm>
        </p:grpSpPr>
        <p:sp>
          <p:nvSpPr>
            <p:cNvPr id="8" name="TextBox 7"/>
            <p:cNvSpPr txBox="1"/>
            <p:nvPr/>
          </p:nvSpPr>
          <p:spPr>
            <a:xfrm>
              <a:off x="1547664" y="1779662"/>
              <a:ext cx="10310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48123"/>
                  </a:solidFill>
                  <a:effectLst/>
                  <a:uLnTx/>
                  <a:uFillTx/>
                  <a:cs typeface="+mn-ea"/>
                  <a:sym typeface="+mn-lt"/>
                </a:rPr>
                <a:t>NO</a:t>
              </a:r>
              <a:endPara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54812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123728" y="1946010"/>
              <a:ext cx="2088232" cy="432048"/>
            </a:xfrm>
            <a:prstGeom prst="rect">
              <a:avLst/>
            </a:prstGeom>
            <a:solidFill>
              <a:srgbClr val="54812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155980" y="1869646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23796" y="19927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4334" y="1324386"/>
            <a:ext cx="2664296" cy="769441"/>
            <a:chOff x="1547664" y="1779662"/>
            <a:chExt cx="2664296" cy="769441"/>
          </a:xfrm>
        </p:grpSpPr>
        <p:sp>
          <p:nvSpPr>
            <p:cNvPr id="13" name="TextBox 12"/>
            <p:cNvSpPr txBox="1"/>
            <p:nvPr/>
          </p:nvSpPr>
          <p:spPr>
            <a:xfrm>
              <a:off x="1547664" y="1779662"/>
              <a:ext cx="10310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0AC2E"/>
                  </a:solidFill>
                  <a:effectLst/>
                  <a:uLnTx/>
                  <a:uFillTx/>
                  <a:cs typeface="+mn-ea"/>
                  <a:sym typeface="+mn-lt"/>
                </a:rPr>
                <a:t>NO</a:t>
              </a:r>
              <a:endPara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70AC2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23728" y="1946010"/>
              <a:ext cx="2088232" cy="432048"/>
            </a:xfrm>
            <a:prstGeom prst="rect">
              <a:avLst/>
            </a:prstGeom>
            <a:solidFill>
              <a:srgbClr val="70AC2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A85D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155980" y="1869646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23796" y="19927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3225180" y="1918597"/>
            <a:ext cx="2547452" cy="0"/>
          </a:xfrm>
          <a:prstGeom prst="line">
            <a:avLst/>
          </a:prstGeom>
          <a:noFill/>
          <a:ln w="158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18" name="直接连接符 17"/>
          <p:cNvCxnSpPr/>
          <p:nvPr/>
        </p:nvCxnSpPr>
        <p:spPr>
          <a:xfrm>
            <a:off x="3152438" y="2896405"/>
            <a:ext cx="2682798" cy="0"/>
          </a:xfrm>
          <a:prstGeom prst="line">
            <a:avLst/>
          </a:prstGeom>
          <a:noFill/>
          <a:ln w="158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19" name="直接连接符 18"/>
          <p:cNvCxnSpPr/>
          <p:nvPr/>
        </p:nvCxnSpPr>
        <p:spPr>
          <a:xfrm>
            <a:off x="3152437" y="3870534"/>
            <a:ext cx="2682799" cy="19834"/>
          </a:xfrm>
          <a:prstGeom prst="line">
            <a:avLst/>
          </a:prstGeom>
          <a:noFill/>
          <a:ln w="158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grpSp>
        <p:nvGrpSpPr>
          <p:cNvPr id="20" name="组合 19"/>
          <p:cNvGrpSpPr/>
          <p:nvPr/>
        </p:nvGrpSpPr>
        <p:grpSpPr>
          <a:xfrm rot="25755">
            <a:off x="3452070" y="1375044"/>
            <a:ext cx="2285910" cy="517094"/>
            <a:chOff x="3542660" y="3520852"/>
            <a:chExt cx="2285910" cy="517094"/>
          </a:xfrm>
        </p:grpSpPr>
        <p:sp>
          <p:nvSpPr>
            <p:cNvPr id="21" name="TextBox 20"/>
            <p:cNvSpPr txBox="1"/>
            <p:nvPr/>
          </p:nvSpPr>
          <p:spPr>
            <a:xfrm>
              <a:off x="3542660" y="3520852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624394" y="3520852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542660" y="3737864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624394" y="3737864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21282" y="2371616"/>
            <a:ext cx="2285910" cy="517094"/>
            <a:chOff x="3513806" y="3517005"/>
            <a:chExt cx="2285910" cy="517094"/>
          </a:xfrm>
        </p:grpSpPr>
        <p:sp>
          <p:nvSpPr>
            <p:cNvPr id="26" name="TextBox 25"/>
            <p:cNvSpPr txBox="1"/>
            <p:nvPr/>
          </p:nvSpPr>
          <p:spPr>
            <a:xfrm>
              <a:off x="3513806" y="3517005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95540" y="3517005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513806" y="3734017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595540" y="3734017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421282" y="3350271"/>
            <a:ext cx="2285910" cy="517094"/>
            <a:chOff x="3513806" y="3517005"/>
            <a:chExt cx="2285910" cy="517094"/>
          </a:xfrm>
        </p:grpSpPr>
        <p:sp>
          <p:nvSpPr>
            <p:cNvPr id="31" name="TextBox 30"/>
            <p:cNvSpPr txBox="1"/>
            <p:nvPr/>
          </p:nvSpPr>
          <p:spPr>
            <a:xfrm>
              <a:off x="3513806" y="3517005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95540" y="3517005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513806" y="3734017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595540" y="3734017"/>
              <a:ext cx="120417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77"/>
          <a:stretch/>
        </p:blipFill>
        <p:spPr>
          <a:xfrm>
            <a:off x="6248401" y="834644"/>
            <a:ext cx="2895600" cy="3409933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/>
        </p:nvGraphicFramePr>
        <p:xfrm>
          <a:off x="0" y="1222798"/>
          <a:ext cx="4300419" cy="2866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4345150" y="1355760"/>
            <a:ext cx="1779425" cy="338554"/>
            <a:chOff x="4345150" y="1355760"/>
            <a:chExt cx="1779425" cy="338554"/>
          </a:xfrm>
        </p:grpSpPr>
        <p:sp>
          <p:nvSpPr>
            <p:cNvPr id="5" name="矩形 4"/>
            <p:cNvSpPr/>
            <p:nvPr/>
          </p:nvSpPr>
          <p:spPr>
            <a:xfrm>
              <a:off x="4345150" y="1355760"/>
              <a:ext cx="1779425" cy="338554"/>
            </a:xfrm>
            <a:prstGeom prst="rect">
              <a:avLst/>
            </a:prstGeom>
            <a:solidFill>
              <a:srgbClr val="0096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524375" y="135576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339513" y="1694314"/>
            <a:ext cx="1960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97391" y="1355760"/>
            <a:ext cx="1779425" cy="338554"/>
            <a:chOff x="6697391" y="1355760"/>
            <a:chExt cx="1779425" cy="338554"/>
          </a:xfrm>
        </p:grpSpPr>
        <p:sp>
          <p:nvSpPr>
            <p:cNvPr id="9" name="矩形 8"/>
            <p:cNvSpPr/>
            <p:nvPr/>
          </p:nvSpPr>
          <p:spPr>
            <a:xfrm>
              <a:off x="6697391" y="1355760"/>
              <a:ext cx="1779425" cy="338554"/>
            </a:xfrm>
            <a:prstGeom prst="rect">
              <a:avLst/>
            </a:prstGeom>
            <a:solidFill>
              <a:srgbClr val="00B8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876616" y="135576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6691754" y="1694314"/>
            <a:ext cx="1960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45150" y="2994060"/>
            <a:ext cx="1779425" cy="338554"/>
            <a:chOff x="4345150" y="2994060"/>
            <a:chExt cx="1779425" cy="338554"/>
          </a:xfrm>
        </p:grpSpPr>
        <p:sp>
          <p:nvSpPr>
            <p:cNvPr id="13" name="矩形 12"/>
            <p:cNvSpPr/>
            <p:nvPr/>
          </p:nvSpPr>
          <p:spPr>
            <a:xfrm>
              <a:off x="4345150" y="2994060"/>
              <a:ext cx="1779425" cy="338554"/>
            </a:xfrm>
            <a:prstGeom prst="rect">
              <a:avLst/>
            </a:prstGeom>
            <a:solidFill>
              <a:srgbClr val="A1A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524375" y="299406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15" name="TextBox 11"/>
          <p:cNvSpPr txBox="1"/>
          <p:nvPr/>
        </p:nvSpPr>
        <p:spPr>
          <a:xfrm>
            <a:off x="4339513" y="3332614"/>
            <a:ext cx="1960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703470" y="2995097"/>
            <a:ext cx="1779425" cy="338554"/>
            <a:chOff x="6703470" y="2995097"/>
            <a:chExt cx="1779425" cy="338554"/>
          </a:xfrm>
        </p:grpSpPr>
        <p:sp>
          <p:nvSpPr>
            <p:cNvPr id="17" name="矩形 16"/>
            <p:cNvSpPr/>
            <p:nvPr/>
          </p:nvSpPr>
          <p:spPr>
            <a:xfrm>
              <a:off x="6703470" y="2995097"/>
              <a:ext cx="1779425" cy="338554"/>
            </a:xfrm>
            <a:prstGeom prst="rect">
              <a:avLst/>
            </a:prstGeom>
            <a:solidFill>
              <a:srgbClr val="79A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2695" y="2995097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19" name="TextBox 11"/>
          <p:cNvSpPr txBox="1"/>
          <p:nvPr/>
        </p:nvSpPr>
        <p:spPr>
          <a:xfrm>
            <a:off x="6697833" y="3333651"/>
            <a:ext cx="1960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643" y="1621952"/>
            <a:ext cx="2088190" cy="206863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5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7" grpId="0"/>
      <p:bldP spid="11" grpId="0"/>
      <p:bldP spid="15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" y="1004"/>
            <a:ext cx="2912533" cy="1616794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8537336">
            <a:off x="4706717" y="925668"/>
            <a:ext cx="3918096" cy="3918096"/>
            <a:chOff x="2405185" y="-2413245"/>
            <a:chExt cx="4320884" cy="4320884"/>
          </a:xfrm>
        </p:grpSpPr>
        <p:sp>
          <p:nvSpPr>
            <p:cNvPr id="35" name="椭圆 34"/>
            <p:cNvSpPr/>
            <p:nvPr/>
          </p:nvSpPr>
          <p:spPr>
            <a:xfrm>
              <a:off x="2405185" y="-2413245"/>
              <a:ext cx="4320884" cy="432088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>
                      <a:alpha val="1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681573" y="-2126425"/>
              <a:ext cx="3780854" cy="378085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>
                      <a:alpha val="2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924175" y="-1847117"/>
              <a:ext cx="3295650" cy="3295650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870553" y="428599"/>
              <a:ext cx="309129" cy="309129"/>
            </a:xfrm>
            <a:prstGeom prst="ellipse">
              <a:avLst/>
            </a:pr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147297" y="737728"/>
              <a:ext cx="167147" cy="167147"/>
            </a:xfrm>
            <a:prstGeom prst="ellipse">
              <a:avLst/>
            </a:pr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/>
          <a:srcRect r="13608"/>
          <a:stretch/>
        </p:blipFill>
        <p:spPr>
          <a:xfrm>
            <a:off x="5415059" y="485774"/>
            <a:ext cx="3728942" cy="3781425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>
          <a:xfrm>
            <a:off x="0" y="3281937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39000">
                <a:schemeClr val="bg1">
                  <a:lumMod val="85000"/>
                </a:schemeClr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8306" y="672387"/>
            <a:ext cx="6428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n w="34925"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谢谢观看  </a:t>
            </a:r>
            <a:r>
              <a:rPr lang="en-US" altLang="zh-CN" sz="4400" dirty="0" smtClean="0">
                <a:ln w="34925"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THANKS</a:t>
            </a:r>
            <a:endParaRPr lang="zh-CN" altLang="en-US" sz="4400" dirty="0">
              <a:ln w="34925">
                <a:noFill/>
              </a:ln>
              <a:gradFill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7434" y="1400849"/>
            <a:ext cx="452589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PPT TEMPLATE FOR HEALTHCARE INDUSTRY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911582" y="2204393"/>
            <a:ext cx="3708848" cy="450000"/>
            <a:chOff x="911582" y="1815239"/>
            <a:chExt cx="3708848" cy="450000"/>
          </a:xfrm>
        </p:grpSpPr>
        <p:grpSp>
          <p:nvGrpSpPr>
            <p:cNvPr id="59" name="组合 58"/>
            <p:cNvGrpSpPr/>
            <p:nvPr/>
          </p:nvGrpSpPr>
          <p:grpSpPr>
            <a:xfrm>
              <a:off x="911582" y="1815239"/>
              <a:ext cx="3708848" cy="450000"/>
              <a:chOff x="568682" y="1815239"/>
              <a:chExt cx="3708848" cy="450000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568683" y="1816710"/>
                <a:ext cx="143291" cy="447057"/>
              </a:xfrm>
              <a:custGeom>
                <a:avLst/>
                <a:gdLst>
                  <a:gd name="connsiteX0" fmla="*/ 481966 w 481966"/>
                  <a:gd name="connsiteY0" fmla="*/ 0 h 942317"/>
                  <a:gd name="connsiteX1" fmla="*/ 428392 w 481966"/>
                  <a:gd name="connsiteY1" fmla="*/ 4306 h 942317"/>
                  <a:gd name="connsiteX2" fmla="*/ 10576 w 481966"/>
                  <a:gd name="connsiteY2" fmla="*/ 375579 h 942317"/>
                  <a:gd name="connsiteX3" fmla="*/ 0 w 481966"/>
                  <a:gd name="connsiteY3" fmla="*/ 471159 h 942317"/>
                  <a:gd name="connsiteX4" fmla="*/ 10576 w 481966"/>
                  <a:gd name="connsiteY4" fmla="*/ 566737 h 942317"/>
                  <a:gd name="connsiteX5" fmla="*/ 428392 w 481966"/>
                  <a:gd name="connsiteY5" fmla="*/ 938010 h 942317"/>
                  <a:gd name="connsiteX6" fmla="*/ 481966 w 481966"/>
                  <a:gd name="connsiteY6" fmla="*/ 942317 h 94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1966" h="942317">
                    <a:moveTo>
                      <a:pt x="481966" y="0"/>
                    </a:moveTo>
                    <a:lnTo>
                      <a:pt x="428392" y="4306"/>
                    </a:lnTo>
                    <a:cubicBezTo>
                      <a:pt x="219040" y="38378"/>
                      <a:pt x="53046" y="186481"/>
                      <a:pt x="10576" y="375579"/>
                    </a:cubicBezTo>
                    <a:lnTo>
                      <a:pt x="0" y="471159"/>
                    </a:lnTo>
                    <a:lnTo>
                      <a:pt x="10576" y="566737"/>
                    </a:lnTo>
                    <a:cubicBezTo>
                      <a:pt x="53046" y="755835"/>
                      <a:pt x="219040" y="903939"/>
                      <a:pt x="428392" y="938010"/>
                    </a:cubicBezTo>
                    <a:lnTo>
                      <a:pt x="481966" y="942317"/>
                    </a:lnTo>
                    <a:close/>
                  </a:path>
                </a:pathLst>
              </a:custGeom>
              <a:gradFill>
                <a:gsLst>
                  <a:gs pos="0">
                    <a:srgbClr val="7ABC32"/>
                  </a:gs>
                  <a:gs pos="100000">
                    <a:srgbClr val="6C913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48173" y="1847751"/>
                <a:ext cx="18473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805374" y="1815239"/>
                <a:ext cx="546911" cy="449999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7893" h="1108038">
                    <a:moveTo>
                      <a:pt x="0" y="554018"/>
                    </a:moveTo>
                    <a:lnTo>
                      <a:pt x="0" y="554019"/>
                    </a:lnTo>
                    <a:lnTo>
                      <a:pt x="0" y="554019"/>
                    </a:lnTo>
                    <a:close/>
                    <a:moveTo>
                      <a:pt x="554019" y="0"/>
                    </a:moveTo>
                    <a:lnTo>
                      <a:pt x="1957893" y="0"/>
                    </a:lnTo>
                    <a:lnTo>
                      <a:pt x="1957893" y="1108038"/>
                    </a:lnTo>
                    <a:lnTo>
                      <a:pt x="554019" y="1108037"/>
                    </a:lnTo>
                    <a:cubicBezTo>
                      <a:pt x="286290" y="1108037"/>
                      <a:pt x="62916" y="918129"/>
                      <a:pt x="11256" y="665672"/>
                    </a:cubicBezTo>
                    <a:lnTo>
                      <a:pt x="0" y="554019"/>
                    </a:lnTo>
                    <a:lnTo>
                      <a:pt x="11256" y="442365"/>
                    </a:lnTo>
                    <a:cubicBezTo>
                      <a:pt x="62916" y="189908"/>
                      <a:pt x="286290" y="0"/>
                      <a:pt x="554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70AC2E"/>
                  </a:gs>
                  <a:gs pos="100000">
                    <a:srgbClr val="206F3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1059848" y="1815239"/>
                <a:ext cx="546911" cy="449999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7893" h="1108038">
                    <a:moveTo>
                      <a:pt x="0" y="554018"/>
                    </a:moveTo>
                    <a:lnTo>
                      <a:pt x="0" y="554019"/>
                    </a:lnTo>
                    <a:lnTo>
                      <a:pt x="0" y="554019"/>
                    </a:lnTo>
                    <a:close/>
                    <a:moveTo>
                      <a:pt x="554019" y="0"/>
                    </a:moveTo>
                    <a:lnTo>
                      <a:pt x="1957893" y="0"/>
                    </a:lnTo>
                    <a:lnTo>
                      <a:pt x="1957893" y="1108038"/>
                    </a:lnTo>
                    <a:lnTo>
                      <a:pt x="554019" y="1108037"/>
                    </a:lnTo>
                    <a:cubicBezTo>
                      <a:pt x="286290" y="1108037"/>
                      <a:pt x="62916" y="918129"/>
                      <a:pt x="11256" y="665672"/>
                    </a:cubicBezTo>
                    <a:lnTo>
                      <a:pt x="0" y="554019"/>
                    </a:lnTo>
                    <a:lnTo>
                      <a:pt x="11256" y="442365"/>
                    </a:lnTo>
                    <a:cubicBezTo>
                      <a:pt x="62916" y="189908"/>
                      <a:pt x="286290" y="0"/>
                      <a:pt x="554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70AC2E"/>
                  </a:gs>
                  <a:gs pos="100000">
                    <a:srgbClr val="206F3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flipH="1">
                <a:off x="2150751" y="1815240"/>
                <a:ext cx="2126779" cy="449999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flipH="1">
                <a:off x="1610972" y="1815240"/>
                <a:ext cx="2126779" cy="449999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20059799" flipH="1">
                <a:off x="4008039" y="1859654"/>
                <a:ext cx="91577" cy="160743"/>
              </a:xfrm>
              <a:prstGeom prst="ellipse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568682" y="1815239"/>
                <a:ext cx="546911" cy="449999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7893" h="1108038">
                    <a:moveTo>
                      <a:pt x="0" y="554018"/>
                    </a:moveTo>
                    <a:lnTo>
                      <a:pt x="0" y="554019"/>
                    </a:lnTo>
                    <a:lnTo>
                      <a:pt x="0" y="554019"/>
                    </a:lnTo>
                    <a:close/>
                    <a:moveTo>
                      <a:pt x="554019" y="0"/>
                    </a:moveTo>
                    <a:lnTo>
                      <a:pt x="1957893" y="0"/>
                    </a:lnTo>
                    <a:lnTo>
                      <a:pt x="1957893" y="1108038"/>
                    </a:lnTo>
                    <a:lnTo>
                      <a:pt x="554019" y="1108037"/>
                    </a:lnTo>
                    <a:cubicBezTo>
                      <a:pt x="286290" y="1108037"/>
                      <a:pt x="62916" y="918129"/>
                      <a:pt x="11256" y="665672"/>
                    </a:cubicBezTo>
                    <a:lnTo>
                      <a:pt x="0" y="554019"/>
                    </a:lnTo>
                    <a:lnTo>
                      <a:pt x="11256" y="442365"/>
                    </a:lnTo>
                    <a:cubicBezTo>
                      <a:pt x="62916" y="189908"/>
                      <a:pt x="286290" y="0"/>
                      <a:pt x="554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70AC2E"/>
                  </a:gs>
                  <a:gs pos="100000">
                    <a:srgbClr val="206F3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rot="1540201">
                <a:off x="656270" y="1866165"/>
                <a:ext cx="61517" cy="160743"/>
              </a:xfrm>
              <a:prstGeom prst="ellipse">
                <a:avLst/>
              </a:prstGeom>
              <a:solidFill>
                <a:schemeClr val="bg1"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805374" y="1913872"/>
                <a:ext cx="306006" cy="78769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9264" h="166032">
                    <a:moveTo>
                      <a:pt x="83016" y="0"/>
                    </a:moveTo>
                    <a:lnTo>
                      <a:pt x="1029264" y="0"/>
                    </a:lnTo>
                    <a:lnTo>
                      <a:pt x="1029264" y="166032"/>
                    </a:lnTo>
                    <a:lnTo>
                      <a:pt x="83016" y="166032"/>
                    </a:lnTo>
                    <a:cubicBezTo>
                      <a:pt x="37168" y="166032"/>
                      <a:pt x="0" y="128864"/>
                      <a:pt x="0" y="83016"/>
                    </a:cubicBezTo>
                    <a:cubicBezTo>
                      <a:pt x="0" y="37168"/>
                      <a:pt x="37168" y="0"/>
                      <a:pt x="83016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flipH="1">
                <a:off x="1114181" y="1913873"/>
                <a:ext cx="1223902" cy="78768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  <a:gd name="connsiteX0-1" fmla="*/ 52990 w 999238"/>
                  <a:gd name="connsiteY0-2" fmla="*/ 0 h 166032"/>
                  <a:gd name="connsiteX1-3" fmla="*/ 999238 w 999238"/>
                  <a:gd name="connsiteY1-4" fmla="*/ 0 h 166032"/>
                  <a:gd name="connsiteX2-5" fmla="*/ 999238 w 999238"/>
                  <a:gd name="connsiteY2-6" fmla="*/ 166032 h 166032"/>
                  <a:gd name="connsiteX3-7" fmla="*/ 52990 w 999238"/>
                  <a:gd name="connsiteY3-8" fmla="*/ 166032 h 166032"/>
                  <a:gd name="connsiteX4-9" fmla="*/ 0 w 999238"/>
                  <a:gd name="connsiteY4-10" fmla="*/ 83018 h 166032"/>
                  <a:gd name="connsiteX5-11" fmla="*/ 52990 w 999238"/>
                  <a:gd name="connsiteY5-12" fmla="*/ 0 h 166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999238" h="166032">
                    <a:moveTo>
                      <a:pt x="52990" y="0"/>
                    </a:moveTo>
                    <a:lnTo>
                      <a:pt x="999238" y="0"/>
                    </a:lnTo>
                    <a:lnTo>
                      <a:pt x="999238" y="166032"/>
                    </a:lnTo>
                    <a:lnTo>
                      <a:pt x="52990" y="166032"/>
                    </a:lnTo>
                    <a:cubicBezTo>
                      <a:pt x="7142" y="166032"/>
                      <a:pt x="0" y="128866"/>
                      <a:pt x="0" y="83018"/>
                    </a:cubicBezTo>
                    <a:cubicBezTo>
                      <a:pt x="0" y="37170"/>
                      <a:pt x="7142" y="0"/>
                      <a:pt x="52990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991466" y="1906491"/>
              <a:ext cx="225895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100" dirty="0" smtClean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工</a:t>
              </a:r>
              <a:r>
                <a:rPr lang="zh-CN" altLang="en-US" sz="11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作汇报  </a:t>
              </a:r>
              <a:r>
                <a:rPr lang="en-US" altLang="zh-CN" sz="11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  </a:t>
              </a:r>
              <a:r>
                <a:rPr lang="zh-CN" altLang="en-US" sz="11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医生总结  </a:t>
              </a:r>
              <a:r>
                <a:rPr lang="en-US" altLang="zh-CN" sz="11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  </a:t>
              </a:r>
              <a:r>
                <a:rPr lang="zh-CN" altLang="en-US" sz="11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科室汇报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205580" y="1906491"/>
              <a:ext cx="74251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工作总结</a:t>
              </a:r>
            </a:p>
          </p:txBody>
        </p: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0941" flipH="1">
            <a:off x="670477" y="3438238"/>
            <a:ext cx="1070206" cy="69396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1582" y="2884717"/>
            <a:ext cx="134203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@51PPT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模板网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0" y="3653096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solidFill>
            <a:srgbClr val="70AC2E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1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9953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2405185" y="-2413245"/>
            <a:ext cx="4320884" cy="4320884"/>
            <a:chOff x="2405185" y="-2413245"/>
            <a:chExt cx="4320884" cy="4320884"/>
          </a:xfrm>
        </p:grpSpPr>
        <p:sp>
          <p:nvSpPr>
            <p:cNvPr id="103" name="椭圆 102"/>
            <p:cNvSpPr/>
            <p:nvPr/>
          </p:nvSpPr>
          <p:spPr>
            <a:xfrm>
              <a:off x="3310135" y="-1510622"/>
              <a:ext cx="2560886" cy="2560886"/>
            </a:xfrm>
            <a:prstGeom prst="ellipse">
              <a:avLst/>
            </a:pr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2405185" y="-2413245"/>
              <a:ext cx="4320884" cy="432088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>
                      <a:alpha val="1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681573" y="-2126425"/>
              <a:ext cx="3780854" cy="378085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>
                      <a:alpha val="2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24175" y="-1847117"/>
              <a:ext cx="3295650" cy="3295650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870553" y="428599"/>
              <a:ext cx="309129" cy="309129"/>
            </a:xfrm>
            <a:prstGeom prst="ellipse">
              <a:avLst/>
            </a:pr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3147297" y="737728"/>
              <a:ext cx="167147" cy="167147"/>
            </a:xfrm>
            <a:prstGeom prst="ellipse">
              <a:avLst/>
            </a:pr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" name="图片 1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443" y="2927212"/>
            <a:ext cx="2088190" cy="206863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635333" y="1727841"/>
            <a:ext cx="2673687" cy="450000"/>
            <a:chOff x="4204034" y="1256828"/>
            <a:chExt cx="2673687" cy="450000"/>
          </a:xfrm>
        </p:grpSpPr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4204034" y="1256828"/>
              <a:ext cx="2673687" cy="450000"/>
              <a:chOff x="3557398" y="1298032"/>
              <a:chExt cx="2341758" cy="394134"/>
            </a:xfrm>
          </p:grpSpPr>
          <p:sp>
            <p:nvSpPr>
              <p:cNvPr id="8" name="任意多边形 7"/>
              <p:cNvSpPr/>
              <p:nvPr/>
            </p:nvSpPr>
            <p:spPr>
              <a:xfrm flipH="1">
                <a:off x="4036409" y="1298033"/>
                <a:ext cx="1862747" cy="394133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 rot="20059799" flipH="1">
                <a:off x="5693546" y="1336933"/>
                <a:ext cx="80208" cy="140787"/>
              </a:xfrm>
              <a:prstGeom prst="ellipse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flipH="1">
                <a:off x="4036411" y="1384421"/>
                <a:ext cx="1071959" cy="68989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  <a:gd name="connsiteX0-1" fmla="*/ 52990 w 999238"/>
                  <a:gd name="connsiteY0-2" fmla="*/ 0 h 166032"/>
                  <a:gd name="connsiteX1-3" fmla="*/ 999238 w 999238"/>
                  <a:gd name="connsiteY1-4" fmla="*/ 0 h 166032"/>
                  <a:gd name="connsiteX2-5" fmla="*/ 999238 w 999238"/>
                  <a:gd name="connsiteY2-6" fmla="*/ 166032 h 166032"/>
                  <a:gd name="connsiteX3-7" fmla="*/ 52990 w 999238"/>
                  <a:gd name="connsiteY3-8" fmla="*/ 166032 h 166032"/>
                  <a:gd name="connsiteX4-9" fmla="*/ 0 w 999238"/>
                  <a:gd name="connsiteY4-10" fmla="*/ 83018 h 166032"/>
                  <a:gd name="connsiteX5-11" fmla="*/ 52990 w 999238"/>
                  <a:gd name="connsiteY5-12" fmla="*/ 0 h 166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999238" h="166032">
                    <a:moveTo>
                      <a:pt x="52990" y="0"/>
                    </a:moveTo>
                    <a:lnTo>
                      <a:pt x="999238" y="0"/>
                    </a:lnTo>
                    <a:lnTo>
                      <a:pt x="999238" y="166032"/>
                    </a:lnTo>
                    <a:lnTo>
                      <a:pt x="52990" y="166032"/>
                    </a:lnTo>
                    <a:cubicBezTo>
                      <a:pt x="7142" y="166032"/>
                      <a:pt x="0" y="128866"/>
                      <a:pt x="0" y="83018"/>
                    </a:cubicBezTo>
                    <a:cubicBezTo>
                      <a:pt x="0" y="37170"/>
                      <a:pt x="7142" y="0"/>
                      <a:pt x="52990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 flipH="1">
                <a:off x="3557398" y="1298032"/>
                <a:ext cx="479014" cy="394133"/>
                <a:chOff x="6024284" y="-1023823"/>
                <a:chExt cx="1839559" cy="948519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 flipH="1">
                  <a:off x="6024284" y="-1023823"/>
                  <a:ext cx="1839559" cy="948519"/>
                </a:xfrm>
                <a:custGeom>
                  <a:avLst/>
                  <a:gdLst>
                    <a:gd name="connsiteX0" fmla="*/ 0 w 1957893"/>
                    <a:gd name="connsiteY0" fmla="*/ 554018 h 1108038"/>
                    <a:gd name="connsiteX1" fmla="*/ 0 w 1957893"/>
                    <a:gd name="connsiteY1" fmla="*/ 554019 h 1108038"/>
                    <a:gd name="connsiteX2" fmla="*/ 0 w 1957893"/>
                    <a:gd name="connsiteY2" fmla="*/ 554019 h 1108038"/>
                    <a:gd name="connsiteX3" fmla="*/ 554019 w 1957893"/>
                    <a:gd name="connsiteY3" fmla="*/ 0 h 1108038"/>
                    <a:gd name="connsiteX4" fmla="*/ 1957893 w 1957893"/>
                    <a:gd name="connsiteY4" fmla="*/ 0 h 1108038"/>
                    <a:gd name="connsiteX5" fmla="*/ 1957893 w 1957893"/>
                    <a:gd name="connsiteY5" fmla="*/ 1108038 h 1108038"/>
                    <a:gd name="connsiteX6" fmla="*/ 554019 w 1957893"/>
                    <a:gd name="connsiteY6" fmla="*/ 1108037 h 1108038"/>
                    <a:gd name="connsiteX7" fmla="*/ 11256 w 1957893"/>
                    <a:gd name="connsiteY7" fmla="*/ 665672 h 1108038"/>
                    <a:gd name="connsiteX8" fmla="*/ 0 w 1957893"/>
                    <a:gd name="connsiteY8" fmla="*/ 554019 h 1108038"/>
                    <a:gd name="connsiteX9" fmla="*/ 11256 w 1957893"/>
                    <a:gd name="connsiteY9" fmla="*/ 442365 h 1108038"/>
                    <a:gd name="connsiteX10" fmla="*/ 554019 w 1957893"/>
                    <a:gd name="connsiteY10" fmla="*/ 0 h 110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7893" h="1108038">
                      <a:moveTo>
                        <a:pt x="0" y="554018"/>
                      </a:moveTo>
                      <a:lnTo>
                        <a:pt x="0" y="554019"/>
                      </a:lnTo>
                      <a:lnTo>
                        <a:pt x="0" y="554019"/>
                      </a:lnTo>
                      <a:close/>
                      <a:moveTo>
                        <a:pt x="554019" y="0"/>
                      </a:moveTo>
                      <a:lnTo>
                        <a:pt x="1957893" y="0"/>
                      </a:lnTo>
                      <a:lnTo>
                        <a:pt x="1957893" y="1108038"/>
                      </a:lnTo>
                      <a:lnTo>
                        <a:pt x="554019" y="1108037"/>
                      </a:lnTo>
                      <a:cubicBezTo>
                        <a:pt x="286290" y="1108037"/>
                        <a:pt x="62916" y="918129"/>
                        <a:pt x="11256" y="665672"/>
                      </a:cubicBezTo>
                      <a:lnTo>
                        <a:pt x="0" y="554019"/>
                      </a:lnTo>
                      <a:lnTo>
                        <a:pt x="11256" y="442365"/>
                      </a:lnTo>
                      <a:cubicBezTo>
                        <a:pt x="62916" y="189908"/>
                        <a:pt x="286290" y="0"/>
                        <a:pt x="55401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0AC2E"/>
                    </a:gs>
                    <a:gs pos="100000">
                      <a:srgbClr val="206F3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 12"/>
                <p:cNvSpPr/>
                <p:nvPr/>
              </p:nvSpPr>
              <p:spPr>
                <a:xfrm flipH="1">
                  <a:off x="7381877" y="-1020722"/>
                  <a:ext cx="481966" cy="942317"/>
                </a:xfrm>
                <a:custGeom>
                  <a:avLst/>
                  <a:gdLst>
                    <a:gd name="connsiteX0" fmla="*/ 481966 w 481966"/>
                    <a:gd name="connsiteY0" fmla="*/ 0 h 942317"/>
                    <a:gd name="connsiteX1" fmla="*/ 428392 w 481966"/>
                    <a:gd name="connsiteY1" fmla="*/ 4306 h 942317"/>
                    <a:gd name="connsiteX2" fmla="*/ 10576 w 481966"/>
                    <a:gd name="connsiteY2" fmla="*/ 375579 h 942317"/>
                    <a:gd name="connsiteX3" fmla="*/ 0 w 481966"/>
                    <a:gd name="connsiteY3" fmla="*/ 471159 h 942317"/>
                    <a:gd name="connsiteX4" fmla="*/ 10576 w 481966"/>
                    <a:gd name="connsiteY4" fmla="*/ 566737 h 942317"/>
                    <a:gd name="connsiteX5" fmla="*/ 428392 w 481966"/>
                    <a:gd name="connsiteY5" fmla="*/ 938010 h 942317"/>
                    <a:gd name="connsiteX6" fmla="*/ 481966 w 481966"/>
                    <a:gd name="connsiteY6" fmla="*/ 942317 h 942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966" h="942317">
                      <a:moveTo>
                        <a:pt x="481966" y="0"/>
                      </a:moveTo>
                      <a:lnTo>
                        <a:pt x="428392" y="4306"/>
                      </a:lnTo>
                      <a:cubicBezTo>
                        <a:pt x="219040" y="38378"/>
                        <a:pt x="53046" y="186481"/>
                        <a:pt x="10576" y="375579"/>
                      </a:cubicBezTo>
                      <a:lnTo>
                        <a:pt x="0" y="471159"/>
                      </a:lnTo>
                      <a:lnTo>
                        <a:pt x="10576" y="566737"/>
                      </a:lnTo>
                      <a:cubicBezTo>
                        <a:pt x="53046" y="755835"/>
                        <a:pt x="219040" y="903939"/>
                        <a:pt x="428392" y="938010"/>
                      </a:cubicBezTo>
                      <a:lnTo>
                        <a:pt x="481966" y="94231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7ABC32"/>
                    </a:gs>
                    <a:gs pos="100000">
                      <a:srgbClr val="6C9133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 rot="20059799" flipH="1">
                  <a:off x="7362325" y="-916479"/>
                  <a:ext cx="206915" cy="338819"/>
                </a:xfrm>
                <a:prstGeom prst="ellipse">
                  <a:avLst/>
                </a:prstGeom>
                <a:solidFill>
                  <a:schemeClr val="bg1"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flipH="1">
                  <a:off x="6038459" y="-815921"/>
                  <a:ext cx="1029264" cy="166032"/>
                </a:xfrm>
                <a:custGeom>
                  <a:avLst/>
                  <a:gdLst>
                    <a:gd name="connsiteX0" fmla="*/ 83016 w 1029264"/>
                    <a:gd name="connsiteY0" fmla="*/ 0 h 166032"/>
                    <a:gd name="connsiteX1" fmla="*/ 1029264 w 1029264"/>
                    <a:gd name="connsiteY1" fmla="*/ 0 h 166032"/>
                    <a:gd name="connsiteX2" fmla="*/ 1029264 w 1029264"/>
                    <a:gd name="connsiteY2" fmla="*/ 166032 h 166032"/>
                    <a:gd name="connsiteX3" fmla="*/ 83016 w 1029264"/>
                    <a:gd name="connsiteY3" fmla="*/ 166032 h 166032"/>
                    <a:gd name="connsiteX4" fmla="*/ 0 w 1029264"/>
                    <a:gd name="connsiteY4" fmla="*/ 83016 h 166032"/>
                    <a:gd name="connsiteX5" fmla="*/ 83016 w 1029264"/>
                    <a:gd name="connsiteY5" fmla="*/ 0 h 166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9264" h="166032">
                      <a:moveTo>
                        <a:pt x="83016" y="0"/>
                      </a:moveTo>
                      <a:lnTo>
                        <a:pt x="1029264" y="0"/>
                      </a:lnTo>
                      <a:lnTo>
                        <a:pt x="1029264" y="166032"/>
                      </a:lnTo>
                      <a:lnTo>
                        <a:pt x="83016" y="166032"/>
                      </a:lnTo>
                      <a:cubicBezTo>
                        <a:pt x="37168" y="166032"/>
                        <a:pt x="0" y="128864"/>
                        <a:pt x="0" y="83016"/>
                      </a:cubicBezTo>
                      <a:cubicBezTo>
                        <a:pt x="0" y="37168"/>
                        <a:pt x="37168" y="0"/>
                        <a:pt x="83016" y="0"/>
                      </a:cubicBezTo>
                      <a:close/>
                    </a:path>
                  </a:pathLst>
                </a:custGeom>
                <a:solidFill>
                  <a:schemeClr val="bg1"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文本框 5"/>
            <p:cNvSpPr txBox="1"/>
            <p:nvPr/>
          </p:nvSpPr>
          <p:spPr>
            <a:xfrm>
              <a:off x="4283523" y="1289340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02928" y="131255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任意多边形 51"/>
          <p:cNvSpPr/>
          <p:nvPr/>
        </p:nvSpPr>
        <p:spPr>
          <a:xfrm>
            <a:off x="0" y="3281937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39000">
                <a:schemeClr val="bg1">
                  <a:lumMod val="85000"/>
                </a:schemeClr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0" y="3653096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solidFill>
            <a:srgbClr val="70AC2E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0941" flipH="1">
            <a:off x="670477" y="3438238"/>
            <a:ext cx="1070206" cy="693961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3963891" y="101515"/>
            <a:ext cx="12533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CONTENTS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4751835" y="1727841"/>
            <a:ext cx="2673687" cy="450000"/>
            <a:chOff x="4204034" y="1256828"/>
            <a:chExt cx="2673687" cy="450000"/>
          </a:xfrm>
        </p:grpSpPr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4204034" y="1256828"/>
              <a:ext cx="2673687" cy="450000"/>
              <a:chOff x="3557398" y="1298032"/>
              <a:chExt cx="2341758" cy="394134"/>
            </a:xfrm>
          </p:grpSpPr>
          <p:sp>
            <p:nvSpPr>
              <p:cNvPr id="62" name="任意多边形 61"/>
              <p:cNvSpPr/>
              <p:nvPr/>
            </p:nvSpPr>
            <p:spPr>
              <a:xfrm flipH="1">
                <a:off x="4036409" y="1298033"/>
                <a:ext cx="1862747" cy="394133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rot="20059799" flipH="1">
                <a:off x="5693546" y="1336933"/>
                <a:ext cx="80208" cy="140787"/>
              </a:xfrm>
              <a:prstGeom prst="ellipse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 flipH="1">
                <a:off x="4036411" y="1384421"/>
                <a:ext cx="1071959" cy="68989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  <a:gd name="connsiteX0-1" fmla="*/ 52990 w 999238"/>
                  <a:gd name="connsiteY0-2" fmla="*/ 0 h 166032"/>
                  <a:gd name="connsiteX1-3" fmla="*/ 999238 w 999238"/>
                  <a:gd name="connsiteY1-4" fmla="*/ 0 h 166032"/>
                  <a:gd name="connsiteX2-5" fmla="*/ 999238 w 999238"/>
                  <a:gd name="connsiteY2-6" fmla="*/ 166032 h 166032"/>
                  <a:gd name="connsiteX3-7" fmla="*/ 52990 w 999238"/>
                  <a:gd name="connsiteY3-8" fmla="*/ 166032 h 166032"/>
                  <a:gd name="connsiteX4-9" fmla="*/ 0 w 999238"/>
                  <a:gd name="connsiteY4-10" fmla="*/ 83018 h 166032"/>
                  <a:gd name="connsiteX5-11" fmla="*/ 52990 w 999238"/>
                  <a:gd name="connsiteY5-12" fmla="*/ 0 h 166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999238" h="166032">
                    <a:moveTo>
                      <a:pt x="52990" y="0"/>
                    </a:moveTo>
                    <a:lnTo>
                      <a:pt x="999238" y="0"/>
                    </a:lnTo>
                    <a:lnTo>
                      <a:pt x="999238" y="166032"/>
                    </a:lnTo>
                    <a:lnTo>
                      <a:pt x="52990" y="166032"/>
                    </a:lnTo>
                    <a:cubicBezTo>
                      <a:pt x="7142" y="166032"/>
                      <a:pt x="0" y="128866"/>
                      <a:pt x="0" y="83018"/>
                    </a:cubicBezTo>
                    <a:cubicBezTo>
                      <a:pt x="0" y="37170"/>
                      <a:pt x="7142" y="0"/>
                      <a:pt x="52990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5" name="组合 64"/>
              <p:cNvGrpSpPr/>
              <p:nvPr/>
            </p:nvGrpSpPr>
            <p:grpSpPr>
              <a:xfrm flipH="1">
                <a:off x="3557398" y="1298032"/>
                <a:ext cx="479014" cy="394133"/>
                <a:chOff x="6024284" y="-1023823"/>
                <a:chExt cx="1839559" cy="948519"/>
              </a:xfrm>
            </p:grpSpPr>
            <p:sp>
              <p:nvSpPr>
                <p:cNvPr id="66" name="任意多边形 65"/>
                <p:cNvSpPr/>
                <p:nvPr/>
              </p:nvSpPr>
              <p:spPr>
                <a:xfrm flipH="1">
                  <a:off x="6024284" y="-1023823"/>
                  <a:ext cx="1839559" cy="948519"/>
                </a:xfrm>
                <a:custGeom>
                  <a:avLst/>
                  <a:gdLst>
                    <a:gd name="connsiteX0" fmla="*/ 0 w 1957893"/>
                    <a:gd name="connsiteY0" fmla="*/ 554018 h 1108038"/>
                    <a:gd name="connsiteX1" fmla="*/ 0 w 1957893"/>
                    <a:gd name="connsiteY1" fmla="*/ 554019 h 1108038"/>
                    <a:gd name="connsiteX2" fmla="*/ 0 w 1957893"/>
                    <a:gd name="connsiteY2" fmla="*/ 554019 h 1108038"/>
                    <a:gd name="connsiteX3" fmla="*/ 554019 w 1957893"/>
                    <a:gd name="connsiteY3" fmla="*/ 0 h 1108038"/>
                    <a:gd name="connsiteX4" fmla="*/ 1957893 w 1957893"/>
                    <a:gd name="connsiteY4" fmla="*/ 0 h 1108038"/>
                    <a:gd name="connsiteX5" fmla="*/ 1957893 w 1957893"/>
                    <a:gd name="connsiteY5" fmla="*/ 1108038 h 1108038"/>
                    <a:gd name="connsiteX6" fmla="*/ 554019 w 1957893"/>
                    <a:gd name="connsiteY6" fmla="*/ 1108037 h 1108038"/>
                    <a:gd name="connsiteX7" fmla="*/ 11256 w 1957893"/>
                    <a:gd name="connsiteY7" fmla="*/ 665672 h 1108038"/>
                    <a:gd name="connsiteX8" fmla="*/ 0 w 1957893"/>
                    <a:gd name="connsiteY8" fmla="*/ 554019 h 1108038"/>
                    <a:gd name="connsiteX9" fmla="*/ 11256 w 1957893"/>
                    <a:gd name="connsiteY9" fmla="*/ 442365 h 1108038"/>
                    <a:gd name="connsiteX10" fmla="*/ 554019 w 1957893"/>
                    <a:gd name="connsiteY10" fmla="*/ 0 h 110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7893" h="1108038">
                      <a:moveTo>
                        <a:pt x="0" y="554018"/>
                      </a:moveTo>
                      <a:lnTo>
                        <a:pt x="0" y="554019"/>
                      </a:lnTo>
                      <a:lnTo>
                        <a:pt x="0" y="554019"/>
                      </a:lnTo>
                      <a:close/>
                      <a:moveTo>
                        <a:pt x="554019" y="0"/>
                      </a:moveTo>
                      <a:lnTo>
                        <a:pt x="1957893" y="0"/>
                      </a:lnTo>
                      <a:lnTo>
                        <a:pt x="1957893" y="1108038"/>
                      </a:lnTo>
                      <a:lnTo>
                        <a:pt x="554019" y="1108037"/>
                      </a:lnTo>
                      <a:cubicBezTo>
                        <a:pt x="286290" y="1108037"/>
                        <a:pt x="62916" y="918129"/>
                        <a:pt x="11256" y="665672"/>
                      </a:cubicBezTo>
                      <a:lnTo>
                        <a:pt x="0" y="554019"/>
                      </a:lnTo>
                      <a:lnTo>
                        <a:pt x="11256" y="442365"/>
                      </a:lnTo>
                      <a:cubicBezTo>
                        <a:pt x="62916" y="189908"/>
                        <a:pt x="286290" y="0"/>
                        <a:pt x="55401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0AC2E"/>
                    </a:gs>
                    <a:gs pos="100000">
                      <a:srgbClr val="206F3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任意多边形 66"/>
                <p:cNvSpPr/>
                <p:nvPr/>
              </p:nvSpPr>
              <p:spPr>
                <a:xfrm flipH="1">
                  <a:off x="7381877" y="-1020722"/>
                  <a:ext cx="481966" cy="942317"/>
                </a:xfrm>
                <a:custGeom>
                  <a:avLst/>
                  <a:gdLst>
                    <a:gd name="connsiteX0" fmla="*/ 481966 w 481966"/>
                    <a:gd name="connsiteY0" fmla="*/ 0 h 942317"/>
                    <a:gd name="connsiteX1" fmla="*/ 428392 w 481966"/>
                    <a:gd name="connsiteY1" fmla="*/ 4306 h 942317"/>
                    <a:gd name="connsiteX2" fmla="*/ 10576 w 481966"/>
                    <a:gd name="connsiteY2" fmla="*/ 375579 h 942317"/>
                    <a:gd name="connsiteX3" fmla="*/ 0 w 481966"/>
                    <a:gd name="connsiteY3" fmla="*/ 471159 h 942317"/>
                    <a:gd name="connsiteX4" fmla="*/ 10576 w 481966"/>
                    <a:gd name="connsiteY4" fmla="*/ 566737 h 942317"/>
                    <a:gd name="connsiteX5" fmla="*/ 428392 w 481966"/>
                    <a:gd name="connsiteY5" fmla="*/ 938010 h 942317"/>
                    <a:gd name="connsiteX6" fmla="*/ 481966 w 481966"/>
                    <a:gd name="connsiteY6" fmla="*/ 942317 h 942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966" h="942317">
                      <a:moveTo>
                        <a:pt x="481966" y="0"/>
                      </a:moveTo>
                      <a:lnTo>
                        <a:pt x="428392" y="4306"/>
                      </a:lnTo>
                      <a:cubicBezTo>
                        <a:pt x="219040" y="38378"/>
                        <a:pt x="53046" y="186481"/>
                        <a:pt x="10576" y="375579"/>
                      </a:cubicBezTo>
                      <a:lnTo>
                        <a:pt x="0" y="471159"/>
                      </a:lnTo>
                      <a:lnTo>
                        <a:pt x="10576" y="566737"/>
                      </a:lnTo>
                      <a:cubicBezTo>
                        <a:pt x="53046" y="755835"/>
                        <a:pt x="219040" y="903939"/>
                        <a:pt x="428392" y="938010"/>
                      </a:cubicBezTo>
                      <a:lnTo>
                        <a:pt x="481966" y="94231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7ABC32"/>
                    </a:gs>
                    <a:gs pos="100000">
                      <a:srgbClr val="6C9133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 rot="20059799" flipH="1">
                  <a:off x="7362325" y="-916479"/>
                  <a:ext cx="206915" cy="338819"/>
                </a:xfrm>
                <a:prstGeom prst="ellipse">
                  <a:avLst/>
                </a:prstGeom>
                <a:solidFill>
                  <a:schemeClr val="bg1"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任意多边形 68"/>
                <p:cNvSpPr/>
                <p:nvPr/>
              </p:nvSpPr>
              <p:spPr>
                <a:xfrm flipH="1">
                  <a:off x="6038459" y="-815921"/>
                  <a:ext cx="1029264" cy="166032"/>
                </a:xfrm>
                <a:custGeom>
                  <a:avLst/>
                  <a:gdLst>
                    <a:gd name="connsiteX0" fmla="*/ 83016 w 1029264"/>
                    <a:gd name="connsiteY0" fmla="*/ 0 h 166032"/>
                    <a:gd name="connsiteX1" fmla="*/ 1029264 w 1029264"/>
                    <a:gd name="connsiteY1" fmla="*/ 0 h 166032"/>
                    <a:gd name="connsiteX2" fmla="*/ 1029264 w 1029264"/>
                    <a:gd name="connsiteY2" fmla="*/ 166032 h 166032"/>
                    <a:gd name="connsiteX3" fmla="*/ 83016 w 1029264"/>
                    <a:gd name="connsiteY3" fmla="*/ 166032 h 166032"/>
                    <a:gd name="connsiteX4" fmla="*/ 0 w 1029264"/>
                    <a:gd name="connsiteY4" fmla="*/ 83016 h 166032"/>
                    <a:gd name="connsiteX5" fmla="*/ 83016 w 1029264"/>
                    <a:gd name="connsiteY5" fmla="*/ 0 h 166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9264" h="166032">
                      <a:moveTo>
                        <a:pt x="83016" y="0"/>
                      </a:moveTo>
                      <a:lnTo>
                        <a:pt x="1029264" y="0"/>
                      </a:lnTo>
                      <a:lnTo>
                        <a:pt x="1029264" y="166032"/>
                      </a:lnTo>
                      <a:lnTo>
                        <a:pt x="83016" y="166032"/>
                      </a:lnTo>
                      <a:cubicBezTo>
                        <a:pt x="37168" y="166032"/>
                        <a:pt x="0" y="128864"/>
                        <a:pt x="0" y="83016"/>
                      </a:cubicBezTo>
                      <a:cubicBezTo>
                        <a:pt x="0" y="37168"/>
                        <a:pt x="37168" y="0"/>
                        <a:pt x="83016" y="0"/>
                      </a:cubicBezTo>
                      <a:close/>
                    </a:path>
                  </a:pathLst>
                </a:custGeom>
                <a:solidFill>
                  <a:schemeClr val="bg1"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0" name="文本框 59"/>
            <p:cNvSpPr txBox="1"/>
            <p:nvPr/>
          </p:nvSpPr>
          <p:spPr>
            <a:xfrm>
              <a:off x="4283523" y="1289340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802928" y="131255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635333" y="2583746"/>
            <a:ext cx="2673687" cy="450000"/>
            <a:chOff x="4204034" y="1256828"/>
            <a:chExt cx="2673687" cy="450000"/>
          </a:xfrm>
        </p:grpSpPr>
        <p:grpSp>
          <p:nvGrpSpPr>
            <p:cNvPr id="71" name="组合 70"/>
            <p:cNvGrpSpPr>
              <a:grpSpLocks noChangeAspect="1"/>
            </p:cNvGrpSpPr>
            <p:nvPr/>
          </p:nvGrpSpPr>
          <p:grpSpPr>
            <a:xfrm>
              <a:off x="4204034" y="1256828"/>
              <a:ext cx="2673687" cy="450000"/>
              <a:chOff x="3557398" y="1298032"/>
              <a:chExt cx="2341758" cy="394134"/>
            </a:xfrm>
          </p:grpSpPr>
          <p:sp>
            <p:nvSpPr>
              <p:cNvPr id="74" name="任意多边形 73"/>
              <p:cNvSpPr/>
              <p:nvPr/>
            </p:nvSpPr>
            <p:spPr>
              <a:xfrm flipH="1">
                <a:off x="4036409" y="1298033"/>
                <a:ext cx="1862747" cy="394133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 rot="20059799" flipH="1">
                <a:off x="5693546" y="1336933"/>
                <a:ext cx="80208" cy="140787"/>
              </a:xfrm>
              <a:prstGeom prst="ellipse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 flipH="1">
                <a:off x="4036411" y="1384421"/>
                <a:ext cx="1071959" cy="68989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  <a:gd name="connsiteX0-1" fmla="*/ 52990 w 999238"/>
                  <a:gd name="connsiteY0-2" fmla="*/ 0 h 166032"/>
                  <a:gd name="connsiteX1-3" fmla="*/ 999238 w 999238"/>
                  <a:gd name="connsiteY1-4" fmla="*/ 0 h 166032"/>
                  <a:gd name="connsiteX2-5" fmla="*/ 999238 w 999238"/>
                  <a:gd name="connsiteY2-6" fmla="*/ 166032 h 166032"/>
                  <a:gd name="connsiteX3-7" fmla="*/ 52990 w 999238"/>
                  <a:gd name="connsiteY3-8" fmla="*/ 166032 h 166032"/>
                  <a:gd name="connsiteX4-9" fmla="*/ 0 w 999238"/>
                  <a:gd name="connsiteY4-10" fmla="*/ 83018 h 166032"/>
                  <a:gd name="connsiteX5-11" fmla="*/ 52990 w 999238"/>
                  <a:gd name="connsiteY5-12" fmla="*/ 0 h 166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999238" h="166032">
                    <a:moveTo>
                      <a:pt x="52990" y="0"/>
                    </a:moveTo>
                    <a:lnTo>
                      <a:pt x="999238" y="0"/>
                    </a:lnTo>
                    <a:lnTo>
                      <a:pt x="999238" y="166032"/>
                    </a:lnTo>
                    <a:lnTo>
                      <a:pt x="52990" y="166032"/>
                    </a:lnTo>
                    <a:cubicBezTo>
                      <a:pt x="7142" y="166032"/>
                      <a:pt x="0" y="128866"/>
                      <a:pt x="0" y="83018"/>
                    </a:cubicBezTo>
                    <a:cubicBezTo>
                      <a:pt x="0" y="37170"/>
                      <a:pt x="7142" y="0"/>
                      <a:pt x="52990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 flipH="1">
                <a:off x="3557398" y="1298032"/>
                <a:ext cx="479014" cy="394133"/>
                <a:chOff x="6024284" y="-1023823"/>
                <a:chExt cx="1839559" cy="948519"/>
              </a:xfrm>
            </p:grpSpPr>
            <p:sp>
              <p:nvSpPr>
                <p:cNvPr id="78" name="任意多边形 77"/>
                <p:cNvSpPr/>
                <p:nvPr/>
              </p:nvSpPr>
              <p:spPr>
                <a:xfrm flipH="1">
                  <a:off x="6024284" y="-1023823"/>
                  <a:ext cx="1839559" cy="948519"/>
                </a:xfrm>
                <a:custGeom>
                  <a:avLst/>
                  <a:gdLst>
                    <a:gd name="connsiteX0" fmla="*/ 0 w 1957893"/>
                    <a:gd name="connsiteY0" fmla="*/ 554018 h 1108038"/>
                    <a:gd name="connsiteX1" fmla="*/ 0 w 1957893"/>
                    <a:gd name="connsiteY1" fmla="*/ 554019 h 1108038"/>
                    <a:gd name="connsiteX2" fmla="*/ 0 w 1957893"/>
                    <a:gd name="connsiteY2" fmla="*/ 554019 h 1108038"/>
                    <a:gd name="connsiteX3" fmla="*/ 554019 w 1957893"/>
                    <a:gd name="connsiteY3" fmla="*/ 0 h 1108038"/>
                    <a:gd name="connsiteX4" fmla="*/ 1957893 w 1957893"/>
                    <a:gd name="connsiteY4" fmla="*/ 0 h 1108038"/>
                    <a:gd name="connsiteX5" fmla="*/ 1957893 w 1957893"/>
                    <a:gd name="connsiteY5" fmla="*/ 1108038 h 1108038"/>
                    <a:gd name="connsiteX6" fmla="*/ 554019 w 1957893"/>
                    <a:gd name="connsiteY6" fmla="*/ 1108037 h 1108038"/>
                    <a:gd name="connsiteX7" fmla="*/ 11256 w 1957893"/>
                    <a:gd name="connsiteY7" fmla="*/ 665672 h 1108038"/>
                    <a:gd name="connsiteX8" fmla="*/ 0 w 1957893"/>
                    <a:gd name="connsiteY8" fmla="*/ 554019 h 1108038"/>
                    <a:gd name="connsiteX9" fmla="*/ 11256 w 1957893"/>
                    <a:gd name="connsiteY9" fmla="*/ 442365 h 1108038"/>
                    <a:gd name="connsiteX10" fmla="*/ 554019 w 1957893"/>
                    <a:gd name="connsiteY10" fmla="*/ 0 h 110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7893" h="1108038">
                      <a:moveTo>
                        <a:pt x="0" y="554018"/>
                      </a:moveTo>
                      <a:lnTo>
                        <a:pt x="0" y="554019"/>
                      </a:lnTo>
                      <a:lnTo>
                        <a:pt x="0" y="554019"/>
                      </a:lnTo>
                      <a:close/>
                      <a:moveTo>
                        <a:pt x="554019" y="0"/>
                      </a:moveTo>
                      <a:lnTo>
                        <a:pt x="1957893" y="0"/>
                      </a:lnTo>
                      <a:lnTo>
                        <a:pt x="1957893" y="1108038"/>
                      </a:lnTo>
                      <a:lnTo>
                        <a:pt x="554019" y="1108037"/>
                      </a:lnTo>
                      <a:cubicBezTo>
                        <a:pt x="286290" y="1108037"/>
                        <a:pt x="62916" y="918129"/>
                        <a:pt x="11256" y="665672"/>
                      </a:cubicBezTo>
                      <a:lnTo>
                        <a:pt x="0" y="554019"/>
                      </a:lnTo>
                      <a:lnTo>
                        <a:pt x="11256" y="442365"/>
                      </a:lnTo>
                      <a:cubicBezTo>
                        <a:pt x="62916" y="189908"/>
                        <a:pt x="286290" y="0"/>
                        <a:pt x="55401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0AC2E"/>
                    </a:gs>
                    <a:gs pos="100000">
                      <a:srgbClr val="206F3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 flipH="1">
                  <a:off x="7381877" y="-1020722"/>
                  <a:ext cx="481966" cy="942317"/>
                </a:xfrm>
                <a:custGeom>
                  <a:avLst/>
                  <a:gdLst>
                    <a:gd name="connsiteX0" fmla="*/ 481966 w 481966"/>
                    <a:gd name="connsiteY0" fmla="*/ 0 h 942317"/>
                    <a:gd name="connsiteX1" fmla="*/ 428392 w 481966"/>
                    <a:gd name="connsiteY1" fmla="*/ 4306 h 942317"/>
                    <a:gd name="connsiteX2" fmla="*/ 10576 w 481966"/>
                    <a:gd name="connsiteY2" fmla="*/ 375579 h 942317"/>
                    <a:gd name="connsiteX3" fmla="*/ 0 w 481966"/>
                    <a:gd name="connsiteY3" fmla="*/ 471159 h 942317"/>
                    <a:gd name="connsiteX4" fmla="*/ 10576 w 481966"/>
                    <a:gd name="connsiteY4" fmla="*/ 566737 h 942317"/>
                    <a:gd name="connsiteX5" fmla="*/ 428392 w 481966"/>
                    <a:gd name="connsiteY5" fmla="*/ 938010 h 942317"/>
                    <a:gd name="connsiteX6" fmla="*/ 481966 w 481966"/>
                    <a:gd name="connsiteY6" fmla="*/ 942317 h 942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966" h="942317">
                      <a:moveTo>
                        <a:pt x="481966" y="0"/>
                      </a:moveTo>
                      <a:lnTo>
                        <a:pt x="428392" y="4306"/>
                      </a:lnTo>
                      <a:cubicBezTo>
                        <a:pt x="219040" y="38378"/>
                        <a:pt x="53046" y="186481"/>
                        <a:pt x="10576" y="375579"/>
                      </a:cubicBezTo>
                      <a:lnTo>
                        <a:pt x="0" y="471159"/>
                      </a:lnTo>
                      <a:lnTo>
                        <a:pt x="10576" y="566737"/>
                      </a:lnTo>
                      <a:cubicBezTo>
                        <a:pt x="53046" y="755835"/>
                        <a:pt x="219040" y="903939"/>
                        <a:pt x="428392" y="938010"/>
                      </a:cubicBezTo>
                      <a:lnTo>
                        <a:pt x="481966" y="94231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7ABC32"/>
                    </a:gs>
                    <a:gs pos="100000">
                      <a:srgbClr val="6C9133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 rot="20059799" flipH="1">
                  <a:off x="7362325" y="-916479"/>
                  <a:ext cx="206915" cy="338819"/>
                </a:xfrm>
                <a:prstGeom prst="ellipse">
                  <a:avLst/>
                </a:prstGeom>
                <a:solidFill>
                  <a:schemeClr val="bg1"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 flipH="1">
                  <a:off x="6038459" y="-815921"/>
                  <a:ext cx="1029264" cy="166032"/>
                </a:xfrm>
                <a:custGeom>
                  <a:avLst/>
                  <a:gdLst>
                    <a:gd name="connsiteX0" fmla="*/ 83016 w 1029264"/>
                    <a:gd name="connsiteY0" fmla="*/ 0 h 166032"/>
                    <a:gd name="connsiteX1" fmla="*/ 1029264 w 1029264"/>
                    <a:gd name="connsiteY1" fmla="*/ 0 h 166032"/>
                    <a:gd name="connsiteX2" fmla="*/ 1029264 w 1029264"/>
                    <a:gd name="connsiteY2" fmla="*/ 166032 h 166032"/>
                    <a:gd name="connsiteX3" fmla="*/ 83016 w 1029264"/>
                    <a:gd name="connsiteY3" fmla="*/ 166032 h 166032"/>
                    <a:gd name="connsiteX4" fmla="*/ 0 w 1029264"/>
                    <a:gd name="connsiteY4" fmla="*/ 83016 h 166032"/>
                    <a:gd name="connsiteX5" fmla="*/ 83016 w 1029264"/>
                    <a:gd name="connsiteY5" fmla="*/ 0 h 166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9264" h="166032">
                      <a:moveTo>
                        <a:pt x="83016" y="0"/>
                      </a:moveTo>
                      <a:lnTo>
                        <a:pt x="1029264" y="0"/>
                      </a:lnTo>
                      <a:lnTo>
                        <a:pt x="1029264" y="166032"/>
                      </a:lnTo>
                      <a:lnTo>
                        <a:pt x="83016" y="166032"/>
                      </a:lnTo>
                      <a:cubicBezTo>
                        <a:pt x="37168" y="166032"/>
                        <a:pt x="0" y="128864"/>
                        <a:pt x="0" y="83016"/>
                      </a:cubicBezTo>
                      <a:cubicBezTo>
                        <a:pt x="0" y="37168"/>
                        <a:pt x="37168" y="0"/>
                        <a:pt x="83016" y="0"/>
                      </a:cubicBezTo>
                      <a:close/>
                    </a:path>
                  </a:pathLst>
                </a:custGeom>
                <a:solidFill>
                  <a:schemeClr val="bg1"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2" name="文本框 71"/>
            <p:cNvSpPr txBox="1"/>
            <p:nvPr/>
          </p:nvSpPr>
          <p:spPr>
            <a:xfrm>
              <a:off x="4283523" y="1289340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802928" y="131255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751835" y="2583746"/>
            <a:ext cx="2673687" cy="450000"/>
            <a:chOff x="4204034" y="1256828"/>
            <a:chExt cx="2673687" cy="450000"/>
          </a:xfrm>
        </p:grpSpPr>
        <p:grpSp>
          <p:nvGrpSpPr>
            <p:cNvPr id="83" name="组合 82"/>
            <p:cNvGrpSpPr>
              <a:grpSpLocks noChangeAspect="1"/>
            </p:cNvGrpSpPr>
            <p:nvPr/>
          </p:nvGrpSpPr>
          <p:grpSpPr>
            <a:xfrm>
              <a:off x="4204034" y="1256828"/>
              <a:ext cx="2673687" cy="450000"/>
              <a:chOff x="3557398" y="1298032"/>
              <a:chExt cx="2341758" cy="394134"/>
            </a:xfrm>
          </p:grpSpPr>
          <p:sp>
            <p:nvSpPr>
              <p:cNvPr id="86" name="任意多边形 85"/>
              <p:cNvSpPr/>
              <p:nvPr/>
            </p:nvSpPr>
            <p:spPr>
              <a:xfrm flipH="1">
                <a:off x="4036409" y="1298033"/>
                <a:ext cx="1862747" cy="394133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 rot="20059799" flipH="1">
                <a:off x="5693546" y="1336933"/>
                <a:ext cx="80208" cy="140787"/>
              </a:xfrm>
              <a:prstGeom prst="ellipse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 flipH="1">
                <a:off x="4036411" y="1384421"/>
                <a:ext cx="1071959" cy="68989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  <a:gd name="connsiteX0-1" fmla="*/ 52990 w 999238"/>
                  <a:gd name="connsiteY0-2" fmla="*/ 0 h 166032"/>
                  <a:gd name="connsiteX1-3" fmla="*/ 999238 w 999238"/>
                  <a:gd name="connsiteY1-4" fmla="*/ 0 h 166032"/>
                  <a:gd name="connsiteX2-5" fmla="*/ 999238 w 999238"/>
                  <a:gd name="connsiteY2-6" fmla="*/ 166032 h 166032"/>
                  <a:gd name="connsiteX3-7" fmla="*/ 52990 w 999238"/>
                  <a:gd name="connsiteY3-8" fmla="*/ 166032 h 166032"/>
                  <a:gd name="connsiteX4-9" fmla="*/ 0 w 999238"/>
                  <a:gd name="connsiteY4-10" fmla="*/ 83018 h 166032"/>
                  <a:gd name="connsiteX5-11" fmla="*/ 52990 w 999238"/>
                  <a:gd name="connsiteY5-12" fmla="*/ 0 h 166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999238" h="166032">
                    <a:moveTo>
                      <a:pt x="52990" y="0"/>
                    </a:moveTo>
                    <a:lnTo>
                      <a:pt x="999238" y="0"/>
                    </a:lnTo>
                    <a:lnTo>
                      <a:pt x="999238" y="166032"/>
                    </a:lnTo>
                    <a:lnTo>
                      <a:pt x="52990" y="166032"/>
                    </a:lnTo>
                    <a:cubicBezTo>
                      <a:pt x="7142" y="166032"/>
                      <a:pt x="0" y="128866"/>
                      <a:pt x="0" y="83018"/>
                    </a:cubicBezTo>
                    <a:cubicBezTo>
                      <a:pt x="0" y="37170"/>
                      <a:pt x="7142" y="0"/>
                      <a:pt x="52990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 flipH="1">
                <a:off x="3557398" y="1298032"/>
                <a:ext cx="479014" cy="394133"/>
                <a:chOff x="6024284" y="-1023823"/>
                <a:chExt cx="1839559" cy="948519"/>
              </a:xfrm>
            </p:grpSpPr>
            <p:sp>
              <p:nvSpPr>
                <p:cNvPr id="90" name="任意多边形 89"/>
                <p:cNvSpPr/>
                <p:nvPr/>
              </p:nvSpPr>
              <p:spPr>
                <a:xfrm flipH="1">
                  <a:off x="6024284" y="-1023823"/>
                  <a:ext cx="1839559" cy="948519"/>
                </a:xfrm>
                <a:custGeom>
                  <a:avLst/>
                  <a:gdLst>
                    <a:gd name="connsiteX0" fmla="*/ 0 w 1957893"/>
                    <a:gd name="connsiteY0" fmla="*/ 554018 h 1108038"/>
                    <a:gd name="connsiteX1" fmla="*/ 0 w 1957893"/>
                    <a:gd name="connsiteY1" fmla="*/ 554019 h 1108038"/>
                    <a:gd name="connsiteX2" fmla="*/ 0 w 1957893"/>
                    <a:gd name="connsiteY2" fmla="*/ 554019 h 1108038"/>
                    <a:gd name="connsiteX3" fmla="*/ 554019 w 1957893"/>
                    <a:gd name="connsiteY3" fmla="*/ 0 h 1108038"/>
                    <a:gd name="connsiteX4" fmla="*/ 1957893 w 1957893"/>
                    <a:gd name="connsiteY4" fmla="*/ 0 h 1108038"/>
                    <a:gd name="connsiteX5" fmla="*/ 1957893 w 1957893"/>
                    <a:gd name="connsiteY5" fmla="*/ 1108038 h 1108038"/>
                    <a:gd name="connsiteX6" fmla="*/ 554019 w 1957893"/>
                    <a:gd name="connsiteY6" fmla="*/ 1108037 h 1108038"/>
                    <a:gd name="connsiteX7" fmla="*/ 11256 w 1957893"/>
                    <a:gd name="connsiteY7" fmla="*/ 665672 h 1108038"/>
                    <a:gd name="connsiteX8" fmla="*/ 0 w 1957893"/>
                    <a:gd name="connsiteY8" fmla="*/ 554019 h 1108038"/>
                    <a:gd name="connsiteX9" fmla="*/ 11256 w 1957893"/>
                    <a:gd name="connsiteY9" fmla="*/ 442365 h 1108038"/>
                    <a:gd name="connsiteX10" fmla="*/ 554019 w 1957893"/>
                    <a:gd name="connsiteY10" fmla="*/ 0 h 110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7893" h="1108038">
                      <a:moveTo>
                        <a:pt x="0" y="554018"/>
                      </a:moveTo>
                      <a:lnTo>
                        <a:pt x="0" y="554019"/>
                      </a:lnTo>
                      <a:lnTo>
                        <a:pt x="0" y="554019"/>
                      </a:lnTo>
                      <a:close/>
                      <a:moveTo>
                        <a:pt x="554019" y="0"/>
                      </a:moveTo>
                      <a:lnTo>
                        <a:pt x="1957893" y="0"/>
                      </a:lnTo>
                      <a:lnTo>
                        <a:pt x="1957893" y="1108038"/>
                      </a:lnTo>
                      <a:lnTo>
                        <a:pt x="554019" y="1108037"/>
                      </a:lnTo>
                      <a:cubicBezTo>
                        <a:pt x="286290" y="1108037"/>
                        <a:pt x="62916" y="918129"/>
                        <a:pt x="11256" y="665672"/>
                      </a:cubicBezTo>
                      <a:lnTo>
                        <a:pt x="0" y="554019"/>
                      </a:lnTo>
                      <a:lnTo>
                        <a:pt x="11256" y="442365"/>
                      </a:lnTo>
                      <a:cubicBezTo>
                        <a:pt x="62916" y="189908"/>
                        <a:pt x="286290" y="0"/>
                        <a:pt x="55401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0AC2E"/>
                    </a:gs>
                    <a:gs pos="100000">
                      <a:srgbClr val="206F3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 90"/>
                <p:cNvSpPr/>
                <p:nvPr/>
              </p:nvSpPr>
              <p:spPr>
                <a:xfrm flipH="1">
                  <a:off x="7381877" y="-1020722"/>
                  <a:ext cx="481966" cy="942317"/>
                </a:xfrm>
                <a:custGeom>
                  <a:avLst/>
                  <a:gdLst>
                    <a:gd name="connsiteX0" fmla="*/ 481966 w 481966"/>
                    <a:gd name="connsiteY0" fmla="*/ 0 h 942317"/>
                    <a:gd name="connsiteX1" fmla="*/ 428392 w 481966"/>
                    <a:gd name="connsiteY1" fmla="*/ 4306 h 942317"/>
                    <a:gd name="connsiteX2" fmla="*/ 10576 w 481966"/>
                    <a:gd name="connsiteY2" fmla="*/ 375579 h 942317"/>
                    <a:gd name="connsiteX3" fmla="*/ 0 w 481966"/>
                    <a:gd name="connsiteY3" fmla="*/ 471159 h 942317"/>
                    <a:gd name="connsiteX4" fmla="*/ 10576 w 481966"/>
                    <a:gd name="connsiteY4" fmla="*/ 566737 h 942317"/>
                    <a:gd name="connsiteX5" fmla="*/ 428392 w 481966"/>
                    <a:gd name="connsiteY5" fmla="*/ 938010 h 942317"/>
                    <a:gd name="connsiteX6" fmla="*/ 481966 w 481966"/>
                    <a:gd name="connsiteY6" fmla="*/ 942317 h 942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966" h="942317">
                      <a:moveTo>
                        <a:pt x="481966" y="0"/>
                      </a:moveTo>
                      <a:lnTo>
                        <a:pt x="428392" y="4306"/>
                      </a:lnTo>
                      <a:cubicBezTo>
                        <a:pt x="219040" y="38378"/>
                        <a:pt x="53046" y="186481"/>
                        <a:pt x="10576" y="375579"/>
                      </a:cubicBezTo>
                      <a:lnTo>
                        <a:pt x="0" y="471159"/>
                      </a:lnTo>
                      <a:lnTo>
                        <a:pt x="10576" y="566737"/>
                      </a:lnTo>
                      <a:cubicBezTo>
                        <a:pt x="53046" y="755835"/>
                        <a:pt x="219040" y="903939"/>
                        <a:pt x="428392" y="938010"/>
                      </a:cubicBezTo>
                      <a:lnTo>
                        <a:pt x="481966" y="94231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7ABC32"/>
                    </a:gs>
                    <a:gs pos="100000">
                      <a:srgbClr val="6C9133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 rot="20059799" flipH="1">
                  <a:off x="7362325" y="-916479"/>
                  <a:ext cx="206915" cy="338819"/>
                </a:xfrm>
                <a:prstGeom prst="ellipse">
                  <a:avLst/>
                </a:prstGeom>
                <a:solidFill>
                  <a:schemeClr val="bg1"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 92"/>
                <p:cNvSpPr/>
                <p:nvPr/>
              </p:nvSpPr>
              <p:spPr>
                <a:xfrm flipH="1">
                  <a:off x="6038459" y="-815921"/>
                  <a:ext cx="1029264" cy="166032"/>
                </a:xfrm>
                <a:custGeom>
                  <a:avLst/>
                  <a:gdLst>
                    <a:gd name="connsiteX0" fmla="*/ 83016 w 1029264"/>
                    <a:gd name="connsiteY0" fmla="*/ 0 h 166032"/>
                    <a:gd name="connsiteX1" fmla="*/ 1029264 w 1029264"/>
                    <a:gd name="connsiteY1" fmla="*/ 0 h 166032"/>
                    <a:gd name="connsiteX2" fmla="*/ 1029264 w 1029264"/>
                    <a:gd name="connsiteY2" fmla="*/ 166032 h 166032"/>
                    <a:gd name="connsiteX3" fmla="*/ 83016 w 1029264"/>
                    <a:gd name="connsiteY3" fmla="*/ 166032 h 166032"/>
                    <a:gd name="connsiteX4" fmla="*/ 0 w 1029264"/>
                    <a:gd name="connsiteY4" fmla="*/ 83016 h 166032"/>
                    <a:gd name="connsiteX5" fmla="*/ 83016 w 1029264"/>
                    <a:gd name="connsiteY5" fmla="*/ 0 h 166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9264" h="166032">
                      <a:moveTo>
                        <a:pt x="83016" y="0"/>
                      </a:moveTo>
                      <a:lnTo>
                        <a:pt x="1029264" y="0"/>
                      </a:lnTo>
                      <a:lnTo>
                        <a:pt x="1029264" y="166032"/>
                      </a:lnTo>
                      <a:lnTo>
                        <a:pt x="83016" y="166032"/>
                      </a:lnTo>
                      <a:cubicBezTo>
                        <a:pt x="37168" y="166032"/>
                        <a:pt x="0" y="128864"/>
                        <a:pt x="0" y="83016"/>
                      </a:cubicBezTo>
                      <a:cubicBezTo>
                        <a:pt x="0" y="37168"/>
                        <a:pt x="37168" y="0"/>
                        <a:pt x="83016" y="0"/>
                      </a:cubicBezTo>
                      <a:close/>
                    </a:path>
                  </a:pathLst>
                </a:custGeom>
                <a:solidFill>
                  <a:schemeClr val="bg1"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4" name="文本框 83"/>
            <p:cNvSpPr txBox="1"/>
            <p:nvPr/>
          </p:nvSpPr>
          <p:spPr>
            <a:xfrm>
              <a:off x="4283523" y="1289340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4802928" y="131255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316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decel="3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decel="3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2" decel="3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11500998">
            <a:off x="2409511" y="421308"/>
            <a:ext cx="4320884" cy="4320884"/>
            <a:chOff x="2405185" y="-2413245"/>
            <a:chExt cx="4320884" cy="4320884"/>
          </a:xfrm>
        </p:grpSpPr>
        <p:sp>
          <p:nvSpPr>
            <p:cNvPr id="100" name="椭圆 99"/>
            <p:cNvSpPr/>
            <p:nvPr/>
          </p:nvSpPr>
          <p:spPr>
            <a:xfrm>
              <a:off x="2405185" y="-2413245"/>
              <a:ext cx="4320884" cy="432088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>
                      <a:alpha val="1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681573" y="-2126425"/>
              <a:ext cx="3780854" cy="3780854"/>
              <a:chOff x="2681573" y="-2126425"/>
              <a:chExt cx="3780854" cy="3780854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681573" y="-2126425"/>
                <a:ext cx="3780854" cy="378085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70AC2E">
                        <a:alpha val="22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924175" y="-1847117"/>
                <a:ext cx="3295650" cy="3295650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70AC2E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5870553" y="428599"/>
                <a:ext cx="309129" cy="309129"/>
              </a:xfrm>
              <a:prstGeom prst="ellipse">
                <a:avLst/>
              </a:prstGeom>
              <a:solidFill>
                <a:srgbClr val="70AC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147297" y="737728"/>
                <a:ext cx="167147" cy="167147"/>
              </a:xfrm>
              <a:prstGeom prst="ellipse">
                <a:avLst/>
              </a:prstGeom>
              <a:solidFill>
                <a:srgbClr val="70AC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13" name="图片 11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841" y="345549"/>
            <a:ext cx="2265953" cy="16316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443" y="2927212"/>
            <a:ext cx="2088190" cy="2068638"/>
          </a:xfrm>
          <a:prstGeom prst="rect">
            <a:avLst/>
          </a:prstGeom>
        </p:spPr>
      </p:pic>
      <p:sp>
        <p:nvSpPr>
          <p:cNvPr id="52" name="任意多边形 51"/>
          <p:cNvSpPr/>
          <p:nvPr/>
        </p:nvSpPr>
        <p:spPr>
          <a:xfrm>
            <a:off x="0" y="3281937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39000">
                <a:schemeClr val="bg1">
                  <a:lumMod val="85000"/>
                </a:schemeClr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0" y="3653096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solidFill>
            <a:srgbClr val="70AC2E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0941" flipH="1">
            <a:off x="670477" y="3438238"/>
            <a:ext cx="1070206" cy="693961"/>
          </a:xfrm>
          <a:prstGeom prst="rect">
            <a:avLst/>
          </a:prstGeom>
        </p:spPr>
      </p:pic>
      <p:grpSp>
        <p:nvGrpSpPr>
          <p:cNvPr id="94" name="组合 93"/>
          <p:cNvGrpSpPr/>
          <p:nvPr/>
        </p:nvGrpSpPr>
        <p:grpSpPr>
          <a:xfrm>
            <a:off x="1596669" y="1780665"/>
            <a:ext cx="5946567" cy="1000848"/>
            <a:chOff x="4204034" y="1256828"/>
            <a:chExt cx="2673687" cy="450000"/>
          </a:xfrm>
        </p:grpSpPr>
        <p:grpSp>
          <p:nvGrpSpPr>
            <p:cNvPr id="101" name="组合 100"/>
            <p:cNvGrpSpPr>
              <a:grpSpLocks noChangeAspect="1"/>
            </p:cNvGrpSpPr>
            <p:nvPr/>
          </p:nvGrpSpPr>
          <p:grpSpPr>
            <a:xfrm>
              <a:off x="4204034" y="1256828"/>
              <a:ext cx="2673687" cy="450000"/>
              <a:chOff x="3557398" y="1298032"/>
              <a:chExt cx="2341758" cy="394134"/>
            </a:xfrm>
          </p:grpSpPr>
          <p:sp>
            <p:nvSpPr>
              <p:cNvPr id="104" name="任意多边形 103"/>
              <p:cNvSpPr/>
              <p:nvPr/>
            </p:nvSpPr>
            <p:spPr>
              <a:xfrm flipH="1">
                <a:off x="4036409" y="1298033"/>
                <a:ext cx="1862747" cy="394133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rot="20059799" flipH="1">
                <a:off x="5693546" y="1336933"/>
                <a:ext cx="80208" cy="140787"/>
              </a:xfrm>
              <a:prstGeom prst="ellipse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 flipH="1">
                <a:off x="4036411" y="1384421"/>
                <a:ext cx="1071959" cy="68989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  <a:gd name="connsiteX0-1" fmla="*/ 52990 w 999238"/>
                  <a:gd name="connsiteY0-2" fmla="*/ 0 h 166032"/>
                  <a:gd name="connsiteX1-3" fmla="*/ 999238 w 999238"/>
                  <a:gd name="connsiteY1-4" fmla="*/ 0 h 166032"/>
                  <a:gd name="connsiteX2-5" fmla="*/ 999238 w 999238"/>
                  <a:gd name="connsiteY2-6" fmla="*/ 166032 h 166032"/>
                  <a:gd name="connsiteX3-7" fmla="*/ 52990 w 999238"/>
                  <a:gd name="connsiteY3-8" fmla="*/ 166032 h 166032"/>
                  <a:gd name="connsiteX4-9" fmla="*/ 0 w 999238"/>
                  <a:gd name="connsiteY4-10" fmla="*/ 83018 h 166032"/>
                  <a:gd name="connsiteX5-11" fmla="*/ 52990 w 999238"/>
                  <a:gd name="connsiteY5-12" fmla="*/ 0 h 166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999238" h="166032">
                    <a:moveTo>
                      <a:pt x="52990" y="0"/>
                    </a:moveTo>
                    <a:lnTo>
                      <a:pt x="999238" y="0"/>
                    </a:lnTo>
                    <a:lnTo>
                      <a:pt x="999238" y="166032"/>
                    </a:lnTo>
                    <a:lnTo>
                      <a:pt x="52990" y="166032"/>
                    </a:lnTo>
                    <a:cubicBezTo>
                      <a:pt x="7142" y="166032"/>
                      <a:pt x="0" y="128866"/>
                      <a:pt x="0" y="83018"/>
                    </a:cubicBezTo>
                    <a:cubicBezTo>
                      <a:pt x="0" y="37170"/>
                      <a:pt x="7142" y="0"/>
                      <a:pt x="52990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07" name="组合 106"/>
              <p:cNvGrpSpPr/>
              <p:nvPr/>
            </p:nvGrpSpPr>
            <p:grpSpPr>
              <a:xfrm flipH="1">
                <a:off x="3557398" y="1298032"/>
                <a:ext cx="479014" cy="394133"/>
                <a:chOff x="6024284" y="-1023823"/>
                <a:chExt cx="1839559" cy="948519"/>
              </a:xfrm>
            </p:grpSpPr>
            <p:sp>
              <p:nvSpPr>
                <p:cNvPr id="108" name="任意多边形 107"/>
                <p:cNvSpPr/>
                <p:nvPr/>
              </p:nvSpPr>
              <p:spPr>
                <a:xfrm flipH="1">
                  <a:off x="6024284" y="-1023823"/>
                  <a:ext cx="1839559" cy="948519"/>
                </a:xfrm>
                <a:custGeom>
                  <a:avLst/>
                  <a:gdLst>
                    <a:gd name="connsiteX0" fmla="*/ 0 w 1957893"/>
                    <a:gd name="connsiteY0" fmla="*/ 554018 h 1108038"/>
                    <a:gd name="connsiteX1" fmla="*/ 0 w 1957893"/>
                    <a:gd name="connsiteY1" fmla="*/ 554019 h 1108038"/>
                    <a:gd name="connsiteX2" fmla="*/ 0 w 1957893"/>
                    <a:gd name="connsiteY2" fmla="*/ 554019 h 1108038"/>
                    <a:gd name="connsiteX3" fmla="*/ 554019 w 1957893"/>
                    <a:gd name="connsiteY3" fmla="*/ 0 h 1108038"/>
                    <a:gd name="connsiteX4" fmla="*/ 1957893 w 1957893"/>
                    <a:gd name="connsiteY4" fmla="*/ 0 h 1108038"/>
                    <a:gd name="connsiteX5" fmla="*/ 1957893 w 1957893"/>
                    <a:gd name="connsiteY5" fmla="*/ 1108038 h 1108038"/>
                    <a:gd name="connsiteX6" fmla="*/ 554019 w 1957893"/>
                    <a:gd name="connsiteY6" fmla="*/ 1108037 h 1108038"/>
                    <a:gd name="connsiteX7" fmla="*/ 11256 w 1957893"/>
                    <a:gd name="connsiteY7" fmla="*/ 665672 h 1108038"/>
                    <a:gd name="connsiteX8" fmla="*/ 0 w 1957893"/>
                    <a:gd name="connsiteY8" fmla="*/ 554019 h 1108038"/>
                    <a:gd name="connsiteX9" fmla="*/ 11256 w 1957893"/>
                    <a:gd name="connsiteY9" fmla="*/ 442365 h 1108038"/>
                    <a:gd name="connsiteX10" fmla="*/ 554019 w 1957893"/>
                    <a:gd name="connsiteY10" fmla="*/ 0 h 110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7893" h="1108038">
                      <a:moveTo>
                        <a:pt x="0" y="554018"/>
                      </a:moveTo>
                      <a:lnTo>
                        <a:pt x="0" y="554019"/>
                      </a:lnTo>
                      <a:lnTo>
                        <a:pt x="0" y="554019"/>
                      </a:lnTo>
                      <a:close/>
                      <a:moveTo>
                        <a:pt x="554019" y="0"/>
                      </a:moveTo>
                      <a:lnTo>
                        <a:pt x="1957893" y="0"/>
                      </a:lnTo>
                      <a:lnTo>
                        <a:pt x="1957893" y="1108038"/>
                      </a:lnTo>
                      <a:lnTo>
                        <a:pt x="554019" y="1108037"/>
                      </a:lnTo>
                      <a:cubicBezTo>
                        <a:pt x="286290" y="1108037"/>
                        <a:pt x="62916" y="918129"/>
                        <a:pt x="11256" y="665672"/>
                      </a:cubicBezTo>
                      <a:lnTo>
                        <a:pt x="0" y="554019"/>
                      </a:lnTo>
                      <a:lnTo>
                        <a:pt x="11256" y="442365"/>
                      </a:lnTo>
                      <a:cubicBezTo>
                        <a:pt x="62916" y="189908"/>
                        <a:pt x="286290" y="0"/>
                        <a:pt x="55401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0AC2E"/>
                    </a:gs>
                    <a:gs pos="100000">
                      <a:srgbClr val="206F3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任意多边形 108"/>
                <p:cNvSpPr/>
                <p:nvPr/>
              </p:nvSpPr>
              <p:spPr>
                <a:xfrm flipH="1">
                  <a:off x="7381877" y="-1020722"/>
                  <a:ext cx="481966" cy="942317"/>
                </a:xfrm>
                <a:custGeom>
                  <a:avLst/>
                  <a:gdLst>
                    <a:gd name="connsiteX0" fmla="*/ 481966 w 481966"/>
                    <a:gd name="connsiteY0" fmla="*/ 0 h 942317"/>
                    <a:gd name="connsiteX1" fmla="*/ 428392 w 481966"/>
                    <a:gd name="connsiteY1" fmla="*/ 4306 h 942317"/>
                    <a:gd name="connsiteX2" fmla="*/ 10576 w 481966"/>
                    <a:gd name="connsiteY2" fmla="*/ 375579 h 942317"/>
                    <a:gd name="connsiteX3" fmla="*/ 0 w 481966"/>
                    <a:gd name="connsiteY3" fmla="*/ 471159 h 942317"/>
                    <a:gd name="connsiteX4" fmla="*/ 10576 w 481966"/>
                    <a:gd name="connsiteY4" fmla="*/ 566737 h 942317"/>
                    <a:gd name="connsiteX5" fmla="*/ 428392 w 481966"/>
                    <a:gd name="connsiteY5" fmla="*/ 938010 h 942317"/>
                    <a:gd name="connsiteX6" fmla="*/ 481966 w 481966"/>
                    <a:gd name="connsiteY6" fmla="*/ 942317 h 942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966" h="942317">
                      <a:moveTo>
                        <a:pt x="481966" y="0"/>
                      </a:moveTo>
                      <a:lnTo>
                        <a:pt x="428392" y="4306"/>
                      </a:lnTo>
                      <a:cubicBezTo>
                        <a:pt x="219040" y="38378"/>
                        <a:pt x="53046" y="186481"/>
                        <a:pt x="10576" y="375579"/>
                      </a:cubicBezTo>
                      <a:lnTo>
                        <a:pt x="0" y="471159"/>
                      </a:lnTo>
                      <a:lnTo>
                        <a:pt x="10576" y="566737"/>
                      </a:lnTo>
                      <a:cubicBezTo>
                        <a:pt x="53046" y="755835"/>
                        <a:pt x="219040" y="903939"/>
                        <a:pt x="428392" y="938010"/>
                      </a:cubicBezTo>
                      <a:lnTo>
                        <a:pt x="481966" y="94231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7ABC32"/>
                    </a:gs>
                    <a:gs pos="100000">
                      <a:srgbClr val="6C9133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椭圆 109"/>
                <p:cNvSpPr/>
                <p:nvPr/>
              </p:nvSpPr>
              <p:spPr>
                <a:xfrm rot="20059799" flipH="1">
                  <a:off x="7362325" y="-916479"/>
                  <a:ext cx="206915" cy="338819"/>
                </a:xfrm>
                <a:prstGeom prst="ellipse">
                  <a:avLst/>
                </a:prstGeom>
                <a:solidFill>
                  <a:schemeClr val="bg1"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任意多边形 110"/>
                <p:cNvSpPr/>
                <p:nvPr/>
              </p:nvSpPr>
              <p:spPr>
                <a:xfrm flipH="1">
                  <a:off x="6038459" y="-815921"/>
                  <a:ext cx="1029264" cy="166032"/>
                </a:xfrm>
                <a:custGeom>
                  <a:avLst/>
                  <a:gdLst>
                    <a:gd name="connsiteX0" fmla="*/ 83016 w 1029264"/>
                    <a:gd name="connsiteY0" fmla="*/ 0 h 166032"/>
                    <a:gd name="connsiteX1" fmla="*/ 1029264 w 1029264"/>
                    <a:gd name="connsiteY1" fmla="*/ 0 h 166032"/>
                    <a:gd name="connsiteX2" fmla="*/ 1029264 w 1029264"/>
                    <a:gd name="connsiteY2" fmla="*/ 166032 h 166032"/>
                    <a:gd name="connsiteX3" fmla="*/ 83016 w 1029264"/>
                    <a:gd name="connsiteY3" fmla="*/ 166032 h 166032"/>
                    <a:gd name="connsiteX4" fmla="*/ 0 w 1029264"/>
                    <a:gd name="connsiteY4" fmla="*/ 83016 h 166032"/>
                    <a:gd name="connsiteX5" fmla="*/ 83016 w 1029264"/>
                    <a:gd name="connsiteY5" fmla="*/ 0 h 166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9264" h="166032">
                      <a:moveTo>
                        <a:pt x="83016" y="0"/>
                      </a:moveTo>
                      <a:lnTo>
                        <a:pt x="1029264" y="0"/>
                      </a:lnTo>
                      <a:lnTo>
                        <a:pt x="1029264" y="166032"/>
                      </a:lnTo>
                      <a:lnTo>
                        <a:pt x="83016" y="166032"/>
                      </a:lnTo>
                      <a:cubicBezTo>
                        <a:pt x="37168" y="166032"/>
                        <a:pt x="0" y="128864"/>
                        <a:pt x="0" y="83016"/>
                      </a:cubicBezTo>
                      <a:cubicBezTo>
                        <a:pt x="0" y="37168"/>
                        <a:pt x="37168" y="0"/>
                        <a:pt x="83016" y="0"/>
                      </a:cubicBezTo>
                      <a:close/>
                    </a:path>
                  </a:pathLst>
                </a:custGeom>
                <a:solidFill>
                  <a:schemeClr val="bg1"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3" name="文本框 102"/>
            <p:cNvSpPr txBox="1"/>
            <p:nvPr/>
          </p:nvSpPr>
          <p:spPr>
            <a:xfrm>
              <a:off x="4802928" y="1346810"/>
              <a:ext cx="1899294" cy="262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12" name="矩形 111"/>
          <p:cNvSpPr/>
          <p:nvPr/>
        </p:nvSpPr>
        <p:spPr>
          <a:xfrm>
            <a:off x="1718225" y="1847932"/>
            <a:ext cx="1253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869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08518" y="1232314"/>
            <a:ext cx="2943337" cy="2841583"/>
            <a:chOff x="2749494" y="1232314"/>
            <a:chExt cx="2943337" cy="2841583"/>
          </a:xfrm>
        </p:grpSpPr>
        <p:sp>
          <p:nvSpPr>
            <p:cNvPr id="3" name="圆角矩形 49"/>
            <p:cNvSpPr/>
            <p:nvPr/>
          </p:nvSpPr>
          <p:spPr>
            <a:xfrm rot="18823925">
              <a:off x="3346307" y="2260299"/>
              <a:ext cx="2440557" cy="892630"/>
            </a:xfrm>
            <a:custGeom>
              <a:avLst/>
              <a:gdLst/>
              <a:ahLst/>
              <a:cxnLst/>
              <a:rect l="l" t="t" r="r" b="b"/>
              <a:pathLst>
                <a:path w="2440557" h="892630">
                  <a:moveTo>
                    <a:pt x="2309835" y="130723"/>
                  </a:moveTo>
                  <a:cubicBezTo>
                    <a:pt x="2390602" y="211490"/>
                    <a:pt x="2440557" y="323069"/>
                    <a:pt x="2440557" y="446315"/>
                  </a:cubicBezTo>
                  <a:lnTo>
                    <a:pt x="2440556" y="446315"/>
                  </a:lnTo>
                  <a:cubicBezTo>
                    <a:pt x="2440556" y="692808"/>
                    <a:pt x="2240734" y="892630"/>
                    <a:pt x="1994241" y="892630"/>
                  </a:cubicBezTo>
                  <a:lnTo>
                    <a:pt x="49884" y="892629"/>
                  </a:lnTo>
                  <a:lnTo>
                    <a:pt x="0" y="2671"/>
                  </a:lnTo>
                  <a:cubicBezTo>
                    <a:pt x="8689" y="262"/>
                    <a:pt x="17558" y="0"/>
                    <a:pt x="26489" y="0"/>
                  </a:cubicBezTo>
                  <a:lnTo>
                    <a:pt x="1994242" y="0"/>
                  </a:lnTo>
                  <a:cubicBezTo>
                    <a:pt x="2117489" y="0"/>
                    <a:pt x="2229067" y="49956"/>
                    <a:pt x="2309835" y="13072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圆角矩形 55"/>
            <p:cNvSpPr/>
            <p:nvPr/>
          </p:nvSpPr>
          <p:spPr>
            <a:xfrm rot="18823925">
              <a:off x="4002695" y="1979866"/>
              <a:ext cx="1664356" cy="892630"/>
            </a:xfrm>
            <a:custGeom>
              <a:avLst/>
              <a:gdLst/>
              <a:ahLst/>
              <a:cxnLst/>
              <a:rect l="l" t="t" r="r" b="b"/>
              <a:pathLst>
                <a:path w="1664356" h="892630">
                  <a:moveTo>
                    <a:pt x="1533634" y="130723"/>
                  </a:moveTo>
                  <a:cubicBezTo>
                    <a:pt x="1614401" y="211490"/>
                    <a:pt x="1664356" y="323069"/>
                    <a:pt x="1664356" y="446315"/>
                  </a:cubicBezTo>
                  <a:lnTo>
                    <a:pt x="1664355" y="446315"/>
                  </a:lnTo>
                  <a:cubicBezTo>
                    <a:pt x="1664355" y="692808"/>
                    <a:pt x="1464533" y="892630"/>
                    <a:pt x="1218040" y="892630"/>
                  </a:cubicBezTo>
                  <a:lnTo>
                    <a:pt x="49575" y="892630"/>
                  </a:lnTo>
                  <a:lnTo>
                    <a:pt x="0" y="0"/>
                  </a:lnTo>
                  <a:lnTo>
                    <a:pt x="1218041" y="0"/>
                  </a:lnTo>
                  <a:cubicBezTo>
                    <a:pt x="1341288" y="0"/>
                    <a:pt x="1452866" y="49956"/>
                    <a:pt x="1533634" y="130723"/>
                  </a:cubicBezTo>
                  <a:close/>
                </a:path>
              </a:pathLst>
            </a:cu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2545854">
              <a:off x="5557348" y="1232314"/>
              <a:ext cx="135483" cy="678814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18858977">
              <a:off x="3170458" y="2564089"/>
              <a:ext cx="2027754" cy="1643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460000">
              <a:off x="2749494" y="3922210"/>
              <a:ext cx="1223580" cy="15168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460000">
              <a:off x="3259387" y="3549682"/>
              <a:ext cx="515238" cy="47660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2460000">
              <a:off x="3245019" y="3561295"/>
              <a:ext cx="915324" cy="954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rot="-2100000">
              <a:off x="4621259" y="2010384"/>
              <a:ext cx="36000" cy="15240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-2100000">
              <a:off x="4402987" y="2240348"/>
              <a:ext cx="36000" cy="15240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-2100000">
              <a:off x="4202142" y="2455240"/>
              <a:ext cx="36000" cy="15240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-2100000">
              <a:off x="3978799" y="2699977"/>
              <a:ext cx="36000" cy="15240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-2100000">
              <a:off x="3794579" y="2890048"/>
              <a:ext cx="36000" cy="15240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-2100000">
              <a:off x="3618330" y="3069771"/>
              <a:ext cx="36000" cy="15240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直接连接符 15"/>
          <p:cNvCxnSpPr/>
          <p:nvPr/>
        </p:nvCxnSpPr>
        <p:spPr>
          <a:xfrm flipH="1" flipV="1">
            <a:off x="4026797" y="1571721"/>
            <a:ext cx="611666" cy="587607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275207" y="1571721"/>
            <a:ext cx="1751590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77"/>
          <p:cNvSpPr txBox="1"/>
          <p:nvPr/>
        </p:nvSpPr>
        <p:spPr>
          <a:xfrm>
            <a:off x="2418570" y="122620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0" name="文本框 43"/>
          <p:cNvSpPr>
            <a:spLocks noChangeArrowheads="1"/>
          </p:cNvSpPr>
          <p:nvPr/>
        </p:nvSpPr>
        <p:spPr bwMode="auto">
          <a:xfrm>
            <a:off x="1374939" y="1596150"/>
            <a:ext cx="246124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914400"/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505115" y="2604184"/>
            <a:ext cx="2204240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84"/>
          <p:cNvSpPr txBox="1"/>
          <p:nvPr/>
        </p:nvSpPr>
        <p:spPr>
          <a:xfrm>
            <a:off x="6156938" y="226025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1099550" y="3220205"/>
            <a:ext cx="2385434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91"/>
          <p:cNvSpPr txBox="1"/>
          <p:nvPr/>
        </p:nvSpPr>
        <p:spPr>
          <a:xfrm>
            <a:off x="1403317" y="288881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7" name="文本框 43"/>
          <p:cNvSpPr>
            <a:spLocks noChangeArrowheads="1"/>
          </p:cNvSpPr>
          <p:nvPr/>
        </p:nvSpPr>
        <p:spPr bwMode="auto">
          <a:xfrm>
            <a:off x="340945" y="3272751"/>
            <a:ext cx="246124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914400"/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8" name="文本框 43"/>
          <p:cNvSpPr>
            <a:spLocks noChangeArrowheads="1"/>
          </p:cNvSpPr>
          <p:nvPr/>
        </p:nvSpPr>
        <p:spPr bwMode="auto">
          <a:xfrm>
            <a:off x="5505115" y="2629175"/>
            <a:ext cx="208521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914400"/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90119" y="1939434"/>
            <a:ext cx="1573169" cy="1496364"/>
            <a:chOff x="2123232" y="2087714"/>
            <a:chExt cx="1811906" cy="1723445"/>
          </a:xfrm>
        </p:grpSpPr>
        <p:sp>
          <p:nvSpPr>
            <p:cNvPr id="3" name="流程图: 延期 2"/>
            <p:cNvSpPr/>
            <p:nvPr/>
          </p:nvSpPr>
          <p:spPr>
            <a:xfrm rot="9464475">
              <a:off x="2123232" y="2424874"/>
              <a:ext cx="1806688" cy="1386285"/>
            </a:xfrm>
            <a:prstGeom prst="flowChartDelay">
              <a:avLst/>
            </a:prstGeom>
            <a:gradFill>
              <a:gsLst>
                <a:gs pos="0">
                  <a:srgbClr val="70AC2E"/>
                </a:gs>
                <a:gs pos="100000">
                  <a:srgbClr val="206F3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20275704">
              <a:off x="2300106" y="2710700"/>
              <a:ext cx="1333825" cy="91549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4063196">
              <a:off x="3162529" y="2701518"/>
              <a:ext cx="1386414" cy="158805"/>
            </a:xfrm>
            <a:prstGeom prst="ellipse">
              <a:avLst/>
            </a:prstGeom>
            <a:gradFill flip="none" rotWithShape="1">
              <a:gsLst>
                <a:gs pos="26000">
                  <a:srgbClr val="548123"/>
                </a:gs>
                <a:gs pos="100000">
                  <a:srgbClr val="206F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rot="20878656">
            <a:off x="4572744" y="2958976"/>
            <a:ext cx="1666161" cy="1677071"/>
            <a:chOff x="4537354" y="3020216"/>
            <a:chExt cx="1794935" cy="1806688"/>
          </a:xfrm>
        </p:grpSpPr>
        <p:sp>
          <p:nvSpPr>
            <p:cNvPr id="7" name="流程图: 延期 6"/>
            <p:cNvSpPr/>
            <p:nvPr/>
          </p:nvSpPr>
          <p:spPr>
            <a:xfrm rot="3758069">
              <a:off x="4735803" y="3230417"/>
              <a:ext cx="1806688" cy="1386285"/>
            </a:xfrm>
            <a:prstGeom prst="flowChartDelay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3570353">
              <a:off x="4612270" y="3957939"/>
              <a:ext cx="1333825" cy="91549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9209891">
              <a:off x="4537354" y="3044473"/>
              <a:ext cx="1386414" cy="158805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75598" y="1826008"/>
            <a:ext cx="489163" cy="489163"/>
            <a:chOff x="3947447" y="1974289"/>
            <a:chExt cx="489163" cy="489163"/>
          </a:xfrm>
        </p:grpSpPr>
        <p:sp>
          <p:nvSpPr>
            <p:cNvPr id="11" name="椭圆 10"/>
            <p:cNvSpPr/>
            <p:nvPr/>
          </p:nvSpPr>
          <p:spPr>
            <a:xfrm>
              <a:off x="3947447" y="1974289"/>
              <a:ext cx="489163" cy="489163"/>
            </a:xfrm>
            <a:prstGeom prst="ellipse">
              <a:avLst/>
            </a:pr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4002868" y="2012054"/>
              <a:ext cx="252000" cy="25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11444" y="2293890"/>
            <a:ext cx="489163" cy="489163"/>
            <a:chOff x="5248015" y="2490365"/>
            <a:chExt cx="489163" cy="489163"/>
          </a:xfrm>
        </p:grpSpPr>
        <p:sp>
          <p:nvSpPr>
            <p:cNvPr id="14" name="椭圆 13"/>
            <p:cNvSpPr/>
            <p:nvPr/>
          </p:nvSpPr>
          <p:spPr>
            <a:xfrm>
              <a:off x="5248015" y="2490365"/>
              <a:ext cx="489163" cy="489163"/>
            </a:xfrm>
            <a:prstGeom prst="ellipse">
              <a:avLst/>
            </a:pr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5420456" y="2569334"/>
              <a:ext cx="252000" cy="25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71849" y="2205201"/>
            <a:ext cx="489163" cy="489163"/>
            <a:chOff x="4600468" y="2353943"/>
            <a:chExt cx="489163" cy="489163"/>
          </a:xfrm>
        </p:grpSpPr>
        <p:sp>
          <p:nvSpPr>
            <p:cNvPr id="17" name="椭圆 16"/>
            <p:cNvSpPr/>
            <p:nvPr/>
          </p:nvSpPr>
          <p:spPr>
            <a:xfrm>
              <a:off x="4600468" y="2353943"/>
              <a:ext cx="489163" cy="48916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4719050" y="2362024"/>
              <a:ext cx="252000" cy="25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84038" y="2803292"/>
            <a:ext cx="489163" cy="489163"/>
            <a:chOff x="4355887" y="2951573"/>
            <a:chExt cx="489163" cy="489163"/>
          </a:xfrm>
        </p:grpSpPr>
        <p:sp>
          <p:nvSpPr>
            <p:cNvPr id="20" name="椭圆 19"/>
            <p:cNvSpPr/>
            <p:nvPr/>
          </p:nvSpPr>
          <p:spPr>
            <a:xfrm>
              <a:off x="4355887" y="2951573"/>
              <a:ext cx="489163" cy="48916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4428907" y="3188736"/>
              <a:ext cx="252000" cy="25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 flipH="1" flipV="1">
            <a:off x="2656408" y="1486564"/>
            <a:ext cx="1019191" cy="377209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19493" y="1486564"/>
            <a:ext cx="1436915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5"/>
          <p:cNvSpPr txBox="1"/>
          <p:nvPr/>
        </p:nvSpPr>
        <p:spPr>
          <a:xfrm>
            <a:off x="1219493" y="109150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164139" y="1529765"/>
            <a:ext cx="1544012" cy="727892"/>
            <a:chOff x="1354739" y="2630902"/>
            <a:chExt cx="1544012" cy="727892"/>
          </a:xfrm>
        </p:grpSpPr>
        <p:sp>
          <p:nvSpPr>
            <p:cNvPr id="26" name="文本框 43"/>
            <p:cNvSpPr>
              <a:spLocks noChangeArrowheads="1"/>
            </p:cNvSpPr>
            <p:nvPr/>
          </p:nvSpPr>
          <p:spPr bwMode="auto">
            <a:xfrm>
              <a:off x="1354739" y="2630902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43"/>
            <p:cNvSpPr>
              <a:spLocks noChangeArrowheads="1"/>
            </p:cNvSpPr>
            <p:nvPr/>
          </p:nvSpPr>
          <p:spPr bwMode="auto">
            <a:xfrm>
              <a:off x="1354739" y="2844807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43"/>
            <p:cNvSpPr>
              <a:spLocks noChangeArrowheads="1"/>
            </p:cNvSpPr>
            <p:nvPr/>
          </p:nvSpPr>
          <p:spPr bwMode="auto">
            <a:xfrm>
              <a:off x="1354739" y="3058712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 flipV="1">
            <a:off x="4699201" y="1168890"/>
            <a:ext cx="701406" cy="946883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400607" y="1168890"/>
            <a:ext cx="1697173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5"/>
          <p:cNvSpPr txBox="1"/>
          <p:nvPr/>
        </p:nvSpPr>
        <p:spPr>
          <a:xfrm>
            <a:off x="5515611" y="77520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5460257" y="1213472"/>
            <a:ext cx="1544012" cy="727892"/>
            <a:chOff x="1354739" y="2630902"/>
            <a:chExt cx="1544012" cy="727892"/>
          </a:xfrm>
        </p:grpSpPr>
        <p:sp>
          <p:nvSpPr>
            <p:cNvPr id="33" name="文本框 43"/>
            <p:cNvSpPr>
              <a:spLocks noChangeArrowheads="1"/>
            </p:cNvSpPr>
            <p:nvPr/>
          </p:nvSpPr>
          <p:spPr bwMode="auto">
            <a:xfrm>
              <a:off x="1354739" y="2630902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43"/>
            <p:cNvSpPr>
              <a:spLocks noChangeArrowheads="1"/>
            </p:cNvSpPr>
            <p:nvPr/>
          </p:nvSpPr>
          <p:spPr bwMode="auto">
            <a:xfrm>
              <a:off x="1354739" y="2844807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43"/>
            <p:cNvSpPr>
              <a:spLocks noChangeArrowheads="1"/>
            </p:cNvSpPr>
            <p:nvPr/>
          </p:nvSpPr>
          <p:spPr bwMode="auto">
            <a:xfrm>
              <a:off x="1354739" y="3058712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515611" y="2547053"/>
            <a:ext cx="2376826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43"/>
          <p:cNvSpPr txBox="1"/>
          <p:nvPr/>
        </p:nvSpPr>
        <p:spPr>
          <a:xfrm>
            <a:off x="6529487" y="221614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474133" y="2610867"/>
            <a:ext cx="1544012" cy="727892"/>
            <a:chOff x="1354739" y="2630902"/>
            <a:chExt cx="1544012" cy="727892"/>
          </a:xfrm>
        </p:grpSpPr>
        <p:sp>
          <p:nvSpPr>
            <p:cNvPr id="39" name="文本框 43"/>
            <p:cNvSpPr>
              <a:spLocks noChangeArrowheads="1"/>
            </p:cNvSpPr>
            <p:nvPr/>
          </p:nvSpPr>
          <p:spPr bwMode="auto">
            <a:xfrm>
              <a:off x="1354739" y="2630902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43"/>
            <p:cNvSpPr>
              <a:spLocks noChangeArrowheads="1"/>
            </p:cNvSpPr>
            <p:nvPr/>
          </p:nvSpPr>
          <p:spPr bwMode="auto">
            <a:xfrm>
              <a:off x="1354739" y="2844807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3"/>
            <p:cNvSpPr>
              <a:spLocks noChangeArrowheads="1"/>
            </p:cNvSpPr>
            <p:nvPr/>
          </p:nvSpPr>
          <p:spPr bwMode="auto">
            <a:xfrm>
              <a:off x="1354739" y="3058712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4283058" y="3346346"/>
            <a:ext cx="0" cy="677215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2697528" y="4015343"/>
            <a:ext cx="1574644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54"/>
          <p:cNvSpPr txBox="1"/>
          <p:nvPr/>
        </p:nvSpPr>
        <p:spPr>
          <a:xfrm>
            <a:off x="2755927" y="367678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2700573" y="4023561"/>
            <a:ext cx="1544012" cy="727892"/>
            <a:chOff x="1354739" y="2630902"/>
            <a:chExt cx="1544012" cy="727892"/>
          </a:xfrm>
        </p:grpSpPr>
        <p:sp>
          <p:nvSpPr>
            <p:cNvPr id="46" name="文本框 43"/>
            <p:cNvSpPr>
              <a:spLocks noChangeArrowheads="1"/>
            </p:cNvSpPr>
            <p:nvPr/>
          </p:nvSpPr>
          <p:spPr bwMode="auto">
            <a:xfrm>
              <a:off x="1354739" y="2630902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3"/>
            <p:cNvSpPr>
              <a:spLocks noChangeArrowheads="1"/>
            </p:cNvSpPr>
            <p:nvPr/>
          </p:nvSpPr>
          <p:spPr bwMode="auto">
            <a:xfrm>
              <a:off x="1354739" y="2844807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3"/>
            <p:cNvSpPr>
              <a:spLocks noChangeArrowheads="1"/>
            </p:cNvSpPr>
            <p:nvPr/>
          </p:nvSpPr>
          <p:spPr bwMode="auto">
            <a:xfrm>
              <a:off x="1354739" y="3058712"/>
              <a:ext cx="154401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点击此处添加文本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250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/>
      <p:bldP spid="37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471057" y="1506299"/>
            <a:ext cx="2819724" cy="2813577"/>
            <a:chOff x="3471057" y="1506299"/>
            <a:chExt cx="2819724" cy="2813577"/>
          </a:xfrm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3471057" y="1506299"/>
              <a:ext cx="2819724" cy="2813577"/>
            </a:xfrm>
            <a:custGeom>
              <a:avLst/>
              <a:gdLst>
                <a:gd name="T0" fmla="*/ 1431 w 2022"/>
                <a:gd name="T1" fmla="*/ 1161 h 2023"/>
                <a:gd name="T2" fmla="*/ 1406 w 2022"/>
                <a:gd name="T3" fmla="*/ 1136 h 2023"/>
                <a:gd name="T4" fmla="*/ 1398 w 2022"/>
                <a:gd name="T5" fmla="*/ 1128 h 2023"/>
                <a:gd name="T6" fmla="*/ 1500 w 2022"/>
                <a:gd name="T7" fmla="*/ 750 h 2023"/>
                <a:gd name="T8" fmla="*/ 750 w 2022"/>
                <a:gd name="T9" fmla="*/ 0 h 2023"/>
                <a:gd name="T10" fmla="*/ 0 w 2022"/>
                <a:gd name="T11" fmla="*/ 750 h 2023"/>
                <a:gd name="T12" fmla="*/ 750 w 2022"/>
                <a:gd name="T13" fmla="*/ 1500 h 2023"/>
                <a:gd name="T14" fmla="*/ 1126 w 2022"/>
                <a:gd name="T15" fmla="*/ 1399 h 2023"/>
                <a:gd name="T16" fmla="*/ 1134 w 2022"/>
                <a:gd name="T17" fmla="*/ 1408 h 2023"/>
                <a:gd name="T18" fmla="*/ 1160 w 2022"/>
                <a:gd name="T19" fmla="*/ 1434 h 2023"/>
                <a:gd name="T20" fmla="*/ 1315 w 2022"/>
                <a:gd name="T21" fmla="*/ 1319 h 2023"/>
                <a:gd name="T22" fmla="*/ 1431 w 2022"/>
                <a:gd name="T23" fmla="*/ 1161 h 2023"/>
                <a:gd name="T24" fmla="*/ 749 w 2022"/>
                <a:gd name="T25" fmla="*/ 1274 h 2023"/>
                <a:gd name="T26" fmla="*/ 226 w 2022"/>
                <a:gd name="T27" fmla="*/ 750 h 2023"/>
                <a:gd name="T28" fmla="*/ 749 w 2022"/>
                <a:gd name="T29" fmla="*/ 226 h 2023"/>
                <a:gd name="T30" fmla="*/ 1273 w 2022"/>
                <a:gd name="T31" fmla="*/ 750 h 2023"/>
                <a:gd name="T32" fmla="*/ 749 w 2022"/>
                <a:gd name="T33" fmla="*/ 1274 h 2023"/>
                <a:gd name="T34" fmla="*/ 1940 w 2022"/>
                <a:gd name="T35" fmla="*/ 1670 h 2023"/>
                <a:gd name="T36" fmla="*/ 1482 w 2022"/>
                <a:gd name="T37" fmla="*/ 1212 h 2023"/>
                <a:gd name="T38" fmla="*/ 1362 w 2022"/>
                <a:gd name="T39" fmla="*/ 1368 h 2023"/>
                <a:gd name="T40" fmla="*/ 1211 w 2022"/>
                <a:gd name="T41" fmla="*/ 1486 h 2023"/>
                <a:gd name="T42" fmla="*/ 1667 w 2022"/>
                <a:gd name="T43" fmla="*/ 1941 h 2023"/>
                <a:gd name="T44" fmla="*/ 1802 w 2022"/>
                <a:gd name="T45" fmla="*/ 1801 h 2023"/>
                <a:gd name="T46" fmla="*/ 1940 w 2022"/>
                <a:gd name="T47" fmla="*/ 1670 h 2023"/>
                <a:gd name="T48" fmla="*/ 1989 w 2022"/>
                <a:gd name="T49" fmla="*/ 1736 h 2023"/>
                <a:gd name="T50" fmla="*/ 1869 w 2022"/>
                <a:gd name="T51" fmla="*/ 1876 h 2023"/>
                <a:gd name="T52" fmla="*/ 1736 w 2022"/>
                <a:gd name="T53" fmla="*/ 1992 h 2023"/>
                <a:gd name="T54" fmla="*/ 1950 w 2022"/>
                <a:gd name="T55" fmla="*/ 1952 h 2023"/>
                <a:gd name="T56" fmla="*/ 1989 w 2022"/>
                <a:gd name="T57" fmla="*/ 1736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22" h="2023">
                  <a:moveTo>
                    <a:pt x="1431" y="1161"/>
                  </a:moveTo>
                  <a:lnTo>
                    <a:pt x="1406" y="1136"/>
                  </a:lnTo>
                  <a:cubicBezTo>
                    <a:pt x="1403" y="1133"/>
                    <a:pt x="1400" y="1131"/>
                    <a:pt x="1398" y="1128"/>
                  </a:cubicBezTo>
                  <a:cubicBezTo>
                    <a:pt x="1463" y="1017"/>
                    <a:pt x="1500" y="888"/>
                    <a:pt x="1500" y="750"/>
                  </a:cubicBezTo>
                  <a:cubicBezTo>
                    <a:pt x="1500" y="336"/>
                    <a:pt x="1164" y="0"/>
                    <a:pt x="750" y="0"/>
                  </a:cubicBezTo>
                  <a:cubicBezTo>
                    <a:pt x="336" y="0"/>
                    <a:pt x="0" y="336"/>
                    <a:pt x="0" y="750"/>
                  </a:cubicBezTo>
                  <a:cubicBezTo>
                    <a:pt x="0" y="1164"/>
                    <a:pt x="336" y="1500"/>
                    <a:pt x="750" y="1500"/>
                  </a:cubicBezTo>
                  <a:cubicBezTo>
                    <a:pt x="887" y="1500"/>
                    <a:pt x="1015" y="1463"/>
                    <a:pt x="1126" y="1399"/>
                  </a:cubicBezTo>
                  <a:cubicBezTo>
                    <a:pt x="1128" y="1402"/>
                    <a:pt x="1131" y="1405"/>
                    <a:pt x="1134" y="1408"/>
                  </a:cubicBezTo>
                  <a:lnTo>
                    <a:pt x="1160" y="1434"/>
                  </a:lnTo>
                  <a:cubicBezTo>
                    <a:pt x="1210" y="1404"/>
                    <a:pt x="1274" y="1360"/>
                    <a:pt x="1315" y="1319"/>
                  </a:cubicBezTo>
                  <a:cubicBezTo>
                    <a:pt x="1359" y="1276"/>
                    <a:pt x="1402" y="1209"/>
                    <a:pt x="1431" y="1161"/>
                  </a:cubicBezTo>
                  <a:close/>
                  <a:moveTo>
                    <a:pt x="749" y="1274"/>
                  </a:moveTo>
                  <a:cubicBezTo>
                    <a:pt x="460" y="1274"/>
                    <a:pt x="226" y="1039"/>
                    <a:pt x="226" y="750"/>
                  </a:cubicBezTo>
                  <a:cubicBezTo>
                    <a:pt x="226" y="461"/>
                    <a:pt x="460" y="226"/>
                    <a:pt x="749" y="226"/>
                  </a:cubicBezTo>
                  <a:cubicBezTo>
                    <a:pt x="1039" y="226"/>
                    <a:pt x="1273" y="461"/>
                    <a:pt x="1273" y="750"/>
                  </a:cubicBezTo>
                  <a:cubicBezTo>
                    <a:pt x="1273" y="1039"/>
                    <a:pt x="1039" y="1274"/>
                    <a:pt x="749" y="1274"/>
                  </a:cubicBezTo>
                  <a:close/>
                  <a:moveTo>
                    <a:pt x="1940" y="1670"/>
                  </a:moveTo>
                  <a:lnTo>
                    <a:pt x="1482" y="1212"/>
                  </a:lnTo>
                  <a:cubicBezTo>
                    <a:pt x="1463" y="1250"/>
                    <a:pt x="1428" y="1303"/>
                    <a:pt x="1362" y="1368"/>
                  </a:cubicBezTo>
                  <a:cubicBezTo>
                    <a:pt x="1300" y="1431"/>
                    <a:pt x="1249" y="1466"/>
                    <a:pt x="1211" y="1486"/>
                  </a:cubicBezTo>
                  <a:lnTo>
                    <a:pt x="1667" y="1941"/>
                  </a:lnTo>
                  <a:cubicBezTo>
                    <a:pt x="1707" y="1899"/>
                    <a:pt x="1760" y="1842"/>
                    <a:pt x="1802" y="1801"/>
                  </a:cubicBezTo>
                  <a:cubicBezTo>
                    <a:pt x="1845" y="1758"/>
                    <a:pt x="1901" y="1706"/>
                    <a:pt x="1940" y="1670"/>
                  </a:cubicBezTo>
                  <a:close/>
                  <a:moveTo>
                    <a:pt x="1989" y="1736"/>
                  </a:moveTo>
                  <a:cubicBezTo>
                    <a:pt x="1966" y="1770"/>
                    <a:pt x="1929" y="1816"/>
                    <a:pt x="1869" y="1876"/>
                  </a:cubicBezTo>
                  <a:cubicBezTo>
                    <a:pt x="1813" y="1932"/>
                    <a:pt x="1769" y="1968"/>
                    <a:pt x="1736" y="1992"/>
                  </a:cubicBezTo>
                  <a:cubicBezTo>
                    <a:pt x="1807" y="2023"/>
                    <a:pt x="1892" y="2010"/>
                    <a:pt x="1950" y="1952"/>
                  </a:cubicBezTo>
                  <a:cubicBezTo>
                    <a:pt x="2009" y="1894"/>
                    <a:pt x="2022" y="1807"/>
                    <a:pt x="1989" y="1736"/>
                  </a:cubicBezTo>
                  <a:close/>
                </a:path>
              </a:pathLst>
            </a:custGeom>
            <a:gradFill>
              <a:gsLst>
                <a:gs pos="0">
                  <a:srgbClr val="70AC2E"/>
                </a:gs>
                <a:gs pos="100000">
                  <a:srgbClr val="548123"/>
                </a:gs>
              </a:gsLst>
              <a:lin ang="5400000" scaled="1"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>
                <a:cs typeface="+mn-ea"/>
                <a:sym typeface="+mn-lt"/>
              </a:endParaRPr>
            </a:p>
          </p:txBody>
        </p:sp>
        <p:sp>
          <p:nvSpPr>
            <p:cNvPr id="3" name="十字形 2"/>
            <p:cNvSpPr/>
            <p:nvPr/>
          </p:nvSpPr>
          <p:spPr>
            <a:xfrm>
              <a:off x="4113332" y="2210038"/>
              <a:ext cx="827903" cy="752574"/>
            </a:xfrm>
            <a:prstGeom prst="plus">
              <a:avLst>
                <a:gd name="adj" fmla="val 28077"/>
              </a:avLst>
            </a:prstGeom>
            <a:solidFill>
              <a:srgbClr val="70A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81058" y="1816443"/>
            <a:ext cx="577137" cy="540000"/>
            <a:chOff x="3481058" y="1816443"/>
            <a:chExt cx="577137" cy="540000"/>
          </a:xfrm>
        </p:grpSpPr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3481058" y="1816443"/>
              <a:ext cx="540000" cy="540000"/>
            </a:xfrm>
            <a:prstGeom prst="ellipse">
              <a:avLst/>
            </a:prstGeom>
            <a:solidFill>
              <a:srgbClr val="70AC2E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530486" y="1870129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07540" y="1599072"/>
            <a:ext cx="559650" cy="540000"/>
            <a:chOff x="4707540" y="1599072"/>
            <a:chExt cx="559650" cy="540000"/>
          </a:xfrm>
        </p:grpSpPr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4707540" y="1599072"/>
              <a:ext cx="540000" cy="540000"/>
            </a:xfrm>
            <a:prstGeom prst="ellipse">
              <a:avLst/>
            </a:prstGeom>
            <a:solidFill>
              <a:srgbClr val="70AC2E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739481" y="1641770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79911" y="2854410"/>
            <a:ext cx="559650" cy="540000"/>
            <a:chOff x="3579911" y="2854410"/>
            <a:chExt cx="559650" cy="540000"/>
          </a:xfrm>
        </p:grpSpPr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3579911" y="2854410"/>
              <a:ext cx="540000" cy="540000"/>
            </a:xfrm>
            <a:prstGeom prst="ellipse">
              <a:avLst/>
            </a:prstGeom>
            <a:solidFill>
              <a:srgbClr val="70AC2E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611852" y="2902330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83612" y="2362404"/>
            <a:ext cx="570408" cy="540000"/>
            <a:chOff x="5083612" y="2362404"/>
            <a:chExt cx="570408" cy="540000"/>
          </a:xfrm>
        </p:grpSpPr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5083612" y="2362404"/>
              <a:ext cx="540000" cy="540000"/>
            </a:xfrm>
            <a:prstGeom prst="ellipse">
              <a:avLst/>
            </a:prstGeom>
            <a:solidFill>
              <a:srgbClr val="70AC2E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26311" y="2398505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072543" y="1816443"/>
            <a:ext cx="24332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33738" y="3513812"/>
            <a:ext cx="2433229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95022" y="787935"/>
            <a:ext cx="24332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11636" y="2387747"/>
            <a:ext cx="24332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015079" y="1206596"/>
            <a:ext cx="2921300" cy="3184042"/>
            <a:chOff x="1216134" y="1364846"/>
            <a:chExt cx="2681726" cy="2922921"/>
          </a:xfrm>
        </p:grpSpPr>
        <p:sp>
          <p:nvSpPr>
            <p:cNvPr id="27" name="矩形 25"/>
            <p:cNvSpPr/>
            <p:nvPr/>
          </p:nvSpPr>
          <p:spPr>
            <a:xfrm rot="19527400">
              <a:off x="1920897" y="2059482"/>
              <a:ext cx="627687" cy="2185864"/>
            </a:xfrm>
            <a:custGeom>
              <a:avLst/>
              <a:gdLst>
                <a:gd name="connsiteX0" fmla="*/ 0 w 586119"/>
                <a:gd name="connsiteY0" fmla="*/ 0 h 2513256"/>
                <a:gd name="connsiteX1" fmla="*/ 586119 w 586119"/>
                <a:gd name="connsiteY1" fmla="*/ 0 h 2513256"/>
                <a:gd name="connsiteX2" fmla="*/ 586119 w 586119"/>
                <a:gd name="connsiteY2" fmla="*/ 2513256 h 2513256"/>
                <a:gd name="connsiteX3" fmla="*/ 0 w 586119"/>
                <a:gd name="connsiteY3" fmla="*/ 2513256 h 2513256"/>
                <a:gd name="connsiteX4" fmla="*/ 0 w 586119"/>
                <a:gd name="connsiteY4" fmla="*/ 0 h 2513256"/>
                <a:gd name="connsiteX0-1" fmla="*/ 0 w 586119"/>
                <a:gd name="connsiteY0-2" fmla="*/ 0 h 2513256"/>
                <a:gd name="connsiteX1-3" fmla="*/ 586119 w 586119"/>
                <a:gd name="connsiteY1-4" fmla="*/ 0 h 2513256"/>
                <a:gd name="connsiteX2-5" fmla="*/ 412307 w 586119"/>
                <a:gd name="connsiteY2-6" fmla="*/ 2294114 h 2513256"/>
                <a:gd name="connsiteX3-7" fmla="*/ 0 w 586119"/>
                <a:gd name="connsiteY3-8" fmla="*/ 2513256 h 2513256"/>
                <a:gd name="connsiteX4-9" fmla="*/ 0 w 586119"/>
                <a:gd name="connsiteY4-10" fmla="*/ 0 h 2513256"/>
                <a:gd name="connsiteX0-11" fmla="*/ 0 w 586119"/>
                <a:gd name="connsiteY0-12" fmla="*/ 0 h 2513256"/>
                <a:gd name="connsiteX1-13" fmla="*/ 586119 w 586119"/>
                <a:gd name="connsiteY1-14" fmla="*/ 0 h 2513256"/>
                <a:gd name="connsiteX2-15" fmla="*/ 584085 w 586119"/>
                <a:gd name="connsiteY2-16" fmla="*/ 2133621 h 2513256"/>
                <a:gd name="connsiteX3-17" fmla="*/ 0 w 586119"/>
                <a:gd name="connsiteY3-18" fmla="*/ 2513256 h 2513256"/>
                <a:gd name="connsiteX4-19" fmla="*/ 0 w 586119"/>
                <a:gd name="connsiteY4-20" fmla="*/ 0 h 2513256"/>
                <a:gd name="connsiteX0-21" fmla="*/ 0 w 593038"/>
                <a:gd name="connsiteY0-22" fmla="*/ 0 h 2513256"/>
                <a:gd name="connsiteX1-23" fmla="*/ 586119 w 593038"/>
                <a:gd name="connsiteY1-24" fmla="*/ 0 h 2513256"/>
                <a:gd name="connsiteX2-25" fmla="*/ 593038 w 593038"/>
                <a:gd name="connsiteY2-26" fmla="*/ 2121131 h 2513256"/>
                <a:gd name="connsiteX3-27" fmla="*/ 0 w 593038"/>
                <a:gd name="connsiteY3-28" fmla="*/ 2513256 h 2513256"/>
                <a:gd name="connsiteX4-29" fmla="*/ 0 w 593038"/>
                <a:gd name="connsiteY4-30" fmla="*/ 0 h 2513256"/>
                <a:gd name="connsiteX0-31" fmla="*/ 0 w 593038"/>
                <a:gd name="connsiteY0-32" fmla="*/ 0 h 2513256"/>
                <a:gd name="connsiteX1-33" fmla="*/ 586119 w 593038"/>
                <a:gd name="connsiteY1-34" fmla="*/ 0 h 2513256"/>
                <a:gd name="connsiteX2-35" fmla="*/ 593038 w 593038"/>
                <a:gd name="connsiteY2-36" fmla="*/ 2121131 h 2513256"/>
                <a:gd name="connsiteX3-37" fmla="*/ 0 w 593038"/>
                <a:gd name="connsiteY3-38" fmla="*/ 2513256 h 2513256"/>
                <a:gd name="connsiteX4-39" fmla="*/ 0 w 593038"/>
                <a:gd name="connsiteY4-40" fmla="*/ 0 h 2513256"/>
                <a:gd name="connsiteX0-41" fmla="*/ 0 w 586174"/>
                <a:gd name="connsiteY0-42" fmla="*/ 0 h 2513256"/>
                <a:gd name="connsiteX1-43" fmla="*/ 586119 w 586174"/>
                <a:gd name="connsiteY1-44" fmla="*/ 0 h 2513256"/>
                <a:gd name="connsiteX2-45" fmla="*/ 520692 w 586174"/>
                <a:gd name="connsiteY2-46" fmla="*/ 2116541 h 2513256"/>
                <a:gd name="connsiteX3-47" fmla="*/ 0 w 586174"/>
                <a:gd name="connsiteY3-48" fmla="*/ 2513256 h 2513256"/>
                <a:gd name="connsiteX4-49" fmla="*/ 0 w 586174"/>
                <a:gd name="connsiteY4-50" fmla="*/ 0 h 2513256"/>
                <a:gd name="connsiteX0-51" fmla="*/ 0 w 589502"/>
                <a:gd name="connsiteY0-52" fmla="*/ 0 h 2513256"/>
                <a:gd name="connsiteX1-53" fmla="*/ 586119 w 589502"/>
                <a:gd name="connsiteY1-54" fmla="*/ 0 h 2513256"/>
                <a:gd name="connsiteX2-55" fmla="*/ 589502 w 589502"/>
                <a:gd name="connsiteY2-56" fmla="*/ 2099686 h 2513256"/>
                <a:gd name="connsiteX3-57" fmla="*/ 0 w 589502"/>
                <a:gd name="connsiteY3-58" fmla="*/ 2513256 h 2513256"/>
                <a:gd name="connsiteX4-59" fmla="*/ 0 w 589502"/>
                <a:gd name="connsiteY4-60" fmla="*/ 0 h 2513256"/>
                <a:gd name="connsiteX0-61" fmla="*/ 0 w 589502"/>
                <a:gd name="connsiteY0-62" fmla="*/ 0 h 2180382"/>
                <a:gd name="connsiteX1-63" fmla="*/ 586119 w 589502"/>
                <a:gd name="connsiteY1-64" fmla="*/ 0 h 2180382"/>
                <a:gd name="connsiteX2-65" fmla="*/ 589502 w 589502"/>
                <a:gd name="connsiteY2-66" fmla="*/ 2099686 h 2180382"/>
                <a:gd name="connsiteX3-67" fmla="*/ 181894 w 589502"/>
                <a:gd name="connsiteY3-68" fmla="*/ 2180382 h 2180382"/>
                <a:gd name="connsiteX4-69" fmla="*/ 0 w 589502"/>
                <a:gd name="connsiteY4-70" fmla="*/ 0 h 2180382"/>
                <a:gd name="connsiteX0-71" fmla="*/ 0 w 623324"/>
                <a:gd name="connsiteY0-72" fmla="*/ 0 h 2180382"/>
                <a:gd name="connsiteX1-73" fmla="*/ 586119 w 623324"/>
                <a:gd name="connsiteY1-74" fmla="*/ 0 h 2180382"/>
                <a:gd name="connsiteX2-75" fmla="*/ 623324 w 623324"/>
                <a:gd name="connsiteY2-76" fmla="*/ 2171203 h 2180382"/>
                <a:gd name="connsiteX3-77" fmla="*/ 181894 w 623324"/>
                <a:gd name="connsiteY3-78" fmla="*/ 2180382 h 2180382"/>
                <a:gd name="connsiteX4-79" fmla="*/ 0 w 623324"/>
                <a:gd name="connsiteY4-80" fmla="*/ 0 h 2180382"/>
                <a:gd name="connsiteX0-81" fmla="*/ 0 w 618847"/>
                <a:gd name="connsiteY0-82" fmla="*/ 0 h 2186628"/>
                <a:gd name="connsiteX1-83" fmla="*/ 581642 w 618847"/>
                <a:gd name="connsiteY1-84" fmla="*/ 6246 h 2186628"/>
                <a:gd name="connsiteX2-85" fmla="*/ 618847 w 618847"/>
                <a:gd name="connsiteY2-86" fmla="*/ 2177449 h 2186628"/>
                <a:gd name="connsiteX3-87" fmla="*/ 177417 w 618847"/>
                <a:gd name="connsiteY3-88" fmla="*/ 2186628 h 2186628"/>
                <a:gd name="connsiteX4-89" fmla="*/ 0 w 618847"/>
                <a:gd name="connsiteY4-90" fmla="*/ 0 h 2186628"/>
                <a:gd name="connsiteX0-91" fmla="*/ 0 w 604588"/>
                <a:gd name="connsiteY0-92" fmla="*/ 13430 h 2180382"/>
                <a:gd name="connsiteX1-93" fmla="*/ 567383 w 604588"/>
                <a:gd name="connsiteY1-94" fmla="*/ 0 h 2180382"/>
                <a:gd name="connsiteX2-95" fmla="*/ 604588 w 604588"/>
                <a:gd name="connsiteY2-96" fmla="*/ 2171203 h 2180382"/>
                <a:gd name="connsiteX3-97" fmla="*/ 163158 w 604588"/>
                <a:gd name="connsiteY3-98" fmla="*/ 2180382 h 2180382"/>
                <a:gd name="connsiteX4-99" fmla="*/ 0 w 604588"/>
                <a:gd name="connsiteY4-100" fmla="*/ 13430 h 2180382"/>
                <a:gd name="connsiteX0-101" fmla="*/ 0 w 522574"/>
                <a:gd name="connsiteY0-102" fmla="*/ 110040 h 2180382"/>
                <a:gd name="connsiteX1-103" fmla="*/ 485369 w 522574"/>
                <a:gd name="connsiteY1-104" fmla="*/ 0 h 2180382"/>
                <a:gd name="connsiteX2-105" fmla="*/ 522574 w 522574"/>
                <a:gd name="connsiteY2-106" fmla="*/ 2171203 h 2180382"/>
                <a:gd name="connsiteX3-107" fmla="*/ 81144 w 522574"/>
                <a:gd name="connsiteY3-108" fmla="*/ 2180382 h 2180382"/>
                <a:gd name="connsiteX4-109" fmla="*/ 0 w 522574"/>
                <a:gd name="connsiteY4-110" fmla="*/ 110040 h 2180382"/>
                <a:gd name="connsiteX0-111" fmla="*/ 0 w 621556"/>
                <a:gd name="connsiteY0-112" fmla="*/ 10721 h 2180382"/>
                <a:gd name="connsiteX1-113" fmla="*/ 584351 w 621556"/>
                <a:gd name="connsiteY1-114" fmla="*/ 0 h 2180382"/>
                <a:gd name="connsiteX2-115" fmla="*/ 621556 w 621556"/>
                <a:gd name="connsiteY2-116" fmla="*/ 2171203 h 2180382"/>
                <a:gd name="connsiteX3-117" fmla="*/ 180126 w 621556"/>
                <a:gd name="connsiteY3-118" fmla="*/ 2180382 h 2180382"/>
                <a:gd name="connsiteX4-119" fmla="*/ 0 w 621556"/>
                <a:gd name="connsiteY4-120" fmla="*/ 10721 h 2180382"/>
                <a:gd name="connsiteX0-121" fmla="*/ 0 w 625501"/>
                <a:gd name="connsiteY0-122" fmla="*/ 10721 h 2192576"/>
                <a:gd name="connsiteX1-123" fmla="*/ 584351 w 625501"/>
                <a:gd name="connsiteY1-124" fmla="*/ 0 h 2192576"/>
                <a:gd name="connsiteX2-125" fmla="*/ 625501 w 625501"/>
                <a:gd name="connsiteY2-126" fmla="*/ 2192576 h 2192576"/>
                <a:gd name="connsiteX3-127" fmla="*/ 180126 w 625501"/>
                <a:gd name="connsiteY3-128" fmla="*/ 2180382 h 2192576"/>
                <a:gd name="connsiteX4-129" fmla="*/ 0 w 625501"/>
                <a:gd name="connsiteY4-130" fmla="*/ 10721 h 2192576"/>
                <a:gd name="connsiteX0-131" fmla="*/ 0 w 584573"/>
                <a:gd name="connsiteY0-132" fmla="*/ 10721 h 2180382"/>
                <a:gd name="connsiteX1-133" fmla="*/ 584351 w 584573"/>
                <a:gd name="connsiteY1-134" fmla="*/ 0 h 2180382"/>
                <a:gd name="connsiteX2-135" fmla="*/ 572535 w 584573"/>
                <a:gd name="connsiteY2-136" fmla="*/ 2168729 h 2180382"/>
                <a:gd name="connsiteX3-137" fmla="*/ 180126 w 584573"/>
                <a:gd name="connsiteY3-138" fmla="*/ 2180382 h 2180382"/>
                <a:gd name="connsiteX4-139" fmla="*/ 0 w 584573"/>
                <a:gd name="connsiteY4-140" fmla="*/ 10721 h 2180382"/>
                <a:gd name="connsiteX0-141" fmla="*/ 0 w 632728"/>
                <a:gd name="connsiteY0-142" fmla="*/ 10721 h 2191242"/>
                <a:gd name="connsiteX1-143" fmla="*/ 584351 w 632728"/>
                <a:gd name="connsiteY1-144" fmla="*/ 0 h 2191242"/>
                <a:gd name="connsiteX2-145" fmla="*/ 632728 w 632728"/>
                <a:gd name="connsiteY2-146" fmla="*/ 2191242 h 2191242"/>
                <a:gd name="connsiteX3-147" fmla="*/ 180126 w 632728"/>
                <a:gd name="connsiteY3-148" fmla="*/ 2180382 h 2191242"/>
                <a:gd name="connsiteX4-149" fmla="*/ 0 w 632728"/>
                <a:gd name="connsiteY4-150" fmla="*/ 10721 h 2191242"/>
                <a:gd name="connsiteX0-151" fmla="*/ 0 w 625503"/>
                <a:gd name="connsiteY0-152" fmla="*/ 10721 h 2192577"/>
                <a:gd name="connsiteX1-153" fmla="*/ 584351 w 625503"/>
                <a:gd name="connsiteY1-154" fmla="*/ 0 h 2192577"/>
                <a:gd name="connsiteX2-155" fmla="*/ 625503 w 625503"/>
                <a:gd name="connsiteY2-156" fmla="*/ 2192577 h 2192577"/>
                <a:gd name="connsiteX3-157" fmla="*/ 180126 w 625503"/>
                <a:gd name="connsiteY3-158" fmla="*/ 2180382 h 2192577"/>
                <a:gd name="connsiteX4-159" fmla="*/ 0 w 625503"/>
                <a:gd name="connsiteY4-160" fmla="*/ 10721 h 2192577"/>
                <a:gd name="connsiteX0-161" fmla="*/ 0 w 584587"/>
                <a:gd name="connsiteY0-162" fmla="*/ 10721 h 2194687"/>
                <a:gd name="connsiteX1-163" fmla="*/ 584351 w 584587"/>
                <a:gd name="connsiteY1-164" fmla="*/ 0 h 2194687"/>
                <a:gd name="connsiteX2-165" fmla="*/ 573591 w 584587"/>
                <a:gd name="connsiteY2-166" fmla="*/ 2194687 h 2194687"/>
                <a:gd name="connsiteX3-167" fmla="*/ 180126 w 584587"/>
                <a:gd name="connsiteY3-168" fmla="*/ 2180382 h 2194687"/>
                <a:gd name="connsiteX4-169" fmla="*/ 0 w 584587"/>
                <a:gd name="connsiteY4-170" fmla="*/ 10721 h 2194687"/>
                <a:gd name="connsiteX0-171" fmla="*/ 0 w 628448"/>
                <a:gd name="connsiteY0-172" fmla="*/ 10721 h 2188299"/>
                <a:gd name="connsiteX1-173" fmla="*/ 584351 w 628448"/>
                <a:gd name="connsiteY1-174" fmla="*/ 0 h 2188299"/>
                <a:gd name="connsiteX2-175" fmla="*/ 628448 w 628448"/>
                <a:gd name="connsiteY2-176" fmla="*/ 2188299 h 2188299"/>
                <a:gd name="connsiteX3-177" fmla="*/ 180126 w 628448"/>
                <a:gd name="connsiteY3-178" fmla="*/ 2180382 h 2188299"/>
                <a:gd name="connsiteX4-179" fmla="*/ 0 w 628448"/>
                <a:gd name="connsiteY4-180" fmla="*/ 10721 h 2188299"/>
                <a:gd name="connsiteX0-181" fmla="*/ 0 w 637006"/>
                <a:gd name="connsiteY0-182" fmla="*/ 10721 h 2194191"/>
                <a:gd name="connsiteX1-183" fmla="*/ 584351 w 637006"/>
                <a:gd name="connsiteY1-184" fmla="*/ 0 h 2194191"/>
                <a:gd name="connsiteX2-185" fmla="*/ 637006 w 637006"/>
                <a:gd name="connsiteY2-186" fmla="*/ 2194191 h 2194191"/>
                <a:gd name="connsiteX3-187" fmla="*/ 180126 w 637006"/>
                <a:gd name="connsiteY3-188" fmla="*/ 2180382 h 2194191"/>
                <a:gd name="connsiteX4-189" fmla="*/ 0 w 637006"/>
                <a:gd name="connsiteY4-190" fmla="*/ 10721 h 2194191"/>
                <a:gd name="connsiteX0-191" fmla="*/ 0 w 629781"/>
                <a:gd name="connsiteY0-192" fmla="*/ 10721 h 2195526"/>
                <a:gd name="connsiteX1-193" fmla="*/ 584351 w 629781"/>
                <a:gd name="connsiteY1-194" fmla="*/ 0 h 2195526"/>
                <a:gd name="connsiteX2-195" fmla="*/ 629781 w 629781"/>
                <a:gd name="connsiteY2-196" fmla="*/ 2195526 h 2195526"/>
                <a:gd name="connsiteX3-197" fmla="*/ 180126 w 629781"/>
                <a:gd name="connsiteY3-198" fmla="*/ 2180382 h 2195526"/>
                <a:gd name="connsiteX4-199" fmla="*/ 0 w 629781"/>
                <a:gd name="connsiteY4-200" fmla="*/ 10721 h 2195526"/>
                <a:gd name="connsiteX0-201" fmla="*/ 0 w 628448"/>
                <a:gd name="connsiteY0-202" fmla="*/ 10721 h 2188301"/>
                <a:gd name="connsiteX1-203" fmla="*/ 584351 w 628448"/>
                <a:gd name="connsiteY1-204" fmla="*/ 0 h 2188301"/>
                <a:gd name="connsiteX2-205" fmla="*/ 628448 w 628448"/>
                <a:gd name="connsiteY2-206" fmla="*/ 2188301 h 2188301"/>
                <a:gd name="connsiteX3-207" fmla="*/ 180126 w 628448"/>
                <a:gd name="connsiteY3-208" fmla="*/ 2180382 h 2188301"/>
                <a:gd name="connsiteX4-209" fmla="*/ 0 w 628448"/>
                <a:gd name="connsiteY4-210" fmla="*/ 10721 h 2188301"/>
                <a:gd name="connsiteX0-211" fmla="*/ 0 w 635673"/>
                <a:gd name="connsiteY0-212" fmla="*/ 12055 h 2188301"/>
                <a:gd name="connsiteX1-213" fmla="*/ 591576 w 635673"/>
                <a:gd name="connsiteY1-214" fmla="*/ 0 h 2188301"/>
                <a:gd name="connsiteX2-215" fmla="*/ 635673 w 635673"/>
                <a:gd name="connsiteY2-216" fmla="*/ 2188301 h 2188301"/>
                <a:gd name="connsiteX3-217" fmla="*/ 187351 w 635673"/>
                <a:gd name="connsiteY3-218" fmla="*/ 2180382 h 2188301"/>
                <a:gd name="connsiteX4-219" fmla="*/ 0 w 635673"/>
                <a:gd name="connsiteY4-220" fmla="*/ 12055 h 2188301"/>
                <a:gd name="connsiteX0-221" fmla="*/ 0 w 628448"/>
                <a:gd name="connsiteY0-222" fmla="*/ 10722 h 2188301"/>
                <a:gd name="connsiteX1-223" fmla="*/ 584351 w 628448"/>
                <a:gd name="connsiteY1-224" fmla="*/ 0 h 2188301"/>
                <a:gd name="connsiteX2-225" fmla="*/ 628448 w 628448"/>
                <a:gd name="connsiteY2-226" fmla="*/ 2188301 h 2188301"/>
                <a:gd name="connsiteX3-227" fmla="*/ 180126 w 628448"/>
                <a:gd name="connsiteY3-228" fmla="*/ 2180382 h 2188301"/>
                <a:gd name="connsiteX4-229" fmla="*/ 0 w 628448"/>
                <a:gd name="connsiteY4-230" fmla="*/ 10722 h 2188301"/>
                <a:gd name="connsiteX0-231" fmla="*/ 0 w 626010"/>
                <a:gd name="connsiteY0-232" fmla="*/ 12401 h 2188301"/>
                <a:gd name="connsiteX1-233" fmla="*/ 581913 w 626010"/>
                <a:gd name="connsiteY1-234" fmla="*/ 0 h 2188301"/>
                <a:gd name="connsiteX2-235" fmla="*/ 626010 w 626010"/>
                <a:gd name="connsiteY2-236" fmla="*/ 2188301 h 2188301"/>
                <a:gd name="connsiteX3-237" fmla="*/ 177688 w 626010"/>
                <a:gd name="connsiteY3-238" fmla="*/ 2180382 h 2188301"/>
                <a:gd name="connsiteX4-239" fmla="*/ 0 w 626010"/>
                <a:gd name="connsiteY4-240" fmla="*/ 12401 h 2188301"/>
                <a:gd name="connsiteX0-241" fmla="*/ 0 w 623572"/>
                <a:gd name="connsiteY0-242" fmla="*/ 12401 h 2186623"/>
                <a:gd name="connsiteX1-243" fmla="*/ 581913 w 623572"/>
                <a:gd name="connsiteY1-244" fmla="*/ 0 h 2186623"/>
                <a:gd name="connsiteX2-245" fmla="*/ 623572 w 623572"/>
                <a:gd name="connsiteY2-246" fmla="*/ 2186623 h 2186623"/>
                <a:gd name="connsiteX3-247" fmla="*/ 177688 w 623572"/>
                <a:gd name="connsiteY3-248" fmla="*/ 2180382 h 2186623"/>
                <a:gd name="connsiteX4-249" fmla="*/ 0 w 623572"/>
                <a:gd name="connsiteY4-250" fmla="*/ 12401 h 2186623"/>
                <a:gd name="connsiteX0-251" fmla="*/ 0 w 627687"/>
                <a:gd name="connsiteY0-252" fmla="*/ 12401 h 2185864"/>
                <a:gd name="connsiteX1-253" fmla="*/ 581913 w 627687"/>
                <a:gd name="connsiteY1-254" fmla="*/ 0 h 2185864"/>
                <a:gd name="connsiteX2-255" fmla="*/ 627687 w 627687"/>
                <a:gd name="connsiteY2-256" fmla="*/ 2185864 h 2185864"/>
                <a:gd name="connsiteX3-257" fmla="*/ 177688 w 627687"/>
                <a:gd name="connsiteY3-258" fmla="*/ 2180382 h 2185864"/>
                <a:gd name="connsiteX4-259" fmla="*/ 0 w 627687"/>
                <a:gd name="connsiteY4-260" fmla="*/ 12401 h 218586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27687" h="2185864">
                  <a:moveTo>
                    <a:pt x="0" y="12401"/>
                  </a:moveTo>
                  <a:lnTo>
                    <a:pt x="581913" y="0"/>
                  </a:lnTo>
                  <a:cubicBezTo>
                    <a:pt x="584219" y="707044"/>
                    <a:pt x="625381" y="1478820"/>
                    <a:pt x="627687" y="2185864"/>
                  </a:cubicBezTo>
                  <a:lnTo>
                    <a:pt x="177688" y="2180382"/>
                  </a:lnTo>
                  <a:lnTo>
                    <a:pt x="0" y="12401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9571400">
              <a:off x="2306655" y="1364846"/>
              <a:ext cx="624007" cy="2298002"/>
            </a:xfrm>
            <a:custGeom>
              <a:avLst/>
              <a:gdLst>
                <a:gd name="connsiteX0" fmla="*/ 0 w 586119"/>
                <a:gd name="connsiteY0" fmla="*/ 0 h 2513256"/>
                <a:gd name="connsiteX1" fmla="*/ 586119 w 586119"/>
                <a:gd name="connsiteY1" fmla="*/ 0 h 2513256"/>
                <a:gd name="connsiteX2" fmla="*/ 586119 w 586119"/>
                <a:gd name="connsiteY2" fmla="*/ 2513256 h 2513256"/>
                <a:gd name="connsiteX3" fmla="*/ 0 w 586119"/>
                <a:gd name="connsiteY3" fmla="*/ 2513256 h 2513256"/>
                <a:gd name="connsiteX4" fmla="*/ 0 w 586119"/>
                <a:gd name="connsiteY4" fmla="*/ 0 h 2513256"/>
                <a:gd name="connsiteX0-1" fmla="*/ 0 w 586119"/>
                <a:gd name="connsiteY0-2" fmla="*/ 0 h 2513256"/>
                <a:gd name="connsiteX1-3" fmla="*/ 586119 w 586119"/>
                <a:gd name="connsiteY1-4" fmla="*/ 0 h 2513256"/>
                <a:gd name="connsiteX2-5" fmla="*/ 412307 w 586119"/>
                <a:gd name="connsiteY2-6" fmla="*/ 2294114 h 2513256"/>
                <a:gd name="connsiteX3-7" fmla="*/ 0 w 586119"/>
                <a:gd name="connsiteY3-8" fmla="*/ 2513256 h 2513256"/>
                <a:gd name="connsiteX4-9" fmla="*/ 0 w 586119"/>
                <a:gd name="connsiteY4-10" fmla="*/ 0 h 2513256"/>
                <a:gd name="connsiteX0-11" fmla="*/ 0 w 586119"/>
                <a:gd name="connsiteY0-12" fmla="*/ 0 h 2513256"/>
                <a:gd name="connsiteX1-13" fmla="*/ 586119 w 586119"/>
                <a:gd name="connsiteY1-14" fmla="*/ 0 h 2513256"/>
                <a:gd name="connsiteX2-15" fmla="*/ 584085 w 586119"/>
                <a:gd name="connsiteY2-16" fmla="*/ 2133621 h 2513256"/>
                <a:gd name="connsiteX3-17" fmla="*/ 0 w 586119"/>
                <a:gd name="connsiteY3-18" fmla="*/ 2513256 h 2513256"/>
                <a:gd name="connsiteX4-19" fmla="*/ 0 w 586119"/>
                <a:gd name="connsiteY4-20" fmla="*/ 0 h 2513256"/>
                <a:gd name="connsiteX0-21" fmla="*/ 0 w 593038"/>
                <a:gd name="connsiteY0-22" fmla="*/ 0 h 2513256"/>
                <a:gd name="connsiteX1-23" fmla="*/ 586119 w 593038"/>
                <a:gd name="connsiteY1-24" fmla="*/ 0 h 2513256"/>
                <a:gd name="connsiteX2-25" fmla="*/ 593038 w 593038"/>
                <a:gd name="connsiteY2-26" fmla="*/ 2121131 h 2513256"/>
                <a:gd name="connsiteX3-27" fmla="*/ 0 w 593038"/>
                <a:gd name="connsiteY3-28" fmla="*/ 2513256 h 2513256"/>
                <a:gd name="connsiteX4-29" fmla="*/ 0 w 593038"/>
                <a:gd name="connsiteY4-30" fmla="*/ 0 h 2513256"/>
                <a:gd name="connsiteX0-31" fmla="*/ 0 w 593038"/>
                <a:gd name="connsiteY0-32" fmla="*/ 0 h 2513256"/>
                <a:gd name="connsiteX1-33" fmla="*/ 586119 w 593038"/>
                <a:gd name="connsiteY1-34" fmla="*/ 0 h 2513256"/>
                <a:gd name="connsiteX2-35" fmla="*/ 593038 w 593038"/>
                <a:gd name="connsiteY2-36" fmla="*/ 2121131 h 2513256"/>
                <a:gd name="connsiteX3-37" fmla="*/ 0 w 593038"/>
                <a:gd name="connsiteY3-38" fmla="*/ 2513256 h 2513256"/>
                <a:gd name="connsiteX4-39" fmla="*/ 0 w 593038"/>
                <a:gd name="connsiteY4-40" fmla="*/ 0 h 2513256"/>
                <a:gd name="connsiteX0-41" fmla="*/ 0 w 586174"/>
                <a:gd name="connsiteY0-42" fmla="*/ 0 h 2513256"/>
                <a:gd name="connsiteX1-43" fmla="*/ 586119 w 586174"/>
                <a:gd name="connsiteY1-44" fmla="*/ 0 h 2513256"/>
                <a:gd name="connsiteX2-45" fmla="*/ 520692 w 586174"/>
                <a:gd name="connsiteY2-46" fmla="*/ 2116541 h 2513256"/>
                <a:gd name="connsiteX3-47" fmla="*/ 0 w 586174"/>
                <a:gd name="connsiteY3-48" fmla="*/ 2513256 h 2513256"/>
                <a:gd name="connsiteX4-49" fmla="*/ 0 w 586174"/>
                <a:gd name="connsiteY4-50" fmla="*/ 0 h 2513256"/>
                <a:gd name="connsiteX0-51" fmla="*/ 0 w 589502"/>
                <a:gd name="connsiteY0-52" fmla="*/ 0 h 2513256"/>
                <a:gd name="connsiteX1-53" fmla="*/ 586119 w 589502"/>
                <a:gd name="connsiteY1-54" fmla="*/ 0 h 2513256"/>
                <a:gd name="connsiteX2-55" fmla="*/ 589502 w 589502"/>
                <a:gd name="connsiteY2-56" fmla="*/ 2099686 h 2513256"/>
                <a:gd name="connsiteX3-57" fmla="*/ 0 w 589502"/>
                <a:gd name="connsiteY3-58" fmla="*/ 2513256 h 2513256"/>
                <a:gd name="connsiteX4-59" fmla="*/ 0 w 589502"/>
                <a:gd name="connsiteY4-60" fmla="*/ 0 h 2513256"/>
                <a:gd name="connsiteX0-61" fmla="*/ 3811 w 593313"/>
                <a:gd name="connsiteY0-62" fmla="*/ 0 h 2298000"/>
                <a:gd name="connsiteX1-63" fmla="*/ 589930 w 593313"/>
                <a:gd name="connsiteY1-64" fmla="*/ 0 h 2298000"/>
                <a:gd name="connsiteX2-65" fmla="*/ 593313 w 593313"/>
                <a:gd name="connsiteY2-66" fmla="*/ 2099686 h 2298000"/>
                <a:gd name="connsiteX3-67" fmla="*/ 0 w 593313"/>
                <a:gd name="connsiteY3-68" fmla="*/ 2298000 h 2298000"/>
                <a:gd name="connsiteX4-69" fmla="*/ 3811 w 593313"/>
                <a:gd name="connsiteY4-70" fmla="*/ 0 h 2298000"/>
                <a:gd name="connsiteX0-71" fmla="*/ 3811 w 612525"/>
                <a:gd name="connsiteY0-72" fmla="*/ 0 h 2298000"/>
                <a:gd name="connsiteX1-73" fmla="*/ 589930 w 612525"/>
                <a:gd name="connsiteY1-74" fmla="*/ 0 h 2298000"/>
                <a:gd name="connsiteX2-75" fmla="*/ 612525 w 612525"/>
                <a:gd name="connsiteY2-76" fmla="*/ 2084808 h 2298000"/>
                <a:gd name="connsiteX3-77" fmla="*/ 0 w 612525"/>
                <a:gd name="connsiteY3-78" fmla="*/ 2298000 h 2298000"/>
                <a:gd name="connsiteX4-79" fmla="*/ 3811 w 612525"/>
                <a:gd name="connsiteY4-80" fmla="*/ 0 h 2298000"/>
                <a:gd name="connsiteX0-81" fmla="*/ 5275 w 612525"/>
                <a:gd name="connsiteY0-82" fmla="*/ 0 h 2309525"/>
                <a:gd name="connsiteX1-83" fmla="*/ 589930 w 612525"/>
                <a:gd name="connsiteY1-84" fmla="*/ 11525 h 2309525"/>
                <a:gd name="connsiteX2-85" fmla="*/ 612525 w 612525"/>
                <a:gd name="connsiteY2-86" fmla="*/ 2096333 h 2309525"/>
                <a:gd name="connsiteX3-87" fmla="*/ 0 w 612525"/>
                <a:gd name="connsiteY3-88" fmla="*/ 2309525 h 2309525"/>
                <a:gd name="connsiteX4-89" fmla="*/ 5275 w 612525"/>
                <a:gd name="connsiteY4-90" fmla="*/ 0 h 2309525"/>
                <a:gd name="connsiteX0-91" fmla="*/ 3809 w 612525"/>
                <a:gd name="connsiteY0-92" fmla="*/ 0 h 2298002"/>
                <a:gd name="connsiteX1-93" fmla="*/ 589930 w 612525"/>
                <a:gd name="connsiteY1-94" fmla="*/ 2 h 2298002"/>
                <a:gd name="connsiteX2-95" fmla="*/ 612525 w 612525"/>
                <a:gd name="connsiteY2-96" fmla="*/ 2084810 h 2298002"/>
                <a:gd name="connsiteX3-97" fmla="*/ 0 w 612525"/>
                <a:gd name="connsiteY3-98" fmla="*/ 2298002 h 2298002"/>
                <a:gd name="connsiteX4-99" fmla="*/ 3809 w 612525"/>
                <a:gd name="connsiteY4-100" fmla="*/ 0 h 2298002"/>
                <a:gd name="connsiteX0-101" fmla="*/ 3809 w 612525"/>
                <a:gd name="connsiteY0-102" fmla="*/ 0 h 2298002"/>
                <a:gd name="connsiteX1-103" fmla="*/ 589930 w 612525"/>
                <a:gd name="connsiteY1-104" fmla="*/ 2 h 2298002"/>
                <a:gd name="connsiteX2-105" fmla="*/ 612525 w 612525"/>
                <a:gd name="connsiteY2-106" fmla="*/ 2084810 h 2298002"/>
                <a:gd name="connsiteX3-107" fmla="*/ 0 w 612525"/>
                <a:gd name="connsiteY3-108" fmla="*/ 2298002 h 2298002"/>
                <a:gd name="connsiteX4-109" fmla="*/ 3809 w 612525"/>
                <a:gd name="connsiteY4-110" fmla="*/ 0 h 2298002"/>
                <a:gd name="connsiteX0-111" fmla="*/ 3809 w 624007"/>
                <a:gd name="connsiteY0-112" fmla="*/ 0 h 2298002"/>
                <a:gd name="connsiteX1-113" fmla="*/ 589930 w 624007"/>
                <a:gd name="connsiteY1-114" fmla="*/ 2 h 2298002"/>
                <a:gd name="connsiteX2-115" fmla="*/ 624007 w 624007"/>
                <a:gd name="connsiteY2-116" fmla="*/ 2088938 h 2298002"/>
                <a:gd name="connsiteX3-117" fmla="*/ 0 w 624007"/>
                <a:gd name="connsiteY3-118" fmla="*/ 2298002 h 2298002"/>
                <a:gd name="connsiteX4-119" fmla="*/ 3809 w 624007"/>
                <a:gd name="connsiteY4-120" fmla="*/ 0 h 22980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24007" h="2298002">
                  <a:moveTo>
                    <a:pt x="3809" y="0"/>
                  </a:moveTo>
                  <a:lnTo>
                    <a:pt x="589930" y="2"/>
                  </a:lnTo>
                  <a:cubicBezTo>
                    <a:pt x="592236" y="707046"/>
                    <a:pt x="621701" y="1381894"/>
                    <a:pt x="624007" y="2088938"/>
                  </a:cubicBezTo>
                  <a:lnTo>
                    <a:pt x="0" y="2298002"/>
                  </a:lnTo>
                  <a:cubicBezTo>
                    <a:pt x="1270" y="1532002"/>
                    <a:pt x="2539" y="766000"/>
                    <a:pt x="380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2246588">
              <a:off x="1216134" y="2455609"/>
              <a:ext cx="2391684" cy="699899"/>
            </a:xfrm>
            <a:custGeom>
              <a:avLst/>
              <a:gdLst>
                <a:gd name="connsiteX0" fmla="*/ 0 w 1871435"/>
                <a:gd name="connsiteY0" fmla="*/ 0 h 514719"/>
                <a:gd name="connsiteX1" fmla="*/ 1871435 w 1871435"/>
                <a:gd name="connsiteY1" fmla="*/ 0 h 514719"/>
                <a:gd name="connsiteX2" fmla="*/ 1871435 w 1871435"/>
                <a:gd name="connsiteY2" fmla="*/ 514719 h 514719"/>
                <a:gd name="connsiteX3" fmla="*/ 0 w 1871435"/>
                <a:gd name="connsiteY3" fmla="*/ 514719 h 514719"/>
                <a:gd name="connsiteX4" fmla="*/ 0 w 1871435"/>
                <a:gd name="connsiteY4" fmla="*/ 0 h 514719"/>
                <a:gd name="connsiteX0-1" fmla="*/ 0 w 1903751"/>
                <a:gd name="connsiteY0-2" fmla="*/ 0 h 514719"/>
                <a:gd name="connsiteX1-3" fmla="*/ 1871435 w 1903751"/>
                <a:gd name="connsiteY1-4" fmla="*/ 0 h 514719"/>
                <a:gd name="connsiteX2-5" fmla="*/ 1871435 w 1903751"/>
                <a:gd name="connsiteY2-6" fmla="*/ 514719 h 514719"/>
                <a:gd name="connsiteX3-7" fmla="*/ 0 w 1903751"/>
                <a:gd name="connsiteY3-8" fmla="*/ 514719 h 514719"/>
                <a:gd name="connsiteX4-9" fmla="*/ 0 w 1903751"/>
                <a:gd name="connsiteY4-10" fmla="*/ 0 h 514719"/>
                <a:gd name="connsiteX0-11" fmla="*/ 0 w 1923196"/>
                <a:gd name="connsiteY0-12" fmla="*/ 0 h 514719"/>
                <a:gd name="connsiteX1-13" fmla="*/ 1871435 w 1923196"/>
                <a:gd name="connsiteY1-14" fmla="*/ 0 h 514719"/>
                <a:gd name="connsiteX2-15" fmla="*/ 1871435 w 1923196"/>
                <a:gd name="connsiteY2-16" fmla="*/ 514719 h 514719"/>
                <a:gd name="connsiteX3-17" fmla="*/ 0 w 1923196"/>
                <a:gd name="connsiteY3-18" fmla="*/ 514719 h 514719"/>
                <a:gd name="connsiteX4-19" fmla="*/ 0 w 1923196"/>
                <a:gd name="connsiteY4-20" fmla="*/ 0 h 514719"/>
                <a:gd name="connsiteX0-21" fmla="*/ 3248 w 1926444"/>
                <a:gd name="connsiteY0-22" fmla="*/ 0 h 514719"/>
                <a:gd name="connsiteX1-23" fmla="*/ 1874683 w 1926444"/>
                <a:gd name="connsiteY1-24" fmla="*/ 0 h 514719"/>
                <a:gd name="connsiteX2-25" fmla="*/ 1874683 w 1926444"/>
                <a:gd name="connsiteY2-26" fmla="*/ 514719 h 514719"/>
                <a:gd name="connsiteX3-27" fmla="*/ 3248 w 1926444"/>
                <a:gd name="connsiteY3-28" fmla="*/ 514719 h 514719"/>
                <a:gd name="connsiteX4-29" fmla="*/ 3248 w 1926444"/>
                <a:gd name="connsiteY4-30" fmla="*/ 0 h 514719"/>
                <a:gd name="connsiteX0-31" fmla="*/ 9449 w 1932645"/>
                <a:gd name="connsiteY0-32" fmla="*/ 0 h 514719"/>
                <a:gd name="connsiteX1-33" fmla="*/ 1880884 w 1932645"/>
                <a:gd name="connsiteY1-34" fmla="*/ 0 h 514719"/>
                <a:gd name="connsiteX2-35" fmla="*/ 1880884 w 1932645"/>
                <a:gd name="connsiteY2-36" fmla="*/ 514719 h 514719"/>
                <a:gd name="connsiteX3-37" fmla="*/ 9449 w 1932645"/>
                <a:gd name="connsiteY3-38" fmla="*/ 514719 h 514719"/>
                <a:gd name="connsiteX4-39" fmla="*/ 9449 w 1932645"/>
                <a:gd name="connsiteY4-40" fmla="*/ 0 h 514719"/>
                <a:gd name="connsiteX0-41" fmla="*/ 9449 w 2034889"/>
                <a:gd name="connsiteY0-42" fmla="*/ 0 h 514719"/>
                <a:gd name="connsiteX1-43" fmla="*/ 1880884 w 2034889"/>
                <a:gd name="connsiteY1-44" fmla="*/ 0 h 514719"/>
                <a:gd name="connsiteX2-45" fmla="*/ 2016992 w 2034889"/>
                <a:gd name="connsiteY2-46" fmla="*/ 510893 h 514719"/>
                <a:gd name="connsiteX3-47" fmla="*/ 9449 w 2034889"/>
                <a:gd name="connsiteY3-48" fmla="*/ 514719 h 514719"/>
                <a:gd name="connsiteX4-49" fmla="*/ 9449 w 2034889"/>
                <a:gd name="connsiteY4-50" fmla="*/ 0 h 514719"/>
                <a:gd name="connsiteX0-51" fmla="*/ 682 w 2026122"/>
                <a:gd name="connsiteY0-52" fmla="*/ 0 h 510893"/>
                <a:gd name="connsiteX1-53" fmla="*/ 1872117 w 2026122"/>
                <a:gd name="connsiteY1-54" fmla="*/ 0 h 510893"/>
                <a:gd name="connsiteX2-55" fmla="*/ 2008225 w 2026122"/>
                <a:gd name="connsiteY2-56" fmla="*/ 510893 h 510893"/>
                <a:gd name="connsiteX3-57" fmla="*/ 63895 w 2026122"/>
                <a:gd name="connsiteY3-58" fmla="*/ 510339 h 510893"/>
                <a:gd name="connsiteX4-59" fmla="*/ 682 w 2026122"/>
                <a:gd name="connsiteY4-60" fmla="*/ 0 h 510893"/>
                <a:gd name="connsiteX0-61" fmla="*/ 401 w 2025841"/>
                <a:gd name="connsiteY0-62" fmla="*/ 0 h 513083"/>
                <a:gd name="connsiteX1-63" fmla="*/ 1871836 w 2025841"/>
                <a:gd name="connsiteY1-64" fmla="*/ 0 h 513083"/>
                <a:gd name="connsiteX2-65" fmla="*/ 2007944 w 2025841"/>
                <a:gd name="connsiteY2-66" fmla="*/ 510893 h 513083"/>
                <a:gd name="connsiteX3-67" fmla="*/ 104903 w 2025841"/>
                <a:gd name="connsiteY3-68" fmla="*/ 513083 h 513083"/>
                <a:gd name="connsiteX4-69" fmla="*/ 401 w 2025841"/>
                <a:gd name="connsiteY4-70" fmla="*/ 0 h 513083"/>
                <a:gd name="connsiteX0-71" fmla="*/ 588 w 2026028"/>
                <a:gd name="connsiteY0-72" fmla="*/ 0 h 513083"/>
                <a:gd name="connsiteX1-73" fmla="*/ 1872023 w 2026028"/>
                <a:gd name="connsiteY1-74" fmla="*/ 0 h 513083"/>
                <a:gd name="connsiteX2-75" fmla="*/ 2008131 w 2026028"/>
                <a:gd name="connsiteY2-76" fmla="*/ 510893 h 513083"/>
                <a:gd name="connsiteX3-77" fmla="*/ 105090 w 2026028"/>
                <a:gd name="connsiteY3-78" fmla="*/ 513083 h 513083"/>
                <a:gd name="connsiteX4-79" fmla="*/ 588 w 2026028"/>
                <a:gd name="connsiteY4-80" fmla="*/ 0 h 513083"/>
                <a:gd name="connsiteX0-81" fmla="*/ 588 w 2025289"/>
                <a:gd name="connsiteY0-82" fmla="*/ 0 h 513083"/>
                <a:gd name="connsiteX1-83" fmla="*/ 1872023 w 2025289"/>
                <a:gd name="connsiteY1-84" fmla="*/ 0 h 513083"/>
                <a:gd name="connsiteX2-85" fmla="*/ 2008131 w 2025289"/>
                <a:gd name="connsiteY2-86" fmla="*/ 510893 h 513083"/>
                <a:gd name="connsiteX3-87" fmla="*/ 105090 w 2025289"/>
                <a:gd name="connsiteY3-88" fmla="*/ 513083 h 513083"/>
                <a:gd name="connsiteX4-89" fmla="*/ 588 w 2025289"/>
                <a:gd name="connsiteY4-90" fmla="*/ 0 h 513083"/>
                <a:gd name="connsiteX0-91" fmla="*/ 588 w 2040572"/>
                <a:gd name="connsiteY0-92" fmla="*/ 0 h 513083"/>
                <a:gd name="connsiteX1-93" fmla="*/ 1872023 w 2040572"/>
                <a:gd name="connsiteY1-94" fmla="*/ 0 h 513083"/>
                <a:gd name="connsiteX2-95" fmla="*/ 2024786 w 2040572"/>
                <a:gd name="connsiteY2-96" fmla="*/ 508182 h 513083"/>
                <a:gd name="connsiteX3-97" fmla="*/ 105090 w 2040572"/>
                <a:gd name="connsiteY3-98" fmla="*/ 513083 h 513083"/>
                <a:gd name="connsiteX4-99" fmla="*/ 588 w 2040572"/>
                <a:gd name="connsiteY4-100" fmla="*/ 0 h 513083"/>
                <a:gd name="connsiteX0-101" fmla="*/ 474 w 2040458"/>
                <a:gd name="connsiteY0-102" fmla="*/ 0 h 510372"/>
                <a:gd name="connsiteX1-103" fmla="*/ 1871909 w 2040458"/>
                <a:gd name="connsiteY1-104" fmla="*/ 0 h 510372"/>
                <a:gd name="connsiteX2-105" fmla="*/ 2024672 w 2040458"/>
                <a:gd name="connsiteY2-106" fmla="*/ 508182 h 510372"/>
                <a:gd name="connsiteX3-107" fmla="*/ 121629 w 2040458"/>
                <a:gd name="connsiteY3-108" fmla="*/ 510372 h 510372"/>
                <a:gd name="connsiteX4-109" fmla="*/ 474 w 2040458"/>
                <a:gd name="connsiteY4-110" fmla="*/ 0 h 510372"/>
                <a:gd name="connsiteX0-111" fmla="*/ 474 w 2045462"/>
                <a:gd name="connsiteY0-112" fmla="*/ 0 h 510372"/>
                <a:gd name="connsiteX1-113" fmla="*/ 1871909 w 2045462"/>
                <a:gd name="connsiteY1-114" fmla="*/ 0 h 510372"/>
                <a:gd name="connsiteX2-115" fmla="*/ 2024672 w 2045462"/>
                <a:gd name="connsiteY2-116" fmla="*/ 508182 h 510372"/>
                <a:gd name="connsiteX3-117" fmla="*/ 121629 w 2045462"/>
                <a:gd name="connsiteY3-118" fmla="*/ 510372 h 510372"/>
                <a:gd name="connsiteX4-119" fmla="*/ 474 w 2045462"/>
                <a:gd name="connsiteY4-120" fmla="*/ 0 h 510372"/>
                <a:gd name="connsiteX0-121" fmla="*/ 474 w 2047974"/>
                <a:gd name="connsiteY0-122" fmla="*/ 0 h 510372"/>
                <a:gd name="connsiteX1-123" fmla="*/ 1871909 w 2047974"/>
                <a:gd name="connsiteY1-124" fmla="*/ 0 h 510372"/>
                <a:gd name="connsiteX2-125" fmla="*/ 2024672 w 2047974"/>
                <a:gd name="connsiteY2-126" fmla="*/ 508182 h 510372"/>
                <a:gd name="connsiteX3-127" fmla="*/ 121629 w 2047974"/>
                <a:gd name="connsiteY3-128" fmla="*/ 510372 h 510372"/>
                <a:gd name="connsiteX4-129" fmla="*/ 474 w 2047974"/>
                <a:gd name="connsiteY4-130" fmla="*/ 0 h 510372"/>
                <a:gd name="connsiteX0-131" fmla="*/ 474 w 2046049"/>
                <a:gd name="connsiteY0-132" fmla="*/ 0 h 510372"/>
                <a:gd name="connsiteX1-133" fmla="*/ 1871909 w 2046049"/>
                <a:gd name="connsiteY1-134" fmla="*/ 0 h 510372"/>
                <a:gd name="connsiteX2-135" fmla="*/ 2024672 w 2046049"/>
                <a:gd name="connsiteY2-136" fmla="*/ 508182 h 510372"/>
                <a:gd name="connsiteX3-137" fmla="*/ 121629 w 2046049"/>
                <a:gd name="connsiteY3-138" fmla="*/ 510372 h 510372"/>
                <a:gd name="connsiteX4-139" fmla="*/ 474 w 2046049"/>
                <a:gd name="connsiteY4-140" fmla="*/ 0 h 510372"/>
                <a:gd name="connsiteX0-141" fmla="*/ 474 w 2054043"/>
                <a:gd name="connsiteY0-142" fmla="*/ 0 h 510372"/>
                <a:gd name="connsiteX1-143" fmla="*/ 1871909 w 2054043"/>
                <a:gd name="connsiteY1-144" fmla="*/ 0 h 510372"/>
                <a:gd name="connsiteX2-145" fmla="*/ 2033946 w 2054043"/>
                <a:gd name="connsiteY2-146" fmla="*/ 509224 h 510372"/>
                <a:gd name="connsiteX3-147" fmla="*/ 121629 w 2054043"/>
                <a:gd name="connsiteY3-148" fmla="*/ 510372 h 510372"/>
                <a:gd name="connsiteX4-149" fmla="*/ 474 w 2054043"/>
                <a:gd name="connsiteY4-150" fmla="*/ 0 h 510372"/>
                <a:gd name="connsiteX0-151" fmla="*/ 474 w 2052911"/>
                <a:gd name="connsiteY0-152" fmla="*/ 0 h 510372"/>
                <a:gd name="connsiteX1-153" fmla="*/ 1871909 w 2052911"/>
                <a:gd name="connsiteY1-154" fmla="*/ 0 h 510372"/>
                <a:gd name="connsiteX2-155" fmla="*/ 2033946 w 2052911"/>
                <a:gd name="connsiteY2-156" fmla="*/ 509224 h 510372"/>
                <a:gd name="connsiteX3-157" fmla="*/ 121629 w 2052911"/>
                <a:gd name="connsiteY3-158" fmla="*/ 510372 h 510372"/>
                <a:gd name="connsiteX4-159" fmla="*/ 474 w 2052911"/>
                <a:gd name="connsiteY4-160" fmla="*/ 0 h 510372"/>
                <a:gd name="connsiteX0-161" fmla="*/ 474 w 2074052"/>
                <a:gd name="connsiteY0-162" fmla="*/ 0 h 510372"/>
                <a:gd name="connsiteX1-163" fmla="*/ 1871909 w 2074052"/>
                <a:gd name="connsiteY1-164" fmla="*/ 0 h 510372"/>
                <a:gd name="connsiteX2-165" fmla="*/ 2057749 w 2074052"/>
                <a:gd name="connsiteY2-166" fmla="*/ 507900 h 510372"/>
                <a:gd name="connsiteX3-167" fmla="*/ 121629 w 2074052"/>
                <a:gd name="connsiteY3-168" fmla="*/ 510372 h 510372"/>
                <a:gd name="connsiteX4-169" fmla="*/ 474 w 2074052"/>
                <a:gd name="connsiteY4-170" fmla="*/ 0 h 510372"/>
                <a:gd name="connsiteX0-171" fmla="*/ 474 w 2062412"/>
                <a:gd name="connsiteY0-172" fmla="*/ 0 h 510372"/>
                <a:gd name="connsiteX1-173" fmla="*/ 1871909 w 2062412"/>
                <a:gd name="connsiteY1-174" fmla="*/ 0 h 510372"/>
                <a:gd name="connsiteX2-175" fmla="*/ 2057749 w 2062412"/>
                <a:gd name="connsiteY2-176" fmla="*/ 507900 h 510372"/>
                <a:gd name="connsiteX3-177" fmla="*/ 121629 w 2062412"/>
                <a:gd name="connsiteY3-178" fmla="*/ 510372 h 510372"/>
                <a:gd name="connsiteX4-179" fmla="*/ 474 w 2062412"/>
                <a:gd name="connsiteY4-180" fmla="*/ 0 h 510372"/>
                <a:gd name="connsiteX0-181" fmla="*/ 474 w 2059283"/>
                <a:gd name="connsiteY0-182" fmla="*/ 0 h 510372"/>
                <a:gd name="connsiteX1-183" fmla="*/ 1871909 w 2059283"/>
                <a:gd name="connsiteY1-184" fmla="*/ 0 h 510372"/>
                <a:gd name="connsiteX2-185" fmla="*/ 2057749 w 2059283"/>
                <a:gd name="connsiteY2-186" fmla="*/ 507900 h 510372"/>
                <a:gd name="connsiteX3-187" fmla="*/ 121629 w 2059283"/>
                <a:gd name="connsiteY3-188" fmla="*/ 510372 h 510372"/>
                <a:gd name="connsiteX4-189" fmla="*/ 474 w 2059283"/>
                <a:gd name="connsiteY4-190" fmla="*/ 0 h 510372"/>
                <a:gd name="connsiteX0-191" fmla="*/ 474 w 2059185"/>
                <a:gd name="connsiteY0-192" fmla="*/ 0 h 510372"/>
                <a:gd name="connsiteX1-193" fmla="*/ 1871909 w 2059185"/>
                <a:gd name="connsiteY1-194" fmla="*/ 0 h 510372"/>
                <a:gd name="connsiteX2-195" fmla="*/ 2057749 w 2059185"/>
                <a:gd name="connsiteY2-196" fmla="*/ 507900 h 510372"/>
                <a:gd name="connsiteX3-197" fmla="*/ 121629 w 2059185"/>
                <a:gd name="connsiteY3-198" fmla="*/ 510372 h 510372"/>
                <a:gd name="connsiteX4-199" fmla="*/ 474 w 2059185"/>
                <a:gd name="connsiteY4-200" fmla="*/ 0 h 5103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059185" h="510372">
                  <a:moveTo>
                    <a:pt x="474" y="0"/>
                  </a:moveTo>
                  <a:lnTo>
                    <a:pt x="1871909" y="0"/>
                  </a:lnTo>
                  <a:cubicBezTo>
                    <a:pt x="2006355" y="153813"/>
                    <a:pt x="2069759" y="301352"/>
                    <a:pt x="2057749" y="507900"/>
                  </a:cubicBezTo>
                  <a:lnTo>
                    <a:pt x="121629" y="510372"/>
                  </a:lnTo>
                  <a:cubicBezTo>
                    <a:pt x="72109" y="459923"/>
                    <a:pt x="-6834" y="173947"/>
                    <a:pt x="474" y="0"/>
                  </a:cubicBezTo>
                  <a:close/>
                </a:path>
              </a:pathLst>
            </a:custGeom>
            <a:gradFill>
              <a:gsLst>
                <a:gs pos="100000">
                  <a:srgbClr val="548123">
                    <a:lumMod val="93000"/>
                    <a:lumOff val="7000"/>
                  </a:srgbClr>
                </a:gs>
                <a:gs pos="0">
                  <a:srgbClr val="6CA929">
                    <a:lumMod val="8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232031" y="2515489"/>
              <a:ext cx="1882429" cy="1772278"/>
            </a:xfrm>
            <a:custGeom>
              <a:avLst/>
              <a:gdLst>
                <a:gd name="connsiteX0" fmla="*/ 81756 w 1638492"/>
                <a:gd name="connsiteY0" fmla="*/ 0 h 1552394"/>
                <a:gd name="connsiteX1" fmla="*/ 1638492 w 1638492"/>
                <a:gd name="connsiteY1" fmla="*/ 1174842 h 1552394"/>
                <a:gd name="connsiteX2" fmla="*/ 1600333 w 1638492"/>
                <a:gd name="connsiteY2" fmla="*/ 1229269 h 1552394"/>
                <a:gd name="connsiteX3" fmla="*/ 937453 w 1638492"/>
                <a:gd name="connsiteY3" fmla="*/ 1552394 h 1552394"/>
                <a:gd name="connsiteX4" fmla="*/ 0 w 1638492"/>
                <a:gd name="connsiteY4" fmla="*/ 449176 h 1552394"/>
                <a:gd name="connsiteX5" fmla="*/ 73670 w 1638492"/>
                <a:gd name="connsiteY5" fmla="*/ 19754 h 1552394"/>
                <a:gd name="connsiteX0-1" fmla="*/ 81756 w 1658806"/>
                <a:gd name="connsiteY0-2" fmla="*/ 0 h 1552394"/>
                <a:gd name="connsiteX1-3" fmla="*/ 1658806 w 1658806"/>
                <a:gd name="connsiteY1-4" fmla="*/ 1188303 h 1552394"/>
                <a:gd name="connsiteX2-5" fmla="*/ 1600333 w 1658806"/>
                <a:gd name="connsiteY2-6" fmla="*/ 1229269 h 1552394"/>
                <a:gd name="connsiteX3-7" fmla="*/ 937453 w 1658806"/>
                <a:gd name="connsiteY3-8" fmla="*/ 1552394 h 1552394"/>
                <a:gd name="connsiteX4-9" fmla="*/ 0 w 1658806"/>
                <a:gd name="connsiteY4-10" fmla="*/ 449176 h 1552394"/>
                <a:gd name="connsiteX5-11" fmla="*/ 73670 w 1658806"/>
                <a:gd name="connsiteY5-12" fmla="*/ 19754 h 1552394"/>
                <a:gd name="connsiteX6" fmla="*/ 81756 w 1658806"/>
                <a:gd name="connsiteY6" fmla="*/ 0 h 1552394"/>
                <a:gd name="connsiteX0-13" fmla="*/ 81756 w 1658806"/>
                <a:gd name="connsiteY0-14" fmla="*/ 0 h 1552394"/>
                <a:gd name="connsiteX1-15" fmla="*/ 1658806 w 1658806"/>
                <a:gd name="connsiteY1-16" fmla="*/ 1188303 h 1552394"/>
                <a:gd name="connsiteX2-17" fmla="*/ 1613875 w 1658806"/>
                <a:gd name="connsiteY2-18" fmla="*/ 1256192 h 1552394"/>
                <a:gd name="connsiteX3-19" fmla="*/ 937453 w 1658806"/>
                <a:gd name="connsiteY3-20" fmla="*/ 1552394 h 1552394"/>
                <a:gd name="connsiteX4-21" fmla="*/ 0 w 1658806"/>
                <a:gd name="connsiteY4-22" fmla="*/ 449176 h 1552394"/>
                <a:gd name="connsiteX5-23" fmla="*/ 73670 w 1658806"/>
                <a:gd name="connsiteY5-24" fmla="*/ 19754 h 1552394"/>
                <a:gd name="connsiteX6-25" fmla="*/ 81756 w 1658806"/>
                <a:gd name="connsiteY6-26" fmla="*/ 0 h 15523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658806" h="1552394">
                  <a:moveTo>
                    <a:pt x="81756" y="0"/>
                  </a:moveTo>
                  <a:lnTo>
                    <a:pt x="1658806" y="1188303"/>
                  </a:lnTo>
                  <a:cubicBezTo>
                    <a:pt x="1646086" y="1206445"/>
                    <a:pt x="1626595" y="1238050"/>
                    <a:pt x="1613875" y="1256192"/>
                  </a:cubicBezTo>
                  <a:cubicBezTo>
                    <a:pt x="1444229" y="1455835"/>
                    <a:pt x="1196324" y="1552394"/>
                    <a:pt x="937453" y="1552394"/>
                  </a:cubicBezTo>
                  <a:cubicBezTo>
                    <a:pt x="419712" y="1552394"/>
                    <a:pt x="0" y="1058466"/>
                    <a:pt x="0" y="449176"/>
                  </a:cubicBezTo>
                  <a:cubicBezTo>
                    <a:pt x="0" y="296854"/>
                    <a:pt x="26232" y="151741"/>
                    <a:pt x="73670" y="19754"/>
                  </a:cubicBezTo>
                  <a:lnTo>
                    <a:pt x="8175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C2E">
                    <a:lumMod val="94000"/>
                  </a:srgbClr>
                </a:gs>
                <a:gs pos="100000">
                  <a:srgbClr val="54812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2248129">
              <a:off x="1703825" y="1676062"/>
              <a:ext cx="2194035" cy="782747"/>
            </a:xfrm>
            <a:custGeom>
              <a:avLst/>
              <a:gdLst>
                <a:gd name="connsiteX0" fmla="*/ 0 w 1844168"/>
                <a:gd name="connsiteY0" fmla="*/ 0 h 522514"/>
                <a:gd name="connsiteX1" fmla="*/ 1844168 w 1844168"/>
                <a:gd name="connsiteY1" fmla="*/ 0 h 522514"/>
                <a:gd name="connsiteX2" fmla="*/ 1844168 w 1844168"/>
                <a:gd name="connsiteY2" fmla="*/ 522514 h 522514"/>
                <a:gd name="connsiteX3" fmla="*/ 0 w 1844168"/>
                <a:gd name="connsiteY3" fmla="*/ 522514 h 522514"/>
                <a:gd name="connsiteX4" fmla="*/ 0 w 1844168"/>
                <a:gd name="connsiteY4" fmla="*/ 0 h 522514"/>
                <a:gd name="connsiteX0-1" fmla="*/ 0 w 1844168"/>
                <a:gd name="connsiteY0-2" fmla="*/ 0 h 522514"/>
                <a:gd name="connsiteX1-3" fmla="*/ 1844168 w 1844168"/>
                <a:gd name="connsiteY1-4" fmla="*/ 522514 h 522514"/>
                <a:gd name="connsiteX2-5" fmla="*/ 0 w 1844168"/>
                <a:gd name="connsiteY2-6" fmla="*/ 522514 h 522514"/>
                <a:gd name="connsiteX3-7" fmla="*/ 0 w 1844168"/>
                <a:gd name="connsiteY3-8" fmla="*/ 0 h 522514"/>
                <a:gd name="connsiteX0-9" fmla="*/ 0 w 1844168"/>
                <a:gd name="connsiteY0-10" fmla="*/ 0 h 522514"/>
                <a:gd name="connsiteX1-11" fmla="*/ 1844168 w 1844168"/>
                <a:gd name="connsiteY1-12" fmla="*/ 522514 h 522514"/>
                <a:gd name="connsiteX2-13" fmla="*/ 0 w 1844168"/>
                <a:gd name="connsiteY2-14" fmla="*/ 522514 h 522514"/>
                <a:gd name="connsiteX3-15" fmla="*/ 0 w 1844168"/>
                <a:gd name="connsiteY3-16" fmla="*/ 0 h 522514"/>
                <a:gd name="connsiteX0-17" fmla="*/ 0 w 1844168"/>
                <a:gd name="connsiteY0-18" fmla="*/ 10047 h 532561"/>
                <a:gd name="connsiteX1-19" fmla="*/ 1844168 w 1844168"/>
                <a:gd name="connsiteY1-20" fmla="*/ 532561 h 532561"/>
                <a:gd name="connsiteX2-21" fmla="*/ 0 w 1844168"/>
                <a:gd name="connsiteY2-22" fmla="*/ 532561 h 532561"/>
                <a:gd name="connsiteX3-23" fmla="*/ 0 w 1844168"/>
                <a:gd name="connsiteY3-24" fmla="*/ 10047 h 532561"/>
                <a:gd name="connsiteX0-25" fmla="*/ 17888 w 1862056"/>
                <a:gd name="connsiteY0-26" fmla="*/ 10047 h 532561"/>
                <a:gd name="connsiteX1-27" fmla="*/ 1862056 w 1862056"/>
                <a:gd name="connsiteY1-28" fmla="*/ 532561 h 532561"/>
                <a:gd name="connsiteX2-29" fmla="*/ 17888 w 1862056"/>
                <a:gd name="connsiteY2-30" fmla="*/ 532561 h 532561"/>
                <a:gd name="connsiteX3-31" fmla="*/ 17888 w 1862056"/>
                <a:gd name="connsiteY3-32" fmla="*/ 10047 h 532561"/>
                <a:gd name="connsiteX0-33" fmla="*/ 17888 w 1862056"/>
                <a:gd name="connsiteY0-34" fmla="*/ 20336 h 542850"/>
                <a:gd name="connsiteX1-35" fmla="*/ 1862056 w 1862056"/>
                <a:gd name="connsiteY1-36" fmla="*/ 542850 h 542850"/>
                <a:gd name="connsiteX2-37" fmla="*/ 17888 w 1862056"/>
                <a:gd name="connsiteY2-38" fmla="*/ 542850 h 542850"/>
                <a:gd name="connsiteX3-39" fmla="*/ 17888 w 1862056"/>
                <a:gd name="connsiteY3-40" fmla="*/ 20336 h 542850"/>
                <a:gd name="connsiteX0-41" fmla="*/ 34951 w 1879119"/>
                <a:gd name="connsiteY0-42" fmla="*/ 20336 h 542850"/>
                <a:gd name="connsiteX1-43" fmla="*/ 1879119 w 1879119"/>
                <a:gd name="connsiteY1-44" fmla="*/ 542850 h 542850"/>
                <a:gd name="connsiteX2-45" fmla="*/ 34951 w 1879119"/>
                <a:gd name="connsiteY2-46" fmla="*/ 542850 h 542850"/>
                <a:gd name="connsiteX3-47" fmla="*/ 34951 w 1879119"/>
                <a:gd name="connsiteY3-48" fmla="*/ 20336 h 542850"/>
                <a:gd name="connsiteX0-49" fmla="*/ 52399 w 1896567"/>
                <a:gd name="connsiteY0-50" fmla="*/ 20336 h 542850"/>
                <a:gd name="connsiteX1-51" fmla="*/ 1896567 w 1896567"/>
                <a:gd name="connsiteY1-52" fmla="*/ 542850 h 542850"/>
                <a:gd name="connsiteX2-53" fmla="*/ 52399 w 1896567"/>
                <a:gd name="connsiteY2-54" fmla="*/ 542850 h 542850"/>
                <a:gd name="connsiteX3-55" fmla="*/ 52399 w 1896567"/>
                <a:gd name="connsiteY3-56" fmla="*/ 20336 h 542850"/>
                <a:gd name="connsiteX0-57" fmla="*/ 52399 w 1896567"/>
                <a:gd name="connsiteY0-58" fmla="*/ 28557 h 551071"/>
                <a:gd name="connsiteX1-59" fmla="*/ 1896567 w 1896567"/>
                <a:gd name="connsiteY1-60" fmla="*/ 551071 h 551071"/>
                <a:gd name="connsiteX2-61" fmla="*/ 52399 w 1896567"/>
                <a:gd name="connsiteY2-62" fmla="*/ 551071 h 551071"/>
                <a:gd name="connsiteX3-63" fmla="*/ 52399 w 1896567"/>
                <a:gd name="connsiteY3-64" fmla="*/ 28557 h 551071"/>
                <a:gd name="connsiteX0-65" fmla="*/ 53709 w 1892948"/>
                <a:gd name="connsiteY0-66" fmla="*/ 27563 h 559762"/>
                <a:gd name="connsiteX1-67" fmla="*/ 1892948 w 1892948"/>
                <a:gd name="connsiteY1-68" fmla="*/ 559762 h 559762"/>
                <a:gd name="connsiteX2-69" fmla="*/ 48780 w 1892948"/>
                <a:gd name="connsiteY2-70" fmla="*/ 559762 h 559762"/>
                <a:gd name="connsiteX3-71" fmla="*/ 53709 w 1892948"/>
                <a:gd name="connsiteY3-72" fmla="*/ 27563 h 559762"/>
                <a:gd name="connsiteX0-73" fmla="*/ 53709 w 1892948"/>
                <a:gd name="connsiteY0-74" fmla="*/ 25701 h 557900"/>
                <a:gd name="connsiteX1-75" fmla="*/ 1892948 w 1892948"/>
                <a:gd name="connsiteY1-76" fmla="*/ 557900 h 557900"/>
                <a:gd name="connsiteX2-77" fmla="*/ 48780 w 1892948"/>
                <a:gd name="connsiteY2-78" fmla="*/ 557900 h 557900"/>
                <a:gd name="connsiteX3-79" fmla="*/ 53709 w 1892948"/>
                <a:gd name="connsiteY3-80" fmla="*/ 25701 h 557900"/>
                <a:gd name="connsiteX0-81" fmla="*/ 52653 w 1891892"/>
                <a:gd name="connsiteY0-82" fmla="*/ 25701 h 557900"/>
                <a:gd name="connsiteX1-83" fmla="*/ 1891892 w 1891892"/>
                <a:gd name="connsiteY1-84" fmla="*/ 557900 h 557900"/>
                <a:gd name="connsiteX2-85" fmla="*/ 47724 w 1891892"/>
                <a:gd name="connsiteY2-86" fmla="*/ 557900 h 557900"/>
                <a:gd name="connsiteX3-87" fmla="*/ 52653 w 1891892"/>
                <a:gd name="connsiteY3-88" fmla="*/ 25701 h 557900"/>
                <a:gd name="connsiteX0-89" fmla="*/ 59532 w 1898771"/>
                <a:gd name="connsiteY0-90" fmla="*/ 25701 h 557900"/>
                <a:gd name="connsiteX1-91" fmla="*/ 1898771 w 1898771"/>
                <a:gd name="connsiteY1-92" fmla="*/ 557900 h 557900"/>
                <a:gd name="connsiteX2-93" fmla="*/ 54603 w 1898771"/>
                <a:gd name="connsiteY2-94" fmla="*/ 557900 h 557900"/>
                <a:gd name="connsiteX3-95" fmla="*/ 59532 w 1898771"/>
                <a:gd name="connsiteY3-96" fmla="*/ 25701 h 557900"/>
                <a:gd name="connsiteX0-97" fmla="*/ 68692 w 1907931"/>
                <a:gd name="connsiteY0-98" fmla="*/ 25701 h 557900"/>
                <a:gd name="connsiteX1-99" fmla="*/ 1907931 w 1907931"/>
                <a:gd name="connsiteY1-100" fmla="*/ 557900 h 557900"/>
                <a:gd name="connsiteX2-101" fmla="*/ 39464 w 1907931"/>
                <a:gd name="connsiteY2-102" fmla="*/ 557727 h 557900"/>
                <a:gd name="connsiteX3-103" fmla="*/ 68692 w 1907931"/>
                <a:gd name="connsiteY3-104" fmla="*/ 25701 h 557900"/>
                <a:gd name="connsiteX0-105" fmla="*/ 69729 w 1908968"/>
                <a:gd name="connsiteY0-106" fmla="*/ 25701 h 557900"/>
                <a:gd name="connsiteX1-107" fmla="*/ 1908968 w 1908968"/>
                <a:gd name="connsiteY1-108" fmla="*/ 557900 h 557900"/>
                <a:gd name="connsiteX2-109" fmla="*/ 40501 w 1908968"/>
                <a:gd name="connsiteY2-110" fmla="*/ 557727 h 557900"/>
                <a:gd name="connsiteX3-111" fmla="*/ 69729 w 1908968"/>
                <a:gd name="connsiteY3-112" fmla="*/ 25701 h 557900"/>
                <a:gd name="connsiteX0-113" fmla="*/ 74689 w 1913928"/>
                <a:gd name="connsiteY0-114" fmla="*/ 25701 h 557900"/>
                <a:gd name="connsiteX1-115" fmla="*/ 1913928 w 1913928"/>
                <a:gd name="connsiteY1-116" fmla="*/ 557900 h 557900"/>
                <a:gd name="connsiteX2-117" fmla="*/ 34687 w 1913928"/>
                <a:gd name="connsiteY2-118" fmla="*/ 556562 h 557900"/>
                <a:gd name="connsiteX3-119" fmla="*/ 74689 w 1913928"/>
                <a:gd name="connsiteY3-120" fmla="*/ 25701 h 557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13928" h="557900">
                  <a:moveTo>
                    <a:pt x="74689" y="25701"/>
                  </a:moveTo>
                  <a:cubicBezTo>
                    <a:pt x="151828" y="-61546"/>
                    <a:pt x="1316075" y="63094"/>
                    <a:pt x="1913928" y="557900"/>
                  </a:cubicBezTo>
                  <a:lnTo>
                    <a:pt x="34687" y="556562"/>
                  </a:lnTo>
                  <a:cubicBezTo>
                    <a:pt x="4418" y="537691"/>
                    <a:pt x="-40831" y="43528"/>
                    <a:pt x="74689" y="25701"/>
                  </a:cubicBezTo>
                  <a:close/>
                </a:path>
              </a:pathLst>
            </a:custGeom>
            <a:gradFill>
              <a:gsLst>
                <a:gs pos="0">
                  <a:srgbClr val="70AC2E">
                    <a:lumMod val="97000"/>
                    <a:lumOff val="3000"/>
                  </a:srgbClr>
                </a:gs>
                <a:gs pos="100000">
                  <a:srgbClr val="6CA929">
                    <a:lumMod val="8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 rot="2327791">
            <a:off x="3739411" y="121980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 rot="2379737">
            <a:off x="3933228" y="18059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点击添加文本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cs typeface="+mn-ea"/>
                <a:sym typeface="+mn-lt"/>
              </a:rPr>
              <a:t>点击此处添加文本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 rot="2327791">
            <a:off x="3388002" y="202664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 rot="2256922">
            <a:off x="3720337" y="263799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cs typeface="+mn-ea"/>
                <a:sym typeface="+mn-lt"/>
              </a:rPr>
              <a:t>点击此处添加文本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cs typeface="+mn-ea"/>
                <a:sym typeface="+mn-lt"/>
              </a:rPr>
              <a:t>点击此处添加文本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 rot="2327791">
            <a:off x="3167512" y="297174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 rot="2208576">
            <a:off x="3439508" y="3498507"/>
            <a:ext cx="130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cs typeface="+mn-ea"/>
                <a:sym typeface="+mn-lt"/>
              </a:rPr>
              <a:t>点击此处添加文本点击此处添加文本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085846" y="1979331"/>
            <a:ext cx="1131190" cy="0"/>
          </a:xfrm>
          <a:prstGeom prst="line">
            <a:avLst/>
          </a:prstGeom>
          <a:ln w="15875">
            <a:solidFill>
              <a:srgbClr val="70AC2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6314728" y="1681357"/>
            <a:ext cx="2433229" cy="52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416439" y="3365422"/>
            <a:ext cx="615799" cy="0"/>
          </a:xfrm>
          <a:prstGeom prst="line">
            <a:avLst/>
          </a:prstGeom>
          <a:ln w="15875">
            <a:solidFill>
              <a:srgbClr val="70AC2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6217036" y="3037296"/>
            <a:ext cx="24332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041151" y="3001689"/>
            <a:ext cx="880255" cy="0"/>
          </a:xfrm>
          <a:prstGeom prst="line">
            <a:avLst/>
          </a:prstGeom>
          <a:ln w="15875">
            <a:solidFill>
              <a:srgbClr val="70AC2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63762" y="3113544"/>
            <a:ext cx="1921035" cy="743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2" presetClass="entr" presetSubtype="8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2" grpId="0"/>
      <p:bldP spid="33" grpId="0"/>
      <p:bldP spid="34" grpId="0"/>
      <p:bldP spid="40" grpId="0"/>
      <p:bldP spid="4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11500998">
            <a:off x="2409511" y="421308"/>
            <a:ext cx="4320884" cy="4320884"/>
            <a:chOff x="2405185" y="-2413245"/>
            <a:chExt cx="4320884" cy="4320884"/>
          </a:xfrm>
        </p:grpSpPr>
        <p:sp>
          <p:nvSpPr>
            <p:cNvPr id="100" name="椭圆 99"/>
            <p:cNvSpPr/>
            <p:nvPr/>
          </p:nvSpPr>
          <p:spPr>
            <a:xfrm>
              <a:off x="2405185" y="-2413245"/>
              <a:ext cx="4320884" cy="432088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0AC2E">
                      <a:alpha val="1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681573" y="-2126425"/>
              <a:ext cx="3780854" cy="3780854"/>
              <a:chOff x="2681573" y="-2126425"/>
              <a:chExt cx="3780854" cy="3780854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681573" y="-2126425"/>
                <a:ext cx="3780854" cy="378085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70AC2E">
                        <a:alpha val="22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924175" y="-1847117"/>
                <a:ext cx="3295650" cy="3295650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70AC2E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5870553" y="428599"/>
                <a:ext cx="309129" cy="309129"/>
              </a:xfrm>
              <a:prstGeom prst="ellipse">
                <a:avLst/>
              </a:prstGeom>
              <a:solidFill>
                <a:srgbClr val="70AC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147297" y="737728"/>
                <a:ext cx="167147" cy="167147"/>
              </a:xfrm>
              <a:prstGeom prst="ellipse">
                <a:avLst/>
              </a:prstGeom>
              <a:solidFill>
                <a:srgbClr val="70AC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13" name="图片 11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841" y="345549"/>
            <a:ext cx="2265953" cy="16316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443" y="2927212"/>
            <a:ext cx="2088190" cy="2068638"/>
          </a:xfrm>
          <a:prstGeom prst="rect">
            <a:avLst/>
          </a:prstGeom>
        </p:spPr>
      </p:pic>
      <p:sp>
        <p:nvSpPr>
          <p:cNvPr id="52" name="任意多边形 51"/>
          <p:cNvSpPr/>
          <p:nvPr/>
        </p:nvSpPr>
        <p:spPr>
          <a:xfrm>
            <a:off x="0" y="3281937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39000">
                <a:schemeClr val="bg1">
                  <a:lumMod val="85000"/>
                </a:schemeClr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0941" flipH="1">
            <a:off x="670477" y="3438238"/>
            <a:ext cx="1070206" cy="693961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596669" y="1780665"/>
            <a:ext cx="5946567" cy="1000848"/>
            <a:chOff x="4204034" y="1256828"/>
            <a:chExt cx="2673687" cy="450000"/>
          </a:xfrm>
        </p:grpSpPr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4204034" y="1256828"/>
              <a:ext cx="2673687" cy="450000"/>
              <a:chOff x="3557398" y="1298032"/>
              <a:chExt cx="2341758" cy="394134"/>
            </a:xfrm>
          </p:grpSpPr>
          <p:sp>
            <p:nvSpPr>
              <p:cNvPr id="29" name="任意多边形 28"/>
              <p:cNvSpPr/>
              <p:nvPr/>
            </p:nvSpPr>
            <p:spPr>
              <a:xfrm flipH="1">
                <a:off x="4036409" y="1298033"/>
                <a:ext cx="1862747" cy="394133"/>
              </a:xfrm>
              <a:custGeom>
                <a:avLst/>
                <a:gdLst>
                  <a:gd name="connsiteX0" fmla="*/ 0 w 1957893"/>
                  <a:gd name="connsiteY0" fmla="*/ 554018 h 1108038"/>
                  <a:gd name="connsiteX1" fmla="*/ 0 w 1957893"/>
                  <a:gd name="connsiteY1" fmla="*/ 554019 h 1108038"/>
                  <a:gd name="connsiteX2" fmla="*/ 0 w 1957893"/>
                  <a:gd name="connsiteY2" fmla="*/ 554019 h 1108038"/>
                  <a:gd name="connsiteX3" fmla="*/ 554019 w 1957893"/>
                  <a:gd name="connsiteY3" fmla="*/ 0 h 1108038"/>
                  <a:gd name="connsiteX4" fmla="*/ 1957893 w 1957893"/>
                  <a:gd name="connsiteY4" fmla="*/ 0 h 1108038"/>
                  <a:gd name="connsiteX5" fmla="*/ 1957893 w 1957893"/>
                  <a:gd name="connsiteY5" fmla="*/ 1108038 h 1108038"/>
                  <a:gd name="connsiteX6" fmla="*/ 554019 w 1957893"/>
                  <a:gd name="connsiteY6" fmla="*/ 1108037 h 1108038"/>
                  <a:gd name="connsiteX7" fmla="*/ 11256 w 1957893"/>
                  <a:gd name="connsiteY7" fmla="*/ 665672 h 1108038"/>
                  <a:gd name="connsiteX8" fmla="*/ 0 w 1957893"/>
                  <a:gd name="connsiteY8" fmla="*/ 554019 h 1108038"/>
                  <a:gd name="connsiteX9" fmla="*/ 11256 w 1957893"/>
                  <a:gd name="connsiteY9" fmla="*/ 442365 h 1108038"/>
                  <a:gd name="connsiteX10" fmla="*/ 554019 w 1957893"/>
                  <a:gd name="connsiteY10" fmla="*/ 0 h 1108038"/>
                  <a:gd name="connsiteX0-1" fmla="*/ 0 w 1957893"/>
                  <a:gd name="connsiteY0-2" fmla="*/ 554018 h 1108038"/>
                  <a:gd name="connsiteX1-3" fmla="*/ 0 w 1957893"/>
                  <a:gd name="connsiteY1-4" fmla="*/ 554019 h 1108038"/>
                  <a:gd name="connsiteX2-5" fmla="*/ 0 w 1957893"/>
                  <a:gd name="connsiteY2-6" fmla="*/ 554019 h 1108038"/>
                  <a:gd name="connsiteX3-7" fmla="*/ 0 w 1957893"/>
                  <a:gd name="connsiteY3-8" fmla="*/ 554018 h 1108038"/>
                  <a:gd name="connsiteX4-9" fmla="*/ 554019 w 1957893"/>
                  <a:gd name="connsiteY4-10" fmla="*/ 0 h 1108038"/>
                  <a:gd name="connsiteX5-11" fmla="*/ 1957893 w 1957893"/>
                  <a:gd name="connsiteY5-12" fmla="*/ 0 h 1108038"/>
                  <a:gd name="connsiteX6-13" fmla="*/ 1957893 w 1957893"/>
                  <a:gd name="connsiteY6-14" fmla="*/ 1108038 h 1108038"/>
                  <a:gd name="connsiteX7-15" fmla="*/ 554019 w 1957893"/>
                  <a:gd name="connsiteY7-16" fmla="*/ 1108037 h 1108038"/>
                  <a:gd name="connsiteX8-17" fmla="*/ 11256 w 1957893"/>
                  <a:gd name="connsiteY8-18" fmla="*/ 665672 h 1108038"/>
                  <a:gd name="connsiteX9-19" fmla="*/ 0 w 1957893"/>
                  <a:gd name="connsiteY9-20" fmla="*/ 554019 h 1108038"/>
                  <a:gd name="connsiteX10-21" fmla="*/ 152673 w 1957893"/>
                  <a:gd name="connsiteY10-22" fmla="*/ 428182 h 1108038"/>
                  <a:gd name="connsiteX11" fmla="*/ 554019 w 1957893"/>
                  <a:gd name="connsiteY11" fmla="*/ 0 h 1108038"/>
                  <a:gd name="connsiteX0-23" fmla="*/ 0 w 1957893"/>
                  <a:gd name="connsiteY0-24" fmla="*/ 554018 h 1108038"/>
                  <a:gd name="connsiteX1-25" fmla="*/ 0 w 1957893"/>
                  <a:gd name="connsiteY1-26" fmla="*/ 554019 h 1108038"/>
                  <a:gd name="connsiteX2-27" fmla="*/ 0 w 1957893"/>
                  <a:gd name="connsiteY2-28" fmla="*/ 554019 h 1108038"/>
                  <a:gd name="connsiteX3-29" fmla="*/ 0 w 1957893"/>
                  <a:gd name="connsiteY3-30" fmla="*/ 554018 h 1108038"/>
                  <a:gd name="connsiteX4-31" fmla="*/ 554019 w 1957893"/>
                  <a:gd name="connsiteY4-32" fmla="*/ 0 h 1108038"/>
                  <a:gd name="connsiteX5-33" fmla="*/ 1957893 w 1957893"/>
                  <a:gd name="connsiteY5-34" fmla="*/ 0 h 1108038"/>
                  <a:gd name="connsiteX6-35" fmla="*/ 1957893 w 1957893"/>
                  <a:gd name="connsiteY6-36" fmla="*/ 1108038 h 1108038"/>
                  <a:gd name="connsiteX7-37" fmla="*/ 554019 w 1957893"/>
                  <a:gd name="connsiteY7-38" fmla="*/ 1108037 h 1108038"/>
                  <a:gd name="connsiteX8-39" fmla="*/ 11256 w 1957893"/>
                  <a:gd name="connsiteY8-40" fmla="*/ 665672 h 1108038"/>
                  <a:gd name="connsiteX9-41" fmla="*/ 141417 w 1957893"/>
                  <a:gd name="connsiteY9-42" fmla="*/ 554021 h 1108038"/>
                  <a:gd name="connsiteX10-43" fmla="*/ 152673 w 1957893"/>
                  <a:gd name="connsiteY10-44" fmla="*/ 428182 h 1108038"/>
                  <a:gd name="connsiteX11-45" fmla="*/ 554019 w 1957893"/>
                  <a:gd name="connsiteY11-46" fmla="*/ 0 h 1108038"/>
                  <a:gd name="connsiteX0-47" fmla="*/ 0 w 1957893"/>
                  <a:gd name="connsiteY0-48" fmla="*/ 554018 h 1108038"/>
                  <a:gd name="connsiteX1-49" fmla="*/ 0 w 1957893"/>
                  <a:gd name="connsiteY1-50" fmla="*/ 554019 h 1108038"/>
                  <a:gd name="connsiteX2-51" fmla="*/ 0 w 1957893"/>
                  <a:gd name="connsiteY2-52" fmla="*/ 554019 h 1108038"/>
                  <a:gd name="connsiteX3-53" fmla="*/ 0 w 1957893"/>
                  <a:gd name="connsiteY3-54" fmla="*/ 554018 h 1108038"/>
                  <a:gd name="connsiteX4-55" fmla="*/ 554019 w 1957893"/>
                  <a:gd name="connsiteY4-56" fmla="*/ 0 h 1108038"/>
                  <a:gd name="connsiteX5-57" fmla="*/ 1957893 w 1957893"/>
                  <a:gd name="connsiteY5-58" fmla="*/ 0 h 1108038"/>
                  <a:gd name="connsiteX6-59" fmla="*/ 1957893 w 1957893"/>
                  <a:gd name="connsiteY6-60" fmla="*/ 1108038 h 1108038"/>
                  <a:gd name="connsiteX7-61" fmla="*/ 554019 w 1957893"/>
                  <a:gd name="connsiteY7-62" fmla="*/ 1108037 h 1108038"/>
                  <a:gd name="connsiteX8-63" fmla="*/ 152673 w 1957893"/>
                  <a:gd name="connsiteY8-64" fmla="*/ 679852 h 1108038"/>
                  <a:gd name="connsiteX9-65" fmla="*/ 141417 w 1957893"/>
                  <a:gd name="connsiteY9-66" fmla="*/ 554021 h 1108038"/>
                  <a:gd name="connsiteX10-67" fmla="*/ 152673 w 1957893"/>
                  <a:gd name="connsiteY10-68" fmla="*/ 428182 h 1108038"/>
                  <a:gd name="connsiteX11-69" fmla="*/ 554019 w 1957893"/>
                  <a:gd name="connsiteY11-70" fmla="*/ 0 h 1108038"/>
                  <a:gd name="connsiteX0-71" fmla="*/ 0 w 1957893"/>
                  <a:gd name="connsiteY0-72" fmla="*/ 554018 h 1108038"/>
                  <a:gd name="connsiteX1-73" fmla="*/ 0 w 1957893"/>
                  <a:gd name="connsiteY1-74" fmla="*/ 554019 h 1108038"/>
                  <a:gd name="connsiteX2-75" fmla="*/ 0 w 1957893"/>
                  <a:gd name="connsiteY2-76" fmla="*/ 554019 h 1108038"/>
                  <a:gd name="connsiteX3-77" fmla="*/ 0 w 1957893"/>
                  <a:gd name="connsiteY3-78" fmla="*/ 554018 h 1108038"/>
                  <a:gd name="connsiteX4-79" fmla="*/ 554019 w 1957893"/>
                  <a:gd name="connsiteY4-80" fmla="*/ 0 h 1108038"/>
                  <a:gd name="connsiteX5-81" fmla="*/ 1957893 w 1957893"/>
                  <a:gd name="connsiteY5-82" fmla="*/ 0 h 1108038"/>
                  <a:gd name="connsiteX6-83" fmla="*/ 1957893 w 1957893"/>
                  <a:gd name="connsiteY6-84" fmla="*/ 1108038 h 1108038"/>
                  <a:gd name="connsiteX7-85" fmla="*/ 554019 w 1957893"/>
                  <a:gd name="connsiteY7-86" fmla="*/ 1108037 h 1108038"/>
                  <a:gd name="connsiteX8-87" fmla="*/ 152673 w 1957893"/>
                  <a:gd name="connsiteY8-88" fmla="*/ 679852 h 1108038"/>
                  <a:gd name="connsiteX9-89" fmla="*/ 141417 w 1957893"/>
                  <a:gd name="connsiteY9-90" fmla="*/ 554021 h 1108038"/>
                  <a:gd name="connsiteX10-91" fmla="*/ 180957 w 1957893"/>
                  <a:gd name="connsiteY10-92" fmla="*/ 428182 h 1108038"/>
                  <a:gd name="connsiteX11-93" fmla="*/ 554019 w 1957893"/>
                  <a:gd name="connsiteY11-94" fmla="*/ 0 h 1108038"/>
                  <a:gd name="connsiteX0-95" fmla="*/ 175358 w 1957893"/>
                  <a:gd name="connsiteY0-96" fmla="*/ 483112 h 1108038"/>
                  <a:gd name="connsiteX1-97" fmla="*/ 0 w 1957893"/>
                  <a:gd name="connsiteY1-98" fmla="*/ 554019 h 1108038"/>
                  <a:gd name="connsiteX2-99" fmla="*/ 0 w 1957893"/>
                  <a:gd name="connsiteY2-100" fmla="*/ 554019 h 1108038"/>
                  <a:gd name="connsiteX3-101" fmla="*/ 175358 w 1957893"/>
                  <a:gd name="connsiteY3-102" fmla="*/ 483112 h 1108038"/>
                  <a:gd name="connsiteX4-103" fmla="*/ 554019 w 1957893"/>
                  <a:gd name="connsiteY4-104" fmla="*/ 0 h 1108038"/>
                  <a:gd name="connsiteX5-105" fmla="*/ 1957893 w 1957893"/>
                  <a:gd name="connsiteY5-106" fmla="*/ 0 h 1108038"/>
                  <a:gd name="connsiteX6-107" fmla="*/ 1957893 w 1957893"/>
                  <a:gd name="connsiteY6-108" fmla="*/ 1108038 h 1108038"/>
                  <a:gd name="connsiteX7-109" fmla="*/ 554019 w 1957893"/>
                  <a:gd name="connsiteY7-110" fmla="*/ 1108037 h 1108038"/>
                  <a:gd name="connsiteX8-111" fmla="*/ 152673 w 1957893"/>
                  <a:gd name="connsiteY8-112" fmla="*/ 679852 h 1108038"/>
                  <a:gd name="connsiteX9-113" fmla="*/ 141417 w 1957893"/>
                  <a:gd name="connsiteY9-114" fmla="*/ 554021 h 1108038"/>
                  <a:gd name="connsiteX10-115" fmla="*/ 180957 w 1957893"/>
                  <a:gd name="connsiteY10-116" fmla="*/ 428182 h 1108038"/>
                  <a:gd name="connsiteX11-117" fmla="*/ 554019 w 1957893"/>
                  <a:gd name="connsiteY11-118" fmla="*/ 0 h 1108038"/>
                  <a:gd name="connsiteX0-119" fmla="*/ 175358 w 1957893"/>
                  <a:gd name="connsiteY0-120" fmla="*/ 483112 h 1108038"/>
                  <a:gd name="connsiteX1-121" fmla="*/ 0 w 1957893"/>
                  <a:gd name="connsiteY1-122" fmla="*/ 554019 h 1108038"/>
                  <a:gd name="connsiteX2-123" fmla="*/ 175358 w 1957893"/>
                  <a:gd name="connsiteY2-124" fmla="*/ 483112 h 1108038"/>
                  <a:gd name="connsiteX3-125" fmla="*/ 554019 w 1957893"/>
                  <a:gd name="connsiteY3-126" fmla="*/ 0 h 1108038"/>
                  <a:gd name="connsiteX4-127" fmla="*/ 1957893 w 1957893"/>
                  <a:gd name="connsiteY4-128" fmla="*/ 0 h 1108038"/>
                  <a:gd name="connsiteX5-129" fmla="*/ 1957893 w 1957893"/>
                  <a:gd name="connsiteY5-130" fmla="*/ 1108038 h 1108038"/>
                  <a:gd name="connsiteX6-131" fmla="*/ 554019 w 1957893"/>
                  <a:gd name="connsiteY6-132" fmla="*/ 1108037 h 1108038"/>
                  <a:gd name="connsiteX7-133" fmla="*/ 152673 w 1957893"/>
                  <a:gd name="connsiteY7-134" fmla="*/ 679852 h 1108038"/>
                  <a:gd name="connsiteX8-135" fmla="*/ 141417 w 1957893"/>
                  <a:gd name="connsiteY8-136" fmla="*/ 554021 h 1108038"/>
                  <a:gd name="connsiteX9-137" fmla="*/ 180957 w 1957893"/>
                  <a:gd name="connsiteY9-138" fmla="*/ 428182 h 1108038"/>
                  <a:gd name="connsiteX10-139" fmla="*/ 554019 w 1957893"/>
                  <a:gd name="connsiteY10-140" fmla="*/ 0 h 1108038"/>
                  <a:gd name="connsiteX0-141" fmla="*/ 412602 w 1816476"/>
                  <a:gd name="connsiteY0-142" fmla="*/ 0 h 1108038"/>
                  <a:gd name="connsiteX1-143" fmla="*/ 1816476 w 1816476"/>
                  <a:gd name="connsiteY1-144" fmla="*/ 0 h 1108038"/>
                  <a:gd name="connsiteX2-145" fmla="*/ 1816476 w 1816476"/>
                  <a:gd name="connsiteY2-146" fmla="*/ 1108038 h 1108038"/>
                  <a:gd name="connsiteX3-147" fmla="*/ 412602 w 1816476"/>
                  <a:gd name="connsiteY3-148" fmla="*/ 1108037 h 1108038"/>
                  <a:gd name="connsiteX4-149" fmla="*/ 11256 w 1816476"/>
                  <a:gd name="connsiteY4-150" fmla="*/ 679852 h 1108038"/>
                  <a:gd name="connsiteX5-151" fmla="*/ 0 w 1816476"/>
                  <a:gd name="connsiteY5-152" fmla="*/ 554021 h 1108038"/>
                  <a:gd name="connsiteX6-153" fmla="*/ 39540 w 1816476"/>
                  <a:gd name="connsiteY6-154" fmla="*/ 428182 h 1108038"/>
                  <a:gd name="connsiteX7-155" fmla="*/ 412602 w 1816476"/>
                  <a:gd name="connsiteY7-156" fmla="*/ 0 h 1108038"/>
                  <a:gd name="connsiteX0-157" fmla="*/ 412602 w 1816476"/>
                  <a:gd name="connsiteY0-158" fmla="*/ 0 h 1108038"/>
                  <a:gd name="connsiteX1-159" fmla="*/ 1816476 w 1816476"/>
                  <a:gd name="connsiteY1-160" fmla="*/ 0 h 1108038"/>
                  <a:gd name="connsiteX2-161" fmla="*/ 1816476 w 1816476"/>
                  <a:gd name="connsiteY2-162" fmla="*/ 1108038 h 1108038"/>
                  <a:gd name="connsiteX3-163" fmla="*/ 412602 w 1816476"/>
                  <a:gd name="connsiteY3-164" fmla="*/ 1108037 h 1108038"/>
                  <a:gd name="connsiteX4-165" fmla="*/ 11256 w 1816476"/>
                  <a:gd name="connsiteY4-166" fmla="*/ 679852 h 1108038"/>
                  <a:gd name="connsiteX5-167" fmla="*/ 0 w 1816476"/>
                  <a:gd name="connsiteY5-168" fmla="*/ 554021 h 1108038"/>
                  <a:gd name="connsiteX6-169" fmla="*/ 412602 w 1816476"/>
                  <a:gd name="connsiteY6-170" fmla="*/ 0 h 1108038"/>
                  <a:gd name="connsiteX0-171" fmla="*/ 401346 w 1805220"/>
                  <a:gd name="connsiteY0-172" fmla="*/ 0 h 1108038"/>
                  <a:gd name="connsiteX1-173" fmla="*/ 1805220 w 1805220"/>
                  <a:gd name="connsiteY1-174" fmla="*/ 0 h 1108038"/>
                  <a:gd name="connsiteX2-175" fmla="*/ 1805220 w 1805220"/>
                  <a:gd name="connsiteY2-176" fmla="*/ 1108038 h 1108038"/>
                  <a:gd name="connsiteX3-177" fmla="*/ 401346 w 1805220"/>
                  <a:gd name="connsiteY3-178" fmla="*/ 1108037 h 1108038"/>
                  <a:gd name="connsiteX4-179" fmla="*/ 0 w 1805220"/>
                  <a:gd name="connsiteY4-180" fmla="*/ 679852 h 1108038"/>
                  <a:gd name="connsiteX5-181" fmla="*/ 401346 w 1805220"/>
                  <a:gd name="connsiteY5-182" fmla="*/ 0 h 1108038"/>
                  <a:gd name="connsiteX0-183" fmla="*/ 175484 w 1579358"/>
                  <a:gd name="connsiteY0-184" fmla="*/ 0 h 1108038"/>
                  <a:gd name="connsiteX1-185" fmla="*/ 1579358 w 1579358"/>
                  <a:gd name="connsiteY1-186" fmla="*/ 0 h 1108038"/>
                  <a:gd name="connsiteX2-187" fmla="*/ 1579358 w 1579358"/>
                  <a:gd name="connsiteY2-188" fmla="*/ 1108038 h 1108038"/>
                  <a:gd name="connsiteX3-189" fmla="*/ 175484 w 1579358"/>
                  <a:gd name="connsiteY3-190" fmla="*/ 1108037 h 1108038"/>
                  <a:gd name="connsiteX4-191" fmla="*/ 175484 w 1579358"/>
                  <a:gd name="connsiteY4-192" fmla="*/ 0 h 1108038"/>
                  <a:gd name="connsiteX0-193" fmla="*/ 169378 w 1573252"/>
                  <a:gd name="connsiteY0-194" fmla="*/ 0 h 1108038"/>
                  <a:gd name="connsiteX1-195" fmla="*/ 1573252 w 1573252"/>
                  <a:gd name="connsiteY1-196" fmla="*/ 0 h 1108038"/>
                  <a:gd name="connsiteX2-197" fmla="*/ 1573252 w 1573252"/>
                  <a:gd name="connsiteY2-198" fmla="*/ 1108038 h 1108038"/>
                  <a:gd name="connsiteX3-199" fmla="*/ 169378 w 1573252"/>
                  <a:gd name="connsiteY3-200" fmla="*/ 1108037 h 1108038"/>
                  <a:gd name="connsiteX4-201" fmla="*/ 169378 w 1573252"/>
                  <a:gd name="connsiteY4-202" fmla="*/ 0 h 1108038"/>
                  <a:gd name="connsiteX0-203" fmla="*/ 157058 w 1560932"/>
                  <a:gd name="connsiteY0-204" fmla="*/ 0 h 1108038"/>
                  <a:gd name="connsiteX1-205" fmla="*/ 1560932 w 1560932"/>
                  <a:gd name="connsiteY1-206" fmla="*/ 0 h 1108038"/>
                  <a:gd name="connsiteX2-207" fmla="*/ 1560932 w 1560932"/>
                  <a:gd name="connsiteY2-208" fmla="*/ 1108038 h 1108038"/>
                  <a:gd name="connsiteX3-209" fmla="*/ 157058 w 1560932"/>
                  <a:gd name="connsiteY3-210" fmla="*/ 1108037 h 1108038"/>
                  <a:gd name="connsiteX4-211" fmla="*/ 157058 w 1560932"/>
                  <a:gd name="connsiteY4-212" fmla="*/ 0 h 1108038"/>
                  <a:gd name="connsiteX0-213" fmla="*/ 144739 w 1548613"/>
                  <a:gd name="connsiteY0-214" fmla="*/ 0 h 1108038"/>
                  <a:gd name="connsiteX1-215" fmla="*/ 1548613 w 1548613"/>
                  <a:gd name="connsiteY1-216" fmla="*/ 0 h 1108038"/>
                  <a:gd name="connsiteX2-217" fmla="*/ 1548613 w 1548613"/>
                  <a:gd name="connsiteY2-218" fmla="*/ 1108038 h 1108038"/>
                  <a:gd name="connsiteX3-219" fmla="*/ 144739 w 1548613"/>
                  <a:gd name="connsiteY3-220" fmla="*/ 1108037 h 1108038"/>
                  <a:gd name="connsiteX4-221" fmla="*/ 144739 w 1548613"/>
                  <a:gd name="connsiteY4-222" fmla="*/ 0 h 1108038"/>
                  <a:gd name="connsiteX0-223" fmla="*/ 133627 w 1537501"/>
                  <a:gd name="connsiteY0-224" fmla="*/ 0 h 1108038"/>
                  <a:gd name="connsiteX1-225" fmla="*/ 1537501 w 1537501"/>
                  <a:gd name="connsiteY1-226" fmla="*/ 0 h 1108038"/>
                  <a:gd name="connsiteX2-227" fmla="*/ 1537501 w 1537501"/>
                  <a:gd name="connsiteY2-228" fmla="*/ 1108038 h 1108038"/>
                  <a:gd name="connsiteX3-229" fmla="*/ 133627 w 1537501"/>
                  <a:gd name="connsiteY3-230" fmla="*/ 1108037 h 1108038"/>
                  <a:gd name="connsiteX4-231" fmla="*/ 133627 w 1537501"/>
                  <a:gd name="connsiteY4-232" fmla="*/ 0 h 1108038"/>
                  <a:gd name="connsiteX0-233" fmla="*/ 114338 w 1518212"/>
                  <a:gd name="connsiteY0-234" fmla="*/ 0 h 1108038"/>
                  <a:gd name="connsiteX1-235" fmla="*/ 1518212 w 1518212"/>
                  <a:gd name="connsiteY1-236" fmla="*/ 0 h 1108038"/>
                  <a:gd name="connsiteX2-237" fmla="*/ 1518212 w 1518212"/>
                  <a:gd name="connsiteY2-238" fmla="*/ 1108038 h 1108038"/>
                  <a:gd name="connsiteX3-239" fmla="*/ 114338 w 1518212"/>
                  <a:gd name="connsiteY3-240" fmla="*/ 1108037 h 1108038"/>
                  <a:gd name="connsiteX4-241" fmla="*/ 114338 w 1518212"/>
                  <a:gd name="connsiteY4-242" fmla="*/ 0 h 1108038"/>
                  <a:gd name="connsiteX0-243" fmla="*/ 126267 w 1530141"/>
                  <a:gd name="connsiteY0-244" fmla="*/ 0 h 1108038"/>
                  <a:gd name="connsiteX1-245" fmla="*/ 1530141 w 1530141"/>
                  <a:gd name="connsiteY1-246" fmla="*/ 0 h 1108038"/>
                  <a:gd name="connsiteX2-247" fmla="*/ 1530141 w 1530141"/>
                  <a:gd name="connsiteY2-248" fmla="*/ 1108038 h 1108038"/>
                  <a:gd name="connsiteX3-249" fmla="*/ 126267 w 1530141"/>
                  <a:gd name="connsiteY3-250" fmla="*/ 1108037 h 1108038"/>
                  <a:gd name="connsiteX4-251" fmla="*/ 126267 w 1530141"/>
                  <a:gd name="connsiteY4-252" fmla="*/ 0 h 1108038"/>
                  <a:gd name="connsiteX0-253" fmla="*/ 124271 w 1528145"/>
                  <a:gd name="connsiteY0-254" fmla="*/ 0 h 1108038"/>
                  <a:gd name="connsiteX1-255" fmla="*/ 1528145 w 1528145"/>
                  <a:gd name="connsiteY1-256" fmla="*/ 0 h 1108038"/>
                  <a:gd name="connsiteX2-257" fmla="*/ 1528145 w 1528145"/>
                  <a:gd name="connsiteY2-258" fmla="*/ 1108038 h 1108038"/>
                  <a:gd name="connsiteX3-259" fmla="*/ 124271 w 1528145"/>
                  <a:gd name="connsiteY3-260" fmla="*/ 1108037 h 1108038"/>
                  <a:gd name="connsiteX4-261" fmla="*/ 124271 w 1528145"/>
                  <a:gd name="connsiteY4-262" fmla="*/ 0 h 1108038"/>
                  <a:gd name="connsiteX0-263" fmla="*/ 121820 w 1525694"/>
                  <a:gd name="connsiteY0-264" fmla="*/ 0 h 1108038"/>
                  <a:gd name="connsiteX1-265" fmla="*/ 1525694 w 1525694"/>
                  <a:gd name="connsiteY1-266" fmla="*/ 0 h 1108038"/>
                  <a:gd name="connsiteX2-267" fmla="*/ 1525694 w 1525694"/>
                  <a:gd name="connsiteY2-268" fmla="*/ 1108038 h 1108038"/>
                  <a:gd name="connsiteX3-269" fmla="*/ 121820 w 1525694"/>
                  <a:gd name="connsiteY3-270" fmla="*/ 1108037 h 1108038"/>
                  <a:gd name="connsiteX4-271" fmla="*/ 121820 w 1525694"/>
                  <a:gd name="connsiteY4-272" fmla="*/ 0 h 1108038"/>
                  <a:gd name="connsiteX0-273" fmla="*/ 122631 w 1526505"/>
                  <a:gd name="connsiteY0-274" fmla="*/ 0 h 1108038"/>
                  <a:gd name="connsiteX1-275" fmla="*/ 1526505 w 1526505"/>
                  <a:gd name="connsiteY1-276" fmla="*/ 0 h 1108038"/>
                  <a:gd name="connsiteX2-277" fmla="*/ 1526505 w 1526505"/>
                  <a:gd name="connsiteY2-278" fmla="*/ 1108038 h 1108038"/>
                  <a:gd name="connsiteX3-279" fmla="*/ 122631 w 1526505"/>
                  <a:gd name="connsiteY3-280" fmla="*/ 1108037 h 1108038"/>
                  <a:gd name="connsiteX4-281" fmla="*/ 122631 w 1526505"/>
                  <a:gd name="connsiteY4-282" fmla="*/ 0 h 11080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26505" h="1108038">
                    <a:moveTo>
                      <a:pt x="122631" y="0"/>
                    </a:moveTo>
                    <a:lnTo>
                      <a:pt x="1526505" y="0"/>
                    </a:lnTo>
                    <a:lnTo>
                      <a:pt x="1526505" y="1108038"/>
                    </a:lnTo>
                    <a:lnTo>
                      <a:pt x="122631" y="1108037"/>
                    </a:lnTo>
                    <a:cubicBezTo>
                      <a:pt x="-73587" y="920274"/>
                      <a:pt x="-4566" y="41633"/>
                      <a:pt x="122631" y="0"/>
                    </a:cubicBezTo>
                    <a:close/>
                  </a:path>
                </a:pathLst>
              </a:custGeom>
              <a:gradFill>
                <a:gsLst>
                  <a:gs pos="57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20059799" flipH="1">
                <a:off x="5693546" y="1336933"/>
                <a:ext cx="80208" cy="140787"/>
              </a:xfrm>
              <a:prstGeom prst="ellipse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flipH="1">
                <a:off x="4036411" y="1384421"/>
                <a:ext cx="1071959" cy="68989"/>
              </a:xfrm>
              <a:custGeom>
                <a:avLst/>
                <a:gdLst>
                  <a:gd name="connsiteX0" fmla="*/ 83016 w 1029264"/>
                  <a:gd name="connsiteY0" fmla="*/ 0 h 166032"/>
                  <a:gd name="connsiteX1" fmla="*/ 1029264 w 1029264"/>
                  <a:gd name="connsiteY1" fmla="*/ 0 h 166032"/>
                  <a:gd name="connsiteX2" fmla="*/ 1029264 w 1029264"/>
                  <a:gd name="connsiteY2" fmla="*/ 166032 h 166032"/>
                  <a:gd name="connsiteX3" fmla="*/ 83016 w 1029264"/>
                  <a:gd name="connsiteY3" fmla="*/ 166032 h 166032"/>
                  <a:gd name="connsiteX4" fmla="*/ 0 w 1029264"/>
                  <a:gd name="connsiteY4" fmla="*/ 83016 h 166032"/>
                  <a:gd name="connsiteX5" fmla="*/ 83016 w 1029264"/>
                  <a:gd name="connsiteY5" fmla="*/ 0 h 166032"/>
                  <a:gd name="connsiteX0-1" fmla="*/ 52990 w 999238"/>
                  <a:gd name="connsiteY0-2" fmla="*/ 0 h 166032"/>
                  <a:gd name="connsiteX1-3" fmla="*/ 999238 w 999238"/>
                  <a:gd name="connsiteY1-4" fmla="*/ 0 h 166032"/>
                  <a:gd name="connsiteX2-5" fmla="*/ 999238 w 999238"/>
                  <a:gd name="connsiteY2-6" fmla="*/ 166032 h 166032"/>
                  <a:gd name="connsiteX3-7" fmla="*/ 52990 w 999238"/>
                  <a:gd name="connsiteY3-8" fmla="*/ 166032 h 166032"/>
                  <a:gd name="connsiteX4-9" fmla="*/ 0 w 999238"/>
                  <a:gd name="connsiteY4-10" fmla="*/ 83018 h 166032"/>
                  <a:gd name="connsiteX5-11" fmla="*/ 52990 w 999238"/>
                  <a:gd name="connsiteY5-12" fmla="*/ 0 h 166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999238" h="166032">
                    <a:moveTo>
                      <a:pt x="52990" y="0"/>
                    </a:moveTo>
                    <a:lnTo>
                      <a:pt x="999238" y="0"/>
                    </a:lnTo>
                    <a:lnTo>
                      <a:pt x="999238" y="166032"/>
                    </a:lnTo>
                    <a:lnTo>
                      <a:pt x="52990" y="166032"/>
                    </a:lnTo>
                    <a:cubicBezTo>
                      <a:pt x="7142" y="166032"/>
                      <a:pt x="0" y="128866"/>
                      <a:pt x="0" y="83018"/>
                    </a:cubicBezTo>
                    <a:cubicBezTo>
                      <a:pt x="0" y="37170"/>
                      <a:pt x="7142" y="0"/>
                      <a:pt x="52990" y="0"/>
                    </a:cubicBezTo>
                    <a:close/>
                  </a:path>
                </a:pathLst>
              </a:cu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 flipH="1">
                <a:off x="3557398" y="1298032"/>
                <a:ext cx="479014" cy="394133"/>
                <a:chOff x="6024284" y="-1023823"/>
                <a:chExt cx="1839559" cy="948519"/>
              </a:xfrm>
            </p:grpSpPr>
            <p:sp>
              <p:nvSpPr>
                <p:cNvPr id="33" name="任意多边形 32"/>
                <p:cNvSpPr/>
                <p:nvPr/>
              </p:nvSpPr>
              <p:spPr>
                <a:xfrm flipH="1">
                  <a:off x="6024284" y="-1023823"/>
                  <a:ext cx="1839559" cy="948519"/>
                </a:xfrm>
                <a:custGeom>
                  <a:avLst/>
                  <a:gdLst>
                    <a:gd name="connsiteX0" fmla="*/ 0 w 1957893"/>
                    <a:gd name="connsiteY0" fmla="*/ 554018 h 1108038"/>
                    <a:gd name="connsiteX1" fmla="*/ 0 w 1957893"/>
                    <a:gd name="connsiteY1" fmla="*/ 554019 h 1108038"/>
                    <a:gd name="connsiteX2" fmla="*/ 0 w 1957893"/>
                    <a:gd name="connsiteY2" fmla="*/ 554019 h 1108038"/>
                    <a:gd name="connsiteX3" fmla="*/ 554019 w 1957893"/>
                    <a:gd name="connsiteY3" fmla="*/ 0 h 1108038"/>
                    <a:gd name="connsiteX4" fmla="*/ 1957893 w 1957893"/>
                    <a:gd name="connsiteY4" fmla="*/ 0 h 1108038"/>
                    <a:gd name="connsiteX5" fmla="*/ 1957893 w 1957893"/>
                    <a:gd name="connsiteY5" fmla="*/ 1108038 h 1108038"/>
                    <a:gd name="connsiteX6" fmla="*/ 554019 w 1957893"/>
                    <a:gd name="connsiteY6" fmla="*/ 1108037 h 1108038"/>
                    <a:gd name="connsiteX7" fmla="*/ 11256 w 1957893"/>
                    <a:gd name="connsiteY7" fmla="*/ 665672 h 1108038"/>
                    <a:gd name="connsiteX8" fmla="*/ 0 w 1957893"/>
                    <a:gd name="connsiteY8" fmla="*/ 554019 h 1108038"/>
                    <a:gd name="connsiteX9" fmla="*/ 11256 w 1957893"/>
                    <a:gd name="connsiteY9" fmla="*/ 442365 h 1108038"/>
                    <a:gd name="connsiteX10" fmla="*/ 554019 w 1957893"/>
                    <a:gd name="connsiteY10" fmla="*/ 0 h 110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7893" h="1108038">
                      <a:moveTo>
                        <a:pt x="0" y="554018"/>
                      </a:moveTo>
                      <a:lnTo>
                        <a:pt x="0" y="554019"/>
                      </a:lnTo>
                      <a:lnTo>
                        <a:pt x="0" y="554019"/>
                      </a:lnTo>
                      <a:close/>
                      <a:moveTo>
                        <a:pt x="554019" y="0"/>
                      </a:moveTo>
                      <a:lnTo>
                        <a:pt x="1957893" y="0"/>
                      </a:lnTo>
                      <a:lnTo>
                        <a:pt x="1957893" y="1108038"/>
                      </a:lnTo>
                      <a:lnTo>
                        <a:pt x="554019" y="1108037"/>
                      </a:lnTo>
                      <a:cubicBezTo>
                        <a:pt x="286290" y="1108037"/>
                        <a:pt x="62916" y="918129"/>
                        <a:pt x="11256" y="665672"/>
                      </a:cubicBezTo>
                      <a:lnTo>
                        <a:pt x="0" y="554019"/>
                      </a:lnTo>
                      <a:lnTo>
                        <a:pt x="11256" y="442365"/>
                      </a:lnTo>
                      <a:cubicBezTo>
                        <a:pt x="62916" y="189908"/>
                        <a:pt x="286290" y="0"/>
                        <a:pt x="55401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0AC2E"/>
                    </a:gs>
                    <a:gs pos="100000">
                      <a:srgbClr val="206F3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 flipH="1">
                  <a:off x="7381877" y="-1020722"/>
                  <a:ext cx="481966" cy="942317"/>
                </a:xfrm>
                <a:custGeom>
                  <a:avLst/>
                  <a:gdLst>
                    <a:gd name="connsiteX0" fmla="*/ 481966 w 481966"/>
                    <a:gd name="connsiteY0" fmla="*/ 0 h 942317"/>
                    <a:gd name="connsiteX1" fmla="*/ 428392 w 481966"/>
                    <a:gd name="connsiteY1" fmla="*/ 4306 h 942317"/>
                    <a:gd name="connsiteX2" fmla="*/ 10576 w 481966"/>
                    <a:gd name="connsiteY2" fmla="*/ 375579 h 942317"/>
                    <a:gd name="connsiteX3" fmla="*/ 0 w 481966"/>
                    <a:gd name="connsiteY3" fmla="*/ 471159 h 942317"/>
                    <a:gd name="connsiteX4" fmla="*/ 10576 w 481966"/>
                    <a:gd name="connsiteY4" fmla="*/ 566737 h 942317"/>
                    <a:gd name="connsiteX5" fmla="*/ 428392 w 481966"/>
                    <a:gd name="connsiteY5" fmla="*/ 938010 h 942317"/>
                    <a:gd name="connsiteX6" fmla="*/ 481966 w 481966"/>
                    <a:gd name="connsiteY6" fmla="*/ 942317 h 942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966" h="942317">
                      <a:moveTo>
                        <a:pt x="481966" y="0"/>
                      </a:moveTo>
                      <a:lnTo>
                        <a:pt x="428392" y="4306"/>
                      </a:lnTo>
                      <a:cubicBezTo>
                        <a:pt x="219040" y="38378"/>
                        <a:pt x="53046" y="186481"/>
                        <a:pt x="10576" y="375579"/>
                      </a:cubicBezTo>
                      <a:lnTo>
                        <a:pt x="0" y="471159"/>
                      </a:lnTo>
                      <a:lnTo>
                        <a:pt x="10576" y="566737"/>
                      </a:lnTo>
                      <a:cubicBezTo>
                        <a:pt x="53046" y="755835"/>
                        <a:pt x="219040" y="903939"/>
                        <a:pt x="428392" y="938010"/>
                      </a:cubicBezTo>
                      <a:lnTo>
                        <a:pt x="481966" y="94231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7ABC32"/>
                    </a:gs>
                    <a:gs pos="100000">
                      <a:srgbClr val="6C9133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 rot="20059799" flipH="1">
                  <a:off x="7362325" y="-916479"/>
                  <a:ext cx="206915" cy="338819"/>
                </a:xfrm>
                <a:prstGeom prst="ellipse">
                  <a:avLst/>
                </a:prstGeom>
                <a:solidFill>
                  <a:schemeClr val="bg1"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 flipH="1">
                  <a:off x="6038459" y="-815921"/>
                  <a:ext cx="1029264" cy="166032"/>
                </a:xfrm>
                <a:custGeom>
                  <a:avLst/>
                  <a:gdLst>
                    <a:gd name="connsiteX0" fmla="*/ 83016 w 1029264"/>
                    <a:gd name="connsiteY0" fmla="*/ 0 h 166032"/>
                    <a:gd name="connsiteX1" fmla="*/ 1029264 w 1029264"/>
                    <a:gd name="connsiteY1" fmla="*/ 0 h 166032"/>
                    <a:gd name="connsiteX2" fmla="*/ 1029264 w 1029264"/>
                    <a:gd name="connsiteY2" fmla="*/ 166032 h 166032"/>
                    <a:gd name="connsiteX3" fmla="*/ 83016 w 1029264"/>
                    <a:gd name="connsiteY3" fmla="*/ 166032 h 166032"/>
                    <a:gd name="connsiteX4" fmla="*/ 0 w 1029264"/>
                    <a:gd name="connsiteY4" fmla="*/ 83016 h 166032"/>
                    <a:gd name="connsiteX5" fmla="*/ 83016 w 1029264"/>
                    <a:gd name="connsiteY5" fmla="*/ 0 h 166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9264" h="166032">
                      <a:moveTo>
                        <a:pt x="83016" y="0"/>
                      </a:moveTo>
                      <a:lnTo>
                        <a:pt x="1029264" y="0"/>
                      </a:lnTo>
                      <a:lnTo>
                        <a:pt x="1029264" y="166032"/>
                      </a:lnTo>
                      <a:lnTo>
                        <a:pt x="83016" y="166032"/>
                      </a:lnTo>
                      <a:cubicBezTo>
                        <a:pt x="37168" y="166032"/>
                        <a:pt x="0" y="128864"/>
                        <a:pt x="0" y="83016"/>
                      </a:cubicBezTo>
                      <a:cubicBezTo>
                        <a:pt x="0" y="37168"/>
                        <a:pt x="37168" y="0"/>
                        <a:pt x="83016" y="0"/>
                      </a:cubicBezTo>
                      <a:close/>
                    </a:path>
                  </a:pathLst>
                </a:custGeom>
                <a:solidFill>
                  <a:schemeClr val="bg1"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8" name="文本框 27"/>
            <p:cNvSpPr txBox="1"/>
            <p:nvPr/>
          </p:nvSpPr>
          <p:spPr>
            <a:xfrm>
              <a:off x="4802928" y="1346810"/>
              <a:ext cx="1899294" cy="262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1718225" y="1847932"/>
            <a:ext cx="1253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0" y="3653096"/>
            <a:ext cx="9144000" cy="1490404"/>
          </a:xfrm>
          <a:custGeom>
            <a:avLst/>
            <a:gdLst>
              <a:gd name="connsiteX0" fmla="*/ 9144000 w 9144000"/>
              <a:gd name="connsiteY0" fmla="*/ 0 h 1490404"/>
              <a:gd name="connsiteX1" fmla="*/ 9144000 w 9144000"/>
              <a:gd name="connsiteY1" fmla="*/ 1490404 h 1490404"/>
              <a:gd name="connsiteX2" fmla="*/ 0 w 9144000"/>
              <a:gd name="connsiteY2" fmla="*/ 1490404 h 1490404"/>
              <a:gd name="connsiteX3" fmla="*/ 0 w 9144000"/>
              <a:gd name="connsiteY3" fmla="*/ 623281 h 1490404"/>
              <a:gd name="connsiteX4" fmla="*/ 409166 w 9144000"/>
              <a:gd name="connsiteY4" fmla="*/ 568228 h 1490404"/>
              <a:gd name="connsiteX5" fmla="*/ 4467225 w 9144000"/>
              <a:gd name="connsiteY5" fmla="*/ 195004 h 1490404"/>
              <a:gd name="connsiteX6" fmla="*/ 5943600 w 9144000"/>
              <a:gd name="connsiteY6" fmla="*/ 871279 h 1490404"/>
              <a:gd name="connsiteX7" fmla="*/ 8819578 w 9144000"/>
              <a:gd name="connsiteY7" fmla="*/ 112070 h 14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490404">
                <a:moveTo>
                  <a:pt x="9144000" y="0"/>
                </a:moveTo>
                <a:lnTo>
                  <a:pt x="9144000" y="1490404"/>
                </a:lnTo>
                <a:lnTo>
                  <a:pt x="0" y="1490404"/>
                </a:lnTo>
                <a:lnTo>
                  <a:pt x="0" y="623281"/>
                </a:lnTo>
                <a:lnTo>
                  <a:pt x="409166" y="568228"/>
                </a:lnTo>
                <a:cubicBezTo>
                  <a:pt x="2023170" y="352663"/>
                  <a:pt x="3558778" y="164445"/>
                  <a:pt x="4467225" y="195004"/>
                </a:cubicBezTo>
                <a:cubicBezTo>
                  <a:pt x="5505450" y="229929"/>
                  <a:pt x="5138738" y="912554"/>
                  <a:pt x="5943600" y="871279"/>
                </a:cubicBezTo>
                <a:cubicBezTo>
                  <a:pt x="6647855" y="835164"/>
                  <a:pt x="7711269" y="492760"/>
                  <a:pt x="8819578" y="112070"/>
                </a:cubicBezTo>
                <a:close/>
              </a:path>
            </a:pathLst>
          </a:custGeom>
          <a:solidFill>
            <a:srgbClr val="70AC2E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33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4975" y="1093614"/>
            <a:ext cx="2520279" cy="3144313"/>
            <a:chOff x="1043608" y="977900"/>
            <a:chExt cx="2520279" cy="3144313"/>
          </a:xfrm>
        </p:grpSpPr>
        <p:sp>
          <p:nvSpPr>
            <p:cNvPr id="3" name="矩形 2"/>
            <p:cNvSpPr/>
            <p:nvPr/>
          </p:nvSpPr>
          <p:spPr>
            <a:xfrm>
              <a:off x="1475656" y="2067694"/>
              <a:ext cx="1656184" cy="1944216"/>
            </a:xfrm>
            <a:prstGeom prst="rect">
              <a:avLst/>
            </a:prstGeom>
            <a:solidFill>
              <a:srgbClr val="70AC2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" name="Picture 2" descr="E:\丫头\png\阴影图\Type 3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49" t="71767" r="12336" b="12303"/>
            <a:stretch>
              <a:fillRect/>
            </a:stretch>
          </p:blipFill>
          <p:spPr bwMode="auto">
            <a:xfrm flipV="1">
              <a:off x="1043608" y="3737128"/>
              <a:ext cx="2520279" cy="385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组合 4"/>
            <p:cNvGrpSpPr/>
            <p:nvPr/>
          </p:nvGrpSpPr>
          <p:grpSpPr>
            <a:xfrm>
              <a:off x="2093026" y="1923678"/>
              <a:ext cx="396044" cy="252028"/>
              <a:chOff x="3923928" y="1275606"/>
              <a:chExt cx="792088" cy="504056"/>
            </a:xfrm>
          </p:grpSpPr>
          <p:sp>
            <p:nvSpPr>
              <p:cNvPr id="7" name="矩形 3"/>
              <p:cNvSpPr/>
              <p:nvPr/>
            </p:nvSpPr>
            <p:spPr>
              <a:xfrm>
                <a:off x="3923928" y="1275606"/>
                <a:ext cx="792088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792088" h="504056">
                    <a:moveTo>
                      <a:pt x="252028" y="0"/>
                    </a:moveTo>
                    <a:lnTo>
                      <a:pt x="540060" y="0"/>
                    </a:lnTo>
                    <a:lnTo>
                      <a:pt x="540060" y="72008"/>
                    </a:lnTo>
                    <a:lnTo>
                      <a:pt x="648072" y="72008"/>
                    </a:lnTo>
                    <a:lnTo>
                      <a:pt x="648072" y="144016"/>
                    </a:lnTo>
                    <a:lnTo>
                      <a:pt x="792088" y="144016"/>
                    </a:lnTo>
                    <a:lnTo>
                      <a:pt x="792088" y="504056"/>
                    </a:lnTo>
                    <a:lnTo>
                      <a:pt x="0" y="504056"/>
                    </a:lnTo>
                    <a:lnTo>
                      <a:pt x="0" y="144016"/>
                    </a:lnTo>
                    <a:lnTo>
                      <a:pt x="144016" y="144016"/>
                    </a:lnTo>
                    <a:lnTo>
                      <a:pt x="144016" y="72008"/>
                    </a:lnTo>
                    <a:lnTo>
                      <a:pt x="252028" y="72008"/>
                    </a:lnTo>
                    <a:close/>
                  </a:path>
                </a:pathLst>
              </a:custGeom>
              <a:solidFill>
                <a:sysClr val="window" lastClr="FFFFFF">
                  <a:lumMod val="65000"/>
                </a:sys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9808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0346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1422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1960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3574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5188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036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4650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6264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0884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2498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4112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5726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" name="任意多边形 5"/>
            <p:cNvSpPr/>
            <p:nvPr/>
          </p:nvSpPr>
          <p:spPr>
            <a:xfrm>
              <a:off x="1308100" y="977900"/>
              <a:ext cx="1045745" cy="958850"/>
            </a:xfrm>
            <a:custGeom>
              <a:avLst/>
              <a:gdLst>
                <a:gd name="connsiteX0" fmla="*/ 984250 w 1045745"/>
                <a:gd name="connsiteY0" fmla="*/ 958850 h 958850"/>
                <a:gd name="connsiteX1" fmla="*/ 1003300 w 1045745"/>
                <a:gd name="connsiteY1" fmla="*/ 654050 h 958850"/>
                <a:gd name="connsiteX2" fmla="*/ 501650 w 1045745"/>
                <a:gd name="connsiteY2" fmla="*/ 495300 h 958850"/>
                <a:gd name="connsiteX3" fmla="*/ 190500 w 1045745"/>
                <a:gd name="connsiteY3" fmla="*/ 101600 h 958850"/>
                <a:gd name="connsiteX4" fmla="*/ 0 w 1045745"/>
                <a:gd name="connsiteY4" fmla="*/ 0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5745" h="958850">
                  <a:moveTo>
                    <a:pt x="984250" y="958850"/>
                  </a:moveTo>
                  <a:cubicBezTo>
                    <a:pt x="1033991" y="845079"/>
                    <a:pt x="1083733" y="731308"/>
                    <a:pt x="1003300" y="654050"/>
                  </a:cubicBezTo>
                  <a:cubicBezTo>
                    <a:pt x="922867" y="576792"/>
                    <a:pt x="637117" y="587375"/>
                    <a:pt x="501650" y="495300"/>
                  </a:cubicBezTo>
                  <a:cubicBezTo>
                    <a:pt x="366183" y="403225"/>
                    <a:pt x="274108" y="184150"/>
                    <a:pt x="190500" y="101600"/>
                  </a:cubicBezTo>
                  <a:cubicBezTo>
                    <a:pt x="106892" y="19050"/>
                    <a:pt x="53446" y="9525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0800000">
            <a:off x="3374615" y="1093614"/>
            <a:ext cx="2520279" cy="3144313"/>
            <a:chOff x="1043608" y="977900"/>
            <a:chExt cx="2520279" cy="3144313"/>
          </a:xfrm>
        </p:grpSpPr>
        <p:sp>
          <p:nvSpPr>
            <p:cNvPr id="22" name="矩形 21"/>
            <p:cNvSpPr/>
            <p:nvPr/>
          </p:nvSpPr>
          <p:spPr>
            <a:xfrm>
              <a:off x="1475656" y="2067694"/>
              <a:ext cx="1656184" cy="1944216"/>
            </a:xfrm>
            <a:prstGeom prst="rect">
              <a:avLst/>
            </a:prstGeom>
            <a:solidFill>
              <a:srgbClr val="54812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3" name="Picture 2" descr="E:\丫头\png\阴影图\Type 3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49" t="71767" r="12336" b="12303"/>
            <a:stretch>
              <a:fillRect/>
            </a:stretch>
          </p:blipFill>
          <p:spPr bwMode="auto">
            <a:xfrm flipV="1">
              <a:off x="1043608" y="3737128"/>
              <a:ext cx="2520279" cy="385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2093026" y="1923678"/>
              <a:ext cx="396044" cy="252028"/>
              <a:chOff x="3923928" y="1275606"/>
              <a:chExt cx="792088" cy="504056"/>
            </a:xfrm>
          </p:grpSpPr>
          <p:sp>
            <p:nvSpPr>
              <p:cNvPr id="26" name="矩形 3"/>
              <p:cNvSpPr/>
              <p:nvPr/>
            </p:nvSpPr>
            <p:spPr>
              <a:xfrm>
                <a:off x="3923928" y="1275606"/>
                <a:ext cx="792088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792088" h="504056">
                    <a:moveTo>
                      <a:pt x="252028" y="0"/>
                    </a:moveTo>
                    <a:lnTo>
                      <a:pt x="540060" y="0"/>
                    </a:lnTo>
                    <a:lnTo>
                      <a:pt x="540060" y="72008"/>
                    </a:lnTo>
                    <a:lnTo>
                      <a:pt x="648072" y="72008"/>
                    </a:lnTo>
                    <a:lnTo>
                      <a:pt x="648072" y="144016"/>
                    </a:lnTo>
                    <a:lnTo>
                      <a:pt x="792088" y="144016"/>
                    </a:lnTo>
                    <a:lnTo>
                      <a:pt x="792088" y="504056"/>
                    </a:lnTo>
                    <a:lnTo>
                      <a:pt x="0" y="504056"/>
                    </a:lnTo>
                    <a:lnTo>
                      <a:pt x="0" y="144016"/>
                    </a:lnTo>
                    <a:lnTo>
                      <a:pt x="144016" y="144016"/>
                    </a:lnTo>
                    <a:lnTo>
                      <a:pt x="144016" y="72008"/>
                    </a:lnTo>
                    <a:lnTo>
                      <a:pt x="252028" y="72008"/>
                    </a:lnTo>
                    <a:close/>
                  </a:path>
                </a:pathLst>
              </a:custGeom>
              <a:solidFill>
                <a:sysClr val="window" lastClr="FFFFFF">
                  <a:lumMod val="65000"/>
                </a:sys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9808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0346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1422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1960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3574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5188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3036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44650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6264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0884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2498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4112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5726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1308100" y="977900"/>
              <a:ext cx="1045745" cy="958850"/>
            </a:xfrm>
            <a:custGeom>
              <a:avLst/>
              <a:gdLst>
                <a:gd name="connsiteX0" fmla="*/ 984250 w 1045745"/>
                <a:gd name="connsiteY0" fmla="*/ 958850 h 958850"/>
                <a:gd name="connsiteX1" fmla="*/ 1003300 w 1045745"/>
                <a:gd name="connsiteY1" fmla="*/ 654050 h 958850"/>
                <a:gd name="connsiteX2" fmla="*/ 501650 w 1045745"/>
                <a:gd name="connsiteY2" fmla="*/ 495300 h 958850"/>
                <a:gd name="connsiteX3" fmla="*/ 190500 w 1045745"/>
                <a:gd name="connsiteY3" fmla="*/ 101600 h 958850"/>
                <a:gd name="connsiteX4" fmla="*/ 0 w 1045745"/>
                <a:gd name="connsiteY4" fmla="*/ 0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5745" h="958850">
                  <a:moveTo>
                    <a:pt x="984250" y="958850"/>
                  </a:moveTo>
                  <a:cubicBezTo>
                    <a:pt x="1033991" y="845079"/>
                    <a:pt x="1083733" y="731308"/>
                    <a:pt x="1003300" y="654050"/>
                  </a:cubicBezTo>
                  <a:cubicBezTo>
                    <a:pt x="922867" y="576792"/>
                    <a:pt x="637117" y="587375"/>
                    <a:pt x="501650" y="495300"/>
                  </a:cubicBezTo>
                  <a:cubicBezTo>
                    <a:pt x="366183" y="403225"/>
                    <a:pt x="274108" y="184150"/>
                    <a:pt x="190500" y="101600"/>
                  </a:cubicBezTo>
                  <a:cubicBezTo>
                    <a:pt x="106892" y="19050"/>
                    <a:pt x="53446" y="9525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17502" y="1093614"/>
            <a:ext cx="2520279" cy="3144313"/>
            <a:chOff x="1043608" y="977900"/>
            <a:chExt cx="2520279" cy="3144313"/>
          </a:xfrm>
        </p:grpSpPr>
        <p:sp>
          <p:nvSpPr>
            <p:cNvPr id="41" name="矩形 40"/>
            <p:cNvSpPr/>
            <p:nvPr/>
          </p:nvSpPr>
          <p:spPr>
            <a:xfrm>
              <a:off x="1475656" y="2067694"/>
              <a:ext cx="1656184" cy="1944216"/>
            </a:xfrm>
            <a:prstGeom prst="rect">
              <a:avLst/>
            </a:prstGeom>
            <a:solidFill>
              <a:srgbClr val="206F3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2" name="Picture 2" descr="E:\丫头\png\阴影图\Type 3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49" t="71767" r="12336" b="12303"/>
            <a:stretch>
              <a:fillRect/>
            </a:stretch>
          </p:blipFill>
          <p:spPr bwMode="auto">
            <a:xfrm flipV="1">
              <a:off x="1043608" y="3737128"/>
              <a:ext cx="2520279" cy="385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3" name="组合 42"/>
            <p:cNvGrpSpPr/>
            <p:nvPr/>
          </p:nvGrpSpPr>
          <p:grpSpPr>
            <a:xfrm>
              <a:off x="2093026" y="1923678"/>
              <a:ext cx="396044" cy="252028"/>
              <a:chOff x="3923928" y="1275606"/>
              <a:chExt cx="792088" cy="504056"/>
            </a:xfrm>
          </p:grpSpPr>
          <p:sp>
            <p:nvSpPr>
              <p:cNvPr id="45" name="矩形 3"/>
              <p:cNvSpPr/>
              <p:nvPr/>
            </p:nvSpPr>
            <p:spPr>
              <a:xfrm>
                <a:off x="3923928" y="1275606"/>
                <a:ext cx="792088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792088" h="504056">
                    <a:moveTo>
                      <a:pt x="252028" y="0"/>
                    </a:moveTo>
                    <a:lnTo>
                      <a:pt x="540060" y="0"/>
                    </a:lnTo>
                    <a:lnTo>
                      <a:pt x="540060" y="72008"/>
                    </a:lnTo>
                    <a:lnTo>
                      <a:pt x="648072" y="72008"/>
                    </a:lnTo>
                    <a:lnTo>
                      <a:pt x="648072" y="144016"/>
                    </a:lnTo>
                    <a:lnTo>
                      <a:pt x="792088" y="144016"/>
                    </a:lnTo>
                    <a:lnTo>
                      <a:pt x="792088" y="504056"/>
                    </a:lnTo>
                    <a:lnTo>
                      <a:pt x="0" y="504056"/>
                    </a:lnTo>
                    <a:lnTo>
                      <a:pt x="0" y="144016"/>
                    </a:lnTo>
                    <a:lnTo>
                      <a:pt x="144016" y="144016"/>
                    </a:lnTo>
                    <a:lnTo>
                      <a:pt x="144016" y="72008"/>
                    </a:lnTo>
                    <a:lnTo>
                      <a:pt x="252028" y="72008"/>
                    </a:lnTo>
                    <a:close/>
                  </a:path>
                </a:pathLst>
              </a:custGeom>
              <a:solidFill>
                <a:sysClr val="window" lastClr="FFFFFF">
                  <a:lumMod val="65000"/>
                </a:sys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9808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40346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1422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1960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3574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45188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43036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44650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46264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0884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42498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44112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4572601" y="1635646"/>
                <a:ext cx="36000" cy="10800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4" name="任意多边形 43"/>
            <p:cNvSpPr/>
            <p:nvPr/>
          </p:nvSpPr>
          <p:spPr>
            <a:xfrm>
              <a:off x="1308100" y="977900"/>
              <a:ext cx="1045745" cy="958850"/>
            </a:xfrm>
            <a:custGeom>
              <a:avLst/>
              <a:gdLst>
                <a:gd name="connsiteX0" fmla="*/ 984250 w 1045745"/>
                <a:gd name="connsiteY0" fmla="*/ 958850 h 958850"/>
                <a:gd name="connsiteX1" fmla="*/ 1003300 w 1045745"/>
                <a:gd name="connsiteY1" fmla="*/ 654050 h 958850"/>
                <a:gd name="connsiteX2" fmla="*/ 501650 w 1045745"/>
                <a:gd name="connsiteY2" fmla="*/ 495300 h 958850"/>
                <a:gd name="connsiteX3" fmla="*/ 190500 w 1045745"/>
                <a:gd name="connsiteY3" fmla="*/ 101600 h 958850"/>
                <a:gd name="connsiteX4" fmla="*/ 0 w 1045745"/>
                <a:gd name="connsiteY4" fmla="*/ 0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5745" h="958850">
                  <a:moveTo>
                    <a:pt x="984250" y="958850"/>
                  </a:moveTo>
                  <a:cubicBezTo>
                    <a:pt x="1033991" y="845079"/>
                    <a:pt x="1083733" y="731308"/>
                    <a:pt x="1003300" y="654050"/>
                  </a:cubicBezTo>
                  <a:cubicBezTo>
                    <a:pt x="922867" y="576792"/>
                    <a:pt x="637117" y="587375"/>
                    <a:pt x="501650" y="495300"/>
                  </a:cubicBezTo>
                  <a:cubicBezTo>
                    <a:pt x="366183" y="403225"/>
                    <a:pt x="274108" y="184150"/>
                    <a:pt x="190500" y="101600"/>
                  </a:cubicBezTo>
                  <a:cubicBezTo>
                    <a:pt x="106892" y="19050"/>
                    <a:pt x="53446" y="9525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934524" y="4127624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srgbClr val="70AC2E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rgbClr val="70AC2E"/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78234" y="67585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srgbClr val="548123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rgbClr val="548123"/>
              </a:solidFill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78051" y="4127624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srgbClr val="206F36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rgbClr val="206F36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541244" y="251682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649182" y="2928583"/>
            <a:ext cx="1204176" cy="935641"/>
            <a:chOff x="1524657" y="2630902"/>
            <a:chExt cx="1204176" cy="935641"/>
          </a:xfrm>
        </p:grpSpPr>
        <p:sp>
          <p:nvSpPr>
            <p:cNvPr id="64" name="文本框 43"/>
            <p:cNvSpPr>
              <a:spLocks noChangeArrowheads="1"/>
            </p:cNvSpPr>
            <p:nvPr/>
          </p:nvSpPr>
          <p:spPr bwMode="auto">
            <a:xfrm>
              <a:off x="1524657" y="2630902"/>
              <a:ext cx="1204176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43"/>
            <p:cNvSpPr>
              <a:spLocks noChangeArrowheads="1"/>
            </p:cNvSpPr>
            <p:nvPr/>
          </p:nvSpPr>
          <p:spPr bwMode="auto">
            <a:xfrm>
              <a:off x="1524657" y="2844807"/>
              <a:ext cx="1204176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43"/>
            <p:cNvSpPr>
              <a:spLocks noChangeArrowheads="1"/>
            </p:cNvSpPr>
            <p:nvPr/>
          </p:nvSpPr>
          <p:spPr bwMode="auto">
            <a:xfrm>
              <a:off x="1524657" y="3058712"/>
              <a:ext cx="1204176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en-US" altLang="zh-CN" dirty="0" smtClean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1626954" y="2895453"/>
            <a:ext cx="1261884" cy="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8" name="TextBox 67"/>
          <p:cNvSpPr txBox="1"/>
          <p:nvPr/>
        </p:nvSpPr>
        <p:spPr>
          <a:xfrm>
            <a:off x="3939568" y="147870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4047506" y="1890460"/>
            <a:ext cx="1204176" cy="935641"/>
            <a:chOff x="1524657" y="2630902"/>
            <a:chExt cx="1204176" cy="935641"/>
          </a:xfrm>
        </p:grpSpPr>
        <p:sp>
          <p:nvSpPr>
            <p:cNvPr id="70" name="文本框 43"/>
            <p:cNvSpPr>
              <a:spLocks noChangeArrowheads="1"/>
            </p:cNvSpPr>
            <p:nvPr/>
          </p:nvSpPr>
          <p:spPr bwMode="auto">
            <a:xfrm>
              <a:off x="1524657" y="2630902"/>
              <a:ext cx="1204176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43"/>
            <p:cNvSpPr>
              <a:spLocks noChangeArrowheads="1"/>
            </p:cNvSpPr>
            <p:nvPr/>
          </p:nvSpPr>
          <p:spPr bwMode="auto">
            <a:xfrm>
              <a:off x="1524657" y="2844807"/>
              <a:ext cx="1204176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43"/>
            <p:cNvSpPr>
              <a:spLocks noChangeArrowheads="1"/>
            </p:cNvSpPr>
            <p:nvPr/>
          </p:nvSpPr>
          <p:spPr bwMode="auto">
            <a:xfrm>
              <a:off x="1524657" y="3058712"/>
              <a:ext cx="1204176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en-US" altLang="zh-CN" dirty="0" smtClean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>
            <a:off x="4025278" y="1857330"/>
            <a:ext cx="1261884" cy="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4" name="TextBox 73"/>
          <p:cNvSpPr txBox="1"/>
          <p:nvPr/>
        </p:nvSpPr>
        <p:spPr>
          <a:xfrm>
            <a:off x="6269756" y="251794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6377694" y="2929702"/>
            <a:ext cx="1204176" cy="935641"/>
            <a:chOff x="1524657" y="2630902"/>
            <a:chExt cx="1204176" cy="935641"/>
          </a:xfrm>
        </p:grpSpPr>
        <p:sp>
          <p:nvSpPr>
            <p:cNvPr id="76" name="文本框 43"/>
            <p:cNvSpPr>
              <a:spLocks noChangeArrowheads="1"/>
            </p:cNvSpPr>
            <p:nvPr/>
          </p:nvSpPr>
          <p:spPr bwMode="auto">
            <a:xfrm>
              <a:off x="1524657" y="2630902"/>
              <a:ext cx="1204176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7" name="文本框 43"/>
            <p:cNvSpPr>
              <a:spLocks noChangeArrowheads="1"/>
            </p:cNvSpPr>
            <p:nvPr/>
          </p:nvSpPr>
          <p:spPr bwMode="auto">
            <a:xfrm>
              <a:off x="1524657" y="2844807"/>
              <a:ext cx="1204176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43"/>
            <p:cNvSpPr>
              <a:spLocks noChangeArrowheads="1"/>
            </p:cNvSpPr>
            <p:nvPr/>
          </p:nvSpPr>
          <p:spPr bwMode="auto">
            <a:xfrm>
              <a:off x="1524657" y="3058712"/>
              <a:ext cx="1204176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en-US" altLang="zh-CN" dirty="0" smtClean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algn="ctr" defTabSz="91440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点击添加文本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9" name="直接连接符 78"/>
          <p:cNvCxnSpPr/>
          <p:nvPr/>
        </p:nvCxnSpPr>
        <p:spPr>
          <a:xfrm>
            <a:off x="6355466" y="2896572"/>
            <a:ext cx="1261884" cy="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82" name="矩形 81"/>
          <p:cNvSpPr/>
          <p:nvPr/>
        </p:nvSpPr>
        <p:spPr>
          <a:xfrm>
            <a:off x="1312961" y="25953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457454" y="15767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8" grpId="0"/>
      <p:bldP spid="7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ocxep0i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1582</Words>
  <Application>Microsoft Office PowerPoint</Application>
  <PresentationFormat>全屏显示(16:9)</PresentationFormat>
  <Paragraphs>184</Paragraphs>
  <Slides>18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阿里巴巴普惠体 H</vt:lpstr>
      <vt:lpstr>阿里巴巴普惠体 L</vt:lpstr>
      <vt:lpstr>阿里巴巴普惠体 R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医疗健康</dc:subject>
  <dc:creator>51PPT模板网</dc:creator>
  <dc:description>www.51pptmoban.com</dc:description>
  <cp:lastModifiedBy>Microsoft 帐户</cp:lastModifiedBy>
  <cp:revision>161</cp:revision>
  <dcterms:created xsi:type="dcterms:W3CDTF">2016-03-23T08:27:00Z</dcterms:created>
  <dcterms:modified xsi:type="dcterms:W3CDTF">2021-03-25T14:46:25Z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