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6" r:id="rId10"/>
    <p:sldId id="268" r:id="rId11"/>
    <p:sldId id="267" r:id="rId12"/>
    <p:sldId id="269" r:id="rId13"/>
    <p:sldId id="27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E4AE05B-5F97-4E42-B708-779D3D7D8598}">
          <p14:sldIdLst>
            <p14:sldId id="270"/>
            <p14:sldId id="263"/>
            <p14:sldId id="257"/>
            <p14:sldId id="258"/>
            <p14:sldId id="259"/>
            <p14:sldId id="260"/>
            <p14:sldId id="261"/>
            <p14:sldId id="262"/>
            <p14:sldId id="266"/>
            <p14:sldId id="268"/>
            <p14:sldId id="267"/>
          </p14:sldIdLst>
        </p14:section>
        <p14:section name="作者信息" id="{C5C46463-3EE9-4323-A741-6650A2B960B3}">
          <p14:sldIdLst>
            <p14:sldId id="269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6665"/>
    <a:srgbClr val="FDCE51"/>
    <a:srgbClr val="A8DB97"/>
    <a:srgbClr val="FFC5C4"/>
    <a:srgbClr val="7BD9CB"/>
    <a:srgbClr val="C1D8E9"/>
    <a:srgbClr val="F16802"/>
    <a:srgbClr val="FFE11D"/>
    <a:srgbClr val="EB6302"/>
    <a:srgbClr val="EAE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91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84" y="6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4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4777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:a16="http://schemas.microsoft.com/office/drawing/2014/main" xmlns="" id="{624DB657-8A06-486C-96F7-FCF3A6BAD7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2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墙上贴着许多广告&#10;&#10;中度可信度描述已自动生成">
            <a:extLst>
              <a:ext uri="{FF2B5EF4-FFF2-40B4-BE49-F238E27FC236}">
                <a16:creationId xmlns:a16="http://schemas.microsoft.com/office/drawing/2014/main" xmlns="" id="{8F66C621-0FF5-4977-8382-EB3A73C78C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66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FCBF2E6-1B57-41D2-8BFD-007085F5D581}"/>
              </a:ext>
            </a:extLst>
          </p:cNvPr>
          <p:cNvGrpSpPr/>
          <p:nvPr/>
        </p:nvGrpSpPr>
        <p:grpSpPr>
          <a:xfrm>
            <a:off x="-2" y="-2"/>
            <a:ext cx="12192003" cy="6858002"/>
            <a:chOff x="-2" y="-2"/>
            <a:chExt cx="12192003" cy="685800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7B5EDE07-5710-4FAC-BCD7-05AC24184A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3" b="17774"/>
            <a:stretch/>
          </p:blipFill>
          <p:spPr>
            <a:xfrm rot="5400000" flipH="1">
              <a:off x="666342" y="-666346"/>
              <a:ext cx="6858002" cy="8190689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4F01D68F-8A0B-48D1-A8F2-953F8BB0B7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3" b="81836"/>
            <a:stretch/>
          </p:blipFill>
          <p:spPr>
            <a:xfrm rot="5400000" flipH="1">
              <a:off x="5857672" y="523670"/>
              <a:ext cx="6858002" cy="5810657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DC6EF486-1A41-4152-B3BE-BE5B0A8C841D}"/>
              </a:ext>
            </a:extLst>
          </p:cNvPr>
          <p:cNvGrpSpPr/>
          <p:nvPr/>
        </p:nvGrpSpPr>
        <p:grpSpPr>
          <a:xfrm rot="20097914">
            <a:off x="5408823" y="2670760"/>
            <a:ext cx="368080" cy="713893"/>
            <a:chOff x="4843253" y="999108"/>
            <a:chExt cx="2505804" cy="486002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AA99413C-8524-48C5-B314-9B173FF01C1C}"/>
                </a:ext>
              </a:extLst>
            </p:cNvPr>
            <p:cNvSpPr/>
            <p:nvPr/>
          </p:nvSpPr>
          <p:spPr>
            <a:xfrm>
              <a:off x="4843253" y="2133281"/>
              <a:ext cx="2505804" cy="3725847"/>
            </a:xfrm>
            <a:custGeom>
              <a:avLst/>
              <a:gdLst>
                <a:gd name="connsiteX0" fmla="*/ 1272178 w 2505804"/>
                <a:gd name="connsiteY0" fmla="*/ 2986 h 3725847"/>
                <a:gd name="connsiteX1" fmla="*/ 28022 w 2505804"/>
                <a:gd name="connsiteY1" fmla="*/ 2237043 h 3725847"/>
                <a:gd name="connsiteX2" fmla="*/ 1098188 w 2505804"/>
                <a:gd name="connsiteY2" fmla="*/ 3360993 h 3725847"/>
                <a:gd name="connsiteX3" fmla="*/ 1619967 w 2505804"/>
                <a:gd name="connsiteY3" fmla="*/ 3722181 h 3725847"/>
                <a:gd name="connsiteX4" fmla="*/ 1753698 w 2505804"/>
                <a:gd name="connsiteY4" fmla="*/ 3722181 h 3725847"/>
                <a:gd name="connsiteX5" fmla="*/ 1874348 w 2505804"/>
                <a:gd name="connsiteY5" fmla="*/ 3334196 h 3725847"/>
                <a:gd name="connsiteX6" fmla="*/ 2489790 w 2505804"/>
                <a:gd name="connsiteY6" fmla="*/ 1782383 h 3725847"/>
                <a:gd name="connsiteX7" fmla="*/ 1602251 w 2505804"/>
                <a:gd name="connsiteY7" fmla="*/ 280862 h 3725847"/>
                <a:gd name="connsiteX8" fmla="*/ 1593868 w 2505804"/>
                <a:gd name="connsiteY8" fmla="*/ 257430 h 3725847"/>
                <a:gd name="connsiteX9" fmla="*/ 1580089 w 2505804"/>
                <a:gd name="connsiteY9" fmla="*/ 123572 h 3725847"/>
                <a:gd name="connsiteX10" fmla="*/ 1272178 w 2505804"/>
                <a:gd name="connsiteY10" fmla="*/ 2986 h 372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5804" h="3725847">
                  <a:moveTo>
                    <a:pt x="1272178" y="2986"/>
                  </a:moveTo>
                  <a:cubicBezTo>
                    <a:pt x="884193" y="524701"/>
                    <a:pt x="-186036" y="1166877"/>
                    <a:pt x="28022" y="2237043"/>
                  </a:cubicBezTo>
                  <a:cubicBezTo>
                    <a:pt x="131464" y="2754504"/>
                    <a:pt x="1098188" y="3360993"/>
                    <a:pt x="1098188" y="3360993"/>
                  </a:cubicBezTo>
                  <a:cubicBezTo>
                    <a:pt x="1098188" y="3360993"/>
                    <a:pt x="1472838" y="3494724"/>
                    <a:pt x="1619967" y="3722181"/>
                  </a:cubicBezTo>
                  <a:cubicBezTo>
                    <a:pt x="1664410" y="3727070"/>
                    <a:pt x="1709255" y="3727070"/>
                    <a:pt x="1753698" y="3722181"/>
                  </a:cubicBezTo>
                  <a:lnTo>
                    <a:pt x="1874348" y="3334196"/>
                  </a:lnTo>
                  <a:cubicBezTo>
                    <a:pt x="1874348" y="3334196"/>
                    <a:pt x="2623648" y="2504759"/>
                    <a:pt x="2489790" y="1782383"/>
                  </a:cubicBezTo>
                  <a:cubicBezTo>
                    <a:pt x="2485917" y="1319976"/>
                    <a:pt x="1694770" y="388304"/>
                    <a:pt x="1602251" y="280862"/>
                  </a:cubicBezTo>
                  <a:cubicBezTo>
                    <a:pt x="1596659" y="274354"/>
                    <a:pt x="1593673" y="266008"/>
                    <a:pt x="1593868" y="257430"/>
                  </a:cubicBezTo>
                  <a:cubicBezTo>
                    <a:pt x="1594631" y="225680"/>
                    <a:pt x="1594885" y="146242"/>
                    <a:pt x="1580089" y="123572"/>
                  </a:cubicBezTo>
                  <a:cubicBezTo>
                    <a:pt x="1535766" y="55627"/>
                    <a:pt x="1350791" y="-15556"/>
                    <a:pt x="1272178" y="2986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8F4C7335-3B3E-4D0E-8B5B-D1066C0A286C}"/>
                </a:ext>
              </a:extLst>
            </p:cNvPr>
            <p:cNvSpPr/>
            <p:nvPr/>
          </p:nvSpPr>
          <p:spPr>
            <a:xfrm>
              <a:off x="5861176" y="999108"/>
              <a:ext cx="1418082" cy="1311020"/>
            </a:xfrm>
            <a:custGeom>
              <a:avLst/>
              <a:gdLst>
                <a:gd name="connsiteX0" fmla="*/ 107061 w 1418082"/>
                <a:gd name="connsiteY0" fmla="*/ 0 h 1311020"/>
                <a:gd name="connsiteX1" fmla="*/ 0 w 1418082"/>
                <a:gd name="connsiteY1" fmla="*/ 508381 h 1311020"/>
                <a:gd name="connsiteX2" fmla="*/ 254000 w 1418082"/>
                <a:gd name="connsiteY2" fmla="*/ 735775 h 1311020"/>
                <a:gd name="connsiteX3" fmla="*/ 294132 w 1418082"/>
                <a:gd name="connsiteY3" fmla="*/ 1257554 h 1311020"/>
                <a:gd name="connsiteX4" fmla="*/ 401130 w 1418082"/>
                <a:gd name="connsiteY4" fmla="*/ 1311021 h 1311020"/>
                <a:gd name="connsiteX5" fmla="*/ 575056 w 1418082"/>
                <a:gd name="connsiteY5" fmla="*/ 1003173 h 1311020"/>
                <a:gd name="connsiteX6" fmla="*/ 1096772 w 1418082"/>
                <a:gd name="connsiteY6" fmla="*/ 936308 h 1311020"/>
                <a:gd name="connsiteX7" fmla="*/ 1418082 w 1418082"/>
                <a:gd name="connsiteY7" fmla="*/ 588391 h 1311020"/>
                <a:gd name="connsiteX8" fmla="*/ 963232 w 1418082"/>
                <a:gd name="connsiteY8" fmla="*/ 481330 h 1311020"/>
                <a:gd name="connsiteX9" fmla="*/ 508381 w 1418082"/>
                <a:gd name="connsiteY9" fmla="*/ 775652 h 1311020"/>
                <a:gd name="connsiteX10" fmla="*/ 481457 w 1418082"/>
                <a:gd name="connsiteY10" fmla="*/ 320802 h 1311020"/>
                <a:gd name="connsiteX11" fmla="*/ 107061 w 1418082"/>
                <a:gd name="connsiteY11" fmla="*/ 0 h 1311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18082" h="1311020">
                  <a:moveTo>
                    <a:pt x="107061" y="0"/>
                  </a:moveTo>
                  <a:cubicBezTo>
                    <a:pt x="107061" y="133795"/>
                    <a:pt x="0" y="508381"/>
                    <a:pt x="0" y="508381"/>
                  </a:cubicBezTo>
                  <a:lnTo>
                    <a:pt x="254000" y="735775"/>
                  </a:lnTo>
                  <a:cubicBezTo>
                    <a:pt x="254000" y="735775"/>
                    <a:pt x="360998" y="1137095"/>
                    <a:pt x="294132" y="1257554"/>
                  </a:cubicBezTo>
                  <a:cubicBezTo>
                    <a:pt x="310896" y="1282319"/>
                    <a:pt x="334264" y="1270889"/>
                    <a:pt x="401130" y="1311021"/>
                  </a:cubicBezTo>
                  <a:cubicBezTo>
                    <a:pt x="414528" y="1190371"/>
                    <a:pt x="508191" y="1070229"/>
                    <a:pt x="575056" y="1003173"/>
                  </a:cubicBezTo>
                  <a:cubicBezTo>
                    <a:pt x="669290" y="908939"/>
                    <a:pt x="1096772" y="936308"/>
                    <a:pt x="1096772" y="936308"/>
                  </a:cubicBezTo>
                  <a:lnTo>
                    <a:pt x="1418082" y="588391"/>
                  </a:lnTo>
                  <a:cubicBezTo>
                    <a:pt x="1418082" y="588391"/>
                    <a:pt x="1075182" y="447612"/>
                    <a:pt x="963232" y="481330"/>
                  </a:cubicBezTo>
                  <a:cubicBezTo>
                    <a:pt x="833501" y="520446"/>
                    <a:pt x="709232" y="682054"/>
                    <a:pt x="508381" y="775652"/>
                  </a:cubicBezTo>
                  <a:cubicBezTo>
                    <a:pt x="542095" y="624499"/>
                    <a:pt x="532768" y="466922"/>
                    <a:pt x="481457" y="320802"/>
                  </a:cubicBezTo>
                  <a:cubicBezTo>
                    <a:pt x="440563" y="204788"/>
                    <a:pt x="214059" y="53531"/>
                    <a:pt x="107061" y="0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1A10C572-D613-4F73-9514-F52F470B8093}"/>
              </a:ext>
            </a:extLst>
          </p:cNvPr>
          <p:cNvGrpSpPr/>
          <p:nvPr/>
        </p:nvGrpSpPr>
        <p:grpSpPr>
          <a:xfrm>
            <a:off x="2689181" y="5472354"/>
            <a:ext cx="610632" cy="723670"/>
            <a:chOff x="4542501" y="1588135"/>
            <a:chExt cx="3106920" cy="3682066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3321770E-5AEC-44B6-9B58-96FAF6CA452A}"/>
                </a:ext>
              </a:extLst>
            </p:cNvPr>
            <p:cNvSpPr/>
            <p:nvPr/>
          </p:nvSpPr>
          <p:spPr>
            <a:xfrm>
              <a:off x="4542501" y="2434892"/>
              <a:ext cx="3106920" cy="2835309"/>
            </a:xfrm>
            <a:custGeom>
              <a:avLst/>
              <a:gdLst>
                <a:gd name="connsiteX0" fmla="*/ 98 w 3106920"/>
                <a:gd name="connsiteY0" fmla="*/ 1232867 h 2835309"/>
                <a:gd name="connsiteX1" fmla="*/ 1100426 w 3106920"/>
                <a:gd name="connsiteY1" fmla="*/ 36083 h 2835309"/>
                <a:gd name="connsiteX2" fmla="*/ 1699040 w 3106920"/>
                <a:gd name="connsiteY2" fmla="*/ 65992 h 2835309"/>
                <a:gd name="connsiteX3" fmla="*/ 3098644 w 3106920"/>
                <a:gd name="connsiteY3" fmla="*/ 1532842 h 2835309"/>
                <a:gd name="connsiteX4" fmla="*/ 2507269 w 3106920"/>
                <a:gd name="connsiteY4" fmla="*/ 2580147 h 2835309"/>
                <a:gd name="connsiteX5" fmla="*/ 1399701 w 3106920"/>
                <a:gd name="connsiteY5" fmla="*/ 2819860 h 2835309"/>
                <a:gd name="connsiteX6" fmla="*/ 1100363 w 3106920"/>
                <a:gd name="connsiteY6" fmla="*/ 2789951 h 2835309"/>
                <a:gd name="connsiteX7" fmla="*/ 98 w 3106920"/>
                <a:gd name="connsiteY7" fmla="*/ 1232867 h 2835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6920" h="2835309">
                  <a:moveTo>
                    <a:pt x="98" y="1232867"/>
                  </a:moveTo>
                  <a:cubicBezTo>
                    <a:pt x="6003" y="651779"/>
                    <a:pt x="197837" y="306276"/>
                    <a:pt x="1100426" y="36083"/>
                  </a:cubicBezTo>
                  <a:cubicBezTo>
                    <a:pt x="1297744" y="-20739"/>
                    <a:pt x="1508369" y="-10216"/>
                    <a:pt x="1699040" y="65992"/>
                  </a:cubicBezTo>
                  <a:cubicBezTo>
                    <a:pt x="2588040" y="466931"/>
                    <a:pt x="3184940" y="870283"/>
                    <a:pt x="3098644" y="1532842"/>
                  </a:cubicBezTo>
                  <a:cubicBezTo>
                    <a:pt x="3050511" y="1901777"/>
                    <a:pt x="2791177" y="2354913"/>
                    <a:pt x="2507269" y="2580147"/>
                  </a:cubicBezTo>
                  <a:cubicBezTo>
                    <a:pt x="2198024" y="2825575"/>
                    <a:pt x="1845726" y="2863040"/>
                    <a:pt x="1399701" y="2819860"/>
                  </a:cubicBezTo>
                  <a:cubicBezTo>
                    <a:pt x="1305848" y="2810779"/>
                    <a:pt x="1188310" y="2813065"/>
                    <a:pt x="1100363" y="2789951"/>
                  </a:cubicBezTo>
                  <a:cubicBezTo>
                    <a:pt x="387384" y="2602245"/>
                    <a:pt x="-7141" y="1951624"/>
                    <a:pt x="98" y="1232867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70442551-3579-4C48-989C-DB4F532AB229}"/>
                </a:ext>
              </a:extLst>
            </p:cNvPr>
            <p:cNvSpPr/>
            <p:nvPr/>
          </p:nvSpPr>
          <p:spPr>
            <a:xfrm>
              <a:off x="5089144" y="1588135"/>
              <a:ext cx="2274951" cy="2050287"/>
            </a:xfrm>
            <a:custGeom>
              <a:avLst/>
              <a:gdLst>
                <a:gd name="connsiteX0" fmla="*/ 1825942 w 2274951"/>
                <a:gd name="connsiteY0" fmla="*/ 957517 h 2050287"/>
                <a:gd name="connsiteX1" fmla="*/ 2274951 w 2274951"/>
                <a:gd name="connsiteY1" fmla="*/ 448627 h 2050287"/>
                <a:gd name="connsiteX2" fmla="*/ 1511681 w 2274951"/>
                <a:gd name="connsiteY2" fmla="*/ 673100 h 2050287"/>
                <a:gd name="connsiteX3" fmla="*/ 1616329 w 2274951"/>
                <a:gd name="connsiteY3" fmla="*/ 0 h 2050287"/>
                <a:gd name="connsiteX4" fmla="*/ 1237806 w 2274951"/>
                <a:gd name="connsiteY4" fmla="*/ 392494 h 2050287"/>
                <a:gd name="connsiteX5" fmla="*/ 1197229 w 2274951"/>
                <a:gd name="connsiteY5" fmla="*/ 598551 h 2050287"/>
                <a:gd name="connsiteX6" fmla="*/ 209486 w 2274951"/>
                <a:gd name="connsiteY6" fmla="*/ 568579 h 2050287"/>
                <a:gd name="connsiteX7" fmla="*/ 808101 w 2274951"/>
                <a:gd name="connsiteY7" fmla="*/ 778129 h 2050287"/>
                <a:gd name="connsiteX8" fmla="*/ 0 w 2274951"/>
                <a:gd name="connsiteY8" fmla="*/ 1197229 h 2050287"/>
                <a:gd name="connsiteX9" fmla="*/ 1002729 w 2274951"/>
                <a:gd name="connsiteY9" fmla="*/ 1062545 h 2050287"/>
                <a:gd name="connsiteX10" fmla="*/ 925322 w 2274951"/>
                <a:gd name="connsiteY10" fmla="*/ 1829181 h 2050287"/>
                <a:gd name="connsiteX11" fmla="*/ 942911 w 2274951"/>
                <a:gd name="connsiteY11" fmla="*/ 2050288 h 2050287"/>
                <a:gd name="connsiteX12" fmla="*/ 1511681 w 2274951"/>
                <a:gd name="connsiteY12" fmla="*/ 1181926 h 2050287"/>
                <a:gd name="connsiteX13" fmla="*/ 2260028 w 2274951"/>
                <a:gd name="connsiteY13" fmla="*/ 1840420 h 2050287"/>
                <a:gd name="connsiteX14" fmla="*/ 1825942 w 2274951"/>
                <a:gd name="connsiteY14" fmla="*/ 957517 h 205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74951" h="2050287">
                  <a:moveTo>
                    <a:pt x="1825942" y="957517"/>
                  </a:moveTo>
                  <a:cubicBezTo>
                    <a:pt x="1825942" y="957517"/>
                    <a:pt x="1945640" y="957517"/>
                    <a:pt x="2274951" y="448627"/>
                  </a:cubicBezTo>
                  <a:cubicBezTo>
                    <a:pt x="2095309" y="598297"/>
                    <a:pt x="1511681" y="673100"/>
                    <a:pt x="1511681" y="673100"/>
                  </a:cubicBezTo>
                  <a:cubicBezTo>
                    <a:pt x="1526666" y="446088"/>
                    <a:pt x="1561685" y="220846"/>
                    <a:pt x="1616329" y="0"/>
                  </a:cubicBezTo>
                  <a:cubicBezTo>
                    <a:pt x="1479614" y="0"/>
                    <a:pt x="1316927" y="119698"/>
                    <a:pt x="1237806" y="392494"/>
                  </a:cubicBezTo>
                  <a:lnTo>
                    <a:pt x="1197229" y="598551"/>
                  </a:lnTo>
                  <a:cubicBezTo>
                    <a:pt x="1197229" y="598551"/>
                    <a:pt x="359029" y="359092"/>
                    <a:pt x="209486" y="568579"/>
                  </a:cubicBezTo>
                  <a:cubicBezTo>
                    <a:pt x="508826" y="598551"/>
                    <a:pt x="808101" y="778129"/>
                    <a:pt x="808101" y="778129"/>
                  </a:cubicBezTo>
                  <a:cubicBezTo>
                    <a:pt x="151511" y="930847"/>
                    <a:pt x="75692" y="1146429"/>
                    <a:pt x="0" y="1197229"/>
                  </a:cubicBezTo>
                  <a:cubicBezTo>
                    <a:pt x="389128" y="1017588"/>
                    <a:pt x="239458" y="1017588"/>
                    <a:pt x="1002729" y="1062545"/>
                  </a:cubicBezTo>
                  <a:cubicBezTo>
                    <a:pt x="1100011" y="1305751"/>
                    <a:pt x="1032701" y="1601279"/>
                    <a:pt x="925322" y="1829181"/>
                  </a:cubicBezTo>
                  <a:cubicBezTo>
                    <a:pt x="921439" y="1903336"/>
                    <a:pt x="927354" y="1977679"/>
                    <a:pt x="942911" y="2050288"/>
                  </a:cubicBezTo>
                  <a:cubicBezTo>
                    <a:pt x="1227201" y="1855406"/>
                    <a:pt x="1511681" y="1181926"/>
                    <a:pt x="1511681" y="1181926"/>
                  </a:cubicBezTo>
                  <a:cubicBezTo>
                    <a:pt x="1511681" y="1181926"/>
                    <a:pt x="1781048" y="1271714"/>
                    <a:pt x="2260028" y="1840420"/>
                  </a:cubicBezTo>
                  <a:cubicBezTo>
                    <a:pt x="2349881" y="1511300"/>
                    <a:pt x="1825942" y="957517"/>
                    <a:pt x="1825942" y="957517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EAE336D-70CD-429D-86E0-BF914D8CE3CA}"/>
              </a:ext>
            </a:extLst>
          </p:cNvPr>
          <p:cNvSpPr txBox="1"/>
          <p:nvPr/>
        </p:nvSpPr>
        <p:spPr>
          <a:xfrm>
            <a:off x="6353867" y="521748"/>
            <a:ext cx="54150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Power</a:t>
            </a:r>
          </a:p>
          <a:p>
            <a:r>
              <a:rPr lang="en-US" altLang="zh-CN" sz="54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point Templet .</a:t>
            </a:r>
            <a:endParaRPr lang="zh-CN" altLang="en-US" sz="5400">
              <a:solidFill>
                <a:srgbClr val="166665"/>
              </a:solidFill>
              <a:latin typeface="Cooper Black" panose="0208090404030B0204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1E314AD-5D8E-4179-8621-A427FD674C37}"/>
              </a:ext>
            </a:extLst>
          </p:cNvPr>
          <p:cNvSpPr txBox="1"/>
          <p:nvPr/>
        </p:nvSpPr>
        <p:spPr>
          <a:xfrm>
            <a:off x="6353867" y="2607668"/>
            <a:ext cx="5415062" cy="3728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Lorem ipsum dolor sit amet, consectetuer adipiscing elit. </a:t>
            </a:r>
          </a:p>
          <a:p>
            <a:pPr>
              <a:lnSpc>
                <a:spcPct val="120000"/>
              </a:lnSpc>
            </a:pPr>
            <a:endParaRPr lang="fr-FR" altLang="zh-CN">
              <a:solidFill>
                <a:srgbClr val="166665"/>
              </a:solidFill>
              <a:latin typeface="Baskerville Old Face" panose="020206020805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Maecenas porttitor congue massa. </a:t>
            </a:r>
          </a:p>
          <a:p>
            <a:pPr>
              <a:lnSpc>
                <a:spcPct val="120000"/>
              </a:lnSpc>
            </a:pPr>
            <a:endParaRPr lang="fr-FR" altLang="zh-CN">
              <a:solidFill>
                <a:srgbClr val="166665"/>
              </a:solidFill>
              <a:latin typeface="Baskerville Old Face" panose="020206020805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Fusce posuere, magna sed pulvinar ultricies, purus lectus malesuada libero, sit amet commodo magna eros quis urna. </a:t>
            </a:r>
          </a:p>
          <a:p>
            <a:pPr>
              <a:lnSpc>
                <a:spcPct val="120000"/>
              </a:lnSpc>
            </a:pPr>
            <a:endParaRPr lang="fr-FR" altLang="zh-CN">
              <a:solidFill>
                <a:srgbClr val="166665"/>
              </a:solidFill>
              <a:latin typeface="Baskerville Old Face" panose="020206020805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Nunc viverra imperdiet enim.</a:t>
            </a:r>
          </a:p>
          <a:p>
            <a:pPr>
              <a:lnSpc>
                <a:spcPct val="120000"/>
              </a:lnSpc>
            </a:pPr>
            <a:endParaRPr lang="fr-FR" altLang="zh-CN">
              <a:solidFill>
                <a:srgbClr val="166665"/>
              </a:solidFill>
              <a:latin typeface="Baskerville Old Face" panose="020206020805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Consectetuer adipiscing elit. 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F22C788D-A205-4E8C-9573-14F525BDBB87}"/>
              </a:ext>
            </a:extLst>
          </p:cNvPr>
          <p:cNvGrpSpPr/>
          <p:nvPr/>
        </p:nvGrpSpPr>
        <p:grpSpPr>
          <a:xfrm>
            <a:off x="10087158" y="5270994"/>
            <a:ext cx="1382226" cy="1208644"/>
            <a:chOff x="4146809" y="1530064"/>
            <a:chExt cx="3733268" cy="3264439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1A62E933-F56B-4612-B9FD-1627B2E01973}"/>
                </a:ext>
              </a:extLst>
            </p:cNvPr>
            <p:cNvSpPr/>
            <p:nvPr/>
          </p:nvSpPr>
          <p:spPr>
            <a:xfrm>
              <a:off x="5166663" y="2408686"/>
              <a:ext cx="516628" cy="517841"/>
            </a:xfrm>
            <a:custGeom>
              <a:avLst/>
              <a:gdLst>
                <a:gd name="connsiteX0" fmla="*/ 1601 w 516628"/>
                <a:gd name="connsiteY0" fmla="*/ 282253 h 517841"/>
                <a:gd name="connsiteX1" fmla="*/ 35701 w 516628"/>
                <a:gd name="connsiteY1" fmla="*/ 178431 h 517841"/>
                <a:gd name="connsiteX2" fmla="*/ 236297 w 516628"/>
                <a:gd name="connsiteY2" fmla="*/ 2536 h 517841"/>
                <a:gd name="connsiteX3" fmla="*/ 428321 w 516628"/>
                <a:gd name="connsiteY3" fmla="*/ 57717 h 517841"/>
                <a:gd name="connsiteX4" fmla="*/ 516015 w 516628"/>
                <a:gd name="connsiteY4" fmla="*/ 237232 h 517841"/>
                <a:gd name="connsiteX5" fmla="*/ 445276 w 516628"/>
                <a:gd name="connsiteY5" fmla="*/ 416175 h 517841"/>
                <a:gd name="connsiteX6" fmla="*/ 281319 w 516628"/>
                <a:gd name="connsiteY6" fmla="*/ 516886 h 517841"/>
                <a:gd name="connsiteX7" fmla="*/ 148921 w 516628"/>
                <a:gd name="connsiteY7" fmla="*/ 485136 h 517841"/>
                <a:gd name="connsiteX8" fmla="*/ 1601 w 516628"/>
                <a:gd name="connsiteY8" fmla="*/ 282253 h 517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6628" h="517841">
                  <a:moveTo>
                    <a:pt x="1601" y="282253"/>
                  </a:moveTo>
                  <a:cubicBezTo>
                    <a:pt x="-3796" y="220849"/>
                    <a:pt x="3697" y="225802"/>
                    <a:pt x="35701" y="178431"/>
                  </a:cubicBezTo>
                  <a:cubicBezTo>
                    <a:pt x="77738" y="116137"/>
                    <a:pt x="155589" y="9584"/>
                    <a:pt x="236297" y="2536"/>
                  </a:cubicBezTo>
                  <a:cubicBezTo>
                    <a:pt x="340183" y="-6545"/>
                    <a:pt x="337580" y="8060"/>
                    <a:pt x="428321" y="57717"/>
                  </a:cubicBezTo>
                  <a:cubicBezTo>
                    <a:pt x="460071" y="74926"/>
                    <a:pt x="512649" y="199069"/>
                    <a:pt x="516015" y="237232"/>
                  </a:cubicBezTo>
                  <a:cubicBezTo>
                    <a:pt x="521920" y="304923"/>
                    <a:pt x="484265" y="366518"/>
                    <a:pt x="445276" y="416175"/>
                  </a:cubicBezTo>
                  <a:cubicBezTo>
                    <a:pt x="402731" y="470722"/>
                    <a:pt x="355677" y="510409"/>
                    <a:pt x="281319" y="516886"/>
                  </a:cubicBezTo>
                  <a:cubicBezTo>
                    <a:pt x="234882" y="521335"/>
                    <a:pt x="188290" y="510161"/>
                    <a:pt x="148921" y="485136"/>
                  </a:cubicBezTo>
                  <a:cubicBezTo>
                    <a:pt x="76468" y="445004"/>
                    <a:pt x="9348" y="370963"/>
                    <a:pt x="1601" y="282253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7A855672-80FB-47D8-BB53-C7265ECD073D}"/>
                </a:ext>
              </a:extLst>
            </p:cNvPr>
            <p:cNvSpPr/>
            <p:nvPr/>
          </p:nvSpPr>
          <p:spPr>
            <a:xfrm>
              <a:off x="4635930" y="2523430"/>
              <a:ext cx="516628" cy="517893"/>
            </a:xfrm>
            <a:custGeom>
              <a:avLst/>
              <a:gdLst>
                <a:gd name="connsiteX0" fmla="*/ 1601 w 516628"/>
                <a:gd name="connsiteY0" fmla="*/ 282253 h 517893"/>
                <a:gd name="connsiteX1" fmla="*/ 35701 w 516628"/>
                <a:gd name="connsiteY1" fmla="*/ 178431 h 517893"/>
                <a:gd name="connsiteX2" fmla="*/ 236297 w 516628"/>
                <a:gd name="connsiteY2" fmla="*/ 2536 h 517893"/>
                <a:gd name="connsiteX3" fmla="*/ 428321 w 516628"/>
                <a:gd name="connsiteY3" fmla="*/ 57718 h 517893"/>
                <a:gd name="connsiteX4" fmla="*/ 516015 w 516628"/>
                <a:gd name="connsiteY4" fmla="*/ 237232 h 517893"/>
                <a:gd name="connsiteX5" fmla="*/ 445276 w 516628"/>
                <a:gd name="connsiteY5" fmla="*/ 416175 h 517893"/>
                <a:gd name="connsiteX6" fmla="*/ 281319 w 516628"/>
                <a:gd name="connsiteY6" fmla="*/ 516949 h 517893"/>
                <a:gd name="connsiteX7" fmla="*/ 148921 w 516628"/>
                <a:gd name="connsiteY7" fmla="*/ 485199 h 517893"/>
                <a:gd name="connsiteX8" fmla="*/ 1601 w 516628"/>
                <a:gd name="connsiteY8" fmla="*/ 282253 h 51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6628" h="517893">
                  <a:moveTo>
                    <a:pt x="1601" y="282253"/>
                  </a:moveTo>
                  <a:cubicBezTo>
                    <a:pt x="-3796" y="220912"/>
                    <a:pt x="3697" y="225802"/>
                    <a:pt x="35701" y="178431"/>
                  </a:cubicBezTo>
                  <a:cubicBezTo>
                    <a:pt x="77738" y="116201"/>
                    <a:pt x="155589" y="9584"/>
                    <a:pt x="236297" y="2536"/>
                  </a:cubicBezTo>
                  <a:cubicBezTo>
                    <a:pt x="340183" y="-6545"/>
                    <a:pt x="337897" y="8060"/>
                    <a:pt x="428321" y="57718"/>
                  </a:cubicBezTo>
                  <a:cubicBezTo>
                    <a:pt x="460071" y="74990"/>
                    <a:pt x="512649" y="199068"/>
                    <a:pt x="516015" y="237232"/>
                  </a:cubicBezTo>
                  <a:cubicBezTo>
                    <a:pt x="521920" y="304923"/>
                    <a:pt x="484265" y="366518"/>
                    <a:pt x="445276" y="416175"/>
                  </a:cubicBezTo>
                  <a:cubicBezTo>
                    <a:pt x="402731" y="470721"/>
                    <a:pt x="355677" y="510409"/>
                    <a:pt x="281319" y="516949"/>
                  </a:cubicBezTo>
                  <a:cubicBezTo>
                    <a:pt x="234884" y="521369"/>
                    <a:pt x="188301" y="510197"/>
                    <a:pt x="148921" y="485199"/>
                  </a:cubicBezTo>
                  <a:cubicBezTo>
                    <a:pt x="76468" y="445068"/>
                    <a:pt x="9094" y="370963"/>
                    <a:pt x="1601" y="282253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B7741292-E10A-42E4-98D0-517E7EFA54C4}"/>
                </a:ext>
              </a:extLst>
            </p:cNvPr>
            <p:cNvSpPr/>
            <p:nvPr/>
          </p:nvSpPr>
          <p:spPr>
            <a:xfrm>
              <a:off x="4815653" y="3410080"/>
              <a:ext cx="448712" cy="449779"/>
            </a:xfrm>
            <a:custGeom>
              <a:avLst/>
              <a:gdLst>
                <a:gd name="connsiteX0" fmla="*/ 1393 w 448712"/>
                <a:gd name="connsiteY0" fmla="*/ 245106 h 449779"/>
                <a:gd name="connsiteX1" fmla="*/ 30984 w 448712"/>
                <a:gd name="connsiteY1" fmla="*/ 155000 h 449779"/>
                <a:gd name="connsiteX2" fmla="*/ 205165 w 448712"/>
                <a:gd name="connsiteY2" fmla="*/ 2219 h 449779"/>
                <a:gd name="connsiteX3" fmla="*/ 371979 w 448712"/>
                <a:gd name="connsiteY3" fmla="*/ 50161 h 449779"/>
                <a:gd name="connsiteX4" fmla="*/ 448179 w 448712"/>
                <a:gd name="connsiteY4" fmla="*/ 206054 h 449779"/>
                <a:gd name="connsiteX5" fmla="*/ 386775 w 448712"/>
                <a:gd name="connsiteY5" fmla="*/ 361438 h 449779"/>
                <a:gd name="connsiteX6" fmla="*/ 244344 w 448712"/>
                <a:gd name="connsiteY6" fmla="*/ 448941 h 449779"/>
                <a:gd name="connsiteX7" fmla="*/ 129409 w 448712"/>
                <a:gd name="connsiteY7" fmla="*/ 421509 h 449779"/>
                <a:gd name="connsiteX8" fmla="*/ 1393 w 448712"/>
                <a:gd name="connsiteY8" fmla="*/ 245106 h 44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8712" h="449779">
                  <a:moveTo>
                    <a:pt x="1393" y="245106"/>
                  </a:moveTo>
                  <a:cubicBezTo>
                    <a:pt x="-3306" y="191830"/>
                    <a:pt x="3235" y="196085"/>
                    <a:pt x="30984" y="155000"/>
                  </a:cubicBezTo>
                  <a:cubicBezTo>
                    <a:pt x="67497" y="100898"/>
                    <a:pt x="135124" y="8315"/>
                    <a:pt x="205165" y="2219"/>
                  </a:cubicBezTo>
                  <a:cubicBezTo>
                    <a:pt x="295462" y="-5719"/>
                    <a:pt x="293112" y="7045"/>
                    <a:pt x="371979" y="50161"/>
                  </a:cubicBezTo>
                  <a:cubicBezTo>
                    <a:pt x="399284" y="65148"/>
                    <a:pt x="445195" y="172907"/>
                    <a:pt x="448179" y="206054"/>
                  </a:cubicBezTo>
                  <a:cubicBezTo>
                    <a:pt x="453323" y="264855"/>
                    <a:pt x="420366" y="318322"/>
                    <a:pt x="386775" y="361438"/>
                  </a:cubicBezTo>
                  <a:cubicBezTo>
                    <a:pt x="349881" y="408810"/>
                    <a:pt x="308924" y="443290"/>
                    <a:pt x="244344" y="448941"/>
                  </a:cubicBezTo>
                  <a:cubicBezTo>
                    <a:pt x="204049" y="452821"/>
                    <a:pt x="163609" y="443169"/>
                    <a:pt x="129409" y="421509"/>
                  </a:cubicBezTo>
                  <a:cubicBezTo>
                    <a:pt x="66417" y="386521"/>
                    <a:pt x="8124" y="322195"/>
                    <a:pt x="1393" y="245106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6830B8DA-51DF-42B9-8E9D-49B506FD58EF}"/>
                </a:ext>
              </a:extLst>
            </p:cNvPr>
            <p:cNvSpPr/>
            <p:nvPr/>
          </p:nvSpPr>
          <p:spPr>
            <a:xfrm>
              <a:off x="4146809" y="2633607"/>
              <a:ext cx="477265" cy="513882"/>
            </a:xfrm>
            <a:custGeom>
              <a:avLst/>
              <a:gdLst>
                <a:gd name="connsiteX0" fmla="*/ 411856 w 477265"/>
                <a:gd name="connsiteY0" fmla="*/ 52062 h 513882"/>
                <a:gd name="connsiteX1" fmla="*/ 461068 w 477265"/>
                <a:gd name="connsiteY1" fmla="*/ 149534 h 513882"/>
                <a:gd name="connsiteX2" fmla="*/ 443669 w 477265"/>
                <a:gd name="connsiteY2" fmla="*/ 415790 h 513882"/>
                <a:gd name="connsiteX3" fmla="*/ 268854 w 477265"/>
                <a:gd name="connsiteY3" fmla="*/ 512564 h 513882"/>
                <a:gd name="connsiteX4" fmla="*/ 79878 w 477265"/>
                <a:gd name="connsiteY4" fmla="*/ 447603 h 513882"/>
                <a:gd name="connsiteX5" fmla="*/ 3360 w 477265"/>
                <a:gd name="connsiteY5" fmla="*/ 271073 h 513882"/>
                <a:gd name="connsiteX6" fmla="*/ 47810 w 477265"/>
                <a:gd name="connsiteY6" fmla="*/ 83875 h 513882"/>
                <a:gd name="connsiteX7" fmla="*/ 163761 w 477265"/>
                <a:gd name="connsiteY7" fmla="*/ 12628 h 513882"/>
                <a:gd name="connsiteX8" fmla="*/ 411856 w 477265"/>
                <a:gd name="connsiteY8" fmla="*/ 52062 h 51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7265" h="513882">
                  <a:moveTo>
                    <a:pt x="411856" y="52062"/>
                  </a:moveTo>
                  <a:cubicBezTo>
                    <a:pt x="458973" y="91622"/>
                    <a:pt x="449956" y="93464"/>
                    <a:pt x="461068" y="149534"/>
                  </a:cubicBezTo>
                  <a:cubicBezTo>
                    <a:pt x="475356" y="223321"/>
                    <a:pt x="495739" y="353750"/>
                    <a:pt x="443669" y="415790"/>
                  </a:cubicBezTo>
                  <a:cubicBezTo>
                    <a:pt x="376613" y="495736"/>
                    <a:pt x="368041" y="483544"/>
                    <a:pt x="268854" y="512564"/>
                  </a:cubicBezTo>
                  <a:cubicBezTo>
                    <a:pt x="234373" y="522660"/>
                    <a:pt x="109215" y="472241"/>
                    <a:pt x="79878" y="447603"/>
                  </a:cubicBezTo>
                  <a:cubicBezTo>
                    <a:pt x="27871" y="403915"/>
                    <a:pt x="11107" y="333303"/>
                    <a:pt x="3360" y="271073"/>
                  </a:cubicBezTo>
                  <a:cubicBezTo>
                    <a:pt x="-5149" y="202366"/>
                    <a:pt x="58" y="141089"/>
                    <a:pt x="47810" y="83875"/>
                  </a:cubicBezTo>
                  <a:cubicBezTo>
                    <a:pt x="77477" y="47910"/>
                    <a:pt x="118272" y="22843"/>
                    <a:pt x="163761" y="12628"/>
                  </a:cubicBezTo>
                  <a:cubicBezTo>
                    <a:pt x="243708" y="-10105"/>
                    <a:pt x="343530" y="-5088"/>
                    <a:pt x="411856" y="52062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63655E0D-B432-4B2F-AD2F-D583F9B298AD}"/>
                </a:ext>
              </a:extLst>
            </p:cNvPr>
            <p:cNvSpPr/>
            <p:nvPr/>
          </p:nvSpPr>
          <p:spPr>
            <a:xfrm>
              <a:off x="4478993" y="3026984"/>
              <a:ext cx="516882" cy="517899"/>
            </a:xfrm>
            <a:custGeom>
              <a:avLst/>
              <a:gdLst>
                <a:gd name="connsiteX0" fmla="*/ 515282 w 516882"/>
                <a:gd name="connsiteY0" fmla="*/ 235646 h 517899"/>
                <a:gd name="connsiteX1" fmla="*/ 481182 w 516882"/>
                <a:gd name="connsiteY1" fmla="*/ 339469 h 517899"/>
                <a:gd name="connsiteX2" fmla="*/ 280332 w 516882"/>
                <a:gd name="connsiteY2" fmla="*/ 515363 h 517899"/>
                <a:gd name="connsiteX3" fmla="*/ 88308 w 516882"/>
                <a:gd name="connsiteY3" fmla="*/ 460182 h 517899"/>
                <a:gd name="connsiteX4" fmla="*/ 614 w 516882"/>
                <a:gd name="connsiteY4" fmla="*/ 280668 h 517899"/>
                <a:gd name="connsiteX5" fmla="*/ 71353 w 516882"/>
                <a:gd name="connsiteY5" fmla="*/ 101724 h 517899"/>
                <a:gd name="connsiteX6" fmla="*/ 235310 w 516882"/>
                <a:gd name="connsiteY6" fmla="*/ 950 h 517899"/>
                <a:gd name="connsiteX7" fmla="*/ 367644 w 516882"/>
                <a:gd name="connsiteY7" fmla="*/ 32700 h 517899"/>
                <a:gd name="connsiteX8" fmla="*/ 515282 w 516882"/>
                <a:gd name="connsiteY8" fmla="*/ 235646 h 517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6882" h="517899">
                  <a:moveTo>
                    <a:pt x="515282" y="235646"/>
                  </a:moveTo>
                  <a:cubicBezTo>
                    <a:pt x="520679" y="297050"/>
                    <a:pt x="513186" y="292097"/>
                    <a:pt x="481182" y="339469"/>
                  </a:cubicBezTo>
                  <a:cubicBezTo>
                    <a:pt x="439082" y="402016"/>
                    <a:pt x="361167" y="508315"/>
                    <a:pt x="280332" y="515363"/>
                  </a:cubicBezTo>
                  <a:cubicBezTo>
                    <a:pt x="176382" y="524444"/>
                    <a:pt x="179049" y="509839"/>
                    <a:pt x="88308" y="460182"/>
                  </a:cubicBezTo>
                  <a:cubicBezTo>
                    <a:pt x="56558" y="442974"/>
                    <a:pt x="3916" y="318831"/>
                    <a:pt x="614" y="280668"/>
                  </a:cubicBezTo>
                  <a:cubicBezTo>
                    <a:pt x="-5291" y="212977"/>
                    <a:pt x="32364" y="151381"/>
                    <a:pt x="71353" y="101724"/>
                  </a:cubicBezTo>
                  <a:cubicBezTo>
                    <a:pt x="113898" y="47178"/>
                    <a:pt x="160952" y="7490"/>
                    <a:pt x="235310" y="950"/>
                  </a:cubicBezTo>
                  <a:cubicBezTo>
                    <a:pt x="281726" y="-3484"/>
                    <a:pt x="328294" y="7689"/>
                    <a:pt x="367644" y="32700"/>
                  </a:cubicBezTo>
                  <a:cubicBezTo>
                    <a:pt x="440288" y="72832"/>
                    <a:pt x="507408" y="146873"/>
                    <a:pt x="515282" y="235646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0DAD647F-4FF4-4359-89DA-ED2133196780}"/>
                </a:ext>
              </a:extLst>
            </p:cNvPr>
            <p:cNvSpPr/>
            <p:nvPr/>
          </p:nvSpPr>
          <p:spPr>
            <a:xfrm>
              <a:off x="5021839" y="2934832"/>
              <a:ext cx="477265" cy="513886"/>
            </a:xfrm>
            <a:custGeom>
              <a:avLst/>
              <a:gdLst>
                <a:gd name="connsiteX0" fmla="*/ 411792 w 477265"/>
                <a:gd name="connsiteY0" fmla="*/ 52017 h 513886"/>
                <a:gd name="connsiteX1" fmla="*/ 461068 w 477265"/>
                <a:gd name="connsiteY1" fmla="*/ 149553 h 513886"/>
                <a:gd name="connsiteX2" fmla="*/ 443669 w 477265"/>
                <a:gd name="connsiteY2" fmla="*/ 415808 h 513886"/>
                <a:gd name="connsiteX3" fmla="*/ 268854 w 477265"/>
                <a:gd name="connsiteY3" fmla="*/ 512582 h 513886"/>
                <a:gd name="connsiteX4" fmla="*/ 79878 w 477265"/>
                <a:gd name="connsiteY4" fmla="*/ 447622 h 513886"/>
                <a:gd name="connsiteX5" fmla="*/ 3360 w 477265"/>
                <a:gd name="connsiteY5" fmla="*/ 271092 h 513886"/>
                <a:gd name="connsiteX6" fmla="*/ 47810 w 477265"/>
                <a:gd name="connsiteY6" fmla="*/ 83894 h 513886"/>
                <a:gd name="connsiteX7" fmla="*/ 163761 w 477265"/>
                <a:gd name="connsiteY7" fmla="*/ 12647 h 513886"/>
                <a:gd name="connsiteX8" fmla="*/ 411792 w 477265"/>
                <a:gd name="connsiteY8" fmla="*/ 52017 h 51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7265" h="513886">
                  <a:moveTo>
                    <a:pt x="411792" y="52017"/>
                  </a:moveTo>
                  <a:cubicBezTo>
                    <a:pt x="458973" y="91641"/>
                    <a:pt x="450210" y="93482"/>
                    <a:pt x="461068" y="149553"/>
                  </a:cubicBezTo>
                  <a:cubicBezTo>
                    <a:pt x="475356" y="223340"/>
                    <a:pt x="495739" y="353769"/>
                    <a:pt x="443669" y="415808"/>
                  </a:cubicBezTo>
                  <a:cubicBezTo>
                    <a:pt x="376613" y="495691"/>
                    <a:pt x="368041" y="483499"/>
                    <a:pt x="268854" y="512582"/>
                  </a:cubicBezTo>
                  <a:cubicBezTo>
                    <a:pt x="234373" y="522615"/>
                    <a:pt x="109215" y="472260"/>
                    <a:pt x="79878" y="447622"/>
                  </a:cubicBezTo>
                  <a:cubicBezTo>
                    <a:pt x="27808" y="403934"/>
                    <a:pt x="11107" y="333322"/>
                    <a:pt x="3360" y="271092"/>
                  </a:cubicBezTo>
                  <a:cubicBezTo>
                    <a:pt x="-5149" y="202385"/>
                    <a:pt x="58" y="141107"/>
                    <a:pt x="47810" y="83894"/>
                  </a:cubicBezTo>
                  <a:cubicBezTo>
                    <a:pt x="77458" y="47906"/>
                    <a:pt x="118261" y="22834"/>
                    <a:pt x="163761" y="12647"/>
                  </a:cubicBezTo>
                  <a:cubicBezTo>
                    <a:pt x="243708" y="-10086"/>
                    <a:pt x="343530" y="-5133"/>
                    <a:pt x="411792" y="52017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20C08613-AB00-462B-BE3D-728D97ED671A}"/>
                </a:ext>
              </a:extLst>
            </p:cNvPr>
            <p:cNvSpPr/>
            <p:nvPr/>
          </p:nvSpPr>
          <p:spPr>
            <a:xfrm>
              <a:off x="4822229" y="1530064"/>
              <a:ext cx="261834" cy="976893"/>
            </a:xfrm>
            <a:custGeom>
              <a:avLst/>
              <a:gdLst>
                <a:gd name="connsiteX0" fmla="*/ 86828 w 261834"/>
                <a:gd name="connsiteY0" fmla="*/ 937482 h 976893"/>
                <a:gd name="connsiteX1" fmla="*/ 86828 w 261834"/>
                <a:gd name="connsiteY1" fmla="*/ 449802 h 976893"/>
                <a:gd name="connsiteX2" fmla="*/ 261835 w 261834"/>
                <a:gd name="connsiteY2" fmla="*/ 55721 h 976893"/>
                <a:gd name="connsiteX3" fmla="*/ 199922 w 261834"/>
                <a:gd name="connsiteY3" fmla="*/ 19526 h 976893"/>
                <a:gd name="connsiteX4" fmla="*/ 20535 w 261834"/>
                <a:gd name="connsiteY4" fmla="*/ 464915 h 976893"/>
                <a:gd name="connsiteX5" fmla="*/ 596 w 261834"/>
                <a:gd name="connsiteY5" fmla="*/ 638143 h 976893"/>
                <a:gd name="connsiteX6" fmla="*/ 596 w 261834"/>
                <a:gd name="connsiteY6" fmla="*/ 707993 h 976893"/>
                <a:gd name="connsiteX7" fmla="*/ 43649 w 261834"/>
                <a:gd name="connsiteY7" fmla="*/ 966121 h 976893"/>
                <a:gd name="connsiteX8" fmla="*/ 57555 w 261834"/>
                <a:gd name="connsiteY8" fmla="*/ 976662 h 976893"/>
                <a:gd name="connsiteX9" fmla="*/ 86702 w 261834"/>
                <a:gd name="connsiteY9" fmla="*/ 966121 h 976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1834" h="976893">
                  <a:moveTo>
                    <a:pt x="86828" y="937482"/>
                  </a:moveTo>
                  <a:cubicBezTo>
                    <a:pt x="32981" y="801592"/>
                    <a:pt x="53618" y="588232"/>
                    <a:pt x="86828" y="449802"/>
                  </a:cubicBezTo>
                  <a:cubicBezTo>
                    <a:pt x="121119" y="306864"/>
                    <a:pt x="186397" y="181705"/>
                    <a:pt x="261835" y="55721"/>
                  </a:cubicBezTo>
                  <a:cubicBezTo>
                    <a:pt x="258977" y="4921"/>
                    <a:pt x="223735" y="-20098"/>
                    <a:pt x="199922" y="19526"/>
                  </a:cubicBezTo>
                  <a:cubicBezTo>
                    <a:pt x="119839" y="158990"/>
                    <a:pt x="59469" y="308878"/>
                    <a:pt x="20535" y="464915"/>
                  </a:cubicBezTo>
                  <a:cubicBezTo>
                    <a:pt x="10244" y="522180"/>
                    <a:pt x="3585" y="580038"/>
                    <a:pt x="596" y="638143"/>
                  </a:cubicBezTo>
                  <a:cubicBezTo>
                    <a:pt x="-166" y="660051"/>
                    <a:pt x="-230" y="683101"/>
                    <a:pt x="596" y="707993"/>
                  </a:cubicBezTo>
                  <a:cubicBezTo>
                    <a:pt x="3932" y="795514"/>
                    <a:pt x="18400" y="882254"/>
                    <a:pt x="43649" y="966121"/>
                  </a:cubicBezTo>
                  <a:cubicBezTo>
                    <a:pt x="46703" y="971340"/>
                    <a:pt x="51705" y="975131"/>
                    <a:pt x="57555" y="976662"/>
                  </a:cubicBezTo>
                  <a:cubicBezTo>
                    <a:pt x="63206" y="977868"/>
                    <a:pt x="70255" y="974376"/>
                    <a:pt x="86702" y="966121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DFA5F0C9-21F0-4B1C-9E9E-6CC1F458DE87}"/>
                </a:ext>
              </a:extLst>
            </p:cNvPr>
            <p:cNvSpPr/>
            <p:nvPr/>
          </p:nvSpPr>
          <p:spPr>
            <a:xfrm>
              <a:off x="4622228" y="1836420"/>
              <a:ext cx="200786" cy="400875"/>
            </a:xfrm>
            <a:custGeom>
              <a:avLst/>
              <a:gdLst>
                <a:gd name="connsiteX0" fmla="*/ 42989 w 200786"/>
                <a:gd name="connsiteY0" fmla="*/ 286829 h 400875"/>
                <a:gd name="connsiteX1" fmla="*/ 0 w 200786"/>
                <a:gd name="connsiteY1" fmla="*/ 229679 h 400875"/>
                <a:gd name="connsiteX2" fmla="*/ 0 w 200786"/>
                <a:gd name="connsiteY2" fmla="*/ 143446 h 400875"/>
                <a:gd name="connsiteX3" fmla="*/ 28639 w 200786"/>
                <a:gd name="connsiteY3" fmla="*/ 0 h 400875"/>
                <a:gd name="connsiteX4" fmla="*/ 85789 w 200786"/>
                <a:gd name="connsiteY4" fmla="*/ 71691 h 400875"/>
                <a:gd name="connsiteX5" fmla="*/ 143446 w 200786"/>
                <a:gd name="connsiteY5" fmla="*/ 157480 h 400875"/>
                <a:gd name="connsiteX6" fmla="*/ 157734 w 200786"/>
                <a:gd name="connsiteY6" fmla="*/ 214630 h 400875"/>
                <a:gd name="connsiteX7" fmla="*/ 172085 w 200786"/>
                <a:gd name="connsiteY7" fmla="*/ 271780 h 400875"/>
                <a:gd name="connsiteX8" fmla="*/ 200216 w 200786"/>
                <a:gd name="connsiteY8" fmla="*/ 349250 h 400875"/>
                <a:gd name="connsiteX9" fmla="*/ 200787 w 200786"/>
                <a:gd name="connsiteY9" fmla="*/ 400875 h 400875"/>
                <a:gd name="connsiteX10" fmla="*/ 86042 w 200786"/>
                <a:gd name="connsiteY10" fmla="*/ 343725 h 40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0786" h="400875">
                  <a:moveTo>
                    <a:pt x="42989" y="286829"/>
                  </a:moveTo>
                  <a:lnTo>
                    <a:pt x="0" y="229679"/>
                  </a:lnTo>
                  <a:lnTo>
                    <a:pt x="0" y="143446"/>
                  </a:lnTo>
                  <a:lnTo>
                    <a:pt x="28639" y="0"/>
                  </a:lnTo>
                  <a:lnTo>
                    <a:pt x="85789" y="71691"/>
                  </a:lnTo>
                  <a:lnTo>
                    <a:pt x="143446" y="157480"/>
                  </a:lnTo>
                  <a:cubicBezTo>
                    <a:pt x="143446" y="157480"/>
                    <a:pt x="157734" y="171831"/>
                    <a:pt x="157734" y="214630"/>
                  </a:cubicBezTo>
                  <a:cubicBezTo>
                    <a:pt x="157734" y="257429"/>
                    <a:pt x="172085" y="271780"/>
                    <a:pt x="172085" y="271780"/>
                  </a:cubicBezTo>
                  <a:lnTo>
                    <a:pt x="200216" y="349250"/>
                  </a:lnTo>
                  <a:lnTo>
                    <a:pt x="200787" y="400875"/>
                  </a:lnTo>
                  <a:lnTo>
                    <a:pt x="86042" y="343725"/>
                  </a:ln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B1526060-E7F4-4E2D-B40B-01F646607F97}"/>
                </a:ext>
              </a:extLst>
            </p:cNvPr>
            <p:cNvSpPr/>
            <p:nvPr/>
          </p:nvSpPr>
          <p:spPr>
            <a:xfrm>
              <a:off x="6555686" y="2222508"/>
              <a:ext cx="1324391" cy="1722372"/>
            </a:xfrm>
            <a:custGeom>
              <a:avLst/>
              <a:gdLst>
                <a:gd name="connsiteX0" fmla="*/ 675376 w 1324391"/>
                <a:gd name="connsiteY0" fmla="*/ 2722 h 1722372"/>
                <a:gd name="connsiteX1" fmla="*/ 444617 w 1324391"/>
                <a:gd name="connsiteY1" fmla="*/ 144708 h 1722372"/>
                <a:gd name="connsiteX2" fmla="*/ 240655 w 1324391"/>
                <a:gd name="connsiteY2" fmla="*/ 613719 h 1722372"/>
                <a:gd name="connsiteX3" fmla="*/ 1006 w 1324391"/>
                <a:gd name="connsiteY3" fmla="*/ 987226 h 1722372"/>
                <a:gd name="connsiteX4" fmla="*/ 301297 w 1324391"/>
                <a:gd name="connsiteY4" fmla="*/ 1654865 h 1722372"/>
                <a:gd name="connsiteX5" fmla="*/ 905055 w 1324391"/>
                <a:gd name="connsiteY5" fmla="*/ 1651817 h 1722372"/>
                <a:gd name="connsiteX6" fmla="*/ 1290373 w 1324391"/>
                <a:gd name="connsiteY6" fmla="*/ 1242370 h 1722372"/>
                <a:gd name="connsiteX7" fmla="*/ 1273355 w 1324391"/>
                <a:gd name="connsiteY7" fmla="*/ 834890 h 1722372"/>
                <a:gd name="connsiteX8" fmla="*/ 954077 w 1324391"/>
                <a:gd name="connsiteY8" fmla="*/ 378642 h 1722372"/>
                <a:gd name="connsiteX9" fmla="*/ 796661 w 1324391"/>
                <a:gd name="connsiteY9" fmla="*/ 92892 h 1722372"/>
                <a:gd name="connsiteX10" fmla="*/ 675376 w 1324391"/>
                <a:gd name="connsiteY10" fmla="*/ 2722 h 172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4391" h="1722372">
                  <a:moveTo>
                    <a:pt x="675376" y="2722"/>
                  </a:moveTo>
                  <a:cubicBezTo>
                    <a:pt x="675376" y="2722"/>
                    <a:pt x="519166" y="-31758"/>
                    <a:pt x="444617" y="144708"/>
                  </a:cubicBezTo>
                  <a:cubicBezTo>
                    <a:pt x="370068" y="321175"/>
                    <a:pt x="325681" y="507611"/>
                    <a:pt x="240655" y="613719"/>
                  </a:cubicBezTo>
                  <a:cubicBezTo>
                    <a:pt x="155628" y="719828"/>
                    <a:pt x="-14615" y="881626"/>
                    <a:pt x="1006" y="987226"/>
                  </a:cubicBezTo>
                  <a:cubicBezTo>
                    <a:pt x="16627" y="1092827"/>
                    <a:pt x="3800" y="1540692"/>
                    <a:pt x="301297" y="1654865"/>
                  </a:cubicBezTo>
                  <a:cubicBezTo>
                    <a:pt x="598795" y="1769039"/>
                    <a:pt x="799709" y="1717794"/>
                    <a:pt x="905055" y="1651817"/>
                  </a:cubicBezTo>
                  <a:cubicBezTo>
                    <a:pt x="1010402" y="1585841"/>
                    <a:pt x="1271069" y="1403342"/>
                    <a:pt x="1290373" y="1242370"/>
                  </a:cubicBezTo>
                  <a:cubicBezTo>
                    <a:pt x="1309677" y="1081397"/>
                    <a:pt x="1364478" y="965255"/>
                    <a:pt x="1273355" y="834890"/>
                  </a:cubicBezTo>
                  <a:cubicBezTo>
                    <a:pt x="1182233" y="704524"/>
                    <a:pt x="999924" y="494149"/>
                    <a:pt x="954077" y="378642"/>
                  </a:cubicBezTo>
                  <a:cubicBezTo>
                    <a:pt x="908230" y="263136"/>
                    <a:pt x="847207" y="142676"/>
                    <a:pt x="796661" y="92892"/>
                  </a:cubicBezTo>
                  <a:cubicBezTo>
                    <a:pt x="759783" y="58332"/>
                    <a:pt x="719094" y="28081"/>
                    <a:pt x="675376" y="2722"/>
                  </a:cubicBezTo>
                  <a:close/>
                </a:path>
              </a:pathLst>
            </a:custGeom>
            <a:solidFill>
              <a:srgbClr val="A8DB97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C506E637-E040-4AC6-B8BA-367C12316056}"/>
                </a:ext>
              </a:extLst>
            </p:cNvPr>
            <p:cNvSpPr/>
            <p:nvPr/>
          </p:nvSpPr>
          <p:spPr>
            <a:xfrm>
              <a:off x="7116190" y="1623885"/>
              <a:ext cx="633984" cy="747839"/>
            </a:xfrm>
            <a:custGeom>
              <a:avLst/>
              <a:gdLst>
                <a:gd name="connsiteX0" fmla="*/ 477393 w 633984"/>
                <a:gd name="connsiteY0" fmla="*/ 285877 h 747839"/>
                <a:gd name="connsiteX1" fmla="*/ 410210 w 633984"/>
                <a:gd name="connsiteY1" fmla="*/ 279210 h 747839"/>
                <a:gd name="connsiteX2" fmla="*/ 340868 w 633984"/>
                <a:gd name="connsiteY2" fmla="*/ 294957 h 747839"/>
                <a:gd name="connsiteX3" fmla="*/ 293878 w 633984"/>
                <a:gd name="connsiteY3" fmla="*/ 312928 h 747839"/>
                <a:gd name="connsiteX4" fmla="*/ 209931 w 633984"/>
                <a:gd name="connsiteY4" fmla="*/ 361125 h 747839"/>
                <a:gd name="connsiteX5" fmla="*/ 157290 w 633984"/>
                <a:gd name="connsiteY5" fmla="*/ 404368 h 747839"/>
                <a:gd name="connsiteX6" fmla="*/ 193929 w 633984"/>
                <a:gd name="connsiteY6" fmla="*/ 309118 h 747839"/>
                <a:gd name="connsiteX7" fmla="*/ 304864 w 633984"/>
                <a:gd name="connsiteY7" fmla="*/ 154940 h 747839"/>
                <a:gd name="connsiteX8" fmla="*/ 418719 w 633984"/>
                <a:gd name="connsiteY8" fmla="*/ 10985 h 747839"/>
                <a:gd name="connsiteX9" fmla="*/ 350901 w 633984"/>
                <a:gd name="connsiteY9" fmla="*/ 0 h 747839"/>
                <a:gd name="connsiteX10" fmla="*/ 318326 w 633984"/>
                <a:gd name="connsiteY10" fmla="*/ 34290 h 747839"/>
                <a:gd name="connsiteX11" fmla="*/ 193421 w 633984"/>
                <a:gd name="connsiteY11" fmla="*/ 208534 h 747839"/>
                <a:gd name="connsiteX12" fmla="*/ 108649 w 633984"/>
                <a:gd name="connsiteY12" fmla="*/ 364935 h 747839"/>
                <a:gd name="connsiteX13" fmla="*/ 67247 w 633984"/>
                <a:gd name="connsiteY13" fmla="*/ 460502 h 747839"/>
                <a:gd name="connsiteX14" fmla="*/ 37084 w 633984"/>
                <a:gd name="connsiteY14" fmla="*/ 565658 h 747839"/>
                <a:gd name="connsiteX15" fmla="*/ 39307 w 633984"/>
                <a:gd name="connsiteY15" fmla="*/ 595440 h 747839"/>
                <a:gd name="connsiteX16" fmla="*/ 0 w 633984"/>
                <a:gd name="connsiteY16" fmla="*/ 747840 h 747839"/>
                <a:gd name="connsiteX17" fmla="*/ 90424 w 633984"/>
                <a:gd name="connsiteY17" fmla="*/ 727266 h 747839"/>
                <a:gd name="connsiteX18" fmla="*/ 92011 w 633984"/>
                <a:gd name="connsiteY18" fmla="*/ 601409 h 747839"/>
                <a:gd name="connsiteX19" fmla="*/ 118364 w 633984"/>
                <a:gd name="connsiteY19" fmla="*/ 499237 h 747839"/>
                <a:gd name="connsiteX20" fmla="*/ 221234 w 633984"/>
                <a:gd name="connsiteY20" fmla="*/ 475361 h 747839"/>
                <a:gd name="connsiteX21" fmla="*/ 345504 w 633984"/>
                <a:gd name="connsiteY21" fmla="*/ 476377 h 747839"/>
                <a:gd name="connsiteX22" fmla="*/ 486474 w 633984"/>
                <a:gd name="connsiteY22" fmla="*/ 422466 h 747839"/>
                <a:gd name="connsiteX23" fmla="*/ 572580 w 633984"/>
                <a:gd name="connsiteY23" fmla="*/ 351854 h 747839"/>
                <a:gd name="connsiteX24" fmla="*/ 633984 w 633984"/>
                <a:gd name="connsiteY24" fmla="*/ 301435 h 747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33984" h="747839">
                  <a:moveTo>
                    <a:pt x="477393" y="285877"/>
                  </a:moveTo>
                  <a:lnTo>
                    <a:pt x="410210" y="279210"/>
                  </a:lnTo>
                  <a:lnTo>
                    <a:pt x="340868" y="294957"/>
                  </a:lnTo>
                  <a:lnTo>
                    <a:pt x="293878" y="312928"/>
                  </a:lnTo>
                  <a:lnTo>
                    <a:pt x="209931" y="361125"/>
                  </a:lnTo>
                  <a:lnTo>
                    <a:pt x="157290" y="404368"/>
                  </a:lnTo>
                  <a:cubicBezTo>
                    <a:pt x="170371" y="377698"/>
                    <a:pt x="176721" y="339027"/>
                    <a:pt x="193929" y="309118"/>
                  </a:cubicBezTo>
                  <a:cubicBezTo>
                    <a:pt x="217936" y="249533"/>
                    <a:pt x="255996" y="196637"/>
                    <a:pt x="304864" y="154940"/>
                  </a:cubicBezTo>
                  <a:lnTo>
                    <a:pt x="418719" y="10985"/>
                  </a:lnTo>
                  <a:lnTo>
                    <a:pt x="350901" y="0"/>
                  </a:lnTo>
                  <a:lnTo>
                    <a:pt x="318326" y="34290"/>
                  </a:lnTo>
                  <a:cubicBezTo>
                    <a:pt x="318326" y="34290"/>
                    <a:pt x="242126" y="157035"/>
                    <a:pt x="193421" y="208534"/>
                  </a:cubicBezTo>
                  <a:cubicBezTo>
                    <a:pt x="160549" y="258031"/>
                    <a:pt x="132178" y="310374"/>
                    <a:pt x="108649" y="364935"/>
                  </a:cubicBezTo>
                  <a:lnTo>
                    <a:pt x="67247" y="460502"/>
                  </a:lnTo>
                  <a:lnTo>
                    <a:pt x="37084" y="565658"/>
                  </a:lnTo>
                  <a:lnTo>
                    <a:pt x="39307" y="595440"/>
                  </a:lnTo>
                  <a:lnTo>
                    <a:pt x="0" y="747840"/>
                  </a:lnTo>
                  <a:cubicBezTo>
                    <a:pt x="28918" y="736418"/>
                    <a:pt x="59411" y="729480"/>
                    <a:pt x="90424" y="727266"/>
                  </a:cubicBezTo>
                  <a:cubicBezTo>
                    <a:pt x="88731" y="685315"/>
                    <a:pt x="89260" y="643303"/>
                    <a:pt x="92011" y="601409"/>
                  </a:cubicBezTo>
                  <a:cubicBezTo>
                    <a:pt x="98000" y="566691"/>
                    <a:pt x="106814" y="532520"/>
                    <a:pt x="118364" y="499237"/>
                  </a:cubicBezTo>
                  <a:lnTo>
                    <a:pt x="221234" y="475361"/>
                  </a:lnTo>
                  <a:cubicBezTo>
                    <a:pt x="262594" y="478334"/>
                    <a:pt x="304101" y="478673"/>
                    <a:pt x="345504" y="476377"/>
                  </a:cubicBezTo>
                  <a:cubicBezTo>
                    <a:pt x="396716" y="472405"/>
                    <a:pt x="445680" y="453679"/>
                    <a:pt x="486474" y="422466"/>
                  </a:cubicBezTo>
                  <a:lnTo>
                    <a:pt x="572580" y="351854"/>
                  </a:lnTo>
                  <a:lnTo>
                    <a:pt x="633984" y="301435"/>
                  </a:ln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3B1D7022-7FEE-498C-AC22-7930853E2F4F}"/>
                </a:ext>
              </a:extLst>
            </p:cNvPr>
            <p:cNvSpPr/>
            <p:nvPr/>
          </p:nvSpPr>
          <p:spPr>
            <a:xfrm>
              <a:off x="5645213" y="3671506"/>
              <a:ext cx="49402" cy="82296"/>
            </a:xfrm>
            <a:custGeom>
              <a:avLst/>
              <a:gdLst>
                <a:gd name="connsiteX0" fmla="*/ 49403 w 49402"/>
                <a:gd name="connsiteY0" fmla="*/ 41148 h 82296"/>
                <a:gd name="connsiteX1" fmla="*/ 24701 w 49402"/>
                <a:gd name="connsiteY1" fmla="*/ 82296 h 82296"/>
                <a:gd name="connsiteX2" fmla="*/ 0 w 49402"/>
                <a:gd name="connsiteY2" fmla="*/ 41148 h 82296"/>
                <a:gd name="connsiteX3" fmla="*/ 24701 w 49402"/>
                <a:gd name="connsiteY3" fmla="*/ 0 h 82296"/>
                <a:gd name="connsiteX4" fmla="*/ 49403 w 49402"/>
                <a:gd name="connsiteY4" fmla="*/ 41148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402" h="82296">
                  <a:moveTo>
                    <a:pt x="49403" y="41148"/>
                  </a:moveTo>
                  <a:cubicBezTo>
                    <a:pt x="49403" y="63873"/>
                    <a:pt x="38344" y="82296"/>
                    <a:pt x="24701" y="82296"/>
                  </a:cubicBezTo>
                  <a:cubicBezTo>
                    <a:pt x="11059" y="82296"/>
                    <a:pt x="0" y="63873"/>
                    <a:pt x="0" y="41148"/>
                  </a:cubicBezTo>
                  <a:cubicBezTo>
                    <a:pt x="0" y="18423"/>
                    <a:pt x="11059" y="0"/>
                    <a:pt x="24701" y="0"/>
                  </a:cubicBezTo>
                  <a:cubicBezTo>
                    <a:pt x="38344" y="0"/>
                    <a:pt x="49403" y="18423"/>
                    <a:pt x="49403" y="41148"/>
                  </a:cubicBezTo>
                  <a:close/>
                </a:path>
              </a:pathLst>
            </a:custGeom>
            <a:solidFill>
              <a:srgbClr val="FFFFFF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9F9D5D7A-628F-44F0-AB03-1B3121A2BFF5}"/>
                </a:ext>
              </a:extLst>
            </p:cNvPr>
            <p:cNvSpPr/>
            <p:nvPr/>
          </p:nvSpPr>
          <p:spPr>
            <a:xfrm>
              <a:off x="5941377" y="3967734"/>
              <a:ext cx="49402" cy="82296"/>
            </a:xfrm>
            <a:custGeom>
              <a:avLst/>
              <a:gdLst>
                <a:gd name="connsiteX0" fmla="*/ 49403 w 49402"/>
                <a:gd name="connsiteY0" fmla="*/ 41148 h 82296"/>
                <a:gd name="connsiteX1" fmla="*/ 24701 w 49402"/>
                <a:gd name="connsiteY1" fmla="*/ 82296 h 82296"/>
                <a:gd name="connsiteX2" fmla="*/ 0 w 49402"/>
                <a:gd name="connsiteY2" fmla="*/ 41148 h 82296"/>
                <a:gd name="connsiteX3" fmla="*/ 24701 w 49402"/>
                <a:gd name="connsiteY3" fmla="*/ 0 h 82296"/>
                <a:gd name="connsiteX4" fmla="*/ 49403 w 49402"/>
                <a:gd name="connsiteY4" fmla="*/ 41148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402" h="82296">
                  <a:moveTo>
                    <a:pt x="49403" y="41148"/>
                  </a:moveTo>
                  <a:cubicBezTo>
                    <a:pt x="49403" y="63873"/>
                    <a:pt x="38344" y="82296"/>
                    <a:pt x="24701" y="82296"/>
                  </a:cubicBezTo>
                  <a:cubicBezTo>
                    <a:pt x="11059" y="82296"/>
                    <a:pt x="0" y="63873"/>
                    <a:pt x="0" y="41148"/>
                  </a:cubicBezTo>
                  <a:cubicBezTo>
                    <a:pt x="0" y="18423"/>
                    <a:pt x="11059" y="0"/>
                    <a:pt x="24701" y="0"/>
                  </a:cubicBezTo>
                  <a:cubicBezTo>
                    <a:pt x="38344" y="0"/>
                    <a:pt x="49403" y="18423"/>
                    <a:pt x="49403" y="41148"/>
                  </a:cubicBezTo>
                  <a:close/>
                </a:path>
              </a:pathLst>
            </a:custGeom>
            <a:solidFill>
              <a:srgbClr val="FFFFFF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086EB7A1-90BE-4B44-9ADE-1FDDA5C6A17D}"/>
                </a:ext>
              </a:extLst>
            </p:cNvPr>
            <p:cNvSpPr/>
            <p:nvPr/>
          </p:nvSpPr>
          <p:spPr>
            <a:xfrm>
              <a:off x="5468964" y="1970382"/>
              <a:ext cx="1356059" cy="2305040"/>
            </a:xfrm>
            <a:custGeom>
              <a:avLst/>
              <a:gdLst>
                <a:gd name="connsiteX0" fmla="*/ 266799 w 1356059"/>
                <a:gd name="connsiteY0" fmla="*/ 129816 h 2305040"/>
                <a:gd name="connsiteX1" fmla="*/ 11783 w 1356059"/>
                <a:gd name="connsiteY1" fmla="*/ 1832759 h 2305040"/>
                <a:gd name="connsiteX2" fmla="*/ 785087 w 1356059"/>
                <a:gd name="connsiteY2" fmla="*/ 2277260 h 2305040"/>
                <a:gd name="connsiteX3" fmla="*/ 1352713 w 1356059"/>
                <a:gd name="connsiteY3" fmla="*/ 1594381 h 2305040"/>
                <a:gd name="connsiteX4" fmla="*/ 628813 w 1356059"/>
                <a:gd name="connsiteY4" fmla="*/ 130007 h 2305040"/>
                <a:gd name="connsiteX5" fmla="*/ 266799 w 1356059"/>
                <a:gd name="connsiteY5" fmla="*/ 129816 h 2305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6059" h="2305040">
                  <a:moveTo>
                    <a:pt x="266799" y="129816"/>
                  </a:moveTo>
                  <a:cubicBezTo>
                    <a:pt x="118718" y="1594190"/>
                    <a:pt x="-45811" y="1462555"/>
                    <a:pt x="11783" y="1832759"/>
                  </a:cubicBezTo>
                  <a:cubicBezTo>
                    <a:pt x="46010" y="2053105"/>
                    <a:pt x="381925" y="2406863"/>
                    <a:pt x="785087" y="2277260"/>
                  </a:cubicBezTo>
                  <a:cubicBezTo>
                    <a:pt x="1270481" y="2120923"/>
                    <a:pt x="1316201" y="1821964"/>
                    <a:pt x="1352713" y="1594381"/>
                  </a:cubicBezTo>
                  <a:cubicBezTo>
                    <a:pt x="1400529" y="1296502"/>
                    <a:pt x="924977" y="508531"/>
                    <a:pt x="628813" y="130007"/>
                  </a:cubicBezTo>
                  <a:cubicBezTo>
                    <a:pt x="478572" y="-62017"/>
                    <a:pt x="282230" y="-23536"/>
                    <a:pt x="266799" y="129816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731F260F-DFFD-4445-8CA3-5CF1E8C57021}"/>
                </a:ext>
              </a:extLst>
            </p:cNvPr>
            <p:cNvSpPr/>
            <p:nvPr/>
          </p:nvSpPr>
          <p:spPr>
            <a:xfrm>
              <a:off x="5760339" y="2996882"/>
              <a:ext cx="49402" cy="82296"/>
            </a:xfrm>
            <a:custGeom>
              <a:avLst/>
              <a:gdLst>
                <a:gd name="connsiteX0" fmla="*/ 49403 w 49402"/>
                <a:gd name="connsiteY0" fmla="*/ 41148 h 82296"/>
                <a:gd name="connsiteX1" fmla="*/ 24701 w 49402"/>
                <a:gd name="connsiteY1" fmla="*/ 82296 h 82296"/>
                <a:gd name="connsiteX2" fmla="*/ 0 w 49402"/>
                <a:gd name="connsiteY2" fmla="*/ 41148 h 82296"/>
                <a:gd name="connsiteX3" fmla="*/ 24701 w 49402"/>
                <a:gd name="connsiteY3" fmla="*/ 0 h 82296"/>
                <a:gd name="connsiteX4" fmla="*/ 49403 w 49402"/>
                <a:gd name="connsiteY4" fmla="*/ 41148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402" h="82296">
                  <a:moveTo>
                    <a:pt x="49403" y="41148"/>
                  </a:moveTo>
                  <a:cubicBezTo>
                    <a:pt x="49403" y="63873"/>
                    <a:pt x="38344" y="82296"/>
                    <a:pt x="24701" y="82296"/>
                  </a:cubicBezTo>
                  <a:cubicBezTo>
                    <a:pt x="11059" y="82296"/>
                    <a:pt x="0" y="63874"/>
                    <a:pt x="0" y="41148"/>
                  </a:cubicBezTo>
                  <a:cubicBezTo>
                    <a:pt x="0" y="18423"/>
                    <a:pt x="11059" y="0"/>
                    <a:pt x="24701" y="0"/>
                  </a:cubicBezTo>
                  <a:cubicBezTo>
                    <a:pt x="38344" y="0"/>
                    <a:pt x="49403" y="18422"/>
                    <a:pt x="49403" y="41148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510A6758-8826-47E8-870F-DFF494947D0A}"/>
                </a:ext>
              </a:extLst>
            </p:cNvPr>
            <p:cNvSpPr/>
            <p:nvPr/>
          </p:nvSpPr>
          <p:spPr>
            <a:xfrm>
              <a:off x="5678106" y="3342449"/>
              <a:ext cx="49402" cy="82296"/>
            </a:xfrm>
            <a:custGeom>
              <a:avLst/>
              <a:gdLst>
                <a:gd name="connsiteX0" fmla="*/ 49403 w 49402"/>
                <a:gd name="connsiteY0" fmla="*/ 41148 h 82296"/>
                <a:gd name="connsiteX1" fmla="*/ 24701 w 49402"/>
                <a:gd name="connsiteY1" fmla="*/ 82296 h 82296"/>
                <a:gd name="connsiteX2" fmla="*/ 0 w 49402"/>
                <a:gd name="connsiteY2" fmla="*/ 41148 h 82296"/>
                <a:gd name="connsiteX3" fmla="*/ 24701 w 49402"/>
                <a:gd name="connsiteY3" fmla="*/ 0 h 82296"/>
                <a:gd name="connsiteX4" fmla="*/ 49403 w 49402"/>
                <a:gd name="connsiteY4" fmla="*/ 41148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402" h="82296">
                  <a:moveTo>
                    <a:pt x="49403" y="41148"/>
                  </a:moveTo>
                  <a:cubicBezTo>
                    <a:pt x="49403" y="63873"/>
                    <a:pt x="38344" y="82296"/>
                    <a:pt x="24701" y="82296"/>
                  </a:cubicBezTo>
                  <a:cubicBezTo>
                    <a:pt x="11059" y="82296"/>
                    <a:pt x="0" y="63873"/>
                    <a:pt x="0" y="41148"/>
                  </a:cubicBezTo>
                  <a:cubicBezTo>
                    <a:pt x="0" y="18422"/>
                    <a:pt x="11059" y="0"/>
                    <a:pt x="24701" y="0"/>
                  </a:cubicBezTo>
                  <a:cubicBezTo>
                    <a:pt x="38344" y="0"/>
                    <a:pt x="49403" y="18422"/>
                    <a:pt x="49403" y="41148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875ED6C3-0FD7-499D-94FD-8943365515F0}"/>
                </a:ext>
              </a:extLst>
            </p:cNvPr>
            <p:cNvSpPr/>
            <p:nvPr/>
          </p:nvSpPr>
          <p:spPr>
            <a:xfrm>
              <a:off x="5826188" y="3753802"/>
              <a:ext cx="49402" cy="82296"/>
            </a:xfrm>
            <a:custGeom>
              <a:avLst/>
              <a:gdLst>
                <a:gd name="connsiteX0" fmla="*/ 49403 w 49402"/>
                <a:gd name="connsiteY0" fmla="*/ 41148 h 82296"/>
                <a:gd name="connsiteX1" fmla="*/ 24701 w 49402"/>
                <a:gd name="connsiteY1" fmla="*/ 82296 h 82296"/>
                <a:gd name="connsiteX2" fmla="*/ 0 w 49402"/>
                <a:gd name="connsiteY2" fmla="*/ 41148 h 82296"/>
                <a:gd name="connsiteX3" fmla="*/ 24701 w 49402"/>
                <a:gd name="connsiteY3" fmla="*/ 0 h 82296"/>
                <a:gd name="connsiteX4" fmla="*/ 49403 w 49402"/>
                <a:gd name="connsiteY4" fmla="*/ 41148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402" h="82296">
                  <a:moveTo>
                    <a:pt x="49403" y="41148"/>
                  </a:moveTo>
                  <a:cubicBezTo>
                    <a:pt x="49403" y="63873"/>
                    <a:pt x="38344" y="82296"/>
                    <a:pt x="24701" y="82296"/>
                  </a:cubicBezTo>
                  <a:cubicBezTo>
                    <a:pt x="11059" y="82296"/>
                    <a:pt x="0" y="63873"/>
                    <a:pt x="0" y="41148"/>
                  </a:cubicBezTo>
                  <a:cubicBezTo>
                    <a:pt x="0" y="18423"/>
                    <a:pt x="11059" y="0"/>
                    <a:pt x="24701" y="0"/>
                  </a:cubicBezTo>
                  <a:cubicBezTo>
                    <a:pt x="38344" y="0"/>
                    <a:pt x="49403" y="18423"/>
                    <a:pt x="49403" y="41148"/>
                  </a:cubicBezTo>
                  <a:close/>
                </a:path>
              </a:pathLst>
            </a:custGeom>
            <a:solidFill>
              <a:srgbClr val="FFFFFF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640D6CEF-A119-42C9-9641-C3E65719D078}"/>
                </a:ext>
              </a:extLst>
            </p:cNvPr>
            <p:cNvSpPr/>
            <p:nvPr/>
          </p:nvSpPr>
          <p:spPr>
            <a:xfrm>
              <a:off x="6023610" y="3671506"/>
              <a:ext cx="49402" cy="82296"/>
            </a:xfrm>
            <a:custGeom>
              <a:avLst/>
              <a:gdLst>
                <a:gd name="connsiteX0" fmla="*/ 49403 w 49402"/>
                <a:gd name="connsiteY0" fmla="*/ 41148 h 82296"/>
                <a:gd name="connsiteX1" fmla="*/ 24701 w 49402"/>
                <a:gd name="connsiteY1" fmla="*/ 82296 h 82296"/>
                <a:gd name="connsiteX2" fmla="*/ 0 w 49402"/>
                <a:gd name="connsiteY2" fmla="*/ 41148 h 82296"/>
                <a:gd name="connsiteX3" fmla="*/ 24701 w 49402"/>
                <a:gd name="connsiteY3" fmla="*/ 0 h 82296"/>
                <a:gd name="connsiteX4" fmla="*/ 49403 w 49402"/>
                <a:gd name="connsiteY4" fmla="*/ 41148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402" h="82296">
                  <a:moveTo>
                    <a:pt x="49403" y="41148"/>
                  </a:moveTo>
                  <a:cubicBezTo>
                    <a:pt x="49403" y="63873"/>
                    <a:pt x="38344" y="82296"/>
                    <a:pt x="24701" y="82296"/>
                  </a:cubicBezTo>
                  <a:cubicBezTo>
                    <a:pt x="11059" y="82296"/>
                    <a:pt x="0" y="63873"/>
                    <a:pt x="0" y="41148"/>
                  </a:cubicBezTo>
                  <a:cubicBezTo>
                    <a:pt x="0" y="18423"/>
                    <a:pt x="11059" y="0"/>
                    <a:pt x="24701" y="0"/>
                  </a:cubicBezTo>
                  <a:cubicBezTo>
                    <a:pt x="38344" y="0"/>
                    <a:pt x="49403" y="18423"/>
                    <a:pt x="49403" y="41148"/>
                  </a:cubicBezTo>
                  <a:close/>
                </a:path>
              </a:pathLst>
            </a:custGeom>
            <a:solidFill>
              <a:srgbClr val="FFFFFF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C1195D71-79D7-4D4A-B370-E64121B9E567}"/>
                </a:ext>
              </a:extLst>
            </p:cNvPr>
            <p:cNvSpPr/>
            <p:nvPr/>
          </p:nvSpPr>
          <p:spPr>
            <a:xfrm>
              <a:off x="5908484" y="3441191"/>
              <a:ext cx="49402" cy="82296"/>
            </a:xfrm>
            <a:custGeom>
              <a:avLst/>
              <a:gdLst>
                <a:gd name="connsiteX0" fmla="*/ 49403 w 49402"/>
                <a:gd name="connsiteY0" fmla="*/ 41148 h 82296"/>
                <a:gd name="connsiteX1" fmla="*/ 24701 w 49402"/>
                <a:gd name="connsiteY1" fmla="*/ 82296 h 82296"/>
                <a:gd name="connsiteX2" fmla="*/ 0 w 49402"/>
                <a:gd name="connsiteY2" fmla="*/ 41148 h 82296"/>
                <a:gd name="connsiteX3" fmla="*/ 24701 w 49402"/>
                <a:gd name="connsiteY3" fmla="*/ 0 h 82296"/>
                <a:gd name="connsiteX4" fmla="*/ 49403 w 49402"/>
                <a:gd name="connsiteY4" fmla="*/ 41148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402" h="82296">
                  <a:moveTo>
                    <a:pt x="49403" y="41148"/>
                  </a:moveTo>
                  <a:cubicBezTo>
                    <a:pt x="49403" y="63874"/>
                    <a:pt x="38344" y="82296"/>
                    <a:pt x="24701" y="82296"/>
                  </a:cubicBezTo>
                  <a:cubicBezTo>
                    <a:pt x="11059" y="82296"/>
                    <a:pt x="0" y="63874"/>
                    <a:pt x="0" y="41148"/>
                  </a:cubicBezTo>
                  <a:cubicBezTo>
                    <a:pt x="0" y="18423"/>
                    <a:pt x="11059" y="0"/>
                    <a:pt x="24701" y="0"/>
                  </a:cubicBezTo>
                  <a:cubicBezTo>
                    <a:pt x="38344" y="0"/>
                    <a:pt x="49403" y="18423"/>
                    <a:pt x="49403" y="41148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4B54A865-0A1A-409C-9863-E77CC90A3200}"/>
                </a:ext>
              </a:extLst>
            </p:cNvPr>
            <p:cNvSpPr/>
            <p:nvPr/>
          </p:nvSpPr>
          <p:spPr>
            <a:xfrm>
              <a:off x="5546470" y="1746250"/>
              <a:ext cx="685228" cy="630785"/>
            </a:xfrm>
            <a:custGeom>
              <a:avLst/>
              <a:gdLst>
                <a:gd name="connsiteX0" fmla="*/ 115189 w 685228"/>
                <a:gd name="connsiteY0" fmla="*/ 49530 h 630785"/>
                <a:gd name="connsiteX1" fmla="*/ 180975 w 685228"/>
                <a:gd name="connsiteY1" fmla="*/ 148273 h 630785"/>
                <a:gd name="connsiteX2" fmla="*/ 180975 w 685228"/>
                <a:gd name="connsiteY2" fmla="*/ 230505 h 630785"/>
                <a:gd name="connsiteX3" fmla="*/ 98743 w 685228"/>
                <a:gd name="connsiteY3" fmla="*/ 427990 h 630785"/>
                <a:gd name="connsiteX4" fmla="*/ 0 w 685228"/>
                <a:gd name="connsiteY4" fmla="*/ 510540 h 630785"/>
                <a:gd name="connsiteX5" fmla="*/ 98743 w 685228"/>
                <a:gd name="connsiteY5" fmla="*/ 559943 h 630785"/>
                <a:gd name="connsiteX6" fmla="*/ 180975 w 685228"/>
                <a:gd name="connsiteY6" fmla="*/ 526986 h 630785"/>
                <a:gd name="connsiteX7" fmla="*/ 273749 w 685228"/>
                <a:gd name="connsiteY7" fmla="*/ 624142 h 630785"/>
                <a:gd name="connsiteX8" fmla="*/ 307329 w 685228"/>
                <a:gd name="connsiteY8" fmla="*/ 623512 h 630785"/>
                <a:gd name="connsiteX9" fmla="*/ 313944 w 685228"/>
                <a:gd name="connsiteY9" fmla="*/ 608203 h 630785"/>
                <a:gd name="connsiteX10" fmla="*/ 295466 w 685228"/>
                <a:gd name="connsiteY10" fmla="*/ 362839 h 630785"/>
                <a:gd name="connsiteX11" fmla="*/ 366649 w 685228"/>
                <a:gd name="connsiteY11" fmla="*/ 453136 h 630785"/>
                <a:gd name="connsiteX12" fmla="*/ 375767 w 685228"/>
                <a:gd name="connsiteY12" fmla="*/ 457590 h 630785"/>
                <a:gd name="connsiteX13" fmla="*/ 375793 w 685228"/>
                <a:gd name="connsiteY13" fmla="*/ 457581 h 630785"/>
                <a:gd name="connsiteX14" fmla="*/ 380429 w 685228"/>
                <a:gd name="connsiteY14" fmla="*/ 452438 h 630785"/>
                <a:gd name="connsiteX15" fmla="*/ 390208 w 685228"/>
                <a:gd name="connsiteY15" fmla="*/ 307023 h 630785"/>
                <a:gd name="connsiteX16" fmla="*/ 512382 w 685228"/>
                <a:gd name="connsiteY16" fmla="*/ 434594 h 630785"/>
                <a:gd name="connsiteX17" fmla="*/ 532067 w 685228"/>
                <a:gd name="connsiteY17" fmla="*/ 439484 h 630785"/>
                <a:gd name="connsiteX18" fmla="*/ 536639 w 685228"/>
                <a:gd name="connsiteY18" fmla="*/ 435039 h 630785"/>
                <a:gd name="connsiteX19" fmla="*/ 685229 w 685228"/>
                <a:gd name="connsiteY19" fmla="*/ 318135 h 630785"/>
                <a:gd name="connsiteX20" fmla="*/ 493713 w 685228"/>
                <a:gd name="connsiteY20" fmla="*/ 214439 h 630785"/>
                <a:gd name="connsiteX21" fmla="*/ 337566 w 685228"/>
                <a:gd name="connsiteY21" fmla="*/ 139636 h 630785"/>
                <a:gd name="connsiteX22" fmla="*/ 334074 w 685228"/>
                <a:gd name="connsiteY22" fmla="*/ 130238 h 630785"/>
                <a:gd name="connsiteX23" fmla="*/ 338773 w 685228"/>
                <a:gd name="connsiteY23" fmla="*/ 118110 h 630785"/>
                <a:gd name="connsiteX24" fmla="*/ 395923 w 685228"/>
                <a:gd name="connsiteY24" fmla="*/ 29210 h 630785"/>
                <a:gd name="connsiteX25" fmla="*/ 379730 w 685228"/>
                <a:gd name="connsiteY25" fmla="*/ 1461 h 630785"/>
                <a:gd name="connsiteX26" fmla="*/ 279654 w 685228"/>
                <a:gd name="connsiteY26" fmla="*/ 0 h 630785"/>
                <a:gd name="connsiteX27" fmla="*/ 180975 w 685228"/>
                <a:gd name="connsiteY27" fmla="*/ 16446 h 630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85228" h="630785">
                  <a:moveTo>
                    <a:pt x="115189" y="49530"/>
                  </a:moveTo>
                  <a:cubicBezTo>
                    <a:pt x="131636" y="82423"/>
                    <a:pt x="172911" y="106998"/>
                    <a:pt x="180975" y="148273"/>
                  </a:cubicBezTo>
                  <a:cubicBezTo>
                    <a:pt x="186817" y="177864"/>
                    <a:pt x="195263" y="203898"/>
                    <a:pt x="180975" y="230505"/>
                  </a:cubicBezTo>
                  <a:cubicBezTo>
                    <a:pt x="137096" y="312357"/>
                    <a:pt x="148082" y="329248"/>
                    <a:pt x="98743" y="427990"/>
                  </a:cubicBezTo>
                  <a:cubicBezTo>
                    <a:pt x="82677" y="459740"/>
                    <a:pt x="34925" y="481013"/>
                    <a:pt x="0" y="510540"/>
                  </a:cubicBezTo>
                  <a:cubicBezTo>
                    <a:pt x="32893" y="543433"/>
                    <a:pt x="57150" y="559816"/>
                    <a:pt x="98743" y="559943"/>
                  </a:cubicBezTo>
                  <a:cubicBezTo>
                    <a:pt x="131445" y="559943"/>
                    <a:pt x="151702" y="512382"/>
                    <a:pt x="180975" y="526986"/>
                  </a:cubicBezTo>
                  <a:cubicBezTo>
                    <a:pt x="225425" y="549148"/>
                    <a:pt x="238570" y="589661"/>
                    <a:pt x="273749" y="624142"/>
                  </a:cubicBezTo>
                  <a:cubicBezTo>
                    <a:pt x="283196" y="633241"/>
                    <a:pt x="298230" y="632958"/>
                    <a:pt x="307329" y="623512"/>
                  </a:cubicBezTo>
                  <a:cubicBezTo>
                    <a:pt x="311312" y="619376"/>
                    <a:pt x="313662" y="613938"/>
                    <a:pt x="313944" y="608203"/>
                  </a:cubicBezTo>
                  <a:cubicBezTo>
                    <a:pt x="318452" y="542925"/>
                    <a:pt x="301244" y="427927"/>
                    <a:pt x="295466" y="362839"/>
                  </a:cubicBezTo>
                  <a:cubicBezTo>
                    <a:pt x="328135" y="384664"/>
                    <a:pt x="353054" y="416274"/>
                    <a:pt x="366649" y="453136"/>
                  </a:cubicBezTo>
                  <a:cubicBezTo>
                    <a:pt x="367937" y="456884"/>
                    <a:pt x="372019" y="458878"/>
                    <a:pt x="375767" y="457590"/>
                  </a:cubicBezTo>
                  <a:cubicBezTo>
                    <a:pt x="375776" y="457587"/>
                    <a:pt x="375784" y="457584"/>
                    <a:pt x="375793" y="457581"/>
                  </a:cubicBezTo>
                  <a:cubicBezTo>
                    <a:pt x="378104" y="456755"/>
                    <a:pt x="379846" y="454822"/>
                    <a:pt x="380429" y="452438"/>
                  </a:cubicBezTo>
                  <a:cubicBezTo>
                    <a:pt x="392111" y="404902"/>
                    <a:pt x="395420" y="355694"/>
                    <a:pt x="390208" y="307023"/>
                  </a:cubicBezTo>
                  <a:cubicBezTo>
                    <a:pt x="440058" y="339758"/>
                    <a:pt x="481831" y="383376"/>
                    <a:pt x="512382" y="434594"/>
                  </a:cubicBezTo>
                  <a:cubicBezTo>
                    <a:pt x="516470" y="441376"/>
                    <a:pt x="525280" y="443564"/>
                    <a:pt x="532067" y="439484"/>
                  </a:cubicBezTo>
                  <a:cubicBezTo>
                    <a:pt x="533901" y="438359"/>
                    <a:pt x="535462" y="436840"/>
                    <a:pt x="536639" y="435039"/>
                  </a:cubicBezTo>
                  <a:cubicBezTo>
                    <a:pt x="573278" y="380048"/>
                    <a:pt x="621094" y="328676"/>
                    <a:pt x="685229" y="318135"/>
                  </a:cubicBezTo>
                  <a:cubicBezTo>
                    <a:pt x="619189" y="305435"/>
                    <a:pt x="555498" y="240983"/>
                    <a:pt x="493713" y="214439"/>
                  </a:cubicBezTo>
                  <a:cubicBezTo>
                    <a:pt x="431927" y="187896"/>
                    <a:pt x="371412" y="197802"/>
                    <a:pt x="337566" y="139636"/>
                  </a:cubicBezTo>
                  <a:cubicBezTo>
                    <a:pt x="335656" y="136834"/>
                    <a:pt x="334458" y="133608"/>
                    <a:pt x="334074" y="130238"/>
                  </a:cubicBezTo>
                  <a:cubicBezTo>
                    <a:pt x="334368" y="125811"/>
                    <a:pt x="336007" y="121580"/>
                    <a:pt x="338773" y="118110"/>
                  </a:cubicBezTo>
                  <a:lnTo>
                    <a:pt x="395923" y="29210"/>
                  </a:lnTo>
                  <a:cubicBezTo>
                    <a:pt x="394970" y="16510"/>
                    <a:pt x="394970" y="16510"/>
                    <a:pt x="379730" y="1461"/>
                  </a:cubicBezTo>
                  <a:cubicBezTo>
                    <a:pt x="346901" y="14605"/>
                    <a:pt x="312674" y="0"/>
                    <a:pt x="279654" y="0"/>
                  </a:cubicBezTo>
                  <a:cubicBezTo>
                    <a:pt x="247269" y="14224"/>
                    <a:pt x="214249" y="28511"/>
                    <a:pt x="180975" y="16446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2420D699-BAEE-4B74-925F-4F9D59282307}"/>
                </a:ext>
              </a:extLst>
            </p:cNvPr>
            <p:cNvSpPr/>
            <p:nvPr/>
          </p:nvSpPr>
          <p:spPr>
            <a:xfrm>
              <a:off x="4438650" y="3302253"/>
              <a:ext cx="3416300" cy="1492250"/>
            </a:xfrm>
            <a:custGeom>
              <a:avLst/>
              <a:gdLst>
                <a:gd name="connsiteX0" fmla="*/ 0 w 3416300"/>
                <a:gd name="connsiteY0" fmla="*/ 292100 h 1492250"/>
                <a:gd name="connsiteX1" fmla="*/ 63500 w 3416300"/>
                <a:gd name="connsiteY1" fmla="*/ 590550 h 1492250"/>
                <a:gd name="connsiteX2" fmla="*/ 203200 w 3416300"/>
                <a:gd name="connsiteY2" fmla="*/ 819150 h 1492250"/>
                <a:gd name="connsiteX3" fmla="*/ 438150 w 3416300"/>
                <a:gd name="connsiteY3" fmla="*/ 996950 h 1492250"/>
                <a:gd name="connsiteX4" fmla="*/ 692150 w 3416300"/>
                <a:gd name="connsiteY4" fmla="*/ 1162050 h 1492250"/>
                <a:gd name="connsiteX5" fmla="*/ 1289050 w 3416300"/>
                <a:gd name="connsiteY5" fmla="*/ 1358900 h 1492250"/>
                <a:gd name="connsiteX6" fmla="*/ 2019300 w 3416300"/>
                <a:gd name="connsiteY6" fmla="*/ 1492250 h 1492250"/>
                <a:gd name="connsiteX7" fmla="*/ 2565400 w 3416300"/>
                <a:gd name="connsiteY7" fmla="*/ 1358900 h 1492250"/>
                <a:gd name="connsiteX8" fmla="*/ 2901950 w 3416300"/>
                <a:gd name="connsiteY8" fmla="*/ 1162050 h 1492250"/>
                <a:gd name="connsiteX9" fmla="*/ 3213100 w 3416300"/>
                <a:gd name="connsiteY9" fmla="*/ 927100 h 1492250"/>
                <a:gd name="connsiteX10" fmla="*/ 3416300 w 3416300"/>
                <a:gd name="connsiteY10" fmla="*/ 425450 h 1492250"/>
                <a:gd name="connsiteX11" fmla="*/ 3416300 w 3416300"/>
                <a:gd name="connsiteY11" fmla="*/ 57150 h 1492250"/>
                <a:gd name="connsiteX12" fmla="*/ 2495550 w 3416300"/>
                <a:gd name="connsiteY12" fmla="*/ 355600 h 1492250"/>
                <a:gd name="connsiteX13" fmla="*/ 1708150 w 3416300"/>
                <a:gd name="connsiteY13" fmla="*/ 355600 h 1492250"/>
                <a:gd name="connsiteX14" fmla="*/ 990600 w 3416300"/>
                <a:gd name="connsiteY14" fmla="*/ 292100 h 1492250"/>
                <a:gd name="connsiteX15" fmla="*/ 0 w 3416300"/>
                <a:gd name="connsiteY15" fmla="*/ 0 h 1492250"/>
                <a:gd name="connsiteX16" fmla="*/ 0 w 3416300"/>
                <a:gd name="connsiteY16" fmla="*/ 292100 h 149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16300" h="1492250">
                  <a:moveTo>
                    <a:pt x="0" y="292100"/>
                  </a:moveTo>
                  <a:lnTo>
                    <a:pt x="63500" y="590550"/>
                  </a:lnTo>
                  <a:lnTo>
                    <a:pt x="203200" y="819150"/>
                  </a:lnTo>
                  <a:lnTo>
                    <a:pt x="438150" y="996950"/>
                  </a:lnTo>
                  <a:lnTo>
                    <a:pt x="692150" y="1162050"/>
                  </a:lnTo>
                  <a:lnTo>
                    <a:pt x="1289050" y="1358900"/>
                  </a:lnTo>
                  <a:lnTo>
                    <a:pt x="2019300" y="1492250"/>
                  </a:lnTo>
                  <a:lnTo>
                    <a:pt x="2565400" y="1358900"/>
                  </a:lnTo>
                  <a:lnTo>
                    <a:pt x="2901950" y="1162050"/>
                  </a:lnTo>
                  <a:lnTo>
                    <a:pt x="3213100" y="927100"/>
                  </a:lnTo>
                  <a:lnTo>
                    <a:pt x="3416300" y="425450"/>
                  </a:lnTo>
                  <a:lnTo>
                    <a:pt x="3416300" y="57150"/>
                  </a:lnTo>
                  <a:lnTo>
                    <a:pt x="2495550" y="355600"/>
                  </a:lnTo>
                  <a:lnTo>
                    <a:pt x="1708150" y="355600"/>
                  </a:lnTo>
                  <a:lnTo>
                    <a:pt x="990600" y="292100"/>
                  </a:lnTo>
                  <a:lnTo>
                    <a:pt x="0" y="0"/>
                  </a:lnTo>
                  <a:lnTo>
                    <a:pt x="0" y="292100"/>
                  </a:ln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686464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0DDC17F-296E-44A8-98D1-247B936F165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E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41497A48-DC23-4712-A0F1-9908ED4B7D45}"/>
              </a:ext>
            </a:extLst>
          </p:cNvPr>
          <p:cNvSpPr/>
          <p:nvPr/>
        </p:nvSpPr>
        <p:spPr>
          <a:xfrm>
            <a:off x="3911568" y="-29032"/>
            <a:ext cx="2271436" cy="1849472"/>
          </a:xfrm>
          <a:custGeom>
            <a:avLst/>
            <a:gdLst>
              <a:gd name="connsiteX0" fmla="*/ 1880663 w 2555708"/>
              <a:gd name="connsiteY0" fmla="*/ 129794 h 2091883"/>
              <a:gd name="connsiteX1" fmla="*/ 2553763 w 2555708"/>
              <a:gd name="connsiteY1" fmla="*/ 891794 h 2091883"/>
              <a:gd name="connsiteX2" fmla="*/ 1664763 w 2555708"/>
              <a:gd name="connsiteY2" fmla="*/ 1336294 h 2091883"/>
              <a:gd name="connsiteX3" fmla="*/ 978963 w 2555708"/>
              <a:gd name="connsiteY3" fmla="*/ 1564894 h 2091883"/>
              <a:gd name="connsiteX4" fmla="*/ 636063 w 2555708"/>
              <a:gd name="connsiteY4" fmla="*/ 2085594 h 2091883"/>
              <a:gd name="connsiteX5" fmla="*/ 13763 w 2555708"/>
              <a:gd name="connsiteY5" fmla="*/ 1780794 h 2091883"/>
              <a:gd name="connsiteX6" fmla="*/ 267763 w 2555708"/>
              <a:gd name="connsiteY6" fmla="*/ 764794 h 2091883"/>
              <a:gd name="connsiteX7" fmla="*/ 978963 w 2555708"/>
              <a:gd name="connsiteY7" fmla="*/ 536194 h 2091883"/>
              <a:gd name="connsiteX8" fmla="*/ 1131363 w 2555708"/>
              <a:gd name="connsiteY8" fmla="*/ 40894 h 2091883"/>
              <a:gd name="connsiteX9" fmla="*/ 1880663 w 2555708"/>
              <a:gd name="connsiteY9" fmla="*/ 129794 h 2091883"/>
              <a:gd name="connsiteX0" fmla="*/ 1880663 w 2555708"/>
              <a:gd name="connsiteY0" fmla="*/ 129794 h 2090752"/>
              <a:gd name="connsiteX1" fmla="*/ 2553763 w 2555708"/>
              <a:gd name="connsiteY1" fmla="*/ 891794 h 2090752"/>
              <a:gd name="connsiteX2" fmla="*/ 1664763 w 2555708"/>
              <a:gd name="connsiteY2" fmla="*/ 1336294 h 2090752"/>
              <a:gd name="connsiteX3" fmla="*/ 1055163 w 2555708"/>
              <a:gd name="connsiteY3" fmla="*/ 1590294 h 2090752"/>
              <a:gd name="connsiteX4" fmla="*/ 636063 w 2555708"/>
              <a:gd name="connsiteY4" fmla="*/ 2085594 h 2090752"/>
              <a:gd name="connsiteX5" fmla="*/ 13763 w 2555708"/>
              <a:gd name="connsiteY5" fmla="*/ 1780794 h 2090752"/>
              <a:gd name="connsiteX6" fmla="*/ 267763 w 2555708"/>
              <a:gd name="connsiteY6" fmla="*/ 764794 h 2090752"/>
              <a:gd name="connsiteX7" fmla="*/ 978963 w 2555708"/>
              <a:gd name="connsiteY7" fmla="*/ 536194 h 2090752"/>
              <a:gd name="connsiteX8" fmla="*/ 1131363 w 2555708"/>
              <a:gd name="connsiteY8" fmla="*/ 40894 h 2090752"/>
              <a:gd name="connsiteX9" fmla="*/ 1880663 w 2555708"/>
              <a:gd name="connsiteY9" fmla="*/ 129794 h 2090752"/>
              <a:gd name="connsiteX0" fmla="*/ 1880663 w 2479791"/>
              <a:gd name="connsiteY0" fmla="*/ 137521 h 2098479"/>
              <a:gd name="connsiteX1" fmla="*/ 2477563 w 2479791"/>
              <a:gd name="connsiteY1" fmla="*/ 1064621 h 2098479"/>
              <a:gd name="connsiteX2" fmla="*/ 1664763 w 2479791"/>
              <a:gd name="connsiteY2" fmla="*/ 1344021 h 2098479"/>
              <a:gd name="connsiteX3" fmla="*/ 1055163 w 2479791"/>
              <a:gd name="connsiteY3" fmla="*/ 1598021 h 2098479"/>
              <a:gd name="connsiteX4" fmla="*/ 636063 w 2479791"/>
              <a:gd name="connsiteY4" fmla="*/ 2093321 h 2098479"/>
              <a:gd name="connsiteX5" fmla="*/ 13763 w 2479791"/>
              <a:gd name="connsiteY5" fmla="*/ 1788521 h 2098479"/>
              <a:gd name="connsiteX6" fmla="*/ 267763 w 2479791"/>
              <a:gd name="connsiteY6" fmla="*/ 772521 h 2098479"/>
              <a:gd name="connsiteX7" fmla="*/ 978963 w 2479791"/>
              <a:gd name="connsiteY7" fmla="*/ 543921 h 2098479"/>
              <a:gd name="connsiteX8" fmla="*/ 1131363 w 2479791"/>
              <a:gd name="connsiteY8" fmla="*/ 48621 h 2098479"/>
              <a:gd name="connsiteX9" fmla="*/ 1880663 w 2479791"/>
              <a:gd name="connsiteY9" fmla="*/ 137521 h 2098479"/>
              <a:gd name="connsiteX0" fmla="*/ 2147363 w 2496627"/>
              <a:gd name="connsiteY0" fmla="*/ 238899 h 2060157"/>
              <a:gd name="connsiteX1" fmla="*/ 2477563 w 2496627"/>
              <a:gd name="connsiteY1" fmla="*/ 1026299 h 2060157"/>
              <a:gd name="connsiteX2" fmla="*/ 1664763 w 2496627"/>
              <a:gd name="connsiteY2" fmla="*/ 1305699 h 2060157"/>
              <a:gd name="connsiteX3" fmla="*/ 1055163 w 2496627"/>
              <a:gd name="connsiteY3" fmla="*/ 1559699 h 2060157"/>
              <a:gd name="connsiteX4" fmla="*/ 636063 w 2496627"/>
              <a:gd name="connsiteY4" fmla="*/ 2054999 h 2060157"/>
              <a:gd name="connsiteX5" fmla="*/ 13763 w 2496627"/>
              <a:gd name="connsiteY5" fmla="*/ 1750199 h 2060157"/>
              <a:gd name="connsiteX6" fmla="*/ 267763 w 2496627"/>
              <a:gd name="connsiteY6" fmla="*/ 734199 h 2060157"/>
              <a:gd name="connsiteX7" fmla="*/ 978963 w 2496627"/>
              <a:gd name="connsiteY7" fmla="*/ 505599 h 2060157"/>
              <a:gd name="connsiteX8" fmla="*/ 1131363 w 2496627"/>
              <a:gd name="connsiteY8" fmla="*/ 10299 h 2060157"/>
              <a:gd name="connsiteX9" fmla="*/ 2147363 w 2496627"/>
              <a:gd name="connsiteY9" fmla="*/ 238899 h 2060157"/>
              <a:gd name="connsiteX0" fmla="*/ 2147363 w 2496627"/>
              <a:gd name="connsiteY0" fmla="*/ 238899 h 2060157"/>
              <a:gd name="connsiteX1" fmla="*/ 2477563 w 2496627"/>
              <a:gd name="connsiteY1" fmla="*/ 1026299 h 2060157"/>
              <a:gd name="connsiteX2" fmla="*/ 1664763 w 2496627"/>
              <a:gd name="connsiteY2" fmla="*/ 1305699 h 2060157"/>
              <a:gd name="connsiteX3" fmla="*/ 1055163 w 2496627"/>
              <a:gd name="connsiteY3" fmla="*/ 1559699 h 2060157"/>
              <a:gd name="connsiteX4" fmla="*/ 636063 w 2496627"/>
              <a:gd name="connsiteY4" fmla="*/ 2054999 h 2060157"/>
              <a:gd name="connsiteX5" fmla="*/ 13763 w 2496627"/>
              <a:gd name="connsiteY5" fmla="*/ 1750199 h 2060157"/>
              <a:gd name="connsiteX6" fmla="*/ 267763 w 2496627"/>
              <a:gd name="connsiteY6" fmla="*/ 734199 h 2060157"/>
              <a:gd name="connsiteX7" fmla="*/ 978963 w 2496627"/>
              <a:gd name="connsiteY7" fmla="*/ 505599 h 2060157"/>
              <a:gd name="connsiteX8" fmla="*/ 1131363 w 2496627"/>
              <a:gd name="connsiteY8" fmla="*/ 10299 h 2060157"/>
              <a:gd name="connsiteX9" fmla="*/ 2147363 w 2496627"/>
              <a:gd name="connsiteY9" fmla="*/ 238899 h 2060157"/>
              <a:gd name="connsiteX0" fmla="*/ 2191001 w 2540265"/>
              <a:gd name="connsiteY0" fmla="*/ 238899 h 2075984"/>
              <a:gd name="connsiteX1" fmla="*/ 2521201 w 2540265"/>
              <a:gd name="connsiteY1" fmla="*/ 1026299 h 2075984"/>
              <a:gd name="connsiteX2" fmla="*/ 1708401 w 2540265"/>
              <a:gd name="connsiteY2" fmla="*/ 1305699 h 2075984"/>
              <a:gd name="connsiteX3" fmla="*/ 1098801 w 2540265"/>
              <a:gd name="connsiteY3" fmla="*/ 1559699 h 2075984"/>
              <a:gd name="connsiteX4" fmla="*/ 679701 w 2540265"/>
              <a:gd name="connsiteY4" fmla="*/ 2054999 h 2075984"/>
              <a:gd name="connsiteX5" fmla="*/ 57401 w 2540265"/>
              <a:gd name="connsiteY5" fmla="*/ 1750199 h 2075984"/>
              <a:gd name="connsiteX6" fmla="*/ 311401 w 2540265"/>
              <a:gd name="connsiteY6" fmla="*/ 734199 h 2075984"/>
              <a:gd name="connsiteX7" fmla="*/ 1022601 w 2540265"/>
              <a:gd name="connsiteY7" fmla="*/ 505599 h 2075984"/>
              <a:gd name="connsiteX8" fmla="*/ 1175001 w 2540265"/>
              <a:gd name="connsiteY8" fmla="*/ 10299 h 2075984"/>
              <a:gd name="connsiteX9" fmla="*/ 2191001 w 2540265"/>
              <a:gd name="connsiteY9" fmla="*/ 238899 h 2075984"/>
              <a:gd name="connsiteX0" fmla="*/ 2202280 w 2551544"/>
              <a:gd name="connsiteY0" fmla="*/ 238899 h 2061888"/>
              <a:gd name="connsiteX1" fmla="*/ 2532480 w 2551544"/>
              <a:gd name="connsiteY1" fmla="*/ 1026299 h 2061888"/>
              <a:gd name="connsiteX2" fmla="*/ 1719680 w 2551544"/>
              <a:gd name="connsiteY2" fmla="*/ 1305699 h 2061888"/>
              <a:gd name="connsiteX3" fmla="*/ 1110080 w 2551544"/>
              <a:gd name="connsiteY3" fmla="*/ 1559699 h 2061888"/>
              <a:gd name="connsiteX4" fmla="*/ 690980 w 2551544"/>
              <a:gd name="connsiteY4" fmla="*/ 2054999 h 2061888"/>
              <a:gd name="connsiteX5" fmla="*/ 55980 w 2551544"/>
              <a:gd name="connsiteY5" fmla="*/ 1686699 h 2061888"/>
              <a:gd name="connsiteX6" fmla="*/ 322680 w 2551544"/>
              <a:gd name="connsiteY6" fmla="*/ 734199 h 2061888"/>
              <a:gd name="connsiteX7" fmla="*/ 1033880 w 2551544"/>
              <a:gd name="connsiteY7" fmla="*/ 505599 h 2061888"/>
              <a:gd name="connsiteX8" fmla="*/ 1186280 w 2551544"/>
              <a:gd name="connsiteY8" fmla="*/ 10299 h 2061888"/>
              <a:gd name="connsiteX9" fmla="*/ 2202280 w 2551544"/>
              <a:gd name="connsiteY9" fmla="*/ 238899 h 2061888"/>
              <a:gd name="connsiteX0" fmla="*/ 2202280 w 2547315"/>
              <a:gd name="connsiteY0" fmla="*/ 238899 h 2061888"/>
              <a:gd name="connsiteX1" fmla="*/ 2532480 w 2547315"/>
              <a:gd name="connsiteY1" fmla="*/ 1026299 h 2061888"/>
              <a:gd name="connsiteX2" fmla="*/ 1795880 w 2547315"/>
              <a:gd name="connsiteY2" fmla="*/ 1305699 h 2061888"/>
              <a:gd name="connsiteX3" fmla="*/ 1110080 w 2547315"/>
              <a:gd name="connsiteY3" fmla="*/ 1559699 h 2061888"/>
              <a:gd name="connsiteX4" fmla="*/ 690980 w 2547315"/>
              <a:gd name="connsiteY4" fmla="*/ 2054999 h 2061888"/>
              <a:gd name="connsiteX5" fmla="*/ 55980 w 2547315"/>
              <a:gd name="connsiteY5" fmla="*/ 1686699 h 2061888"/>
              <a:gd name="connsiteX6" fmla="*/ 322680 w 2547315"/>
              <a:gd name="connsiteY6" fmla="*/ 734199 h 2061888"/>
              <a:gd name="connsiteX7" fmla="*/ 1033880 w 2547315"/>
              <a:gd name="connsiteY7" fmla="*/ 505599 h 2061888"/>
              <a:gd name="connsiteX8" fmla="*/ 1186280 w 2547315"/>
              <a:gd name="connsiteY8" fmla="*/ 10299 h 2061888"/>
              <a:gd name="connsiteX9" fmla="*/ 2202280 w 2547315"/>
              <a:gd name="connsiteY9" fmla="*/ 238899 h 2061888"/>
              <a:gd name="connsiteX0" fmla="*/ 2202280 w 2657406"/>
              <a:gd name="connsiteY0" fmla="*/ 238769 h 2061758"/>
              <a:gd name="connsiteX1" fmla="*/ 2646780 w 2657406"/>
              <a:gd name="connsiteY1" fmla="*/ 1013469 h 2061758"/>
              <a:gd name="connsiteX2" fmla="*/ 1795880 w 2657406"/>
              <a:gd name="connsiteY2" fmla="*/ 1305569 h 2061758"/>
              <a:gd name="connsiteX3" fmla="*/ 1110080 w 2657406"/>
              <a:gd name="connsiteY3" fmla="*/ 1559569 h 2061758"/>
              <a:gd name="connsiteX4" fmla="*/ 690980 w 2657406"/>
              <a:gd name="connsiteY4" fmla="*/ 2054869 h 2061758"/>
              <a:gd name="connsiteX5" fmla="*/ 55980 w 2657406"/>
              <a:gd name="connsiteY5" fmla="*/ 1686569 h 2061758"/>
              <a:gd name="connsiteX6" fmla="*/ 322680 w 2657406"/>
              <a:gd name="connsiteY6" fmla="*/ 734069 h 2061758"/>
              <a:gd name="connsiteX7" fmla="*/ 1033880 w 2657406"/>
              <a:gd name="connsiteY7" fmla="*/ 505469 h 2061758"/>
              <a:gd name="connsiteX8" fmla="*/ 1186280 w 2657406"/>
              <a:gd name="connsiteY8" fmla="*/ 10169 h 2061758"/>
              <a:gd name="connsiteX9" fmla="*/ 2202280 w 2657406"/>
              <a:gd name="connsiteY9" fmla="*/ 238769 h 2061758"/>
              <a:gd name="connsiteX0" fmla="*/ 2202280 w 2685157"/>
              <a:gd name="connsiteY0" fmla="*/ 238769 h 2061758"/>
              <a:gd name="connsiteX1" fmla="*/ 2646780 w 2685157"/>
              <a:gd name="connsiteY1" fmla="*/ 1013469 h 2061758"/>
              <a:gd name="connsiteX2" fmla="*/ 1795880 w 2685157"/>
              <a:gd name="connsiteY2" fmla="*/ 1305569 h 2061758"/>
              <a:gd name="connsiteX3" fmla="*/ 1110080 w 2685157"/>
              <a:gd name="connsiteY3" fmla="*/ 1559569 h 2061758"/>
              <a:gd name="connsiteX4" fmla="*/ 690980 w 2685157"/>
              <a:gd name="connsiteY4" fmla="*/ 2054869 h 2061758"/>
              <a:gd name="connsiteX5" fmla="*/ 55980 w 2685157"/>
              <a:gd name="connsiteY5" fmla="*/ 1686569 h 2061758"/>
              <a:gd name="connsiteX6" fmla="*/ 322680 w 2685157"/>
              <a:gd name="connsiteY6" fmla="*/ 734069 h 2061758"/>
              <a:gd name="connsiteX7" fmla="*/ 1033880 w 2685157"/>
              <a:gd name="connsiteY7" fmla="*/ 505469 h 2061758"/>
              <a:gd name="connsiteX8" fmla="*/ 1186280 w 2685157"/>
              <a:gd name="connsiteY8" fmla="*/ 10169 h 2061758"/>
              <a:gd name="connsiteX9" fmla="*/ 2202280 w 2685157"/>
              <a:gd name="connsiteY9" fmla="*/ 238769 h 2061758"/>
              <a:gd name="connsiteX0" fmla="*/ 2202280 w 2673297"/>
              <a:gd name="connsiteY0" fmla="*/ 239307 h 2062296"/>
              <a:gd name="connsiteX1" fmla="*/ 2634080 w 2673297"/>
              <a:gd name="connsiteY1" fmla="*/ 1064807 h 2062296"/>
              <a:gd name="connsiteX2" fmla="*/ 1795880 w 2673297"/>
              <a:gd name="connsiteY2" fmla="*/ 1306107 h 2062296"/>
              <a:gd name="connsiteX3" fmla="*/ 1110080 w 2673297"/>
              <a:gd name="connsiteY3" fmla="*/ 1560107 h 2062296"/>
              <a:gd name="connsiteX4" fmla="*/ 690980 w 2673297"/>
              <a:gd name="connsiteY4" fmla="*/ 2055407 h 2062296"/>
              <a:gd name="connsiteX5" fmla="*/ 55980 w 2673297"/>
              <a:gd name="connsiteY5" fmla="*/ 1687107 h 2062296"/>
              <a:gd name="connsiteX6" fmla="*/ 322680 w 2673297"/>
              <a:gd name="connsiteY6" fmla="*/ 734607 h 2062296"/>
              <a:gd name="connsiteX7" fmla="*/ 1033880 w 2673297"/>
              <a:gd name="connsiteY7" fmla="*/ 506007 h 2062296"/>
              <a:gd name="connsiteX8" fmla="*/ 1186280 w 2673297"/>
              <a:gd name="connsiteY8" fmla="*/ 10707 h 2062296"/>
              <a:gd name="connsiteX9" fmla="*/ 2202280 w 2673297"/>
              <a:gd name="connsiteY9" fmla="*/ 239307 h 2062296"/>
              <a:gd name="connsiteX0" fmla="*/ 2202280 w 2673297"/>
              <a:gd name="connsiteY0" fmla="*/ 287711 h 2110700"/>
              <a:gd name="connsiteX1" fmla="*/ 2634080 w 2673297"/>
              <a:gd name="connsiteY1" fmla="*/ 1113211 h 2110700"/>
              <a:gd name="connsiteX2" fmla="*/ 1795880 w 2673297"/>
              <a:gd name="connsiteY2" fmla="*/ 1354511 h 2110700"/>
              <a:gd name="connsiteX3" fmla="*/ 1110080 w 2673297"/>
              <a:gd name="connsiteY3" fmla="*/ 1608511 h 2110700"/>
              <a:gd name="connsiteX4" fmla="*/ 690980 w 2673297"/>
              <a:gd name="connsiteY4" fmla="*/ 2103811 h 2110700"/>
              <a:gd name="connsiteX5" fmla="*/ 55980 w 2673297"/>
              <a:gd name="connsiteY5" fmla="*/ 1735511 h 2110700"/>
              <a:gd name="connsiteX6" fmla="*/ 322680 w 2673297"/>
              <a:gd name="connsiteY6" fmla="*/ 783011 h 2110700"/>
              <a:gd name="connsiteX7" fmla="*/ 1033880 w 2673297"/>
              <a:gd name="connsiteY7" fmla="*/ 554411 h 2110700"/>
              <a:gd name="connsiteX8" fmla="*/ 1186280 w 2673297"/>
              <a:gd name="connsiteY8" fmla="*/ 8311 h 2110700"/>
              <a:gd name="connsiteX9" fmla="*/ 2202280 w 2673297"/>
              <a:gd name="connsiteY9" fmla="*/ 287711 h 2110700"/>
              <a:gd name="connsiteX0" fmla="*/ 2202280 w 2672983"/>
              <a:gd name="connsiteY0" fmla="*/ 361781 h 2184770"/>
              <a:gd name="connsiteX1" fmla="*/ 2634080 w 2672983"/>
              <a:gd name="connsiteY1" fmla="*/ 1187281 h 2184770"/>
              <a:gd name="connsiteX2" fmla="*/ 1795880 w 2672983"/>
              <a:gd name="connsiteY2" fmla="*/ 1428581 h 2184770"/>
              <a:gd name="connsiteX3" fmla="*/ 1110080 w 2672983"/>
              <a:gd name="connsiteY3" fmla="*/ 1682581 h 2184770"/>
              <a:gd name="connsiteX4" fmla="*/ 690980 w 2672983"/>
              <a:gd name="connsiteY4" fmla="*/ 2177881 h 2184770"/>
              <a:gd name="connsiteX5" fmla="*/ 55980 w 2672983"/>
              <a:gd name="connsiteY5" fmla="*/ 1809581 h 2184770"/>
              <a:gd name="connsiteX6" fmla="*/ 322680 w 2672983"/>
              <a:gd name="connsiteY6" fmla="*/ 857081 h 2184770"/>
              <a:gd name="connsiteX7" fmla="*/ 1033880 w 2672983"/>
              <a:gd name="connsiteY7" fmla="*/ 628481 h 2184770"/>
              <a:gd name="connsiteX8" fmla="*/ 1211680 w 2672983"/>
              <a:gd name="connsiteY8" fmla="*/ 6181 h 2184770"/>
              <a:gd name="connsiteX9" fmla="*/ 2202280 w 2672983"/>
              <a:gd name="connsiteY9" fmla="*/ 361781 h 2184770"/>
              <a:gd name="connsiteX0" fmla="*/ 2212530 w 2683233"/>
              <a:gd name="connsiteY0" fmla="*/ 361781 h 2184770"/>
              <a:gd name="connsiteX1" fmla="*/ 2644330 w 2683233"/>
              <a:gd name="connsiteY1" fmla="*/ 1187281 h 2184770"/>
              <a:gd name="connsiteX2" fmla="*/ 1806130 w 2683233"/>
              <a:gd name="connsiteY2" fmla="*/ 1428581 h 2184770"/>
              <a:gd name="connsiteX3" fmla="*/ 1120330 w 2683233"/>
              <a:gd name="connsiteY3" fmla="*/ 1682581 h 2184770"/>
              <a:gd name="connsiteX4" fmla="*/ 701230 w 2683233"/>
              <a:gd name="connsiteY4" fmla="*/ 2177881 h 2184770"/>
              <a:gd name="connsiteX5" fmla="*/ 66230 w 2683233"/>
              <a:gd name="connsiteY5" fmla="*/ 1809581 h 2184770"/>
              <a:gd name="connsiteX6" fmla="*/ 332930 w 2683233"/>
              <a:gd name="connsiteY6" fmla="*/ 857081 h 2184770"/>
              <a:gd name="connsiteX7" fmla="*/ 1044130 w 2683233"/>
              <a:gd name="connsiteY7" fmla="*/ 628481 h 2184770"/>
              <a:gd name="connsiteX8" fmla="*/ 1221930 w 2683233"/>
              <a:gd name="connsiteY8" fmla="*/ 6181 h 2184770"/>
              <a:gd name="connsiteX9" fmla="*/ 2212530 w 2683233"/>
              <a:gd name="connsiteY9" fmla="*/ 361781 h 2184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83233" h="2184770">
                <a:moveTo>
                  <a:pt x="2212530" y="361781"/>
                </a:moveTo>
                <a:cubicBezTo>
                  <a:pt x="2449597" y="558631"/>
                  <a:pt x="2800963" y="857081"/>
                  <a:pt x="2644330" y="1187281"/>
                </a:cubicBezTo>
                <a:cubicBezTo>
                  <a:pt x="2487697" y="1517481"/>
                  <a:pt x="2060130" y="1346031"/>
                  <a:pt x="1806130" y="1428581"/>
                </a:cubicBezTo>
                <a:cubicBezTo>
                  <a:pt x="1552130" y="1511131"/>
                  <a:pt x="1304480" y="1557698"/>
                  <a:pt x="1120330" y="1682581"/>
                </a:cubicBezTo>
                <a:cubicBezTo>
                  <a:pt x="936180" y="1807464"/>
                  <a:pt x="876913" y="2156714"/>
                  <a:pt x="701230" y="2177881"/>
                </a:cubicBezTo>
                <a:cubicBezTo>
                  <a:pt x="525547" y="2199048"/>
                  <a:pt x="241913" y="2194814"/>
                  <a:pt x="66230" y="1809581"/>
                </a:cubicBezTo>
                <a:cubicBezTo>
                  <a:pt x="-109453" y="1424348"/>
                  <a:pt x="93747" y="1028531"/>
                  <a:pt x="332930" y="857081"/>
                </a:cubicBezTo>
                <a:cubicBezTo>
                  <a:pt x="572113" y="685631"/>
                  <a:pt x="900197" y="749131"/>
                  <a:pt x="1044130" y="628481"/>
                </a:cubicBezTo>
                <a:cubicBezTo>
                  <a:pt x="1188063" y="507831"/>
                  <a:pt x="1027197" y="50631"/>
                  <a:pt x="1221930" y="6181"/>
                </a:cubicBezTo>
                <a:cubicBezTo>
                  <a:pt x="1416663" y="-38269"/>
                  <a:pt x="1975463" y="164931"/>
                  <a:pt x="2212530" y="361781"/>
                </a:cubicBezTo>
                <a:close/>
              </a:path>
            </a:pathLst>
          </a:custGeom>
          <a:solidFill>
            <a:srgbClr val="FFC5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742EB674-53BF-4070-B9D7-F1F0963C8CBC}"/>
              </a:ext>
            </a:extLst>
          </p:cNvPr>
          <p:cNvSpPr/>
          <p:nvPr/>
        </p:nvSpPr>
        <p:spPr>
          <a:xfrm>
            <a:off x="3786388" y="4386369"/>
            <a:ext cx="1106054" cy="810648"/>
          </a:xfrm>
          <a:custGeom>
            <a:avLst/>
            <a:gdLst>
              <a:gd name="connsiteX0" fmla="*/ 736166 w 1298150"/>
              <a:gd name="connsiteY0" fmla="*/ 0 h 863616"/>
              <a:gd name="connsiteX1" fmla="*/ 1294966 w 1298150"/>
              <a:gd name="connsiteY1" fmla="*/ 520700 h 863616"/>
              <a:gd name="connsiteX2" fmla="*/ 926666 w 1298150"/>
              <a:gd name="connsiteY2" fmla="*/ 863600 h 863616"/>
              <a:gd name="connsiteX3" fmla="*/ 164666 w 1298150"/>
              <a:gd name="connsiteY3" fmla="*/ 508000 h 863616"/>
              <a:gd name="connsiteX4" fmla="*/ 63066 w 1298150"/>
              <a:gd name="connsiteY4" fmla="*/ 63500 h 863616"/>
              <a:gd name="connsiteX5" fmla="*/ 939366 w 1298150"/>
              <a:gd name="connsiteY5" fmla="*/ 139700 h 863616"/>
              <a:gd name="connsiteX0" fmla="*/ 736166 w 1298150"/>
              <a:gd name="connsiteY0" fmla="*/ 0 h 863616"/>
              <a:gd name="connsiteX1" fmla="*/ 1294966 w 1298150"/>
              <a:gd name="connsiteY1" fmla="*/ 520700 h 863616"/>
              <a:gd name="connsiteX2" fmla="*/ 926666 w 1298150"/>
              <a:gd name="connsiteY2" fmla="*/ 863600 h 863616"/>
              <a:gd name="connsiteX3" fmla="*/ 164666 w 1298150"/>
              <a:gd name="connsiteY3" fmla="*/ 508000 h 863616"/>
              <a:gd name="connsiteX4" fmla="*/ 63066 w 1298150"/>
              <a:gd name="connsiteY4" fmla="*/ 63500 h 863616"/>
              <a:gd name="connsiteX5" fmla="*/ 939366 w 1298150"/>
              <a:gd name="connsiteY5" fmla="*/ 139700 h 863616"/>
              <a:gd name="connsiteX6" fmla="*/ 736166 w 1298150"/>
              <a:gd name="connsiteY6" fmla="*/ 0 h 863616"/>
              <a:gd name="connsiteX0" fmla="*/ 736166 w 1298150"/>
              <a:gd name="connsiteY0" fmla="*/ 38532 h 902148"/>
              <a:gd name="connsiteX1" fmla="*/ 1294966 w 1298150"/>
              <a:gd name="connsiteY1" fmla="*/ 559232 h 902148"/>
              <a:gd name="connsiteX2" fmla="*/ 926666 w 1298150"/>
              <a:gd name="connsiteY2" fmla="*/ 902132 h 902148"/>
              <a:gd name="connsiteX3" fmla="*/ 164666 w 1298150"/>
              <a:gd name="connsiteY3" fmla="*/ 546532 h 902148"/>
              <a:gd name="connsiteX4" fmla="*/ 63066 w 1298150"/>
              <a:gd name="connsiteY4" fmla="*/ 102032 h 902148"/>
              <a:gd name="connsiteX5" fmla="*/ 850466 w 1298150"/>
              <a:gd name="connsiteY5" fmla="*/ 25832 h 902148"/>
              <a:gd name="connsiteX6" fmla="*/ 736166 w 1298150"/>
              <a:gd name="connsiteY6" fmla="*/ 38532 h 902148"/>
              <a:gd name="connsiteX0" fmla="*/ 736166 w 1298150"/>
              <a:gd name="connsiteY0" fmla="*/ 36219 h 899835"/>
              <a:gd name="connsiteX1" fmla="*/ 1294966 w 1298150"/>
              <a:gd name="connsiteY1" fmla="*/ 556919 h 899835"/>
              <a:gd name="connsiteX2" fmla="*/ 926666 w 1298150"/>
              <a:gd name="connsiteY2" fmla="*/ 899819 h 899835"/>
              <a:gd name="connsiteX3" fmla="*/ 164666 w 1298150"/>
              <a:gd name="connsiteY3" fmla="*/ 544219 h 899835"/>
              <a:gd name="connsiteX4" fmla="*/ 63066 w 1298150"/>
              <a:gd name="connsiteY4" fmla="*/ 99719 h 899835"/>
              <a:gd name="connsiteX5" fmla="*/ 736166 w 1298150"/>
              <a:gd name="connsiteY5" fmla="*/ 36219 h 899835"/>
              <a:gd name="connsiteX0" fmla="*/ 734721 w 1295356"/>
              <a:gd name="connsiteY0" fmla="*/ 36219 h 963332"/>
              <a:gd name="connsiteX1" fmla="*/ 1293521 w 1295356"/>
              <a:gd name="connsiteY1" fmla="*/ 556919 h 963332"/>
              <a:gd name="connsiteX2" fmla="*/ 887121 w 1295356"/>
              <a:gd name="connsiteY2" fmla="*/ 963319 h 963332"/>
              <a:gd name="connsiteX3" fmla="*/ 163221 w 1295356"/>
              <a:gd name="connsiteY3" fmla="*/ 544219 h 963332"/>
              <a:gd name="connsiteX4" fmla="*/ 61621 w 1295356"/>
              <a:gd name="connsiteY4" fmla="*/ 99719 h 963332"/>
              <a:gd name="connsiteX5" fmla="*/ 734721 w 1295356"/>
              <a:gd name="connsiteY5" fmla="*/ 36219 h 963332"/>
              <a:gd name="connsiteX0" fmla="*/ 773137 w 1333894"/>
              <a:gd name="connsiteY0" fmla="*/ 36219 h 963704"/>
              <a:gd name="connsiteX1" fmla="*/ 1331937 w 1333894"/>
              <a:gd name="connsiteY1" fmla="*/ 556919 h 963704"/>
              <a:gd name="connsiteX2" fmla="*/ 925537 w 1333894"/>
              <a:gd name="connsiteY2" fmla="*/ 963319 h 963704"/>
              <a:gd name="connsiteX3" fmla="*/ 100037 w 1333894"/>
              <a:gd name="connsiteY3" fmla="*/ 620419 h 963704"/>
              <a:gd name="connsiteX4" fmla="*/ 100037 w 1333894"/>
              <a:gd name="connsiteY4" fmla="*/ 99719 h 963704"/>
              <a:gd name="connsiteX5" fmla="*/ 773137 w 1333894"/>
              <a:gd name="connsiteY5" fmla="*/ 36219 h 963704"/>
              <a:gd name="connsiteX0" fmla="*/ 761041 w 1321766"/>
              <a:gd name="connsiteY0" fmla="*/ 36219 h 963319"/>
              <a:gd name="connsiteX1" fmla="*/ 1319841 w 1321766"/>
              <a:gd name="connsiteY1" fmla="*/ 556919 h 963319"/>
              <a:gd name="connsiteX2" fmla="*/ 913441 w 1321766"/>
              <a:gd name="connsiteY2" fmla="*/ 963319 h 963319"/>
              <a:gd name="connsiteX3" fmla="*/ 113341 w 1321766"/>
              <a:gd name="connsiteY3" fmla="*/ 556919 h 963319"/>
              <a:gd name="connsiteX4" fmla="*/ 87941 w 1321766"/>
              <a:gd name="connsiteY4" fmla="*/ 99719 h 963319"/>
              <a:gd name="connsiteX5" fmla="*/ 761041 w 1321766"/>
              <a:gd name="connsiteY5" fmla="*/ 36219 h 963319"/>
              <a:gd name="connsiteX0" fmla="*/ 799141 w 1320975"/>
              <a:gd name="connsiteY0" fmla="*/ 24463 h 1015063"/>
              <a:gd name="connsiteX1" fmla="*/ 1319841 w 1320975"/>
              <a:gd name="connsiteY1" fmla="*/ 608663 h 1015063"/>
              <a:gd name="connsiteX2" fmla="*/ 913441 w 1320975"/>
              <a:gd name="connsiteY2" fmla="*/ 1015063 h 1015063"/>
              <a:gd name="connsiteX3" fmla="*/ 113341 w 1320975"/>
              <a:gd name="connsiteY3" fmla="*/ 608663 h 1015063"/>
              <a:gd name="connsiteX4" fmla="*/ 87941 w 1320975"/>
              <a:gd name="connsiteY4" fmla="*/ 151463 h 1015063"/>
              <a:gd name="connsiteX5" fmla="*/ 799141 w 1320975"/>
              <a:gd name="connsiteY5" fmla="*/ 24463 h 1015063"/>
              <a:gd name="connsiteX0" fmla="*/ 799141 w 1320975"/>
              <a:gd name="connsiteY0" fmla="*/ 24463 h 1015063"/>
              <a:gd name="connsiteX1" fmla="*/ 1319841 w 1320975"/>
              <a:gd name="connsiteY1" fmla="*/ 608663 h 1015063"/>
              <a:gd name="connsiteX2" fmla="*/ 913441 w 1320975"/>
              <a:gd name="connsiteY2" fmla="*/ 1015063 h 1015063"/>
              <a:gd name="connsiteX3" fmla="*/ 113341 w 1320975"/>
              <a:gd name="connsiteY3" fmla="*/ 608663 h 1015063"/>
              <a:gd name="connsiteX4" fmla="*/ 87941 w 1320975"/>
              <a:gd name="connsiteY4" fmla="*/ 151463 h 1015063"/>
              <a:gd name="connsiteX5" fmla="*/ 799141 w 1320975"/>
              <a:gd name="connsiteY5" fmla="*/ 24463 h 1015063"/>
              <a:gd name="connsiteX0" fmla="*/ 799141 w 1320975"/>
              <a:gd name="connsiteY0" fmla="*/ 24463 h 1015063"/>
              <a:gd name="connsiteX1" fmla="*/ 1319841 w 1320975"/>
              <a:gd name="connsiteY1" fmla="*/ 608663 h 1015063"/>
              <a:gd name="connsiteX2" fmla="*/ 913441 w 1320975"/>
              <a:gd name="connsiteY2" fmla="*/ 1015063 h 1015063"/>
              <a:gd name="connsiteX3" fmla="*/ 113341 w 1320975"/>
              <a:gd name="connsiteY3" fmla="*/ 608663 h 1015063"/>
              <a:gd name="connsiteX4" fmla="*/ 87941 w 1320975"/>
              <a:gd name="connsiteY4" fmla="*/ 151463 h 1015063"/>
              <a:gd name="connsiteX5" fmla="*/ 799141 w 1320975"/>
              <a:gd name="connsiteY5" fmla="*/ 24463 h 1015063"/>
              <a:gd name="connsiteX0" fmla="*/ 799141 w 1320975"/>
              <a:gd name="connsiteY0" fmla="*/ 24463 h 989663"/>
              <a:gd name="connsiteX1" fmla="*/ 1319841 w 1320975"/>
              <a:gd name="connsiteY1" fmla="*/ 608663 h 989663"/>
              <a:gd name="connsiteX2" fmla="*/ 913441 w 1320975"/>
              <a:gd name="connsiteY2" fmla="*/ 989663 h 989663"/>
              <a:gd name="connsiteX3" fmla="*/ 113341 w 1320975"/>
              <a:gd name="connsiteY3" fmla="*/ 608663 h 989663"/>
              <a:gd name="connsiteX4" fmla="*/ 87941 w 1320975"/>
              <a:gd name="connsiteY4" fmla="*/ 151463 h 989663"/>
              <a:gd name="connsiteX5" fmla="*/ 799141 w 1320975"/>
              <a:gd name="connsiteY5" fmla="*/ 24463 h 989663"/>
              <a:gd name="connsiteX0" fmla="*/ 784271 w 1306077"/>
              <a:gd name="connsiteY0" fmla="*/ 24463 h 989663"/>
              <a:gd name="connsiteX1" fmla="*/ 1304971 w 1306077"/>
              <a:gd name="connsiteY1" fmla="*/ 608663 h 989663"/>
              <a:gd name="connsiteX2" fmla="*/ 898571 w 1306077"/>
              <a:gd name="connsiteY2" fmla="*/ 989663 h 989663"/>
              <a:gd name="connsiteX3" fmla="*/ 136571 w 1306077"/>
              <a:gd name="connsiteY3" fmla="*/ 608663 h 989663"/>
              <a:gd name="connsiteX4" fmla="*/ 73071 w 1306077"/>
              <a:gd name="connsiteY4" fmla="*/ 151463 h 989663"/>
              <a:gd name="connsiteX5" fmla="*/ 784271 w 1306077"/>
              <a:gd name="connsiteY5" fmla="*/ 24463 h 989663"/>
              <a:gd name="connsiteX0" fmla="*/ 758871 w 1306573"/>
              <a:gd name="connsiteY0" fmla="*/ 30515 h 957615"/>
              <a:gd name="connsiteX1" fmla="*/ 1304971 w 1306573"/>
              <a:gd name="connsiteY1" fmla="*/ 576615 h 957615"/>
              <a:gd name="connsiteX2" fmla="*/ 898571 w 1306573"/>
              <a:gd name="connsiteY2" fmla="*/ 957615 h 957615"/>
              <a:gd name="connsiteX3" fmla="*/ 136571 w 1306573"/>
              <a:gd name="connsiteY3" fmla="*/ 576615 h 957615"/>
              <a:gd name="connsiteX4" fmla="*/ 73071 w 1306573"/>
              <a:gd name="connsiteY4" fmla="*/ 119415 h 957615"/>
              <a:gd name="connsiteX5" fmla="*/ 758871 w 1306573"/>
              <a:gd name="connsiteY5" fmla="*/ 30515 h 957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06573" h="957615">
                <a:moveTo>
                  <a:pt x="758871" y="30515"/>
                </a:moveTo>
                <a:cubicBezTo>
                  <a:pt x="964188" y="106715"/>
                  <a:pt x="1281688" y="422098"/>
                  <a:pt x="1304971" y="576615"/>
                </a:cubicBezTo>
                <a:cubicBezTo>
                  <a:pt x="1328254" y="731132"/>
                  <a:pt x="1093304" y="957615"/>
                  <a:pt x="898571" y="957615"/>
                </a:cubicBezTo>
                <a:cubicBezTo>
                  <a:pt x="703838" y="957615"/>
                  <a:pt x="274154" y="716315"/>
                  <a:pt x="136571" y="576615"/>
                </a:cubicBezTo>
                <a:cubicBezTo>
                  <a:pt x="-1012" y="436915"/>
                  <a:pt x="-56046" y="180798"/>
                  <a:pt x="73071" y="119415"/>
                </a:cubicBezTo>
                <a:cubicBezTo>
                  <a:pt x="168321" y="34748"/>
                  <a:pt x="553554" y="-45685"/>
                  <a:pt x="758871" y="30515"/>
                </a:cubicBezTo>
                <a:close/>
              </a:path>
            </a:pathLst>
          </a:custGeom>
          <a:solidFill>
            <a:srgbClr val="FFC5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BDF72D17-9C38-43DA-8B27-89FF79757651}"/>
              </a:ext>
            </a:extLst>
          </p:cNvPr>
          <p:cNvSpPr/>
          <p:nvPr/>
        </p:nvSpPr>
        <p:spPr>
          <a:xfrm rot="19415551">
            <a:off x="5699898" y="5021792"/>
            <a:ext cx="1089430" cy="843848"/>
          </a:xfrm>
          <a:custGeom>
            <a:avLst/>
            <a:gdLst>
              <a:gd name="connsiteX0" fmla="*/ 736166 w 1298150"/>
              <a:gd name="connsiteY0" fmla="*/ 0 h 863616"/>
              <a:gd name="connsiteX1" fmla="*/ 1294966 w 1298150"/>
              <a:gd name="connsiteY1" fmla="*/ 520700 h 863616"/>
              <a:gd name="connsiteX2" fmla="*/ 926666 w 1298150"/>
              <a:gd name="connsiteY2" fmla="*/ 863600 h 863616"/>
              <a:gd name="connsiteX3" fmla="*/ 164666 w 1298150"/>
              <a:gd name="connsiteY3" fmla="*/ 508000 h 863616"/>
              <a:gd name="connsiteX4" fmla="*/ 63066 w 1298150"/>
              <a:gd name="connsiteY4" fmla="*/ 63500 h 863616"/>
              <a:gd name="connsiteX5" fmla="*/ 939366 w 1298150"/>
              <a:gd name="connsiteY5" fmla="*/ 139700 h 863616"/>
              <a:gd name="connsiteX0" fmla="*/ 736166 w 1298150"/>
              <a:gd name="connsiteY0" fmla="*/ 0 h 863616"/>
              <a:gd name="connsiteX1" fmla="*/ 1294966 w 1298150"/>
              <a:gd name="connsiteY1" fmla="*/ 520700 h 863616"/>
              <a:gd name="connsiteX2" fmla="*/ 926666 w 1298150"/>
              <a:gd name="connsiteY2" fmla="*/ 863600 h 863616"/>
              <a:gd name="connsiteX3" fmla="*/ 164666 w 1298150"/>
              <a:gd name="connsiteY3" fmla="*/ 508000 h 863616"/>
              <a:gd name="connsiteX4" fmla="*/ 63066 w 1298150"/>
              <a:gd name="connsiteY4" fmla="*/ 63500 h 863616"/>
              <a:gd name="connsiteX5" fmla="*/ 939366 w 1298150"/>
              <a:gd name="connsiteY5" fmla="*/ 139700 h 863616"/>
              <a:gd name="connsiteX6" fmla="*/ 736166 w 1298150"/>
              <a:gd name="connsiteY6" fmla="*/ 0 h 863616"/>
              <a:gd name="connsiteX0" fmla="*/ 736166 w 1298150"/>
              <a:gd name="connsiteY0" fmla="*/ 38532 h 902148"/>
              <a:gd name="connsiteX1" fmla="*/ 1294966 w 1298150"/>
              <a:gd name="connsiteY1" fmla="*/ 559232 h 902148"/>
              <a:gd name="connsiteX2" fmla="*/ 926666 w 1298150"/>
              <a:gd name="connsiteY2" fmla="*/ 902132 h 902148"/>
              <a:gd name="connsiteX3" fmla="*/ 164666 w 1298150"/>
              <a:gd name="connsiteY3" fmla="*/ 546532 h 902148"/>
              <a:gd name="connsiteX4" fmla="*/ 63066 w 1298150"/>
              <a:gd name="connsiteY4" fmla="*/ 102032 h 902148"/>
              <a:gd name="connsiteX5" fmla="*/ 850466 w 1298150"/>
              <a:gd name="connsiteY5" fmla="*/ 25832 h 902148"/>
              <a:gd name="connsiteX6" fmla="*/ 736166 w 1298150"/>
              <a:gd name="connsiteY6" fmla="*/ 38532 h 902148"/>
              <a:gd name="connsiteX0" fmla="*/ 736166 w 1298150"/>
              <a:gd name="connsiteY0" fmla="*/ 36219 h 899835"/>
              <a:gd name="connsiteX1" fmla="*/ 1294966 w 1298150"/>
              <a:gd name="connsiteY1" fmla="*/ 556919 h 899835"/>
              <a:gd name="connsiteX2" fmla="*/ 926666 w 1298150"/>
              <a:gd name="connsiteY2" fmla="*/ 899819 h 899835"/>
              <a:gd name="connsiteX3" fmla="*/ 164666 w 1298150"/>
              <a:gd name="connsiteY3" fmla="*/ 544219 h 899835"/>
              <a:gd name="connsiteX4" fmla="*/ 63066 w 1298150"/>
              <a:gd name="connsiteY4" fmla="*/ 99719 h 899835"/>
              <a:gd name="connsiteX5" fmla="*/ 736166 w 1298150"/>
              <a:gd name="connsiteY5" fmla="*/ 36219 h 899835"/>
              <a:gd name="connsiteX0" fmla="*/ 734721 w 1295356"/>
              <a:gd name="connsiteY0" fmla="*/ 36219 h 963332"/>
              <a:gd name="connsiteX1" fmla="*/ 1293521 w 1295356"/>
              <a:gd name="connsiteY1" fmla="*/ 556919 h 963332"/>
              <a:gd name="connsiteX2" fmla="*/ 887121 w 1295356"/>
              <a:gd name="connsiteY2" fmla="*/ 963319 h 963332"/>
              <a:gd name="connsiteX3" fmla="*/ 163221 w 1295356"/>
              <a:gd name="connsiteY3" fmla="*/ 544219 h 963332"/>
              <a:gd name="connsiteX4" fmla="*/ 61621 w 1295356"/>
              <a:gd name="connsiteY4" fmla="*/ 99719 h 963332"/>
              <a:gd name="connsiteX5" fmla="*/ 734721 w 1295356"/>
              <a:gd name="connsiteY5" fmla="*/ 36219 h 963332"/>
              <a:gd name="connsiteX0" fmla="*/ 773137 w 1333894"/>
              <a:gd name="connsiteY0" fmla="*/ 36219 h 963704"/>
              <a:gd name="connsiteX1" fmla="*/ 1331937 w 1333894"/>
              <a:gd name="connsiteY1" fmla="*/ 556919 h 963704"/>
              <a:gd name="connsiteX2" fmla="*/ 925537 w 1333894"/>
              <a:gd name="connsiteY2" fmla="*/ 963319 h 963704"/>
              <a:gd name="connsiteX3" fmla="*/ 100037 w 1333894"/>
              <a:gd name="connsiteY3" fmla="*/ 620419 h 963704"/>
              <a:gd name="connsiteX4" fmla="*/ 100037 w 1333894"/>
              <a:gd name="connsiteY4" fmla="*/ 99719 h 963704"/>
              <a:gd name="connsiteX5" fmla="*/ 773137 w 1333894"/>
              <a:gd name="connsiteY5" fmla="*/ 36219 h 963704"/>
              <a:gd name="connsiteX0" fmla="*/ 761041 w 1321766"/>
              <a:gd name="connsiteY0" fmla="*/ 36219 h 963319"/>
              <a:gd name="connsiteX1" fmla="*/ 1319841 w 1321766"/>
              <a:gd name="connsiteY1" fmla="*/ 556919 h 963319"/>
              <a:gd name="connsiteX2" fmla="*/ 913441 w 1321766"/>
              <a:gd name="connsiteY2" fmla="*/ 963319 h 963319"/>
              <a:gd name="connsiteX3" fmla="*/ 113341 w 1321766"/>
              <a:gd name="connsiteY3" fmla="*/ 556919 h 963319"/>
              <a:gd name="connsiteX4" fmla="*/ 87941 w 1321766"/>
              <a:gd name="connsiteY4" fmla="*/ 99719 h 963319"/>
              <a:gd name="connsiteX5" fmla="*/ 761041 w 1321766"/>
              <a:gd name="connsiteY5" fmla="*/ 36219 h 963319"/>
              <a:gd name="connsiteX0" fmla="*/ 799141 w 1320975"/>
              <a:gd name="connsiteY0" fmla="*/ 24463 h 1015063"/>
              <a:gd name="connsiteX1" fmla="*/ 1319841 w 1320975"/>
              <a:gd name="connsiteY1" fmla="*/ 608663 h 1015063"/>
              <a:gd name="connsiteX2" fmla="*/ 913441 w 1320975"/>
              <a:gd name="connsiteY2" fmla="*/ 1015063 h 1015063"/>
              <a:gd name="connsiteX3" fmla="*/ 113341 w 1320975"/>
              <a:gd name="connsiteY3" fmla="*/ 608663 h 1015063"/>
              <a:gd name="connsiteX4" fmla="*/ 87941 w 1320975"/>
              <a:gd name="connsiteY4" fmla="*/ 151463 h 1015063"/>
              <a:gd name="connsiteX5" fmla="*/ 799141 w 1320975"/>
              <a:gd name="connsiteY5" fmla="*/ 24463 h 1015063"/>
              <a:gd name="connsiteX0" fmla="*/ 799141 w 1320975"/>
              <a:gd name="connsiteY0" fmla="*/ 24463 h 1015063"/>
              <a:gd name="connsiteX1" fmla="*/ 1319841 w 1320975"/>
              <a:gd name="connsiteY1" fmla="*/ 608663 h 1015063"/>
              <a:gd name="connsiteX2" fmla="*/ 913441 w 1320975"/>
              <a:gd name="connsiteY2" fmla="*/ 1015063 h 1015063"/>
              <a:gd name="connsiteX3" fmla="*/ 113341 w 1320975"/>
              <a:gd name="connsiteY3" fmla="*/ 608663 h 1015063"/>
              <a:gd name="connsiteX4" fmla="*/ 87941 w 1320975"/>
              <a:gd name="connsiteY4" fmla="*/ 151463 h 1015063"/>
              <a:gd name="connsiteX5" fmla="*/ 799141 w 1320975"/>
              <a:gd name="connsiteY5" fmla="*/ 24463 h 1015063"/>
              <a:gd name="connsiteX0" fmla="*/ 799141 w 1320975"/>
              <a:gd name="connsiteY0" fmla="*/ 24463 h 1015063"/>
              <a:gd name="connsiteX1" fmla="*/ 1319841 w 1320975"/>
              <a:gd name="connsiteY1" fmla="*/ 608663 h 1015063"/>
              <a:gd name="connsiteX2" fmla="*/ 913441 w 1320975"/>
              <a:gd name="connsiteY2" fmla="*/ 1015063 h 1015063"/>
              <a:gd name="connsiteX3" fmla="*/ 113341 w 1320975"/>
              <a:gd name="connsiteY3" fmla="*/ 608663 h 1015063"/>
              <a:gd name="connsiteX4" fmla="*/ 87941 w 1320975"/>
              <a:gd name="connsiteY4" fmla="*/ 151463 h 1015063"/>
              <a:gd name="connsiteX5" fmla="*/ 799141 w 1320975"/>
              <a:gd name="connsiteY5" fmla="*/ 24463 h 1015063"/>
              <a:gd name="connsiteX0" fmla="*/ 799141 w 1320975"/>
              <a:gd name="connsiteY0" fmla="*/ 24463 h 989663"/>
              <a:gd name="connsiteX1" fmla="*/ 1319841 w 1320975"/>
              <a:gd name="connsiteY1" fmla="*/ 608663 h 989663"/>
              <a:gd name="connsiteX2" fmla="*/ 913441 w 1320975"/>
              <a:gd name="connsiteY2" fmla="*/ 989663 h 989663"/>
              <a:gd name="connsiteX3" fmla="*/ 113341 w 1320975"/>
              <a:gd name="connsiteY3" fmla="*/ 608663 h 989663"/>
              <a:gd name="connsiteX4" fmla="*/ 87941 w 1320975"/>
              <a:gd name="connsiteY4" fmla="*/ 151463 h 989663"/>
              <a:gd name="connsiteX5" fmla="*/ 799141 w 1320975"/>
              <a:gd name="connsiteY5" fmla="*/ 24463 h 989663"/>
              <a:gd name="connsiteX0" fmla="*/ 784271 w 1306077"/>
              <a:gd name="connsiteY0" fmla="*/ 24463 h 989663"/>
              <a:gd name="connsiteX1" fmla="*/ 1304971 w 1306077"/>
              <a:gd name="connsiteY1" fmla="*/ 608663 h 989663"/>
              <a:gd name="connsiteX2" fmla="*/ 898571 w 1306077"/>
              <a:gd name="connsiteY2" fmla="*/ 989663 h 989663"/>
              <a:gd name="connsiteX3" fmla="*/ 136571 w 1306077"/>
              <a:gd name="connsiteY3" fmla="*/ 608663 h 989663"/>
              <a:gd name="connsiteX4" fmla="*/ 73071 w 1306077"/>
              <a:gd name="connsiteY4" fmla="*/ 151463 h 989663"/>
              <a:gd name="connsiteX5" fmla="*/ 784271 w 1306077"/>
              <a:gd name="connsiteY5" fmla="*/ 24463 h 989663"/>
              <a:gd name="connsiteX0" fmla="*/ 758871 w 1306573"/>
              <a:gd name="connsiteY0" fmla="*/ 30515 h 957615"/>
              <a:gd name="connsiteX1" fmla="*/ 1304971 w 1306573"/>
              <a:gd name="connsiteY1" fmla="*/ 576615 h 957615"/>
              <a:gd name="connsiteX2" fmla="*/ 898571 w 1306573"/>
              <a:gd name="connsiteY2" fmla="*/ 957615 h 957615"/>
              <a:gd name="connsiteX3" fmla="*/ 136571 w 1306573"/>
              <a:gd name="connsiteY3" fmla="*/ 576615 h 957615"/>
              <a:gd name="connsiteX4" fmla="*/ 73071 w 1306573"/>
              <a:gd name="connsiteY4" fmla="*/ 119415 h 957615"/>
              <a:gd name="connsiteX5" fmla="*/ 758871 w 1306573"/>
              <a:gd name="connsiteY5" fmla="*/ 30515 h 957615"/>
              <a:gd name="connsiteX0" fmla="*/ 737863 w 1285487"/>
              <a:gd name="connsiteY0" fmla="*/ 30515 h 962409"/>
              <a:gd name="connsiteX1" fmla="*/ 1283963 w 1285487"/>
              <a:gd name="connsiteY1" fmla="*/ 576615 h 962409"/>
              <a:gd name="connsiteX2" fmla="*/ 877563 w 1285487"/>
              <a:gd name="connsiteY2" fmla="*/ 957615 h 962409"/>
              <a:gd name="connsiteX3" fmla="*/ 195674 w 1285487"/>
              <a:gd name="connsiteY3" fmla="*/ 746155 h 962409"/>
              <a:gd name="connsiteX4" fmla="*/ 52063 w 1285487"/>
              <a:gd name="connsiteY4" fmla="*/ 119415 h 962409"/>
              <a:gd name="connsiteX5" fmla="*/ 737863 w 1285487"/>
              <a:gd name="connsiteY5" fmla="*/ 30515 h 962409"/>
              <a:gd name="connsiteX0" fmla="*/ 739371 w 1288747"/>
              <a:gd name="connsiteY0" fmla="*/ 30515 h 999160"/>
              <a:gd name="connsiteX1" fmla="*/ 1285471 w 1288747"/>
              <a:gd name="connsiteY1" fmla="*/ 576615 h 999160"/>
              <a:gd name="connsiteX2" fmla="*/ 930177 w 1288747"/>
              <a:gd name="connsiteY2" fmla="*/ 995303 h 999160"/>
              <a:gd name="connsiteX3" fmla="*/ 197182 w 1288747"/>
              <a:gd name="connsiteY3" fmla="*/ 746155 h 999160"/>
              <a:gd name="connsiteX4" fmla="*/ 53571 w 1288747"/>
              <a:gd name="connsiteY4" fmla="*/ 119415 h 999160"/>
              <a:gd name="connsiteX5" fmla="*/ 739371 w 1288747"/>
              <a:gd name="connsiteY5" fmla="*/ 30515 h 999160"/>
              <a:gd name="connsiteX0" fmla="*/ 808234 w 1286939"/>
              <a:gd name="connsiteY0" fmla="*/ 38856 h 972495"/>
              <a:gd name="connsiteX1" fmla="*/ 1285471 w 1286939"/>
              <a:gd name="connsiteY1" fmla="*/ 549950 h 972495"/>
              <a:gd name="connsiteX2" fmla="*/ 930177 w 1286939"/>
              <a:gd name="connsiteY2" fmla="*/ 968638 h 972495"/>
              <a:gd name="connsiteX3" fmla="*/ 197182 w 1286939"/>
              <a:gd name="connsiteY3" fmla="*/ 719490 h 972495"/>
              <a:gd name="connsiteX4" fmla="*/ 53571 w 1286939"/>
              <a:gd name="connsiteY4" fmla="*/ 92750 h 972495"/>
              <a:gd name="connsiteX5" fmla="*/ 808234 w 1286939"/>
              <a:gd name="connsiteY5" fmla="*/ 38856 h 972495"/>
              <a:gd name="connsiteX0" fmla="*/ 808234 w 1286939"/>
              <a:gd name="connsiteY0" fmla="*/ 63196 h 996835"/>
              <a:gd name="connsiteX1" fmla="*/ 1285471 w 1286939"/>
              <a:gd name="connsiteY1" fmla="*/ 574290 h 996835"/>
              <a:gd name="connsiteX2" fmla="*/ 930177 w 1286939"/>
              <a:gd name="connsiteY2" fmla="*/ 992978 h 996835"/>
              <a:gd name="connsiteX3" fmla="*/ 197182 w 1286939"/>
              <a:gd name="connsiteY3" fmla="*/ 743830 h 996835"/>
              <a:gd name="connsiteX4" fmla="*/ 53571 w 1286939"/>
              <a:gd name="connsiteY4" fmla="*/ 117090 h 996835"/>
              <a:gd name="connsiteX5" fmla="*/ 808234 w 1286939"/>
              <a:gd name="connsiteY5" fmla="*/ 63196 h 996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86939" h="996835">
                <a:moveTo>
                  <a:pt x="808234" y="63196"/>
                </a:moveTo>
                <a:cubicBezTo>
                  <a:pt x="1013551" y="139396"/>
                  <a:pt x="1265147" y="419326"/>
                  <a:pt x="1285471" y="574290"/>
                </a:cubicBezTo>
                <a:cubicBezTo>
                  <a:pt x="1305795" y="729254"/>
                  <a:pt x="1111558" y="964721"/>
                  <a:pt x="930177" y="992978"/>
                </a:cubicBezTo>
                <a:cubicBezTo>
                  <a:pt x="748796" y="1021235"/>
                  <a:pt x="343283" y="889811"/>
                  <a:pt x="197182" y="743830"/>
                </a:cubicBezTo>
                <a:cubicBezTo>
                  <a:pt x="51081" y="597849"/>
                  <a:pt x="-75546" y="178473"/>
                  <a:pt x="53571" y="117090"/>
                </a:cubicBezTo>
                <a:cubicBezTo>
                  <a:pt x="191364" y="-46663"/>
                  <a:pt x="602917" y="-13004"/>
                  <a:pt x="808234" y="63196"/>
                </a:cubicBezTo>
                <a:close/>
              </a:path>
            </a:pathLst>
          </a:custGeom>
          <a:solidFill>
            <a:srgbClr val="FDCE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9506B81B-2EA1-4E13-AA09-81E5B3466831}"/>
              </a:ext>
            </a:extLst>
          </p:cNvPr>
          <p:cNvSpPr/>
          <p:nvPr/>
        </p:nvSpPr>
        <p:spPr>
          <a:xfrm rot="19415551">
            <a:off x="9537689" y="4323266"/>
            <a:ext cx="801160" cy="779108"/>
          </a:xfrm>
          <a:custGeom>
            <a:avLst/>
            <a:gdLst>
              <a:gd name="connsiteX0" fmla="*/ 736166 w 1298150"/>
              <a:gd name="connsiteY0" fmla="*/ 0 h 863616"/>
              <a:gd name="connsiteX1" fmla="*/ 1294966 w 1298150"/>
              <a:gd name="connsiteY1" fmla="*/ 520700 h 863616"/>
              <a:gd name="connsiteX2" fmla="*/ 926666 w 1298150"/>
              <a:gd name="connsiteY2" fmla="*/ 863600 h 863616"/>
              <a:gd name="connsiteX3" fmla="*/ 164666 w 1298150"/>
              <a:gd name="connsiteY3" fmla="*/ 508000 h 863616"/>
              <a:gd name="connsiteX4" fmla="*/ 63066 w 1298150"/>
              <a:gd name="connsiteY4" fmla="*/ 63500 h 863616"/>
              <a:gd name="connsiteX5" fmla="*/ 939366 w 1298150"/>
              <a:gd name="connsiteY5" fmla="*/ 139700 h 863616"/>
              <a:gd name="connsiteX0" fmla="*/ 736166 w 1298150"/>
              <a:gd name="connsiteY0" fmla="*/ 0 h 863616"/>
              <a:gd name="connsiteX1" fmla="*/ 1294966 w 1298150"/>
              <a:gd name="connsiteY1" fmla="*/ 520700 h 863616"/>
              <a:gd name="connsiteX2" fmla="*/ 926666 w 1298150"/>
              <a:gd name="connsiteY2" fmla="*/ 863600 h 863616"/>
              <a:gd name="connsiteX3" fmla="*/ 164666 w 1298150"/>
              <a:gd name="connsiteY3" fmla="*/ 508000 h 863616"/>
              <a:gd name="connsiteX4" fmla="*/ 63066 w 1298150"/>
              <a:gd name="connsiteY4" fmla="*/ 63500 h 863616"/>
              <a:gd name="connsiteX5" fmla="*/ 939366 w 1298150"/>
              <a:gd name="connsiteY5" fmla="*/ 139700 h 863616"/>
              <a:gd name="connsiteX6" fmla="*/ 736166 w 1298150"/>
              <a:gd name="connsiteY6" fmla="*/ 0 h 863616"/>
              <a:gd name="connsiteX0" fmla="*/ 736166 w 1298150"/>
              <a:gd name="connsiteY0" fmla="*/ 38532 h 902148"/>
              <a:gd name="connsiteX1" fmla="*/ 1294966 w 1298150"/>
              <a:gd name="connsiteY1" fmla="*/ 559232 h 902148"/>
              <a:gd name="connsiteX2" fmla="*/ 926666 w 1298150"/>
              <a:gd name="connsiteY2" fmla="*/ 902132 h 902148"/>
              <a:gd name="connsiteX3" fmla="*/ 164666 w 1298150"/>
              <a:gd name="connsiteY3" fmla="*/ 546532 h 902148"/>
              <a:gd name="connsiteX4" fmla="*/ 63066 w 1298150"/>
              <a:gd name="connsiteY4" fmla="*/ 102032 h 902148"/>
              <a:gd name="connsiteX5" fmla="*/ 850466 w 1298150"/>
              <a:gd name="connsiteY5" fmla="*/ 25832 h 902148"/>
              <a:gd name="connsiteX6" fmla="*/ 736166 w 1298150"/>
              <a:gd name="connsiteY6" fmla="*/ 38532 h 902148"/>
              <a:gd name="connsiteX0" fmla="*/ 736166 w 1298150"/>
              <a:gd name="connsiteY0" fmla="*/ 36219 h 899835"/>
              <a:gd name="connsiteX1" fmla="*/ 1294966 w 1298150"/>
              <a:gd name="connsiteY1" fmla="*/ 556919 h 899835"/>
              <a:gd name="connsiteX2" fmla="*/ 926666 w 1298150"/>
              <a:gd name="connsiteY2" fmla="*/ 899819 h 899835"/>
              <a:gd name="connsiteX3" fmla="*/ 164666 w 1298150"/>
              <a:gd name="connsiteY3" fmla="*/ 544219 h 899835"/>
              <a:gd name="connsiteX4" fmla="*/ 63066 w 1298150"/>
              <a:gd name="connsiteY4" fmla="*/ 99719 h 899835"/>
              <a:gd name="connsiteX5" fmla="*/ 736166 w 1298150"/>
              <a:gd name="connsiteY5" fmla="*/ 36219 h 899835"/>
              <a:gd name="connsiteX0" fmla="*/ 734721 w 1295356"/>
              <a:gd name="connsiteY0" fmla="*/ 36219 h 963332"/>
              <a:gd name="connsiteX1" fmla="*/ 1293521 w 1295356"/>
              <a:gd name="connsiteY1" fmla="*/ 556919 h 963332"/>
              <a:gd name="connsiteX2" fmla="*/ 887121 w 1295356"/>
              <a:gd name="connsiteY2" fmla="*/ 963319 h 963332"/>
              <a:gd name="connsiteX3" fmla="*/ 163221 w 1295356"/>
              <a:gd name="connsiteY3" fmla="*/ 544219 h 963332"/>
              <a:gd name="connsiteX4" fmla="*/ 61621 w 1295356"/>
              <a:gd name="connsiteY4" fmla="*/ 99719 h 963332"/>
              <a:gd name="connsiteX5" fmla="*/ 734721 w 1295356"/>
              <a:gd name="connsiteY5" fmla="*/ 36219 h 963332"/>
              <a:gd name="connsiteX0" fmla="*/ 773137 w 1333894"/>
              <a:gd name="connsiteY0" fmla="*/ 36219 h 963704"/>
              <a:gd name="connsiteX1" fmla="*/ 1331937 w 1333894"/>
              <a:gd name="connsiteY1" fmla="*/ 556919 h 963704"/>
              <a:gd name="connsiteX2" fmla="*/ 925537 w 1333894"/>
              <a:gd name="connsiteY2" fmla="*/ 963319 h 963704"/>
              <a:gd name="connsiteX3" fmla="*/ 100037 w 1333894"/>
              <a:gd name="connsiteY3" fmla="*/ 620419 h 963704"/>
              <a:gd name="connsiteX4" fmla="*/ 100037 w 1333894"/>
              <a:gd name="connsiteY4" fmla="*/ 99719 h 963704"/>
              <a:gd name="connsiteX5" fmla="*/ 773137 w 1333894"/>
              <a:gd name="connsiteY5" fmla="*/ 36219 h 963704"/>
              <a:gd name="connsiteX0" fmla="*/ 761041 w 1321766"/>
              <a:gd name="connsiteY0" fmla="*/ 36219 h 963319"/>
              <a:gd name="connsiteX1" fmla="*/ 1319841 w 1321766"/>
              <a:gd name="connsiteY1" fmla="*/ 556919 h 963319"/>
              <a:gd name="connsiteX2" fmla="*/ 913441 w 1321766"/>
              <a:gd name="connsiteY2" fmla="*/ 963319 h 963319"/>
              <a:gd name="connsiteX3" fmla="*/ 113341 w 1321766"/>
              <a:gd name="connsiteY3" fmla="*/ 556919 h 963319"/>
              <a:gd name="connsiteX4" fmla="*/ 87941 w 1321766"/>
              <a:gd name="connsiteY4" fmla="*/ 99719 h 963319"/>
              <a:gd name="connsiteX5" fmla="*/ 761041 w 1321766"/>
              <a:gd name="connsiteY5" fmla="*/ 36219 h 963319"/>
              <a:gd name="connsiteX0" fmla="*/ 799141 w 1320975"/>
              <a:gd name="connsiteY0" fmla="*/ 24463 h 1015063"/>
              <a:gd name="connsiteX1" fmla="*/ 1319841 w 1320975"/>
              <a:gd name="connsiteY1" fmla="*/ 608663 h 1015063"/>
              <a:gd name="connsiteX2" fmla="*/ 913441 w 1320975"/>
              <a:gd name="connsiteY2" fmla="*/ 1015063 h 1015063"/>
              <a:gd name="connsiteX3" fmla="*/ 113341 w 1320975"/>
              <a:gd name="connsiteY3" fmla="*/ 608663 h 1015063"/>
              <a:gd name="connsiteX4" fmla="*/ 87941 w 1320975"/>
              <a:gd name="connsiteY4" fmla="*/ 151463 h 1015063"/>
              <a:gd name="connsiteX5" fmla="*/ 799141 w 1320975"/>
              <a:gd name="connsiteY5" fmla="*/ 24463 h 1015063"/>
              <a:gd name="connsiteX0" fmla="*/ 799141 w 1320975"/>
              <a:gd name="connsiteY0" fmla="*/ 24463 h 1015063"/>
              <a:gd name="connsiteX1" fmla="*/ 1319841 w 1320975"/>
              <a:gd name="connsiteY1" fmla="*/ 608663 h 1015063"/>
              <a:gd name="connsiteX2" fmla="*/ 913441 w 1320975"/>
              <a:gd name="connsiteY2" fmla="*/ 1015063 h 1015063"/>
              <a:gd name="connsiteX3" fmla="*/ 113341 w 1320975"/>
              <a:gd name="connsiteY3" fmla="*/ 608663 h 1015063"/>
              <a:gd name="connsiteX4" fmla="*/ 87941 w 1320975"/>
              <a:gd name="connsiteY4" fmla="*/ 151463 h 1015063"/>
              <a:gd name="connsiteX5" fmla="*/ 799141 w 1320975"/>
              <a:gd name="connsiteY5" fmla="*/ 24463 h 1015063"/>
              <a:gd name="connsiteX0" fmla="*/ 799141 w 1320975"/>
              <a:gd name="connsiteY0" fmla="*/ 24463 h 1015063"/>
              <a:gd name="connsiteX1" fmla="*/ 1319841 w 1320975"/>
              <a:gd name="connsiteY1" fmla="*/ 608663 h 1015063"/>
              <a:gd name="connsiteX2" fmla="*/ 913441 w 1320975"/>
              <a:gd name="connsiteY2" fmla="*/ 1015063 h 1015063"/>
              <a:gd name="connsiteX3" fmla="*/ 113341 w 1320975"/>
              <a:gd name="connsiteY3" fmla="*/ 608663 h 1015063"/>
              <a:gd name="connsiteX4" fmla="*/ 87941 w 1320975"/>
              <a:gd name="connsiteY4" fmla="*/ 151463 h 1015063"/>
              <a:gd name="connsiteX5" fmla="*/ 799141 w 1320975"/>
              <a:gd name="connsiteY5" fmla="*/ 24463 h 1015063"/>
              <a:gd name="connsiteX0" fmla="*/ 799141 w 1320975"/>
              <a:gd name="connsiteY0" fmla="*/ 24463 h 989663"/>
              <a:gd name="connsiteX1" fmla="*/ 1319841 w 1320975"/>
              <a:gd name="connsiteY1" fmla="*/ 608663 h 989663"/>
              <a:gd name="connsiteX2" fmla="*/ 913441 w 1320975"/>
              <a:gd name="connsiteY2" fmla="*/ 989663 h 989663"/>
              <a:gd name="connsiteX3" fmla="*/ 113341 w 1320975"/>
              <a:gd name="connsiteY3" fmla="*/ 608663 h 989663"/>
              <a:gd name="connsiteX4" fmla="*/ 87941 w 1320975"/>
              <a:gd name="connsiteY4" fmla="*/ 151463 h 989663"/>
              <a:gd name="connsiteX5" fmla="*/ 799141 w 1320975"/>
              <a:gd name="connsiteY5" fmla="*/ 24463 h 989663"/>
              <a:gd name="connsiteX0" fmla="*/ 784271 w 1306077"/>
              <a:gd name="connsiteY0" fmla="*/ 24463 h 989663"/>
              <a:gd name="connsiteX1" fmla="*/ 1304971 w 1306077"/>
              <a:gd name="connsiteY1" fmla="*/ 608663 h 989663"/>
              <a:gd name="connsiteX2" fmla="*/ 898571 w 1306077"/>
              <a:gd name="connsiteY2" fmla="*/ 989663 h 989663"/>
              <a:gd name="connsiteX3" fmla="*/ 136571 w 1306077"/>
              <a:gd name="connsiteY3" fmla="*/ 608663 h 989663"/>
              <a:gd name="connsiteX4" fmla="*/ 73071 w 1306077"/>
              <a:gd name="connsiteY4" fmla="*/ 151463 h 989663"/>
              <a:gd name="connsiteX5" fmla="*/ 784271 w 1306077"/>
              <a:gd name="connsiteY5" fmla="*/ 24463 h 989663"/>
              <a:gd name="connsiteX0" fmla="*/ 758871 w 1306573"/>
              <a:gd name="connsiteY0" fmla="*/ 30515 h 957615"/>
              <a:gd name="connsiteX1" fmla="*/ 1304971 w 1306573"/>
              <a:gd name="connsiteY1" fmla="*/ 576615 h 957615"/>
              <a:gd name="connsiteX2" fmla="*/ 898571 w 1306573"/>
              <a:gd name="connsiteY2" fmla="*/ 957615 h 957615"/>
              <a:gd name="connsiteX3" fmla="*/ 136571 w 1306573"/>
              <a:gd name="connsiteY3" fmla="*/ 576615 h 957615"/>
              <a:gd name="connsiteX4" fmla="*/ 73071 w 1306573"/>
              <a:gd name="connsiteY4" fmla="*/ 119415 h 957615"/>
              <a:gd name="connsiteX5" fmla="*/ 758871 w 1306573"/>
              <a:gd name="connsiteY5" fmla="*/ 30515 h 957615"/>
              <a:gd name="connsiteX0" fmla="*/ 737863 w 1285487"/>
              <a:gd name="connsiteY0" fmla="*/ 30515 h 962409"/>
              <a:gd name="connsiteX1" fmla="*/ 1283963 w 1285487"/>
              <a:gd name="connsiteY1" fmla="*/ 576615 h 962409"/>
              <a:gd name="connsiteX2" fmla="*/ 877563 w 1285487"/>
              <a:gd name="connsiteY2" fmla="*/ 957615 h 962409"/>
              <a:gd name="connsiteX3" fmla="*/ 195674 w 1285487"/>
              <a:gd name="connsiteY3" fmla="*/ 746155 h 962409"/>
              <a:gd name="connsiteX4" fmla="*/ 52063 w 1285487"/>
              <a:gd name="connsiteY4" fmla="*/ 119415 h 962409"/>
              <a:gd name="connsiteX5" fmla="*/ 737863 w 1285487"/>
              <a:gd name="connsiteY5" fmla="*/ 30515 h 962409"/>
              <a:gd name="connsiteX0" fmla="*/ 739371 w 1288747"/>
              <a:gd name="connsiteY0" fmla="*/ 30515 h 999160"/>
              <a:gd name="connsiteX1" fmla="*/ 1285471 w 1288747"/>
              <a:gd name="connsiteY1" fmla="*/ 576615 h 999160"/>
              <a:gd name="connsiteX2" fmla="*/ 930177 w 1288747"/>
              <a:gd name="connsiteY2" fmla="*/ 995303 h 999160"/>
              <a:gd name="connsiteX3" fmla="*/ 197182 w 1288747"/>
              <a:gd name="connsiteY3" fmla="*/ 746155 h 999160"/>
              <a:gd name="connsiteX4" fmla="*/ 53571 w 1288747"/>
              <a:gd name="connsiteY4" fmla="*/ 119415 h 999160"/>
              <a:gd name="connsiteX5" fmla="*/ 739371 w 1288747"/>
              <a:gd name="connsiteY5" fmla="*/ 30515 h 999160"/>
              <a:gd name="connsiteX0" fmla="*/ 808234 w 1286939"/>
              <a:gd name="connsiteY0" fmla="*/ 38856 h 972495"/>
              <a:gd name="connsiteX1" fmla="*/ 1285471 w 1286939"/>
              <a:gd name="connsiteY1" fmla="*/ 549950 h 972495"/>
              <a:gd name="connsiteX2" fmla="*/ 930177 w 1286939"/>
              <a:gd name="connsiteY2" fmla="*/ 968638 h 972495"/>
              <a:gd name="connsiteX3" fmla="*/ 197182 w 1286939"/>
              <a:gd name="connsiteY3" fmla="*/ 719490 h 972495"/>
              <a:gd name="connsiteX4" fmla="*/ 53571 w 1286939"/>
              <a:gd name="connsiteY4" fmla="*/ 92750 h 972495"/>
              <a:gd name="connsiteX5" fmla="*/ 808234 w 1286939"/>
              <a:gd name="connsiteY5" fmla="*/ 38856 h 972495"/>
              <a:gd name="connsiteX0" fmla="*/ 808234 w 1286939"/>
              <a:gd name="connsiteY0" fmla="*/ 63196 h 996835"/>
              <a:gd name="connsiteX1" fmla="*/ 1285471 w 1286939"/>
              <a:gd name="connsiteY1" fmla="*/ 574290 h 996835"/>
              <a:gd name="connsiteX2" fmla="*/ 930177 w 1286939"/>
              <a:gd name="connsiteY2" fmla="*/ 992978 h 996835"/>
              <a:gd name="connsiteX3" fmla="*/ 197182 w 1286939"/>
              <a:gd name="connsiteY3" fmla="*/ 743830 h 996835"/>
              <a:gd name="connsiteX4" fmla="*/ 53571 w 1286939"/>
              <a:gd name="connsiteY4" fmla="*/ 117090 h 996835"/>
              <a:gd name="connsiteX5" fmla="*/ 808234 w 1286939"/>
              <a:gd name="connsiteY5" fmla="*/ 63196 h 996835"/>
              <a:gd name="connsiteX0" fmla="*/ 892353 w 1285631"/>
              <a:gd name="connsiteY0" fmla="*/ 18725 h 1156454"/>
              <a:gd name="connsiteX1" fmla="*/ 1285471 w 1285631"/>
              <a:gd name="connsiteY1" fmla="*/ 733909 h 1156454"/>
              <a:gd name="connsiteX2" fmla="*/ 930177 w 1285631"/>
              <a:gd name="connsiteY2" fmla="*/ 1152597 h 1156454"/>
              <a:gd name="connsiteX3" fmla="*/ 197182 w 1285631"/>
              <a:gd name="connsiteY3" fmla="*/ 903449 h 1156454"/>
              <a:gd name="connsiteX4" fmla="*/ 53571 w 1285631"/>
              <a:gd name="connsiteY4" fmla="*/ 276709 h 1156454"/>
              <a:gd name="connsiteX5" fmla="*/ 892353 w 1285631"/>
              <a:gd name="connsiteY5" fmla="*/ 18725 h 1156454"/>
              <a:gd name="connsiteX0" fmla="*/ 892353 w 1476278"/>
              <a:gd name="connsiteY0" fmla="*/ 18725 h 1152606"/>
              <a:gd name="connsiteX1" fmla="*/ 1476191 w 1476278"/>
              <a:gd name="connsiteY1" fmla="*/ 896531 h 1152606"/>
              <a:gd name="connsiteX2" fmla="*/ 930177 w 1476278"/>
              <a:gd name="connsiteY2" fmla="*/ 1152597 h 1152606"/>
              <a:gd name="connsiteX3" fmla="*/ 197182 w 1476278"/>
              <a:gd name="connsiteY3" fmla="*/ 903449 h 1152606"/>
              <a:gd name="connsiteX4" fmla="*/ 53571 w 1476278"/>
              <a:gd name="connsiteY4" fmla="*/ 276709 h 1152606"/>
              <a:gd name="connsiteX5" fmla="*/ 892353 w 1476278"/>
              <a:gd name="connsiteY5" fmla="*/ 18725 h 1152606"/>
              <a:gd name="connsiteX0" fmla="*/ 889290 w 1473371"/>
              <a:gd name="connsiteY0" fmla="*/ 18725 h 1296201"/>
              <a:gd name="connsiteX1" fmla="*/ 1473128 w 1473371"/>
              <a:gd name="connsiteY1" fmla="*/ 896531 h 1296201"/>
              <a:gd name="connsiteX2" fmla="*/ 821064 w 1473371"/>
              <a:gd name="connsiteY2" fmla="*/ 1296197 h 1296201"/>
              <a:gd name="connsiteX3" fmla="*/ 194119 w 1473371"/>
              <a:gd name="connsiteY3" fmla="*/ 903449 h 1296201"/>
              <a:gd name="connsiteX4" fmla="*/ 50508 w 1473371"/>
              <a:gd name="connsiteY4" fmla="*/ 276709 h 1296201"/>
              <a:gd name="connsiteX5" fmla="*/ 889290 w 1473371"/>
              <a:gd name="connsiteY5" fmla="*/ 18725 h 1296201"/>
              <a:gd name="connsiteX0" fmla="*/ 883690 w 1467771"/>
              <a:gd name="connsiteY0" fmla="*/ 18725 h 1299375"/>
              <a:gd name="connsiteX1" fmla="*/ 1467528 w 1467771"/>
              <a:gd name="connsiteY1" fmla="*/ 896531 h 1299375"/>
              <a:gd name="connsiteX2" fmla="*/ 815464 w 1467771"/>
              <a:gd name="connsiteY2" fmla="*/ 1296197 h 1299375"/>
              <a:gd name="connsiteX3" fmla="*/ 221777 w 1467771"/>
              <a:gd name="connsiteY3" fmla="*/ 1038789 h 1299375"/>
              <a:gd name="connsiteX4" fmla="*/ 44908 w 1467771"/>
              <a:gd name="connsiteY4" fmla="*/ 276709 h 1299375"/>
              <a:gd name="connsiteX5" fmla="*/ 883690 w 1467771"/>
              <a:gd name="connsiteY5" fmla="*/ 18725 h 1299375"/>
              <a:gd name="connsiteX0" fmla="*/ 720856 w 1304937"/>
              <a:gd name="connsiteY0" fmla="*/ 9464 h 1289425"/>
              <a:gd name="connsiteX1" fmla="*/ 1304694 w 1304937"/>
              <a:gd name="connsiteY1" fmla="*/ 887270 h 1289425"/>
              <a:gd name="connsiteX2" fmla="*/ 652630 w 1304937"/>
              <a:gd name="connsiteY2" fmla="*/ 1286936 h 1289425"/>
              <a:gd name="connsiteX3" fmla="*/ 58943 w 1304937"/>
              <a:gd name="connsiteY3" fmla="*/ 1029528 h 1289425"/>
              <a:gd name="connsiteX4" fmla="*/ 109106 w 1304937"/>
              <a:gd name="connsiteY4" fmla="*/ 501149 h 1289425"/>
              <a:gd name="connsiteX5" fmla="*/ 720856 w 1304937"/>
              <a:gd name="connsiteY5" fmla="*/ 9464 h 1289425"/>
              <a:gd name="connsiteX0" fmla="*/ 744036 w 1328117"/>
              <a:gd name="connsiteY0" fmla="*/ 12759 h 1293037"/>
              <a:gd name="connsiteX1" fmla="*/ 1327874 w 1328117"/>
              <a:gd name="connsiteY1" fmla="*/ 890565 h 1293037"/>
              <a:gd name="connsiteX2" fmla="*/ 675810 w 1328117"/>
              <a:gd name="connsiteY2" fmla="*/ 1290231 h 1293037"/>
              <a:gd name="connsiteX3" fmla="*/ 82123 w 1328117"/>
              <a:gd name="connsiteY3" fmla="*/ 1032823 h 1293037"/>
              <a:gd name="connsiteX4" fmla="*/ 88423 w 1328117"/>
              <a:gd name="connsiteY4" fmla="*/ 383464 h 1293037"/>
              <a:gd name="connsiteX5" fmla="*/ 744036 w 1328117"/>
              <a:gd name="connsiteY5" fmla="*/ 12759 h 1293037"/>
              <a:gd name="connsiteX0" fmla="*/ 747439 w 1331520"/>
              <a:gd name="connsiteY0" fmla="*/ 12759 h 1293038"/>
              <a:gd name="connsiteX1" fmla="*/ 1331277 w 1331520"/>
              <a:gd name="connsiteY1" fmla="*/ 890565 h 1293038"/>
              <a:gd name="connsiteX2" fmla="*/ 679213 w 1331520"/>
              <a:gd name="connsiteY2" fmla="*/ 1290231 h 1293038"/>
              <a:gd name="connsiteX3" fmla="*/ 85526 w 1331520"/>
              <a:gd name="connsiteY3" fmla="*/ 1032823 h 1293038"/>
              <a:gd name="connsiteX4" fmla="*/ 91826 w 1331520"/>
              <a:gd name="connsiteY4" fmla="*/ 383464 h 1293038"/>
              <a:gd name="connsiteX5" fmla="*/ 747439 w 1331520"/>
              <a:gd name="connsiteY5" fmla="*/ 12759 h 129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1520" h="1293038">
                <a:moveTo>
                  <a:pt x="747439" y="12759"/>
                </a:moveTo>
                <a:cubicBezTo>
                  <a:pt x="952756" y="88959"/>
                  <a:pt x="1342648" y="677653"/>
                  <a:pt x="1331277" y="890565"/>
                </a:cubicBezTo>
                <a:cubicBezTo>
                  <a:pt x="1319906" y="1103477"/>
                  <a:pt x="886838" y="1266521"/>
                  <a:pt x="679213" y="1290231"/>
                </a:cubicBezTo>
                <a:cubicBezTo>
                  <a:pt x="471588" y="1313941"/>
                  <a:pt x="183424" y="1183951"/>
                  <a:pt x="85526" y="1032823"/>
                </a:cubicBezTo>
                <a:cubicBezTo>
                  <a:pt x="-12372" y="881695"/>
                  <a:pt x="-45967" y="547217"/>
                  <a:pt x="91826" y="383464"/>
                </a:cubicBezTo>
                <a:cubicBezTo>
                  <a:pt x="229619" y="219711"/>
                  <a:pt x="542122" y="-63441"/>
                  <a:pt x="747439" y="12759"/>
                </a:cubicBezTo>
                <a:close/>
              </a:path>
            </a:pathLst>
          </a:custGeom>
          <a:solidFill>
            <a:srgbClr val="166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0C00431D-D46F-4E77-98E8-938F87EF4559}"/>
              </a:ext>
            </a:extLst>
          </p:cNvPr>
          <p:cNvSpPr/>
          <p:nvPr/>
        </p:nvSpPr>
        <p:spPr>
          <a:xfrm>
            <a:off x="6921269" y="-103173"/>
            <a:ext cx="1423870" cy="1312526"/>
          </a:xfrm>
          <a:custGeom>
            <a:avLst/>
            <a:gdLst>
              <a:gd name="connsiteX0" fmla="*/ 1526301 w 1682009"/>
              <a:gd name="connsiteY0" fmla="*/ 57050 h 1550480"/>
              <a:gd name="connsiteX1" fmla="*/ 1666001 w 1682009"/>
              <a:gd name="connsiteY1" fmla="*/ 450750 h 1550480"/>
              <a:gd name="connsiteX2" fmla="*/ 1170701 w 1682009"/>
              <a:gd name="connsiteY2" fmla="*/ 882550 h 1550480"/>
              <a:gd name="connsiteX3" fmla="*/ 802401 w 1682009"/>
              <a:gd name="connsiteY3" fmla="*/ 1454050 h 1550480"/>
              <a:gd name="connsiteX4" fmla="*/ 218201 w 1682009"/>
              <a:gd name="connsiteY4" fmla="*/ 1517550 h 1550480"/>
              <a:gd name="connsiteX5" fmla="*/ 2301 w 1682009"/>
              <a:gd name="connsiteY5" fmla="*/ 1111150 h 1550480"/>
              <a:gd name="connsiteX6" fmla="*/ 332501 w 1682009"/>
              <a:gd name="connsiteY6" fmla="*/ 450750 h 1550480"/>
              <a:gd name="connsiteX7" fmla="*/ 865901 w 1682009"/>
              <a:gd name="connsiteY7" fmla="*/ 95150 h 1550480"/>
              <a:gd name="connsiteX8" fmla="*/ 1183401 w 1682009"/>
              <a:gd name="connsiteY8" fmla="*/ 6250 h 1550480"/>
              <a:gd name="connsiteX9" fmla="*/ 1526301 w 1682009"/>
              <a:gd name="connsiteY9" fmla="*/ 57050 h 155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82009" h="1550480">
                <a:moveTo>
                  <a:pt x="1526301" y="57050"/>
                </a:moveTo>
                <a:cubicBezTo>
                  <a:pt x="1606734" y="131133"/>
                  <a:pt x="1725268" y="313167"/>
                  <a:pt x="1666001" y="450750"/>
                </a:cubicBezTo>
                <a:cubicBezTo>
                  <a:pt x="1606734" y="588333"/>
                  <a:pt x="1314634" y="715333"/>
                  <a:pt x="1170701" y="882550"/>
                </a:cubicBezTo>
                <a:cubicBezTo>
                  <a:pt x="1026768" y="1049767"/>
                  <a:pt x="961151" y="1348217"/>
                  <a:pt x="802401" y="1454050"/>
                </a:cubicBezTo>
                <a:cubicBezTo>
                  <a:pt x="643651" y="1559883"/>
                  <a:pt x="351551" y="1574700"/>
                  <a:pt x="218201" y="1517550"/>
                </a:cubicBezTo>
                <a:cubicBezTo>
                  <a:pt x="84851" y="1460400"/>
                  <a:pt x="-16749" y="1288950"/>
                  <a:pt x="2301" y="1111150"/>
                </a:cubicBezTo>
                <a:cubicBezTo>
                  <a:pt x="21351" y="933350"/>
                  <a:pt x="188568" y="620083"/>
                  <a:pt x="332501" y="450750"/>
                </a:cubicBezTo>
                <a:cubicBezTo>
                  <a:pt x="476434" y="281417"/>
                  <a:pt x="724084" y="169233"/>
                  <a:pt x="865901" y="95150"/>
                </a:cubicBezTo>
                <a:cubicBezTo>
                  <a:pt x="1007718" y="21067"/>
                  <a:pt x="1069101" y="12600"/>
                  <a:pt x="1183401" y="6250"/>
                </a:cubicBezTo>
                <a:cubicBezTo>
                  <a:pt x="1297701" y="-100"/>
                  <a:pt x="1445868" y="-17033"/>
                  <a:pt x="1526301" y="57050"/>
                </a:cubicBezTo>
                <a:close/>
              </a:path>
            </a:pathLst>
          </a:custGeom>
          <a:solidFill>
            <a:srgbClr val="7BD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CF9F7E01-284F-447A-A2A7-64BD3253BCA9}"/>
              </a:ext>
            </a:extLst>
          </p:cNvPr>
          <p:cNvSpPr/>
          <p:nvPr/>
        </p:nvSpPr>
        <p:spPr>
          <a:xfrm>
            <a:off x="8277873" y="2633430"/>
            <a:ext cx="1381790" cy="1302058"/>
          </a:xfrm>
          <a:custGeom>
            <a:avLst/>
            <a:gdLst>
              <a:gd name="connsiteX0" fmla="*/ 293972 w 1632299"/>
              <a:gd name="connsiteY0" fmla="*/ 12228 h 1538112"/>
              <a:gd name="connsiteX1" fmla="*/ 878172 w 1632299"/>
              <a:gd name="connsiteY1" fmla="*/ 418628 h 1538112"/>
              <a:gd name="connsiteX2" fmla="*/ 1551272 w 1632299"/>
              <a:gd name="connsiteY2" fmla="*/ 710728 h 1538112"/>
              <a:gd name="connsiteX3" fmla="*/ 1538572 w 1632299"/>
              <a:gd name="connsiteY3" fmla="*/ 1294928 h 1538112"/>
              <a:gd name="connsiteX4" fmla="*/ 814672 w 1632299"/>
              <a:gd name="connsiteY4" fmla="*/ 1434628 h 1538112"/>
              <a:gd name="connsiteX5" fmla="*/ 319372 w 1632299"/>
              <a:gd name="connsiteY5" fmla="*/ 1536228 h 1538112"/>
              <a:gd name="connsiteX6" fmla="*/ 52672 w 1632299"/>
              <a:gd name="connsiteY6" fmla="*/ 1345728 h 1538112"/>
              <a:gd name="connsiteX7" fmla="*/ 154272 w 1632299"/>
              <a:gd name="connsiteY7" fmla="*/ 1002828 h 1538112"/>
              <a:gd name="connsiteX8" fmla="*/ 1872 w 1632299"/>
              <a:gd name="connsiteY8" fmla="*/ 190028 h 1538112"/>
              <a:gd name="connsiteX9" fmla="*/ 293972 w 1632299"/>
              <a:gd name="connsiteY9" fmla="*/ 12228 h 153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2299" h="1538112">
                <a:moveTo>
                  <a:pt x="293972" y="12228"/>
                </a:moveTo>
                <a:cubicBezTo>
                  <a:pt x="440022" y="50328"/>
                  <a:pt x="668622" y="302211"/>
                  <a:pt x="878172" y="418628"/>
                </a:cubicBezTo>
                <a:cubicBezTo>
                  <a:pt x="1087722" y="535045"/>
                  <a:pt x="1441205" y="564678"/>
                  <a:pt x="1551272" y="710728"/>
                </a:cubicBezTo>
                <a:cubicBezTo>
                  <a:pt x="1661339" y="856778"/>
                  <a:pt x="1661339" y="1174278"/>
                  <a:pt x="1538572" y="1294928"/>
                </a:cubicBezTo>
                <a:cubicBezTo>
                  <a:pt x="1415805" y="1415578"/>
                  <a:pt x="814672" y="1434628"/>
                  <a:pt x="814672" y="1434628"/>
                </a:cubicBezTo>
                <a:cubicBezTo>
                  <a:pt x="611472" y="1474845"/>
                  <a:pt x="446372" y="1551045"/>
                  <a:pt x="319372" y="1536228"/>
                </a:cubicBezTo>
                <a:cubicBezTo>
                  <a:pt x="192372" y="1521411"/>
                  <a:pt x="80189" y="1434628"/>
                  <a:pt x="52672" y="1345728"/>
                </a:cubicBezTo>
                <a:cubicBezTo>
                  <a:pt x="25155" y="1256828"/>
                  <a:pt x="162739" y="1195445"/>
                  <a:pt x="154272" y="1002828"/>
                </a:cubicBezTo>
                <a:cubicBezTo>
                  <a:pt x="145805" y="810211"/>
                  <a:pt x="-19295" y="357245"/>
                  <a:pt x="1872" y="190028"/>
                </a:cubicBezTo>
                <a:cubicBezTo>
                  <a:pt x="23039" y="22811"/>
                  <a:pt x="147922" y="-25872"/>
                  <a:pt x="293972" y="12228"/>
                </a:cubicBezTo>
                <a:close/>
              </a:path>
            </a:pathLst>
          </a:custGeom>
          <a:solidFill>
            <a:srgbClr val="7BD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929813A1-04D6-406B-9D42-34EDA301E0E9}"/>
              </a:ext>
            </a:extLst>
          </p:cNvPr>
          <p:cNvSpPr/>
          <p:nvPr/>
        </p:nvSpPr>
        <p:spPr>
          <a:xfrm>
            <a:off x="3131746" y="5387691"/>
            <a:ext cx="1882826" cy="1264964"/>
          </a:xfrm>
          <a:custGeom>
            <a:avLst/>
            <a:gdLst>
              <a:gd name="connsiteX0" fmla="*/ 563592 w 2218237"/>
              <a:gd name="connsiteY0" fmla="*/ 0 h 1404519"/>
              <a:gd name="connsiteX1" fmla="*/ 1376392 w 2218237"/>
              <a:gd name="connsiteY1" fmla="*/ 355600 h 1404519"/>
              <a:gd name="connsiteX2" fmla="*/ 1947892 w 2218237"/>
              <a:gd name="connsiteY2" fmla="*/ 368300 h 1404519"/>
              <a:gd name="connsiteX3" fmla="*/ 2214592 w 2218237"/>
              <a:gd name="connsiteY3" fmla="*/ 698500 h 1404519"/>
              <a:gd name="connsiteX4" fmla="*/ 1770092 w 2218237"/>
              <a:gd name="connsiteY4" fmla="*/ 1282700 h 1404519"/>
              <a:gd name="connsiteX5" fmla="*/ 1109692 w 2218237"/>
              <a:gd name="connsiteY5" fmla="*/ 1384300 h 1404519"/>
              <a:gd name="connsiteX6" fmla="*/ 258792 w 2218237"/>
              <a:gd name="connsiteY6" fmla="*/ 1003300 h 1404519"/>
              <a:gd name="connsiteX7" fmla="*/ 4792 w 2218237"/>
              <a:gd name="connsiteY7" fmla="*/ 342900 h 1404519"/>
              <a:gd name="connsiteX8" fmla="*/ 144492 w 2218237"/>
              <a:gd name="connsiteY8" fmla="*/ 38100 h 1404519"/>
              <a:gd name="connsiteX9" fmla="*/ 741392 w 2218237"/>
              <a:gd name="connsiteY9" fmla="*/ 38100 h 1404519"/>
              <a:gd name="connsiteX0" fmla="*/ 563592 w 2218237"/>
              <a:gd name="connsiteY0" fmla="*/ 0 h 1404519"/>
              <a:gd name="connsiteX1" fmla="*/ 1376392 w 2218237"/>
              <a:gd name="connsiteY1" fmla="*/ 355600 h 1404519"/>
              <a:gd name="connsiteX2" fmla="*/ 1947892 w 2218237"/>
              <a:gd name="connsiteY2" fmla="*/ 368300 h 1404519"/>
              <a:gd name="connsiteX3" fmla="*/ 2214592 w 2218237"/>
              <a:gd name="connsiteY3" fmla="*/ 698500 h 1404519"/>
              <a:gd name="connsiteX4" fmla="*/ 1770092 w 2218237"/>
              <a:gd name="connsiteY4" fmla="*/ 1282700 h 1404519"/>
              <a:gd name="connsiteX5" fmla="*/ 1109692 w 2218237"/>
              <a:gd name="connsiteY5" fmla="*/ 1384300 h 1404519"/>
              <a:gd name="connsiteX6" fmla="*/ 258792 w 2218237"/>
              <a:gd name="connsiteY6" fmla="*/ 1003300 h 1404519"/>
              <a:gd name="connsiteX7" fmla="*/ 4792 w 2218237"/>
              <a:gd name="connsiteY7" fmla="*/ 342900 h 1404519"/>
              <a:gd name="connsiteX8" fmla="*/ 144492 w 2218237"/>
              <a:gd name="connsiteY8" fmla="*/ 38100 h 1404519"/>
              <a:gd name="connsiteX0" fmla="*/ 563592 w 2218237"/>
              <a:gd name="connsiteY0" fmla="*/ 0 h 1404519"/>
              <a:gd name="connsiteX1" fmla="*/ 1376392 w 2218237"/>
              <a:gd name="connsiteY1" fmla="*/ 355600 h 1404519"/>
              <a:gd name="connsiteX2" fmla="*/ 1947892 w 2218237"/>
              <a:gd name="connsiteY2" fmla="*/ 368300 h 1404519"/>
              <a:gd name="connsiteX3" fmla="*/ 2214592 w 2218237"/>
              <a:gd name="connsiteY3" fmla="*/ 698500 h 1404519"/>
              <a:gd name="connsiteX4" fmla="*/ 1770092 w 2218237"/>
              <a:gd name="connsiteY4" fmla="*/ 1282700 h 1404519"/>
              <a:gd name="connsiteX5" fmla="*/ 1109692 w 2218237"/>
              <a:gd name="connsiteY5" fmla="*/ 1384300 h 1404519"/>
              <a:gd name="connsiteX6" fmla="*/ 258792 w 2218237"/>
              <a:gd name="connsiteY6" fmla="*/ 1003300 h 1404519"/>
              <a:gd name="connsiteX7" fmla="*/ 4792 w 2218237"/>
              <a:gd name="connsiteY7" fmla="*/ 342900 h 1404519"/>
              <a:gd name="connsiteX8" fmla="*/ 144492 w 2218237"/>
              <a:gd name="connsiteY8" fmla="*/ 38100 h 1404519"/>
              <a:gd name="connsiteX9" fmla="*/ 563592 w 2218237"/>
              <a:gd name="connsiteY9" fmla="*/ 0 h 1404519"/>
              <a:gd name="connsiteX0" fmla="*/ 563592 w 2218237"/>
              <a:gd name="connsiteY0" fmla="*/ 383 h 1404902"/>
              <a:gd name="connsiteX1" fmla="*/ 1376392 w 2218237"/>
              <a:gd name="connsiteY1" fmla="*/ 355983 h 1404902"/>
              <a:gd name="connsiteX2" fmla="*/ 1947892 w 2218237"/>
              <a:gd name="connsiteY2" fmla="*/ 368683 h 1404902"/>
              <a:gd name="connsiteX3" fmla="*/ 2214592 w 2218237"/>
              <a:gd name="connsiteY3" fmla="*/ 698883 h 1404902"/>
              <a:gd name="connsiteX4" fmla="*/ 1770092 w 2218237"/>
              <a:gd name="connsiteY4" fmla="*/ 1283083 h 1404902"/>
              <a:gd name="connsiteX5" fmla="*/ 1109692 w 2218237"/>
              <a:gd name="connsiteY5" fmla="*/ 1384683 h 1404902"/>
              <a:gd name="connsiteX6" fmla="*/ 258792 w 2218237"/>
              <a:gd name="connsiteY6" fmla="*/ 1003683 h 1404902"/>
              <a:gd name="connsiteX7" fmla="*/ 4792 w 2218237"/>
              <a:gd name="connsiteY7" fmla="*/ 343283 h 1404902"/>
              <a:gd name="connsiteX8" fmla="*/ 144492 w 2218237"/>
              <a:gd name="connsiteY8" fmla="*/ 38483 h 1404902"/>
              <a:gd name="connsiteX9" fmla="*/ 563592 w 2218237"/>
              <a:gd name="connsiteY9" fmla="*/ 383 h 1404902"/>
              <a:gd name="connsiteX0" fmla="*/ 565001 w 2219646"/>
              <a:gd name="connsiteY0" fmla="*/ 383 h 1404902"/>
              <a:gd name="connsiteX1" fmla="*/ 1377801 w 2219646"/>
              <a:gd name="connsiteY1" fmla="*/ 355983 h 1404902"/>
              <a:gd name="connsiteX2" fmla="*/ 1949301 w 2219646"/>
              <a:gd name="connsiteY2" fmla="*/ 368683 h 1404902"/>
              <a:gd name="connsiteX3" fmla="*/ 2216001 w 2219646"/>
              <a:gd name="connsiteY3" fmla="*/ 698883 h 1404902"/>
              <a:gd name="connsiteX4" fmla="*/ 1771501 w 2219646"/>
              <a:gd name="connsiteY4" fmla="*/ 1283083 h 1404902"/>
              <a:gd name="connsiteX5" fmla="*/ 1111101 w 2219646"/>
              <a:gd name="connsiteY5" fmla="*/ 1384683 h 1404902"/>
              <a:gd name="connsiteX6" fmla="*/ 260201 w 2219646"/>
              <a:gd name="connsiteY6" fmla="*/ 1003683 h 1404902"/>
              <a:gd name="connsiteX7" fmla="*/ 6201 w 2219646"/>
              <a:gd name="connsiteY7" fmla="*/ 343283 h 1404902"/>
              <a:gd name="connsiteX8" fmla="*/ 145901 w 2219646"/>
              <a:gd name="connsiteY8" fmla="*/ 38483 h 1404902"/>
              <a:gd name="connsiteX9" fmla="*/ 565001 w 2219646"/>
              <a:gd name="connsiteY9" fmla="*/ 383 h 1404902"/>
              <a:gd name="connsiteX0" fmla="*/ 563066 w 2217711"/>
              <a:gd name="connsiteY0" fmla="*/ 43163 h 1447682"/>
              <a:gd name="connsiteX1" fmla="*/ 1375866 w 2217711"/>
              <a:gd name="connsiteY1" fmla="*/ 398763 h 1447682"/>
              <a:gd name="connsiteX2" fmla="*/ 1947366 w 2217711"/>
              <a:gd name="connsiteY2" fmla="*/ 411463 h 1447682"/>
              <a:gd name="connsiteX3" fmla="*/ 2214066 w 2217711"/>
              <a:gd name="connsiteY3" fmla="*/ 741663 h 1447682"/>
              <a:gd name="connsiteX4" fmla="*/ 1769566 w 2217711"/>
              <a:gd name="connsiteY4" fmla="*/ 1325863 h 1447682"/>
              <a:gd name="connsiteX5" fmla="*/ 1109166 w 2217711"/>
              <a:gd name="connsiteY5" fmla="*/ 1427463 h 1447682"/>
              <a:gd name="connsiteX6" fmla="*/ 258266 w 2217711"/>
              <a:gd name="connsiteY6" fmla="*/ 1046463 h 1447682"/>
              <a:gd name="connsiteX7" fmla="*/ 4266 w 2217711"/>
              <a:gd name="connsiteY7" fmla="*/ 386063 h 1447682"/>
              <a:gd name="connsiteX8" fmla="*/ 143966 w 2217711"/>
              <a:gd name="connsiteY8" fmla="*/ 81263 h 1447682"/>
              <a:gd name="connsiteX9" fmla="*/ 563066 w 2217711"/>
              <a:gd name="connsiteY9" fmla="*/ 43163 h 1447682"/>
              <a:gd name="connsiteX0" fmla="*/ 559257 w 2213902"/>
              <a:gd name="connsiteY0" fmla="*/ 43090 h 1447609"/>
              <a:gd name="connsiteX1" fmla="*/ 1372057 w 2213902"/>
              <a:gd name="connsiteY1" fmla="*/ 398690 h 1447609"/>
              <a:gd name="connsiteX2" fmla="*/ 1943557 w 2213902"/>
              <a:gd name="connsiteY2" fmla="*/ 411390 h 1447609"/>
              <a:gd name="connsiteX3" fmla="*/ 2210257 w 2213902"/>
              <a:gd name="connsiteY3" fmla="*/ 741590 h 1447609"/>
              <a:gd name="connsiteX4" fmla="*/ 1765757 w 2213902"/>
              <a:gd name="connsiteY4" fmla="*/ 1325790 h 1447609"/>
              <a:gd name="connsiteX5" fmla="*/ 1105357 w 2213902"/>
              <a:gd name="connsiteY5" fmla="*/ 1427390 h 1447609"/>
              <a:gd name="connsiteX6" fmla="*/ 254457 w 2213902"/>
              <a:gd name="connsiteY6" fmla="*/ 1046390 h 1447609"/>
              <a:gd name="connsiteX7" fmla="*/ 457 w 2213902"/>
              <a:gd name="connsiteY7" fmla="*/ 385990 h 1447609"/>
              <a:gd name="connsiteX8" fmla="*/ 206197 w 2213902"/>
              <a:gd name="connsiteY8" fmla="*/ 116750 h 1447609"/>
              <a:gd name="connsiteX9" fmla="*/ 559257 w 2213902"/>
              <a:gd name="connsiteY9" fmla="*/ 43090 h 1447609"/>
              <a:gd name="connsiteX0" fmla="*/ 559101 w 2213746"/>
              <a:gd name="connsiteY0" fmla="*/ 16533 h 1421052"/>
              <a:gd name="connsiteX1" fmla="*/ 1371901 w 2213746"/>
              <a:gd name="connsiteY1" fmla="*/ 372133 h 1421052"/>
              <a:gd name="connsiteX2" fmla="*/ 1943401 w 2213746"/>
              <a:gd name="connsiteY2" fmla="*/ 384833 h 1421052"/>
              <a:gd name="connsiteX3" fmla="*/ 2210101 w 2213746"/>
              <a:gd name="connsiteY3" fmla="*/ 715033 h 1421052"/>
              <a:gd name="connsiteX4" fmla="*/ 1765601 w 2213746"/>
              <a:gd name="connsiteY4" fmla="*/ 1299233 h 1421052"/>
              <a:gd name="connsiteX5" fmla="*/ 1105201 w 2213746"/>
              <a:gd name="connsiteY5" fmla="*/ 1400833 h 1421052"/>
              <a:gd name="connsiteX6" fmla="*/ 254301 w 2213746"/>
              <a:gd name="connsiteY6" fmla="*/ 1019833 h 1421052"/>
              <a:gd name="connsiteX7" fmla="*/ 301 w 2213746"/>
              <a:gd name="connsiteY7" fmla="*/ 359433 h 1421052"/>
              <a:gd name="connsiteX8" fmla="*/ 206041 w 2213746"/>
              <a:gd name="connsiteY8" fmla="*/ 90193 h 1421052"/>
              <a:gd name="connsiteX9" fmla="*/ 559101 w 2213746"/>
              <a:gd name="connsiteY9" fmla="*/ 16533 h 1421052"/>
              <a:gd name="connsiteX0" fmla="*/ 209386 w 2217091"/>
              <a:gd name="connsiteY0" fmla="*/ 29 h 1330888"/>
              <a:gd name="connsiteX1" fmla="*/ 1375246 w 2217091"/>
              <a:gd name="connsiteY1" fmla="*/ 281969 h 1330888"/>
              <a:gd name="connsiteX2" fmla="*/ 1946746 w 2217091"/>
              <a:gd name="connsiteY2" fmla="*/ 294669 h 1330888"/>
              <a:gd name="connsiteX3" fmla="*/ 2213446 w 2217091"/>
              <a:gd name="connsiteY3" fmla="*/ 624869 h 1330888"/>
              <a:gd name="connsiteX4" fmla="*/ 1768946 w 2217091"/>
              <a:gd name="connsiteY4" fmla="*/ 1209069 h 1330888"/>
              <a:gd name="connsiteX5" fmla="*/ 1108546 w 2217091"/>
              <a:gd name="connsiteY5" fmla="*/ 1310669 h 1330888"/>
              <a:gd name="connsiteX6" fmla="*/ 257646 w 2217091"/>
              <a:gd name="connsiteY6" fmla="*/ 929669 h 1330888"/>
              <a:gd name="connsiteX7" fmla="*/ 3646 w 2217091"/>
              <a:gd name="connsiteY7" fmla="*/ 269269 h 1330888"/>
              <a:gd name="connsiteX8" fmla="*/ 209386 w 2217091"/>
              <a:gd name="connsiteY8" fmla="*/ 29 h 1330888"/>
              <a:gd name="connsiteX0" fmla="*/ 487549 w 2220934"/>
              <a:gd name="connsiteY0" fmla="*/ 15 h 1452794"/>
              <a:gd name="connsiteX1" fmla="*/ 1379089 w 2220934"/>
              <a:gd name="connsiteY1" fmla="*/ 403875 h 1452794"/>
              <a:gd name="connsiteX2" fmla="*/ 1950589 w 2220934"/>
              <a:gd name="connsiteY2" fmla="*/ 416575 h 1452794"/>
              <a:gd name="connsiteX3" fmla="*/ 2217289 w 2220934"/>
              <a:gd name="connsiteY3" fmla="*/ 746775 h 1452794"/>
              <a:gd name="connsiteX4" fmla="*/ 1772789 w 2220934"/>
              <a:gd name="connsiteY4" fmla="*/ 1330975 h 1452794"/>
              <a:gd name="connsiteX5" fmla="*/ 1112389 w 2220934"/>
              <a:gd name="connsiteY5" fmla="*/ 1432575 h 1452794"/>
              <a:gd name="connsiteX6" fmla="*/ 261489 w 2220934"/>
              <a:gd name="connsiteY6" fmla="*/ 1051575 h 1452794"/>
              <a:gd name="connsiteX7" fmla="*/ 7489 w 2220934"/>
              <a:gd name="connsiteY7" fmla="*/ 391175 h 1452794"/>
              <a:gd name="connsiteX8" fmla="*/ 487549 w 2220934"/>
              <a:gd name="connsiteY8" fmla="*/ 15 h 1452794"/>
              <a:gd name="connsiteX0" fmla="*/ 487319 w 2220704"/>
              <a:gd name="connsiteY0" fmla="*/ 15 h 1497194"/>
              <a:gd name="connsiteX1" fmla="*/ 1378859 w 2220704"/>
              <a:gd name="connsiteY1" fmla="*/ 403875 h 1497194"/>
              <a:gd name="connsiteX2" fmla="*/ 1950359 w 2220704"/>
              <a:gd name="connsiteY2" fmla="*/ 416575 h 1497194"/>
              <a:gd name="connsiteX3" fmla="*/ 2217059 w 2220704"/>
              <a:gd name="connsiteY3" fmla="*/ 746775 h 1497194"/>
              <a:gd name="connsiteX4" fmla="*/ 1772559 w 2220704"/>
              <a:gd name="connsiteY4" fmla="*/ 1330975 h 1497194"/>
              <a:gd name="connsiteX5" fmla="*/ 1081679 w 2220704"/>
              <a:gd name="connsiteY5" fmla="*/ 1483375 h 1497194"/>
              <a:gd name="connsiteX6" fmla="*/ 261259 w 2220704"/>
              <a:gd name="connsiteY6" fmla="*/ 1051575 h 1497194"/>
              <a:gd name="connsiteX7" fmla="*/ 7259 w 2220704"/>
              <a:gd name="connsiteY7" fmla="*/ 391175 h 1497194"/>
              <a:gd name="connsiteX8" fmla="*/ 487319 w 2220704"/>
              <a:gd name="connsiteY8" fmla="*/ 15 h 1497194"/>
              <a:gd name="connsiteX0" fmla="*/ 490786 w 2224171"/>
              <a:gd name="connsiteY0" fmla="*/ 15 h 1494295"/>
              <a:gd name="connsiteX1" fmla="*/ 1382326 w 2224171"/>
              <a:gd name="connsiteY1" fmla="*/ 403875 h 1494295"/>
              <a:gd name="connsiteX2" fmla="*/ 1953826 w 2224171"/>
              <a:gd name="connsiteY2" fmla="*/ 416575 h 1494295"/>
              <a:gd name="connsiteX3" fmla="*/ 2220526 w 2224171"/>
              <a:gd name="connsiteY3" fmla="*/ 746775 h 1494295"/>
              <a:gd name="connsiteX4" fmla="*/ 1776026 w 2224171"/>
              <a:gd name="connsiteY4" fmla="*/ 1330975 h 1494295"/>
              <a:gd name="connsiteX5" fmla="*/ 1085146 w 2224171"/>
              <a:gd name="connsiteY5" fmla="*/ 1483375 h 1494295"/>
              <a:gd name="connsiteX6" fmla="*/ 234246 w 2224171"/>
              <a:gd name="connsiteY6" fmla="*/ 1097295 h 1494295"/>
              <a:gd name="connsiteX7" fmla="*/ 10726 w 2224171"/>
              <a:gd name="connsiteY7" fmla="*/ 391175 h 1494295"/>
              <a:gd name="connsiteX8" fmla="*/ 490786 w 2224171"/>
              <a:gd name="connsiteY8" fmla="*/ 15 h 1494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24171" h="1494295">
                <a:moveTo>
                  <a:pt x="490786" y="15"/>
                </a:moveTo>
                <a:cubicBezTo>
                  <a:pt x="719386" y="2132"/>
                  <a:pt x="1138486" y="334448"/>
                  <a:pt x="1382326" y="403875"/>
                </a:cubicBezTo>
                <a:cubicBezTo>
                  <a:pt x="1626166" y="473302"/>
                  <a:pt x="1814126" y="359425"/>
                  <a:pt x="1953826" y="416575"/>
                </a:cubicBezTo>
                <a:cubicBezTo>
                  <a:pt x="2093526" y="473725"/>
                  <a:pt x="2250159" y="594375"/>
                  <a:pt x="2220526" y="746775"/>
                </a:cubicBezTo>
                <a:cubicBezTo>
                  <a:pt x="2190893" y="899175"/>
                  <a:pt x="1965256" y="1208208"/>
                  <a:pt x="1776026" y="1330975"/>
                </a:cubicBezTo>
                <a:cubicBezTo>
                  <a:pt x="1586796" y="1453742"/>
                  <a:pt x="1342109" y="1522322"/>
                  <a:pt x="1085146" y="1483375"/>
                </a:cubicBezTo>
                <a:cubicBezTo>
                  <a:pt x="828183" y="1444428"/>
                  <a:pt x="413316" y="1279328"/>
                  <a:pt x="234246" y="1097295"/>
                </a:cubicBezTo>
                <a:cubicBezTo>
                  <a:pt x="55176" y="915262"/>
                  <a:pt x="-32031" y="574055"/>
                  <a:pt x="10726" y="391175"/>
                </a:cubicBezTo>
                <a:cubicBezTo>
                  <a:pt x="53483" y="208295"/>
                  <a:pt x="262186" y="-2102"/>
                  <a:pt x="490786" y="15"/>
                </a:cubicBezTo>
                <a:close/>
              </a:path>
            </a:pathLst>
          </a:custGeom>
          <a:solidFill>
            <a:srgbClr val="A8D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41E63E2A-9E92-4FCF-8799-B7341CE44723}"/>
              </a:ext>
            </a:extLst>
          </p:cNvPr>
          <p:cNvSpPr/>
          <p:nvPr/>
        </p:nvSpPr>
        <p:spPr>
          <a:xfrm>
            <a:off x="2408912" y="-78982"/>
            <a:ext cx="1116192" cy="1579402"/>
          </a:xfrm>
          <a:custGeom>
            <a:avLst/>
            <a:gdLst>
              <a:gd name="connsiteX0" fmla="*/ 1042680 w 1318549"/>
              <a:gd name="connsiteY0" fmla="*/ 9613 h 1865737"/>
              <a:gd name="connsiteX1" fmla="*/ 1315055 w 1318549"/>
              <a:gd name="connsiteY1" fmla="*/ 710005 h 1865737"/>
              <a:gd name="connsiteX2" fmla="*/ 906493 w 1318549"/>
              <a:gd name="connsiteY2" fmla="*/ 1099111 h 1865737"/>
              <a:gd name="connsiteX3" fmla="*/ 887038 w 1318549"/>
              <a:gd name="connsiteY3" fmla="*/ 1760592 h 1865737"/>
              <a:gd name="connsiteX4" fmla="*/ 167191 w 1318549"/>
              <a:gd name="connsiteY4" fmla="*/ 1721681 h 1865737"/>
              <a:gd name="connsiteX5" fmla="*/ 69914 w 1318549"/>
              <a:gd name="connsiteY5" fmla="*/ 398720 h 1865737"/>
              <a:gd name="connsiteX6" fmla="*/ 1042680 w 1318549"/>
              <a:gd name="connsiteY6" fmla="*/ 9613 h 1865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8549" h="1865737">
                <a:moveTo>
                  <a:pt x="1042680" y="9613"/>
                </a:moveTo>
                <a:cubicBezTo>
                  <a:pt x="1250203" y="61494"/>
                  <a:pt x="1337753" y="528422"/>
                  <a:pt x="1315055" y="710005"/>
                </a:cubicBezTo>
                <a:cubicBezTo>
                  <a:pt x="1292357" y="891588"/>
                  <a:pt x="977829" y="924013"/>
                  <a:pt x="906493" y="1099111"/>
                </a:cubicBezTo>
                <a:cubicBezTo>
                  <a:pt x="835157" y="1274209"/>
                  <a:pt x="1010255" y="1656830"/>
                  <a:pt x="887038" y="1760592"/>
                </a:cubicBezTo>
                <a:cubicBezTo>
                  <a:pt x="763821" y="1864354"/>
                  <a:pt x="303378" y="1948660"/>
                  <a:pt x="167191" y="1721681"/>
                </a:cubicBezTo>
                <a:cubicBezTo>
                  <a:pt x="31004" y="1494702"/>
                  <a:pt x="-76001" y="677579"/>
                  <a:pt x="69914" y="398720"/>
                </a:cubicBezTo>
                <a:cubicBezTo>
                  <a:pt x="215829" y="119861"/>
                  <a:pt x="835157" y="-42268"/>
                  <a:pt x="1042680" y="9613"/>
                </a:cubicBezTo>
                <a:close/>
              </a:path>
            </a:pathLst>
          </a:custGeom>
          <a:solidFill>
            <a:srgbClr val="A8D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66B39C6D-BA16-4699-9B29-0122019ECEB4}"/>
              </a:ext>
            </a:extLst>
          </p:cNvPr>
          <p:cNvSpPr/>
          <p:nvPr/>
        </p:nvSpPr>
        <p:spPr>
          <a:xfrm>
            <a:off x="2323577" y="3296916"/>
            <a:ext cx="1383868" cy="1552524"/>
          </a:xfrm>
          <a:custGeom>
            <a:avLst/>
            <a:gdLst>
              <a:gd name="connsiteX0" fmla="*/ 1589507 w 1589507"/>
              <a:gd name="connsiteY0" fmla="*/ 155643 h 1818363"/>
              <a:gd name="connsiteX1" fmla="*/ 1142035 w 1589507"/>
              <a:gd name="connsiteY1" fmla="*/ 1031132 h 1818363"/>
              <a:gd name="connsiteX2" fmla="*/ 908571 w 1589507"/>
              <a:gd name="connsiteY2" fmla="*/ 1712068 h 1818363"/>
              <a:gd name="connsiteX3" fmla="*/ 597286 w 1589507"/>
              <a:gd name="connsiteY3" fmla="*/ 1750979 h 1818363"/>
              <a:gd name="connsiteX4" fmla="*/ 247090 w 1589507"/>
              <a:gd name="connsiteY4" fmla="*/ 1070043 h 1818363"/>
              <a:gd name="connsiteX5" fmla="*/ 13626 w 1589507"/>
              <a:gd name="connsiteY5" fmla="*/ 272374 h 1818363"/>
              <a:gd name="connsiteX6" fmla="*/ 655652 w 1589507"/>
              <a:gd name="connsiteY6" fmla="*/ 214009 h 1818363"/>
              <a:gd name="connsiteX7" fmla="*/ 1278222 w 1589507"/>
              <a:gd name="connsiteY7" fmla="*/ 0 h 1818363"/>
              <a:gd name="connsiteX0" fmla="*/ 1589507 w 1589507"/>
              <a:gd name="connsiteY0" fmla="*/ 155643 h 1818363"/>
              <a:gd name="connsiteX1" fmla="*/ 1142035 w 1589507"/>
              <a:gd name="connsiteY1" fmla="*/ 1031132 h 1818363"/>
              <a:gd name="connsiteX2" fmla="*/ 908571 w 1589507"/>
              <a:gd name="connsiteY2" fmla="*/ 1712068 h 1818363"/>
              <a:gd name="connsiteX3" fmla="*/ 597286 w 1589507"/>
              <a:gd name="connsiteY3" fmla="*/ 1750979 h 1818363"/>
              <a:gd name="connsiteX4" fmla="*/ 247090 w 1589507"/>
              <a:gd name="connsiteY4" fmla="*/ 1070043 h 1818363"/>
              <a:gd name="connsiteX5" fmla="*/ 13626 w 1589507"/>
              <a:gd name="connsiteY5" fmla="*/ 272374 h 1818363"/>
              <a:gd name="connsiteX6" fmla="*/ 655652 w 1589507"/>
              <a:gd name="connsiteY6" fmla="*/ 214009 h 1818363"/>
              <a:gd name="connsiteX7" fmla="*/ 1278222 w 1589507"/>
              <a:gd name="connsiteY7" fmla="*/ 0 h 1818363"/>
              <a:gd name="connsiteX8" fmla="*/ 1589507 w 1589507"/>
              <a:gd name="connsiteY8" fmla="*/ 155643 h 1818363"/>
              <a:gd name="connsiteX0" fmla="*/ 1589507 w 1589507"/>
              <a:gd name="connsiteY0" fmla="*/ 197977 h 1860697"/>
              <a:gd name="connsiteX1" fmla="*/ 1142035 w 1589507"/>
              <a:gd name="connsiteY1" fmla="*/ 1073466 h 1860697"/>
              <a:gd name="connsiteX2" fmla="*/ 908571 w 1589507"/>
              <a:gd name="connsiteY2" fmla="*/ 1754402 h 1860697"/>
              <a:gd name="connsiteX3" fmla="*/ 597286 w 1589507"/>
              <a:gd name="connsiteY3" fmla="*/ 1793313 h 1860697"/>
              <a:gd name="connsiteX4" fmla="*/ 247090 w 1589507"/>
              <a:gd name="connsiteY4" fmla="*/ 1112377 h 1860697"/>
              <a:gd name="connsiteX5" fmla="*/ 13626 w 1589507"/>
              <a:gd name="connsiteY5" fmla="*/ 314708 h 1860697"/>
              <a:gd name="connsiteX6" fmla="*/ 655652 w 1589507"/>
              <a:gd name="connsiteY6" fmla="*/ 256343 h 1860697"/>
              <a:gd name="connsiteX7" fmla="*/ 1430622 w 1589507"/>
              <a:gd name="connsiteY7" fmla="*/ 0 h 1860697"/>
              <a:gd name="connsiteX8" fmla="*/ 1589507 w 1589507"/>
              <a:gd name="connsiteY8" fmla="*/ 197977 h 1860697"/>
              <a:gd name="connsiteX0" fmla="*/ 1674173 w 1674173"/>
              <a:gd name="connsiteY0" fmla="*/ 435044 h 1860697"/>
              <a:gd name="connsiteX1" fmla="*/ 1142035 w 1674173"/>
              <a:gd name="connsiteY1" fmla="*/ 1073466 h 1860697"/>
              <a:gd name="connsiteX2" fmla="*/ 908571 w 1674173"/>
              <a:gd name="connsiteY2" fmla="*/ 1754402 h 1860697"/>
              <a:gd name="connsiteX3" fmla="*/ 597286 w 1674173"/>
              <a:gd name="connsiteY3" fmla="*/ 1793313 h 1860697"/>
              <a:gd name="connsiteX4" fmla="*/ 247090 w 1674173"/>
              <a:gd name="connsiteY4" fmla="*/ 1112377 h 1860697"/>
              <a:gd name="connsiteX5" fmla="*/ 13626 w 1674173"/>
              <a:gd name="connsiteY5" fmla="*/ 314708 h 1860697"/>
              <a:gd name="connsiteX6" fmla="*/ 655652 w 1674173"/>
              <a:gd name="connsiteY6" fmla="*/ 256343 h 1860697"/>
              <a:gd name="connsiteX7" fmla="*/ 1430622 w 1674173"/>
              <a:gd name="connsiteY7" fmla="*/ 0 h 1860697"/>
              <a:gd name="connsiteX8" fmla="*/ 1674173 w 1674173"/>
              <a:gd name="connsiteY8" fmla="*/ 435044 h 1860697"/>
              <a:gd name="connsiteX0" fmla="*/ 1674173 w 1683265"/>
              <a:gd name="connsiteY0" fmla="*/ 435044 h 1860697"/>
              <a:gd name="connsiteX1" fmla="*/ 1142035 w 1683265"/>
              <a:gd name="connsiteY1" fmla="*/ 1073466 h 1860697"/>
              <a:gd name="connsiteX2" fmla="*/ 908571 w 1683265"/>
              <a:gd name="connsiteY2" fmla="*/ 1754402 h 1860697"/>
              <a:gd name="connsiteX3" fmla="*/ 597286 w 1683265"/>
              <a:gd name="connsiteY3" fmla="*/ 1793313 h 1860697"/>
              <a:gd name="connsiteX4" fmla="*/ 247090 w 1683265"/>
              <a:gd name="connsiteY4" fmla="*/ 1112377 h 1860697"/>
              <a:gd name="connsiteX5" fmla="*/ 13626 w 1683265"/>
              <a:gd name="connsiteY5" fmla="*/ 314708 h 1860697"/>
              <a:gd name="connsiteX6" fmla="*/ 655652 w 1683265"/>
              <a:gd name="connsiteY6" fmla="*/ 256343 h 1860697"/>
              <a:gd name="connsiteX7" fmla="*/ 1430622 w 1683265"/>
              <a:gd name="connsiteY7" fmla="*/ 0 h 1860697"/>
              <a:gd name="connsiteX8" fmla="*/ 1674173 w 1683265"/>
              <a:gd name="connsiteY8" fmla="*/ 435044 h 1860697"/>
              <a:gd name="connsiteX0" fmla="*/ 1674173 w 1680683"/>
              <a:gd name="connsiteY0" fmla="*/ 435044 h 1860697"/>
              <a:gd name="connsiteX1" fmla="*/ 1142035 w 1680683"/>
              <a:gd name="connsiteY1" fmla="*/ 1073466 h 1860697"/>
              <a:gd name="connsiteX2" fmla="*/ 908571 w 1680683"/>
              <a:gd name="connsiteY2" fmla="*/ 1754402 h 1860697"/>
              <a:gd name="connsiteX3" fmla="*/ 597286 w 1680683"/>
              <a:gd name="connsiteY3" fmla="*/ 1793313 h 1860697"/>
              <a:gd name="connsiteX4" fmla="*/ 247090 w 1680683"/>
              <a:gd name="connsiteY4" fmla="*/ 1112377 h 1860697"/>
              <a:gd name="connsiteX5" fmla="*/ 13626 w 1680683"/>
              <a:gd name="connsiteY5" fmla="*/ 314708 h 1860697"/>
              <a:gd name="connsiteX6" fmla="*/ 655652 w 1680683"/>
              <a:gd name="connsiteY6" fmla="*/ 256343 h 1860697"/>
              <a:gd name="connsiteX7" fmla="*/ 1430622 w 1680683"/>
              <a:gd name="connsiteY7" fmla="*/ 0 h 1860697"/>
              <a:gd name="connsiteX8" fmla="*/ 1674173 w 1680683"/>
              <a:gd name="connsiteY8" fmla="*/ 435044 h 1860697"/>
              <a:gd name="connsiteX0" fmla="*/ 1623373 w 1631576"/>
              <a:gd name="connsiteY0" fmla="*/ 409644 h 1860697"/>
              <a:gd name="connsiteX1" fmla="*/ 1142035 w 1631576"/>
              <a:gd name="connsiteY1" fmla="*/ 1073466 h 1860697"/>
              <a:gd name="connsiteX2" fmla="*/ 908571 w 1631576"/>
              <a:gd name="connsiteY2" fmla="*/ 1754402 h 1860697"/>
              <a:gd name="connsiteX3" fmla="*/ 597286 w 1631576"/>
              <a:gd name="connsiteY3" fmla="*/ 1793313 h 1860697"/>
              <a:gd name="connsiteX4" fmla="*/ 247090 w 1631576"/>
              <a:gd name="connsiteY4" fmla="*/ 1112377 h 1860697"/>
              <a:gd name="connsiteX5" fmla="*/ 13626 w 1631576"/>
              <a:gd name="connsiteY5" fmla="*/ 314708 h 1860697"/>
              <a:gd name="connsiteX6" fmla="*/ 655652 w 1631576"/>
              <a:gd name="connsiteY6" fmla="*/ 256343 h 1860697"/>
              <a:gd name="connsiteX7" fmla="*/ 1430622 w 1631576"/>
              <a:gd name="connsiteY7" fmla="*/ 0 h 1860697"/>
              <a:gd name="connsiteX8" fmla="*/ 1623373 w 1631576"/>
              <a:gd name="connsiteY8" fmla="*/ 409644 h 1860697"/>
              <a:gd name="connsiteX0" fmla="*/ 1623373 w 1631576"/>
              <a:gd name="connsiteY0" fmla="*/ 444161 h 1895214"/>
              <a:gd name="connsiteX1" fmla="*/ 1142035 w 1631576"/>
              <a:gd name="connsiteY1" fmla="*/ 1107983 h 1895214"/>
              <a:gd name="connsiteX2" fmla="*/ 908571 w 1631576"/>
              <a:gd name="connsiteY2" fmla="*/ 1788919 h 1895214"/>
              <a:gd name="connsiteX3" fmla="*/ 597286 w 1631576"/>
              <a:gd name="connsiteY3" fmla="*/ 1827830 h 1895214"/>
              <a:gd name="connsiteX4" fmla="*/ 247090 w 1631576"/>
              <a:gd name="connsiteY4" fmla="*/ 1146894 h 1895214"/>
              <a:gd name="connsiteX5" fmla="*/ 13626 w 1631576"/>
              <a:gd name="connsiteY5" fmla="*/ 349225 h 1895214"/>
              <a:gd name="connsiteX6" fmla="*/ 655652 w 1631576"/>
              <a:gd name="connsiteY6" fmla="*/ 290860 h 1895214"/>
              <a:gd name="connsiteX7" fmla="*/ 1430622 w 1631576"/>
              <a:gd name="connsiteY7" fmla="*/ 34517 h 1895214"/>
              <a:gd name="connsiteX8" fmla="*/ 1623373 w 1631576"/>
              <a:gd name="connsiteY8" fmla="*/ 444161 h 1895214"/>
              <a:gd name="connsiteX0" fmla="*/ 1623373 w 1648063"/>
              <a:gd name="connsiteY0" fmla="*/ 382343 h 1833396"/>
              <a:gd name="connsiteX1" fmla="*/ 1142035 w 1648063"/>
              <a:gd name="connsiteY1" fmla="*/ 1046165 h 1833396"/>
              <a:gd name="connsiteX2" fmla="*/ 908571 w 1648063"/>
              <a:gd name="connsiteY2" fmla="*/ 1727101 h 1833396"/>
              <a:gd name="connsiteX3" fmla="*/ 597286 w 1648063"/>
              <a:gd name="connsiteY3" fmla="*/ 1766012 h 1833396"/>
              <a:gd name="connsiteX4" fmla="*/ 247090 w 1648063"/>
              <a:gd name="connsiteY4" fmla="*/ 1085076 h 1833396"/>
              <a:gd name="connsiteX5" fmla="*/ 13626 w 1648063"/>
              <a:gd name="connsiteY5" fmla="*/ 287407 h 1833396"/>
              <a:gd name="connsiteX6" fmla="*/ 655652 w 1648063"/>
              <a:gd name="connsiteY6" fmla="*/ 229042 h 1833396"/>
              <a:gd name="connsiteX7" fmla="*/ 1532222 w 1648063"/>
              <a:gd name="connsiteY7" fmla="*/ 40433 h 1833396"/>
              <a:gd name="connsiteX8" fmla="*/ 1623373 w 1648063"/>
              <a:gd name="connsiteY8" fmla="*/ 382343 h 1833396"/>
              <a:gd name="connsiteX0" fmla="*/ 1615290 w 1639980"/>
              <a:gd name="connsiteY0" fmla="*/ 382343 h 1833396"/>
              <a:gd name="connsiteX1" fmla="*/ 1133952 w 1639980"/>
              <a:gd name="connsiteY1" fmla="*/ 1046165 h 1833396"/>
              <a:gd name="connsiteX2" fmla="*/ 900488 w 1639980"/>
              <a:gd name="connsiteY2" fmla="*/ 1727101 h 1833396"/>
              <a:gd name="connsiteX3" fmla="*/ 589203 w 1639980"/>
              <a:gd name="connsiteY3" fmla="*/ 1766012 h 1833396"/>
              <a:gd name="connsiteX4" fmla="*/ 239007 w 1639980"/>
              <a:gd name="connsiteY4" fmla="*/ 1085076 h 1833396"/>
              <a:gd name="connsiteX5" fmla="*/ 14009 w 1639980"/>
              <a:gd name="connsiteY5" fmla="*/ 262007 h 1833396"/>
              <a:gd name="connsiteX6" fmla="*/ 647569 w 1639980"/>
              <a:gd name="connsiteY6" fmla="*/ 229042 h 1833396"/>
              <a:gd name="connsiteX7" fmla="*/ 1524139 w 1639980"/>
              <a:gd name="connsiteY7" fmla="*/ 40433 h 1833396"/>
              <a:gd name="connsiteX8" fmla="*/ 1615290 w 1639980"/>
              <a:gd name="connsiteY8" fmla="*/ 382343 h 1833396"/>
              <a:gd name="connsiteX0" fmla="*/ 1615290 w 1639980"/>
              <a:gd name="connsiteY0" fmla="*/ 382343 h 1833396"/>
              <a:gd name="connsiteX1" fmla="*/ 1133952 w 1639980"/>
              <a:gd name="connsiteY1" fmla="*/ 1046165 h 1833396"/>
              <a:gd name="connsiteX2" fmla="*/ 900488 w 1639980"/>
              <a:gd name="connsiteY2" fmla="*/ 1727101 h 1833396"/>
              <a:gd name="connsiteX3" fmla="*/ 589203 w 1639980"/>
              <a:gd name="connsiteY3" fmla="*/ 1766012 h 1833396"/>
              <a:gd name="connsiteX4" fmla="*/ 239007 w 1639980"/>
              <a:gd name="connsiteY4" fmla="*/ 1085076 h 1833396"/>
              <a:gd name="connsiteX5" fmla="*/ 14009 w 1639980"/>
              <a:gd name="connsiteY5" fmla="*/ 262007 h 1833396"/>
              <a:gd name="connsiteX6" fmla="*/ 647569 w 1639980"/>
              <a:gd name="connsiteY6" fmla="*/ 229042 h 1833396"/>
              <a:gd name="connsiteX7" fmla="*/ 1524139 w 1639980"/>
              <a:gd name="connsiteY7" fmla="*/ 40433 h 1833396"/>
              <a:gd name="connsiteX8" fmla="*/ 1615290 w 1639980"/>
              <a:gd name="connsiteY8" fmla="*/ 382343 h 1833396"/>
              <a:gd name="connsiteX0" fmla="*/ 1672974 w 1697664"/>
              <a:gd name="connsiteY0" fmla="*/ 382343 h 1833396"/>
              <a:gd name="connsiteX1" fmla="*/ 1191636 w 1697664"/>
              <a:gd name="connsiteY1" fmla="*/ 1046165 h 1833396"/>
              <a:gd name="connsiteX2" fmla="*/ 958172 w 1697664"/>
              <a:gd name="connsiteY2" fmla="*/ 1727101 h 1833396"/>
              <a:gd name="connsiteX3" fmla="*/ 646887 w 1697664"/>
              <a:gd name="connsiteY3" fmla="*/ 1766012 h 1833396"/>
              <a:gd name="connsiteX4" fmla="*/ 296691 w 1697664"/>
              <a:gd name="connsiteY4" fmla="*/ 1085076 h 1833396"/>
              <a:gd name="connsiteX5" fmla="*/ 71693 w 1697664"/>
              <a:gd name="connsiteY5" fmla="*/ 262007 h 1833396"/>
              <a:gd name="connsiteX6" fmla="*/ 705253 w 1697664"/>
              <a:gd name="connsiteY6" fmla="*/ 229042 h 1833396"/>
              <a:gd name="connsiteX7" fmla="*/ 1581823 w 1697664"/>
              <a:gd name="connsiteY7" fmla="*/ 40433 h 1833396"/>
              <a:gd name="connsiteX8" fmla="*/ 1672974 w 1697664"/>
              <a:gd name="connsiteY8" fmla="*/ 382343 h 1833396"/>
              <a:gd name="connsiteX0" fmla="*/ 1610066 w 1634756"/>
              <a:gd name="connsiteY0" fmla="*/ 382343 h 1833988"/>
              <a:gd name="connsiteX1" fmla="*/ 1128728 w 1634756"/>
              <a:gd name="connsiteY1" fmla="*/ 1046165 h 1833988"/>
              <a:gd name="connsiteX2" fmla="*/ 895264 w 1634756"/>
              <a:gd name="connsiteY2" fmla="*/ 1727101 h 1833988"/>
              <a:gd name="connsiteX3" fmla="*/ 583979 w 1634756"/>
              <a:gd name="connsiteY3" fmla="*/ 1766012 h 1833988"/>
              <a:gd name="connsiteX4" fmla="*/ 293049 w 1634756"/>
              <a:gd name="connsiteY4" fmla="*/ 1076610 h 1833988"/>
              <a:gd name="connsiteX5" fmla="*/ 8785 w 1634756"/>
              <a:gd name="connsiteY5" fmla="*/ 262007 h 1833988"/>
              <a:gd name="connsiteX6" fmla="*/ 642345 w 1634756"/>
              <a:gd name="connsiteY6" fmla="*/ 229042 h 1833988"/>
              <a:gd name="connsiteX7" fmla="*/ 1518915 w 1634756"/>
              <a:gd name="connsiteY7" fmla="*/ 40433 h 1833988"/>
              <a:gd name="connsiteX8" fmla="*/ 1610066 w 1634756"/>
              <a:gd name="connsiteY8" fmla="*/ 382343 h 1833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4756" h="1833988">
                <a:moveTo>
                  <a:pt x="1610066" y="382343"/>
                </a:moveTo>
                <a:cubicBezTo>
                  <a:pt x="1545035" y="549965"/>
                  <a:pt x="1247862" y="822039"/>
                  <a:pt x="1128728" y="1046165"/>
                </a:cubicBezTo>
                <a:cubicBezTo>
                  <a:pt x="1009594" y="1270291"/>
                  <a:pt x="986055" y="1607127"/>
                  <a:pt x="895264" y="1727101"/>
                </a:cubicBezTo>
                <a:cubicBezTo>
                  <a:pt x="804473" y="1847075"/>
                  <a:pt x="684348" y="1874427"/>
                  <a:pt x="583979" y="1766012"/>
                </a:cubicBezTo>
                <a:cubicBezTo>
                  <a:pt x="483610" y="1657597"/>
                  <a:pt x="388915" y="1327277"/>
                  <a:pt x="293049" y="1076610"/>
                </a:cubicBezTo>
                <a:cubicBezTo>
                  <a:pt x="197183" y="825943"/>
                  <a:pt x="-49431" y="403268"/>
                  <a:pt x="8785" y="262007"/>
                </a:cubicBezTo>
                <a:cubicBezTo>
                  <a:pt x="67001" y="120746"/>
                  <a:pt x="431579" y="274438"/>
                  <a:pt x="642345" y="229042"/>
                </a:cubicBezTo>
                <a:cubicBezTo>
                  <a:pt x="853111" y="183646"/>
                  <a:pt x="1437731" y="-104582"/>
                  <a:pt x="1518915" y="40433"/>
                </a:cubicBezTo>
                <a:cubicBezTo>
                  <a:pt x="1600099" y="185448"/>
                  <a:pt x="1675097" y="214721"/>
                  <a:pt x="1610066" y="382343"/>
                </a:cubicBezTo>
                <a:close/>
              </a:path>
            </a:pathLst>
          </a:custGeom>
          <a:solidFill>
            <a:srgbClr val="C1D8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60A0E628-AD50-4467-BBBF-FFF82F4E1939}"/>
              </a:ext>
            </a:extLst>
          </p:cNvPr>
          <p:cNvSpPr/>
          <p:nvPr/>
        </p:nvSpPr>
        <p:spPr>
          <a:xfrm>
            <a:off x="10390550" y="4852501"/>
            <a:ext cx="1391126" cy="1718466"/>
          </a:xfrm>
          <a:custGeom>
            <a:avLst/>
            <a:gdLst>
              <a:gd name="connsiteX0" fmla="*/ 1330921 w 1643042"/>
              <a:gd name="connsiteY0" fmla="*/ 97371 h 1979737"/>
              <a:gd name="connsiteX1" fmla="*/ 1642206 w 1643042"/>
              <a:gd name="connsiteY1" fmla="*/ 1459244 h 1979737"/>
              <a:gd name="connsiteX2" fmla="*/ 1233645 w 1643042"/>
              <a:gd name="connsiteY2" fmla="*/ 1965082 h 1979737"/>
              <a:gd name="connsiteX3" fmla="*/ 183057 w 1643042"/>
              <a:gd name="connsiteY3" fmla="*/ 1770529 h 1979737"/>
              <a:gd name="connsiteX4" fmla="*/ 27415 w 1643042"/>
              <a:gd name="connsiteY4" fmla="*/ 1031227 h 1979737"/>
              <a:gd name="connsiteX5" fmla="*/ 494342 w 1643042"/>
              <a:gd name="connsiteY5" fmla="*/ 564299 h 1979737"/>
              <a:gd name="connsiteX6" fmla="*/ 649985 w 1643042"/>
              <a:gd name="connsiteY6" fmla="*/ 39006 h 1979737"/>
              <a:gd name="connsiteX7" fmla="*/ 1019636 w 1643042"/>
              <a:gd name="connsiteY7" fmla="*/ 97371 h 1979737"/>
              <a:gd name="connsiteX8" fmla="*/ 1330921 w 1643042"/>
              <a:gd name="connsiteY8" fmla="*/ 97371 h 1979737"/>
              <a:gd name="connsiteX0" fmla="*/ 1330921 w 1643328"/>
              <a:gd name="connsiteY0" fmla="*/ 147646 h 2030012"/>
              <a:gd name="connsiteX1" fmla="*/ 1642206 w 1643328"/>
              <a:gd name="connsiteY1" fmla="*/ 1509519 h 2030012"/>
              <a:gd name="connsiteX2" fmla="*/ 1233645 w 1643328"/>
              <a:gd name="connsiteY2" fmla="*/ 2015357 h 2030012"/>
              <a:gd name="connsiteX3" fmla="*/ 183057 w 1643328"/>
              <a:gd name="connsiteY3" fmla="*/ 1820804 h 2030012"/>
              <a:gd name="connsiteX4" fmla="*/ 27415 w 1643328"/>
              <a:gd name="connsiteY4" fmla="*/ 1081502 h 2030012"/>
              <a:gd name="connsiteX5" fmla="*/ 494342 w 1643328"/>
              <a:gd name="connsiteY5" fmla="*/ 614574 h 2030012"/>
              <a:gd name="connsiteX6" fmla="*/ 649985 w 1643328"/>
              <a:gd name="connsiteY6" fmla="*/ 89281 h 2030012"/>
              <a:gd name="connsiteX7" fmla="*/ 1330921 w 1643328"/>
              <a:gd name="connsiteY7" fmla="*/ 147646 h 2030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3328" h="2030012">
                <a:moveTo>
                  <a:pt x="1330921" y="147646"/>
                </a:moveTo>
                <a:cubicBezTo>
                  <a:pt x="1496291" y="384352"/>
                  <a:pt x="1658419" y="1198234"/>
                  <a:pt x="1642206" y="1509519"/>
                </a:cubicBezTo>
                <a:cubicBezTo>
                  <a:pt x="1625993" y="1820804"/>
                  <a:pt x="1476837" y="1963476"/>
                  <a:pt x="1233645" y="2015357"/>
                </a:cubicBezTo>
                <a:cubicBezTo>
                  <a:pt x="990453" y="2067238"/>
                  <a:pt x="384095" y="1976446"/>
                  <a:pt x="183057" y="1820804"/>
                </a:cubicBezTo>
                <a:cubicBezTo>
                  <a:pt x="-17981" y="1665162"/>
                  <a:pt x="-24466" y="1282540"/>
                  <a:pt x="27415" y="1081502"/>
                </a:cubicBezTo>
                <a:cubicBezTo>
                  <a:pt x="79296" y="880464"/>
                  <a:pt x="390580" y="779944"/>
                  <a:pt x="494342" y="614574"/>
                </a:cubicBezTo>
                <a:cubicBezTo>
                  <a:pt x="598104" y="449204"/>
                  <a:pt x="562436" y="167102"/>
                  <a:pt x="649985" y="89281"/>
                </a:cubicBezTo>
                <a:cubicBezTo>
                  <a:pt x="789415" y="11460"/>
                  <a:pt x="1165551" y="-89060"/>
                  <a:pt x="1330921" y="147646"/>
                </a:cubicBezTo>
                <a:close/>
              </a:path>
            </a:pathLst>
          </a:custGeom>
          <a:solidFill>
            <a:srgbClr val="A8D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B31BAC51-C7AD-4483-891C-3A46854F164B}"/>
              </a:ext>
            </a:extLst>
          </p:cNvPr>
          <p:cNvSpPr/>
          <p:nvPr/>
        </p:nvSpPr>
        <p:spPr>
          <a:xfrm>
            <a:off x="402957" y="5013030"/>
            <a:ext cx="1774150" cy="1459560"/>
          </a:xfrm>
          <a:custGeom>
            <a:avLst/>
            <a:gdLst>
              <a:gd name="connsiteX0" fmla="*/ 1688264 w 2095791"/>
              <a:gd name="connsiteY0" fmla="*/ 194875 h 1745170"/>
              <a:gd name="connsiteX1" fmla="*/ 1942264 w 2095791"/>
              <a:gd name="connsiteY1" fmla="*/ 867975 h 1745170"/>
              <a:gd name="connsiteX2" fmla="*/ 2094664 w 2095791"/>
              <a:gd name="connsiteY2" fmla="*/ 1414075 h 1745170"/>
              <a:gd name="connsiteX3" fmla="*/ 1866064 w 2095791"/>
              <a:gd name="connsiteY3" fmla="*/ 1744275 h 1745170"/>
              <a:gd name="connsiteX4" fmla="*/ 1129464 w 2095791"/>
              <a:gd name="connsiteY4" fmla="*/ 1515675 h 1745170"/>
              <a:gd name="connsiteX5" fmla="*/ 443664 w 2095791"/>
              <a:gd name="connsiteY5" fmla="*/ 1642675 h 1745170"/>
              <a:gd name="connsiteX6" fmla="*/ 24564 w 2095791"/>
              <a:gd name="connsiteY6" fmla="*/ 1274375 h 1745170"/>
              <a:gd name="connsiteX7" fmla="*/ 138864 w 2095791"/>
              <a:gd name="connsiteY7" fmla="*/ 563175 h 1745170"/>
              <a:gd name="connsiteX8" fmla="*/ 875464 w 2095791"/>
              <a:gd name="connsiteY8" fmla="*/ 42475 h 1745170"/>
              <a:gd name="connsiteX9" fmla="*/ 1497764 w 2095791"/>
              <a:gd name="connsiteY9" fmla="*/ 67875 h 1745170"/>
              <a:gd name="connsiteX0" fmla="*/ 1688264 w 2095791"/>
              <a:gd name="connsiteY0" fmla="*/ 194875 h 1745170"/>
              <a:gd name="connsiteX1" fmla="*/ 1942264 w 2095791"/>
              <a:gd name="connsiteY1" fmla="*/ 867975 h 1745170"/>
              <a:gd name="connsiteX2" fmla="*/ 2094664 w 2095791"/>
              <a:gd name="connsiteY2" fmla="*/ 1414075 h 1745170"/>
              <a:gd name="connsiteX3" fmla="*/ 1866064 w 2095791"/>
              <a:gd name="connsiteY3" fmla="*/ 1744275 h 1745170"/>
              <a:gd name="connsiteX4" fmla="*/ 1129464 w 2095791"/>
              <a:gd name="connsiteY4" fmla="*/ 1515675 h 1745170"/>
              <a:gd name="connsiteX5" fmla="*/ 443664 w 2095791"/>
              <a:gd name="connsiteY5" fmla="*/ 1642675 h 1745170"/>
              <a:gd name="connsiteX6" fmla="*/ 24564 w 2095791"/>
              <a:gd name="connsiteY6" fmla="*/ 1274375 h 1745170"/>
              <a:gd name="connsiteX7" fmla="*/ 138864 w 2095791"/>
              <a:gd name="connsiteY7" fmla="*/ 563175 h 1745170"/>
              <a:gd name="connsiteX8" fmla="*/ 875464 w 2095791"/>
              <a:gd name="connsiteY8" fmla="*/ 42475 h 1745170"/>
              <a:gd name="connsiteX9" fmla="*/ 1497764 w 2095791"/>
              <a:gd name="connsiteY9" fmla="*/ 67875 h 1745170"/>
              <a:gd name="connsiteX10" fmla="*/ 1688264 w 2095791"/>
              <a:gd name="connsiteY10" fmla="*/ 194875 h 1745170"/>
              <a:gd name="connsiteX0" fmla="*/ 1688264 w 2095791"/>
              <a:gd name="connsiteY0" fmla="*/ 173876 h 1724171"/>
              <a:gd name="connsiteX1" fmla="*/ 1942264 w 2095791"/>
              <a:gd name="connsiteY1" fmla="*/ 846976 h 1724171"/>
              <a:gd name="connsiteX2" fmla="*/ 2094664 w 2095791"/>
              <a:gd name="connsiteY2" fmla="*/ 1393076 h 1724171"/>
              <a:gd name="connsiteX3" fmla="*/ 1866064 w 2095791"/>
              <a:gd name="connsiteY3" fmla="*/ 1723276 h 1724171"/>
              <a:gd name="connsiteX4" fmla="*/ 1129464 w 2095791"/>
              <a:gd name="connsiteY4" fmla="*/ 1494676 h 1724171"/>
              <a:gd name="connsiteX5" fmla="*/ 443664 w 2095791"/>
              <a:gd name="connsiteY5" fmla="*/ 1621676 h 1724171"/>
              <a:gd name="connsiteX6" fmla="*/ 24564 w 2095791"/>
              <a:gd name="connsiteY6" fmla="*/ 1253376 h 1724171"/>
              <a:gd name="connsiteX7" fmla="*/ 138864 w 2095791"/>
              <a:gd name="connsiteY7" fmla="*/ 542176 h 1724171"/>
              <a:gd name="connsiteX8" fmla="*/ 875464 w 2095791"/>
              <a:gd name="connsiteY8" fmla="*/ 21476 h 1724171"/>
              <a:gd name="connsiteX9" fmla="*/ 1688264 w 2095791"/>
              <a:gd name="connsiteY9" fmla="*/ 173876 h 1724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95791" h="1724171">
                <a:moveTo>
                  <a:pt x="1688264" y="173876"/>
                </a:moveTo>
                <a:cubicBezTo>
                  <a:pt x="1866064" y="311459"/>
                  <a:pt x="1874531" y="643776"/>
                  <a:pt x="1942264" y="846976"/>
                </a:cubicBezTo>
                <a:cubicBezTo>
                  <a:pt x="2009997" y="1050176"/>
                  <a:pt x="2107364" y="1247026"/>
                  <a:pt x="2094664" y="1393076"/>
                </a:cubicBezTo>
                <a:cubicBezTo>
                  <a:pt x="2081964" y="1539126"/>
                  <a:pt x="2026931" y="1706343"/>
                  <a:pt x="1866064" y="1723276"/>
                </a:cubicBezTo>
                <a:cubicBezTo>
                  <a:pt x="1705197" y="1740209"/>
                  <a:pt x="1366531" y="1511609"/>
                  <a:pt x="1129464" y="1494676"/>
                </a:cubicBezTo>
                <a:cubicBezTo>
                  <a:pt x="892397" y="1477743"/>
                  <a:pt x="627814" y="1661893"/>
                  <a:pt x="443664" y="1621676"/>
                </a:cubicBezTo>
                <a:cubicBezTo>
                  <a:pt x="259514" y="1581459"/>
                  <a:pt x="75364" y="1433293"/>
                  <a:pt x="24564" y="1253376"/>
                </a:cubicBezTo>
                <a:cubicBezTo>
                  <a:pt x="-26236" y="1073459"/>
                  <a:pt x="-2953" y="747493"/>
                  <a:pt x="138864" y="542176"/>
                </a:cubicBezTo>
                <a:cubicBezTo>
                  <a:pt x="280681" y="336859"/>
                  <a:pt x="648981" y="104026"/>
                  <a:pt x="875464" y="21476"/>
                </a:cubicBezTo>
                <a:cubicBezTo>
                  <a:pt x="1133697" y="-39907"/>
                  <a:pt x="1510464" y="36293"/>
                  <a:pt x="1688264" y="173876"/>
                </a:cubicBezTo>
                <a:close/>
              </a:path>
            </a:pathLst>
          </a:custGeom>
          <a:solidFill>
            <a:srgbClr val="FDCE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6E0B7505-AE76-4BD0-9447-8F521EA4738A}"/>
              </a:ext>
            </a:extLst>
          </p:cNvPr>
          <p:cNvSpPr/>
          <p:nvPr/>
        </p:nvSpPr>
        <p:spPr>
          <a:xfrm rot="20367726">
            <a:off x="7950758" y="1190637"/>
            <a:ext cx="1099830" cy="859094"/>
          </a:xfrm>
          <a:prstGeom prst="ellipse">
            <a:avLst/>
          </a:prstGeom>
          <a:solidFill>
            <a:srgbClr val="C1D8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76D8EB14-4613-4216-9C76-DFEDD15AEF83}"/>
              </a:ext>
            </a:extLst>
          </p:cNvPr>
          <p:cNvSpPr/>
          <p:nvPr/>
        </p:nvSpPr>
        <p:spPr>
          <a:xfrm>
            <a:off x="1915520" y="1883528"/>
            <a:ext cx="1796870" cy="904684"/>
          </a:xfrm>
          <a:custGeom>
            <a:avLst/>
            <a:gdLst>
              <a:gd name="connsiteX0" fmla="*/ 736561 w 2122631"/>
              <a:gd name="connsiteY0" fmla="*/ 1880 h 1068699"/>
              <a:gd name="connsiteX1" fmla="*/ 1828761 w 2122631"/>
              <a:gd name="connsiteY1" fmla="*/ 255880 h 1068699"/>
              <a:gd name="connsiteX2" fmla="*/ 2070061 w 2122631"/>
              <a:gd name="connsiteY2" fmla="*/ 700380 h 1068699"/>
              <a:gd name="connsiteX3" fmla="*/ 990561 w 2122631"/>
              <a:gd name="connsiteY3" fmla="*/ 840080 h 1068699"/>
              <a:gd name="connsiteX4" fmla="*/ 355561 w 2122631"/>
              <a:gd name="connsiteY4" fmla="*/ 1068680 h 1068699"/>
              <a:gd name="connsiteX5" fmla="*/ 12661 w 2122631"/>
              <a:gd name="connsiteY5" fmla="*/ 827380 h 1068699"/>
              <a:gd name="connsiteX6" fmla="*/ 139661 w 2122631"/>
              <a:gd name="connsiteY6" fmla="*/ 179680 h 1068699"/>
              <a:gd name="connsiteX7" fmla="*/ 736561 w 2122631"/>
              <a:gd name="connsiteY7" fmla="*/ 1880 h 106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2631" h="1068699">
                <a:moveTo>
                  <a:pt x="736561" y="1880"/>
                </a:moveTo>
                <a:cubicBezTo>
                  <a:pt x="1018078" y="14580"/>
                  <a:pt x="1606511" y="139463"/>
                  <a:pt x="1828761" y="255880"/>
                </a:cubicBezTo>
                <a:cubicBezTo>
                  <a:pt x="2051011" y="372297"/>
                  <a:pt x="2209761" y="603013"/>
                  <a:pt x="2070061" y="700380"/>
                </a:cubicBezTo>
                <a:cubicBezTo>
                  <a:pt x="1930361" y="797747"/>
                  <a:pt x="1276311" y="778697"/>
                  <a:pt x="990561" y="840080"/>
                </a:cubicBezTo>
                <a:cubicBezTo>
                  <a:pt x="704811" y="901463"/>
                  <a:pt x="518544" y="1070797"/>
                  <a:pt x="355561" y="1068680"/>
                </a:cubicBezTo>
                <a:cubicBezTo>
                  <a:pt x="192578" y="1066563"/>
                  <a:pt x="48644" y="975547"/>
                  <a:pt x="12661" y="827380"/>
                </a:cubicBezTo>
                <a:cubicBezTo>
                  <a:pt x="-23322" y="679213"/>
                  <a:pt x="16894" y="319380"/>
                  <a:pt x="139661" y="179680"/>
                </a:cubicBezTo>
                <a:cubicBezTo>
                  <a:pt x="262428" y="39980"/>
                  <a:pt x="455044" y="-10820"/>
                  <a:pt x="736561" y="1880"/>
                </a:cubicBezTo>
                <a:close/>
              </a:path>
            </a:pathLst>
          </a:custGeom>
          <a:solidFill>
            <a:srgbClr val="FDCE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A9A4BB4F-DB89-42A0-AB2B-F17EB882692E}"/>
              </a:ext>
            </a:extLst>
          </p:cNvPr>
          <p:cNvSpPr/>
          <p:nvPr/>
        </p:nvSpPr>
        <p:spPr>
          <a:xfrm>
            <a:off x="11232748" y="1370892"/>
            <a:ext cx="1337984" cy="978798"/>
          </a:xfrm>
          <a:custGeom>
            <a:avLst/>
            <a:gdLst>
              <a:gd name="connsiteX0" fmla="*/ 877336 w 1580551"/>
              <a:gd name="connsiteY0" fmla="*/ 533 h 1156248"/>
              <a:gd name="connsiteX1" fmla="*/ 178836 w 1580551"/>
              <a:gd name="connsiteY1" fmla="*/ 216433 h 1156248"/>
              <a:gd name="connsiteX2" fmla="*/ 13736 w 1580551"/>
              <a:gd name="connsiteY2" fmla="*/ 787933 h 1156248"/>
              <a:gd name="connsiteX3" fmla="*/ 445536 w 1580551"/>
              <a:gd name="connsiteY3" fmla="*/ 1156233 h 1156248"/>
              <a:gd name="connsiteX4" fmla="*/ 1512336 w 1580551"/>
              <a:gd name="connsiteY4" fmla="*/ 775233 h 1156248"/>
              <a:gd name="connsiteX5" fmla="*/ 1410736 w 1580551"/>
              <a:gd name="connsiteY5" fmla="*/ 267233 h 1156248"/>
              <a:gd name="connsiteX6" fmla="*/ 877336 w 1580551"/>
              <a:gd name="connsiteY6" fmla="*/ 533 h 1156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0551" h="1156248">
                <a:moveTo>
                  <a:pt x="877336" y="533"/>
                </a:moveTo>
                <a:cubicBezTo>
                  <a:pt x="672019" y="-7934"/>
                  <a:pt x="322769" y="85200"/>
                  <a:pt x="178836" y="216433"/>
                </a:cubicBezTo>
                <a:cubicBezTo>
                  <a:pt x="34903" y="347666"/>
                  <a:pt x="-30714" y="631300"/>
                  <a:pt x="13736" y="787933"/>
                </a:cubicBezTo>
                <a:cubicBezTo>
                  <a:pt x="58186" y="944566"/>
                  <a:pt x="195769" y="1158350"/>
                  <a:pt x="445536" y="1156233"/>
                </a:cubicBezTo>
                <a:cubicBezTo>
                  <a:pt x="695303" y="1154116"/>
                  <a:pt x="1351469" y="923400"/>
                  <a:pt x="1512336" y="775233"/>
                </a:cubicBezTo>
                <a:cubicBezTo>
                  <a:pt x="1673203" y="627066"/>
                  <a:pt x="1512336" y="390000"/>
                  <a:pt x="1410736" y="267233"/>
                </a:cubicBezTo>
                <a:cubicBezTo>
                  <a:pt x="1309136" y="144466"/>
                  <a:pt x="1082653" y="9000"/>
                  <a:pt x="877336" y="533"/>
                </a:cubicBezTo>
                <a:close/>
              </a:path>
            </a:pathLst>
          </a:custGeom>
          <a:solidFill>
            <a:srgbClr val="FDCE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C8C8FFC6-C55F-4EFE-BF76-9C3A67997130}"/>
              </a:ext>
            </a:extLst>
          </p:cNvPr>
          <p:cNvSpPr/>
          <p:nvPr/>
        </p:nvSpPr>
        <p:spPr>
          <a:xfrm>
            <a:off x="11444515" y="99335"/>
            <a:ext cx="1423870" cy="852122"/>
          </a:xfrm>
          <a:custGeom>
            <a:avLst/>
            <a:gdLst>
              <a:gd name="connsiteX0" fmla="*/ 877336 w 1580551"/>
              <a:gd name="connsiteY0" fmla="*/ 533 h 1156248"/>
              <a:gd name="connsiteX1" fmla="*/ 178836 w 1580551"/>
              <a:gd name="connsiteY1" fmla="*/ 216433 h 1156248"/>
              <a:gd name="connsiteX2" fmla="*/ 13736 w 1580551"/>
              <a:gd name="connsiteY2" fmla="*/ 787933 h 1156248"/>
              <a:gd name="connsiteX3" fmla="*/ 445536 w 1580551"/>
              <a:gd name="connsiteY3" fmla="*/ 1156233 h 1156248"/>
              <a:gd name="connsiteX4" fmla="*/ 1512336 w 1580551"/>
              <a:gd name="connsiteY4" fmla="*/ 775233 h 1156248"/>
              <a:gd name="connsiteX5" fmla="*/ 1410736 w 1580551"/>
              <a:gd name="connsiteY5" fmla="*/ 267233 h 1156248"/>
              <a:gd name="connsiteX6" fmla="*/ 877336 w 1580551"/>
              <a:gd name="connsiteY6" fmla="*/ 533 h 1156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0551" h="1156248">
                <a:moveTo>
                  <a:pt x="877336" y="533"/>
                </a:moveTo>
                <a:cubicBezTo>
                  <a:pt x="672019" y="-7934"/>
                  <a:pt x="322769" y="85200"/>
                  <a:pt x="178836" y="216433"/>
                </a:cubicBezTo>
                <a:cubicBezTo>
                  <a:pt x="34903" y="347666"/>
                  <a:pt x="-30714" y="631300"/>
                  <a:pt x="13736" y="787933"/>
                </a:cubicBezTo>
                <a:cubicBezTo>
                  <a:pt x="58186" y="944566"/>
                  <a:pt x="195769" y="1158350"/>
                  <a:pt x="445536" y="1156233"/>
                </a:cubicBezTo>
                <a:cubicBezTo>
                  <a:pt x="695303" y="1154116"/>
                  <a:pt x="1351469" y="923400"/>
                  <a:pt x="1512336" y="775233"/>
                </a:cubicBezTo>
                <a:cubicBezTo>
                  <a:pt x="1673203" y="627066"/>
                  <a:pt x="1512336" y="390000"/>
                  <a:pt x="1410736" y="267233"/>
                </a:cubicBezTo>
                <a:cubicBezTo>
                  <a:pt x="1309136" y="144466"/>
                  <a:pt x="1082653" y="9000"/>
                  <a:pt x="877336" y="533"/>
                </a:cubicBezTo>
                <a:close/>
              </a:path>
            </a:pathLst>
          </a:custGeom>
          <a:solidFill>
            <a:srgbClr val="166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09704CB6-E7E0-4AE0-A2F8-5D98FB7970A9}"/>
              </a:ext>
            </a:extLst>
          </p:cNvPr>
          <p:cNvSpPr/>
          <p:nvPr/>
        </p:nvSpPr>
        <p:spPr>
          <a:xfrm>
            <a:off x="7138614" y="5761139"/>
            <a:ext cx="2491206" cy="936098"/>
          </a:xfrm>
          <a:custGeom>
            <a:avLst/>
            <a:gdLst>
              <a:gd name="connsiteX0" fmla="*/ 2942407 w 2942847"/>
              <a:gd name="connsiteY0" fmla="*/ 178416 h 1105808"/>
              <a:gd name="connsiteX1" fmla="*/ 2459807 w 2942847"/>
              <a:gd name="connsiteY1" fmla="*/ 813416 h 1105808"/>
              <a:gd name="connsiteX2" fmla="*/ 1558107 w 2942847"/>
              <a:gd name="connsiteY2" fmla="*/ 800716 h 1105808"/>
              <a:gd name="connsiteX3" fmla="*/ 681807 w 2942847"/>
              <a:gd name="connsiteY3" fmla="*/ 1105516 h 1105808"/>
              <a:gd name="connsiteX4" fmla="*/ 8707 w 2942847"/>
              <a:gd name="connsiteY4" fmla="*/ 838816 h 1105808"/>
              <a:gd name="connsiteX5" fmla="*/ 377007 w 2942847"/>
              <a:gd name="connsiteY5" fmla="*/ 51416 h 1105808"/>
              <a:gd name="connsiteX6" fmla="*/ 1456507 w 2942847"/>
              <a:gd name="connsiteY6" fmla="*/ 127616 h 1105808"/>
              <a:gd name="connsiteX7" fmla="*/ 2383607 w 2942847"/>
              <a:gd name="connsiteY7" fmla="*/ 616 h 1105808"/>
              <a:gd name="connsiteX8" fmla="*/ 2942407 w 2942847"/>
              <a:gd name="connsiteY8" fmla="*/ 178416 h 110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42847" h="1105808">
                <a:moveTo>
                  <a:pt x="2942407" y="178416"/>
                </a:moveTo>
                <a:cubicBezTo>
                  <a:pt x="2955107" y="313883"/>
                  <a:pt x="2690524" y="709699"/>
                  <a:pt x="2459807" y="813416"/>
                </a:cubicBezTo>
                <a:cubicBezTo>
                  <a:pt x="2229090" y="917133"/>
                  <a:pt x="1854440" y="752033"/>
                  <a:pt x="1558107" y="800716"/>
                </a:cubicBezTo>
                <a:cubicBezTo>
                  <a:pt x="1261774" y="849399"/>
                  <a:pt x="940040" y="1099166"/>
                  <a:pt x="681807" y="1105516"/>
                </a:cubicBezTo>
                <a:cubicBezTo>
                  <a:pt x="423574" y="1111866"/>
                  <a:pt x="59507" y="1014499"/>
                  <a:pt x="8707" y="838816"/>
                </a:cubicBezTo>
                <a:cubicBezTo>
                  <a:pt x="-42093" y="663133"/>
                  <a:pt x="135707" y="169949"/>
                  <a:pt x="377007" y="51416"/>
                </a:cubicBezTo>
                <a:cubicBezTo>
                  <a:pt x="618307" y="-67117"/>
                  <a:pt x="1122074" y="136083"/>
                  <a:pt x="1456507" y="127616"/>
                </a:cubicBezTo>
                <a:cubicBezTo>
                  <a:pt x="1790940" y="119149"/>
                  <a:pt x="2140190" y="-9967"/>
                  <a:pt x="2383607" y="616"/>
                </a:cubicBezTo>
                <a:cubicBezTo>
                  <a:pt x="2627024" y="11199"/>
                  <a:pt x="2929707" y="42949"/>
                  <a:pt x="2942407" y="178416"/>
                </a:cubicBezTo>
                <a:close/>
              </a:path>
            </a:pathLst>
          </a:custGeom>
          <a:solidFill>
            <a:srgbClr val="7BD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A8F25F2E-CF4C-4757-8298-A975B9B49DED}"/>
              </a:ext>
            </a:extLst>
          </p:cNvPr>
          <p:cNvSpPr/>
          <p:nvPr/>
        </p:nvSpPr>
        <p:spPr>
          <a:xfrm>
            <a:off x="7611910" y="4258206"/>
            <a:ext cx="1173860" cy="723842"/>
          </a:xfrm>
          <a:custGeom>
            <a:avLst/>
            <a:gdLst>
              <a:gd name="connsiteX0" fmla="*/ 772554 w 1386673"/>
              <a:gd name="connsiteY0" fmla="*/ 5276 h 855071"/>
              <a:gd name="connsiteX1" fmla="*/ 1331354 w 1386673"/>
              <a:gd name="connsiteY1" fmla="*/ 195776 h 855071"/>
              <a:gd name="connsiteX2" fmla="*/ 1229754 w 1386673"/>
              <a:gd name="connsiteY2" fmla="*/ 729176 h 855071"/>
              <a:gd name="connsiteX3" fmla="*/ 124854 w 1386673"/>
              <a:gd name="connsiteY3" fmla="*/ 830776 h 855071"/>
              <a:gd name="connsiteX4" fmla="*/ 99454 w 1386673"/>
              <a:gd name="connsiteY4" fmla="*/ 373576 h 855071"/>
              <a:gd name="connsiteX5" fmla="*/ 772554 w 1386673"/>
              <a:gd name="connsiteY5" fmla="*/ 5276 h 855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86673" h="855071">
                <a:moveTo>
                  <a:pt x="772554" y="5276"/>
                </a:moveTo>
                <a:cubicBezTo>
                  <a:pt x="977870" y="-24357"/>
                  <a:pt x="1255154" y="75126"/>
                  <a:pt x="1331354" y="195776"/>
                </a:cubicBezTo>
                <a:cubicBezTo>
                  <a:pt x="1407554" y="316426"/>
                  <a:pt x="1430837" y="623343"/>
                  <a:pt x="1229754" y="729176"/>
                </a:cubicBezTo>
                <a:cubicBezTo>
                  <a:pt x="1028671" y="835009"/>
                  <a:pt x="313237" y="890043"/>
                  <a:pt x="124854" y="830776"/>
                </a:cubicBezTo>
                <a:cubicBezTo>
                  <a:pt x="-63529" y="771509"/>
                  <a:pt x="-10613" y="509043"/>
                  <a:pt x="99454" y="373576"/>
                </a:cubicBezTo>
                <a:cubicBezTo>
                  <a:pt x="209521" y="238109"/>
                  <a:pt x="567238" y="34909"/>
                  <a:pt x="772554" y="5276"/>
                </a:cubicBezTo>
                <a:close/>
              </a:path>
            </a:pathLst>
          </a:custGeom>
          <a:solidFill>
            <a:srgbClr val="FFC5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21A8BBFA-CA6C-4C54-BC49-40F5BCF74B90}"/>
              </a:ext>
            </a:extLst>
          </p:cNvPr>
          <p:cNvSpPr/>
          <p:nvPr/>
        </p:nvSpPr>
        <p:spPr>
          <a:xfrm>
            <a:off x="-284368" y="3275605"/>
            <a:ext cx="1652556" cy="1317428"/>
          </a:xfrm>
          <a:custGeom>
            <a:avLst/>
            <a:gdLst>
              <a:gd name="connsiteX0" fmla="*/ 535768 w 1952156"/>
              <a:gd name="connsiteY0" fmla="*/ 139168 h 1448022"/>
              <a:gd name="connsiteX1" fmla="*/ 1627968 w 1952156"/>
              <a:gd name="connsiteY1" fmla="*/ 24868 h 1448022"/>
              <a:gd name="connsiteX2" fmla="*/ 1932768 w 1952156"/>
              <a:gd name="connsiteY2" fmla="*/ 596368 h 1448022"/>
              <a:gd name="connsiteX3" fmla="*/ 1183468 w 1952156"/>
              <a:gd name="connsiteY3" fmla="*/ 1129768 h 1448022"/>
              <a:gd name="connsiteX4" fmla="*/ 523068 w 1952156"/>
              <a:gd name="connsiteY4" fmla="*/ 1447268 h 1448022"/>
              <a:gd name="connsiteX5" fmla="*/ 15068 w 1952156"/>
              <a:gd name="connsiteY5" fmla="*/ 1193268 h 1448022"/>
              <a:gd name="connsiteX6" fmla="*/ 167468 w 1952156"/>
              <a:gd name="connsiteY6" fmla="*/ 469368 h 1448022"/>
              <a:gd name="connsiteX7" fmla="*/ 535768 w 1952156"/>
              <a:gd name="connsiteY7" fmla="*/ 139168 h 1448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52156" h="1448022">
                <a:moveTo>
                  <a:pt x="535768" y="139168"/>
                </a:moveTo>
                <a:cubicBezTo>
                  <a:pt x="779185" y="65085"/>
                  <a:pt x="1395135" y="-51332"/>
                  <a:pt x="1627968" y="24868"/>
                </a:cubicBezTo>
                <a:cubicBezTo>
                  <a:pt x="1860801" y="101068"/>
                  <a:pt x="2006851" y="412218"/>
                  <a:pt x="1932768" y="596368"/>
                </a:cubicBezTo>
                <a:cubicBezTo>
                  <a:pt x="1858685" y="780518"/>
                  <a:pt x="1418418" y="987951"/>
                  <a:pt x="1183468" y="1129768"/>
                </a:cubicBezTo>
                <a:cubicBezTo>
                  <a:pt x="948518" y="1271585"/>
                  <a:pt x="717801" y="1436685"/>
                  <a:pt x="523068" y="1447268"/>
                </a:cubicBezTo>
                <a:cubicBezTo>
                  <a:pt x="328335" y="1457851"/>
                  <a:pt x="74335" y="1356251"/>
                  <a:pt x="15068" y="1193268"/>
                </a:cubicBezTo>
                <a:cubicBezTo>
                  <a:pt x="-44199" y="1030285"/>
                  <a:pt x="84918" y="642935"/>
                  <a:pt x="167468" y="469368"/>
                </a:cubicBezTo>
                <a:cubicBezTo>
                  <a:pt x="250018" y="295801"/>
                  <a:pt x="292351" y="213251"/>
                  <a:pt x="535768" y="139168"/>
                </a:cubicBezTo>
                <a:close/>
              </a:path>
            </a:pathLst>
          </a:custGeom>
          <a:solidFill>
            <a:srgbClr val="C1D8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3BBA2AA3-90F4-47E2-9254-C713E4535012}"/>
              </a:ext>
            </a:extLst>
          </p:cNvPr>
          <p:cNvSpPr/>
          <p:nvPr/>
        </p:nvSpPr>
        <p:spPr>
          <a:xfrm rot="20365853">
            <a:off x="-498351" y="1892558"/>
            <a:ext cx="1647588" cy="1004318"/>
          </a:xfrm>
          <a:prstGeom prst="ellipse">
            <a:avLst/>
          </a:prstGeom>
          <a:solidFill>
            <a:srgbClr val="166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3F5D2DF3-BCB6-405B-8FCF-E3EF0FA00677}"/>
              </a:ext>
            </a:extLst>
          </p:cNvPr>
          <p:cNvSpPr/>
          <p:nvPr/>
        </p:nvSpPr>
        <p:spPr>
          <a:xfrm>
            <a:off x="10496547" y="3081078"/>
            <a:ext cx="2031552" cy="1310752"/>
          </a:xfrm>
          <a:custGeom>
            <a:avLst/>
            <a:gdLst>
              <a:gd name="connsiteX0" fmla="*/ 2197107 w 2399860"/>
              <a:gd name="connsiteY0" fmla="*/ 581038 h 1548384"/>
              <a:gd name="connsiteX1" fmla="*/ 1384307 w 2399860"/>
              <a:gd name="connsiteY1" fmla="*/ 22238 h 1548384"/>
              <a:gd name="connsiteX2" fmla="*/ 673107 w 2399860"/>
              <a:gd name="connsiteY2" fmla="*/ 174638 h 1548384"/>
              <a:gd name="connsiteX3" fmla="*/ 7 w 2399860"/>
              <a:gd name="connsiteY3" fmla="*/ 758838 h 1548384"/>
              <a:gd name="connsiteX4" fmla="*/ 685807 w 2399860"/>
              <a:gd name="connsiteY4" fmla="*/ 1495438 h 1548384"/>
              <a:gd name="connsiteX5" fmla="*/ 1498607 w 2399860"/>
              <a:gd name="connsiteY5" fmla="*/ 1292238 h 1548384"/>
              <a:gd name="connsiteX6" fmla="*/ 2336807 w 2399860"/>
              <a:gd name="connsiteY6" fmla="*/ 1533538 h 1548384"/>
              <a:gd name="connsiteX7" fmla="*/ 2324107 w 2399860"/>
              <a:gd name="connsiteY7" fmla="*/ 771538 h 1548384"/>
              <a:gd name="connsiteX8" fmla="*/ 2197107 w 2399860"/>
              <a:gd name="connsiteY8" fmla="*/ 581038 h 1548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99860" h="1548384">
                <a:moveTo>
                  <a:pt x="2197107" y="581038"/>
                </a:moveTo>
                <a:cubicBezTo>
                  <a:pt x="2040474" y="456155"/>
                  <a:pt x="1638307" y="89971"/>
                  <a:pt x="1384307" y="22238"/>
                </a:cubicBezTo>
                <a:cubicBezTo>
                  <a:pt x="1130307" y="-45495"/>
                  <a:pt x="903824" y="51871"/>
                  <a:pt x="673107" y="174638"/>
                </a:cubicBezTo>
                <a:cubicBezTo>
                  <a:pt x="442390" y="297405"/>
                  <a:pt x="-2110" y="538705"/>
                  <a:pt x="7" y="758838"/>
                </a:cubicBezTo>
                <a:cubicBezTo>
                  <a:pt x="2124" y="978971"/>
                  <a:pt x="436040" y="1406538"/>
                  <a:pt x="685807" y="1495438"/>
                </a:cubicBezTo>
                <a:cubicBezTo>
                  <a:pt x="935574" y="1584338"/>
                  <a:pt x="1223440" y="1285888"/>
                  <a:pt x="1498607" y="1292238"/>
                </a:cubicBezTo>
                <a:cubicBezTo>
                  <a:pt x="1773774" y="1298588"/>
                  <a:pt x="2199224" y="1620321"/>
                  <a:pt x="2336807" y="1533538"/>
                </a:cubicBezTo>
                <a:cubicBezTo>
                  <a:pt x="2474390" y="1446755"/>
                  <a:pt x="2347390" y="934521"/>
                  <a:pt x="2324107" y="771538"/>
                </a:cubicBezTo>
                <a:cubicBezTo>
                  <a:pt x="2300824" y="608555"/>
                  <a:pt x="2353740" y="705921"/>
                  <a:pt x="2197107" y="581038"/>
                </a:cubicBezTo>
                <a:close/>
              </a:path>
            </a:pathLst>
          </a:custGeom>
          <a:solidFill>
            <a:srgbClr val="C1D8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A1766069-1B39-4255-97C2-DF0910608F81}"/>
              </a:ext>
            </a:extLst>
          </p:cNvPr>
          <p:cNvSpPr/>
          <p:nvPr/>
        </p:nvSpPr>
        <p:spPr>
          <a:xfrm>
            <a:off x="9548672" y="1388260"/>
            <a:ext cx="1120090" cy="1374026"/>
          </a:xfrm>
          <a:custGeom>
            <a:avLst/>
            <a:gdLst>
              <a:gd name="connsiteX0" fmla="*/ 890661 w 1323155"/>
              <a:gd name="connsiteY0" fmla="*/ 107891 h 1623128"/>
              <a:gd name="connsiteX1" fmla="*/ 1322461 w 1323155"/>
              <a:gd name="connsiteY1" fmla="*/ 1187391 h 1623128"/>
              <a:gd name="connsiteX2" fmla="*/ 966861 w 1323155"/>
              <a:gd name="connsiteY2" fmla="*/ 1619191 h 1623128"/>
              <a:gd name="connsiteX3" fmla="*/ 90561 w 1323155"/>
              <a:gd name="connsiteY3" fmla="*/ 971491 h 1623128"/>
              <a:gd name="connsiteX4" fmla="*/ 65161 w 1323155"/>
              <a:gd name="connsiteY4" fmla="*/ 412691 h 1623128"/>
              <a:gd name="connsiteX5" fmla="*/ 420761 w 1323155"/>
              <a:gd name="connsiteY5" fmla="*/ 69791 h 1623128"/>
              <a:gd name="connsiteX6" fmla="*/ 890661 w 1323155"/>
              <a:gd name="connsiteY6" fmla="*/ 107891 h 162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3155" h="1623128">
                <a:moveTo>
                  <a:pt x="890661" y="107891"/>
                </a:moveTo>
                <a:cubicBezTo>
                  <a:pt x="1040944" y="294158"/>
                  <a:pt x="1309761" y="935508"/>
                  <a:pt x="1322461" y="1187391"/>
                </a:cubicBezTo>
                <a:cubicBezTo>
                  <a:pt x="1335161" y="1439274"/>
                  <a:pt x="1172178" y="1655174"/>
                  <a:pt x="966861" y="1619191"/>
                </a:cubicBezTo>
                <a:cubicBezTo>
                  <a:pt x="761544" y="1583208"/>
                  <a:pt x="240844" y="1172574"/>
                  <a:pt x="90561" y="971491"/>
                </a:cubicBezTo>
                <a:cubicBezTo>
                  <a:pt x="-59722" y="770408"/>
                  <a:pt x="10128" y="562974"/>
                  <a:pt x="65161" y="412691"/>
                </a:cubicBezTo>
                <a:cubicBezTo>
                  <a:pt x="120194" y="262408"/>
                  <a:pt x="283178" y="116358"/>
                  <a:pt x="420761" y="69791"/>
                </a:cubicBezTo>
                <a:cubicBezTo>
                  <a:pt x="558344" y="23224"/>
                  <a:pt x="740378" y="-78376"/>
                  <a:pt x="890661" y="107891"/>
                </a:cubicBezTo>
                <a:close/>
              </a:path>
            </a:pathLst>
          </a:custGeom>
          <a:solidFill>
            <a:srgbClr val="A8D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F547AA3F-48DF-4006-9FF6-193C650909E3}"/>
              </a:ext>
            </a:extLst>
          </p:cNvPr>
          <p:cNvSpPr/>
          <p:nvPr/>
        </p:nvSpPr>
        <p:spPr>
          <a:xfrm>
            <a:off x="9053385" y="-134527"/>
            <a:ext cx="1879596" cy="1057346"/>
          </a:xfrm>
          <a:custGeom>
            <a:avLst/>
            <a:gdLst>
              <a:gd name="connsiteX0" fmla="*/ 959495 w 2220356"/>
              <a:gd name="connsiteY0" fmla="*/ 39873 h 1249037"/>
              <a:gd name="connsiteX1" fmla="*/ 2064395 w 2220356"/>
              <a:gd name="connsiteY1" fmla="*/ 687573 h 1249037"/>
              <a:gd name="connsiteX2" fmla="*/ 2051695 w 2220356"/>
              <a:gd name="connsiteY2" fmla="*/ 1208273 h 1249037"/>
              <a:gd name="connsiteX3" fmla="*/ 565795 w 2220356"/>
              <a:gd name="connsiteY3" fmla="*/ 1144773 h 1249037"/>
              <a:gd name="connsiteX4" fmla="*/ 6995 w 2220356"/>
              <a:gd name="connsiteY4" fmla="*/ 585973 h 1249037"/>
              <a:gd name="connsiteX5" fmla="*/ 299095 w 2220356"/>
              <a:gd name="connsiteY5" fmla="*/ 128773 h 1249037"/>
              <a:gd name="connsiteX6" fmla="*/ 959495 w 2220356"/>
              <a:gd name="connsiteY6" fmla="*/ 39873 h 1249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0356" h="1249037">
                <a:moveTo>
                  <a:pt x="959495" y="39873"/>
                </a:moveTo>
                <a:cubicBezTo>
                  <a:pt x="1253712" y="133006"/>
                  <a:pt x="1882362" y="492840"/>
                  <a:pt x="2064395" y="687573"/>
                </a:cubicBezTo>
                <a:cubicBezTo>
                  <a:pt x="2246428" y="882306"/>
                  <a:pt x="2301462" y="1132073"/>
                  <a:pt x="2051695" y="1208273"/>
                </a:cubicBezTo>
                <a:cubicBezTo>
                  <a:pt x="1801928" y="1284473"/>
                  <a:pt x="906578" y="1248490"/>
                  <a:pt x="565795" y="1144773"/>
                </a:cubicBezTo>
                <a:cubicBezTo>
                  <a:pt x="225012" y="1041056"/>
                  <a:pt x="51445" y="755306"/>
                  <a:pt x="6995" y="585973"/>
                </a:cubicBezTo>
                <a:cubicBezTo>
                  <a:pt x="-37455" y="416640"/>
                  <a:pt x="138228" y="224023"/>
                  <a:pt x="299095" y="128773"/>
                </a:cubicBezTo>
                <a:cubicBezTo>
                  <a:pt x="459962" y="33523"/>
                  <a:pt x="665278" y="-53260"/>
                  <a:pt x="959495" y="39873"/>
                </a:cubicBezTo>
                <a:close/>
              </a:path>
            </a:pathLst>
          </a:custGeom>
          <a:solidFill>
            <a:srgbClr val="FFC5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D850EE4D-99DA-458C-892D-0B6A3D584BA6}"/>
              </a:ext>
            </a:extLst>
          </p:cNvPr>
          <p:cNvSpPr/>
          <p:nvPr/>
        </p:nvSpPr>
        <p:spPr>
          <a:xfrm>
            <a:off x="-218572" y="-250411"/>
            <a:ext cx="1623670" cy="1510284"/>
          </a:xfrm>
          <a:custGeom>
            <a:avLst/>
            <a:gdLst>
              <a:gd name="connsiteX0" fmla="*/ 2041390 w 2498939"/>
              <a:gd name="connsiteY0" fmla="*/ 142770 h 2136445"/>
              <a:gd name="connsiteX1" fmla="*/ 2498590 w 2498939"/>
              <a:gd name="connsiteY1" fmla="*/ 1133370 h 2136445"/>
              <a:gd name="connsiteX2" fmla="*/ 1965190 w 2498939"/>
              <a:gd name="connsiteY2" fmla="*/ 2098570 h 2136445"/>
              <a:gd name="connsiteX3" fmla="*/ 1406390 w 2498939"/>
              <a:gd name="connsiteY3" fmla="*/ 1895370 h 2136445"/>
              <a:gd name="connsiteX4" fmla="*/ 1114290 w 2498939"/>
              <a:gd name="connsiteY4" fmla="*/ 1463570 h 2136445"/>
              <a:gd name="connsiteX5" fmla="*/ 364990 w 2498939"/>
              <a:gd name="connsiteY5" fmla="*/ 1361970 h 2136445"/>
              <a:gd name="connsiteX6" fmla="*/ 72890 w 2498939"/>
              <a:gd name="connsiteY6" fmla="*/ 866670 h 2136445"/>
              <a:gd name="connsiteX7" fmla="*/ 1698490 w 2498939"/>
              <a:gd name="connsiteY7" fmla="*/ 79270 h 2136445"/>
              <a:gd name="connsiteX8" fmla="*/ 2041390 w 2498939"/>
              <a:gd name="connsiteY8" fmla="*/ 142770 h 2136445"/>
              <a:gd name="connsiteX0" fmla="*/ 2041390 w 2500018"/>
              <a:gd name="connsiteY0" fmla="*/ 2481 h 1996156"/>
              <a:gd name="connsiteX1" fmla="*/ 2498590 w 2500018"/>
              <a:gd name="connsiteY1" fmla="*/ 993081 h 1996156"/>
              <a:gd name="connsiteX2" fmla="*/ 1965190 w 2500018"/>
              <a:gd name="connsiteY2" fmla="*/ 1958281 h 1996156"/>
              <a:gd name="connsiteX3" fmla="*/ 1406390 w 2500018"/>
              <a:gd name="connsiteY3" fmla="*/ 1755081 h 1996156"/>
              <a:gd name="connsiteX4" fmla="*/ 1114290 w 2500018"/>
              <a:gd name="connsiteY4" fmla="*/ 1323281 h 1996156"/>
              <a:gd name="connsiteX5" fmla="*/ 364990 w 2500018"/>
              <a:gd name="connsiteY5" fmla="*/ 1221681 h 1996156"/>
              <a:gd name="connsiteX6" fmla="*/ 72890 w 2500018"/>
              <a:gd name="connsiteY6" fmla="*/ 726381 h 1996156"/>
              <a:gd name="connsiteX7" fmla="*/ 2041390 w 2500018"/>
              <a:gd name="connsiteY7" fmla="*/ 2481 h 1996156"/>
              <a:gd name="connsiteX0" fmla="*/ 1690399 w 2148258"/>
              <a:gd name="connsiteY0" fmla="*/ 26194 h 2019869"/>
              <a:gd name="connsiteX1" fmla="*/ 2147599 w 2148258"/>
              <a:gd name="connsiteY1" fmla="*/ 1016794 h 2019869"/>
              <a:gd name="connsiteX2" fmla="*/ 1614199 w 2148258"/>
              <a:gd name="connsiteY2" fmla="*/ 1981994 h 2019869"/>
              <a:gd name="connsiteX3" fmla="*/ 1055399 w 2148258"/>
              <a:gd name="connsiteY3" fmla="*/ 1778794 h 2019869"/>
              <a:gd name="connsiteX4" fmla="*/ 763299 w 2148258"/>
              <a:gd name="connsiteY4" fmla="*/ 1346994 h 2019869"/>
              <a:gd name="connsiteX5" fmla="*/ 13999 w 2148258"/>
              <a:gd name="connsiteY5" fmla="*/ 1245394 h 2019869"/>
              <a:gd name="connsiteX6" fmla="*/ 356899 w 2148258"/>
              <a:gd name="connsiteY6" fmla="*/ 369094 h 2019869"/>
              <a:gd name="connsiteX7" fmla="*/ 1690399 w 2148258"/>
              <a:gd name="connsiteY7" fmla="*/ 26194 h 2019869"/>
              <a:gd name="connsiteX0" fmla="*/ 1486872 w 1944731"/>
              <a:gd name="connsiteY0" fmla="*/ 26194 h 2019869"/>
              <a:gd name="connsiteX1" fmla="*/ 1944072 w 1944731"/>
              <a:gd name="connsiteY1" fmla="*/ 1016794 h 2019869"/>
              <a:gd name="connsiteX2" fmla="*/ 1410672 w 1944731"/>
              <a:gd name="connsiteY2" fmla="*/ 1981994 h 2019869"/>
              <a:gd name="connsiteX3" fmla="*/ 851872 w 1944731"/>
              <a:gd name="connsiteY3" fmla="*/ 1778794 h 2019869"/>
              <a:gd name="connsiteX4" fmla="*/ 559772 w 1944731"/>
              <a:gd name="connsiteY4" fmla="*/ 1346994 h 2019869"/>
              <a:gd name="connsiteX5" fmla="*/ 64472 w 1944731"/>
              <a:gd name="connsiteY5" fmla="*/ 1156494 h 2019869"/>
              <a:gd name="connsiteX6" fmla="*/ 153372 w 1944731"/>
              <a:gd name="connsiteY6" fmla="*/ 369094 h 2019869"/>
              <a:gd name="connsiteX7" fmla="*/ 1486872 w 1944731"/>
              <a:gd name="connsiteY7" fmla="*/ 26194 h 2019869"/>
              <a:gd name="connsiteX0" fmla="*/ 1169372 w 1946949"/>
              <a:gd name="connsiteY0" fmla="*/ 79579 h 1806554"/>
              <a:gd name="connsiteX1" fmla="*/ 1944072 w 1946949"/>
              <a:gd name="connsiteY1" fmla="*/ 803479 h 1806554"/>
              <a:gd name="connsiteX2" fmla="*/ 1410672 w 1946949"/>
              <a:gd name="connsiteY2" fmla="*/ 1768679 h 1806554"/>
              <a:gd name="connsiteX3" fmla="*/ 851872 w 1946949"/>
              <a:gd name="connsiteY3" fmla="*/ 1565479 h 1806554"/>
              <a:gd name="connsiteX4" fmla="*/ 559772 w 1946949"/>
              <a:gd name="connsiteY4" fmla="*/ 1133679 h 1806554"/>
              <a:gd name="connsiteX5" fmla="*/ 64472 w 1946949"/>
              <a:gd name="connsiteY5" fmla="*/ 943179 h 1806554"/>
              <a:gd name="connsiteX6" fmla="*/ 153372 w 1946949"/>
              <a:gd name="connsiteY6" fmla="*/ 155779 h 1806554"/>
              <a:gd name="connsiteX7" fmla="*/ 1169372 w 1946949"/>
              <a:gd name="connsiteY7" fmla="*/ 79579 h 1806554"/>
              <a:gd name="connsiteX0" fmla="*/ 1140454 w 1918031"/>
              <a:gd name="connsiteY0" fmla="*/ 57115 h 1784090"/>
              <a:gd name="connsiteX1" fmla="*/ 1915154 w 1918031"/>
              <a:gd name="connsiteY1" fmla="*/ 781015 h 1784090"/>
              <a:gd name="connsiteX2" fmla="*/ 1381754 w 1918031"/>
              <a:gd name="connsiteY2" fmla="*/ 1746215 h 1784090"/>
              <a:gd name="connsiteX3" fmla="*/ 822954 w 1918031"/>
              <a:gd name="connsiteY3" fmla="*/ 1543015 h 1784090"/>
              <a:gd name="connsiteX4" fmla="*/ 530854 w 1918031"/>
              <a:gd name="connsiteY4" fmla="*/ 1111215 h 1784090"/>
              <a:gd name="connsiteX5" fmla="*/ 35554 w 1918031"/>
              <a:gd name="connsiteY5" fmla="*/ 920715 h 1784090"/>
              <a:gd name="connsiteX6" fmla="*/ 187954 w 1918031"/>
              <a:gd name="connsiteY6" fmla="*/ 184115 h 1784090"/>
              <a:gd name="connsiteX7" fmla="*/ 1140454 w 1918031"/>
              <a:gd name="connsiteY7" fmla="*/ 57115 h 1784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18031" h="1784090">
                <a:moveTo>
                  <a:pt x="1140454" y="57115"/>
                </a:moveTo>
                <a:cubicBezTo>
                  <a:pt x="1428321" y="156598"/>
                  <a:pt x="1874937" y="499498"/>
                  <a:pt x="1915154" y="781015"/>
                </a:cubicBezTo>
                <a:cubicBezTo>
                  <a:pt x="1955371" y="1062532"/>
                  <a:pt x="1563787" y="1619215"/>
                  <a:pt x="1381754" y="1746215"/>
                </a:cubicBezTo>
                <a:cubicBezTo>
                  <a:pt x="1199721" y="1873215"/>
                  <a:pt x="964771" y="1648848"/>
                  <a:pt x="822954" y="1543015"/>
                </a:cubicBezTo>
                <a:cubicBezTo>
                  <a:pt x="681137" y="1437182"/>
                  <a:pt x="662087" y="1214932"/>
                  <a:pt x="530854" y="1111215"/>
                </a:cubicBezTo>
                <a:cubicBezTo>
                  <a:pt x="399621" y="1007498"/>
                  <a:pt x="92704" y="1075232"/>
                  <a:pt x="35554" y="920715"/>
                </a:cubicBezTo>
                <a:cubicBezTo>
                  <a:pt x="-21596" y="766198"/>
                  <a:pt x="-34296" y="397898"/>
                  <a:pt x="187954" y="184115"/>
                </a:cubicBezTo>
                <a:cubicBezTo>
                  <a:pt x="467354" y="-19085"/>
                  <a:pt x="852587" y="-42368"/>
                  <a:pt x="1140454" y="57115"/>
                </a:cubicBezTo>
                <a:close/>
              </a:path>
            </a:pathLst>
          </a:custGeom>
          <a:solidFill>
            <a:srgbClr val="7BD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A9BC000B-9FAB-4737-9033-DDE7D407A85D}"/>
              </a:ext>
            </a:extLst>
          </p:cNvPr>
          <p:cNvSpPr txBox="1"/>
          <p:nvPr/>
        </p:nvSpPr>
        <p:spPr>
          <a:xfrm>
            <a:off x="3388469" y="2551837"/>
            <a:ext cx="53198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Power</a:t>
            </a:r>
          </a:p>
          <a:p>
            <a:r>
              <a:rPr lang="en-US" altLang="zh-CN" sz="54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point Templet .</a:t>
            </a:r>
            <a:endParaRPr lang="zh-CN" altLang="en-US" sz="5400">
              <a:solidFill>
                <a:srgbClr val="166665"/>
              </a:solidFill>
              <a:latin typeface="Cooper Black" panose="0208090404030B0204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914EDC0D-4D0A-4CA7-98C7-3F94051CD4F1}"/>
              </a:ext>
            </a:extLst>
          </p:cNvPr>
          <p:cNvSpPr txBox="1"/>
          <p:nvPr/>
        </p:nvSpPr>
        <p:spPr>
          <a:xfrm>
            <a:off x="5832944" y="1810790"/>
            <a:ext cx="2875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2000">
              <a:solidFill>
                <a:srgbClr val="166665"/>
              </a:solidFill>
              <a:latin typeface="Cooper Black" panose="0208090404030B0204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1E61E3C5-3055-4DA1-ACAD-92D40551B956}"/>
              </a:ext>
            </a:extLst>
          </p:cNvPr>
          <p:cNvGrpSpPr/>
          <p:nvPr/>
        </p:nvGrpSpPr>
        <p:grpSpPr>
          <a:xfrm rot="2700000">
            <a:off x="8672839" y="3081311"/>
            <a:ext cx="482511" cy="695380"/>
            <a:chOff x="4770264" y="1518348"/>
            <a:chExt cx="2651531" cy="3821302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698FFCB8-3C4B-40A5-A33E-0B8029BD0CC0}"/>
                </a:ext>
              </a:extLst>
            </p:cNvPr>
            <p:cNvSpPr/>
            <p:nvPr/>
          </p:nvSpPr>
          <p:spPr>
            <a:xfrm>
              <a:off x="4770264" y="2189910"/>
              <a:ext cx="2651531" cy="3149740"/>
            </a:xfrm>
            <a:custGeom>
              <a:avLst/>
              <a:gdLst>
                <a:gd name="connsiteX0" fmla="*/ 1853802 w 2651531"/>
                <a:gd name="connsiteY0" fmla="*/ 49861 h 3149740"/>
                <a:gd name="connsiteX1" fmla="*/ 624061 w 2651531"/>
                <a:gd name="connsiteY1" fmla="*/ 76404 h 3149740"/>
                <a:gd name="connsiteX2" fmla="*/ 32177 w 2651531"/>
                <a:gd name="connsiteY2" fmla="*/ 684417 h 3149740"/>
                <a:gd name="connsiteX3" fmla="*/ 51989 w 2651531"/>
                <a:gd name="connsiteY3" fmla="*/ 1414222 h 3149740"/>
                <a:gd name="connsiteX4" fmla="*/ 879775 w 2651531"/>
                <a:gd name="connsiteY4" fmla="*/ 2733244 h 3149740"/>
                <a:gd name="connsiteX5" fmla="*/ 1325355 w 2651531"/>
                <a:gd name="connsiteY5" fmla="*/ 3147328 h 3149740"/>
                <a:gd name="connsiteX6" fmla="*/ 1770617 w 2651531"/>
                <a:gd name="connsiteY6" fmla="*/ 2791283 h 3149740"/>
                <a:gd name="connsiteX7" fmla="*/ 2444098 w 2651531"/>
                <a:gd name="connsiteY7" fmla="*/ 1552208 h 3149740"/>
                <a:gd name="connsiteX8" fmla="*/ 2611166 w 2651531"/>
                <a:gd name="connsiteY8" fmla="*/ 589865 h 3149740"/>
                <a:gd name="connsiteX9" fmla="*/ 1853802 w 2651531"/>
                <a:gd name="connsiteY9" fmla="*/ 49861 h 314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51531" h="3149740">
                  <a:moveTo>
                    <a:pt x="1853802" y="49861"/>
                  </a:moveTo>
                  <a:cubicBezTo>
                    <a:pt x="1853802" y="49861"/>
                    <a:pt x="971977" y="-78345"/>
                    <a:pt x="624061" y="76404"/>
                  </a:cubicBezTo>
                  <a:cubicBezTo>
                    <a:pt x="276144" y="231154"/>
                    <a:pt x="32177" y="684417"/>
                    <a:pt x="32177" y="684417"/>
                  </a:cubicBezTo>
                  <a:cubicBezTo>
                    <a:pt x="32177" y="684417"/>
                    <a:pt x="-52024" y="1115582"/>
                    <a:pt x="51989" y="1414222"/>
                  </a:cubicBezTo>
                  <a:cubicBezTo>
                    <a:pt x="156002" y="1712863"/>
                    <a:pt x="605646" y="2426920"/>
                    <a:pt x="879775" y="2733244"/>
                  </a:cubicBezTo>
                  <a:cubicBezTo>
                    <a:pt x="1153905" y="3039568"/>
                    <a:pt x="1165525" y="3169489"/>
                    <a:pt x="1325355" y="3147328"/>
                  </a:cubicBezTo>
                  <a:cubicBezTo>
                    <a:pt x="1485184" y="3125167"/>
                    <a:pt x="1505885" y="3184856"/>
                    <a:pt x="1770617" y="2791283"/>
                  </a:cubicBezTo>
                  <a:cubicBezTo>
                    <a:pt x="2029720" y="2398031"/>
                    <a:pt x="2255021" y="1983522"/>
                    <a:pt x="2444098" y="1552208"/>
                  </a:cubicBezTo>
                  <a:cubicBezTo>
                    <a:pt x="2589386" y="1200227"/>
                    <a:pt x="2720196" y="854660"/>
                    <a:pt x="2611166" y="589865"/>
                  </a:cubicBezTo>
                  <a:cubicBezTo>
                    <a:pt x="2394060" y="62561"/>
                    <a:pt x="1853802" y="49861"/>
                    <a:pt x="1853802" y="49861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E427CC57-335F-4F62-A574-86CAA0CD18AD}"/>
                </a:ext>
              </a:extLst>
            </p:cNvPr>
            <p:cNvSpPr/>
            <p:nvPr/>
          </p:nvSpPr>
          <p:spPr>
            <a:xfrm>
              <a:off x="5193879" y="1518348"/>
              <a:ext cx="1672629" cy="704151"/>
            </a:xfrm>
            <a:custGeom>
              <a:avLst/>
              <a:gdLst>
                <a:gd name="connsiteX0" fmla="*/ 494641 w 1672629"/>
                <a:gd name="connsiteY0" fmla="*/ 682371 h 704151"/>
                <a:gd name="connsiteX1" fmla="*/ 40299 w 1672629"/>
                <a:gd name="connsiteY1" fmla="*/ 0 h 704151"/>
                <a:gd name="connsiteX2" fmla="*/ 542965 w 1672629"/>
                <a:gd name="connsiteY2" fmla="*/ 193294 h 704151"/>
                <a:gd name="connsiteX3" fmla="*/ 891008 w 1672629"/>
                <a:gd name="connsiteY3" fmla="*/ 38608 h 704151"/>
                <a:gd name="connsiteX4" fmla="*/ 1133896 w 1672629"/>
                <a:gd name="connsiteY4" fmla="*/ 255334 h 704151"/>
                <a:gd name="connsiteX5" fmla="*/ 1460984 w 1672629"/>
                <a:gd name="connsiteY5" fmla="*/ 40894 h 704151"/>
                <a:gd name="connsiteX6" fmla="*/ 1672630 w 1672629"/>
                <a:gd name="connsiteY6" fmla="*/ 167894 h 704151"/>
                <a:gd name="connsiteX7" fmla="*/ 1555917 w 1672629"/>
                <a:gd name="connsiteY7" fmla="*/ 409512 h 704151"/>
                <a:gd name="connsiteX8" fmla="*/ 1292646 w 1672629"/>
                <a:gd name="connsiteY8" fmla="*/ 704152 h 704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2629" h="704151">
                  <a:moveTo>
                    <a:pt x="494641" y="682371"/>
                  </a:moveTo>
                  <a:cubicBezTo>
                    <a:pt x="494641" y="682371"/>
                    <a:pt x="-167283" y="172847"/>
                    <a:pt x="40299" y="0"/>
                  </a:cubicBezTo>
                  <a:cubicBezTo>
                    <a:pt x="310428" y="6350"/>
                    <a:pt x="542965" y="193294"/>
                    <a:pt x="542965" y="193294"/>
                  </a:cubicBezTo>
                  <a:cubicBezTo>
                    <a:pt x="542965" y="193294"/>
                    <a:pt x="720765" y="30861"/>
                    <a:pt x="891008" y="38608"/>
                  </a:cubicBezTo>
                  <a:cubicBezTo>
                    <a:pt x="1092303" y="135890"/>
                    <a:pt x="1133896" y="255334"/>
                    <a:pt x="1133896" y="255334"/>
                  </a:cubicBezTo>
                  <a:cubicBezTo>
                    <a:pt x="1227439" y="162639"/>
                    <a:pt x="1338676" y="89712"/>
                    <a:pt x="1460984" y="40894"/>
                  </a:cubicBezTo>
                  <a:cubicBezTo>
                    <a:pt x="1641515" y="78486"/>
                    <a:pt x="1672630" y="167894"/>
                    <a:pt x="1672630" y="167894"/>
                  </a:cubicBezTo>
                  <a:cubicBezTo>
                    <a:pt x="1672630" y="167894"/>
                    <a:pt x="1663549" y="238062"/>
                    <a:pt x="1555917" y="409512"/>
                  </a:cubicBezTo>
                  <a:cubicBezTo>
                    <a:pt x="1456977" y="497128"/>
                    <a:pt x="1368620" y="596013"/>
                    <a:pt x="1292646" y="704152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1F01C201-574E-4D37-8139-6EAAB6628DC1}"/>
                </a:ext>
              </a:extLst>
            </p:cNvPr>
            <p:cNvSpPr/>
            <p:nvPr/>
          </p:nvSpPr>
          <p:spPr>
            <a:xfrm rot="16413000">
              <a:off x="6097079" y="3440249"/>
              <a:ext cx="200659" cy="100329"/>
            </a:xfrm>
            <a:custGeom>
              <a:avLst/>
              <a:gdLst>
                <a:gd name="connsiteX0" fmla="*/ 200660 w 200659"/>
                <a:gd name="connsiteY0" fmla="*/ 50165 h 100329"/>
                <a:gd name="connsiteX1" fmla="*/ 100330 w 200659"/>
                <a:gd name="connsiteY1" fmla="*/ 100330 h 100329"/>
                <a:gd name="connsiteX2" fmla="*/ 0 w 200659"/>
                <a:gd name="connsiteY2" fmla="*/ 50165 h 100329"/>
                <a:gd name="connsiteX3" fmla="*/ 100330 w 200659"/>
                <a:gd name="connsiteY3" fmla="*/ 0 h 100329"/>
                <a:gd name="connsiteX4" fmla="*/ 200660 w 200659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59" h="100329">
                  <a:moveTo>
                    <a:pt x="200660" y="50165"/>
                  </a:moveTo>
                  <a:cubicBezTo>
                    <a:pt x="200660" y="77870"/>
                    <a:pt x="155741" y="100330"/>
                    <a:pt x="100330" y="100330"/>
                  </a:cubicBezTo>
                  <a:cubicBezTo>
                    <a:pt x="44919" y="100330"/>
                    <a:pt x="0" y="77871"/>
                    <a:pt x="0" y="50165"/>
                  </a:cubicBezTo>
                  <a:cubicBezTo>
                    <a:pt x="0" y="22460"/>
                    <a:pt x="44919" y="0"/>
                    <a:pt x="100330" y="0"/>
                  </a:cubicBezTo>
                  <a:cubicBezTo>
                    <a:pt x="155741" y="0"/>
                    <a:pt x="200660" y="22459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796A37B2-8977-432A-94DE-2D64AFA17377}"/>
                </a:ext>
              </a:extLst>
            </p:cNvPr>
            <p:cNvSpPr/>
            <p:nvPr/>
          </p:nvSpPr>
          <p:spPr>
            <a:xfrm rot="16413000">
              <a:off x="6256199" y="2955026"/>
              <a:ext cx="200659" cy="100329"/>
            </a:xfrm>
            <a:custGeom>
              <a:avLst/>
              <a:gdLst>
                <a:gd name="connsiteX0" fmla="*/ 200660 w 200659"/>
                <a:gd name="connsiteY0" fmla="*/ 50165 h 100329"/>
                <a:gd name="connsiteX1" fmla="*/ 100330 w 200659"/>
                <a:gd name="connsiteY1" fmla="*/ 100330 h 100329"/>
                <a:gd name="connsiteX2" fmla="*/ 0 w 200659"/>
                <a:gd name="connsiteY2" fmla="*/ 50165 h 100329"/>
                <a:gd name="connsiteX3" fmla="*/ 100330 w 200659"/>
                <a:gd name="connsiteY3" fmla="*/ 0 h 100329"/>
                <a:gd name="connsiteX4" fmla="*/ 200660 w 200659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59" h="100329">
                  <a:moveTo>
                    <a:pt x="200660" y="50165"/>
                  </a:moveTo>
                  <a:cubicBezTo>
                    <a:pt x="200660" y="77870"/>
                    <a:pt x="155741" y="100330"/>
                    <a:pt x="100330" y="100330"/>
                  </a:cubicBezTo>
                  <a:cubicBezTo>
                    <a:pt x="44919" y="100330"/>
                    <a:pt x="0" y="77870"/>
                    <a:pt x="0" y="50165"/>
                  </a:cubicBezTo>
                  <a:cubicBezTo>
                    <a:pt x="0" y="22460"/>
                    <a:pt x="44919" y="0"/>
                    <a:pt x="100330" y="0"/>
                  </a:cubicBezTo>
                  <a:cubicBezTo>
                    <a:pt x="155741" y="0"/>
                    <a:pt x="200660" y="22460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0EF17EB9-20AC-4397-A795-5B7351A59B57}"/>
                </a:ext>
              </a:extLst>
            </p:cNvPr>
            <p:cNvSpPr/>
            <p:nvPr/>
          </p:nvSpPr>
          <p:spPr>
            <a:xfrm rot="16413000">
              <a:off x="5827731" y="2812808"/>
              <a:ext cx="200660" cy="100329"/>
            </a:xfrm>
            <a:custGeom>
              <a:avLst/>
              <a:gdLst>
                <a:gd name="connsiteX0" fmla="*/ 200660 w 200660"/>
                <a:gd name="connsiteY0" fmla="*/ 50165 h 100329"/>
                <a:gd name="connsiteX1" fmla="*/ 100330 w 200660"/>
                <a:gd name="connsiteY1" fmla="*/ 100330 h 100329"/>
                <a:gd name="connsiteX2" fmla="*/ 0 w 200660"/>
                <a:gd name="connsiteY2" fmla="*/ 50165 h 100329"/>
                <a:gd name="connsiteX3" fmla="*/ 100330 w 200660"/>
                <a:gd name="connsiteY3" fmla="*/ 0 h 100329"/>
                <a:gd name="connsiteX4" fmla="*/ 200660 w 200660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0" h="100329">
                  <a:moveTo>
                    <a:pt x="200660" y="50165"/>
                  </a:moveTo>
                  <a:cubicBezTo>
                    <a:pt x="200660" y="77870"/>
                    <a:pt x="155741" y="100330"/>
                    <a:pt x="100330" y="100330"/>
                  </a:cubicBezTo>
                  <a:cubicBezTo>
                    <a:pt x="44919" y="100330"/>
                    <a:pt x="0" y="77870"/>
                    <a:pt x="0" y="50165"/>
                  </a:cubicBezTo>
                  <a:cubicBezTo>
                    <a:pt x="0" y="22460"/>
                    <a:pt x="44920" y="0"/>
                    <a:pt x="100330" y="0"/>
                  </a:cubicBezTo>
                  <a:cubicBezTo>
                    <a:pt x="155741" y="0"/>
                    <a:pt x="200660" y="22460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45EC3B79-0922-4419-AB5C-D792D8E6A346}"/>
                </a:ext>
              </a:extLst>
            </p:cNvPr>
            <p:cNvSpPr/>
            <p:nvPr/>
          </p:nvSpPr>
          <p:spPr>
            <a:xfrm rot="16413000">
              <a:off x="5504051" y="3231230"/>
              <a:ext cx="200660" cy="100329"/>
            </a:xfrm>
            <a:custGeom>
              <a:avLst/>
              <a:gdLst>
                <a:gd name="connsiteX0" fmla="*/ 200660 w 200660"/>
                <a:gd name="connsiteY0" fmla="*/ 50165 h 100329"/>
                <a:gd name="connsiteX1" fmla="*/ 100330 w 200660"/>
                <a:gd name="connsiteY1" fmla="*/ 100330 h 100329"/>
                <a:gd name="connsiteX2" fmla="*/ 0 w 200660"/>
                <a:gd name="connsiteY2" fmla="*/ 50165 h 100329"/>
                <a:gd name="connsiteX3" fmla="*/ 100330 w 200660"/>
                <a:gd name="connsiteY3" fmla="*/ 0 h 100329"/>
                <a:gd name="connsiteX4" fmla="*/ 200660 w 200660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0" h="100329">
                  <a:moveTo>
                    <a:pt x="200660" y="50165"/>
                  </a:moveTo>
                  <a:cubicBezTo>
                    <a:pt x="200660" y="77870"/>
                    <a:pt x="155741" y="100330"/>
                    <a:pt x="100330" y="100330"/>
                  </a:cubicBezTo>
                  <a:cubicBezTo>
                    <a:pt x="44919" y="100330"/>
                    <a:pt x="0" y="77871"/>
                    <a:pt x="0" y="50165"/>
                  </a:cubicBezTo>
                  <a:cubicBezTo>
                    <a:pt x="0" y="22460"/>
                    <a:pt x="44920" y="0"/>
                    <a:pt x="100330" y="0"/>
                  </a:cubicBezTo>
                  <a:cubicBezTo>
                    <a:pt x="155741" y="0"/>
                    <a:pt x="200660" y="22460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11425A9E-DE49-42B9-8142-0B33555A1E84}"/>
                </a:ext>
              </a:extLst>
            </p:cNvPr>
            <p:cNvSpPr/>
            <p:nvPr/>
          </p:nvSpPr>
          <p:spPr>
            <a:xfrm rot="16413000">
              <a:off x="5599563" y="3794007"/>
              <a:ext cx="200660" cy="100329"/>
            </a:xfrm>
            <a:custGeom>
              <a:avLst/>
              <a:gdLst>
                <a:gd name="connsiteX0" fmla="*/ 200660 w 200660"/>
                <a:gd name="connsiteY0" fmla="*/ 50165 h 100329"/>
                <a:gd name="connsiteX1" fmla="*/ 100330 w 200660"/>
                <a:gd name="connsiteY1" fmla="*/ 100330 h 100329"/>
                <a:gd name="connsiteX2" fmla="*/ 0 w 200660"/>
                <a:gd name="connsiteY2" fmla="*/ 50165 h 100329"/>
                <a:gd name="connsiteX3" fmla="*/ 100330 w 200660"/>
                <a:gd name="connsiteY3" fmla="*/ 0 h 100329"/>
                <a:gd name="connsiteX4" fmla="*/ 200660 w 200660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0" h="100329">
                  <a:moveTo>
                    <a:pt x="200660" y="50165"/>
                  </a:moveTo>
                  <a:cubicBezTo>
                    <a:pt x="200660" y="77870"/>
                    <a:pt x="155741" y="100330"/>
                    <a:pt x="100330" y="100330"/>
                  </a:cubicBezTo>
                  <a:cubicBezTo>
                    <a:pt x="44919" y="100330"/>
                    <a:pt x="0" y="77871"/>
                    <a:pt x="0" y="50165"/>
                  </a:cubicBezTo>
                  <a:cubicBezTo>
                    <a:pt x="0" y="22460"/>
                    <a:pt x="44920" y="0"/>
                    <a:pt x="100330" y="0"/>
                  </a:cubicBezTo>
                  <a:cubicBezTo>
                    <a:pt x="155741" y="0"/>
                    <a:pt x="200660" y="22459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7A08E3D8-9CBF-496D-94A9-51D4C6C9B9B3}"/>
                </a:ext>
              </a:extLst>
            </p:cNvPr>
            <p:cNvSpPr/>
            <p:nvPr/>
          </p:nvSpPr>
          <p:spPr>
            <a:xfrm rot="16413000">
              <a:off x="6005031" y="4359793"/>
              <a:ext cx="200660" cy="100329"/>
            </a:xfrm>
            <a:custGeom>
              <a:avLst/>
              <a:gdLst>
                <a:gd name="connsiteX0" fmla="*/ 200660 w 200660"/>
                <a:gd name="connsiteY0" fmla="*/ 50165 h 100329"/>
                <a:gd name="connsiteX1" fmla="*/ 100330 w 200660"/>
                <a:gd name="connsiteY1" fmla="*/ 100330 h 100329"/>
                <a:gd name="connsiteX2" fmla="*/ 0 w 200660"/>
                <a:gd name="connsiteY2" fmla="*/ 50165 h 100329"/>
                <a:gd name="connsiteX3" fmla="*/ 100330 w 200660"/>
                <a:gd name="connsiteY3" fmla="*/ 0 h 100329"/>
                <a:gd name="connsiteX4" fmla="*/ 200660 w 200660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0" h="100329">
                  <a:moveTo>
                    <a:pt x="200660" y="50165"/>
                  </a:moveTo>
                  <a:cubicBezTo>
                    <a:pt x="200660" y="77870"/>
                    <a:pt x="155741" y="100330"/>
                    <a:pt x="100330" y="100330"/>
                  </a:cubicBezTo>
                  <a:cubicBezTo>
                    <a:pt x="44919" y="100330"/>
                    <a:pt x="0" y="77870"/>
                    <a:pt x="0" y="50165"/>
                  </a:cubicBezTo>
                  <a:cubicBezTo>
                    <a:pt x="0" y="22460"/>
                    <a:pt x="44919" y="0"/>
                    <a:pt x="100330" y="0"/>
                  </a:cubicBezTo>
                  <a:cubicBezTo>
                    <a:pt x="155741" y="0"/>
                    <a:pt x="200660" y="22459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F81ADF7B-1D38-4F2F-9B30-FEDCD706B569}"/>
                </a:ext>
              </a:extLst>
            </p:cNvPr>
            <p:cNvSpPr/>
            <p:nvPr/>
          </p:nvSpPr>
          <p:spPr>
            <a:xfrm rot="16413000">
              <a:off x="6563453" y="3285247"/>
              <a:ext cx="200659" cy="100329"/>
            </a:xfrm>
            <a:custGeom>
              <a:avLst/>
              <a:gdLst>
                <a:gd name="connsiteX0" fmla="*/ 200660 w 200659"/>
                <a:gd name="connsiteY0" fmla="*/ 50165 h 100329"/>
                <a:gd name="connsiteX1" fmla="*/ 100330 w 200659"/>
                <a:gd name="connsiteY1" fmla="*/ 100330 h 100329"/>
                <a:gd name="connsiteX2" fmla="*/ 0 w 200659"/>
                <a:gd name="connsiteY2" fmla="*/ 50165 h 100329"/>
                <a:gd name="connsiteX3" fmla="*/ 100330 w 200659"/>
                <a:gd name="connsiteY3" fmla="*/ 0 h 100329"/>
                <a:gd name="connsiteX4" fmla="*/ 200660 w 200659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59" h="100329">
                  <a:moveTo>
                    <a:pt x="200660" y="50165"/>
                  </a:moveTo>
                  <a:cubicBezTo>
                    <a:pt x="200660" y="77870"/>
                    <a:pt x="155741" y="100330"/>
                    <a:pt x="100330" y="100330"/>
                  </a:cubicBezTo>
                  <a:cubicBezTo>
                    <a:pt x="44920" y="100330"/>
                    <a:pt x="0" y="77871"/>
                    <a:pt x="0" y="50165"/>
                  </a:cubicBezTo>
                  <a:cubicBezTo>
                    <a:pt x="0" y="22460"/>
                    <a:pt x="44920" y="0"/>
                    <a:pt x="100330" y="0"/>
                  </a:cubicBezTo>
                  <a:cubicBezTo>
                    <a:pt x="155741" y="0"/>
                    <a:pt x="200660" y="22459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2E074FFA-D8D0-4620-B5C6-A311E66FB18F}"/>
                </a:ext>
              </a:extLst>
            </p:cNvPr>
            <p:cNvSpPr/>
            <p:nvPr/>
          </p:nvSpPr>
          <p:spPr>
            <a:xfrm rot="16413000">
              <a:off x="6419986" y="3827637"/>
              <a:ext cx="200659" cy="100329"/>
            </a:xfrm>
            <a:custGeom>
              <a:avLst/>
              <a:gdLst>
                <a:gd name="connsiteX0" fmla="*/ 200660 w 200659"/>
                <a:gd name="connsiteY0" fmla="*/ 50165 h 100329"/>
                <a:gd name="connsiteX1" fmla="*/ 100330 w 200659"/>
                <a:gd name="connsiteY1" fmla="*/ 100330 h 100329"/>
                <a:gd name="connsiteX2" fmla="*/ 0 w 200659"/>
                <a:gd name="connsiteY2" fmla="*/ 50165 h 100329"/>
                <a:gd name="connsiteX3" fmla="*/ 100330 w 200659"/>
                <a:gd name="connsiteY3" fmla="*/ 0 h 100329"/>
                <a:gd name="connsiteX4" fmla="*/ 200660 w 200659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59" h="100329">
                  <a:moveTo>
                    <a:pt x="200660" y="50165"/>
                  </a:moveTo>
                  <a:cubicBezTo>
                    <a:pt x="200660" y="77870"/>
                    <a:pt x="155740" y="100330"/>
                    <a:pt x="100330" y="100330"/>
                  </a:cubicBezTo>
                  <a:cubicBezTo>
                    <a:pt x="44919" y="100330"/>
                    <a:pt x="0" y="77871"/>
                    <a:pt x="0" y="50165"/>
                  </a:cubicBezTo>
                  <a:cubicBezTo>
                    <a:pt x="0" y="22460"/>
                    <a:pt x="44919" y="0"/>
                    <a:pt x="100330" y="0"/>
                  </a:cubicBezTo>
                  <a:cubicBezTo>
                    <a:pt x="155740" y="0"/>
                    <a:pt x="200660" y="22459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66B6359C-2776-44A8-9380-F1AF5E3F8587}"/>
              </a:ext>
            </a:extLst>
          </p:cNvPr>
          <p:cNvGrpSpPr/>
          <p:nvPr/>
        </p:nvGrpSpPr>
        <p:grpSpPr>
          <a:xfrm>
            <a:off x="4263369" y="506038"/>
            <a:ext cx="1143762" cy="703315"/>
            <a:chOff x="5371338" y="2390125"/>
            <a:chExt cx="4370260" cy="2687333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F0D09B2E-20F4-4AB2-98F6-AD39A7894C08}"/>
                </a:ext>
              </a:extLst>
            </p:cNvPr>
            <p:cNvSpPr/>
            <p:nvPr/>
          </p:nvSpPr>
          <p:spPr>
            <a:xfrm>
              <a:off x="5371338" y="2390125"/>
              <a:ext cx="4370260" cy="2687333"/>
            </a:xfrm>
            <a:custGeom>
              <a:avLst/>
              <a:gdLst>
                <a:gd name="connsiteX0" fmla="*/ 209550 w 4370260"/>
                <a:gd name="connsiteY0" fmla="*/ 1070942 h 2687333"/>
                <a:gd name="connsiteX1" fmla="*/ 0 w 4370260"/>
                <a:gd name="connsiteY1" fmla="*/ 1130822 h 2687333"/>
                <a:gd name="connsiteX2" fmla="*/ 209550 w 4370260"/>
                <a:gd name="connsiteY2" fmla="*/ 1699592 h 2687333"/>
                <a:gd name="connsiteX3" fmla="*/ 927926 w 4370260"/>
                <a:gd name="connsiteY3" fmla="*/ 2328242 h 2687333"/>
                <a:gd name="connsiteX4" fmla="*/ 2095373 w 4370260"/>
                <a:gd name="connsiteY4" fmla="*/ 2687334 h 2687333"/>
                <a:gd name="connsiteX5" fmla="*/ 3053207 w 4370260"/>
                <a:gd name="connsiteY5" fmla="*/ 2537474 h 2687333"/>
                <a:gd name="connsiteX6" fmla="*/ 3801555 w 4370260"/>
                <a:gd name="connsiteY6" fmla="*/ 1938860 h 2687333"/>
                <a:gd name="connsiteX7" fmla="*/ 4250563 w 4370260"/>
                <a:gd name="connsiteY7" fmla="*/ 1040843 h 2687333"/>
                <a:gd name="connsiteX8" fmla="*/ 4370261 w 4370260"/>
                <a:gd name="connsiteY8" fmla="*/ 352376 h 2687333"/>
                <a:gd name="connsiteX9" fmla="*/ 4370261 w 4370260"/>
                <a:gd name="connsiteY9" fmla="*/ 53227 h 2687333"/>
                <a:gd name="connsiteX10" fmla="*/ 4160711 w 4370260"/>
                <a:gd name="connsiteY10" fmla="*/ 53227 h 2687333"/>
                <a:gd name="connsiteX11" fmla="*/ 449072 w 4370260"/>
                <a:gd name="connsiteY11" fmla="*/ 1160731 h 268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70260" h="2687333">
                  <a:moveTo>
                    <a:pt x="209550" y="1070942"/>
                  </a:moveTo>
                  <a:cubicBezTo>
                    <a:pt x="209550" y="1070942"/>
                    <a:pt x="0" y="981153"/>
                    <a:pt x="0" y="1130822"/>
                  </a:cubicBezTo>
                  <a:cubicBezTo>
                    <a:pt x="0" y="1280492"/>
                    <a:pt x="209550" y="1699592"/>
                    <a:pt x="209550" y="1699592"/>
                  </a:cubicBezTo>
                  <a:cubicBezTo>
                    <a:pt x="209550" y="1699592"/>
                    <a:pt x="628650" y="2208417"/>
                    <a:pt x="927926" y="2328242"/>
                  </a:cubicBezTo>
                  <a:cubicBezTo>
                    <a:pt x="1227201" y="2448066"/>
                    <a:pt x="1915732" y="2687334"/>
                    <a:pt x="2095373" y="2687334"/>
                  </a:cubicBezTo>
                  <a:cubicBezTo>
                    <a:pt x="2275015" y="2687334"/>
                    <a:pt x="2813685" y="2657426"/>
                    <a:pt x="3053207" y="2537474"/>
                  </a:cubicBezTo>
                  <a:cubicBezTo>
                    <a:pt x="3292729" y="2417523"/>
                    <a:pt x="3681857" y="2118374"/>
                    <a:pt x="3801555" y="1938860"/>
                  </a:cubicBezTo>
                  <a:cubicBezTo>
                    <a:pt x="3921252" y="1759345"/>
                    <a:pt x="4190683" y="1310210"/>
                    <a:pt x="4250563" y="1040843"/>
                  </a:cubicBezTo>
                  <a:cubicBezTo>
                    <a:pt x="4310444" y="771476"/>
                    <a:pt x="4370261" y="442165"/>
                    <a:pt x="4370261" y="352376"/>
                  </a:cubicBezTo>
                  <a:lnTo>
                    <a:pt x="4370261" y="53227"/>
                  </a:lnTo>
                  <a:cubicBezTo>
                    <a:pt x="4370261" y="53227"/>
                    <a:pt x="4160711" y="-66534"/>
                    <a:pt x="4160711" y="53227"/>
                  </a:cubicBezTo>
                  <a:cubicBezTo>
                    <a:pt x="4160711" y="172988"/>
                    <a:pt x="449072" y="1160731"/>
                    <a:pt x="449072" y="1160731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4E8B3788-2AA9-448D-8E0C-1E6D788588B4}"/>
                </a:ext>
              </a:extLst>
            </p:cNvPr>
            <p:cNvSpPr/>
            <p:nvPr/>
          </p:nvSpPr>
          <p:spPr>
            <a:xfrm>
              <a:off x="5580888" y="2452110"/>
              <a:ext cx="3964481" cy="2369572"/>
            </a:xfrm>
            <a:custGeom>
              <a:avLst/>
              <a:gdLst>
                <a:gd name="connsiteX0" fmla="*/ 0 w 3964481"/>
                <a:gd name="connsiteY0" fmla="*/ 1008957 h 2369572"/>
                <a:gd name="connsiteX1" fmla="*/ 1885950 w 3964481"/>
                <a:gd name="connsiteY1" fmla="*/ 350462 h 2369572"/>
                <a:gd name="connsiteX2" fmla="*/ 3951161 w 3964481"/>
                <a:gd name="connsiteY2" fmla="*/ 21215 h 2369572"/>
                <a:gd name="connsiteX3" fmla="*/ 3951161 w 3964481"/>
                <a:gd name="connsiteY3" fmla="*/ 230765 h 2369572"/>
                <a:gd name="connsiteX4" fmla="*/ 3741611 w 3964481"/>
                <a:gd name="connsiteY4" fmla="*/ 1098810 h 2369572"/>
                <a:gd name="connsiteX5" fmla="*/ 3322511 w 3964481"/>
                <a:gd name="connsiteY5" fmla="*/ 1847094 h 2369572"/>
                <a:gd name="connsiteX6" fmla="*/ 2454465 w 3964481"/>
                <a:gd name="connsiteY6" fmla="*/ 2355983 h 2369572"/>
                <a:gd name="connsiteX7" fmla="*/ 1107631 w 3964481"/>
                <a:gd name="connsiteY7" fmla="*/ 2146433 h 2369572"/>
                <a:gd name="connsiteX8" fmla="*/ 179641 w 3964481"/>
                <a:gd name="connsiteY8" fmla="*/ 1517783 h 2369572"/>
                <a:gd name="connsiteX9" fmla="*/ 0 w 3964481"/>
                <a:gd name="connsiteY9" fmla="*/ 1008957 h 236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4481" h="2369572">
                  <a:moveTo>
                    <a:pt x="0" y="1008957"/>
                  </a:moveTo>
                  <a:cubicBezTo>
                    <a:pt x="0" y="1008957"/>
                    <a:pt x="1390206" y="474351"/>
                    <a:pt x="1885950" y="350462"/>
                  </a:cubicBezTo>
                  <a:cubicBezTo>
                    <a:pt x="2378012" y="227590"/>
                    <a:pt x="3951161" y="21215"/>
                    <a:pt x="3951161" y="21215"/>
                  </a:cubicBezTo>
                  <a:cubicBezTo>
                    <a:pt x="3951161" y="21215"/>
                    <a:pt x="3981133" y="-98483"/>
                    <a:pt x="3951161" y="230765"/>
                  </a:cubicBezTo>
                  <a:cubicBezTo>
                    <a:pt x="3921189" y="560012"/>
                    <a:pt x="3741611" y="1098810"/>
                    <a:pt x="3741611" y="1098810"/>
                  </a:cubicBezTo>
                  <a:cubicBezTo>
                    <a:pt x="3741611" y="1098810"/>
                    <a:pt x="3711702" y="1457966"/>
                    <a:pt x="3322511" y="1847094"/>
                  </a:cubicBezTo>
                  <a:cubicBezTo>
                    <a:pt x="2933319" y="2236222"/>
                    <a:pt x="2783777" y="2326074"/>
                    <a:pt x="2454465" y="2355983"/>
                  </a:cubicBezTo>
                  <a:cubicBezTo>
                    <a:pt x="2125155" y="2385891"/>
                    <a:pt x="1466660" y="2385955"/>
                    <a:pt x="1107631" y="2146433"/>
                  </a:cubicBezTo>
                  <a:cubicBezTo>
                    <a:pt x="748601" y="1906911"/>
                    <a:pt x="329374" y="1727333"/>
                    <a:pt x="179641" y="1517783"/>
                  </a:cubicBezTo>
                  <a:cubicBezTo>
                    <a:pt x="29908" y="1308233"/>
                    <a:pt x="0" y="1008957"/>
                    <a:pt x="0" y="1008957"/>
                  </a:cubicBezTo>
                  <a:close/>
                </a:path>
              </a:pathLst>
            </a:custGeom>
            <a:solidFill>
              <a:srgbClr val="C1D8E9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56F4C5BF-E479-458A-A1C5-A719BF7D95E4}"/>
                </a:ext>
              </a:extLst>
            </p:cNvPr>
            <p:cNvSpPr/>
            <p:nvPr/>
          </p:nvSpPr>
          <p:spPr>
            <a:xfrm rot="20440800">
              <a:off x="7879892" y="3671889"/>
              <a:ext cx="119888" cy="235076"/>
            </a:xfrm>
            <a:custGeom>
              <a:avLst/>
              <a:gdLst>
                <a:gd name="connsiteX0" fmla="*/ 119888 w 119888"/>
                <a:gd name="connsiteY0" fmla="*/ 117539 h 235076"/>
                <a:gd name="connsiteX1" fmla="*/ 59944 w 119888"/>
                <a:gd name="connsiteY1" fmla="*/ 235077 h 235076"/>
                <a:gd name="connsiteX2" fmla="*/ 0 w 119888"/>
                <a:gd name="connsiteY2" fmla="*/ 117539 h 235076"/>
                <a:gd name="connsiteX3" fmla="*/ 59944 w 119888"/>
                <a:gd name="connsiteY3" fmla="*/ 0 h 235076"/>
                <a:gd name="connsiteX4" fmla="*/ 119888 w 119888"/>
                <a:gd name="connsiteY4" fmla="*/ 117539 h 23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8" h="235076">
                  <a:moveTo>
                    <a:pt x="119888" y="117539"/>
                  </a:moveTo>
                  <a:cubicBezTo>
                    <a:pt x="119888" y="182453"/>
                    <a:pt x="93050" y="235077"/>
                    <a:pt x="59944" y="235077"/>
                  </a:cubicBezTo>
                  <a:cubicBezTo>
                    <a:pt x="26838" y="235077"/>
                    <a:pt x="0" y="182453"/>
                    <a:pt x="0" y="117539"/>
                  </a:cubicBezTo>
                  <a:cubicBezTo>
                    <a:pt x="0" y="52624"/>
                    <a:pt x="26838" y="0"/>
                    <a:pt x="59944" y="0"/>
                  </a:cubicBezTo>
                  <a:cubicBezTo>
                    <a:pt x="93050" y="0"/>
                    <a:pt x="119888" y="52624"/>
                    <a:pt x="119888" y="117539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7DC82560-B21B-4C90-B21E-B583157D5B50}"/>
                </a:ext>
              </a:extLst>
            </p:cNvPr>
            <p:cNvSpPr/>
            <p:nvPr/>
          </p:nvSpPr>
          <p:spPr>
            <a:xfrm rot="20440800">
              <a:off x="6951962" y="3611927"/>
              <a:ext cx="119887" cy="235076"/>
            </a:xfrm>
            <a:custGeom>
              <a:avLst/>
              <a:gdLst>
                <a:gd name="connsiteX0" fmla="*/ 119888 w 119887"/>
                <a:gd name="connsiteY0" fmla="*/ 117539 h 235076"/>
                <a:gd name="connsiteX1" fmla="*/ 59944 w 119887"/>
                <a:gd name="connsiteY1" fmla="*/ 235077 h 235076"/>
                <a:gd name="connsiteX2" fmla="*/ 0 w 119887"/>
                <a:gd name="connsiteY2" fmla="*/ 117539 h 235076"/>
                <a:gd name="connsiteX3" fmla="*/ 59944 w 119887"/>
                <a:gd name="connsiteY3" fmla="*/ 0 h 235076"/>
                <a:gd name="connsiteX4" fmla="*/ 119888 w 119887"/>
                <a:gd name="connsiteY4" fmla="*/ 117539 h 23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7" h="235076">
                  <a:moveTo>
                    <a:pt x="119888" y="117539"/>
                  </a:moveTo>
                  <a:cubicBezTo>
                    <a:pt x="119888" y="182453"/>
                    <a:pt x="93050" y="235077"/>
                    <a:pt x="59944" y="235077"/>
                  </a:cubicBezTo>
                  <a:cubicBezTo>
                    <a:pt x="26838" y="235077"/>
                    <a:pt x="0" y="182453"/>
                    <a:pt x="0" y="117539"/>
                  </a:cubicBezTo>
                  <a:cubicBezTo>
                    <a:pt x="0" y="52624"/>
                    <a:pt x="26838" y="0"/>
                    <a:pt x="59944" y="0"/>
                  </a:cubicBezTo>
                  <a:cubicBezTo>
                    <a:pt x="93050" y="0"/>
                    <a:pt x="119888" y="52624"/>
                    <a:pt x="119888" y="117539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7AF06C2F-8B95-4702-B5EA-0BE01B9671E9}"/>
                </a:ext>
              </a:extLst>
            </p:cNvPr>
            <p:cNvSpPr/>
            <p:nvPr/>
          </p:nvSpPr>
          <p:spPr>
            <a:xfrm rot="20440800">
              <a:off x="7550658" y="3402418"/>
              <a:ext cx="119887" cy="235076"/>
            </a:xfrm>
            <a:custGeom>
              <a:avLst/>
              <a:gdLst>
                <a:gd name="connsiteX0" fmla="*/ 119888 w 119887"/>
                <a:gd name="connsiteY0" fmla="*/ 117539 h 235076"/>
                <a:gd name="connsiteX1" fmla="*/ 59944 w 119887"/>
                <a:gd name="connsiteY1" fmla="*/ 235077 h 235076"/>
                <a:gd name="connsiteX2" fmla="*/ 0 w 119887"/>
                <a:gd name="connsiteY2" fmla="*/ 117538 h 235076"/>
                <a:gd name="connsiteX3" fmla="*/ 59944 w 119887"/>
                <a:gd name="connsiteY3" fmla="*/ 0 h 235076"/>
                <a:gd name="connsiteX4" fmla="*/ 119888 w 119887"/>
                <a:gd name="connsiteY4" fmla="*/ 117539 h 23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7" h="235076">
                  <a:moveTo>
                    <a:pt x="119888" y="117539"/>
                  </a:moveTo>
                  <a:cubicBezTo>
                    <a:pt x="119888" y="182453"/>
                    <a:pt x="93050" y="235077"/>
                    <a:pt x="59944" y="235077"/>
                  </a:cubicBezTo>
                  <a:cubicBezTo>
                    <a:pt x="26838" y="235077"/>
                    <a:pt x="0" y="182453"/>
                    <a:pt x="0" y="117538"/>
                  </a:cubicBezTo>
                  <a:cubicBezTo>
                    <a:pt x="0" y="52624"/>
                    <a:pt x="26838" y="0"/>
                    <a:pt x="59944" y="0"/>
                  </a:cubicBezTo>
                  <a:cubicBezTo>
                    <a:pt x="93050" y="0"/>
                    <a:pt x="119888" y="52624"/>
                    <a:pt x="119888" y="117539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54CA528B-A693-428E-9094-72A3E31979C4}"/>
                </a:ext>
              </a:extLst>
            </p:cNvPr>
            <p:cNvSpPr/>
            <p:nvPr/>
          </p:nvSpPr>
          <p:spPr>
            <a:xfrm rot="20440800">
              <a:off x="7400945" y="3761652"/>
              <a:ext cx="119887" cy="235076"/>
            </a:xfrm>
            <a:custGeom>
              <a:avLst/>
              <a:gdLst>
                <a:gd name="connsiteX0" fmla="*/ 119888 w 119887"/>
                <a:gd name="connsiteY0" fmla="*/ 117538 h 235076"/>
                <a:gd name="connsiteX1" fmla="*/ 59944 w 119887"/>
                <a:gd name="connsiteY1" fmla="*/ 235077 h 235076"/>
                <a:gd name="connsiteX2" fmla="*/ 0 w 119887"/>
                <a:gd name="connsiteY2" fmla="*/ 117538 h 235076"/>
                <a:gd name="connsiteX3" fmla="*/ 59944 w 119887"/>
                <a:gd name="connsiteY3" fmla="*/ 0 h 235076"/>
                <a:gd name="connsiteX4" fmla="*/ 119888 w 119887"/>
                <a:gd name="connsiteY4" fmla="*/ 117538 h 23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7" h="235076">
                  <a:moveTo>
                    <a:pt x="119888" y="117538"/>
                  </a:moveTo>
                  <a:cubicBezTo>
                    <a:pt x="119888" y="182453"/>
                    <a:pt x="93050" y="235077"/>
                    <a:pt x="59944" y="235077"/>
                  </a:cubicBezTo>
                  <a:cubicBezTo>
                    <a:pt x="26838" y="235077"/>
                    <a:pt x="0" y="182453"/>
                    <a:pt x="0" y="117538"/>
                  </a:cubicBezTo>
                  <a:cubicBezTo>
                    <a:pt x="0" y="52624"/>
                    <a:pt x="26838" y="0"/>
                    <a:pt x="59944" y="0"/>
                  </a:cubicBezTo>
                  <a:cubicBezTo>
                    <a:pt x="93050" y="0"/>
                    <a:pt x="119888" y="52624"/>
                    <a:pt x="119888" y="117538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6E2CDAFB-9309-4C9A-AF43-DF3CD4992E4C}"/>
                </a:ext>
              </a:extLst>
            </p:cNvPr>
            <p:cNvSpPr/>
            <p:nvPr/>
          </p:nvSpPr>
          <p:spPr>
            <a:xfrm rot="20440800">
              <a:off x="8029551" y="3342653"/>
              <a:ext cx="119888" cy="235076"/>
            </a:xfrm>
            <a:custGeom>
              <a:avLst/>
              <a:gdLst>
                <a:gd name="connsiteX0" fmla="*/ 119888 w 119888"/>
                <a:gd name="connsiteY0" fmla="*/ 117538 h 235076"/>
                <a:gd name="connsiteX1" fmla="*/ 59944 w 119888"/>
                <a:gd name="connsiteY1" fmla="*/ 235077 h 235076"/>
                <a:gd name="connsiteX2" fmla="*/ 0 w 119888"/>
                <a:gd name="connsiteY2" fmla="*/ 117538 h 235076"/>
                <a:gd name="connsiteX3" fmla="*/ 59944 w 119888"/>
                <a:gd name="connsiteY3" fmla="*/ 0 h 235076"/>
                <a:gd name="connsiteX4" fmla="*/ 119888 w 119888"/>
                <a:gd name="connsiteY4" fmla="*/ 117538 h 23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8" h="235076">
                  <a:moveTo>
                    <a:pt x="119888" y="117538"/>
                  </a:moveTo>
                  <a:cubicBezTo>
                    <a:pt x="119888" y="182453"/>
                    <a:pt x="93050" y="235077"/>
                    <a:pt x="59944" y="235077"/>
                  </a:cubicBezTo>
                  <a:cubicBezTo>
                    <a:pt x="26838" y="235077"/>
                    <a:pt x="0" y="182453"/>
                    <a:pt x="0" y="117538"/>
                  </a:cubicBezTo>
                  <a:cubicBezTo>
                    <a:pt x="0" y="52624"/>
                    <a:pt x="26838" y="0"/>
                    <a:pt x="59944" y="0"/>
                  </a:cubicBezTo>
                  <a:cubicBezTo>
                    <a:pt x="93050" y="0"/>
                    <a:pt x="119888" y="52624"/>
                    <a:pt x="119888" y="117538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516A92A9-B1FB-4A56-A093-495A251E8031}"/>
              </a:ext>
            </a:extLst>
          </p:cNvPr>
          <p:cNvGrpSpPr/>
          <p:nvPr/>
        </p:nvGrpSpPr>
        <p:grpSpPr>
          <a:xfrm>
            <a:off x="7555692" y="5648322"/>
            <a:ext cx="732380" cy="824268"/>
            <a:chOff x="4232275" y="1331602"/>
            <a:chExt cx="3727004" cy="4194612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7EFBB0ED-50FB-4BD3-82A9-5A4B562C927C}"/>
                </a:ext>
              </a:extLst>
            </p:cNvPr>
            <p:cNvSpPr/>
            <p:nvPr/>
          </p:nvSpPr>
          <p:spPr>
            <a:xfrm>
              <a:off x="4232275" y="3790377"/>
              <a:ext cx="1706925" cy="1735837"/>
            </a:xfrm>
            <a:custGeom>
              <a:avLst/>
              <a:gdLst>
                <a:gd name="connsiteX0" fmla="*/ 0 w 1706925"/>
                <a:gd name="connsiteY0" fmla="*/ 1017715 h 1735837"/>
                <a:gd name="connsiteX1" fmla="*/ 65913 w 1706925"/>
                <a:gd name="connsiteY1" fmla="*/ 493713 h 1735837"/>
                <a:gd name="connsiteX2" fmla="*/ 868045 w 1706925"/>
                <a:gd name="connsiteY2" fmla="*/ 1 h 1735837"/>
                <a:gd name="connsiteX3" fmla="*/ 1436751 w 1706925"/>
                <a:gd name="connsiteY3" fmla="*/ 269368 h 1735837"/>
                <a:gd name="connsiteX4" fmla="*/ 1706118 w 1706925"/>
                <a:gd name="connsiteY4" fmla="*/ 838074 h 1735837"/>
                <a:gd name="connsiteX5" fmla="*/ 1554163 w 1706925"/>
                <a:gd name="connsiteY5" fmla="*/ 1370394 h 1735837"/>
                <a:gd name="connsiteX6" fmla="*/ 1467041 w 1706925"/>
                <a:gd name="connsiteY6" fmla="*/ 1475487 h 1735837"/>
                <a:gd name="connsiteX7" fmla="*/ 867982 w 1706925"/>
                <a:gd name="connsiteY7" fmla="*/ 1735837 h 1735837"/>
                <a:gd name="connsiteX8" fmla="*/ 299276 w 1706925"/>
                <a:gd name="connsiteY8" fmla="*/ 1526287 h 1735837"/>
                <a:gd name="connsiteX9" fmla="*/ 0 w 1706925"/>
                <a:gd name="connsiteY9" fmla="*/ 1017715 h 1735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06925" h="1735837">
                  <a:moveTo>
                    <a:pt x="0" y="1017715"/>
                  </a:moveTo>
                  <a:cubicBezTo>
                    <a:pt x="0" y="872301"/>
                    <a:pt x="4635" y="615189"/>
                    <a:pt x="65913" y="493713"/>
                  </a:cubicBezTo>
                  <a:cubicBezTo>
                    <a:pt x="218347" y="190636"/>
                    <a:pt x="528793" y="-444"/>
                    <a:pt x="868045" y="1"/>
                  </a:cubicBezTo>
                  <a:cubicBezTo>
                    <a:pt x="1115123" y="1"/>
                    <a:pt x="1274445" y="107951"/>
                    <a:pt x="1436751" y="269368"/>
                  </a:cubicBezTo>
                  <a:cubicBezTo>
                    <a:pt x="1600264" y="431991"/>
                    <a:pt x="1676210" y="389065"/>
                    <a:pt x="1706118" y="838074"/>
                  </a:cubicBezTo>
                  <a:cubicBezTo>
                    <a:pt x="1716786" y="998602"/>
                    <a:pt x="1619441" y="1217423"/>
                    <a:pt x="1554163" y="1370394"/>
                  </a:cubicBezTo>
                  <a:cubicBezTo>
                    <a:pt x="1535843" y="1413080"/>
                    <a:pt x="1505591" y="1449572"/>
                    <a:pt x="1467041" y="1475487"/>
                  </a:cubicBezTo>
                  <a:cubicBezTo>
                    <a:pt x="1266635" y="1611123"/>
                    <a:pt x="1151128" y="1735837"/>
                    <a:pt x="867982" y="1735837"/>
                  </a:cubicBezTo>
                  <a:cubicBezTo>
                    <a:pt x="613156" y="1735837"/>
                    <a:pt x="462724" y="1696784"/>
                    <a:pt x="299276" y="1526287"/>
                  </a:cubicBezTo>
                  <a:cubicBezTo>
                    <a:pt x="144907" y="1365251"/>
                    <a:pt x="119952" y="1257174"/>
                    <a:pt x="0" y="1017715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B0E7838E-19AB-4087-B9E7-0F35BAEDEB56}"/>
                </a:ext>
              </a:extLst>
            </p:cNvPr>
            <p:cNvSpPr/>
            <p:nvPr/>
          </p:nvSpPr>
          <p:spPr>
            <a:xfrm>
              <a:off x="6223443" y="3206006"/>
              <a:ext cx="1735836" cy="1707242"/>
            </a:xfrm>
            <a:custGeom>
              <a:avLst/>
              <a:gdLst>
                <a:gd name="connsiteX0" fmla="*/ 1017716 w 1735836"/>
                <a:gd name="connsiteY0" fmla="*/ 1707243 h 1707242"/>
                <a:gd name="connsiteX1" fmla="*/ 493777 w 1735836"/>
                <a:gd name="connsiteY1" fmla="*/ 1641266 h 1707242"/>
                <a:gd name="connsiteX2" fmla="*/ 1 w 1735836"/>
                <a:gd name="connsiteY2" fmla="*/ 838944 h 1707242"/>
                <a:gd name="connsiteX3" fmla="*/ 269368 w 1735836"/>
                <a:gd name="connsiteY3" fmla="*/ 270174 h 1707242"/>
                <a:gd name="connsiteX4" fmla="*/ 838074 w 1735836"/>
                <a:gd name="connsiteY4" fmla="*/ 808 h 1707242"/>
                <a:gd name="connsiteX5" fmla="*/ 1370394 w 1735836"/>
                <a:gd name="connsiteY5" fmla="*/ 152763 h 1707242"/>
                <a:gd name="connsiteX6" fmla="*/ 1475487 w 1735836"/>
                <a:gd name="connsiteY6" fmla="*/ 239885 h 1707242"/>
                <a:gd name="connsiteX7" fmla="*/ 1735837 w 1735836"/>
                <a:gd name="connsiteY7" fmla="*/ 838944 h 1707242"/>
                <a:gd name="connsiteX8" fmla="*/ 1526287 w 1735836"/>
                <a:gd name="connsiteY8" fmla="*/ 1407650 h 1707242"/>
                <a:gd name="connsiteX9" fmla="*/ 1017716 w 1735836"/>
                <a:gd name="connsiteY9" fmla="*/ 1707243 h 1707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5836" h="1707242">
                  <a:moveTo>
                    <a:pt x="1017716" y="1707243"/>
                  </a:moveTo>
                  <a:cubicBezTo>
                    <a:pt x="872300" y="1707243"/>
                    <a:pt x="615253" y="1702608"/>
                    <a:pt x="493777" y="1641266"/>
                  </a:cubicBezTo>
                  <a:cubicBezTo>
                    <a:pt x="190634" y="1488797"/>
                    <a:pt x="-474" y="1178270"/>
                    <a:pt x="1" y="838944"/>
                  </a:cubicBezTo>
                  <a:cubicBezTo>
                    <a:pt x="1" y="591802"/>
                    <a:pt x="107951" y="432544"/>
                    <a:pt x="269368" y="270174"/>
                  </a:cubicBezTo>
                  <a:cubicBezTo>
                    <a:pt x="431991" y="106662"/>
                    <a:pt x="389066" y="30716"/>
                    <a:pt x="838074" y="808"/>
                  </a:cubicBezTo>
                  <a:cubicBezTo>
                    <a:pt x="998666" y="-9861"/>
                    <a:pt x="1217423" y="87548"/>
                    <a:pt x="1370394" y="152763"/>
                  </a:cubicBezTo>
                  <a:cubicBezTo>
                    <a:pt x="1413081" y="171083"/>
                    <a:pt x="1449572" y="201334"/>
                    <a:pt x="1475487" y="239885"/>
                  </a:cubicBezTo>
                  <a:cubicBezTo>
                    <a:pt x="1611186" y="440228"/>
                    <a:pt x="1735837" y="555797"/>
                    <a:pt x="1735837" y="838944"/>
                  </a:cubicBezTo>
                  <a:cubicBezTo>
                    <a:pt x="1735837" y="1093770"/>
                    <a:pt x="1696848" y="1244137"/>
                    <a:pt x="1526287" y="1407650"/>
                  </a:cubicBezTo>
                  <a:cubicBezTo>
                    <a:pt x="1365251" y="1562844"/>
                    <a:pt x="1257174" y="1587482"/>
                    <a:pt x="1017716" y="1707243"/>
                  </a:cubicBezTo>
                  <a:close/>
                </a:path>
              </a:pathLst>
            </a:custGeom>
            <a:solidFill>
              <a:srgbClr val="C1D8E9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EA22A596-8758-4822-85EF-A08BAF817DA4}"/>
                </a:ext>
              </a:extLst>
            </p:cNvPr>
            <p:cNvSpPr/>
            <p:nvPr/>
          </p:nvSpPr>
          <p:spPr>
            <a:xfrm>
              <a:off x="4939731" y="1331602"/>
              <a:ext cx="2049549" cy="2939475"/>
            </a:xfrm>
            <a:custGeom>
              <a:avLst/>
              <a:gdLst>
                <a:gd name="connsiteX0" fmla="*/ 1823908 w 2049549"/>
                <a:gd name="connsiteY0" fmla="*/ 1974969 h 2939475"/>
                <a:gd name="connsiteX1" fmla="*/ 1788094 w 2049549"/>
                <a:gd name="connsiteY1" fmla="*/ 1916867 h 2939475"/>
                <a:gd name="connsiteX2" fmla="*/ 1286444 w 2049549"/>
                <a:gd name="connsiteY2" fmla="*/ 1222240 h 2939475"/>
                <a:gd name="connsiteX3" fmla="*/ 1170302 w 2049549"/>
                <a:gd name="connsiteY3" fmla="*/ 1102987 h 2939475"/>
                <a:gd name="connsiteX4" fmla="*/ 792668 w 2049549"/>
                <a:gd name="connsiteY4" fmla="*/ 667314 h 2939475"/>
                <a:gd name="connsiteX5" fmla="*/ 808479 w 2049549"/>
                <a:gd name="connsiteY5" fmla="*/ 640898 h 2939475"/>
                <a:gd name="connsiteX6" fmla="*/ 868614 w 2049549"/>
                <a:gd name="connsiteY6" fmla="*/ 212781 h 2939475"/>
                <a:gd name="connsiteX7" fmla="*/ 557146 w 2049549"/>
                <a:gd name="connsiteY7" fmla="*/ 9200 h 2939475"/>
                <a:gd name="connsiteX8" fmla="*/ 548828 w 2049549"/>
                <a:gd name="connsiteY8" fmla="*/ 13010 h 2939475"/>
                <a:gd name="connsiteX9" fmla="*/ 482153 w 2049549"/>
                <a:gd name="connsiteY9" fmla="*/ 107942 h 2939475"/>
                <a:gd name="connsiteX10" fmla="*/ 606041 w 2049549"/>
                <a:gd name="connsiteY10" fmla="*/ 510215 h 2939475"/>
                <a:gd name="connsiteX11" fmla="*/ 216342 w 2049549"/>
                <a:gd name="connsiteY11" fmla="*/ 312603 h 2939475"/>
                <a:gd name="connsiteX12" fmla="*/ 114742 w 2049549"/>
                <a:gd name="connsiteY12" fmla="*/ 311079 h 2939475"/>
                <a:gd name="connsiteX13" fmla="*/ 110932 w 2049549"/>
                <a:gd name="connsiteY13" fmla="*/ 311714 h 2939475"/>
                <a:gd name="connsiteX14" fmla="*/ 315 w 2049549"/>
                <a:gd name="connsiteY14" fmla="*/ 416489 h 2939475"/>
                <a:gd name="connsiteX15" fmla="*/ 51115 w 2049549"/>
                <a:gd name="connsiteY15" fmla="*/ 543489 h 2939475"/>
                <a:gd name="connsiteX16" fmla="*/ 527682 w 2049549"/>
                <a:gd name="connsiteY16" fmla="*/ 743069 h 2939475"/>
                <a:gd name="connsiteX17" fmla="*/ 685480 w 2049549"/>
                <a:gd name="connsiteY17" fmla="*/ 724591 h 2939475"/>
                <a:gd name="connsiteX18" fmla="*/ 440751 w 2049549"/>
                <a:gd name="connsiteY18" fmla="*/ 1384546 h 2939475"/>
                <a:gd name="connsiteX19" fmla="*/ 117472 w 2049549"/>
                <a:gd name="connsiteY19" fmla="*/ 2902832 h 2939475"/>
                <a:gd name="connsiteX20" fmla="*/ 155572 w 2049549"/>
                <a:gd name="connsiteY20" fmla="*/ 2939471 h 2939475"/>
                <a:gd name="connsiteX21" fmla="*/ 156144 w 2049549"/>
                <a:gd name="connsiteY21" fmla="*/ 2939471 h 2939475"/>
                <a:gd name="connsiteX22" fmla="*/ 161795 w 2049549"/>
                <a:gd name="connsiteY22" fmla="*/ 2907721 h 2939475"/>
                <a:gd name="connsiteX23" fmla="*/ 511553 w 2049549"/>
                <a:gd name="connsiteY23" fmla="*/ 1407915 h 2939475"/>
                <a:gd name="connsiteX24" fmla="*/ 756663 w 2049549"/>
                <a:gd name="connsiteY24" fmla="*/ 746371 h 2939475"/>
                <a:gd name="connsiteX25" fmla="*/ 1116772 w 2049549"/>
                <a:gd name="connsiteY25" fmla="*/ 1155438 h 2939475"/>
                <a:gd name="connsiteX26" fmla="*/ 1232215 w 2049549"/>
                <a:gd name="connsiteY26" fmla="*/ 1274310 h 2939475"/>
                <a:gd name="connsiteX27" fmla="*/ 1724594 w 2049549"/>
                <a:gd name="connsiteY27" fmla="*/ 1956745 h 2939475"/>
                <a:gd name="connsiteX28" fmla="*/ 1760789 w 2049549"/>
                <a:gd name="connsiteY28" fmla="*/ 2014847 h 2939475"/>
                <a:gd name="connsiteX29" fmla="*/ 1987103 w 2049549"/>
                <a:gd name="connsiteY29" fmla="*/ 2488938 h 2939475"/>
                <a:gd name="connsiteX30" fmla="*/ 2031553 w 2049549"/>
                <a:gd name="connsiteY30" fmla="*/ 2533896 h 2939475"/>
                <a:gd name="connsiteX31" fmla="*/ 2031553 w 2049549"/>
                <a:gd name="connsiteY31" fmla="*/ 2533896 h 2939475"/>
                <a:gd name="connsiteX32" fmla="*/ 2046666 w 2049549"/>
                <a:gd name="connsiteY32" fmla="*/ 2488938 h 2939475"/>
                <a:gd name="connsiteX33" fmla="*/ 1823908 w 2049549"/>
                <a:gd name="connsiteY33" fmla="*/ 1974969 h 2939475"/>
                <a:gd name="connsiteX34" fmla="*/ 554543 w 2049549"/>
                <a:gd name="connsiteY34" fmla="*/ 124516 h 2939475"/>
                <a:gd name="connsiteX35" fmla="*/ 583816 w 2049549"/>
                <a:gd name="connsiteY35" fmla="*/ 79050 h 2939475"/>
                <a:gd name="connsiteX36" fmla="*/ 583816 w 2049549"/>
                <a:gd name="connsiteY36" fmla="*/ 79050 h 2939475"/>
                <a:gd name="connsiteX37" fmla="*/ 800478 w 2049549"/>
                <a:gd name="connsiteY37" fmla="*/ 244848 h 2939475"/>
                <a:gd name="connsiteX38" fmla="*/ 746249 w 2049549"/>
                <a:gd name="connsiteY38" fmla="*/ 598099 h 2939475"/>
                <a:gd name="connsiteX39" fmla="*/ 746249 w 2049549"/>
                <a:gd name="connsiteY39" fmla="*/ 597781 h 2939475"/>
                <a:gd name="connsiteX40" fmla="*/ 554543 w 2049549"/>
                <a:gd name="connsiteY40" fmla="*/ 124516 h 2939475"/>
                <a:gd name="connsiteX41" fmla="*/ 105280 w 2049549"/>
                <a:gd name="connsiteY41" fmla="*/ 492816 h 2939475"/>
                <a:gd name="connsiteX42" fmla="*/ 73086 w 2049549"/>
                <a:gd name="connsiteY42" fmla="*/ 429316 h 2939475"/>
                <a:gd name="connsiteX43" fmla="*/ 121917 w 2049549"/>
                <a:gd name="connsiteY43" fmla="*/ 385755 h 2939475"/>
                <a:gd name="connsiteX44" fmla="*/ 125791 w 2049549"/>
                <a:gd name="connsiteY44" fmla="*/ 385120 h 2939475"/>
                <a:gd name="connsiteX45" fmla="*/ 165923 w 2049549"/>
                <a:gd name="connsiteY45" fmla="*/ 380421 h 2939475"/>
                <a:gd name="connsiteX46" fmla="*/ 195514 w 2049549"/>
                <a:gd name="connsiteY46" fmla="*/ 384929 h 2939475"/>
                <a:gd name="connsiteX47" fmla="*/ 652333 w 2049549"/>
                <a:gd name="connsiteY47" fmla="*/ 637405 h 2939475"/>
                <a:gd name="connsiteX48" fmla="*/ 661667 w 2049549"/>
                <a:gd name="connsiteY48" fmla="*/ 653407 h 2939475"/>
                <a:gd name="connsiteX49" fmla="*/ 105344 w 2049549"/>
                <a:gd name="connsiteY49" fmla="*/ 492625 h 293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049549" h="2939475">
                  <a:moveTo>
                    <a:pt x="1823908" y="1974969"/>
                  </a:moveTo>
                  <a:lnTo>
                    <a:pt x="1788094" y="1916867"/>
                  </a:lnTo>
                  <a:cubicBezTo>
                    <a:pt x="1645663" y="1688267"/>
                    <a:pt x="1484373" y="1429123"/>
                    <a:pt x="1286444" y="1222240"/>
                  </a:cubicBezTo>
                  <a:cubicBezTo>
                    <a:pt x="1246185" y="1180267"/>
                    <a:pt x="1207640" y="1140897"/>
                    <a:pt x="1170302" y="1102987"/>
                  </a:cubicBezTo>
                  <a:cubicBezTo>
                    <a:pt x="1031600" y="969394"/>
                    <a:pt x="905211" y="823581"/>
                    <a:pt x="792668" y="667314"/>
                  </a:cubicBezTo>
                  <a:cubicBezTo>
                    <a:pt x="797367" y="659186"/>
                    <a:pt x="802701" y="650359"/>
                    <a:pt x="808479" y="640898"/>
                  </a:cubicBezTo>
                  <a:cubicBezTo>
                    <a:pt x="863851" y="549648"/>
                    <a:pt x="956498" y="396931"/>
                    <a:pt x="868614" y="212781"/>
                  </a:cubicBezTo>
                  <a:cubicBezTo>
                    <a:pt x="790064" y="48252"/>
                    <a:pt x="673669" y="-27821"/>
                    <a:pt x="557146" y="9200"/>
                  </a:cubicBezTo>
                  <a:lnTo>
                    <a:pt x="548828" y="13010"/>
                  </a:lnTo>
                  <a:cubicBezTo>
                    <a:pt x="514449" y="34092"/>
                    <a:pt x="490318" y="68450"/>
                    <a:pt x="482153" y="107942"/>
                  </a:cubicBezTo>
                  <a:cubicBezTo>
                    <a:pt x="457705" y="214368"/>
                    <a:pt x="524063" y="366705"/>
                    <a:pt x="606041" y="510215"/>
                  </a:cubicBezTo>
                  <a:cubicBezTo>
                    <a:pt x="483196" y="431269"/>
                    <a:pt x="352621" y="365056"/>
                    <a:pt x="216342" y="312603"/>
                  </a:cubicBezTo>
                  <a:cubicBezTo>
                    <a:pt x="183126" y="303678"/>
                    <a:pt x="148211" y="303154"/>
                    <a:pt x="114742" y="311079"/>
                  </a:cubicBezTo>
                  <a:lnTo>
                    <a:pt x="110932" y="311714"/>
                  </a:lnTo>
                  <a:cubicBezTo>
                    <a:pt x="56652" y="321825"/>
                    <a:pt x="13353" y="362837"/>
                    <a:pt x="315" y="416489"/>
                  </a:cubicBezTo>
                  <a:cubicBezTo>
                    <a:pt x="-2692" y="464304"/>
                    <a:pt x="15961" y="510937"/>
                    <a:pt x="51115" y="543489"/>
                  </a:cubicBezTo>
                  <a:cubicBezTo>
                    <a:pt x="175451" y="673180"/>
                    <a:pt x="348033" y="745456"/>
                    <a:pt x="527682" y="743069"/>
                  </a:cubicBezTo>
                  <a:cubicBezTo>
                    <a:pt x="580820" y="743057"/>
                    <a:pt x="633776" y="736855"/>
                    <a:pt x="685480" y="724591"/>
                  </a:cubicBezTo>
                  <a:cubicBezTo>
                    <a:pt x="604073" y="919790"/>
                    <a:pt x="521904" y="1141151"/>
                    <a:pt x="440751" y="1384546"/>
                  </a:cubicBezTo>
                  <a:cubicBezTo>
                    <a:pt x="272920" y="1888101"/>
                    <a:pt x="110551" y="2419215"/>
                    <a:pt x="117472" y="2902832"/>
                  </a:cubicBezTo>
                  <a:cubicBezTo>
                    <a:pt x="117958" y="2923434"/>
                    <a:pt x="134966" y="2939791"/>
                    <a:pt x="155572" y="2939471"/>
                  </a:cubicBezTo>
                  <a:lnTo>
                    <a:pt x="156144" y="2939471"/>
                  </a:lnTo>
                  <a:cubicBezTo>
                    <a:pt x="161795" y="2937947"/>
                    <a:pt x="162049" y="2928486"/>
                    <a:pt x="161795" y="2907721"/>
                  </a:cubicBezTo>
                  <a:cubicBezTo>
                    <a:pt x="154810" y="2435852"/>
                    <a:pt x="345945" y="1905246"/>
                    <a:pt x="511553" y="1407915"/>
                  </a:cubicBezTo>
                  <a:cubicBezTo>
                    <a:pt x="592516" y="1163947"/>
                    <a:pt x="675066" y="941697"/>
                    <a:pt x="756663" y="746371"/>
                  </a:cubicBezTo>
                  <a:cubicBezTo>
                    <a:pt x="865687" y="892041"/>
                    <a:pt x="986101" y="1028826"/>
                    <a:pt x="1116772" y="1155438"/>
                  </a:cubicBezTo>
                  <a:cubicBezTo>
                    <a:pt x="1153856" y="1193538"/>
                    <a:pt x="1192273" y="1232400"/>
                    <a:pt x="1232215" y="1274310"/>
                  </a:cubicBezTo>
                  <a:cubicBezTo>
                    <a:pt x="1424937" y="1475542"/>
                    <a:pt x="1584132" y="1731193"/>
                    <a:pt x="1724594" y="1956745"/>
                  </a:cubicBezTo>
                  <a:lnTo>
                    <a:pt x="1760789" y="2014847"/>
                  </a:lnTo>
                  <a:cubicBezTo>
                    <a:pt x="1900489" y="2238749"/>
                    <a:pt x="1934017" y="2282246"/>
                    <a:pt x="1987103" y="2488938"/>
                  </a:cubicBezTo>
                  <a:cubicBezTo>
                    <a:pt x="1992247" y="2508814"/>
                    <a:pt x="2011931" y="2538976"/>
                    <a:pt x="2031553" y="2533896"/>
                  </a:cubicBezTo>
                  <a:lnTo>
                    <a:pt x="2031553" y="2533896"/>
                  </a:lnTo>
                  <a:cubicBezTo>
                    <a:pt x="2051746" y="2528880"/>
                    <a:pt x="2051873" y="2509132"/>
                    <a:pt x="2046666" y="2488938"/>
                  </a:cubicBezTo>
                  <a:cubicBezTo>
                    <a:pt x="1991294" y="2272912"/>
                    <a:pt x="1966973" y="2203824"/>
                    <a:pt x="1823908" y="1974969"/>
                  </a:cubicBezTo>
                  <a:close/>
                  <a:moveTo>
                    <a:pt x="554543" y="124516"/>
                  </a:moveTo>
                  <a:cubicBezTo>
                    <a:pt x="557953" y="106105"/>
                    <a:pt x="568468" y="89774"/>
                    <a:pt x="583816" y="79050"/>
                  </a:cubicBezTo>
                  <a:lnTo>
                    <a:pt x="583816" y="79050"/>
                  </a:lnTo>
                  <a:cubicBezTo>
                    <a:pt x="693290" y="48824"/>
                    <a:pt x="771586" y="184460"/>
                    <a:pt x="800478" y="244848"/>
                  </a:cubicBezTo>
                  <a:cubicBezTo>
                    <a:pt x="869947" y="390390"/>
                    <a:pt x="799589" y="510024"/>
                    <a:pt x="746249" y="598099"/>
                  </a:cubicBezTo>
                  <a:lnTo>
                    <a:pt x="746249" y="597781"/>
                  </a:lnTo>
                  <a:cubicBezTo>
                    <a:pt x="691576" y="511993"/>
                    <a:pt x="525523" y="250817"/>
                    <a:pt x="554543" y="124516"/>
                  </a:cubicBezTo>
                  <a:close/>
                  <a:moveTo>
                    <a:pt x="105280" y="492816"/>
                  </a:moveTo>
                  <a:cubicBezTo>
                    <a:pt x="80896" y="466209"/>
                    <a:pt x="70292" y="445318"/>
                    <a:pt x="73086" y="429316"/>
                  </a:cubicBezTo>
                  <a:cubicBezTo>
                    <a:pt x="80585" y="407228"/>
                    <a:pt x="99121" y="390694"/>
                    <a:pt x="121917" y="385755"/>
                  </a:cubicBezTo>
                  <a:lnTo>
                    <a:pt x="125791" y="385120"/>
                  </a:lnTo>
                  <a:cubicBezTo>
                    <a:pt x="139024" y="382504"/>
                    <a:pt x="152443" y="380933"/>
                    <a:pt x="165923" y="380421"/>
                  </a:cubicBezTo>
                  <a:cubicBezTo>
                    <a:pt x="175952" y="380487"/>
                    <a:pt x="185920" y="382005"/>
                    <a:pt x="195514" y="384929"/>
                  </a:cubicBezTo>
                  <a:cubicBezTo>
                    <a:pt x="299717" y="413949"/>
                    <a:pt x="623440" y="597718"/>
                    <a:pt x="652333" y="637405"/>
                  </a:cubicBezTo>
                  <a:cubicBezTo>
                    <a:pt x="656651" y="644644"/>
                    <a:pt x="659635" y="649724"/>
                    <a:pt x="661667" y="653407"/>
                  </a:cubicBezTo>
                  <a:cubicBezTo>
                    <a:pt x="460859" y="701198"/>
                    <a:pt x="249698" y="640171"/>
                    <a:pt x="105344" y="49262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7093E325-DC5C-43C7-A0A4-7AB0DC072BC5}"/>
              </a:ext>
            </a:extLst>
          </p:cNvPr>
          <p:cNvGrpSpPr/>
          <p:nvPr/>
        </p:nvGrpSpPr>
        <p:grpSpPr>
          <a:xfrm>
            <a:off x="680017" y="3097101"/>
            <a:ext cx="824558" cy="1250276"/>
            <a:chOff x="4492854" y="998140"/>
            <a:chExt cx="3206340" cy="4861768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44C4B4F1-3CB4-4BEB-ABE7-718CF7B7F116}"/>
                </a:ext>
              </a:extLst>
            </p:cNvPr>
            <p:cNvSpPr/>
            <p:nvPr/>
          </p:nvSpPr>
          <p:spPr>
            <a:xfrm>
              <a:off x="6621057" y="2831472"/>
              <a:ext cx="1078137" cy="1080821"/>
            </a:xfrm>
            <a:custGeom>
              <a:avLst/>
              <a:gdLst>
                <a:gd name="connsiteX0" fmla="*/ 3326 w 1078137"/>
                <a:gd name="connsiteY0" fmla="*/ 589019 h 1080821"/>
                <a:gd name="connsiteX1" fmla="*/ 74509 w 1078137"/>
                <a:gd name="connsiteY1" fmla="*/ 372484 h 1080821"/>
                <a:gd name="connsiteX2" fmla="*/ 493101 w 1078137"/>
                <a:gd name="connsiteY2" fmla="*/ 5327 h 1080821"/>
                <a:gd name="connsiteX3" fmla="*/ 893786 w 1078137"/>
                <a:gd name="connsiteY3" fmla="*/ 120452 h 1080821"/>
                <a:gd name="connsiteX4" fmla="*/ 1076793 w 1078137"/>
                <a:gd name="connsiteY4" fmla="*/ 495102 h 1080821"/>
                <a:gd name="connsiteX5" fmla="*/ 929219 w 1078137"/>
                <a:gd name="connsiteY5" fmla="*/ 868546 h 1080821"/>
                <a:gd name="connsiteX6" fmla="*/ 587018 w 1078137"/>
                <a:gd name="connsiteY6" fmla="*/ 1078794 h 1080821"/>
                <a:gd name="connsiteX7" fmla="*/ 310856 w 1078137"/>
                <a:gd name="connsiteY7" fmla="*/ 1012818 h 1080821"/>
                <a:gd name="connsiteX8" fmla="*/ 3326 w 1078137"/>
                <a:gd name="connsiteY8" fmla="*/ 589019 h 1080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8137" h="1080821">
                  <a:moveTo>
                    <a:pt x="3326" y="589019"/>
                  </a:moveTo>
                  <a:cubicBezTo>
                    <a:pt x="-7914" y="461003"/>
                    <a:pt x="7770" y="471290"/>
                    <a:pt x="74509" y="372484"/>
                  </a:cubicBezTo>
                  <a:cubicBezTo>
                    <a:pt x="162266" y="242499"/>
                    <a:pt x="324636" y="20059"/>
                    <a:pt x="493101" y="5327"/>
                  </a:cubicBezTo>
                  <a:cubicBezTo>
                    <a:pt x="709953" y="-13723"/>
                    <a:pt x="704429" y="16884"/>
                    <a:pt x="893786" y="120452"/>
                  </a:cubicBezTo>
                  <a:cubicBezTo>
                    <a:pt x="959572" y="156520"/>
                    <a:pt x="1069871" y="415537"/>
                    <a:pt x="1076793" y="495102"/>
                  </a:cubicBezTo>
                  <a:cubicBezTo>
                    <a:pt x="1089493" y="636390"/>
                    <a:pt x="1010055" y="764914"/>
                    <a:pt x="929219" y="868546"/>
                  </a:cubicBezTo>
                  <a:cubicBezTo>
                    <a:pt x="840319" y="982401"/>
                    <a:pt x="742212" y="1065396"/>
                    <a:pt x="587018" y="1078794"/>
                  </a:cubicBezTo>
                  <a:cubicBezTo>
                    <a:pt x="490186" y="1088153"/>
                    <a:pt x="393000" y="1064935"/>
                    <a:pt x="310856" y="1012818"/>
                  </a:cubicBezTo>
                  <a:cubicBezTo>
                    <a:pt x="159663" y="928807"/>
                    <a:pt x="19518" y="774249"/>
                    <a:pt x="3326" y="589019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88F8FF64-7E84-48AB-9672-9DC354145F8A}"/>
                </a:ext>
              </a:extLst>
            </p:cNvPr>
            <p:cNvSpPr/>
            <p:nvPr/>
          </p:nvSpPr>
          <p:spPr>
            <a:xfrm>
              <a:off x="5513548" y="3070931"/>
              <a:ext cx="1078072" cy="1080894"/>
            </a:xfrm>
            <a:custGeom>
              <a:avLst/>
              <a:gdLst>
                <a:gd name="connsiteX0" fmla="*/ 3331 w 1078072"/>
                <a:gd name="connsiteY0" fmla="*/ 589018 h 1080894"/>
                <a:gd name="connsiteX1" fmla="*/ 74515 w 1078072"/>
                <a:gd name="connsiteY1" fmla="*/ 372484 h 1080894"/>
                <a:gd name="connsiteX2" fmla="*/ 493107 w 1078072"/>
                <a:gd name="connsiteY2" fmla="*/ 5326 h 1080894"/>
                <a:gd name="connsiteX3" fmla="*/ 893792 w 1078072"/>
                <a:gd name="connsiteY3" fmla="*/ 120515 h 1080894"/>
                <a:gd name="connsiteX4" fmla="*/ 1076799 w 1078072"/>
                <a:gd name="connsiteY4" fmla="*/ 495166 h 1080894"/>
                <a:gd name="connsiteX5" fmla="*/ 929161 w 1078072"/>
                <a:gd name="connsiteY5" fmla="*/ 868609 h 1080894"/>
                <a:gd name="connsiteX6" fmla="*/ 586960 w 1078072"/>
                <a:gd name="connsiteY6" fmla="*/ 1078858 h 1080894"/>
                <a:gd name="connsiteX7" fmla="*/ 310798 w 1078072"/>
                <a:gd name="connsiteY7" fmla="*/ 1012881 h 1080894"/>
                <a:gd name="connsiteX8" fmla="*/ 3331 w 1078072"/>
                <a:gd name="connsiteY8" fmla="*/ 589018 h 1080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8072" h="1080894">
                  <a:moveTo>
                    <a:pt x="3331" y="589018"/>
                  </a:moveTo>
                  <a:cubicBezTo>
                    <a:pt x="-7908" y="461003"/>
                    <a:pt x="7713" y="471290"/>
                    <a:pt x="74515" y="372484"/>
                  </a:cubicBezTo>
                  <a:cubicBezTo>
                    <a:pt x="162272" y="242499"/>
                    <a:pt x="324641" y="20058"/>
                    <a:pt x="493107" y="5326"/>
                  </a:cubicBezTo>
                  <a:cubicBezTo>
                    <a:pt x="709959" y="-13724"/>
                    <a:pt x="704435" y="16883"/>
                    <a:pt x="893792" y="120515"/>
                  </a:cubicBezTo>
                  <a:cubicBezTo>
                    <a:pt x="959578" y="156520"/>
                    <a:pt x="1069814" y="415536"/>
                    <a:pt x="1076799" y="495166"/>
                  </a:cubicBezTo>
                  <a:cubicBezTo>
                    <a:pt x="1089118" y="636453"/>
                    <a:pt x="1009997" y="764977"/>
                    <a:pt x="929161" y="868609"/>
                  </a:cubicBezTo>
                  <a:cubicBezTo>
                    <a:pt x="840261" y="982528"/>
                    <a:pt x="742154" y="1065459"/>
                    <a:pt x="586960" y="1078858"/>
                  </a:cubicBezTo>
                  <a:cubicBezTo>
                    <a:pt x="490127" y="1088241"/>
                    <a:pt x="392933" y="1065021"/>
                    <a:pt x="310798" y="1012881"/>
                  </a:cubicBezTo>
                  <a:cubicBezTo>
                    <a:pt x="159605" y="928807"/>
                    <a:pt x="19524" y="774248"/>
                    <a:pt x="3331" y="589018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73206449-DBF1-4544-A2F2-2D856B64A5B9}"/>
                </a:ext>
              </a:extLst>
            </p:cNvPr>
            <p:cNvSpPr/>
            <p:nvPr/>
          </p:nvSpPr>
          <p:spPr>
            <a:xfrm>
              <a:off x="5888566" y="4921271"/>
              <a:ext cx="936064" cy="938637"/>
            </a:xfrm>
            <a:custGeom>
              <a:avLst/>
              <a:gdLst>
                <a:gd name="connsiteX0" fmla="*/ 2900 w 936064"/>
                <a:gd name="connsiteY0" fmla="*/ 511471 h 938637"/>
                <a:gd name="connsiteX1" fmla="*/ 64685 w 936064"/>
                <a:gd name="connsiteY1" fmla="*/ 323384 h 938637"/>
                <a:gd name="connsiteX2" fmla="*/ 428223 w 936064"/>
                <a:gd name="connsiteY2" fmla="*/ 4614 h 938637"/>
                <a:gd name="connsiteX3" fmla="*/ 776203 w 936064"/>
                <a:gd name="connsiteY3" fmla="*/ 104626 h 938637"/>
                <a:gd name="connsiteX4" fmla="*/ 934953 w 936064"/>
                <a:gd name="connsiteY4" fmla="*/ 429937 h 938637"/>
                <a:gd name="connsiteX5" fmla="*/ 806746 w 936064"/>
                <a:gd name="connsiteY5" fmla="*/ 754295 h 938637"/>
                <a:gd name="connsiteX6" fmla="*/ 509566 w 936064"/>
                <a:gd name="connsiteY6" fmla="*/ 936857 h 938637"/>
                <a:gd name="connsiteX7" fmla="*/ 269727 w 936064"/>
                <a:gd name="connsiteY7" fmla="*/ 879707 h 938637"/>
                <a:gd name="connsiteX8" fmla="*/ 2900 w 936064"/>
                <a:gd name="connsiteY8" fmla="*/ 511471 h 93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6064" h="938637">
                  <a:moveTo>
                    <a:pt x="2900" y="511471"/>
                  </a:moveTo>
                  <a:cubicBezTo>
                    <a:pt x="-6879" y="400282"/>
                    <a:pt x="6710" y="409172"/>
                    <a:pt x="64685" y="323384"/>
                  </a:cubicBezTo>
                  <a:cubicBezTo>
                    <a:pt x="140885" y="210544"/>
                    <a:pt x="281919" y="17377"/>
                    <a:pt x="428223" y="4614"/>
                  </a:cubicBezTo>
                  <a:cubicBezTo>
                    <a:pt x="616564" y="-11896"/>
                    <a:pt x="611738" y="14647"/>
                    <a:pt x="776203" y="104626"/>
                  </a:cubicBezTo>
                  <a:cubicBezTo>
                    <a:pt x="833353" y="135932"/>
                    <a:pt x="929111" y="360849"/>
                    <a:pt x="934953" y="429937"/>
                  </a:cubicBezTo>
                  <a:cubicBezTo>
                    <a:pt x="945684" y="552619"/>
                    <a:pt x="876914" y="664252"/>
                    <a:pt x="806746" y="754295"/>
                  </a:cubicBezTo>
                  <a:cubicBezTo>
                    <a:pt x="729784" y="853164"/>
                    <a:pt x="644377" y="925046"/>
                    <a:pt x="509566" y="936857"/>
                  </a:cubicBezTo>
                  <a:cubicBezTo>
                    <a:pt x="425488" y="945029"/>
                    <a:pt x="341085" y="924917"/>
                    <a:pt x="269727" y="879707"/>
                  </a:cubicBezTo>
                  <a:cubicBezTo>
                    <a:pt x="138536" y="806428"/>
                    <a:pt x="16933" y="672380"/>
                    <a:pt x="2900" y="511471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5010ACF1-BF6E-41FF-A939-595FC1643986}"/>
                </a:ext>
              </a:extLst>
            </p:cNvPr>
            <p:cNvSpPr/>
            <p:nvPr/>
          </p:nvSpPr>
          <p:spPr>
            <a:xfrm>
              <a:off x="4492854" y="3300969"/>
              <a:ext cx="995968" cy="1072299"/>
            </a:xfrm>
            <a:custGeom>
              <a:avLst/>
              <a:gdLst>
                <a:gd name="connsiteX0" fmla="*/ 859370 w 995968"/>
                <a:gd name="connsiteY0" fmla="*/ 108536 h 1072299"/>
                <a:gd name="connsiteX1" fmla="*/ 962177 w 995968"/>
                <a:gd name="connsiteY1" fmla="*/ 312053 h 1072299"/>
                <a:gd name="connsiteX2" fmla="*/ 925791 w 995968"/>
                <a:gd name="connsiteY2" fmla="*/ 867678 h 1072299"/>
                <a:gd name="connsiteX3" fmla="*/ 560984 w 995968"/>
                <a:gd name="connsiteY3" fmla="*/ 1069545 h 1072299"/>
                <a:gd name="connsiteX4" fmla="*/ 166713 w 995968"/>
                <a:gd name="connsiteY4" fmla="*/ 934036 h 1072299"/>
                <a:gd name="connsiteX5" fmla="*/ 7010 w 995968"/>
                <a:gd name="connsiteY5" fmla="*/ 565736 h 1072299"/>
                <a:gd name="connsiteX6" fmla="*/ 100291 w 995968"/>
                <a:gd name="connsiteY6" fmla="*/ 175147 h 1072299"/>
                <a:gd name="connsiteX7" fmla="*/ 342226 w 995968"/>
                <a:gd name="connsiteY7" fmla="*/ 26430 h 1072299"/>
                <a:gd name="connsiteX8" fmla="*/ 859370 w 995968"/>
                <a:gd name="connsiteY8" fmla="*/ 108536 h 107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5968" h="1072299">
                  <a:moveTo>
                    <a:pt x="859370" y="108536"/>
                  </a:moveTo>
                  <a:cubicBezTo>
                    <a:pt x="957795" y="191086"/>
                    <a:pt x="939507" y="195023"/>
                    <a:pt x="962177" y="312053"/>
                  </a:cubicBezTo>
                  <a:cubicBezTo>
                    <a:pt x="992022" y="465977"/>
                    <a:pt x="1034504" y="738138"/>
                    <a:pt x="925791" y="867678"/>
                  </a:cubicBezTo>
                  <a:cubicBezTo>
                    <a:pt x="786091" y="1034366"/>
                    <a:pt x="768057" y="1008966"/>
                    <a:pt x="560984" y="1069545"/>
                  </a:cubicBezTo>
                  <a:cubicBezTo>
                    <a:pt x="489038" y="1090627"/>
                    <a:pt x="227926" y="985407"/>
                    <a:pt x="166713" y="934036"/>
                  </a:cubicBezTo>
                  <a:cubicBezTo>
                    <a:pt x="58064" y="842913"/>
                    <a:pt x="23139" y="696038"/>
                    <a:pt x="7010" y="565736"/>
                  </a:cubicBezTo>
                  <a:cubicBezTo>
                    <a:pt x="-10770" y="422416"/>
                    <a:pt x="152" y="294464"/>
                    <a:pt x="100291" y="175147"/>
                  </a:cubicBezTo>
                  <a:cubicBezTo>
                    <a:pt x="162118" y="100008"/>
                    <a:pt x="247267" y="47668"/>
                    <a:pt x="342226" y="26430"/>
                  </a:cubicBezTo>
                  <a:cubicBezTo>
                    <a:pt x="508597" y="-21068"/>
                    <a:pt x="716940" y="-10717"/>
                    <a:pt x="859370" y="108536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54A428BE-4EFD-4EF5-9E20-A431B63909FB}"/>
                </a:ext>
              </a:extLst>
            </p:cNvPr>
            <p:cNvSpPr/>
            <p:nvPr/>
          </p:nvSpPr>
          <p:spPr>
            <a:xfrm>
              <a:off x="5186294" y="4121782"/>
              <a:ext cx="1078073" cy="1080828"/>
            </a:xfrm>
            <a:custGeom>
              <a:avLst/>
              <a:gdLst>
                <a:gd name="connsiteX0" fmla="*/ 1074742 w 1078073"/>
                <a:gd name="connsiteY0" fmla="*/ 491810 h 1080828"/>
                <a:gd name="connsiteX1" fmla="*/ 1003558 w 1078073"/>
                <a:gd name="connsiteY1" fmla="*/ 708408 h 1080828"/>
                <a:gd name="connsiteX2" fmla="*/ 584966 w 1078073"/>
                <a:gd name="connsiteY2" fmla="*/ 1075502 h 1080828"/>
                <a:gd name="connsiteX3" fmla="*/ 184282 w 1078073"/>
                <a:gd name="connsiteY3" fmla="*/ 960376 h 1080828"/>
                <a:gd name="connsiteX4" fmla="*/ 1274 w 1078073"/>
                <a:gd name="connsiteY4" fmla="*/ 585726 h 1080828"/>
                <a:gd name="connsiteX5" fmla="*/ 148912 w 1078073"/>
                <a:gd name="connsiteY5" fmla="*/ 212219 h 1080828"/>
                <a:gd name="connsiteX6" fmla="*/ 491050 w 1078073"/>
                <a:gd name="connsiteY6" fmla="*/ 2034 h 1080828"/>
                <a:gd name="connsiteX7" fmla="*/ 767275 w 1078073"/>
                <a:gd name="connsiteY7" fmla="*/ 67947 h 1080828"/>
                <a:gd name="connsiteX8" fmla="*/ 1074742 w 1078073"/>
                <a:gd name="connsiteY8" fmla="*/ 491810 h 108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8073" h="1080828">
                  <a:moveTo>
                    <a:pt x="1074742" y="491810"/>
                  </a:moveTo>
                  <a:cubicBezTo>
                    <a:pt x="1085982" y="619889"/>
                    <a:pt x="1070360" y="609602"/>
                    <a:pt x="1003558" y="708408"/>
                  </a:cubicBezTo>
                  <a:cubicBezTo>
                    <a:pt x="915801" y="838393"/>
                    <a:pt x="753432" y="1060833"/>
                    <a:pt x="584966" y="1075502"/>
                  </a:cubicBezTo>
                  <a:cubicBezTo>
                    <a:pt x="368114" y="1094552"/>
                    <a:pt x="373638" y="1063945"/>
                    <a:pt x="184282" y="960376"/>
                  </a:cubicBezTo>
                  <a:cubicBezTo>
                    <a:pt x="118495" y="924372"/>
                    <a:pt x="8260" y="665355"/>
                    <a:pt x="1274" y="585726"/>
                  </a:cubicBezTo>
                  <a:cubicBezTo>
                    <a:pt x="-11045" y="444439"/>
                    <a:pt x="68013" y="315851"/>
                    <a:pt x="148912" y="212219"/>
                  </a:cubicBezTo>
                  <a:cubicBezTo>
                    <a:pt x="237812" y="98364"/>
                    <a:pt x="335856" y="15369"/>
                    <a:pt x="491050" y="2034"/>
                  </a:cubicBezTo>
                  <a:cubicBezTo>
                    <a:pt x="587894" y="-7339"/>
                    <a:pt x="685098" y="15856"/>
                    <a:pt x="767275" y="67947"/>
                  </a:cubicBezTo>
                  <a:cubicBezTo>
                    <a:pt x="918469" y="151767"/>
                    <a:pt x="1058550" y="306517"/>
                    <a:pt x="1074742" y="491810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B221946E-E5B2-45AC-82F0-89AACD32D6B1}"/>
                </a:ext>
              </a:extLst>
            </p:cNvPr>
            <p:cNvSpPr/>
            <p:nvPr/>
          </p:nvSpPr>
          <p:spPr>
            <a:xfrm>
              <a:off x="6318832" y="3929576"/>
              <a:ext cx="995940" cy="1072026"/>
            </a:xfrm>
            <a:custGeom>
              <a:avLst/>
              <a:gdLst>
                <a:gd name="connsiteX0" fmla="*/ 859398 w 995940"/>
                <a:gd name="connsiteY0" fmla="*/ 108579 h 1072026"/>
                <a:gd name="connsiteX1" fmla="*/ 962141 w 995940"/>
                <a:gd name="connsiteY1" fmla="*/ 311779 h 1072026"/>
                <a:gd name="connsiteX2" fmla="*/ 925819 w 995940"/>
                <a:gd name="connsiteY2" fmla="*/ 867404 h 1072026"/>
                <a:gd name="connsiteX3" fmla="*/ 561011 w 995940"/>
                <a:gd name="connsiteY3" fmla="*/ 1069271 h 1072026"/>
                <a:gd name="connsiteX4" fmla="*/ 166739 w 995940"/>
                <a:gd name="connsiteY4" fmla="*/ 933825 h 1072026"/>
                <a:gd name="connsiteX5" fmla="*/ 6974 w 995940"/>
                <a:gd name="connsiteY5" fmla="*/ 565525 h 1072026"/>
                <a:gd name="connsiteX6" fmla="*/ 100319 w 995940"/>
                <a:gd name="connsiteY6" fmla="*/ 174937 h 1072026"/>
                <a:gd name="connsiteX7" fmla="*/ 342254 w 995940"/>
                <a:gd name="connsiteY7" fmla="*/ 26474 h 1072026"/>
                <a:gd name="connsiteX8" fmla="*/ 859398 w 995940"/>
                <a:gd name="connsiteY8" fmla="*/ 108579 h 107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5940" h="1072026">
                  <a:moveTo>
                    <a:pt x="859398" y="108579"/>
                  </a:moveTo>
                  <a:cubicBezTo>
                    <a:pt x="957823" y="191129"/>
                    <a:pt x="939471" y="195003"/>
                    <a:pt x="962141" y="311779"/>
                  </a:cubicBezTo>
                  <a:cubicBezTo>
                    <a:pt x="991986" y="465703"/>
                    <a:pt x="1034467" y="737864"/>
                    <a:pt x="925819" y="867404"/>
                  </a:cubicBezTo>
                  <a:cubicBezTo>
                    <a:pt x="786119" y="1034092"/>
                    <a:pt x="768021" y="1008692"/>
                    <a:pt x="561011" y="1069271"/>
                  </a:cubicBezTo>
                  <a:cubicBezTo>
                    <a:pt x="489066" y="1090353"/>
                    <a:pt x="227954" y="985197"/>
                    <a:pt x="166739" y="933825"/>
                  </a:cubicBezTo>
                  <a:cubicBezTo>
                    <a:pt x="58091" y="842639"/>
                    <a:pt x="23166" y="695764"/>
                    <a:pt x="6974" y="565525"/>
                  </a:cubicBezTo>
                  <a:cubicBezTo>
                    <a:pt x="-10743" y="422206"/>
                    <a:pt x="179" y="294253"/>
                    <a:pt x="100319" y="174937"/>
                  </a:cubicBezTo>
                  <a:cubicBezTo>
                    <a:pt x="162204" y="99914"/>
                    <a:pt x="247339" y="47671"/>
                    <a:pt x="342254" y="26474"/>
                  </a:cubicBezTo>
                  <a:cubicBezTo>
                    <a:pt x="508560" y="-21088"/>
                    <a:pt x="716904" y="-10737"/>
                    <a:pt x="859398" y="108579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C923A1FC-F058-436A-8CD0-27E42588C0F3}"/>
                </a:ext>
              </a:extLst>
            </p:cNvPr>
            <p:cNvSpPr/>
            <p:nvPr/>
          </p:nvSpPr>
          <p:spPr>
            <a:xfrm>
              <a:off x="5902118" y="998140"/>
              <a:ext cx="546624" cy="2038773"/>
            </a:xfrm>
            <a:custGeom>
              <a:avLst/>
              <a:gdLst>
                <a:gd name="connsiteX0" fmla="*/ 181372 w 546624"/>
                <a:gd name="connsiteY0" fmla="*/ 1956261 h 2038773"/>
                <a:gd name="connsiteX1" fmla="*/ 181372 w 546624"/>
                <a:gd name="connsiteY1" fmla="*/ 938546 h 2038773"/>
                <a:gd name="connsiteX2" fmla="*/ 546624 w 546624"/>
                <a:gd name="connsiteY2" fmla="*/ 116158 h 2038773"/>
                <a:gd name="connsiteX3" fmla="*/ 417402 w 546624"/>
                <a:gd name="connsiteY3" fmla="*/ 40656 h 2038773"/>
                <a:gd name="connsiteX4" fmla="*/ 42752 w 546624"/>
                <a:gd name="connsiteY4" fmla="*/ 970106 h 2038773"/>
                <a:gd name="connsiteX5" fmla="*/ 1286 w 546624"/>
                <a:gd name="connsiteY5" fmla="*/ 1331548 h 2038773"/>
                <a:gd name="connsiteX6" fmla="*/ 1286 w 546624"/>
                <a:gd name="connsiteY6" fmla="*/ 1477598 h 2038773"/>
                <a:gd name="connsiteX7" fmla="*/ 91075 w 546624"/>
                <a:gd name="connsiteY7" fmla="*/ 2016332 h 2038773"/>
                <a:gd name="connsiteX8" fmla="*/ 120095 w 546624"/>
                <a:gd name="connsiteY8" fmla="*/ 2038303 h 2038773"/>
                <a:gd name="connsiteX9" fmla="*/ 180928 w 546624"/>
                <a:gd name="connsiteY9" fmla="*/ 2016332 h 203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6624" h="2038773">
                  <a:moveTo>
                    <a:pt x="181372" y="1956261"/>
                  </a:moveTo>
                  <a:cubicBezTo>
                    <a:pt x="69041" y="1672670"/>
                    <a:pt x="112094" y="1226900"/>
                    <a:pt x="181372" y="938546"/>
                  </a:cubicBezTo>
                  <a:cubicBezTo>
                    <a:pt x="252873" y="640096"/>
                    <a:pt x="389208" y="379048"/>
                    <a:pt x="546624" y="116158"/>
                  </a:cubicBezTo>
                  <a:cubicBezTo>
                    <a:pt x="540592" y="10557"/>
                    <a:pt x="466805" y="-42020"/>
                    <a:pt x="417402" y="40656"/>
                  </a:cubicBezTo>
                  <a:cubicBezTo>
                    <a:pt x="250155" y="331665"/>
                    <a:pt x="124071" y="644461"/>
                    <a:pt x="42752" y="970106"/>
                  </a:cubicBezTo>
                  <a:cubicBezTo>
                    <a:pt x="21295" y="1089588"/>
                    <a:pt x="7445" y="1210311"/>
                    <a:pt x="1286" y="1331548"/>
                  </a:cubicBezTo>
                  <a:cubicBezTo>
                    <a:pt x="-365" y="1377331"/>
                    <a:pt x="-492" y="1425401"/>
                    <a:pt x="1286" y="1477598"/>
                  </a:cubicBezTo>
                  <a:cubicBezTo>
                    <a:pt x="8209" y="1660261"/>
                    <a:pt x="38382" y="1841298"/>
                    <a:pt x="91075" y="2016332"/>
                  </a:cubicBezTo>
                  <a:cubicBezTo>
                    <a:pt x="97484" y="2027186"/>
                    <a:pt x="107910" y="2035079"/>
                    <a:pt x="120095" y="2038303"/>
                  </a:cubicBezTo>
                  <a:cubicBezTo>
                    <a:pt x="131969" y="2040780"/>
                    <a:pt x="146574" y="2033477"/>
                    <a:pt x="180928" y="2016332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2586317F-96D1-447F-8B42-777EE9BA38A2}"/>
                </a:ext>
              </a:extLst>
            </p:cNvPr>
            <p:cNvSpPr/>
            <p:nvPr/>
          </p:nvSpPr>
          <p:spPr>
            <a:xfrm>
              <a:off x="5484876" y="1637347"/>
              <a:ext cx="419100" cy="838263"/>
            </a:xfrm>
            <a:custGeom>
              <a:avLst/>
              <a:gdLst>
                <a:gd name="connsiteX0" fmla="*/ 89789 w 419100"/>
                <a:gd name="connsiteY0" fmla="*/ 598614 h 838263"/>
                <a:gd name="connsiteX1" fmla="*/ 0 w 419100"/>
                <a:gd name="connsiteY1" fmla="*/ 478917 h 838263"/>
                <a:gd name="connsiteX2" fmla="*/ 0 w 419100"/>
                <a:gd name="connsiteY2" fmla="*/ 299402 h 838263"/>
                <a:gd name="connsiteX3" fmla="*/ 59880 w 419100"/>
                <a:gd name="connsiteY3" fmla="*/ 0 h 838263"/>
                <a:gd name="connsiteX4" fmla="*/ 179641 w 419100"/>
                <a:gd name="connsiteY4" fmla="*/ 149670 h 838263"/>
                <a:gd name="connsiteX5" fmla="*/ 299339 w 419100"/>
                <a:gd name="connsiteY5" fmla="*/ 329248 h 838263"/>
                <a:gd name="connsiteX6" fmla="*/ 329311 w 419100"/>
                <a:gd name="connsiteY6" fmla="*/ 449008 h 838263"/>
                <a:gd name="connsiteX7" fmla="*/ 359219 w 419100"/>
                <a:gd name="connsiteY7" fmla="*/ 568706 h 838263"/>
                <a:gd name="connsiteX8" fmla="*/ 417894 w 419100"/>
                <a:gd name="connsiteY8" fmla="*/ 730313 h 838263"/>
                <a:gd name="connsiteX9" fmla="*/ 419100 w 419100"/>
                <a:gd name="connsiteY9" fmla="*/ 838263 h 838263"/>
                <a:gd name="connsiteX10" fmla="*/ 179641 w 419100"/>
                <a:gd name="connsiteY10" fmla="*/ 718502 h 83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9100" h="838263">
                  <a:moveTo>
                    <a:pt x="89789" y="598614"/>
                  </a:moveTo>
                  <a:lnTo>
                    <a:pt x="0" y="478917"/>
                  </a:lnTo>
                  <a:lnTo>
                    <a:pt x="0" y="299402"/>
                  </a:lnTo>
                  <a:lnTo>
                    <a:pt x="59880" y="0"/>
                  </a:lnTo>
                  <a:lnTo>
                    <a:pt x="179641" y="149670"/>
                  </a:lnTo>
                  <a:lnTo>
                    <a:pt x="299339" y="329248"/>
                  </a:lnTo>
                  <a:cubicBezTo>
                    <a:pt x="299339" y="329248"/>
                    <a:pt x="329311" y="359220"/>
                    <a:pt x="329311" y="449008"/>
                  </a:cubicBezTo>
                  <a:cubicBezTo>
                    <a:pt x="329311" y="538798"/>
                    <a:pt x="359219" y="568706"/>
                    <a:pt x="359219" y="568706"/>
                  </a:cubicBezTo>
                  <a:lnTo>
                    <a:pt x="417894" y="730313"/>
                  </a:lnTo>
                  <a:lnTo>
                    <a:pt x="419100" y="838263"/>
                  </a:lnTo>
                  <a:lnTo>
                    <a:pt x="179641" y="718502"/>
                  </a:ln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56962188-9F6E-4FCB-9C40-9938C2712CE9}"/>
              </a:ext>
            </a:extLst>
          </p:cNvPr>
          <p:cNvGrpSpPr/>
          <p:nvPr/>
        </p:nvGrpSpPr>
        <p:grpSpPr>
          <a:xfrm rot="2333332">
            <a:off x="1227803" y="5403004"/>
            <a:ext cx="694332" cy="820980"/>
            <a:chOff x="4323855" y="1333500"/>
            <a:chExt cx="3544504" cy="4191030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19BF0705-4199-41DC-ADFC-140B7C255D2E}"/>
                </a:ext>
              </a:extLst>
            </p:cNvPr>
            <p:cNvSpPr/>
            <p:nvPr/>
          </p:nvSpPr>
          <p:spPr>
            <a:xfrm>
              <a:off x="4323855" y="1606214"/>
              <a:ext cx="2285877" cy="2660135"/>
            </a:xfrm>
            <a:custGeom>
              <a:avLst/>
              <a:gdLst>
                <a:gd name="connsiteX0" fmla="*/ 2095868 w 2285877"/>
                <a:gd name="connsiteY0" fmla="*/ 110571 h 2660135"/>
                <a:gd name="connsiteX1" fmla="*/ 1902320 w 2285877"/>
                <a:gd name="connsiteY1" fmla="*/ 3129 h 2660135"/>
                <a:gd name="connsiteX2" fmla="*/ 1830184 w 2285877"/>
                <a:gd name="connsiteY2" fmla="*/ 64216 h 2660135"/>
                <a:gd name="connsiteX3" fmla="*/ 1715185 w 2285877"/>
                <a:gd name="connsiteY3" fmla="*/ 253065 h 2660135"/>
                <a:gd name="connsiteX4" fmla="*/ 1475854 w 2285877"/>
                <a:gd name="connsiteY4" fmla="*/ 1213757 h 2660135"/>
                <a:gd name="connsiteX5" fmla="*/ 885748 w 2285877"/>
                <a:gd name="connsiteY5" fmla="*/ 2001792 h 2660135"/>
                <a:gd name="connsiteX6" fmla="*/ 333298 w 2285877"/>
                <a:gd name="connsiteY6" fmla="*/ 2183529 h 2660135"/>
                <a:gd name="connsiteX7" fmla="*/ 324980 w 2285877"/>
                <a:gd name="connsiteY7" fmla="*/ 2185307 h 2660135"/>
                <a:gd name="connsiteX8" fmla="*/ 55168 w 2285877"/>
                <a:gd name="connsiteY8" fmla="*/ 2309831 h 2660135"/>
                <a:gd name="connsiteX9" fmla="*/ 1828 w 2285877"/>
                <a:gd name="connsiteY9" fmla="*/ 2409843 h 2660135"/>
                <a:gd name="connsiteX10" fmla="*/ 31800 w 2285877"/>
                <a:gd name="connsiteY10" fmla="*/ 2508204 h 2660135"/>
                <a:gd name="connsiteX11" fmla="*/ 482650 w 2285877"/>
                <a:gd name="connsiteY11" fmla="*/ 2659970 h 2660135"/>
                <a:gd name="connsiteX12" fmla="*/ 1414259 w 2285877"/>
                <a:gd name="connsiteY12" fmla="*/ 2577420 h 2660135"/>
                <a:gd name="connsiteX13" fmla="*/ 2023859 w 2285877"/>
                <a:gd name="connsiteY13" fmla="*/ 2044020 h 2660135"/>
                <a:gd name="connsiteX14" fmla="*/ 2282494 w 2285877"/>
                <a:gd name="connsiteY14" fmla="*/ 1097870 h 2660135"/>
                <a:gd name="connsiteX15" fmla="*/ 2200325 w 2285877"/>
                <a:gd name="connsiteY15" fmla="*/ 406354 h 2660135"/>
                <a:gd name="connsiteX16" fmla="*/ 2095868 w 2285877"/>
                <a:gd name="connsiteY16" fmla="*/ 110571 h 2660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5877" h="2660135">
                  <a:moveTo>
                    <a:pt x="2095868" y="110571"/>
                  </a:moveTo>
                  <a:cubicBezTo>
                    <a:pt x="2054593" y="41737"/>
                    <a:pt x="1975218" y="-14016"/>
                    <a:pt x="1902320" y="3129"/>
                  </a:cubicBezTo>
                  <a:cubicBezTo>
                    <a:pt x="1876920" y="9162"/>
                    <a:pt x="1851520" y="46119"/>
                    <a:pt x="1830184" y="64216"/>
                  </a:cubicBezTo>
                  <a:cubicBezTo>
                    <a:pt x="1773091" y="113630"/>
                    <a:pt x="1732882" y="179662"/>
                    <a:pt x="1715185" y="253065"/>
                  </a:cubicBezTo>
                  <a:cubicBezTo>
                    <a:pt x="1648320" y="502811"/>
                    <a:pt x="1610220" y="954296"/>
                    <a:pt x="1475854" y="1213757"/>
                  </a:cubicBezTo>
                  <a:cubicBezTo>
                    <a:pt x="1341488" y="1473218"/>
                    <a:pt x="1144892" y="1895938"/>
                    <a:pt x="885748" y="2001792"/>
                  </a:cubicBezTo>
                  <a:cubicBezTo>
                    <a:pt x="705239" y="2072924"/>
                    <a:pt x="520783" y="2133603"/>
                    <a:pt x="333298" y="2183529"/>
                  </a:cubicBezTo>
                  <a:cubicBezTo>
                    <a:pt x="330441" y="2184291"/>
                    <a:pt x="327901" y="2184799"/>
                    <a:pt x="324980" y="2185307"/>
                  </a:cubicBezTo>
                  <a:cubicBezTo>
                    <a:pt x="296849" y="2189879"/>
                    <a:pt x="121335" y="2221502"/>
                    <a:pt x="55168" y="2309831"/>
                  </a:cubicBezTo>
                  <a:cubicBezTo>
                    <a:pt x="28947" y="2337929"/>
                    <a:pt x="10555" y="2372414"/>
                    <a:pt x="1828" y="2409843"/>
                  </a:cubicBezTo>
                  <a:cubicBezTo>
                    <a:pt x="-4698" y="2445549"/>
                    <a:pt x="6471" y="2482205"/>
                    <a:pt x="31800" y="2508204"/>
                  </a:cubicBezTo>
                  <a:cubicBezTo>
                    <a:pt x="159778" y="2609837"/>
                    <a:pt x="319264" y="2663523"/>
                    <a:pt x="482650" y="2659970"/>
                  </a:cubicBezTo>
                  <a:cubicBezTo>
                    <a:pt x="789990" y="2650127"/>
                    <a:pt x="1236649" y="2654572"/>
                    <a:pt x="1414259" y="2577420"/>
                  </a:cubicBezTo>
                  <a:cubicBezTo>
                    <a:pt x="1591868" y="2500267"/>
                    <a:pt x="1903844" y="2284050"/>
                    <a:pt x="2023859" y="2044020"/>
                  </a:cubicBezTo>
                  <a:cubicBezTo>
                    <a:pt x="2169835" y="1748097"/>
                    <a:pt x="2257636" y="1426900"/>
                    <a:pt x="2282494" y="1097870"/>
                  </a:cubicBezTo>
                  <a:cubicBezTo>
                    <a:pt x="2301544" y="752048"/>
                    <a:pt x="2235504" y="651083"/>
                    <a:pt x="2200325" y="406354"/>
                  </a:cubicBezTo>
                  <a:cubicBezTo>
                    <a:pt x="2185485" y="301804"/>
                    <a:pt x="2149976" y="201254"/>
                    <a:pt x="2095868" y="110571"/>
                  </a:cubicBezTo>
                  <a:close/>
                </a:path>
              </a:pathLst>
            </a:custGeom>
            <a:solidFill>
              <a:srgbClr val="A8DB97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2A124F8C-CD92-4B0F-ABF2-1DA27E78F187}"/>
                </a:ext>
              </a:extLst>
            </p:cNvPr>
            <p:cNvSpPr/>
            <p:nvPr/>
          </p:nvSpPr>
          <p:spPr>
            <a:xfrm>
              <a:off x="4358560" y="1615122"/>
              <a:ext cx="2038575" cy="2458592"/>
            </a:xfrm>
            <a:custGeom>
              <a:avLst/>
              <a:gdLst>
                <a:gd name="connsiteX0" fmla="*/ 1884378 w 2038575"/>
                <a:gd name="connsiteY0" fmla="*/ 34988 h 2458592"/>
                <a:gd name="connsiteX1" fmla="*/ 1976961 w 2038575"/>
                <a:gd name="connsiteY1" fmla="*/ 764350 h 2458592"/>
                <a:gd name="connsiteX2" fmla="*/ 1766014 w 2038575"/>
                <a:gd name="connsiteY2" fmla="*/ 1472375 h 2458592"/>
                <a:gd name="connsiteX3" fmla="*/ 1394984 w 2038575"/>
                <a:gd name="connsiteY3" fmla="*/ 2005774 h 2458592"/>
                <a:gd name="connsiteX4" fmla="*/ 804434 w 2038575"/>
                <a:gd name="connsiteY4" fmla="*/ 2323274 h 2458592"/>
                <a:gd name="connsiteX5" fmla="*/ 1095 w 2038575"/>
                <a:gd name="connsiteY5" fmla="*/ 2426525 h 2458592"/>
                <a:gd name="connsiteX6" fmla="*/ 1095 w 2038575"/>
                <a:gd name="connsiteY6" fmla="*/ 2458593 h 2458592"/>
                <a:gd name="connsiteX7" fmla="*/ 1372695 w 2038575"/>
                <a:gd name="connsiteY7" fmla="*/ 2109787 h 2458592"/>
                <a:gd name="connsiteX8" fmla="*/ 1784810 w 2038575"/>
                <a:gd name="connsiteY8" fmla="*/ 1570672 h 2458592"/>
                <a:gd name="connsiteX9" fmla="*/ 2030555 w 2038575"/>
                <a:gd name="connsiteY9" fmla="*/ 870331 h 2458592"/>
                <a:gd name="connsiteX10" fmla="*/ 1903555 w 2038575"/>
                <a:gd name="connsiteY10" fmla="*/ 0 h 2458592"/>
                <a:gd name="connsiteX11" fmla="*/ 1882156 w 2038575"/>
                <a:gd name="connsiteY11" fmla="*/ 10668 h 245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38575" h="2458592">
                  <a:moveTo>
                    <a:pt x="1884378" y="34988"/>
                  </a:moveTo>
                  <a:cubicBezTo>
                    <a:pt x="1945973" y="282638"/>
                    <a:pt x="1986931" y="507301"/>
                    <a:pt x="1976961" y="764350"/>
                  </a:cubicBezTo>
                  <a:cubicBezTo>
                    <a:pt x="1967182" y="1015682"/>
                    <a:pt x="1877711" y="1250061"/>
                    <a:pt x="1766014" y="1472375"/>
                  </a:cubicBezTo>
                  <a:cubicBezTo>
                    <a:pt x="1672840" y="1669559"/>
                    <a:pt x="1547444" y="1849830"/>
                    <a:pt x="1394984" y="2005774"/>
                  </a:cubicBezTo>
                  <a:cubicBezTo>
                    <a:pt x="1230265" y="2165985"/>
                    <a:pt x="1024017" y="2262568"/>
                    <a:pt x="804434" y="2323274"/>
                  </a:cubicBezTo>
                  <a:cubicBezTo>
                    <a:pt x="547259" y="2394585"/>
                    <a:pt x="266081" y="2408873"/>
                    <a:pt x="1095" y="2426525"/>
                  </a:cubicBezTo>
                  <a:cubicBezTo>
                    <a:pt x="-365" y="2437165"/>
                    <a:pt x="-365" y="2447954"/>
                    <a:pt x="1095" y="2458593"/>
                  </a:cubicBezTo>
                  <a:cubicBezTo>
                    <a:pt x="467884" y="2427478"/>
                    <a:pt x="998553" y="2425763"/>
                    <a:pt x="1372695" y="2109787"/>
                  </a:cubicBezTo>
                  <a:cubicBezTo>
                    <a:pt x="1542865" y="1957706"/>
                    <a:pt x="1682699" y="1774779"/>
                    <a:pt x="1784810" y="1570672"/>
                  </a:cubicBezTo>
                  <a:cubicBezTo>
                    <a:pt x="1902031" y="1351344"/>
                    <a:pt x="2000329" y="1119251"/>
                    <a:pt x="2030555" y="870331"/>
                  </a:cubicBezTo>
                  <a:cubicBezTo>
                    <a:pt x="2066433" y="574294"/>
                    <a:pt x="1974421" y="286131"/>
                    <a:pt x="1903555" y="0"/>
                  </a:cubicBezTo>
                  <a:cubicBezTo>
                    <a:pt x="1895452" y="1137"/>
                    <a:pt x="1887940" y="4881"/>
                    <a:pt x="1882156" y="10668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A8B61FB4-8D57-4F13-8AEB-9B5BDE78B45C}"/>
                </a:ext>
              </a:extLst>
            </p:cNvPr>
            <p:cNvSpPr/>
            <p:nvPr/>
          </p:nvSpPr>
          <p:spPr>
            <a:xfrm>
              <a:off x="6089584" y="1571541"/>
              <a:ext cx="1778775" cy="3952989"/>
            </a:xfrm>
            <a:custGeom>
              <a:avLst/>
              <a:gdLst>
                <a:gd name="connsiteX0" fmla="*/ 394210 w 1778775"/>
                <a:gd name="connsiteY0" fmla="*/ 23833 h 3952989"/>
                <a:gd name="connsiteX1" fmla="*/ 121160 w 1778775"/>
                <a:gd name="connsiteY1" fmla="*/ 61234 h 3952989"/>
                <a:gd name="connsiteX2" fmla="*/ 94807 w 1778775"/>
                <a:gd name="connsiteY2" fmla="*/ 175534 h 3952989"/>
                <a:gd name="connsiteX3" fmla="*/ 121160 w 1778775"/>
                <a:gd name="connsiteY3" fmla="*/ 449473 h 3952989"/>
                <a:gd name="connsiteX4" fmla="*/ 599315 w 1778775"/>
                <a:gd name="connsiteY4" fmla="*/ 1585234 h 3952989"/>
                <a:gd name="connsiteX5" fmla="*/ 599315 w 1778775"/>
                <a:gd name="connsiteY5" fmla="*/ 2810784 h 3952989"/>
                <a:gd name="connsiteX6" fmla="*/ 184469 w 1778775"/>
                <a:gd name="connsiteY6" fmla="*/ 3404001 h 3952989"/>
                <a:gd name="connsiteX7" fmla="*/ 177547 w 1778775"/>
                <a:gd name="connsiteY7" fmla="*/ 3411939 h 3952989"/>
                <a:gd name="connsiteX8" fmla="*/ 1589 w 1778775"/>
                <a:gd name="connsiteY8" fmla="*/ 3737313 h 3952989"/>
                <a:gd name="connsiteX9" fmla="*/ 23116 w 1778775"/>
                <a:gd name="connsiteY9" fmla="*/ 3877013 h 3952989"/>
                <a:gd name="connsiteX10" fmla="*/ 126303 w 1778775"/>
                <a:gd name="connsiteY10" fmla="*/ 3952641 h 3952989"/>
                <a:gd name="connsiteX11" fmla="*/ 689040 w 1778775"/>
                <a:gd name="connsiteY11" fmla="*/ 3767285 h 3952989"/>
                <a:gd name="connsiteX12" fmla="*/ 1555752 w 1778775"/>
                <a:gd name="connsiteY12" fmla="*/ 2990235 h 3952989"/>
                <a:gd name="connsiteX13" fmla="*/ 1765302 w 1778775"/>
                <a:gd name="connsiteY13" fmla="*/ 2003953 h 3952989"/>
                <a:gd name="connsiteX14" fmla="*/ 1317055 w 1778775"/>
                <a:gd name="connsiteY14" fmla="*/ 868192 h 3952989"/>
                <a:gd name="connsiteX15" fmla="*/ 719012 w 1778775"/>
                <a:gd name="connsiteY15" fmla="*/ 240622 h 3952989"/>
                <a:gd name="connsiteX16" fmla="*/ 394209 w 1778775"/>
                <a:gd name="connsiteY16" fmla="*/ 23833 h 3952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78775" h="3952989">
                  <a:moveTo>
                    <a:pt x="394210" y="23833"/>
                  </a:moveTo>
                  <a:cubicBezTo>
                    <a:pt x="301817" y="-14267"/>
                    <a:pt x="180849" y="-10077"/>
                    <a:pt x="121160" y="61234"/>
                  </a:cubicBezTo>
                  <a:cubicBezTo>
                    <a:pt x="100332" y="86190"/>
                    <a:pt x="102745" y="141816"/>
                    <a:pt x="94807" y="175534"/>
                  </a:cubicBezTo>
                  <a:cubicBezTo>
                    <a:pt x="74801" y="267360"/>
                    <a:pt x="84015" y="363145"/>
                    <a:pt x="121160" y="449473"/>
                  </a:cubicBezTo>
                  <a:cubicBezTo>
                    <a:pt x="240730" y="748368"/>
                    <a:pt x="539561" y="1226523"/>
                    <a:pt x="599315" y="1585234"/>
                  </a:cubicBezTo>
                  <a:cubicBezTo>
                    <a:pt x="659068" y="1943946"/>
                    <a:pt x="778639" y="2511699"/>
                    <a:pt x="599315" y="2810784"/>
                  </a:cubicBezTo>
                  <a:cubicBezTo>
                    <a:pt x="472508" y="3016305"/>
                    <a:pt x="333998" y="3214370"/>
                    <a:pt x="184469" y="3404001"/>
                  </a:cubicBezTo>
                  <a:cubicBezTo>
                    <a:pt x="182314" y="3406776"/>
                    <a:pt x="180004" y="3409426"/>
                    <a:pt x="177547" y="3411939"/>
                  </a:cubicBezTo>
                  <a:cubicBezTo>
                    <a:pt x="152910" y="3437339"/>
                    <a:pt x="1589" y="3599962"/>
                    <a:pt x="1589" y="3737313"/>
                  </a:cubicBezTo>
                  <a:cubicBezTo>
                    <a:pt x="-3562" y="3784960"/>
                    <a:pt x="3860" y="3833126"/>
                    <a:pt x="23116" y="3877013"/>
                  </a:cubicBezTo>
                  <a:cubicBezTo>
                    <a:pt x="54294" y="3923558"/>
                    <a:pt x="89346" y="3952260"/>
                    <a:pt x="126303" y="3952641"/>
                  </a:cubicBezTo>
                  <a:cubicBezTo>
                    <a:pt x="329761" y="3958391"/>
                    <a:pt x="528826" y="3892822"/>
                    <a:pt x="689040" y="3767285"/>
                  </a:cubicBezTo>
                  <a:cubicBezTo>
                    <a:pt x="987871" y="3528143"/>
                    <a:pt x="1436181" y="3199404"/>
                    <a:pt x="1555752" y="2990235"/>
                  </a:cubicBezTo>
                  <a:cubicBezTo>
                    <a:pt x="1675322" y="2781066"/>
                    <a:pt x="1824738" y="2332693"/>
                    <a:pt x="1765302" y="2003953"/>
                  </a:cubicBezTo>
                  <a:cubicBezTo>
                    <a:pt x="1705866" y="1675214"/>
                    <a:pt x="1555752" y="1226904"/>
                    <a:pt x="1317055" y="868192"/>
                  </a:cubicBezTo>
                  <a:cubicBezTo>
                    <a:pt x="1078359" y="509481"/>
                    <a:pt x="936690" y="458173"/>
                    <a:pt x="719012" y="240622"/>
                  </a:cubicBezTo>
                  <a:cubicBezTo>
                    <a:pt x="626177" y="147553"/>
                    <a:pt x="515771" y="73863"/>
                    <a:pt x="394209" y="23833"/>
                  </a:cubicBezTo>
                  <a:close/>
                </a:path>
              </a:pathLst>
            </a:custGeom>
            <a:solidFill>
              <a:srgbClr val="A8DB97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B3C381EA-8536-4FC5-9E80-3BE053AF4A1D}"/>
                </a:ext>
              </a:extLst>
            </p:cNvPr>
            <p:cNvSpPr/>
            <p:nvPr/>
          </p:nvSpPr>
          <p:spPr>
            <a:xfrm>
              <a:off x="6144895" y="1602739"/>
              <a:ext cx="1172695" cy="3904106"/>
            </a:xfrm>
            <a:custGeom>
              <a:avLst/>
              <a:gdLst>
                <a:gd name="connsiteX0" fmla="*/ 215836 w 1172695"/>
                <a:gd name="connsiteY0" fmla="*/ 209677 h 3904106"/>
                <a:gd name="connsiteX1" fmla="*/ 1023938 w 1172695"/>
                <a:gd name="connsiteY1" fmla="*/ 1466977 h 3904106"/>
                <a:gd name="connsiteX2" fmla="*/ 874268 w 1172695"/>
                <a:gd name="connsiteY2" fmla="*/ 2993581 h 3904106"/>
                <a:gd name="connsiteX3" fmla="*/ 0 w 1172695"/>
                <a:gd name="connsiteY3" fmla="*/ 3886263 h 3904106"/>
                <a:gd name="connsiteX4" fmla="*/ 17843 w 1172695"/>
                <a:gd name="connsiteY4" fmla="*/ 3904107 h 3904106"/>
                <a:gd name="connsiteX5" fmla="*/ 894144 w 1172695"/>
                <a:gd name="connsiteY5" fmla="*/ 3076321 h 3904106"/>
                <a:gd name="connsiteX6" fmla="*/ 1160780 w 1172695"/>
                <a:gd name="connsiteY6" fmla="*/ 2329815 h 3904106"/>
                <a:gd name="connsiteX7" fmla="*/ 784733 w 1172695"/>
                <a:gd name="connsiteY7" fmla="*/ 808292 h 3904106"/>
                <a:gd name="connsiteX8" fmla="*/ 277304 w 1172695"/>
                <a:gd name="connsiteY8" fmla="*/ 150622 h 3904106"/>
                <a:gd name="connsiteX9" fmla="*/ 95821 w 1172695"/>
                <a:gd name="connsiteY9" fmla="*/ 0 h 3904106"/>
                <a:gd name="connsiteX10" fmla="*/ 65913 w 1172695"/>
                <a:gd name="connsiteY10" fmla="*/ 29908 h 3904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72695" h="3904106">
                  <a:moveTo>
                    <a:pt x="215836" y="209677"/>
                  </a:moveTo>
                  <a:cubicBezTo>
                    <a:pt x="577786" y="538671"/>
                    <a:pt x="885380" y="997649"/>
                    <a:pt x="1023938" y="1466977"/>
                  </a:cubicBezTo>
                  <a:cubicBezTo>
                    <a:pt x="1171448" y="1966595"/>
                    <a:pt x="1142619" y="2533777"/>
                    <a:pt x="874268" y="2993581"/>
                  </a:cubicBezTo>
                  <a:cubicBezTo>
                    <a:pt x="727139" y="3245549"/>
                    <a:pt x="201930" y="3677730"/>
                    <a:pt x="0" y="3886263"/>
                  </a:cubicBezTo>
                  <a:lnTo>
                    <a:pt x="17843" y="3904107"/>
                  </a:lnTo>
                  <a:cubicBezTo>
                    <a:pt x="227393" y="3784600"/>
                    <a:pt x="748094" y="3302381"/>
                    <a:pt x="894144" y="3076321"/>
                  </a:cubicBezTo>
                  <a:cubicBezTo>
                    <a:pt x="1039679" y="2851515"/>
                    <a:pt x="1130960" y="2595953"/>
                    <a:pt x="1160780" y="2329815"/>
                  </a:cubicBezTo>
                  <a:cubicBezTo>
                    <a:pt x="1221169" y="1807528"/>
                    <a:pt x="1045337" y="1259523"/>
                    <a:pt x="784733" y="808292"/>
                  </a:cubicBezTo>
                  <a:cubicBezTo>
                    <a:pt x="641858" y="561340"/>
                    <a:pt x="456565" y="372110"/>
                    <a:pt x="277304" y="150622"/>
                  </a:cubicBezTo>
                  <a:cubicBezTo>
                    <a:pt x="224165" y="92160"/>
                    <a:pt x="163074" y="41457"/>
                    <a:pt x="95821" y="0"/>
                  </a:cubicBezTo>
                  <a:lnTo>
                    <a:pt x="65913" y="29908"/>
                  </a:ln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54EFFC5F-C719-4DC9-B4BF-E49C0657AA09}"/>
                </a:ext>
              </a:extLst>
            </p:cNvPr>
            <p:cNvSpPr/>
            <p:nvPr/>
          </p:nvSpPr>
          <p:spPr>
            <a:xfrm>
              <a:off x="6001448" y="1333500"/>
              <a:ext cx="269176" cy="299339"/>
            </a:xfrm>
            <a:custGeom>
              <a:avLst/>
              <a:gdLst>
                <a:gd name="connsiteX0" fmla="*/ 209550 w 269176"/>
                <a:gd name="connsiteY0" fmla="*/ 299339 h 299339"/>
                <a:gd name="connsiteX1" fmla="*/ 0 w 269176"/>
                <a:gd name="connsiteY1" fmla="*/ 209550 h 299339"/>
                <a:gd name="connsiteX2" fmla="*/ 59881 w 269176"/>
                <a:gd name="connsiteY2" fmla="*/ 59880 h 299339"/>
                <a:gd name="connsiteX3" fmla="*/ 269177 w 269176"/>
                <a:gd name="connsiteY3" fmla="*/ 0 h 299339"/>
                <a:gd name="connsiteX4" fmla="*/ 239205 w 269176"/>
                <a:gd name="connsiteY4" fmla="*/ 269367 h 29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76" h="299339">
                  <a:moveTo>
                    <a:pt x="209550" y="299339"/>
                  </a:moveTo>
                  <a:lnTo>
                    <a:pt x="0" y="209550"/>
                  </a:lnTo>
                  <a:lnTo>
                    <a:pt x="59881" y="59880"/>
                  </a:lnTo>
                  <a:lnTo>
                    <a:pt x="269177" y="0"/>
                  </a:lnTo>
                  <a:lnTo>
                    <a:pt x="239205" y="269367"/>
                  </a:ln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BE8730C2-7C34-4AF3-B4DA-D8619DF33BAE}"/>
              </a:ext>
            </a:extLst>
          </p:cNvPr>
          <p:cNvGrpSpPr/>
          <p:nvPr/>
        </p:nvGrpSpPr>
        <p:grpSpPr>
          <a:xfrm>
            <a:off x="11022852" y="5380975"/>
            <a:ext cx="610632" cy="723670"/>
            <a:chOff x="4542501" y="1588135"/>
            <a:chExt cx="3106920" cy="3682066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4473751F-4F95-4DC5-99CC-E66BE7809786}"/>
                </a:ext>
              </a:extLst>
            </p:cNvPr>
            <p:cNvSpPr/>
            <p:nvPr/>
          </p:nvSpPr>
          <p:spPr>
            <a:xfrm>
              <a:off x="4542501" y="2434892"/>
              <a:ext cx="3106920" cy="2835309"/>
            </a:xfrm>
            <a:custGeom>
              <a:avLst/>
              <a:gdLst>
                <a:gd name="connsiteX0" fmla="*/ 98 w 3106920"/>
                <a:gd name="connsiteY0" fmla="*/ 1232867 h 2835309"/>
                <a:gd name="connsiteX1" fmla="*/ 1100426 w 3106920"/>
                <a:gd name="connsiteY1" fmla="*/ 36083 h 2835309"/>
                <a:gd name="connsiteX2" fmla="*/ 1699040 w 3106920"/>
                <a:gd name="connsiteY2" fmla="*/ 65992 h 2835309"/>
                <a:gd name="connsiteX3" fmla="*/ 3098644 w 3106920"/>
                <a:gd name="connsiteY3" fmla="*/ 1532842 h 2835309"/>
                <a:gd name="connsiteX4" fmla="*/ 2507269 w 3106920"/>
                <a:gd name="connsiteY4" fmla="*/ 2580147 h 2835309"/>
                <a:gd name="connsiteX5" fmla="*/ 1399701 w 3106920"/>
                <a:gd name="connsiteY5" fmla="*/ 2819860 h 2835309"/>
                <a:gd name="connsiteX6" fmla="*/ 1100363 w 3106920"/>
                <a:gd name="connsiteY6" fmla="*/ 2789951 h 2835309"/>
                <a:gd name="connsiteX7" fmla="*/ 98 w 3106920"/>
                <a:gd name="connsiteY7" fmla="*/ 1232867 h 2835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6920" h="2835309">
                  <a:moveTo>
                    <a:pt x="98" y="1232867"/>
                  </a:moveTo>
                  <a:cubicBezTo>
                    <a:pt x="6003" y="651779"/>
                    <a:pt x="197837" y="306276"/>
                    <a:pt x="1100426" y="36083"/>
                  </a:cubicBezTo>
                  <a:cubicBezTo>
                    <a:pt x="1297744" y="-20739"/>
                    <a:pt x="1508369" y="-10216"/>
                    <a:pt x="1699040" y="65992"/>
                  </a:cubicBezTo>
                  <a:cubicBezTo>
                    <a:pt x="2588040" y="466931"/>
                    <a:pt x="3184940" y="870283"/>
                    <a:pt x="3098644" y="1532842"/>
                  </a:cubicBezTo>
                  <a:cubicBezTo>
                    <a:pt x="3050511" y="1901777"/>
                    <a:pt x="2791177" y="2354913"/>
                    <a:pt x="2507269" y="2580147"/>
                  </a:cubicBezTo>
                  <a:cubicBezTo>
                    <a:pt x="2198024" y="2825575"/>
                    <a:pt x="1845726" y="2863040"/>
                    <a:pt x="1399701" y="2819860"/>
                  </a:cubicBezTo>
                  <a:cubicBezTo>
                    <a:pt x="1305848" y="2810779"/>
                    <a:pt x="1188310" y="2813065"/>
                    <a:pt x="1100363" y="2789951"/>
                  </a:cubicBezTo>
                  <a:cubicBezTo>
                    <a:pt x="387384" y="2602245"/>
                    <a:pt x="-7141" y="1951624"/>
                    <a:pt x="98" y="1232867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A29B2EEB-FC63-4C71-A0AC-56EB36C98DE9}"/>
                </a:ext>
              </a:extLst>
            </p:cNvPr>
            <p:cNvSpPr/>
            <p:nvPr/>
          </p:nvSpPr>
          <p:spPr>
            <a:xfrm>
              <a:off x="5089144" y="1588135"/>
              <a:ext cx="2274951" cy="2050287"/>
            </a:xfrm>
            <a:custGeom>
              <a:avLst/>
              <a:gdLst>
                <a:gd name="connsiteX0" fmla="*/ 1825942 w 2274951"/>
                <a:gd name="connsiteY0" fmla="*/ 957517 h 2050287"/>
                <a:gd name="connsiteX1" fmla="*/ 2274951 w 2274951"/>
                <a:gd name="connsiteY1" fmla="*/ 448627 h 2050287"/>
                <a:gd name="connsiteX2" fmla="*/ 1511681 w 2274951"/>
                <a:gd name="connsiteY2" fmla="*/ 673100 h 2050287"/>
                <a:gd name="connsiteX3" fmla="*/ 1616329 w 2274951"/>
                <a:gd name="connsiteY3" fmla="*/ 0 h 2050287"/>
                <a:gd name="connsiteX4" fmla="*/ 1237806 w 2274951"/>
                <a:gd name="connsiteY4" fmla="*/ 392494 h 2050287"/>
                <a:gd name="connsiteX5" fmla="*/ 1197229 w 2274951"/>
                <a:gd name="connsiteY5" fmla="*/ 598551 h 2050287"/>
                <a:gd name="connsiteX6" fmla="*/ 209486 w 2274951"/>
                <a:gd name="connsiteY6" fmla="*/ 568579 h 2050287"/>
                <a:gd name="connsiteX7" fmla="*/ 808101 w 2274951"/>
                <a:gd name="connsiteY7" fmla="*/ 778129 h 2050287"/>
                <a:gd name="connsiteX8" fmla="*/ 0 w 2274951"/>
                <a:gd name="connsiteY8" fmla="*/ 1197229 h 2050287"/>
                <a:gd name="connsiteX9" fmla="*/ 1002729 w 2274951"/>
                <a:gd name="connsiteY9" fmla="*/ 1062545 h 2050287"/>
                <a:gd name="connsiteX10" fmla="*/ 925322 w 2274951"/>
                <a:gd name="connsiteY10" fmla="*/ 1829181 h 2050287"/>
                <a:gd name="connsiteX11" fmla="*/ 942911 w 2274951"/>
                <a:gd name="connsiteY11" fmla="*/ 2050288 h 2050287"/>
                <a:gd name="connsiteX12" fmla="*/ 1511681 w 2274951"/>
                <a:gd name="connsiteY12" fmla="*/ 1181926 h 2050287"/>
                <a:gd name="connsiteX13" fmla="*/ 2260028 w 2274951"/>
                <a:gd name="connsiteY13" fmla="*/ 1840420 h 2050287"/>
                <a:gd name="connsiteX14" fmla="*/ 1825942 w 2274951"/>
                <a:gd name="connsiteY14" fmla="*/ 957517 h 205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74951" h="2050287">
                  <a:moveTo>
                    <a:pt x="1825942" y="957517"/>
                  </a:moveTo>
                  <a:cubicBezTo>
                    <a:pt x="1825942" y="957517"/>
                    <a:pt x="1945640" y="957517"/>
                    <a:pt x="2274951" y="448627"/>
                  </a:cubicBezTo>
                  <a:cubicBezTo>
                    <a:pt x="2095309" y="598297"/>
                    <a:pt x="1511681" y="673100"/>
                    <a:pt x="1511681" y="673100"/>
                  </a:cubicBezTo>
                  <a:cubicBezTo>
                    <a:pt x="1526666" y="446088"/>
                    <a:pt x="1561685" y="220846"/>
                    <a:pt x="1616329" y="0"/>
                  </a:cubicBezTo>
                  <a:cubicBezTo>
                    <a:pt x="1479614" y="0"/>
                    <a:pt x="1316927" y="119698"/>
                    <a:pt x="1237806" y="392494"/>
                  </a:cubicBezTo>
                  <a:lnTo>
                    <a:pt x="1197229" y="598551"/>
                  </a:lnTo>
                  <a:cubicBezTo>
                    <a:pt x="1197229" y="598551"/>
                    <a:pt x="359029" y="359092"/>
                    <a:pt x="209486" y="568579"/>
                  </a:cubicBezTo>
                  <a:cubicBezTo>
                    <a:pt x="508826" y="598551"/>
                    <a:pt x="808101" y="778129"/>
                    <a:pt x="808101" y="778129"/>
                  </a:cubicBezTo>
                  <a:cubicBezTo>
                    <a:pt x="151511" y="930847"/>
                    <a:pt x="75692" y="1146429"/>
                    <a:pt x="0" y="1197229"/>
                  </a:cubicBezTo>
                  <a:cubicBezTo>
                    <a:pt x="389128" y="1017588"/>
                    <a:pt x="239458" y="1017588"/>
                    <a:pt x="1002729" y="1062545"/>
                  </a:cubicBezTo>
                  <a:cubicBezTo>
                    <a:pt x="1100011" y="1305751"/>
                    <a:pt x="1032701" y="1601279"/>
                    <a:pt x="925322" y="1829181"/>
                  </a:cubicBezTo>
                  <a:cubicBezTo>
                    <a:pt x="921439" y="1903336"/>
                    <a:pt x="927354" y="1977679"/>
                    <a:pt x="942911" y="2050288"/>
                  </a:cubicBezTo>
                  <a:cubicBezTo>
                    <a:pt x="1227201" y="1855406"/>
                    <a:pt x="1511681" y="1181926"/>
                    <a:pt x="1511681" y="1181926"/>
                  </a:cubicBezTo>
                  <a:cubicBezTo>
                    <a:pt x="1511681" y="1181926"/>
                    <a:pt x="1781048" y="1271714"/>
                    <a:pt x="2260028" y="1840420"/>
                  </a:cubicBezTo>
                  <a:cubicBezTo>
                    <a:pt x="2349881" y="1511300"/>
                    <a:pt x="1825942" y="957517"/>
                    <a:pt x="1825942" y="957517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0EA05E9A-A130-4447-9E6E-C46F9666076C}"/>
              </a:ext>
            </a:extLst>
          </p:cNvPr>
          <p:cNvGrpSpPr/>
          <p:nvPr/>
        </p:nvGrpSpPr>
        <p:grpSpPr>
          <a:xfrm rot="2086802">
            <a:off x="11602335" y="1487926"/>
            <a:ext cx="356611" cy="665027"/>
            <a:chOff x="4862477" y="1128585"/>
            <a:chExt cx="2467057" cy="4600697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597A2704-D187-4D48-A674-FEB3BD806D52}"/>
                </a:ext>
              </a:extLst>
            </p:cNvPr>
            <p:cNvSpPr/>
            <p:nvPr/>
          </p:nvSpPr>
          <p:spPr>
            <a:xfrm>
              <a:off x="4862477" y="1536056"/>
              <a:ext cx="2467057" cy="4193226"/>
            </a:xfrm>
            <a:custGeom>
              <a:avLst/>
              <a:gdLst>
                <a:gd name="connsiteX0" fmla="*/ 485429 w 2467057"/>
                <a:gd name="connsiteY0" fmla="*/ 236228 h 4193226"/>
                <a:gd name="connsiteX1" fmla="*/ 21435 w 2467057"/>
                <a:gd name="connsiteY1" fmla="*/ 3334394 h 4193226"/>
                <a:gd name="connsiteX2" fmla="*/ 1428277 w 2467057"/>
                <a:gd name="connsiteY2" fmla="*/ 4142495 h 4193226"/>
                <a:gd name="connsiteX3" fmla="*/ 2460978 w 2467057"/>
                <a:gd name="connsiteY3" fmla="*/ 2900180 h 4193226"/>
                <a:gd name="connsiteX4" fmla="*/ 1143924 w 2467057"/>
                <a:gd name="connsiteY4" fmla="*/ 236101 h 4193226"/>
                <a:gd name="connsiteX5" fmla="*/ 485429 w 2467057"/>
                <a:gd name="connsiteY5" fmla="*/ 236228 h 4193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7057" h="4193226">
                  <a:moveTo>
                    <a:pt x="485429" y="236228"/>
                  </a:moveTo>
                  <a:cubicBezTo>
                    <a:pt x="215999" y="2900244"/>
                    <a:pt x="-83340" y="2660785"/>
                    <a:pt x="21435" y="3334394"/>
                  </a:cubicBezTo>
                  <a:cubicBezTo>
                    <a:pt x="83792" y="3735205"/>
                    <a:pt x="694852" y="4378778"/>
                    <a:pt x="1428277" y="4142495"/>
                  </a:cubicBezTo>
                  <a:cubicBezTo>
                    <a:pt x="2311308" y="3858015"/>
                    <a:pt x="2394493" y="3314201"/>
                    <a:pt x="2460978" y="2900180"/>
                  </a:cubicBezTo>
                  <a:cubicBezTo>
                    <a:pt x="2547909" y="2358272"/>
                    <a:pt x="1682722" y="924568"/>
                    <a:pt x="1143924" y="236101"/>
                  </a:cubicBezTo>
                  <a:cubicBezTo>
                    <a:pt x="870684" y="-112768"/>
                    <a:pt x="513496" y="-42727"/>
                    <a:pt x="485429" y="236228"/>
                  </a:cubicBezTo>
                  <a:close/>
                </a:path>
              </a:pathLst>
            </a:custGeom>
            <a:solidFill>
              <a:srgbClr val="A8DB97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5CC08227-11FB-448E-8F70-BF662E7FC0E6}"/>
                </a:ext>
              </a:extLst>
            </p:cNvPr>
            <p:cNvSpPr/>
            <p:nvPr/>
          </p:nvSpPr>
          <p:spPr>
            <a:xfrm>
              <a:off x="5392674" y="3403600"/>
              <a:ext cx="89788" cy="149732"/>
            </a:xfrm>
            <a:custGeom>
              <a:avLst/>
              <a:gdLst>
                <a:gd name="connsiteX0" fmla="*/ 89789 w 89788"/>
                <a:gd name="connsiteY0" fmla="*/ 74866 h 149732"/>
                <a:gd name="connsiteX1" fmla="*/ 44894 w 89788"/>
                <a:gd name="connsiteY1" fmla="*/ 149733 h 149732"/>
                <a:gd name="connsiteX2" fmla="*/ 0 w 89788"/>
                <a:gd name="connsiteY2" fmla="*/ 74866 h 149732"/>
                <a:gd name="connsiteX3" fmla="*/ 44894 w 89788"/>
                <a:gd name="connsiteY3" fmla="*/ 0 h 149732"/>
                <a:gd name="connsiteX4" fmla="*/ 89789 w 89788"/>
                <a:gd name="connsiteY4" fmla="*/ 7486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6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6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6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4366CB58-192F-42F8-A1EB-6FFEEBA22538}"/>
                </a:ext>
              </a:extLst>
            </p:cNvPr>
            <p:cNvSpPr/>
            <p:nvPr/>
          </p:nvSpPr>
          <p:spPr>
            <a:xfrm>
              <a:off x="5243004" y="4032186"/>
              <a:ext cx="89788" cy="149732"/>
            </a:xfrm>
            <a:custGeom>
              <a:avLst/>
              <a:gdLst>
                <a:gd name="connsiteX0" fmla="*/ 89789 w 89788"/>
                <a:gd name="connsiteY0" fmla="*/ 74867 h 149732"/>
                <a:gd name="connsiteX1" fmla="*/ 44894 w 89788"/>
                <a:gd name="connsiteY1" fmla="*/ 149733 h 149732"/>
                <a:gd name="connsiteX2" fmla="*/ 0 w 89788"/>
                <a:gd name="connsiteY2" fmla="*/ 74867 h 149732"/>
                <a:gd name="connsiteX3" fmla="*/ 44894 w 89788"/>
                <a:gd name="connsiteY3" fmla="*/ 0 h 149732"/>
                <a:gd name="connsiteX4" fmla="*/ 89789 w 89788"/>
                <a:gd name="connsiteY4" fmla="*/ 74867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7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7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7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14C3CD6D-0F42-4880-8761-D1408679710F}"/>
                </a:ext>
              </a:extLst>
            </p:cNvPr>
            <p:cNvSpPr/>
            <p:nvPr/>
          </p:nvSpPr>
          <p:spPr>
            <a:xfrm>
              <a:off x="5512435" y="4780534"/>
              <a:ext cx="89788" cy="149732"/>
            </a:xfrm>
            <a:custGeom>
              <a:avLst/>
              <a:gdLst>
                <a:gd name="connsiteX0" fmla="*/ 89789 w 89788"/>
                <a:gd name="connsiteY0" fmla="*/ 74867 h 149732"/>
                <a:gd name="connsiteX1" fmla="*/ 44894 w 89788"/>
                <a:gd name="connsiteY1" fmla="*/ 149733 h 149732"/>
                <a:gd name="connsiteX2" fmla="*/ 0 w 89788"/>
                <a:gd name="connsiteY2" fmla="*/ 74867 h 149732"/>
                <a:gd name="connsiteX3" fmla="*/ 44894 w 89788"/>
                <a:gd name="connsiteY3" fmla="*/ 0 h 149732"/>
                <a:gd name="connsiteX4" fmla="*/ 89789 w 89788"/>
                <a:gd name="connsiteY4" fmla="*/ 74867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7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7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7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5A2BF534-87E1-4724-B70C-F178943F46B9}"/>
                </a:ext>
              </a:extLst>
            </p:cNvPr>
            <p:cNvSpPr/>
            <p:nvPr/>
          </p:nvSpPr>
          <p:spPr>
            <a:xfrm>
              <a:off x="5183124" y="4630801"/>
              <a:ext cx="89788" cy="149732"/>
            </a:xfrm>
            <a:custGeom>
              <a:avLst/>
              <a:gdLst>
                <a:gd name="connsiteX0" fmla="*/ 89789 w 89788"/>
                <a:gd name="connsiteY0" fmla="*/ 74866 h 149732"/>
                <a:gd name="connsiteX1" fmla="*/ 44894 w 89788"/>
                <a:gd name="connsiteY1" fmla="*/ 149733 h 149732"/>
                <a:gd name="connsiteX2" fmla="*/ 0 w 89788"/>
                <a:gd name="connsiteY2" fmla="*/ 74866 h 149732"/>
                <a:gd name="connsiteX3" fmla="*/ 44894 w 89788"/>
                <a:gd name="connsiteY3" fmla="*/ 0 h 149732"/>
                <a:gd name="connsiteX4" fmla="*/ 89789 w 89788"/>
                <a:gd name="connsiteY4" fmla="*/ 7486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6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6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6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3DE7F4A3-D2C6-43E2-AD74-5C0EF43A4C9A}"/>
                </a:ext>
              </a:extLst>
            </p:cNvPr>
            <p:cNvSpPr/>
            <p:nvPr/>
          </p:nvSpPr>
          <p:spPr>
            <a:xfrm>
              <a:off x="5871591" y="4630801"/>
              <a:ext cx="89788" cy="149732"/>
            </a:xfrm>
            <a:custGeom>
              <a:avLst/>
              <a:gdLst>
                <a:gd name="connsiteX0" fmla="*/ 89789 w 89788"/>
                <a:gd name="connsiteY0" fmla="*/ 74866 h 149732"/>
                <a:gd name="connsiteX1" fmla="*/ 44894 w 89788"/>
                <a:gd name="connsiteY1" fmla="*/ 149733 h 149732"/>
                <a:gd name="connsiteX2" fmla="*/ 0 w 89788"/>
                <a:gd name="connsiteY2" fmla="*/ 74866 h 149732"/>
                <a:gd name="connsiteX3" fmla="*/ 44894 w 89788"/>
                <a:gd name="connsiteY3" fmla="*/ 0 h 149732"/>
                <a:gd name="connsiteX4" fmla="*/ 89789 w 89788"/>
                <a:gd name="connsiteY4" fmla="*/ 7486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6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6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6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993480AF-2673-4F4C-A774-5246B7A624AD}"/>
                </a:ext>
              </a:extLst>
            </p:cNvPr>
            <p:cNvSpPr/>
            <p:nvPr/>
          </p:nvSpPr>
          <p:spPr>
            <a:xfrm>
              <a:off x="5721985" y="5169662"/>
              <a:ext cx="89788" cy="149732"/>
            </a:xfrm>
            <a:custGeom>
              <a:avLst/>
              <a:gdLst>
                <a:gd name="connsiteX0" fmla="*/ 89789 w 89788"/>
                <a:gd name="connsiteY0" fmla="*/ 74866 h 149732"/>
                <a:gd name="connsiteX1" fmla="*/ 44894 w 89788"/>
                <a:gd name="connsiteY1" fmla="*/ 149733 h 149732"/>
                <a:gd name="connsiteX2" fmla="*/ 0 w 89788"/>
                <a:gd name="connsiteY2" fmla="*/ 74866 h 149732"/>
                <a:gd name="connsiteX3" fmla="*/ 44894 w 89788"/>
                <a:gd name="connsiteY3" fmla="*/ 0 h 149732"/>
                <a:gd name="connsiteX4" fmla="*/ 89789 w 89788"/>
                <a:gd name="connsiteY4" fmla="*/ 7486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6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6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6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4D6D1C84-0F27-46A5-8616-2CCEB9749E95}"/>
                </a:ext>
              </a:extLst>
            </p:cNvPr>
            <p:cNvSpPr/>
            <p:nvPr/>
          </p:nvSpPr>
          <p:spPr>
            <a:xfrm>
              <a:off x="5662104" y="4211764"/>
              <a:ext cx="89788" cy="149732"/>
            </a:xfrm>
            <a:custGeom>
              <a:avLst/>
              <a:gdLst>
                <a:gd name="connsiteX0" fmla="*/ 89789 w 89788"/>
                <a:gd name="connsiteY0" fmla="*/ 74866 h 149732"/>
                <a:gd name="connsiteX1" fmla="*/ 44894 w 89788"/>
                <a:gd name="connsiteY1" fmla="*/ 149733 h 149732"/>
                <a:gd name="connsiteX2" fmla="*/ 0 w 89788"/>
                <a:gd name="connsiteY2" fmla="*/ 74866 h 149732"/>
                <a:gd name="connsiteX3" fmla="*/ 44894 w 89788"/>
                <a:gd name="connsiteY3" fmla="*/ 0 h 149732"/>
                <a:gd name="connsiteX4" fmla="*/ 89789 w 89788"/>
                <a:gd name="connsiteY4" fmla="*/ 7486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6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6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6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BC80460D-0A9F-4195-8CA9-0E5F1A00BE3A}"/>
                </a:ext>
              </a:extLst>
            </p:cNvPr>
            <p:cNvSpPr/>
            <p:nvPr/>
          </p:nvSpPr>
          <p:spPr>
            <a:xfrm>
              <a:off x="5003545" y="1128585"/>
              <a:ext cx="1246632" cy="1146686"/>
            </a:xfrm>
            <a:custGeom>
              <a:avLst/>
              <a:gdLst>
                <a:gd name="connsiteX0" fmla="*/ 209550 w 1246632"/>
                <a:gd name="connsiteY0" fmla="*/ 89916 h 1146686"/>
                <a:gd name="connsiteX1" fmla="*/ 329248 w 1246632"/>
                <a:gd name="connsiteY1" fmla="*/ 269494 h 1146686"/>
                <a:gd name="connsiteX2" fmla="*/ 329248 w 1246632"/>
                <a:gd name="connsiteY2" fmla="*/ 419164 h 1146686"/>
                <a:gd name="connsiteX3" fmla="*/ 179578 w 1246632"/>
                <a:gd name="connsiteY3" fmla="*/ 778383 h 1146686"/>
                <a:gd name="connsiteX4" fmla="*/ 0 w 1246632"/>
                <a:gd name="connsiteY4" fmla="*/ 927989 h 1146686"/>
                <a:gd name="connsiteX5" fmla="*/ 179578 w 1246632"/>
                <a:gd name="connsiteY5" fmla="*/ 1017841 h 1146686"/>
                <a:gd name="connsiteX6" fmla="*/ 329248 w 1246632"/>
                <a:gd name="connsiteY6" fmla="*/ 957961 h 1146686"/>
                <a:gd name="connsiteX7" fmla="*/ 498031 w 1246632"/>
                <a:gd name="connsiteY7" fmla="*/ 1134682 h 1146686"/>
                <a:gd name="connsiteX8" fmla="*/ 559172 w 1246632"/>
                <a:gd name="connsiteY8" fmla="*/ 1133345 h 1146686"/>
                <a:gd name="connsiteX9" fmla="*/ 571119 w 1246632"/>
                <a:gd name="connsiteY9" fmla="*/ 1105662 h 1146686"/>
                <a:gd name="connsiteX10" fmla="*/ 537527 w 1246632"/>
                <a:gd name="connsiteY10" fmla="*/ 659321 h 1146686"/>
                <a:gd name="connsiteX11" fmla="*/ 666941 w 1246632"/>
                <a:gd name="connsiteY11" fmla="*/ 823595 h 1146686"/>
                <a:gd name="connsiteX12" fmla="*/ 683591 w 1246632"/>
                <a:gd name="connsiteY12" fmla="*/ 831657 h 1146686"/>
                <a:gd name="connsiteX13" fmla="*/ 692023 w 1246632"/>
                <a:gd name="connsiteY13" fmla="*/ 822325 h 1146686"/>
                <a:gd name="connsiteX14" fmla="*/ 709867 w 1246632"/>
                <a:gd name="connsiteY14" fmla="*/ 557784 h 1146686"/>
                <a:gd name="connsiteX15" fmla="*/ 932117 w 1246632"/>
                <a:gd name="connsiteY15" fmla="*/ 789813 h 1146686"/>
                <a:gd name="connsiteX16" fmla="*/ 967929 w 1246632"/>
                <a:gd name="connsiteY16" fmla="*/ 798742 h 1146686"/>
                <a:gd name="connsiteX17" fmla="*/ 967994 w 1246632"/>
                <a:gd name="connsiteY17" fmla="*/ 798703 h 1146686"/>
                <a:gd name="connsiteX18" fmla="*/ 976313 w 1246632"/>
                <a:gd name="connsiteY18" fmla="*/ 790702 h 1146686"/>
                <a:gd name="connsiteX19" fmla="*/ 1246632 w 1246632"/>
                <a:gd name="connsiteY19" fmla="*/ 577913 h 1146686"/>
                <a:gd name="connsiteX20" fmla="*/ 898144 w 1246632"/>
                <a:gd name="connsiteY20" fmla="*/ 389382 h 1146686"/>
                <a:gd name="connsiteX21" fmla="*/ 614109 w 1246632"/>
                <a:gd name="connsiteY21" fmla="*/ 253238 h 1146686"/>
                <a:gd name="connsiteX22" fmla="*/ 607759 w 1246632"/>
                <a:gd name="connsiteY22" fmla="*/ 236157 h 1146686"/>
                <a:gd name="connsiteX23" fmla="*/ 616331 w 1246632"/>
                <a:gd name="connsiteY23" fmla="*/ 214059 h 1146686"/>
                <a:gd name="connsiteX24" fmla="*/ 720154 w 1246632"/>
                <a:gd name="connsiteY24" fmla="*/ 52515 h 1146686"/>
                <a:gd name="connsiteX25" fmla="*/ 690690 w 1246632"/>
                <a:gd name="connsiteY25" fmla="*/ 2032 h 1146686"/>
                <a:gd name="connsiteX26" fmla="*/ 508889 w 1246632"/>
                <a:gd name="connsiteY26" fmla="*/ 0 h 1146686"/>
                <a:gd name="connsiteX27" fmla="*/ 329248 w 1246632"/>
                <a:gd name="connsiteY27" fmla="*/ 29972 h 114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46632" h="1146686">
                  <a:moveTo>
                    <a:pt x="209550" y="89916"/>
                  </a:moveTo>
                  <a:cubicBezTo>
                    <a:pt x="239459" y="149797"/>
                    <a:pt x="314516" y="194437"/>
                    <a:pt x="329248" y="269494"/>
                  </a:cubicBezTo>
                  <a:cubicBezTo>
                    <a:pt x="339852" y="323406"/>
                    <a:pt x="355283" y="370713"/>
                    <a:pt x="329248" y="419164"/>
                  </a:cubicBezTo>
                  <a:cubicBezTo>
                    <a:pt x="249365" y="568008"/>
                    <a:pt x="269367" y="598741"/>
                    <a:pt x="179578" y="778383"/>
                  </a:cubicBezTo>
                  <a:cubicBezTo>
                    <a:pt x="150432" y="836676"/>
                    <a:pt x="63500" y="874903"/>
                    <a:pt x="0" y="927989"/>
                  </a:cubicBezTo>
                  <a:cubicBezTo>
                    <a:pt x="59881" y="987869"/>
                    <a:pt x="104140" y="1017651"/>
                    <a:pt x="179578" y="1017841"/>
                  </a:cubicBezTo>
                  <a:cubicBezTo>
                    <a:pt x="239077" y="1017841"/>
                    <a:pt x="275971" y="931355"/>
                    <a:pt x="329248" y="957961"/>
                  </a:cubicBezTo>
                  <a:cubicBezTo>
                    <a:pt x="409766" y="998220"/>
                    <a:pt x="433959" y="1072261"/>
                    <a:pt x="498031" y="1134682"/>
                  </a:cubicBezTo>
                  <a:cubicBezTo>
                    <a:pt x="515283" y="1151196"/>
                    <a:pt x="542657" y="1150598"/>
                    <a:pt x="559172" y="1133345"/>
                  </a:cubicBezTo>
                  <a:cubicBezTo>
                    <a:pt x="566346" y="1125849"/>
                    <a:pt x="570587" y="1116024"/>
                    <a:pt x="571119" y="1105662"/>
                  </a:cubicBezTo>
                  <a:cubicBezTo>
                    <a:pt x="579311" y="986917"/>
                    <a:pt x="548069" y="777685"/>
                    <a:pt x="537527" y="659321"/>
                  </a:cubicBezTo>
                  <a:cubicBezTo>
                    <a:pt x="596949" y="699019"/>
                    <a:pt x="642257" y="756531"/>
                    <a:pt x="666941" y="823595"/>
                  </a:cubicBezTo>
                  <a:cubicBezTo>
                    <a:pt x="669312" y="830419"/>
                    <a:pt x="676767" y="834028"/>
                    <a:pt x="683591" y="831657"/>
                  </a:cubicBezTo>
                  <a:cubicBezTo>
                    <a:pt x="687811" y="830190"/>
                    <a:pt x="690990" y="826671"/>
                    <a:pt x="692023" y="822325"/>
                  </a:cubicBezTo>
                  <a:cubicBezTo>
                    <a:pt x="713294" y="735851"/>
                    <a:pt x="719332" y="646331"/>
                    <a:pt x="709867" y="557784"/>
                  </a:cubicBezTo>
                  <a:cubicBezTo>
                    <a:pt x="800547" y="617320"/>
                    <a:pt x="876538" y="696654"/>
                    <a:pt x="932117" y="789813"/>
                  </a:cubicBezTo>
                  <a:cubicBezTo>
                    <a:pt x="939540" y="802168"/>
                    <a:pt x="955574" y="806166"/>
                    <a:pt x="967929" y="798742"/>
                  </a:cubicBezTo>
                  <a:cubicBezTo>
                    <a:pt x="967951" y="798729"/>
                    <a:pt x="967973" y="798716"/>
                    <a:pt x="967994" y="798703"/>
                  </a:cubicBezTo>
                  <a:cubicBezTo>
                    <a:pt x="971310" y="796666"/>
                    <a:pt x="974148" y="793937"/>
                    <a:pt x="976313" y="790702"/>
                  </a:cubicBezTo>
                  <a:cubicBezTo>
                    <a:pt x="1042988" y="690626"/>
                    <a:pt x="1129983" y="597154"/>
                    <a:pt x="1246632" y="577913"/>
                  </a:cubicBezTo>
                  <a:cubicBezTo>
                    <a:pt x="1126490" y="554546"/>
                    <a:pt x="1010666" y="437579"/>
                    <a:pt x="898144" y="389382"/>
                  </a:cubicBezTo>
                  <a:cubicBezTo>
                    <a:pt x="785622" y="341186"/>
                    <a:pt x="675894" y="359029"/>
                    <a:pt x="614109" y="253238"/>
                  </a:cubicBezTo>
                  <a:cubicBezTo>
                    <a:pt x="610641" y="248142"/>
                    <a:pt x="608463" y="242280"/>
                    <a:pt x="607759" y="236157"/>
                  </a:cubicBezTo>
                  <a:cubicBezTo>
                    <a:pt x="608330" y="228096"/>
                    <a:pt x="611317" y="220395"/>
                    <a:pt x="616331" y="214059"/>
                  </a:cubicBezTo>
                  <a:lnTo>
                    <a:pt x="720154" y="52515"/>
                  </a:lnTo>
                  <a:cubicBezTo>
                    <a:pt x="718376" y="29972"/>
                    <a:pt x="718376" y="29972"/>
                    <a:pt x="690690" y="2032"/>
                  </a:cubicBezTo>
                  <a:cubicBezTo>
                    <a:pt x="631000" y="26162"/>
                    <a:pt x="568770" y="0"/>
                    <a:pt x="508889" y="0"/>
                  </a:cubicBezTo>
                  <a:cubicBezTo>
                    <a:pt x="449961" y="25972"/>
                    <a:pt x="389827" y="51816"/>
                    <a:pt x="329248" y="29972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14597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33832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6821" y="4436526"/>
            <a:ext cx="509787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忘吃药的晓公</a:t>
            </a:r>
            <a:r>
              <a:rPr lang="zh-CN" altLang="en-US" dirty="0" smtClean="0">
                <a:hlinkClick r:id="rId2"/>
              </a:rPr>
              <a:t>子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7072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0DDC17F-296E-44A8-98D1-247B936F165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E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41497A48-DC23-4712-A0F1-9908ED4B7D45}"/>
              </a:ext>
            </a:extLst>
          </p:cNvPr>
          <p:cNvSpPr/>
          <p:nvPr/>
        </p:nvSpPr>
        <p:spPr>
          <a:xfrm>
            <a:off x="3911568" y="-29032"/>
            <a:ext cx="2271436" cy="1849472"/>
          </a:xfrm>
          <a:custGeom>
            <a:avLst/>
            <a:gdLst>
              <a:gd name="connsiteX0" fmla="*/ 1880663 w 2555708"/>
              <a:gd name="connsiteY0" fmla="*/ 129794 h 2091883"/>
              <a:gd name="connsiteX1" fmla="*/ 2553763 w 2555708"/>
              <a:gd name="connsiteY1" fmla="*/ 891794 h 2091883"/>
              <a:gd name="connsiteX2" fmla="*/ 1664763 w 2555708"/>
              <a:gd name="connsiteY2" fmla="*/ 1336294 h 2091883"/>
              <a:gd name="connsiteX3" fmla="*/ 978963 w 2555708"/>
              <a:gd name="connsiteY3" fmla="*/ 1564894 h 2091883"/>
              <a:gd name="connsiteX4" fmla="*/ 636063 w 2555708"/>
              <a:gd name="connsiteY4" fmla="*/ 2085594 h 2091883"/>
              <a:gd name="connsiteX5" fmla="*/ 13763 w 2555708"/>
              <a:gd name="connsiteY5" fmla="*/ 1780794 h 2091883"/>
              <a:gd name="connsiteX6" fmla="*/ 267763 w 2555708"/>
              <a:gd name="connsiteY6" fmla="*/ 764794 h 2091883"/>
              <a:gd name="connsiteX7" fmla="*/ 978963 w 2555708"/>
              <a:gd name="connsiteY7" fmla="*/ 536194 h 2091883"/>
              <a:gd name="connsiteX8" fmla="*/ 1131363 w 2555708"/>
              <a:gd name="connsiteY8" fmla="*/ 40894 h 2091883"/>
              <a:gd name="connsiteX9" fmla="*/ 1880663 w 2555708"/>
              <a:gd name="connsiteY9" fmla="*/ 129794 h 2091883"/>
              <a:gd name="connsiteX0" fmla="*/ 1880663 w 2555708"/>
              <a:gd name="connsiteY0" fmla="*/ 129794 h 2090752"/>
              <a:gd name="connsiteX1" fmla="*/ 2553763 w 2555708"/>
              <a:gd name="connsiteY1" fmla="*/ 891794 h 2090752"/>
              <a:gd name="connsiteX2" fmla="*/ 1664763 w 2555708"/>
              <a:gd name="connsiteY2" fmla="*/ 1336294 h 2090752"/>
              <a:gd name="connsiteX3" fmla="*/ 1055163 w 2555708"/>
              <a:gd name="connsiteY3" fmla="*/ 1590294 h 2090752"/>
              <a:gd name="connsiteX4" fmla="*/ 636063 w 2555708"/>
              <a:gd name="connsiteY4" fmla="*/ 2085594 h 2090752"/>
              <a:gd name="connsiteX5" fmla="*/ 13763 w 2555708"/>
              <a:gd name="connsiteY5" fmla="*/ 1780794 h 2090752"/>
              <a:gd name="connsiteX6" fmla="*/ 267763 w 2555708"/>
              <a:gd name="connsiteY6" fmla="*/ 764794 h 2090752"/>
              <a:gd name="connsiteX7" fmla="*/ 978963 w 2555708"/>
              <a:gd name="connsiteY7" fmla="*/ 536194 h 2090752"/>
              <a:gd name="connsiteX8" fmla="*/ 1131363 w 2555708"/>
              <a:gd name="connsiteY8" fmla="*/ 40894 h 2090752"/>
              <a:gd name="connsiteX9" fmla="*/ 1880663 w 2555708"/>
              <a:gd name="connsiteY9" fmla="*/ 129794 h 2090752"/>
              <a:gd name="connsiteX0" fmla="*/ 1880663 w 2479791"/>
              <a:gd name="connsiteY0" fmla="*/ 137521 h 2098479"/>
              <a:gd name="connsiteX1" fmla="*/ 2477563 w 2479791"/>
              <a:gd name="connsiteY1" fmla="*/ 1064621 h 2098479"/>
              <a:gd name="connsiteX2" fmla="*/ 1664763 w 2479791"/>
              <a:gd name="connsiteY2" fmla="*/ 1344021 h 2098479"/>
              <a:gd name="connsiteX3" fmla="*/ 1055163 w 2479791"/>
              <a:gd name="connsiteY3" fmla="*/ 1598021 h 2098479"/>
              <a:gd name="connsiteX4" fmla="*/ 636063 w 2479791"/>
              <a:gd name="connsiteY4" fmla="*/ 2093321 h 2098479"/>
              <a:gd name="connsiteX5" fmla="*/ 13763 w 2479791"/>
              <a:gd name="connsiteY5" fmla="*/ 1788521 h 2098479"/>
              <a:gd name="connsiteX6" fmla="*/ 267763 w 2479791"/>
              <a:gd name="connsiteY6" fmla="*/ 772521 h 2098479"/>
              <a:gd name="connsiteX7" fmla="*/ 978963 w 2479791"/>
              <a:gd name="connsiteY7" fmla="*/ 543921 h 2098479"/>
              <a:gd name="connsiteX8" fmla="*/ 1131363 w 2479791"/>
              <a:gd name="connsiteY8" fmla="*/ 48621 h 2098479"/>
              <a:gd name="connsiteX9" fmla="*/ 1880663 w 2479791"/>
              <a:gd name="connsiteY9" fmla="*/ 137521 h 2098479"/>
              <a:gd name="connsiteX0" fmla="*/ 2147363 w 2496627"/>
              <a:gd name="connsiteY0" fmla="*/ 238899 h 2060157"/>
              <a:gd name="connsiteX1" fmla="*/ 2477563 w 2496627"/>
              <a:gd name="connsiteY1" fmla="*/ 1026299 h 2060157"/>
              <a:gd name="connsiteX2" fmla="*/ 1664763 w 2496627"/>
              <a:gd name="connsiteY2" fmla="*/ 1305699 h 2060157"/>
              <a:gd name="connsiteX3" fmla="*/ 1055163 w 2496627"/>
              <a:gd name="connsiteY3" fmla="*/ 1559699 h 2060157"/>
              <a:gd name="connsiteX4" fmla="*/ 636063 w 2496627"/>
              <a:gd name="connsiteY4" fmla="*/ 2054999 h 2060157"/>
              <a:gd name="connsiteX5" fmla="*/ 13763 w 2496627"/>
              <a:gd name="connsiteY5" fmla="*/ 1750199 h 2060157"/>
              <a:gd name="connsiteX6" fmla="*/ 267763 w 2496627"/>
              <a:gd name="connsiteY6" fmla="*/ 734199 h 2060157"/>
              <a:gd name="connsiteX7" fmla="*/ 978963 w 2496627"/>
              <a:gd name="connsiteY7" fmla="*/ 505599 h 2060157"/>
              <a:gd name="connsiteX8" fmla="*/ 1131363 w 2496627"/>
              <a:gd name="connsiteY8" fmla="*/ 10299 h 2060157"/>
              <a:gd name="connsiteX9" fmla="*/ 2147363 w 2496627"/>
              <a:gd name="connsiteY9" fmla="*/ 238899 h 2060157"/>
              <a:gd name="connsiteX0" fmla="*/ 2147363 w 2496627"/>
              <a:gd name="connsiteY0" fmla="*/ 238899 h 2060157"/>
              <a:gd name="connsiteX1" fmla="*/ 2477563 w 2496627"/>
              <a:gd name="connsiteY1" fmla="*/ 1026299 h 2060157"/>
              <a:gd name="connsiteX2" fmla="*/ 1664763 w 2496627"/>
              <a:gd name="connsiteY2" fmla="*/ 1305699 h 2060157"/>
              <a:gd name="connsiteX3" fmla="*/ 1055163 w 2496627"/>
              <a:gd name="connsiteY3" fmla="*/ 1559699 h 2060157"/>
              <a:gd name="connsiteX4" fmla="*/ 636063 w 2496627"/>
              <a:gd name="connsiteY4" fmla="*/ 2054999 h 2060157"/>
              <a:gd name="connsiteX5" fmla="*/ 13763 w 2496627"/>
              <a:gd name="connsiteY5" fmla="*/ 1750199 h 2060157"/>
              <a:gd name="connsiteX6" fmla="*/ 267763 w 2496627"/>
              <a:gd name="connsiteY6" fmla="*/ 734199 h 2060157"/>
              <a:gd name="connsiteX7" fmla="*/ 978963 w 2496627"/>
              <a:gd name="connsiteY7" fmla="*/ 505599 h 2060157"/>
              <a:gd name="connsiteX8" fmla="*/ 1131363 w 2496627"/>
              <a:gd name="connsiteY8" fmla="*/ 10299 h 2060157"/>
              <a:gd name="connsiteX9" fmla="*/ 2147363 w 2496627"/>
              <a:gd name="connsiteY9" fmla="*/ 238899 h 2060157"/>
              <a:gd name="connsiteX0" fmla="*/ 2191001 w 2540265"/>
              <a:gd name="connsiteY0" fmla="*/ 238899 h 2075984"/>
              <a:gd name="connsiteX1" fmla="*/ 2521201 w 2540265"/>
              <a:gd name="connsiteY1" fmla="*/ 1026299 h 2075984"/>
              <a:gd name="connsiteX2" fmla="*/ 1708401 w 2540265"/>
              <a:gd name="connsiteY2" fmla="*/ 1305699 h 2075984"/>
              <a:gd name="connsiteX3" fmla="*/ 1098801 w 2540265"/>
              <a:gd name="connsiteY3" fmla="*/ 1559699 h 2075984"/>
              <a:gd name="connsiteX4" fmla="*/ 679701 w 2540265"/>
              <a:gd name="connsiteY4" fmla="*/ 2054999 h 2075984"/>
              <a:gd name="connsiteX5" fmla="*/ 57401 w 2540265"/>
              <a:gd name="connsiteY5" fmla="*/ 1750199 h 2075984"/>
              <a:gd name="connsiteX6" fmla="*/ 311401 w 2540265"/>
              <a:gd name="connsiteY6" fmla="*/ 734199 h 2075984"/>
              <a:gd name="connsiteX7" fmla="*/ 1022601 w 2540265"/>
              <a:gd name="connsiteY7" fmla="*/ 505599 h 2075984"/>
              <a:gd name="connsiteX8" fmla="*/ 1175001 w 2540265"/>
              <a:gd name="connsiteY8" fmla="*/ 10299 h 2075984"/>
              <a:gd name="connsiteX9" fmla="*/ 2191001 w 2540265"/>
              <a:gd name="connsiteY9" fmla="*/ 238899 h 2075984"/>
              <a:gd name="connsiteX0" fmla="*/ 2202280 w 2551544"/>
              <a:gd name="connsiteY0" fmla="*/ 238899 h 2061888"/>
              <a:gd name="connsiteX1" fmla="*/ 2532480 w 2551544"/>
              <a:gd name="connsiteY1" fmla="*/ 1026299 h 2061888"/>
              <a:gd name="connsiteX2" fmla="*/ 1719680 w 2551544"/>
              <a:gd name="connsiteY2" fmla="*/ 1305699 h 2061888"/>
              <a:gd name="connsiteX3" fmla="*/ 1110080 w 2551544"/>
              <a:gd name="connsiteY3" fmla="*/ 1559699 h 2061888"/>
              <a:gd name="connsiteX4" fmla="*/ 690980 w 2551544"/>
              <a:gd name="connsiteY4" fmla="*/ 2054999 h 2061888"/>
              <a:gd name="connsiteX5" fmla="*/ 55980 w 2551544"/>
              <a:gd name="connsiteY5" fmla="*/ 1686699 h 2061888"/>
              <a:gd name="connsiteX6" fmla="*/ 322680 w 2551544"/>
              <a:gd name="connsiteY6" fmla="*/ 734199 h 2061888"/>
              <a:gd name="connsiteX7" fmla="*/ 1033880 w 2551544"/>
              <a:gd name="connsiteY7" fmla="*/ 505599 h 2061888"/>
              <a:gd name="connsiteX8" fmla="*/ 1186280 w 2551544"/>
              <a:gd name="connsiteY8" fmla="*/ 10299 h 2061888"/>
              <a:gd name="connsiteX9" fmla="*/ 2202280 w 2551544"/>
              <a:gd name="connsiteY9" fmla="*/ 238899 h 2061888"/>
              <a:gd name="connsiteX0" fmla="*/ 2202280 w 2547315"/>
              <a:gd name="connsiteY0" fmla="*/ 238899 h 2061888"/>
              <a:gd name="connsiteX1" fmla="*/ 2532480 w 2547315"/>
              <a:gd name="connsiteY1" fmla="*/ 1026299 h 2061888"/>
              <a:gd name="connsiteX2" fmla="*/ 1795880 w 2547315"/>
              <a:gd name="connsiteY2" fmla="*/ 1305699 h 2061888"/>
              <a:gd name="connsiteX3" fmla="*/ 1110080 w 2547315"/>
              <a:gd name="connsiteY3" fmla="*/ 1559699 h 2061888"/>
              <a:gd name="connsiteX4" fmla="*/ 690980 w 2547315"/>
              <a:gd name="connsiteY4" fmla="*/ 2054999 h 2061888"/>
              <a:gd name="connsiteX5" fmla="*/ 55980 w 2547315"/>
              <a:gd name="connsiteY5" fmla="*/ 1686699 h 2061888"/>
              <a:gd name="connsiteX6" fmla="*/ 322680 w 2547315"/>
              <a:gd name="connsiteY6" fmla="*/ 734199 h 2061888"/>
              <a:gd name="connsiteX7" fmla="*/ 1033880 w 2547315"/>
              <a:gd name="connsiteY7" fmla="*/ 505599 h 2061888"/>
              <a:gd name="connsiteX8" fmla="*/ 1186280 w 2547315"/>
              <a:gd name="connsiteY8" fmla="*/ 10299 h 2061888"/>
              <a:gd name="connsiteX9" fmla="*/ 2202280 w 2547315"/>
              <a:gd name="connsiteY9" fmla="*/ 238899 h 2061888"/>
              <a:gd name="connsiteX0" fmla="*/ 2202280 w 2657406"/>
              <a:gd name="connsiteY0" fmla="*/ 238769 h 2061758"/>
              <a:gd name="connsiteX1" fmla="*/ 2646780 w 2657406"/>
              <a:gd name="connsiteY1" fmla="*/ 1013469 h 2061758"/>
              <a:gd name="connsiteX2" fmla="*/ 1795880 w 2657406"/>
              <a:gd name="connsiteY2" fmla="*/ 1305569 h 2061758"/>
              <a:gd name="connsiteX3" fmla="*/ 1110080 w 2657406"/>
              <a:gd name="connsiteY3" fmla="*/ 1559569 h 2061758"/>
              <a:gd name="connsiteX4" fmla="*/ 690980 w 2657406"/>
              <a:gd name="connsiteY4" fmla="*/ 2054869 h 2061758"/>
              <a:gd name="connsiteX5" fmla="*/ 55980 w 2657406"/>
              <a:gd name="connsiteY5" fmla="*/ 1686569 h 2061758"/>
              <a:gd name="connsiteX6" fmla="*/ 322680 w 2657406"/>
              <a:gd name="connsiteY6" fmla="*/ 734069 h 2061758"/>
              <a:gd name="connsiteX7" fmla="*/ 1033880 w 2657406"/>
              <a:gd name="connsiteY7" fmla="*/ 505469 h 2061758"/>
              <a:gd name="connsiteX8" fmla="*/ 1186280 w 2657406"/>
              <a:gd name="connsiteY8" fmla="*/ 10169 h 2061758"/>
              <a:gd name="connsiteX9" fmla="*/ 2202280 w 2657406"/>
              <a:gd name="connsiteY9" fmla="*/ 238769 h 2061758"/>
              <a:gd name="connsiteX0" fmla="*/ 2202280 w 2685157"/>
              <a:gd name="connsiteY0" fmla="*/ 238769 h 2061758"/>
              <a:gd name="connsiteX1" fmla="*/ 2646780 w 2685157"/>
              <a:gd name="connsiteY1" fmla="*/ 1013469 h 2061758"/>
              <a:gd name="connsiteX2" fmla="*/ 1795880 w 2685157"/>
              <a:gd name="connsiteY2" fmla="*/ 1305569 h 2061758"/>
              <a:gd name="connsiteX3" fmla="*/ 1110080 w 2685157"/>
              <a:gd name="connsiteY3" fmla="*/ 1559569 h 2061758"/>
              <a:gd name="connsiteX4" fmla="*/ 690980 w 2685157"/>
              <a:gd name="connsiteY4" fmla="*/ 2054869 h 2061758"/>
              <a:gd name="connsiteX5" fmla="*/ 55980 w 2685157"/>
              <a:gd name="connsiteY5" fmla="*/ 1686569 h 2061758"/>
              <a:gd name="connsiteX6" fmla="*/ 322680 w 2685157"/>
              <a:gd name="connsiteY6" fmla="*/ 734069 h 2061758"/>
              <a:gd name="connsiteX7" fmla="*/ 1033880 w 2685157"/>
              <a:gd name="connsiteY7" fmla="*/ 505469 h 2061758"/>
              <a:gd name="connsiteX8" fmla="*/ 1186280 w 2685157"/>
              <a:gd name="connsiteY8" fmla="*/ 10169 h 2061758"/>
              <a:gd name="connsiteX9" fmla="*/ 2202280 w 2685157"/>
              <a:gd name="connsiteY9" fmla="*/ 238769 h 2061758"/>
              <a:gd name="connsiteX0" fmla="*/ 2202280 w 2673297"/>
              <a:gd name="connsiteY0" fmla="*/ 239307 h 2062296"/>
              <a:gd name="connsiteX1" fmla="*/ 2634080 w 2673297"/>
              <a:gd name="connsiteY1" fmla="*/ 1064807 h 2062296"/>
              <a:gd name="connsiteX2" fmla="*/ 1795880 w 2673297"/>
              <a:gd name="connsiteY2" fmla="*/ 1306107 h 2062296"/>
              <a:gd name="connsiteX3" fmla="*/ 1110080 w 2673297"/>
              <a:gd name="connsiteY3" fmla="*/ 1560107 h 2062296"/>
              <a:gd name="connsiteX4" fmla="*/ 690980 w 2673297"/>
              <a:gd name="connsiteY4" fmla="*/ 2055407 h 2062296"/>
              <a:gd name="connsiteX5" fmla="*/ 55980 w 2673297"/>
              <a:gd name="connsiteY5" fmla="*/ 1687107 h 2062296"/>
              <a:gd name="connsiteX6" fmla="*/ 322680 w 2673297"/>
              <a:gd name="connsiteY6" fmla="*/ 734607 h 2062296"/>
              <a:gd name="connsiteX7" fmla="*/ 1033880 w 2673297"/>
              <a:gd name="connsiteY7" fmla="*/ 506007 h 2062296"/>
              <a:gd name="connsiteX8" fmla="*/ 1186280 w 2673297"/>
              <a:gd name="connsiteY8" fmla="*/ 10707 h 2062296"/>
              <a:gd name="connsiteX9" fmla="*/ 2202280 w 2673297"/>
              <a:gd name="connsiteY9" fmla="*/ 239307 h 2062296"/>
              <a:gd name="connsiteX0" fmla="*/ 2202280 w 2673297"/>
              <a:gd name="connsiteY0" fmla="*/ 287711 h 2110700"/>
              <a:gd name="connsiteX1" fmla="*/ 2634080 w 2673297"/>
              <a:gd name="connsiteY1" fmla="*/ 1113211 h 2110700"/>
              <a:gd name="connsiteX2" fmla="*/ 1795880 w 2673297"/>
              <a:gd name="connsiteY2" fmla="*/ 1354511 h 2110700"/>
              <a:gd name="connsiteX3" fmla="*/ 1110080 w 2673297"/>
              <a:gd name="connsiteY3" fmla="*/ 1608511 h 2110700"/>
              <a:gd name="connsiteX4" fmla="*/ 690980 w 2673297"/>
              <a:gd name="connsiteY4" fmla="*/ 2103811 h 2110700"/>
              <a:gd name="connsiteX5" fmla="*/ 55980 w 2673297"/>
              <a:gd name="connsiteY5" fmla="*/ 1735511 h 2110700"/>
              <a:gd name="connsiteX6" fmla="*/ 322680 w 2673297"/>
              <a:gd name="connsiteY6" fmla="*/ 783011 h 2110700"/>
              <a:gd name="connsiteX7" fmla="*/ 1033880 w 2673297"/>
              <a:gd name="connsiteY7" fmla="*/ 554411 h 2110700"/>
              <a:gd name="connsiteX8" fmla="*/ 1186280 w 2673297"/>
              <a:gd name="connsiteY8" fmla="*/ 8311 h 2110700"/>
              <a:gd name="connsiteX9" fmla="*/ 2202280 w 2673297"/>
              <a:gd name="connsiteY9" fmla="*/ 287711 h 2110700"/>
              <a:gd name="connsiteX0" fmla="*/ 2202280 w 2672983"/>
              <a:gd name="connsiteY0" fmla="*/ 361781 h 2184770"/>
              <a:gd name="connsiteX1" fmla="*/ 2634080 w 2672983"/>
              <a:gd name="connsiteY1" fmla="*/ 1187281 h 2184770"/>
              <a:gd name="connsiteX2" fmla="*/ 1795880 w 2672983"/>
              <a:gd name="connsiteY2" fmla="*/ 1428581 h 2184770"/>
              <a:gd name="connsiteX3" fmla="*/ 1110080 w 2672983"/>
              <a:gd name="connsiteY3" fmla="*/ 1682581 h 2184770"/>
              <a:gd name="connsiteX4" fmla="*/ 690980 w 2672983"/>
              <a:gd name="connsiteY4" fmla="*/ 2177881 h 2184770"/>
              <a:gd name="connsiteX5" fmla="*/ 55980 w 2672983"/>
              <a:gd name="connsiteY5" fmla="*/ 1809581 h 2184770"/>
              <a:gd name="connsiteX6" fmla="*/ 322680 w 2672983"/>
              <a:gd name="connsiteY6" fmla="*/ 857081 h 2184770"/>
              <a:gd name="connsiteX7" fmla="*/ 1033880 w 2672983"/>
              <a:gd name="connsiteY7" fmla="*/ 628481 h 2184770"/>
              <a:gd name="connsiteX8" fmla="*/ 1211680 w 2672983"/>
              <a:gd name="connsiteY8" fmla="*/ 6181 h 2184770"/>
              <a:gd name="connsiteX9" fmla="*/ 2202280 w 2672983"/>
              <a:gd name="connsiteY9" fmla="*/ 361781 h 2184770"/>
              <a:gd name="connsiteX0" fmla="*/ 2212530 w 2683233"/>
              <a:gd name="connsiteY0" fmla="*/ 361781 h 2184770"/>
              <a:gd name="connsiteX1" fmla="*/ 2644330 w 2683233"/>
              <a:gd name="connsiteY1" fmla="*/ 1187281 h 2184770"/>
              <a:gd name="connsiteX2" fmla="*/ 1806130 w 2683233"/>
              <a:gd name="connsiteY2" fmla="*/ 1428581 h 2184770"/>
              <a:gd name="connsiteX3" fmla="*/ 1120330 w 2683233"/>
              <a:gd name="connsiteY3" fmla="*/ 1682581 h 2184770"/>
              <a:gd name="connsiteX4" fmla="*/ 701230 w 2683233"/>
              <a:gd name="connsiteY4" fmla="*/ 2177881 h 2184770"/>
              <a:gd name="connsiteX5" fmla="*/ 66230 w 2683233"/>
              <a:gd name="connsiteY5" fmla="*/ 1809581 h 2184770"/>
              <a:gd name="connsiteX6" fmla="*/ 332930 w 2683233"/>
              <a:gd name="connsiteY6" fmla="*/ 857081 h 2184770"/>
              <a:gd name="connsiteX7" fmla="*/ 1044130 w 2683233"/>
              <a:gd name="connsiteY7" fmla="*/ 628481 h 2184770"/>
              <a:gd name="connsiteX8" fmla="*/ 1221930 w 2683233"/>
              <a:gd name="connsiteY8" fmla="*/ 6181 h 2184770"/>
              <a:gd name="connsiteX9" fmla="*/ 2212530 w 2683233"/>
              <a:gd name="connsiteY9" fmla="*/ 361781 h 2184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83233" h="2184770">
                <a:moveTo>
                  <a:pt x="2212530" y="361781"/>
                </a:moveTo>
                <a:cubicBezTo>
                  <a:pt x="2449597" y="558631"/>
                  <a:pt x="2800963" y="857081"/>
                  <a:pt x="2644330" y="1187281"/>
                </a:cubicBezTo>
                <a:cubicBezTo>
                  <a:pt x="2487697" y="1517481"/>
                  <a:pt x="2060130" y="1346031"/>
                  <a:pt x="1806130" y="1428581"/>
                </a:cubicBezTo>
                <a:cubicBezTo>
                  <a:pt x="1552130" y="1511131"/>
                  <a:pt x="1304480" y="1557698"/>
                  <a:pt x="1120330" y="1682581"/>
                </a:cubicBezTo>
                <a:cubicBezTo>
                  <a:pt x="936180" y="1807464"/>
                  <a:pt x="876913" y="2156714"/>
                  <a:pt x="701230" y="2177881"/>
                </a:cubicBezTo>
                <a:cubicBezTo>
                  <a:pt x="525547" y="2199048"/>
                  <a:pt x="241913" y="2194814"/>
                  <a:pt x="66230" y="1809581"/>
                </a:cubicBezTo>
                <a:cubicBezTo>
                  <a:pt x="-109453" y="1424348"/>
                  <a:pt x="93747" y="1028531"/>
                  <a:pt x="332930" y="857081"/>
                </a:cubicBezTo>
                <a:cubicBezTo>
                  <a:pt x="572113" y="685631"/>
                  <a:pt x="900197" y="749131"/>
                  <a:pt x="1044130" y="628481"/>
                </a:cubicBezTo>
                <a:cubicBezTo>
                  <a:pt x="1188063" y="507831"/>
                  <a:pt x="1027197" y="50631"/>
                  <a:pt x="1221930" y="6181"/>
                </a:cubicBezTo>
                <a:cubicBezTo>
                  <a:pt x="1416663" y="-38269"/>
                  <a:pt x="1975463" y="164931"/>
                  <a:pt x="2212530" y="361781"/>
                </a:cubicBezTo>
                <a:close/>
              </a:path>
            </a:pathLst>
          </a:custGeom>
          <a:solidFill>
            <a:srgbClr val="FFC5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742EB674-53BF-4070-B9D7-F1F0963C8CBC}"/>
              </a:ext>
            </a:extLst>
          </p:cNvPr>
          <p:cNvSpPr/>
          <p:nvPr/>
        </p:nvSpPr>
        <p:spPr>
          <a:xfrm>
            <a:off x="3786388" y="4386369"/>
            <a:ext cx="1106054" cy="810648"/>
          </a:xfrm>
          <a:custGeom>
            <a:avLst/>
            <a:gdLst>
              <a:gd name="connsiteX0" fmla="*/ 736166 w 1298150"/>
              <a:gd name="connsiteY0" fmla="*/ 0 h 863616"/>
              <a:gd name="connsiteX1" fmla="*/ 1294966 w 1298150"/>
              <a:gd name="connsiteY1" fmla="*/ 520700 h 863616"/>
              <a:gd name="connsiteX2" fmla="*/ 926666 w 1298150"/>
              <a:gd name="connsiteY2" fmla="*/ 863600 h 863616"/>
              <a:gd name="connsiteX3" fmla="*/ 164666 w 1298150"/>
              <a:gd name="connsiteY3" fmla="*/ 508000 h 863616"/>
              <a:gd name="connsiteX4" fmla="*/ 63066 w 1298150"/>
              <a:gd name="connsiteY4" fmla="*/ 63500 h 863616"/>
              <a:gd name="connsiteX5" fmla="*/ 939366 w 1298150"/>
              <a:gd name="connsiteY5" fmla="*/ 139700 h 863616"/>
              <a:gd name="connsiteX0" fmla="*/ 736166 w 1298150"/>
              <a:gd name="connsiteY0" fmla="*/ 0 h 863616"/>
              <a:gd name="connsiteX1" fmla="*/ 1294966 w 1298150"/>
              <a:gd name="connsiteY1" fmla="*/ 520700 h 863616"/>
              <a:gd name="connsiteX2" fmla="*/ 926666 w 1298150"/>
              <a:gd name="connsiteY2" fmla="*/ 863600 h 863616"/>
              <a:gd name="connsiteX3" fmla="*/ 164666 w 1298150"/>
              <a:gd name="connsiteY3" fmla="*/ 508000 h 863616"/>
              <a:gd name="connsiteX4" fmla="*/ 63066 w 1298150"/>
              <a:gd name="connsiteY4" fmla="*/ 63500 h 863616"/>
              <a:gd name="connsiteX5" fmla="*/ 939366 w 1298150"/>
              <a:gd name="connsiteY5" fmla="*/ 139700 h 863616"/>
              <a:gd name="connsiteX6" fmla="*/ 736166 w 1298150"/>
              <a:gd name="connsiteY6" fmla="*/ 0 h 863616"/>
              <a:gd name="connsiteX0" fmla="*/ 736166 w 1298150"/>
              <a:gd name="connsiteY0" fmla="*/ 38532 h 902148"/>
              <a:gd name="connsiteX1" fmla="*/ 1294966 w 1298150"/>
              <a:gd name="connsiteY1" fmla="*/ 559232 h 902148"/>
              <a:gd name="connsiteX2" fmla="*/ 926666 w 1298150"/>
              <a:gd name="connsiteY2" fmla="*/ 902132 h 902148"/>
              <a:gd name="connsiteX3" fmla="*/ 164666 w 1298150"/>
              <a:gd name="connsiteY3" fmla="*/ 546532 h 902148"/>
              <a:gd name="connsiteX4" fmla="*/ 63066 w 1298150"/>
              <a:gd name="connsiteY4" fmla="*/ 102032 h 902148"/>
              <a:gd name="connsiteX5" fmla="*/ 850466 w 1298150"/>
              <a:gd name="connsiteY5" fmla="*/ 25832 h 902148"/>
              <a:gd name="connsiteX6" fmla="*/ 736166 w 1298150"/>
              <a:gd name="connsiteY6" fmla="*/ 38532 h 902148"/>
              <a:gd name="connsiteX0" fmla="*/ 736166 w 1298150"/>
              <a:gd name="connsiteY0" fmla="*/ 36219 h 899835"/>
              <a:gd name="connsiteX1" fmla="*/ 1294966 w 1298150"/>
              <a:gd name="connsiteY1" fmla="*/ 556919 h 899835"/>
              <a:gd name="connsiteX2" fmla="*/ 926666 w 1298150"/>
              <a:gd name="connsiteY2" fmla="*/ 899819 h 899835"/>
              <a:gd name="connsiteX3" fmla="*/ 164666 w 1298150"/>
              <a:gd name="connsiteY3" fmla="*/ 544219 h 899835"/>
              <a:gd name="connsiteX4" fmla="*/ 63066 w 1298150"/>
              <a:gd name="connsiteY4" fmla="*/ 99719 h 899835"/>
              <a:gd name="connsiteX5" fmla="*/ 736166 w 1298150"/>
              <a:gd name="connsiteY5" fmla="*/ 36219 h 899835"/>
              <a:gd name="connsiteX0" fmla="*/ 734721 w 1295356"/>
              <a:gd name="connsiteY0" fmla="*/ 36219 h 963332"/>
              <a:gd name="connsiteX1" fmla="*/ 1293521 w 1295356"/>
              <a:gd name="connsiteY1" fmla="*/ 556919 h 963332"/>
              <a:gd name="connsiteX2" fmla="*/ 887121 w 1295356"/>
              <a:gd name="connsiteY2" fmla="*/ 963319 h 963332"/>
              <a:gd name="connsiteX3" fmla="*/ 163221 w 1295356"/>
              <a:gd name="connsiteY3" fmla="*/ 544219 h 963332"/>
              <a:gd name="connsiteX4" fmla="*/ 61621 w 1295356"/>
              <a:gd name="connsiteY4" fmla="*/ 99719 h 963332"/>
              <a:gd name="connsiteX5" fmla="*/ 734721 w 1295356"/>
              <a:gd name="connsiteY5" fmla="*/ 36219 h 963332"/>
              <a:gd name="connsiteX0" fmla="*/ 773137 w 1333894"/>
              <a:gd name="connsiteY0" fmla="*/ 36219 h 963704"/>
              <a:gd name="connsiteX1" fmla="*/ 1331937 w 1333894"/>
              <a:gd name="connsiteY1" fmla="*/ 556919 h 963704"/>
              <a:gd name="connsiteX2" fmla="*/ 925537 w 1333894"/>
              <a:gd name="connsiteY2" fmla="*/ 963319 h 963704"/>
              <a:gd name="connsiteX3" fmla="*/ 100037 w 1333894"/>
              <a:gd name="connsiteY3" fmla="*/ 620419 h 963704"/>
              <a:gd name="connsiteX4" fmla="*/ 100037 w 1333894"/>
              <a:gd name="connsiteY4" fmla="*/ 99719 h 963704"/>
              <a:gd name="connsiteX5" fmla="*/ 773137 w 1333894"/>
              <a:gd name="connsiteY5" fmla="*/ 36219 h 963704"/>
              <a:gd name="connsiteX0" fmla="*/ 761041 w 1321766"/>
              <a:gd name="connsiteY0" fmla="*/ 36219 h 963319"/>
              <a:gd name="connsiteX1" fmla="*/ 1319841 w 1321766"/>
              <a:gd name="connsiteY1" fmla="*/ 556919 h 963319"/>
              <a:gd name="connsiteX2" fmla="*/ 913441 w 1321766"/>
              <a:gd name="connsiteY2" fmla="*/ 963319 h 963319"/>
              <a:gd name="connsiteX3" fmla="*/ 113341 w 1321766"/>
              <a:gd name="connsiteY3" fmla="*/ 556919 h 963319"/>
              <a:gd name="connsiteX4" fmla="*/ 87941 w 1321766"/>
              <a:gd name="connsiteY4" fmla="*/ 99719 h 963319"/>
              <a:gd name="connsiteX5" fmla="*/ 761041 w 1321766"/>
              <a:gd name="connsiteY5" fmla="*/ 36219 h 963319"/>
              <a:gd name="connsiteX0" fmla="*/ 799141 w 1320975"/>
              <a:gd name="connsiteY0" fmla="*/ 24463 h 1015063"/>
              <a:gd name="connsiteX1" fmla="*/ 1319841 w 1320975"/>
              <a:gd name="connsiteY1" fmla="*/ 608663 h 1015063"/>
              <a:gd name="connsiteX2" fmla="*/ 913441 w 1320975"/>
              <a:gd name="connsiteY2" fmla="*/ 1015063 h 1015063"/>
              <a:gd name="connsiteX3" fmla="*/ 113341 w 1320975"/>
              <a:gd name="connsiteY3" fmla="*/ 608663 h 1015063"/>
              <a:gd name="connsiteX4" fmla="*/ 87941 w 1320975"/>
              <a:gd name="connsiteY4" fmla="*/ 151463 h 1015063"/>
              <a:gd name="connsiteX5" fmla="*/ 799141 w 1320975"/>
              <a:gd name="connsiteY5" fmla="*/ 24463 h 1015063"/>
              <a:gd name="connsiteX0" fmla="*/ 799141 w 1320975"/>
              <a:gd name="connsiteY0" fmla="*/ 24463 h 1015063"/>
              <a:gd name="connsiteX1" fmla="*/ 1319841 w 1320975"/>
              <a:gd name="connsiteY1" fmla="*/ 608663 h 1015063"/>
              <a:gd name="connsiteX2" fmla="*/ 913441 w 1320975"/>
              <a:gd name="connsiteY2" fmla="*/ 1015063 h 1015063"/>
              <a:gd name="connsiteX3" fmla="*/ 113341 w 1320975"/>
              <a:gd name="connsiteY3" fmla="*/ 608663 h 1015063"/>
              <a:gd name="connsiteX4" fmla="*/ 87941 w 1320975"/>
              <a:gd name="connsiteY4" fmla="*/ 151463 h 1015063"/>
              <a:gd name="connsiteX5" fmla="*/ 799141 w 1320975"/>
              <a:gd name="connsiteY5" fmla="*/ 24463 h 1015063"/>
              <a:gd name="connsiteX0" fmla="*/ 799141 w 1320975"/>
              <a:gd name="connsiteY0" fmla="*/ 24463 h 1015063"/>
              <a:gd name="connsiteX1" fmla="*/ 1319841 w 1320975"/>
              <a:gd name="connsiteY1" fmla="*/ 608663 h 1015063"/>
              <a:gd name="connsiteX2" fmla="*/ 913441 w 1320975"/>
              <a:gd name="connsiteY2" fmla="*/ 1015063 h 1015063"/>
              <a:gd name="connsiteX3" fmla="*/ 113341 w 1320975"/>
              <a:gd name="connsiteY3" fmla="*/ 608663 h 1015063"/>
              <a:gd name="connsiteX4" fmla="*/ 87941 w 1320975"/>
              <a:gd name="connsiteY4" fmla="*/ 151463 h 1015063"/>
              <a:gd name="connsiteX5" fmla="*/ 799141 w 1320975"/>
              <a:gd name="connsiteY5" fmla="*/ 24463 h 1015063"/>
              <a:gd name="connsiteX0" fmla="*/ 799141 w 1320975"/>
              <a:gd name="connsiteY0" fmla="*/ 24463 h 989663"/>
              <a:gd name="connsiteX1" fmla="*/ 1319841 w 1320975"/>
              <a:gd name="connsiteY1" fmla="*/ 608663 h 989663"/>
              <a:gd name="connsiteX2" fmla="*/ 913441 w 1320975"/>
              <a:gd name="connsiteY2" fmla="*/ 989663 h 989663"/>
              <a:gd name="connsiteX3" fmla="*/ 113341 w 1320975"/>
              <a:gd name="connsiteY3" fmla="*/ 608663 h 989663"/>
              <a:gd name="connsiteX4" fmla="*/ 87941 w 1320975"/>
              <a:gd name="connsiteY4" fmla="*/ 151463 h 989663"/>
              <a:gd name="connsiteX5" fmla="*/ 799141 w 1320975"/>
              <a:gd name="connsiteY5" fmla="*/ 24463 h 989663"/>
              <a:gd name="connsiteX0" fmla="*/ 784271 w 1306077"/>
              <a:gd name="connsiteY0" fmla="*/ 24463 h 989663"/>
              <a:gd name="connsiteX1" fmla="*/ 1304971 w 1306077"/>
              <a:gd name="connsiteY1" fmla="*/ 608663 h 989663"/>
              <a:gd name="connsiteX2" fmla="*/ 898571 w 1306077"/>
              <a:gd name="connsiteY2" fmla="*/ 989663 h 989663"/>
              <a:gd name="connsiteX3" fmla="*/ 136571 w 1306077"/>
              <a:gd name="connsiteY3" fmla="*/ 608663 h 989663"/>
              <a:gd name="connsiteX4" fmla="*/ 73071 w 1306077"/>
              <a:gd name="connsiteY4" fmla="*/ 151463 h 989663"/>
              <a:gd name="connsiteX5" fmla="*/ 784271 w 1306077"/>
              <a:gd name="connsiteY5" fmla="*/ 24463 h 989663"/>
              <a:gd name="connsiteX0" fmla="*/ 758871 w 1306573"/>
              <a:gd name="connsiteY0" fmla="*/ 30515 h 957615"/>
              <a:gd name="connsiteX1" fmla="*/ 1304971 w 1306573"/>
              <a:gd name="connsiteY1" fmla="*/ 576615 h 957615"/>
              <a:gd name="connsiteX2" fmla="*/ 898571 w 1306573"/>
              <a:gd name="connsiteY2" fmla="*/ 957615 h 957615"/>
              <a:gd name="connsiteX3" fmla="*/ 136571 w 1306573"/>
              <a:gd name="connsiteY3" fmla="*/ 576615 h 957615"/>
              <a:gd name="connsiteX4" fmla="*/ 73071 w 1306573"/>
              <a:gd name="connsiteY4" fmla="*/ 119415 h 957615"/>
              <a:gd name="connsiteX5" fmla="*/ 758871 w 1306573"/>
              <a:gd name="connsiteY5" fmla="*/ 30515 h 957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06573" h="957615">
                <a:moveTo>
                  <a:pt x="758871" y="30515"/>
                </a:moveTo>
                <a:cubicBezTo>
                  <a:pt x="964188" y="106715"/>
                  <a:pt x="1281688" y="422098"/>
                  <a:pt x="1304971" y="576615"/>
                </a:cubicBezTo>
                <a:cubicBezTo>
                  <a:pt x="1328254" y="731132"/>
                  <a:pt x="1093304" y="957615"/>
                  <a:pt x="898571" y="957615"/>
                </a:cubicBezTo>
                <a:cubicBezTo>
                  <a:pt x="703838" y="957615"/>
                  <a:pt x="274154" y="716315"/>
                  <a:pt x="136571" y="576615"/>
                </a:cubicBezTo>
                <a:cubicBezTo>
                  <a:pt x="-1012" y="436915"/>
                  <a:pt x="-56046" y="180798"/>
                  <a:pt x="73071" y="119415"/>
                </a:cubicBezTo>
                <a:cubicBezTo>
                  <a:pt x="168321" y="34748"/>
                  <a:pt x="553554" y="-45685"/>
                  <a:pt x="758871" y="30515"/>
                </a:cubicBezTo>
                <a:close/>
              </a:path>
            </a:pathLst>
          </a:custGeom>
          <a:solidFill>
            <a:srgbClr val="FFC5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BDF72D17-9C38-43DA-8B27-89FF79757651}"/>
              </a:ext>
            </a:extLst>
          </p:cNvPr>
          <p:cNvSpPr/>
          <p:nvPr/>
        </p:nvSpPr>
        <p:spPr>
          <a:xfrm rot="19415551">
            <a:off x="5699898" y="5021792"/>
            <a:ext cx="1089430" cy="843848"/>
          </a:xfrm>
          <a:custGeom>
            <a:avLst/>
            <a:gdLst>
              <a:gd name="connsiteX0" fmla="*/ 736166 w 1298150"/>
              <a:gd name="connsiteY0" fmla="*/ 0 h 863616"/>
              <a:gd name="connsiteX1" fmla="*/ 1294966 w 1298150"/>
              <a:gd name="connsiteY1" fmla="*/ 520700 h 863616"/>
              <a:gd name="connsiteX2" fmla="*/ 926666 w 1298150"/>
              <a:gd name="connsiteY2" fmla="*/ 863600 h 863616"/>
              <a:gd name="connsiteX3" fmla="*/ 164666 w 1298150"/>
              <a:gd name="connsiteY3" fmla="*/ 508000 h 863616"/>
              <a:gd name="connsiteX4" fmla="*/ 63066 w 1298150"/>
              <a:gd name="connsiteY4" fmla="*/ 63500 h 863616"/>
              <a:gd name="connsiteX5" fmla="*/ 939366 w 1298150"/>
              <a:gd name="connsiteY5" fmla="*/ 139700 h 863616"/>
              <a:gd name="connsiteX0" fmla="*/ 736166 w 1298150"/>
              <a:gd name="connsiteY0" fmla="*/ 0 h 863616"/>
              <a:gd name="connsiteX1" fmla="*/ 1294966 w 1298150"/>
              <a:gd name="connsiteY1" fmla="*/ 520700 h 863616"/>
              <a:gd name="connsiteX2" fmla="*/ 926666 w 1298150"/>
              <a:gd name="connsiteY2" fmla="*/ 863600 h 863616"/>
              <a:gd name="connsiteX3" fmla="*/ 164666 w 1298150"/>
              <a:gd name="connsiteY3" fmla="*/ 508000 h 863616"/>
              <a:gd name="connsiteX4" fmla="*/ 63066 w 1298150"/>
              <a:gd name="connsiteY4" fmla="*/ 63500 h 863616"/>
              <a:gd name="connsiteX5" fmla="*/ 939366 w 1298150"/>
              <a:gd name="connsiteY5" fmla="*/ 139700 h 863616"/>
              <a:gd name="connsiteX6" fmla="*/ 736166 w 1298150"/>
              <a:gd name="connsiteY6" fmla="*/ 0 h 863616"/>
              <a:gd name="connsiteX0" fmla="*/ 736166 w 1298150"/>
              <a:gd name="connsiteY0" fmla="*/ 38532 h 902148"/>
              <a:gd name="connsiteX1" fmla="*/ 1294966 w 1298150"/>
              <a:gd name="connsiteY1" fmla="*/ 559232 h 902148"/>
              <a:gd name="connsiteX2" fmla="*/ 926666 w 1298150"/>
              <a:gd name="connsiteY2" fmla="*/ 902132 h 902148"/>
              <a:gd name="connsiteX3" fmla="*/ 164666 w 1298150"/>
              <a:gd name="connsiteY3" fmla="*/ 546532 h 902148"/>
              <a:gd name="connsiteX4" fmla="*/ 63066 w 1298150"/>
              <a:gd name="connsiteY4" fmla="*/ 102032 h 902148"/>
              <a:gd name="connsiteX5" fmla="*/ 850466 w 1298150"/>
              <a:gd name="connsiteY5" fmla="*/ 25832 h 902148"/>
              <a:gd name="connsiteX6" fmla="*/ 736166 w 1298150"/>
              <a:gd name="connsiteY6" fmla="*/ 38532 h 902148"/>
              <a:gd name="connsiteX0" fmla="*/ 736166 w 1298150"/>
              <a:gd name="connsiteY0" fmla="*/ 36219 h 899835"/>
              <a:gd name="connsiteX1" fmla="*/ 1294966 w 1298150"/>
              <a:gd name="connsiteY1" fmla="*/ 556919 h 899835"/>
              <a:gd name="connsiteX2" fmla="*/ 926666 w 1298150"/>
              <a:gd name="connsiteY2" fmla="*/ 899819 h 899835"/>
              <a:gd name="connsiteX3" fmla="*/ 164666 w 1298150"/>
              <a:gd name="connsiteY3" fmla="*/ 544219 h 899835"/>
              <a:gd name="connsiteX4" fmla="*/ 63066 w 1298150"/>
              <a:gd name="connsiteY4" fmla="*/ 99719 h 899835"/>
              <a:gd name="connsiteX5" fmla="*/ 736166 w 1298150"/>
              <a:gd name="connsiteY5" fmla="*/ 36219 h 899835"/>
              <a:gd name="connsiteX0" fmla="*/ 734721 w 1295356"/>
              <a:gd name="connsiteY0" fmla="*/ 36219 h 963332"/>
              <a:gd name="connsiteX1" fmla="*/ 1293521 w 1295356"/>
              <a:gd name="connsiteY1" fmla="*/ 556919 h 963332"/>
              <a:gd name="connsiteX2" fmla="*/ 887121 w 1295356"/>
              <a:gd name="connsiteY2" fmla="*/ 963319 h 963332"/>
              <a:gd name="connsiteX3" fmla="*/ 163221 w 1295356"/>
              <a:gd name="connsiteY3" fmla="*/ 544219 h 963332"/>
              <a:gd name="connsiteX4" fmla="*/ 61621 w 1295356"/>
              <a:gd name="connsiteY4" fmla="*/ 99719 h 963332"/>
              <a:gd name="connsiteX5" fmla="*/ 734721 w 1295356"/>
              <a:gd name="connsiteY5" fmla="*/ 36219 h 963332"/>
              <a:gd name="connsiteX0" fmla="*/ 773137 w 1333894"/>
              <a:gd name="connsiteY0" fmla="*/ 36219 h 963704"/>
              <a:gd name="connsiteX1" fmla="*/ 1331937 w 1333894"/>
              <a:gd name="connsiteY1" fmla="*/ 556919 h 963704"/>
              <a:gd name="connsiteX2" fmla="*/ 925537 w 1333894"/>
              <a:gd name="connsiteY2" fmla="*/ 963319 h 963704"/>
              <a:gd name="connsiteX3" fmla="*/ 100037 w 1333894"/>
              <a:gd name="connsiteY3" fmla="*/ 620419 h 963704"/>
              <a:gd name="connsiteX4" fmla="*/ 100037 w 1333894"/>
              <a:gd name="connsiteY4" fmla="*/ 99719 h 963704"/>
              <a:gd name="connsiteX5" fmla="*/ 773137 w 1333894"/>
              <a:gd name="connsiteY5" fmla="*/ 36219 h 963704"/>
              <a:gd name="connsiteX0" fmla="*/ 761041 w 1321766"/>
              <a:gd name="connsiteY0" fmla="*/ 36219 h 963319"/>
              <a:gd name="connsiteX1" fmla="*/ 1319841 w 1321766"/>
              <a:gd name="connsiteY1" fmla="*/ 556919 h 963319"/>
              <a:gd name="connsiteX2" fmla="*/ 913441 w 1321766"/>
              <a:gd name="connsiteY2" fmla="*/ 963319 h 963319"/>
              <a:gd name="connsiteX3" fmla="*/ 113341 w 1321766"/>
              <a:gd name="connsiteY3" fmla="*/ 556919 h 963319"/>
              <a:gd name="connsiteX4" fmla="*/ 87941 w 1321766"/>
              <a:gd name="connsiteY4" fmla="*/ 99719 h 963319"/>
              <a:gd name="connsiteX5" fmla="*/ 761041 w 1321766"/>
              <a:gd name="connsiteY5" fmla="*/ 36219 h 963319"/>
              <a:gd name="connsiteX0" fmla="*/ 799141 w 1320975"/>
              <a:gd name="connsiteY0" fmla="*/ 24463 h 1015063"/>
              <a:gd name="connsiteX1" fmla="*/ 1319841 w 1320975"/>
              <a:gd name="connsiteY1" fmla="*/ 608663 h 1015063"/>
              <a:gd name="connsiteX2" fmla="*/ 913441 w 1320975"/>
              <a:gd name="connsiteY2" fmla="*/ 1015063 h 1015063"/>
              <a:gd name="connsiteX3" fmla="*/ 113341 w 1320975"/>
              <a:gd name="connsiteY3" fmla="*/ 608663 h 1015063"/>
              <a:gd name="connsiteX4" fmla="*/ 87941 w 1320975"/>
              <a:gd name="connsiteY4" fmla="*/ 151463 h 1015063"/>
              <a:gd name="connsiteX5" fmla="*/ 799141 w 1320975"/>
              <a:gd name="connsiteY5" fmla="*/ 24463 h 1015063"/>
              <a:gd name="connsiteX0" fmla="*/ 799141 w 1320975"/>
              <a:gd name="connsiteY0" fmla="*/ 24463 h 1015063"/>
              <a:gd name="connsiteX1" fmla="*/ 1319841 w 1320975"/>
              <a:gd name="connsiteY1" fmla="*/ 608663 h 1015063"/>
              <a:gd name="connsiteX2" fmla="*/ 913441 w 1320975"/>
              <a:gd name="connsiteY2" fmla="*/ 1015063 h 1015063"/>
              <a:gd name="connsiteX3" fmla="*/ 113341 w 1320975"/>
              <a:gd name="connsiteY3" fmla="*/ 608663 h 1015063"/>
              <a:gd name="connsiteX4" fmla="*/ 87941 w 1320975"/>
              <a:gd name="connsiteY4" fmla="*/ 151463 h 1015063"/>
              <a:gd name="connsiteX5" fmla="*/ 799141 w 1320975"/>
              <a:gd name="connsiteY5" fmla="*/ 24463 h 1015063"/>
              <a:gd name="connsiteX0" fmla="*/ 799141 w 1320975"/>
              <a:gd name="connsiteY0" fmla="*/ 24463 h 1015063"/>
              <a:gd name="connsiteX1" fmla="*/ 1319841 w 1320975"/>
              <a:gd name="connsiteY1" fmla="*/ 608663 h 1015063"/>
              <a:gd name="connsiteX2" fmla="*/ 913441 w 1320975"/>
              <a:gd name="connsiteY2" fmla="*/ 1015063 h 1015063"/>
              <a:gd name="connsiteX3" fmla="*/ 113341 w 1320975"/>
              <a:gd name="connsiteY3" fmla="*/ 608663 h 1015063"/>
              <a:gd name="connsiteX4" fmla="*/ 87941 w 1320975"/>
              <a:gd name="connsiteY4" fmla="*/ 151463 h 1015063"/>
              <a:gd name="connsiteX5" fmla="*/ 799141 w 1320975"/>
              <a:gd name="connsiteY5" fmla="*/ 24463 h 1015063"/>
              <a:gd name="connsiteX0" fmla="*/ 799141 w 1320975"/>
              <a:gd name="connsiteY0" fmla="*/ 24463 h 989663"/>
              <a:gd name="connsiteX1" fmla="*/ 1319841 w 1320975"/>
              <a:gd name="connsiteY1" fmla="*/ 608663 h 989663"/>
              <a:gd name="connsiteX2" fmla="*/ 913441 w 1320975"/>
              <a:gd name="connsiteY2" fmla="*/ 989663 h 989663"/>
              <a:gd name="connsiteX3" fmla="*/ 113341 w 1320975"/>
              <a:gd name="connsiteY3" fmla="*/ 608663 h 989663"/>
              <a:gd name="connsiteX4" fmla="*/ 87941 w 1320975"/>
              <a:gd name="connsiteY4" fmla="*/ 151463 h 989663"/>
              <a:gd name="connsiteX5" fmla="*/ 799141 w 1320975"/>
              <a:gd name="connsiteY5" fmla="*/ 24463 h 989663"/>
              <a:gd name="connsiteX0" fmla="*/ 784271 w 1306077"/>
              <a:gd name="connsiteY0" fmla="*/ 24463 h 989663"/>
              <a:gd name="connsiteX1" fmla="*/ 1304971 w 1306077"/>
              <a:gd name="connsiteY1" fmla="*/ 608663 h 989663"/>
              <a:gd name="connsiteX2" fmla="*/ 898571 w 1306077"/>
              <a:gd name="connsiteY2" fmla="*/ 989663 h 989663"/>
              <a:gd name="connsiteX3" fmla="*/ 136571 w 1306077"/>
              <a:gd name="connsiteY3" fmla="*/ 608663 h 989663"/>
              <a:gd name="connsiteX4" fmla="*/ 73071 w 1306077"/>
              <a:gd name="connsiteY4" fmla="*/ 151463 h 989663"/>
              <a:gd name="connsiteX5" fmla="*/ 784271 w 1306077"/>
              <a:gd name="connsiteY5" fmla="*/ 24463 h 989663"/>
              <a:gd name="connsiteX0" fmla="*/ 758871 w 1306573"/>
              <a:gd name="connsiteY0" fmla="*/ 30515 h 957615"/>
              <a:gd name="connsiteX1" fmla="*/ 1304971 w 1306573"/>
              <a:gd name="connsiteY1" fmla="*/ 576615 h 957615"/>
              <a:gd name="connsiteX2" fmla="*/ 898571 w 1306573"/>
              <a:gd name="connsiteY2" fmla="*/ 957615 h 957615"/>
              <a:gd name="connsiteX3" fmla="*/ 136571 w 1306573"/>
              <a:gd name="connsiteY3" fmla="*/ 576615 h 957615"/>
              <a:gd name="connsiteX4" fmla="*/ 73071 w 1306573"/>
              <a:gd name="connsiteY4" fmla="*/ 119415 h 957615"/>
              <a:gd name="connsiteX5" fmla="*/ 758871 w 1306573"/>
              <a:gd name="connsiteY5" fmla="*/ 30515 h 957615"/>
              <a:gd name="connsiteX0" fmla="*/ 737863 w 1285487"/>
              <a:gd name="connsiteY0" fmla="*/ 30515 h 962409"/>
              <a:gd name="connsiteX1" fmla="*/ 1283963 w 1285487"/>
              <a:gd name="connsiteY1" fmla="*/ 576615 h 962409"/>
              <a:gd name="connsiteX2" fmla="*/ 877563 w 1285487"/>
              <a:gd name="connsiteY2" fmla="*/ 957615 h 962409"/>
              <a:gd name="connsiteX3" fmla="*/ 195674 w 1285487"/>
              <a:gd name="connsiteY3" fmla="*/ 746155 h 962409"/>
              <a:gd name="connsiteX4" fmla="*/ 52063 w 1285487"/>
              <a:gd name="connsiteY4" fmla="*/ 119415 h 962409"/>
              <a:gd name="connsiteX5" fmla="*/ 737863 w 1285487"/>
              <a:gd name="connsiteY5" fmla="*/ 30515 h 962409"/>
              <a:gd name="connsiteX0" fmla="*/ 739371 w 1288747"/>
              <a:gd name="connsiteY0" fmla="*/ 30515 h 999160"/>
              <a:gd name="connsiteX1" fmla="*/ 1285471 w 1288747"/>
              <a:gd name="connsiteY1" fmla="*/ 576615 h 999160"/>
              <a:gd name="connsiteX2" fmla="*/ 930177 w 1288747"/>
              <a:gd name="connsiteY2" fmla="*/ 995303 h 999160"/>
              <a:gd name="connsiteX3" fmla="*/ 197182 w 1288747"/>
              <a:gd name="connsiteY3" fmla="*/ 746155 h 999160"/>
              <a:gd name="connsiteX4" fmla="*/ 53571 w 1288747"/>
              <a:gd name="connsiteY4" fmla="*/ 119415 h 999160"/>
              <a:gd name="connsiteX5" fmla="*/ 739371 w 1288747"/>
              <a:gd name="connsiteY5" fmla="*/ 30515 h 999160"/>
              <a:gd name="connsiteX0" fmla="*/ 808234 w 1286939"/>
              <a:gd name="connsiteY0" fmla="*/ 38856 h 972495"/>
              <a:gd name="connsiteX1" fmla="*/ 1285471 w 1286939"/>
              <a:gd name="connsiteY1" fmla="*/ 549950 h 972495"/>
              <a:gd name="connsiteX2" fmla="*/ 930177 w 1286939"/>
              <a:gd name="connsiteY2" fmla="*/ 968638 h 972495"/>
              <a:gd name="connsiteX3" fmla="*/ 197182 w 1286939"/>
              <a:gd name="connsiteY3" fmla="*/ 719490 h 972495"/>
              <a:gd name="connsiteX4" fmla="*/ 53571 w 1286939"/>
              <a:gd name="connsiteY4" fmla="*/ 92750 h 972495"/>
              <a:gd name="connsiteX5" fmla="*/ 808234 w 1286939"/>
              <a:gd name="connsiteY5" fmla="*/ 38856 h 972495"/>
              <a:gd name="connsiteX0" fmla="*/ 808234 w 1286939"/>
              <a:gd name="connsiteY0" fmla="*/ 63196 h 996835"/>
              <a:gd name="connsiteX1" fmla="*/ 1285471 w 1286939"/>
              <a:gd name="connsiteY1" fmla="*/ 574290 h 996835"/>
              <a:gd name="connsiteX2" fmla="*/ 930177 w 1286939"/>
              <a:gd name="connsiteY2" fmla="*/ 992978 h 996835"/>
              <a:gd name="connsiteX3" fmla="*/ 197182 w 1286939"/>
              <a:gd name="connsiteY3" fmla="*/ 743830 h 996835"/>
              <a:gd name="connsiteX4" fmla="*/ 53571 w 1286939"/>
              <a:gd name="connsiteY4" fmla="*/ 117090 h 996835"/>
              <a:gd name="connsiteX5" fmla="*/ 808234 w 1286939"/>
              <a:gd name="connsiteY5" fmla="*/ 63196 h 996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86939" h="996835">
                <a:moveTo>
                  <a:pt x="808234" y="63196"/>
                </a:moveTo>
                <a:cubicBezTo>
                  <a:pt x="1013551" y="139396"/>
                  <a:pt x="1265147" y="419326"/>
                  <a:pt x="1285471" y="574290"/>
                </a:cubicBezTo>
                <a:cubicBezTo>
                  <a:pt x="1305795" y="729254"/>
                  <a:pt x="1111558" y="964721"/>
                  <a:pt x="930177" y="992978"/>
                </a:cubicBezTo>
                <a:cubicBezTo>
                  <a:pt x="748796" y="1021235"/>
                  <a:pt x="343283" y="889811"/>
                  <a:pt x="197182" y="743830"/>
                </a:cubicBezTo>
                <a:cubicBezTo>
                  <a:pt x="51081" y="597849"/>
                  <a:pt x="-75546" y="178473"/>
                  <a:pt x="53571" y="117090"/>
                </a:cubicBezTo>
                <a:cubicBezTo>
                  <a:pt x="191364" y="-46663"/>
                  <a:pt x="602917" y="-13004"/>
                  <a:pt x="808234" y="63196"/>
                </a:cubicBezTo>
                <a:close/>
              </a:path>
            </a:pathLst>
          </a:custGeom>
          <a:solidFill>
            <a:srgbClr val="FDCE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9506B81B-2EA1-4E13-AA09-81E5B3466831}"/>
              </a:ext>
            </a:extLst>
          </p:cNvPr>
          <p:cNvSpPr/>
          <p:nvPr/>
        </p:nvSpPr>
        <p:spPr>
          <a:xfrm rot="19415551">
            <a:off x="9537689" y="4323266"/>
            <a:ext cx="801160" cy="779108"/>
          </a:xfrm>
          <a:custGeom>
            <a:avLst/>
            <a:gdLst>
              <a:gd name="connsiteX0" fmla="*/ 736166 w 1298150"/>
              <a:gd name="connsiteY0" fmla="*/ 0 h 863616"/>
              <a:gd name="connsiteX1" fmla="*/ 1294966 w 1298150"/>
              <a:gd name="connsiteY1" fmla="*/ 520700 h 863616"/>
              <a:gd name="connsiteX2" fmla="*/ 926666 w 1298150"/>
              <a:gd name="connsiteY2" fmla="*/ 863600 h 863616"/>
              <a:gd name="connsiteX3" fmla="*/ 164666 w 1298150"/>
              <a:gd name="connsiteY3" fmla="*/ 508000 h 863616"/>
              <a:gd name="connsiteX4" fmla="*/ 63066 w 1298150"/>
              <a:gd name="connsiteY4" fmla="*/ 63500 h 863616"/>
              <a:gd name="connsiteX5" fmla="*/ 939366 w 1298150"/>
              <a:gd name="connsiteY5" fmla="*/ 139700 h 863616"/>
              <a:gd name="connsiteX0" fmla="*/ 736166 w 1298150"/>
              <a:gd name="connsiteY0" fmla="*/ 0 h 863616"/>
              <a:gd name="connsiteX1" fmla="*/ 1294966 w 1298150"/>
              <a:gd name="connsiteY1" fmla="*/ 520700 h 863616"/>
              <a:gd name="connsiteX2" fmla="*/ 926666 w 1298150"/>
              <a:gd name="connsiteY2" fmla="*/ 863600 h 863616"/>
              <a:gd name="connsiteX3" fmla="*/ 164666 w 1298150"/>
              <a:gd name="connsiteY3" fmla="*/ 508000 h 863616"/>
              <a:gd name="connsiteX4" fmla="*/ 63066 w 1298150"/>
              <a:gd name="connsiteY4" fmla="*/ 63500 h 863616"/>
              <a:gd name="connsiteX5" fmla="*/ 939366 w 1298150"/>
              <a:gd name="connsiteY5" fmla="*/ 139700 h 863616"/>
              <a:gd name="connsiteX6" fmla="*/ 736166 w 1298150"/>
              <a:gd name="connsiteY6" fmla="*/ 0 h 863616"/>
              <a:gd name="connsiteX0" fmla="*/ 736166 w 1298150"/>
              <a:gd name="connsiteY0" fmla="*/ 38532 h 902148"/>
              <a:gd name="connsiteX1" fmla="*/ 1294966 w 1298150"/>
              <a:gd name="connsiteY1" fmla="*/ 559232 h 902148"/>
              <a:gd name="connsiteX2" fmla="*/ 926666 w 1298150"/>
              <a:gd name="connsiteY2" fmla="*/ 902132 h 902148"/>
              <a:gd name="connsiteX3" fmla="*/ 164666 w 1298150"/>
              <a:gd name="connsiteY3" fmla="*/ 546532 h 902148"/>
              <a:gd name="connsiteX4" fmla="*/ 63066 w 1298150"/>
              <a:gd name="connsiteY4" fmla="*/ 102032 h 902148"/>
              <a:gd name="connsiteX5" fmla="*/ 850466 w 1298150"/>
              <a:gd name="connsiteY5" fmla="*/ 25832 h 902148"/>
              <a:gd name="connsiteX6" fmla="*/ 736166 w 1298150"/>
              <a:gd name="connsiteY6" fmla="*/ 38532 h 902148"/>
              <a:gd name="connsiteX0" fmla="*/ 736166 w 1298150"/>
              <a:gd name="connsiteY0" fmla="*/ 36219 h 899835"/>
              <a:gd name="connsiteX1" fmla="*/ 1294966 w 1298150"/>
              <a:gd name="connsiteY1" fmla="*/ 556919 h 899835"/>
              <a:gd name="connsiteX2" fmla="*/ 926666 w 1298150"/>
              <a:gd name="connsiteY2" fmla="*/ 899819 h 899835"/>
              <a:gd name="connsiteX3" fmla="*/ 164666 w 1298150"/>
              <a:gd name="connsiteY3" fmla="*/ 544219 h 899835"/>
              <a:gd name="connsiteX4" fmla="*/ 63066 w 1298150"/>
              <a:gd name="connsiteY4" fmla="*/ 99719 h 899835"/>
              <a:gd name="connsiteX5" fmla="*/ 736166 w 1298150"/>
              <a:gd name="connsiteY5" fmla="*/ 36219 h 899835"/>
              <a:gd name="connsiteX0" fmla="*/ 734721 w 1295356"/>
              <a:gd name="connsiteY0" fmla="*/ 36219 h 963332"/>
              <a:gd name="connsiteX1" fmla="*/ 1293521 w 1295356"/>
              <a:gd name="connsiteY1" fmla="*/ 556919 h 963332"/>
              <a:gd name="connsiteX2" fmla="*/ 887121 w 1295356"/>
              <a:gd name="connsiteY2" fmla="*/ 963319 h 963332"/>
              <a:gd name="connsiteX3" fmla="*/ 163221 w 1295356"/>
              <a:gd name="connsiteY3" fmla="*/ 544219 h 963332"/>
              <a:gd name="connsiteX4" fmla="*/ 61621 w 1295356"/>
              <a:gd name="connsiteY4" fmla="*/ 99719 h 963332"/>
              <a:gd name="connsiteX5" fmla="*/ 734721 w 1295356"/>
              <a:gd name="connsiteY5" fmla="*/ 36219 h 963332"/>
              <a:gd name="connsiteX0" fmla="*/ 773137 w 1333894"/>
              <a:gd name="connsiteY0" fmla="*/ 36219 h 963704"/>
              <a:gd name="connsiteX1" fmla="*/ 1331937 w 1333894"/>
              <a:gd name="connsiteY1" fmla="*/ 556919 h 963704"/>
              <a:gd name="connsiteX2" fmla="*/ 925537 w 1333894"/>
              <a:gd name="connsiteY2" fmla="*/ 963319 h 963704"/>
              <a:gd name="connsiteX3" fmla="*/ 100037 w 1333894"/>
              <a:gd name="connsiteY3" fmla="*/ 620419 h 963704"/>
              <a:gd name="connsiteX4" fmla="*/ 100037 w 1333894"/>
              <a:gd name="connsiteY4" fmla="*/ 99719 h 963704"/>
              <a:gd name="connsiteX5" fmla="*/ 773137 w 1333894"/>
              <a:gd name="connsiteY5" fmla="*/ 36219 h 963704"/>
              <a:gd name="connsiteX0" fmla="*/ 761041 w 1321766"/>
              <a:gd name="connsiteY0" fmla="*/ 36219 h 963319"/>
              <a:gd name="connsiteX1" fmla="*/ 1319841 w 1321766"/>
              <a:gd name="connsiteY1" fmla="*/ 556919 h 963319"/>
              <a:gd name="connsiteX2" fmla="*/ 913441 w 1321766"/>
              <a:gd name="connsiteY2" fmla="*/ 963319 h 963319"/>
              <a:gd name="connsiteX3" fmla="*/ 113341 w 1321766"/>
              <a:gd name="connsiteY3" fmla="*/ 556919 h 963319"/>
              <a:gd name="connsiteX4" fmla="*/ 87941 w 1321766"/>
              <a:gd name="connsiteY4" fmla="*/ 99719 h 963319"/>
              <a:gd name="connsiteX5" fmla="*/ 761041 w 1321766"/>
              <a:gd name="connsiteY5" fmla="*/ 36219 h 963319"/>
              <a:gd name="connsiteX0" fmla="*/ 799141 w 1320975"/>
              <a:gd name="connsiteY0" fmla="*/ 24463 h 1015063"/>
              <a:gd name="connsiteX1" fmla="*/ 1319841 w 1320975"/>
              <a:gd name="connsiteY1" fmla="*/ 608663 h 1015063"/>
              <a:gd name="connsiteX2" fmla="*/ 913441 w 1320975"/>
              <a:gd name="connsiteY2" fmla="*/ 1015063 h 1015063"/>
              <a:gd name="connsiteX3" fmla="*/ 113341 w 1320975"/>
              <a:gd name="connsiteY3" fmla="*/ 608663 h 1015063"/>
              <a:gd name="connsiteX4" fmla="*/ 87941 w 1320975"/>
              <a:gd name="connsiteY4" fmla="*/ 151463 h 1015063"/>
              <a:gd name="connsiteX5" fmla="*/ 799141 w 1320975"/>
              <a:gd name="connsiteY5" fmla="*/ 24463 h 1015063"/>
              <a:gd name="connsiteX0" fmla="*/ 799141 w 1320975"/>
              <a:gd name="connsiteY0" fmla="*/ 24463 h 1015063"/>
              <a:gd name="connsiteX1" fmla="*/ 1319841 w 1320975"/>
              <a:gd name="connsiteY1" fmla="*/ 608663 h 1015063"/>
              <a:gd name="connsiteX2" fmla="*/ 913441 w 1320975"/>
              <a:gd name="connsiteY2" fmla="*/ 1015063 h 1015063"/>
              <a:gd name="connsiteX3" fmla="*/ 113341 w 1320975"/>
              <a:gd name="connsiteY3" fmla="*/ 608663 h 1015063"/>
              <a:gd name="connsiteX4" fmla="*/ 87941 w 1320975"/>
              <a:gd name="connsiteY4" fmla="*/ 151463 h 1015063"/>
              <a:gd name="connsiteX5" fmla="*/ 799141 w 1320975"/>
              <a:gd name="connsiteY5" fmla="*/ 24463 h 1015063"/>
              <a:gd name="connsiteX0" fmla="*/ 799141 w 1320975"/>
              <a:gd name="connsiteY0" fmla="*/ 24463 h 1015063"/>
              <a:gd name="connsiteX1" fmla="*/ 1319841 w 1320975"/>
              <a:gd name="connsiteY1" fmla="*/ 608663 h 1015063"/>
              <a:gd name="connsiteX2" fmla="*/ 913441 w 1320975"/>
              <a:gd name="connsiteY2" fmla="*/ 1015063 h 1015063"/>
              <a:gd name="connsiteX3" fmla="*/ 113341 w 1320975"/>
              <a:gd name="connsiteY3" fmla="*/ 608663 h 1015063"/>
              <a:gd name="connsiteX4" fmla="*/ 87941 w 1320975"/>
              <a:gd name="connsiteY4" fmla="*/ 151463 h 1015063"/>
              <a:gd name="connsiteX5" fmla="*/ 799141 w 1320975"/>
              <a:gd name="connsiteY5" fmla="*/ 24463 h 1015063"/>
              <a:gd name="connsiteX0" fmla="*/ 799141 w 1320975"/>
              <a:gd name="connsiteY0" fmla="*/ 24463 h 989663"/>
              <a:gd name="connsiteX1" fmla="*/ 1319841 w 1320975"/>
              <a:gd name="connsiteY1" fmla="*/ 608663 h 989663"/>
              <a:gd name="connsiteX2" fmla="*/ 913441 w 1320975"/>
              <a:gd name="connsiteY2" fmla="*/ 989663 h 989663"/>
              <a:gd name="connsiteX3" fmla="*/ 113341 w 1320975"/>
              <a:gd name="connsiteY3" fmla="*/ 608663 h 989663"/>
              <a:gd name="connsiteX4" fmla="*/ 87941 w 1320975"/>
              <a:gd name="connsiteY4" fmla="*/ 151463 h 989663"/>
              <a:gd name="connsiteX5" fmla="*/ 799141 w 1320975"/>
              <a:gd name="connsiteY5" fmla="*/ 24463 h 989663"/>
              <a:gd name="connsiteX0" fmla="*/ 784271 w 1306077"/>
              <a:gd name="connsiteY0" fmla="*/ 24463 h 989663"/>
              <a:gd name="connsiteX1" fmla="*/ 1304971 w 1306077"/>
              <a:gd name="connsiteY1" fmla="*/ 608663 h 989663"/>
              <a:gd name="connsiteX2" fmla="*/ 898571 w 1306077"/>
              <a:gd name="connsiteY2" fmla="*/ 989663 h 989663"/>
              <a:gd name="connsiteX3" fmla="*/ 136571 w 1306077"/>
              <a:gd name="connsiteY3" fmla="*/ 608663 h 989663"/>
              <a:gd name="connsiteX4" fmla="*/ 73071 w 1306077"/>
              <a:gd name="connsiteY4" fmla="*/ 151463 h 989663"/>
              <a:gd name="connsiteX5" fmla="*/ 784271 w 1306077"/>
              <a:gd name="connsiteY5" fmla="*/ 24463 h 989663"/>
              <a:gd name="connsiteX0" fmla="*/ 758871 w 1306573"/>
              <a:gd name="connsiteY0" fmla="*/ 30515 h 957615"/>
              <a:gd name="connsiteX1" fmla="*/ 1304971 w 1306573"/>
              <a:gd name="connsiteY1" fmla="*/ 576615 h 957615"/>
              <a:gd name="connsiteX2" fmla="*/ 898571 w 1306573"/>
              <a:gd name="connsiteY2" fmla="*/ 957615 h 957615"/>
              <a:gd name="connsiteX3" fmla="*/ 136571 w 1306573"/>
              <a:gd name="connsiteY3" fmla="*/ 576615 h 957615"/>
              <a:gd name="connsiteX4" fmla="*/ 73071 w 1306573"/>
              <a:gd name="connsiteY4" fmla="*/ 119415 h 957615"/>
              <a:gd name="connsiteX5" fmla="*/ 758871 w 1306573"/>
              <a:gd name="connsiteY5" fmla="*/ 30515 h 957615"/>
              <a:gd name="connsiteX0" fmla="*/ 737863 w 1285487"/>
              <a:gd name="connsiteY0" fmla="*/ 30515 h 962409"/>
              <a:gd name="connsiteX1" fmla="*/ 1283963 w 1285487"/>
              <a:gd name="connsiteY1" fmla="*/ 576615 h 962409"/>
              <a:gd name="connsiteX2" fmla="*/ 877563 w 1285487"/>
              <a:gd name="connsiteY2" fmla="*/ 957615 h 962409"/>
              <a:gd name="connsiteX3" fmla="*/ 195674 w 1285487"/>
              <a:gd name="connsiteY3" fmla="*/ 746155 h 962409"/>
              <a:gd name="connsiteX4" fmla="*/ 52063 w 1285487"/>
              <a:gd name="connsiteY4" fmla="*/ 119415 h 962409"/>
              <a:gd name="connsiteX5" fmla="*/ 737863 w 1285487"/>
              <a:gd name="connsiteY5" fmla="*/ 30515 h 962409"/>
              <a:gd name="connsiteX0" fmla="*/ 739371 w 1288747"/>
              <a:gd name="connsiteY0" fmla="*/ 30515 h 999160"/>
              <a:gd name="connsiteX1" fmla="*/ 1285471 w 1288747"/>
              <a:gd name="connsiteY1" fmla="*/ 576615 h 999160"/>
              <a:gd name="connsiteX2" fmla="*/ 930177 w 1288747"/>
              <a:gd name="connsiteY2" fmla="*/ 995303 h 999160"/>
              <a:gd name="connsiteX3" fmla="*/ 197182 w 1288747"/>
              <a:gd name="connsiteY3" fmla="*/ 746155 h 999160"/>
              <a:gd name="connsiteX4" fmla="*/ 53571 w 1288747"/>
              <a:gd name="connsiteY4" fmla="*/ 119415 h 999160"/>
              <a:gd name="connsiteX5" fmla="*/ 739371 w 1288747"/>
              <a:gd name="connsiteY5" fmla="*/ 30515 h 999160"/>
              <a:gd name="connsiteX0" fmla="*/ 808234 w 1286939"/>
              <a:gd name="connsiteY0" fmla="*/ 38856 h 972495"/>
              <a:gd name="connsiteX1" fmla="*/ 1285471 w 1286939"/>
              <a:gd name="connsiteY1" fmla="*/ 549950 h 972495"/>
              <a:gd name="connsiteX2" fmla="*/ 930177 w 1286939"/>
              <a:gd name="connsiteY2" fmla="*/ 968638 h 972495"/>
              <a:gd name="connsiteX3" fmla="*/ 197182 w 1286939"/>
              <a:gd name="connsiteY3" fmla="*/ 719490 h 972495"/>
              <a:gd name="connsiteX4" fmla="*/ 53571 w 1286939"/>
              <a:gd name="connsiteY4" fmla="*/ 92750 h 972495"/>
              <a:gd name="connsiteX5" fmla="*/ 808234 w 1286939"/>
              <a:gd name="connsiteY5" fmla="*/ 38856 h 972495"/>
              <a:gd name="connsiteX0" fmla="*/ 808234 w 1286939"/>
              <a:gd name="connsiteY0" fmla="*/ 63196 h 996835"/>
              <a:gd name="connsiteX1" fmla="*/ 1285471 w 1286939"/>
              <a:gd name="connsiteY1" fmla="*/ 574290 h 996835"/>
              <a:gd name="connsiteX2" fmla="*/ 930177 w 1286939"/>
              <a:gd name="connsiteY2" fmla="*/ 992978 h 996835"/>
              <a:gd name="connsiteX3" fmla="*/ 197182 w 1286939"/>
              <a:gd name="connsiteY3" fmla="*/ 743830 h 996835"/>
              <a:gd name="connsiteX4" fmla="*/ 53571 w 1286939"/>
              <a:gd name="connsiteY4" fmla="*/ 117090 h 996835"/>
              <a:gd name="connsiteX5" fmla="*/ 808234 w 1286939"/>
              <a:gd name="connsiteY5" fmla="*/ 63196 h 996835"/>
              <a:gd name="connsiteX0" fmla="*/ 892353 w 1285631"/>
              <a:gd name="connsiteY0" fmla="*/ 18725 h 1156454"/>
              <a:gd name="connsiteX1" fmla="*/ 1285471 w 1285631"/>
              <a:gd name="connsiteY1" fmla="*/ 733909 h 1156454"/>
              <a:gd name="connsiteX2" fmla="*/ 930177 w 1285631"/>
              <a:gd name="connsiteY2" fmla="*/ 1152597 h 1156454"/>
              <a:gd name="connsiteX3" fmla="*/ 197182 w 1285631"/>
              <a:gd name="connsiteY3" fmla="*/ 903449 h 1156454"/>
              <a:gd name="connsiteX4" fmla="*/ 53571 w 1285631"/>
              <a:gd name="connsiteY4" fmla="*/ 276709 h 1156454"/>
              <a:gd name="connsiteX5" fmla="*/ 892353 w 1285631"/>
              <a:gd name="connsiteY5" fmla="*/ 18725 h 1156454"/>
              <a:gd name="connsiteX0" fmla="*/ 892353 w 1476278"/>
              <a:gd name="connsiteY0" fmla="*/ 18725 h 1152606"/>
              <a:gd name="connsiteX1" fmla="*/ 1476191 w 1476278"/>
              <a:gd name="connsiteY1" fmla="*/ 896531 h 1152606"/>
              <a:gd name="connsiteX2" fmla="*/ 930177 w 1476278"/>
              <a:gd name="connsiteY2" fmla="*/ 1152597 h 1152606"/>
              <a:gd name="connsiteX3" fmla="*/ 197182 w 1476278"/>
              <a:gd name="connsiteY3" fmla="*/ 903449 h 1152606"/>
              <a:gd name="connsiteX4" fmla="*/ 53571 w 1476278"/>
              <a:gd name="connsiteY4" fmla="*/ 276709 h 1152606"/>
              <a:gd name="connsiteX5" fmla="*/ 892353 w 1476278"/>
              <a:gd name="connsiteY5" fmla="*/ 18725 h 1152606"/>
              <a:gd name="connsiteX0" fmla="*/ 889290 w 1473371"/>
              <a:gd name="connsiteY0" fmla="*/ 18725 h 1296201"/>
              <a:gd name="connsiteX1" fmla="*/ 1473128 w 1473371"/>
              <a:gd name="connsiteY1" fmla="*/ 896531 h 1296201"/>
              <a:gd name="connsiteX2" fmla="*/ 821064 w 1473371"/>
              <a:gd name="connsiteY2" fmla="*/ 1296197 h 1296201"/>
              <a:gd name="connsiteX3" fmla="*/ 194119 w 1473371"/>
              <a:gd name="connsiteY3" fmla="*/ 903449 h 1296201"/>
              <a:gd name="connsiteX4" fmla="*/ 50508 w 1473371"/>
              <a:gd name="connsiteY4" fmla="*/ 276709 h 1296201"/>
              <a:gd name="connsiteX5" fmla="*/ 889290 w 1473371"/>
              <a:gd name="connsiteY5" fmla="*/ 18725 h 1296201"/>
              <a:gd name="connsiteX0" fmla="*/ 883690 w 1467771"/>
              <a:gd name="connsiteY0" fmla="*/ 18725 h 1299375"/>
              <a:gd name="connsiteX1" fmla="*/ 1467528 w 1467771"/>
              <a:gd name="connsiteY1" fmla="*/ 896531 h 1299375"/>
              <a:gd name="connsiteX2" fmla="*/ 815464 w 1467771"/>
              <a:gd name="connsiteY2" fmla="*/ 1296197 h 1299375"/>
              <a:gd name="connsiteX3" fmla="*/ 221777 w 1467771"/>
              <a:gd name="connsiteY3" fmla="*/ 1038789 h 1299375"/>
              <a:gd name="connsiteX4" fmla="*/ 44908 w 1467771"/>
              <a:gd name="connsiteY4" fmla="*/ 276709 h 1299375"/>
              <a:gd name="connsiteX5" fmla="*/ 883690 w 1467771"/>
              <a:gd name="connsiteY5" fmla="*/ 18725 h 1299375"/>
              <a:gd name="connsiteX0" fmla="*/ 720856 w 1304937"/>
              <a:gd name="connsiteY0" fmla="*/ 9464 h 1289425"/>
              <a:gd name="connsiteX1" fmla="*/ 1304694 w 1304937"/>
              <a:gd name="connsiteY1" fmla="*/ 887270 h 1289425"/>
              <a:gd name="connsiteX2" fmla="*/ 652630 w 1304937"/>
              <a:gd name="connsiteY2" fmla="*/ 1286936 h 1289425"/>
              <a:gd name="connsiteX3" fmla="*/ 58943 w 1304937"/>
              <a:gd name="connsiteY3" fmla="*/ 1029528 h 1289425"/>
              <a:gd name="connsiteX4" fmla="*/ 109106 w 1304937"/>
              <a:gd name="connsiteY4" fmla="*/ 501149 h 1289425"/>
              <a:gd name="connsiteX5" fmla="*/ 720856 w 1304937"/>
              <a:gd name="connsiteY5" fmla="*/ 9464 h 1289425"/>
              <a:gd name="connsiteX0" fmla="*/ 744036 w 1328117"/>
              <a:gd name="connsiteY0" fmla="*/ 12759 h 1293037"/>
              <a:gd name="connsiteX1" fmla="*/ 1327874 w 1328117"/>
              <a:gd name="connsiteY1" fmla="*/ 890565 h 1293037"/>
              <a:gd name="connsiteX2" fmla="*/ 675810 w 1328117"/>
              <a:gd name="connsiteY2" fmla="*/ 1290231 h 1293037"/>
              <a:gd name="connsiteX3" fmla="*/ 82123 w 1328117"/>
              <a:gd name="connsiteY3" fmla="*/ 1032823 h 1293037"/>
              <a:gd name="connsiteX4" fmla="*/ 88423 w 1328117"/>
              <a:gd name="connsiteY4" fmla="*/ 383464 h 1293037"/>
              <a:gd name="connsiteX5" fmla="*/ 744036 w 1328117"/>
              <a:gd name="connsiteY5" fmla="*/ 12759 h 1293037"/>
              <a:gd name="connsiteX0" fmla="*/ 747439 w 1331520"/>
              <a:gd name="connsiteY0" fmla="*/ 12759 h 1293038"/>
              <a:gd name="connsiteX1" fmla="*/ 1331277 w 1331520"/>
              <a:gd name="connsiteY1" fmla="*/ 890565 h 1293038"/>
              <a:gd name="connsiteX2" fmla="*/ 679213 w 1331520"/>
              <a:gd name="connsiteY2" fmla="*/ 1290231 h 1293038"/>
              <a:gd name="connsiteX3" fmla="*/ 85526 w 1331520"/>
              <a:gd name="connsiteY3" fmla="*/ 1032823 h 1293038"/>
              <a:gd name="connsiteX4" fmla="*/ 91826 w 1331520"/>
              <a:gd name="connsiteY4" fmla="*/ 383464 h 1293038"/>
              <a:gd name="connsiteX5" fmla="*/ 747439 w 1331520"/>
              <a:gd name="connsiteY5" fmla="*/ 12759 h 129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1520" h="1293038">
                <a:moveTo>
                  <a:pt x="747439" y="12759"/>
                </a:moveTo>
                <a:cubicBezTo>
                  <a:pt x="952756" y="88959"/>
                  <a:pt x="1342648" y="677653"/>
                  <a:pt x="1331277" y="890565"/>
                </a:cubicBezTo>
                <a:cubicBezTo>
                  <a:pt x="1319906" y="1103477"/>
                  <a:pt x="886838" y="1266521"/>
                  <a:pt x="679213" y="1290231"/>
                </a:cubicBezTo>
                <a:cubicBezTo>
                  <a:pt x="471588" y="1313941"/>
                  <a:pt x="183424" y="1183951"/>
                  <a:pt x="85526" y="1032823"/>
                </a:cubicBezTo>
                <a:cubicBezTo>
                  <a:pt x="-12372" y="881695"/>
                  <a:pt x="-45967" y="547217"/>
                  <a:pt x="91826" y="383464"/>
                </a:cubicBezTo>
                <a:cubicBezTo>
                  <a:pt x="229619" y="219711"/>
                  <a:pt x="542122" y="-63441"/>
                  <a:pt x="747439" y="12759"/>
                </a:cubicBezTo>
                <a:close/>
              </a:path>
            </a:pathLst>
          </a:custGeom>
          <a:solidFill>
            <a:srgbClr val="166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0C00431D-D46F-4E77-98E8-938F87EF4559}"/>
              </a:ext>
            </a:extLst>
          </p:cNvPr>
          <p:cNvSpPr/>
          <p:nvPr/>
        </p:nvSpPr>
        <p:spPr>
          <a:xfrm>
            <a:off x="6921269" y="-103173"/>
            <a:ext cx="1423870" cy="1312526"/>
          </a:xfrm>
          <a:custGeom>
            <a:avLst/>
            <a:gdLst>
              <a:gd name="connsiteX0" fmla="*/ 1526301 w 1682009"/>
              <a:gd name="connsiteY0" fmla="*/ 57050 h 1550480"/>
              <a:gd name="connsiteX1" fmla="*/ 1666001 w 1682009"/>
              <a:gd name="connsiteY1" fmla="*/ 450750 h 1550480"/>
              <a:gd name="connsiteX2" fmla="*/ 1170701 w 1682009"/>
              <a:gd name="connsiteY2" fmla="*/ 882550 h 1550480"/>
              <a:gd name="connsiteX3" fmla="*/ 802401 w 1682009"/>
              <a:gd name="connsiteY3" fmla="*/ 1454050 h 1550480"/>
              <a:gd name="connsiteX4" fmla="*/ 218201 w 1682009"/>
              <a:gd name="connsiteY4" fmla="*/ 1517550 h 1550480"/>
              <a:gd name="connsiteX5" fmla="*/ 2301 w 1682009"/>
              <a:gd name="connsiteY5" fmla="*/ 1111150 h 1550480"/>
              <a:gd name="connsiteX6" fmla="*/ 332501 w 1682009"/>
              <a:gd name="connsiteY6" fmla="*/ 450750 h 1550480"/>
              <a:gd name="connsiteX7" fmla="*/ 865901 w 1682009"/>
              <a:gd name="connsiteY7" fmla="*/ 95150 h 1550480"/>
              <a:gd name="connsiteX8" fmla="*/ 1183401 w 1682009"/>
              <a:gd name="connsiteY8" fmla="*/ 6250 h 1550480"/>
              <a:gd name="connsiteX9" fmla="*/ 1526301 w 1682009"/>
              <a:gd name="connsiteY9" fmla="*/ 57050 h 155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82009" h="1550480">
                <a:moveTo>
                  <a:pt x="1526301" y="57050"/>
                </a:moveTo>
                <a:cubicBezTo>
                  <a:pt x="1606734" y="131133"/>
                  <a:pt x="1725268" y="313167"/>
                  <a:pt x="1666001" y="450750"/>
                </a:cubicBezTo>
                <a:cubicBezTo>
                  <a:pt x="1606734" y="588333"/>
                  <a:pt x="1314634" y="715333"/>
                  <a:pt x="1170701" y="882550"/>
                </a:cubicBezTo>
                <a:cubicBezTo>
                  <a:pt x="1026768" y="1049767"/>
                  <a:pt x="961151" y="1348217"/>
                  <a:pt x="802401" y="1454050"/>
                </a:cubicBezTo>
                <a:cubicBezTo>
                  <a:pt x="643651" y="1559883"/>
                  <a:pt x="351551" y="1574700"/>
                  <a:pt x="218201" y="1517550"/>
                </a:cubicBezTo>
                <a:cubicBezTo>
                  <a:pt x="84851" y="1460400"/>
                  <a:pt x="-16749" y="1288950"/>
                  <a:pt x="2301" y="1111150"/>
                </a:cubicBezTo>
                <a:cubicBezTo>
                  <a:pt x="21351" y="933350"/>
                  <a:pt x="188568" y="620083"/>
                  <a:pt x="332501" y="450750"/>
                </a:cubicBezTo>
                <a:cubicBezTo>
                  <a:pt x="476434" y="281417"/>
                  <a:pt x="724084" y="169233"/>
                  <a:pt x="865901" y="95150"/>
                </a:cubicBezTo>
                <a:cubicBezTo>
                  <a:pt x="1007718" y="21067"/>
                  <a:pt x="1069101" y="12600"/>
                  <a:pt x="1183401" y="6250"/>
                </a:cubicBezTo>
                <a:cubicBezTo>
                  <a:pt x="1297701" y="-100"/>
                  <a:pt x="1445868" y="-17033"/>
                  <a:pt x="1526301" y="57050"/>
                </a:cubicBezTo>
                <a:close/>
              </a:path>
            </a:pathLst>
          </a:custGeom>
          <a:solidFill>
            <a:srgbClr val="7BD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CF9F7E01-284F-447A-A2A7-64BD3253BCA9}"/>
              </a:ext>
            </a:extLst>
          </p:cNvPr>
          <p:cNvSpPr/>
          <p:nvPr/>
        </p:nvSpPr>
        <p:spPr>
          <a:xfrm>
            <a:off x="8277873" y="2633430"/>
            <a:ext cx="1381790" cy="1302058"/>
          </a:xfrm>
          <a:custGeom>
            <a:avLst/>
            <a:gdLst>
              <a:gd name="connsiteX0" fmla="*/ 293972 w 1632299"/>
              <a:gd name="connsiteY0" fmla="*/ 12228 h 1538112"/>
              <a:gd name="connsiteX1" fmla="*/ 878172 w 1632299"/>
              <a:gd name="connsiteY1" fmla="*/ 418628 h 1538112"/>
              <a:gd name="connsiteX2" fmla="*/ 1551272 w 1632299"/>
              <a:gd name="connsiteY2" fmla="*/ 710728 h 1538112"/>
              <a:gd name="connsiteX3" fmla="*/ 1538572 w 1632299"/>
              <a:gd name="connsiteY3" fmla="*/ 1294928 h 1538112"/>
              <a:gd name="connsiteX4" fmla="*/ 814672 w 1632299"/>
              <a:gd name="connsiteY4" fmla="*/ 1434628 h 1538112"/>
              <a:gd name="connsiteX5" fmla="*/ 319372 w 1632299"/>
              <a:gd name="connsiteY5" fmla="*/ 1536228 h 1538112"/>
              <a:gd name="connsiteX6" fmla="*/ 52672 w 1632299"/>
              <a:gd name="connsiteY6" fmla="*/ 1345728 h 1538112"/>
              <a:gd name="connsiteX7" fmla="*/ 154272 w 1632299"/>
              <a:gd name="connsiteY7" fmla="*/ 1002828 h 1538112"/>
              <a:gd name="connsiteX8" fmla="*/ 1872 w 1632299"/>
              <a:gd name="connsiteY8" fmla="*/ 190028 h 1538112"/>
              <a:gd name="connsiteX9" fmla="*/ 293972 w 1632299"/>
              <a:gd name="connsiteY9" fmla="*/ 12228 h 153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2299" h="1538112">
                <a:moveTo>
                  <a:pt x="293972" y="12228"/>
                </a:moveTo>
                <a:cubicBezTo>
                  <a:pt x="440022" y="50328"/>
                  <a:pt x="668622" y="302211"/>
                  <a:pt x="878172" y="418628"/>
                </a:cubicBezTo>
                <a:cubicBezTo>
                  <a:pt x="1087722" y="535045"/>
                  <a:pt x="1441205" y="564678"/>
                  <a:pt x="1551272" y="710728"/>
                </a:cubicBezTo>
                <a:cubicBezTo>
                  <a:pt x="1661339" y="856778"/>
                  <a:pt x="1661339" y="1174278"/>
                  <a:pt x="1538572" y="1294928"/>
                </a:cubicBezTo>
                <a:cubicBezTo>
                  <a:pt x="1415805" y="1415578"/>
                  <a:pt x="814672" y="1434628"/>
                  <a:pt x="814672" y="1434628"/>
                </a:cubicBezTo>
                <a:cubicBezTo>
                  <a:pt x="611472" y="1474845"/>
                  <a:pt x="446372" y="1551045"/>
                  <a:pt x="319372" y="1536228"/>
                </a:cubicBezTo>
                <a:cubicBezTo>
                  <a:pt x="192372" y="1521411"/>
                  <a:pt x="80189" y="1434628"/>
                  <a:pt x="52672" y="1345728"/>
                </a:cubicBezTo>
                <a:cubicBezTo>
                  <a:pt x="25155" y="1256828"/>
                  <a:pt x="162739" y="1195445"/>
                  <a:pt x="154272" y="1002828"/>
                </a:cubicBezTo>
                <a:cubicBezTo>
                  <a:pt x="145805" y="810211"/>
                  <a:pt x="-19295" y="357245"/>
                  <a:pt x="1872" y="190028"/>
                </a:cubicBezTo>
                <a:cubicBezTo>
                  <a:pt x="23039" y="22811"/>
                  <a:pt x="147922" y="-25872"/>
                  <a:pt x="293972" y="12228"/>
                </a:cubicBezTo>
                <a:close/>
              </a:path>
            </a:pathLst>
          </a:custGeom>
          <a:solidFill>
            <a:srgbClr val="7BD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929813A1-04D6-406B-9D42-34EDA301E0E9}"/>
              </a:ext>
            </a:extLst>
          </p:cNvPr>
          <p:cNvSpPr/>
          <p:nvPr/>
        </p:nvSpPr>
        <p:spPr>
          <a:xfrm>
            <a:off x="3131746" y="5387691"/>
            <a:ext cx="1882826" cy="1264964"/>
          </a:xfrm>
          <a:custGeom>
            <a:avLst/>
            <a:gdLst>
              <a:gd name="connsiteX0" fmla="*/ 563592 w 2218237"/>
              <a:gd name="connsiteY0" fmla="*/ 0 h 1404519"/>
              <a:gd name="connsiteX1" fmla="*/ 1376392 w 2218237"/>
              <a:gd name="connsiteY1" fmla="*/ 355600 h 1404519"/>
              <a:gd name="connsiteX2" fmla="*/ 1947892 w 2218237"/>
              <a:gd name="connsiteY2" fmla="*/ 368300 h 1404519"/>
              <a:gd name="connsiteX3" fmla="*/ 2214592 w 2218237"/>
              <a:gd name="connsiteY3" fmla="*/ 698500 h 1404519"/>
              <a:gd name="connsiteX4" fmla="*/ 1770092 w 2218237"/>
              <a:gd name="connsiteY4" fmla="*/ 1282700 h 1404519"/>
              <a:gd name="connsiteX5" fmla="*/ 1109692 w 2218237"/>
              <a:gd name="connsiteY5" fmla="*/ 1384300 h 1404519"/>
              <a:gd name="connsiteX6" fmla="*/ 258792 w 2218237"/>
              <a:gd name="connsiteY6" fmla="*/ 1003300 h 1404519"/>
              <a:gd name="connsiteX7" fmla="*/ 4792 w 2218237"/>
              <a:gd name="connsiteY7" fmla="*/ 342900 h 1404519"/>
              <a:gd name="connsiteX8" fmla="*/ 144492 w 2218237"/>
              <a:gd name="connsiteY8" fmla="*/ 38100 h 1404519"/>
              <a:gd name="connsiteX9" fmla="*/ 741392 w 2218237"/>
              <a:gd name="connsiteY9" fmla="*/ 38100 h 1404519"/>
              <a:gd name="connsiteX0" fmla="*/ 563592 w 2218237"/>
              <a:gd name="connsiteY0" fmla="*/ 0 h 1404519"/>
              <a:gd name="connsiteX1" fmla="*/ 1376392 w 2218237"/>
              <a:gd name="connsiteY1" fmla="*/ 355600 h 1404519"/>
              <a:gd name="connsiteX2" fmla="*/ 1947892 w 2218237"/>
              <a:gd name="connsiteY2" fmla="*/ 368300 h 1404519"/>
              <a:gd name="connsiteX3" fmla="*/ 2214592 w 2218237"/>
              <a:gd name="connsiteY3" fmla="*/ 698500 h 1404519"/>
              <a:gd name="connsiteX4" fmla="*/ 1770092 w 2218237"/>
              <a:gd name="connsiteY4" fmla="*/ 1282700 h 1404519"/>
              <a:gd name="connsiteX5" fmla="*/ 1109692 w 2218237"/>
              <a:gd name="connsiteY5" fmla="*/ 1384300 h 1404519"/>
              <a:gd name="connsiteX6" fmla="*/ 258792 w 2218237"/>
              <a:gd name="connsiteY6" fmla="*/ 1003300 h 1404519"/>
              <a:gd name="connsiteX7" fmla="*/ 4792 w 2218237"/>
              <a:gd name="connsiteY7" fmla="*/ 342900 h 1404519"/>
              <a:gd name="connsiteX8" fmla="*/ 144492 w 2218237"/>
              <a:gd name="connsiteY8" fmla="*/ 38100 h 1404519"/>
              <a:gd name="connsiteX0" fmla="*/ 563592 w 2218237"/>
              <a:gd name="connsiteY0" fmla="*/ 0 h 1404519"/>
              <a:gd name="connsiteX1" fmla="*/ 1376392 w 2218237"/>
              <a:gd name="connsiteY1" fmla="*/ 355600 h 1404519"/>
              <a:gd name="connsiteX2" fmla="*/ 1947892 w 2218237"/>
              <a:gd name="connsiteY2" fmla="*/ 368300 h 1404519"/>
              <a:gd name="connsiteX3" fmla="*/ 2214592 w 2218237"/>
              <a:gd name="connsiteY3" fmla="*/ 698500 h 1404519"/>
              <a:gd name="connsiteX4" fmla="*/ 1770092 w 2218237"/>
              <a:gd name="connsiteY4" fmla="*/ 1282700 h 1404519"/>
              <a:gd name="connsiteX5" fmla="*/ 1109692 w 2218237"/>
              <a:gd name="connsiteY5" fmla="*/ 1384300 h 1404519"/>
              <a:gd name="connsiteX6" fmla="*/ 258792 w 2218237"/>
              <a:gd name="connsiteY6" fmla="*/ 1003300 h 1404519"/>
              <a:gd name="connsiteX7" fmla="*/ 4792 w 2218237"/>
              <a:gd name="connsiteY7" fmla="*/ 342900 h 1404519"/>
              <a:gd name="connsiteX8" fmla="*/ 144492 w 2218237"/>
              <a:gd name="connsiteY8" fmla="*/ 38100 h 1404519"/>
              <a:gd name="connsiteX9" fmla="*/ 563592 w 2218237"/>
              <a:gd name="connsiteY9" fmla="*/ 0 h 1404519"/>
              <a:gd name="connsiteX0" fmla="*/ 563592 w 2218237"/>
              <a:gd name="connsiteY0" fmla="*/ 383 h 1404902"/>
              <a:gd name="connsiteX1" fmla="*/ 1376392 w 2218237"/>
              <a:gd name="connsiteY1" fmla="*/ 355983 h 1404902"/>
              <a:gd name="connsiteX2" fmla="*/ 1947892 w 2218237"/>
              <a:gd name="connsiteY2" fmla="*/ 368683 h 1404902"/>
              <a:gd name="connsiteX3" fmla="*/ 2214592 w 2218237"/>
              <a:gd name="connsiteY3" fmla="*/ 698883 h 1404902"/>
              <a:gd name="connsiteX4" fmla="*/ 1770092 w 2218237"/>
              <a:gd name="connsiteY4" fmla="*/ 1283083 h 1404902"/>
              <a:gd name="connsiteX5" fmla="*/ 1109692 w 2218237"/>
              <a:gd name="connsiteY5" fmla="*/ 1384683 h 1404902"/>
              <a:gd name="connsiteX6" fmla="*/ 258792 w 2218237"/>
              <a:gd name="connsiteY6" fmla="*/ 1003683 h 1404902"/>
              <a:gd name="connsiteX7" fmla="*/ 4792 w 2218237"/>
              <a:gd name="connsiteY7" fmla="*/ 343283 h 1404902"/>
              <a:gd name="connsiteX8" fmla="*/ 144492 w 2218237"/>
              <a:gd name="connsiteY8" fmla="*/ 38483 h 1404902"/>
              <a:gd name="connsiteX9" fmla="*/ 563592 w 2218237"/>
              <a:gd name="connsiteY9" fmla="*/ 383 h 1404902"/>
              <a:gd name="connsiteX0" fmla="*/ 565001 w 2219646"/>
              <a:gd name="connsiteY0" fmla="*/ 383 h 1404902"/>
              <a:gd name="connsiteX1" fmla="*/ 1377801 w 2219646"/>
              <a:gd name="connsiteY1" fmla="*/ 355983 h 1404902"/>
              <a:gd name="connsiteX2" fmla="*/ 1949301 w 2219646"/>
              <a:gd name="connsiteY2" fmla="*/ 368683 h 1404902"/>
              <a:gd name="connsiteX3" fmla="*/ 2216001 w 2219646"/>
              <a:gd name="connsiteY3" fmla="*/ 698883 h 1404902"/>
              <a:gd name="connsiteX4" fmla="*/ 1771501 w 2219646"/>
              <a:gd name="connsiteY4" fmla="*/ 1283083 h 1404902"/>
              <a:gd name="connsiteX5" fmla="*/ 1111101 w 2219646"/>
              <a:gd name="connsiteY5" fmla="*/ 1384683 h 1404902"/>
              <a:gd name="connsiteX6" fmla="*/ 260201 w 2219646"/>
              <a:gd name="connsiteY6" fmla="*/ 1003683 h 1404902"/>
              <a:gd name="connsiteX7" fmla="*/ 6201 w 2219646"/>
              <a:gd name="connsiteY7" fmla="*/ 343283 h 1404902"/>
              <a:gd name="connsiteX8" fmla="*/ 145901 w 2219646"/>
              <a:gd name="connsiteY8" fmla="*/ 38483 h 1404902"/>
              <a:gd name="connsiteX9" fmla="*/ 565001 w 2219646"/>
              <a:gd name="connsiteY9" fmla="*/ 383 h 1404902"/>
              <a:gd name="connsiteX0" fmla="*/ 563066 w 2217711"/>
              <a:gd name="connsiteY0" fmla="*/ 43163 h 1447682"/>
              <a:gd name="connsiteX1" fmla="*/ 1375866 w 2217711"/>
              <a:gd name="connsiteY1" fmla="*/ 398763 h 1447682"/>
              <a:gd name="connsiteX2" fmla="*/ 1947366 w 2217711"/>
              <a:gd name="connsiteY2" fmla="*/ 411463 h 1447682"/>
              <a:gd name="connsiteX3" fmla="*/ 2214066 w 2217711"/>
              <a:gd name="connsiteY3" fmla="*/ 741663 h 1447682"/>
              <a:gd name="connsiteX4" fmla="*/ 1769566 w 2217711"/>
              <a:gd name="connsiteY4" fmla="*/ 1325863 h 1447682"/>
              <a:gd name="connsiteX5" fmla="*/ 1109166 w 2217711"/>
              <a:gd name="connsiteY5" fmla="*/ 1427463 h 1447682"/>
              <a:gd name="connsiteX6" fmla="*/ 258266 w 2217711"/>
              <a:gd name="connsiteY6" fmla="*/ 1046463 h 1447682"/>
              <a:gd name="connsiteX7" fmla="*/ 4266 w 2217711"/>
              <a:gd name="connsiteY7" fmla="*/ 386063 h 1447682"/>
              <a:gd name="connsiteX8" fmla="*/ 143966 w 2217711"/>
              <a:gd name="connsiteY8" fmla="*/ 81263 h 1447682"/>
              <a:gd name="connsiteX9" fmla="*/ 563066 w 2217711"/>
              <a:gd name="connsiteY9" fmla="*/ 43163 h 1447682"/>
              <a:gd name="connsiteX0" fmla="*/ 559257 w 2213902"/>
              <a:gd name="connsiteY0" fmla="*/ 43090 h 1447609"/>
              <a:gd name="connsiteX1" fmla="*/ 1372057 w 2213902"/>
              <a:gd name="connsiteY1" fmla="*/ 398690 h 1447609"/>
              <a:gd name="connsiteX2" fmla="*/ 1943557 w 2213902"/>
              <a:gd name="connsiteY2" fmla="*/ 411390 h 1447609"/>
              <a:gd name="connsiteX3" fmla="*/ 2210257 w 2213902"/>
              <a:gd name="connsiteY3" fmla="*/ 741590 h 1447609"/>
              <a:gd name="connsiteX4" fmla="*/ 1765757 w 2213902"/>
              <a:gd name="connsiteY4" fmla="*/ 1325790 h 1447609"/>
              <a:gd name="connsiteX5" fmla="*/ 1105357 w 2213902"/>
              <a:gd name="connsiteY5" fmla="*/ 1427390 h 1447609"/>
              <a:gd name="connsiteX6" fmla="*/ 254457 w 2213902"/>
              <a:gd name="connsiteY6" fmla="*/ 1046390 h 1447609"/>
              <a:gd name="connsiteX7" fmla="*/ 457 w 2213902"/>
              <a:gd name="connsiteY7" fmla="*/ 385990 h 1447609"/>
              <a:gd name="connsiteX8" fmla="*/ 206197 w 2213902"/>
              <a:gd name="connsiteY8" fmla="*/ 116750 h 1447609"/>
              <a:gd name="connsiteX9" fmla="*/ 559257 w 2213902"/>
              <a:gd name="connsiteY9" fmla="*/ 43090 h 1447609"/>
              <a:gd name="connsiteX0" fmla="*/ 559101 w 2213746"/>
              <a:gd name="connsiteY0" fmla="*/ 16533 h 1421052"/>
              <a:gd name="connsiteX1" fmla="*/ 1371901 w 2213746"/>
              <a:gd name="connsiteY1" fmla="*/ 372133 h 1421052"/>
              <a:gd name="connsiteX2" fmla="*/ 1943401 w 2213746"/>
              <a:gd name="connsiteY2" fmla="*/ 384833 h 1421052"/>
              <a:gd name="connsiteX3" fmla="*/ 2210101 w 2213746"/>
              <a:gd name="connsiteY3" fmla="*/ 715033 h 1421052"/>
              <a:gd name="connsiteX4" fmla="*/ 1765601 w 2213746"/>
              <a:gd name="connsiteY4" fmla="*/ 1299233 h 1421052"/>
              <a:gd name="connsiteX5" fmla="*/ 1105201 w 2213746"/>
              <a:gd name="connsiteY5" fmla="*/ 1400833 h 1421052"/>
              <a:gd name="connsiteX6" fmla="*/ 254301 w 2213746"/>
              <a:gd name="connsiteY6" fmla="*/ 1019833 h 1421052"/>
              <a:gd name="connsiteX7" fmla="*/ 301 w 2213746"/>
              <a:gd name="connsiteY7" fmla="*/ 359433 h 1421052"/>
              <a:gd name="connsiteX8" fmla="*/ 206041 w 2213746"/>
              <a:gd name="connsiteY8" fmla="*/ 90193 h 1421052"/>
              <a:gd name="connsiteX9" fmla="*/ 559101 w 2213746"/>
              <a:gd name="connsiteY9" fmla="*/ 16533 h 1421052"/>
              <a:gd name="connsiteX0" fmla="*/ 209386 w 2217091"/>
              <a:gd name="connsiteY0" fmla="*/ 29 h 1330888"/>
              <a:gd name="connsiteX1" fmla="*/ 1375246 w 2217091"/>
              <a:gd name="connsiteY1" fmla="*/ 281969 h 1330888"/>
              <a:gd name="connsiteX2" fmla="*/ 1946746 w 2217091"/>
              <a:gd name="connsiteY2" fmla="*/ 294669 h 1330888"/>
              <a:gd name="connsiteX3" fmla="*/ 2213446 w 2217091"/>
              <a:gd name="connsiteY3" fmla="*/ 624869 h 1330888"/>
              <a:gd name="connsiteX4" fmla="*/ 1768946 w 2217091"/>
              <a:gd name="connsiteY4" fmla="*/ 1209069 h 1330888"/>
              <a:gd name="connsiteX5" fmla="*/ 1108546 w 2217091"/>
              <a:gd name="connsiteY5" fmla="*/ 1310669 h 1330888"/>
              <a:gd name="connsiteX6" fmla="*/ 257646 w 2217091"/>
              <a:gd name="connsiteY6" fmla="*/ 929669 h 1330888"/>
              <a:gd name="connsiteX7" fmla="*/ 3646 w 2217091"/>
              <a:gd name="connsiteY7" fmla="*/ 269269 h 1330888"/>
              <a:gd name="connsiteX8" fmla="*/ 209386 w 2217091"/>
              <a:gd name="connsiteY8" fmla="*/ 29 h 1330888"/>
              <a:gd name="connsiteX0" fmla="*/ 487549 w 2220934"/>
              <a:gd name="connsiteY0" fmla="*/ 15 h 1452794"/>
              <a:gd name="connsiteX1" fmla="*/ 1379089 w 2220934"/>
              <a:gd name="connsiteY1" fmla="*/ 403875 h 1452794"/>
              <a:gd name="connsiteX2" fmla="*/ 1950589 w 2220934"/>
              <a:gd name="connsiteY2" fmla="*/ 416575 h 1452794"/>
              <a:gd name="connsiteX3" fmla="*/ 2217289 w 2220934"/>
              <a:gd name="connsiteY3" fmla="*/ 746775 h 1452794"/>
              <a:gd name="connsiteX4" fmla="*/ 1772789 w 2220934"/>
              <a:gd name="connsiteY4" fmla="*/ 1330975 h 1452794"/>
              <a:gd name="connsiteX5" fmla="*/ 1112389 w 2220934"/>
              <a:gd name="connsiteY5" fmla="*/ 1432575 h 1452794"/>
              <a:gd name="connsiteX6" fmla="*/ 261489 w 2220934"/>
              <a:gd name="connsiteY6" fmla="*/ 1051575 h 1452794"/>
              <a:gd name="connsiteX7" fmla="*/ 7489 w 2220934"/>
              <a:gd name="connsiteY7" fmla="*/ 391175 h 1452794"/>
              <a:gd name="connsiteX8" fmla="*/ 487549 w 2220934"/>
              <a:gd name="connsiteY8" fmla="*/ 15 h 1452794"/>
              <a:gd name="connsiteX0" fmla="*/ 487319 w 2220704"/>
              <a:gd name="connsiteY0" fmla="*/ 15 h 1497194"/>
              <a:gd name="connsiteX1" fmla="*/ 1378859 w 2220704"/>
              <a:gd name="connsiteY1" fmla="*/ 403875 h 1497194"/>
              <a:gd name="connsiteX2" fmla="*/ 1950359 w 2220704"/>
              <a:gd name="connsiteY2" fmla="*/ 416575 h 1497194"/>
              <a:gd name="connsiteX3" fmla="*/ 2217059 w 2220704"/>
              <a:gd name="connsiteY3" fmla="*/ 746775 h 1497194"/>
              <a:gd name="connsiteX4" fmla="*/ 1772559 w 2220704"/>
              <a:gd name="connsiteY4" fmla="*/ 1330975 h 1497194"/>
              <a:gd name="connsiteX5" fmla="*/ 1081679 w 2220704"/>
              <a:gd name="connsiteY5" fmla="*/ 1483375 h 1497194"/>
              <a:gd name="connsiteX6" fmla="*/ 261259 w 2220704"/>
              <a:gd name="connsiteY6" fmla="*/ 1051575 h 1497194"/>
              <a:gd name="connsiteX7" fmla="*/ 7259 w 2220704"/>
              <a:gd name="connsiteY7" fmla="*/ 391175 h 1497194"/>
              <a:gd name="connsiteX8" fmla="*/ 487319 w 2220704"/>
              <a:gd name="connsiteY8" fmla="*/ 15 h 1497194"/>
              <a:gd name="connsiteX0" fmla="*/ 490786 w 2224171"/>
              <a:gd name="connsiteY0" fmla="*/ 15 h 1494295"/>
              <a:gd name="connsiteX1" fmla="*/ 1382326 w 2224171"/>
              <a:gd name="connsiteY1" fmla="*/ 403875 h 1494295"/>
              <a:gd name="connsiteX2" fmla="*/ 1953826 w 2224171"/>
              <a:gd name="connsiteY2" fmla="*/ 416575 h 1494295"/>
              <a:gd name="connsiteX3" fmla="*/ 2220526 w 2224171"/>
              <a:gd name="connsiteY3" fmla="*/ 746775 h 1494295"/>
              <a:gd name="connsiteX4" fmla="*/ 1776026 w 2224171"/>
              <a:gd name="connsiteY4" fmla="*/ 1330975 h 1494295"/>
              <a:gd name="connsiteX5" fmla="*/ 1085146 w 2224171"/>
              <a:gd name="connsiteY5" fmla="*/ 1483375 h 1494295"/>
              <a:gd name="connsiteX6" fmla="*/ 234246 w 2224171"/>
              <a:gd name="connsiteY6" fmla="*/ 1097295 h 1494295"/>
              <a:gd name="connsiteX7" fmla="*/ 10726 w 2224171"/>
              <a:gd name="connsiteY7" fmla="*/ 391175 h 1494295"/>
              <a:gd name="connsiteX8" fmla="*/ 490786 w 2224171"/>
              <a:gd name="connsiteY8" fmla="*/ 15 h 1494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24171" h="1494295">
                <a:moveTo>
                  <a:pt x="490786" y="15"/>
                </a:moveTo>
                <a:cubicBezTo>
                  <a:pt x="719386" y="2132"/>
                  <a:pt x="1138486" y="334448"/>
                  <a:pt x="1382326" y="403875"/>
                </a:cubicBezTo>
                <a:cubicBezTo>
                  <a:pt x="1626166" y="473302"/>
                  <a:pt x="1814126" y="359425"/>
                  <a:pt x="1953826" y="416575"/>
                </a:cubicBezTo>
                <a:cubicBezTo>
                  <a:pt x="2093526" y="473725"/>
                  <a:pt x="2250159" y="594375"/>
                  <a:pt x="2220526" y="746775"/>
                </a:cubicBezTo>
                <a:cubicBezTo>
                  <a:pt x="2190893" y="899175"/>
                  <a:pt x="1965256" y="1208208"/>
                  <a:pt x="1776026" y="1330975"/>
                </a:cubicBezTo>
                <a:cubicBezTo>
                  <a:pt x="1586796" y="1453742"/>
                  <a:pt x="1342109" y="1522322"/>
                  <a:pt x="1085146" y="1483375"/>
                </a:cubicBezTo>
                <a:cubicBezTo>
                  <a:pt x="828183" y="1444428"/>
                  <a:pt x="413316" y="1279328"/>
                  <a:pt x="234246" y="1097295"/>
                </a:cubicBezTo>
                <a:cubicBezTo>
                  <a:pt x="55176" y="915262"/>
                  <a:pt x="-32031" y="574055"/>
                  <a:pt x="10726" y="391175"/>
                </a:cubicBezTo>
                <a:cubicBezTo>
                  <a:pt x="53483" y="208295"/>
                  <a:pt x="262186" y="-2102"/>
                  <a:pt x="490786" y="15"/>
                </a:cubicBezTo>
                <a:close/>
              </a:path>
            </a:pathLst>
          </a:custGeom>
          <a:solidFill>
            <a:srgbClr val="A8D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41E63E2A-9E92-4FCF-8799-B7341CE44723}"/>
              </a:ext>
            </a:extLst>
          </p:cNvPr>
          <p:cNvSpPr/>
          <p:nvPr/>
        </p:nvSpPr>
        <p:spPr>
          <a:xfrm>
            <a:off x="2408912" y="-78982"/>
            <a:ext cx="1116192" cy="1579402"/>
          </a:xfrm>
          <a:custGeom>
            <a:avLst/>
            <a:gdLst>
              <a:gd name="connsiteX0" fmla="*/ 1042680 w 1318549"/>
              <a:gd name="connsiteY0" fmla="*/ 9613 h 1865737"/>
              <a:gd name="connsiteX1" fmla="*/ 1315055 w 1318549"/>
              <a:gd name="connsiteY1" fmla="*/ 710005 h 1865737"/>
              <a:gd name="connsiteX2" fmla="*/ 906493 w 1318549"/>
              <a:gd name="connsiteY2" fmla="*/ 1099111 h 1865737"/>
              <a:gd name="connsiteX3" fmla="*/ 887038 w 1318549"/>
              <a:gd name="connsiteY3" fmla="*/ 1760592 h 1865737"/>
              <a:gd name="connsiteX4" fmla="*/ 167191 w 1318549"/>
              <a:gd name="connsiteY4" fmla="*/ 1721681 h 1865737"/>
              <a:gd name="connsiteX5" fmla="*/ 69914 w 1318549"/>
              <a:gd name="connsiteY5" fmla="*/ 398720 h 1865737"/>
              <a:gd name="connsiteX6" fmla="*/ 1042680 w 1318549"/>
              <a:gd name="connsiteY6" fmla="*/ 9613 h 1865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8549" h="1865737">
                <a:moveTo>
                  <a:pt x="1042680" y="9613"/>
                </a:moveTo>
                <a:cubicBezTo>
                  <a:pt x="1250203" y="61494"/>
                  <a:pt x="1337753" y="528422"/>
                  <a:pt x="1315055" y="710005"/>
                </a:cubicBezTo>
                <a:cubicBezTo>
                  <a:pt x="1292357" y="891588"/>
                  <a:pt x="977829" y="924013"/>
                  <a:pt x="906493" y="1099111"/>
                </a:cubicBezTo>
                <a:cubicBezTo>
                  <a:pt x="835157" y="1274209"/>
                  <a:pt x="1010255" y="1656830"/>
                  <a:pt x="887038" y="1760592"/>
                </a:cubicBezTo>
                <a:cubicBezTo>
                  <a:pt x="763821" y="1864354"/>
                  <a:pt x="303378" y="1948660"/>
                  <a:pt x="167191" y="1721681"/>
                </a:cubicBezTo>
                <a:cubicBezTo>
                  <a:pt x="31004" y="1494702"/>
                  <a:pt x="-76001" y="677579"/>
                  <a:pt x="69914" y="398720"/>
                </a:cubicBezTo>
                <a:cubicBezTo>
                  <a:pt x="215829" y="119861"/>
                  <a:pt x="835157" y="-42268"/>
                  <a:pt x="1042680" y="9613"/>
                </a:cubicBezTo>
                <a:close/>
              </a:path>
            </a:pathLst>
          </a:custGeom>
          <a:solidFill>
            <a:srgbClr val="A8D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66B39C6D-BA16-4699-9B29-0122019ECEB4}"/>
              </a:ext>
            </a:extLst>
          </p:cNvPr>
          <p:cNvSpPr/>
          <p:nvPr/>
        </p:nvSpPr>
        <p:spPr>
          <a:xfrm>
            <a:off x="2323577" y="3296916"/>
            <a:ext cx="1383868" cy="1552524"/>
          </a:xfrm>
          <a:custGeom>
            <a:avLst/>
            <a:gdLst>
              <a:gd name="connsiteX0" fmla="*/ 1589507 w 1589507"/>
              <a:gd name="connsiteY0" fmla="*/ 155643 h 1818363"/>
              <a:gd name="connsiteX1" fmla="*/ 1142035 w 1589507"/>
              <a:gd name="connsiteY1" fmla="*/ 1031132 h 1818363"/>
              <a:gd name="connsiteX2" fmla="*/ 908571 w 1589507"/>
              <a:gd name="connsiteY2" fmla="*/ 1712068 h 1818363"/>
              <a:gd name="connsiteX3" fmla="*/ 597286 w 1589507"/>
              <a:gd name="connsiteY3" fmla="*/ 1750979 h 1818363"/>
              <a:gd name="connsiteX4" fmla="*/ 247090 w 1589507"/>
              <a:gd name="connsiteY4" fmla="*/ 1070043 h 1818363"/>
              <a:gd name="connsiteX5" fmla="*/ 13626 w 1589507"/>
              <a:gd name="connsiteY5" fmla="*/ 272374 h 1818363"/>
              <a:gd name="connsiteX6" fmla="*/ 655652 w 1589507"/>
              <a:gd name="connsiteY6" fmla="*/ 214009 h 1818363"/>
              <a:gd name="connsiteX7" fmla="*/ 1278222 w 1589507"/>
              <a:gd name="connsiteY7" fmla="*/ 0 h 1818363"/>
              <a:gd name="connsiteX0" fmla="*/ 1589507 w 1589507"/>
              <a:gd name="connsiteY0" fmla="*/ 155643 h 1818363"/>
              <a:gd name="connsiteX1" fmla="*/ 1142035 w 1589507"/>
              <a:gd name="connsiteY1" fmla="*/ 1031132 h 1818363"/>
              <a:gd name="connsiteX2" fmla="*/ 908571 w 1589507"/>
              <a:gd name="connsiteY2" fmla="*/ 1712068 h 1818363"/>
              <a:gd name="connsiteX3" fmla="*/ 597286 w 1589507"/>
              <a:gd name="connsiteY3" fmla="*/ 1750979 h 1818363"/>
              <a:gd name="connsiteX4" fmla="*/ 247090 w 1589507"/>
              <a:gd name="connsiteY4" fmla="*/ 1070043 h 1818363"/>
              <a:gd name="connsiteX5" fmla="*/ 13626 w 1589507"/>
              <a:gd name="connsiteY5" fmla="*/ 272374 h 1818363"/>
              <a:gd name="connsiteX6" fmla="*/ 655652 w 1589507"/>
              <a:gd name="connsiteY6" fmla="*/ 214009 h 1818363"/>
              <a:gd name="connsiteX7" fmla="*/ 1278222 w 1589507"/>
              <a:gd name="connsiteY7" fmla="*/ 0 h 1818363"/>
              <a:gd name="connsiteX8" fmla="*/ 1589507 w 1589507"/>
              <a:gd name="connsiteY8" fmla="*/ 155643 h 1818363"/>
              <a:gd name="connsiteX0" fmla="*/ 1589507 w 1589507"/>
              <a:gd name="connsiteY0" fmla="*/ 197977 h 1860697"/>
              <a:gd name="connsiteX1" fmla="*/ 1142035 w 1589507"/>
              <a:gd name="connsiteY1" fmla="*/ 1073466 h 1860697"/>
              <a:gd name="connsiteX2" fmla="*/ 908571 w 1589507"/>
              <a:gd name="connsiteY2" fmla="*/ 1754402 h 1860697"/>
              <a:gd name="connsiteX3" fmla="*/ 597286 w 1589507"/>
              <a:gd name="connsiteY3" fmla="*/ 1793313 h 1860697"/>
              <a:gd name="connsiteX4" fmla="*/ 247090 w 1589507"/>
              <a:gd name="connsiteY4" fmla="*/ 1112377 h 1860697"/>
              <a:gd name="connsiteX5" fmla="*/ 13626 w 1589507"/>
              <a:gd name="connsiteY5" fmla="*/ 314708 h 1860697"/>
              <a:gd name="connsiteX6" fmla="*/ 655652 w 1589507"/>
              <a:gd name="connsiteY6" fmla="*/ 256343 h 1860697"/>
              <a:gd name="connsiteX7" fmla="*/ 1430622 w 1589507"/>
              <a:gd name="connsiteY7" fmla="*/ 0 h 1860697"/>
              <a:gd name="connsiteX8" fmla="*/ 1589507 w 1589507"/>
              <a:gd name="connsiteY8" fmla="*/ 197977 h 1860697"/>
              <a:gd name="connsiteX0" fmla="*/ 1674173 w 1674173"/>
              <a:gd name="connsiteY0" fmla="*/ 435044 h 1860697"/>
              <a:gd name="connsiteX1" fmla="*/ 1142035 w 1674173"/>
              <a:gd name="connsiteY1" fmla="*/ 1073466 h 1860697"/>
              <a:gd name="connsiteX2" fmla="*/ 908571 w 1674173"/>
              <a:gd name="connsiteY2" fmla="*/ 1754402 h 1860697"/>
              <a:gd name="connsiteX3" fmla="*/ 597286 w 1674173"/>
              <a:gd name="connsiteY3" fmla="*/ 1793313 h 1860697"/>
              <a:gd name="connsiteX4" fmla="*/ 247090 w 1674173"/>
              <a:gd name="connsiteY4" fmla="*/ 1112377 h 1860697"/>
              <a:gd name="connsiteX5" fmla="*/ 13626 w 1674173"/>
              <a:gd name="connsiteY5" fmla="*/ 314708 h 1860697"/>
              <a:gd name="connsiteX6" fmla="*/ 655652 w 1674173"/>
              <a:gd name="connsiteY6" fmla="*/ 256343 h 1860697"/>
              <a:gd name="connsiteX7" fmla="*/ 1430622 w 1674173"/>
              <a:gd name="connsiteY7" fmla="*/ 0 h 1860697"/>
              <a:gd name="connsiteX8" fmla="*/ 1674173 w 1674173"/>
              <a:gd name="connsiteY8" fmla="*/ 435044 h 1860697"/>
              <a:gd name="connsiteX0" fmla="*/ 1674173 w 1683265"/>
              <a:gd name="connsiteY0" fmla="*/ 435044 h 1860697"/>
              <a:gd name="connsiteX1" fmla="*/ 1142035 w 1683265"/>
              <a:gd name="connsiteY1" fmla="*/ 1073466 h 1860697"/>
              <a:gd name="connsiteX2" fmla="*/ 908571 w 1683265"/>
              <a:gd name="connsiteY2" fmla="*/ 1754402 h 1860697"/>
              <a:gd name="connsiteX3" fmla="*/ 597286 w 1683265"/>
              <a:gd name="connsiteY3" fmla="*/ 1793313 h 1860697"/>
              <a:gd name="connsiteX4" fmla="*/ 247090 w 1683265"/>
              <a:gd name="connsiteY4" fmla="*/ 1112377 h 1860697"/>
              <a:gd name="connsiteX5" fmla="*/ 13626 w 1683265"/>
              <a:gd name="connsiteY5" fmla="*/ 314708 h 1860697"/>
              <a:gd name="connsiteX6" fmla="*/ 655652 w 1683265"/>
              <a:gd name="connsiteY6" fmla="*/ 256343 h 1860697"/>
              <a:gd name="connsiteX7" fmla="*/ 1430622 w 1683265"/>
              <a:gd name="connsiteY7" fmla="*/ 0 h 1860697"/>
              <a:gd name="connsiteX8" fmla="*/ 1674173 w 1683265"/>
              <a:gd name="connsiteY8" fmla="*/ 435044 h 1860697"/>
              <a:gd name="connsiteX0" fmla="*/ 1674173 w 1680683"/>
              <a:gd name="connsiteY0" fmla="*/ 435044 h 1860697"/>
              <a:gd name="connsiteX1" fmla="*/ 1142035 w 1680683"/>
              <a:gd name="connsiteY1" fmla="*/ 1073466 h 1860697"/>
              <a:gd name="connsiteX2" fmla="*/ 908571 w 1680683"/>
              <a:gd name="connsiteY2" fmla="*/ 1754402 h 1860697"/>
              <a:gd name="connsiteX3" fmla="*/ 597286 w 1680683"/>
              <a:gd name="connsiteY3" fmla="*/ 1793313 h 1860697"/>
              <a:gd name="connsiteX4" fmla="*/ 247090 w 1680683"/>
              <a:gd name="connsiteY4" fmla="*/ 1112377 h 1860697"/>
              <a:gd name="connsiteX5" fmla="*/ 13626 w 1680683"/>
              <a:gd name="connsiteY5" fmla="*/ 314708 h 1860697"/>
              <a:gd name="connsiteX6" fmla="*/ 655652 w 1680683"/>
              <a:gd name="connsiteY6" fmla="*/ 256343 h 1860697"/>
              <a:gd name="connsiteX7" fmla="*/ 1430622 w 1680683"/>
              <a:gd name="connsiteY7" fmla="*/ 0 h 1860697"/>
              <a:gd name="connsiteX8" fmla="*/ 1674173 w 1680683"/>
              <a:gd name="connsiteY8" fmla="*/ 435044 h 1860697"/>
              <a:gd name="connsiteX0" fmla="*/ 1623373 w 1631576"/>
              <a:gd name="connsiteY0" fmla="*/ 409644 h 1860697"/>
              <a:gd name="connsiteX1" fmla="*/ 1142035 w 1631576"/>
              <a:gd name="connsiteY1" fmla="*/ 1073466 h 1860697"/>
              <a:gd name="connsiteX2" fmla="*/ 908571 w 1631576"/>
              <a:gd name="connsiteY2" fmla="*/ 1754402 h 1860697"/>
              <a:gd name="connsiteX3" fmla="*/ 597286 w 1631576"/>
              <a:gd name="connsiteY3" fmla="*/ 1793313 h 1860697"/>
              <a:gd name="connsiteX4" fmla="*/ 247090 w 1631576"/>
              <a:gd name="connsiteY4" fmla="*/ 1112377 h 1860697"/>
              <a:gd name="connsiteX5" fmla="*/ 13626 w 1631576"/>
              <a:gd name="connsiteY5" fmla="*/ 314708 h 1860697"/>
              <a:gd name="connsiteX6" fmla="*/ 655652 w 1631576"/>
              <a:gd name="connsiteY6" fmla="*/ 256343 h 1860697"/>
              <a:gd name="connsiteX7" fmla="*/ 1430622 w 1631576"/>
              <a:gd name="connsiteY7" fmla="*/ 0 h 1860697"/>
              <a:gd name="connsiteX8" fmla="*/ 1623373 w 1631576"/>
              <a:gd name="connsiteY8" fmla="*/ 409644 h 1860697"/>
              <a:gd name="connsiteX0" fmla="*/ 1623373 w 1631576"/>
              <a:gd name="connsiteY0" fmla="*/ 444161 h 1895214"/>
              <a:gd name="connsiteX1" fmla="*/ 1142035 w 1631576"/>
              <a:gd name="connsiteY1" fmla="*/ 1107983 h 1895214"/>
              <a:gd name="connsiteX2" fmla="*/ 908571 w 1631576"/>
              <a:gd name="connsiteY2" fmla="*/ 1788919 h 1895214"/>
              <a:gd name="connsiteX3" fmla="*/ 597286 w 1631576"/>
              <a:gd name="connsiteY3" fmla="*/ 1827830 h 1895214"/>
              <a:gd name="connsiteX4" fmla="*/ 247090 w 1631576"/>
              <a:gd name="connsiteY4" fmla="*/ 1146894 h 1895214"/>
              <a:gd name="connsiteX5" fmla="*/ 13626 w 1631576"/>
              <a:gd name="connsiteY5" fmla="*/ 349225 h 1895214"/>
              <a:gd name="connsiteX6" fmla="*/ 655652 w 1631576"/>
              <a:gd name="connsiteY6" fmla="*/ 290860 h 1895214"/>
              <a:gd name="connsiteX7" fmla="*/ 1430622 w 1631576"/>
              <a:gd name="connsiteY7" fmla="*/ 34517 h 1895214"/>
              <a:gd name="connsiteX8" fmla="*/ 1623373 w 1631576"/>
              <a:gd name="connsiteY8" fmla="*/ 444161 h 1895214"/>
              <a:gd name="connsiteX0" fmla="*/ 1623373 w 1648063"/>
              <a:gd name="connsiteY0" fmla="*/ 382343 h 1833396"/>
              <a:gd name="connsiteX1" fmla="*/ 1142035 w 1648063"/>
              <a:gd name="connsiteY1" fmla="*/ 1046165 h 1833396"/>
              <a:gd name="connsiteX2" fmla="*/ 908571 w 1648063"/>
              <a:gd name="connsiteY2" fmla="*/ 1727101 h 1833396"/>
              <a:gd name="connsiteX3" fmla="*/ 597286 w 1648063"/>
              <a:gd name="connsiteY3" fmla="*/ 1766012 h 1833396"/>
              <a:gd name="connsiteX4" fmla="*/ 247090 w 1648063"/>
              <a:gd name="connsiteY4" fmla="*/ 1085076 h 1833396"/>
              <a:gd name="connsiteX5" fmla="*/ 13626 w 1648063"/>
              <a:gd name="connsiteY5" fmla="*/ 287407 h 1833396"/>
              <a:gd name="connsiteX6" fmla="*/ 655652 w 1648063"/>
              <a:gd name="connsiteY6" fmla="*/ 229042 h 1833396"/>
              <a:gd name="connsiteX7" fmla="*/ 1532222 w 1648063"/>
              <a:gd name="connsiteY7" fmla="*/ 40433 h 1833396"/>
              <a:gd name="connsiteX8" fmla="*/ 1623373 w 1648063"/>
              <a:gd name="connsiteY8" fmla="*/ 382343 h 1833396"/>
              <a:gd name="connsiteX0" fmla="*/ 1615290 w 1639980"/>
              <a:gd name="connsiteY0" fmla="*/ 382343 h 1833396"/>
              <a:gd name="connsiteX1" fmla="*/ 1133952 w 1639980"/>
              <a:gd name="connsiteY1" fmla="*/ 1046165 h 1833396"/>
              <a:gd name="connsiteX2" fmla="*/ 900488 w 1639980"/>
              <a:gd name="connsiteY2" fmla="*/ 1727101 h 1833396"/>
              <a:gd name="connsiteX3" fmla="*/ 589203 w 1639980"/>
              <a:gd name="connsiteY3" fmla="*/ 1766012 h 1833396"/>
              <a:gd name="connsiteX4" fmla="*/ 239007 w 1639980"/>
              <a:gd name="connsiteY4" fmla="*/ 1085076 h 1833396"/>
              <a:gd name="connsiteX5" fmla="*/ 14009 w 1639980"/>
              <a:gd name="connsiteY5" fmla="*/ 262007 h 1833396"/>
              <a:gd name="connsiteX6" fmla="*/ 647569 w 1639980"/>
              <a:gd name="connsiteY6" fmla="*/ 229042 h 1833396"/>
              <a:gd name="connsiteX7" fmla="*/ 1524139 w 1639980"/>
              <a:gd name="connsiteY7" fmla="*/ 40433 h 1833396"/>
              <a:gd name="connsiteX8" fmla="*/ 1615290 w 1639980"/>
              <a:gd name="connsiteY8" fmla="*/ 382343 h 1833396"/>
              <a:gd name="connsiteX0" fmla="*/ 1615290 w 1639980"/>
              <a:gd name="connsiteY0" fmla="*/ 382343 h 1833396"/>
              <a:gd name="connsiteX1" fmla="*/ 1133952 w 1639980"/>
              <a:gd name="connsiteY1" fmla="*/ 1046165 h 1833396"/>
              <a:gd name="connsiteX2" fmla="*/ 900488 w 1639980"/>
              <a:gd name="connsiteY2" fmla="*/ 1727101 h 1833396"/>
              <a:gd name="connsiteX3" fmla="*/ 589203 w 1639980"/>
              <a:gd name="connsiteY3" fmla="*/ 1766012 h 1833396"/>
              <a:gd name="connsiteX4" fmla="*/ 239007 w 1639980"/>
              <a:gd name="connsiteY4" fmla="*/ 1085076 h 1833396"/>
              <a:gd name="connsiteX5" fmla="*/ 14009 w 1639980"/>
              <a:gd name="connsiteY5" fmla="*/ 262007 h 1833396"/>
              <a:gd name="connsiteX6" fmla="*/ 647569 w 1639980"/>
              <a:gd name="connsiteY6" fmla="*/ 229042 h 1833396"/>
              <a:gd name="connsiteX7" fmla="*/ 1524139 w 1639980"/>
              <a:gd name="connsiteY7" fmla="*/ 40433 h 1833396"/>
              <a:gd name="connsiteX8" fmla="*/ 1615290 w 1639980"/>
              <a:gd name="connsiteY8" fmla="*/ 382343 h 1833396"/>
              <a:gd name="connsiteX0" fmla="*/ 1672974 w 1697664"/>
              <a:gd name="connsiteY0" fmla="*/ 382343 h 1833396"/>
              <a:gd name="connsiteX1" fmla="*/ 1191636 w 1697664"/>
              <a:gd name="connsiteY1" fmla="*/ 1046165 h 1833396"/>
              <a:gd name="connsiteX2" fmla="*/ 958172 w 1697664"/>
              <a:gd name="connsiteY2" fmla="*/ 1727101 h 1833396"/>
              <a:gd name="connsiteX3" fmla="*/ 646887 w 1697664"/>
              <a:gd name="connsiteY3" fmla="*/ 1766012 h 1833396"/>
              <a:gd name="connsiteX4" fmla="*/ 296691 w 1697664"/>
              <a:gd name="connsiteY4" fmla="*/ 1085076 h 1833396"/>
              <a:gd name="connsiteX5" fmla="*/ 71693 w 1697664"/>
              <a:gd name="connsiteY5" fmla="*/ 262007 h 1833396"/>
              <a:gd name="connsiteX6" fmla="*/ 705253 w 1697664"/>
              <a:gd name="connsiteY6" fmla="*/ 229042 h 1833396"/>
              <a:gd name="connsiteX7" fmla="*/ 1581823 w 1697664"/>
              <a:gd name="connsiteY7" fmla="*/ 40433 h 1833396"/>
              <a:gd name="connsiteX8" fmla="*/ 1672974 w 1697664"/>
              <a:gd name="connsiteY8" fmla="*/ 382343 h 1833396"/>
              <a:gd name="connsiteX0" fmla="*/ 1610066 w 1634756"/>
              <a:gd name="connsiteY0" fmla="*/ 382343 h 1833988"/>
              <a:gd name="connsiteX1" fmla="*/ 1128728 w 1634756"/>
              <a:gd name="connsiteY1" fmla="*/ 1046165 h 1833988"/>
              <a:gd name="connsiteX2" fmla="*/ 895264 w 1634756"/>
              <a:gd name="connsiteY2" fmla="*/ 1727101 h 1833988"/>
              <a:gd name="connsiteX3" fmla="*/ 583979 w 1634756"/>
              <a:gd name="connsiteY3" fmla="*/ 1766012 h 1833988"/>
              <a:gd name="connsiteX4" fmla="*/ 293049 w 1634756"/>
              <a:gd name="connsiteY4" fmla="*/ 1076610 h 1833988"/>
              <a:gd name="connsiteX5" fmla="*/ 8785 w 1634756"/>
              <a:gd name="connsiteY5" fmla="*/ 262007 h 1833988"/>
              <a:gd name="connsiteX6" fmla="*/ 642345 w 1634756"/>
              <a:gd name="connsiteY6" fmla="*/ 229042 h 1833988"/>
              <a:gd name="connsiteX7" fmla="*/ 1518915 w 1634756"/>
              <a:gd name="connsiteY7" fmla="*/ 40433 h 1833988"/>
              <a:gd name="connsiteX8" fmla="*/ 1610066 w 1634756"/>
              <a:gd name="connsiteY8" fmla="*/ 382343 h 1833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4756" h="1833988">
                <a:moveTo>
                  <a:pt x="1610066" y="382343"/>
                </a:moveTo>
                <a:cubicBezTo>
                  <a:pt x="1545035" y="549965"/>
                  <a:pt x="1247862" y="822039"/>
                  <a:pt x="1128728" y="1046165"/>
                </a:cubicBezTo>
                <a:cubicBezTo>
                  <a:pt x="1009594" y="1270291"/>
                  <a:pt x="986055" y="1607127"/>
                  <a:pt x="895264" y="1727101"/>
                </a:cubicBezTo>
                <a:cubicBezTo>
                  <a:pt x="804473" y="1847075"/>
                  <a:pt x="684348" y="1874427"/>
                  <a:pt x="583979" y="1766012"/>
                </a:cubicBezTo>
                <a:cubicBezTo>
                  <a:pt x="483610" y="1657597"/>
                  <a:pt x="388915" y="1327277"/>
                  <a:pt x="293049" y="1076610"/>
                </a:cubicBezTo>
                <a:cubicBezTo>
                  <a:pt x="197183" y="825943"/>
                  <a:pt x="-49431" y="403268"/>
                  <a:pt x="8785" y="262007"/>
                </a:cubicBezTo>
                <a:cubicBezTo>
                  <a:pt x="67001" y="120746"/>
                  <a:pt x="431579" y="274438"/>
                  <a:pt x="642345" y="229042"/>
                </a:cubicBezTo>
                <a:cubicBezTo>
                  <a:pt x="853111" y="183646"/>
                  <a:pt x="1437731" y="-104582"/>
                  <a:pt x="1518915" y="40433"/>
                </a:cubicBezTo>
                <a:cubicBezTo>
                  <a:pt x="1600099" y="185448"/>
                  <a:pt x="1675097" y="214721"/>
                  <a:pt x="1610066" y="382343"/>
                </a:cubicBezTo>
                <a:close/>
              </a:path>
            </a:pathLst>
          </a:custGeom>
          <a:solidFill>
            <a:srgbClr val="C1D8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60A0E628-AD50-4467-BBBF-FFF82F4E1939}"/>
              </a:ext>
            </a:extLst>
          </p:cNvPr>
          <p:cNvSpPr/>
          <p:nvPr/>
        </p:nvSpPr>
        <p:spPr>
          <a:xfrm>
            <a:off x="10390550" y="4852501"/>
            <a:ext cx="1391126" cy="1718466"/>
          </a:xfrm>
          <a:custGeom>
            <a:avLst/>
            <a:gdLst>
              <a:gd name="connsiteX0" fmla="*/ 1330921 w 1643042"/>
              <a:gd name="connsiteY0" fmla="*/ 97371 h 1979737"/>
              <a:gd name="connsiteX1" fmla="*/ 1642206 w 1643042"/>
              <a:gd name="connsiteY1" fmla="*/ 1459244 h 1979737"/>
              <a:gd name="connsiteX2" fmla="*/ 1233645 w 1643042"/>
              <a:gd name="connsiteY2" fmla="*/ 1965082 h 1979737"/>
              <a:gd name="connsiteX3" fmla="*/ 183057 w 1643042"/>
              <a:gd name="connsiteY3" fmla="*/ 1770529 h 1979737"/>
              <a:gd name="connsiteX4" fmla="*/ 27415 w 1643042"/>
              <a:gd name="connsiteY4" fmla="*/ 1031227 h 1979737"/>
              <a:gd name="connsiteX5" fmla="*/ 494342 w 1643042"/>
              <a:gd name="connsiteY5" fmla="*/ 564299 h 1979737"/>
              <a:gd name="connsiteX6" fmla="*/ 649985 w 1643042"/>
              <a:gd name="connsiteY6" fmla="*/ 39006 h 1979737"/>
              <a:gd name="connsiteX7" fmla="*/ 1019636 w 1643042"/>
              <a:gd name="connsiteY7" fmla="*/ 97371 h 1979737"/>
              <a:gd name="connsiteX8" fmla="*/ 1330921 w 1643042"/>
              <a:gd name="connsiteY8" fmla="*/ 97371 h 1979737"/>
              <a:gd name="connsiteX0" fmla="*/ 1330921 w 1643328"/>
              <a:gd name="connsiteY0" fmla="*/ 147646 h 2030012"/>
              <a:gd name="connsiteX1" fmla="*/ 1642206 w 1643328"/>
              <a:gd name="connsiteY1" fmla="*/ 1509519 h 2030012"/>
              <a:gd name="connsiteX2" fmla="*/ 1233645 w 1643328"/>
              <a:gd name="connsiteY2" fmla="*/ 2015357 h 2030012"/>
              <a:gd name="connsiteX3" fmla="*/ 183057 w 1643328"/>
              <a:gd name="connsiteY3" fmla="*/ 1820804 h 2030012"/>
              <a:gd name="connsiteX4" fmla="*/ 27415 w 1643328"/>
              <a:gd name="connsiteY4" fmla="*/ 1081502 h 2030012"/>
              <a:gd name="connsiteX5" fmla="*/ 494342 w 1643328"/>
              <a:gd name="connsiteY5" fmla="*/ 614574 h 2030012"/>
              <a:gd name="connsiteX6" fmla="*/ 649985 w 1643328"/>
              <a:gd name="connsiteY6" fmla="*/ 89281 h 2030012"/>
              <a:gd name="connsiteX7" fmla="*/ 1330921 w 1643328"/>
              <a:gd name="connsiteY7" fmla="*/ 147646 h 2030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3328" h="2030012">
                <a:moveTo>
                  <a:pt x="1330921" y="147646"/>
                </a:moveTo>
                <a:cubicBezTo>
                  <a:pt x="1496291" y="384352"/>
                  <a:pt x="1658419" y="1198234"/>
                  <a:pt x="1642206" y="1509519"/>
                </a:cubicBezTo>
                <a:cubicBezTo>
                  <a:pt x="1625993" y="1820804"/>
                  <a:pt x="1476837" y="1963476"/>
                  <a:pt x="1233645" y="2015357"/>
                </a:cubicBezTo>
                <a:cubicBezTo>
                  <a:pt x="990453" y="2067238"/>
                  <a:pt x="384095" y="1976446"/>
                  <a:pt x="183057" y="1820804"/>
                </a:cubicBezTo>
                <a:cubicBezTo>
                  <a:pt x="-17981" y="1665162"/>
                  <a:pt x="-24466" y="1282540"/>
                  <a:pt x="27415" y="1081502"/>
                </a:cubicBezTo>
                <a:cubicBezTo>
                  <a:pt x="79296" y="880464"/>
                  <a:pt x="390580" y="779944"/>
                  <a:pt x="494342" y="614574"/>
                </a:cubicBezTo>
                <a:cubicBezTo>
                  <a:pt x="598104" y="449204"/>
                  <a:pt x="562436" y="167102"/>
                  <a:pt x="649985" y="89281"/>
                </a:cubicBezTo>
                <a:cubicBezTo>
                  <a:pt x="789415" y="11460"/>
                  <a:pt x="1165551" y="-89060"/>
                  <a:pt x="1330921" y="147646"/>
                </a:cubicBezTo>
                <a:close/>
              </a:path>
            </a:pathLst>
          </a:custGeom>
          <a:solidFill>
            <a:srgbClr val="A8D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B31BAC51-C7AD-4483-891C-3A46854F164B}"/>
              </a:ext>
            </a:extLst>
          </p:cNvPr>
          <p:cNvSpPr/>
          <p:nvPr/>
        </p:nvSpPr>
        <p:spPr>
          <a:xfrm>
            <a:off x="402957" y="5013030"/>
            <a:ext cx="1774150" cy="1459560"/>
          </a:xfrm>
          <a:custGeom>
            <a:avLst/>
            <a:gdLst>
              <a:gd name="connsiteX0" fmla="*/ 1688264 w 2095791"/>
              <a:gd name="connsiteY0" fmla="*/ 194875 h 1745170"/>
              <a:gd name="connsiteX1" fmla="*/ 1942264 w 2095791"/>
              <a:gd name="connsiteY1" fmla="*/ 867975 h 1745170"/>
              <a:gd name="connsiteX2" fmla="*/ 2094664 w 2095791"/>
              <a:gd name="connsiteY2" fmla="*/ 1414075 h 1745170"/>
              <a:gd name="connsiteX3" fmla="*/ 1866064 w 2095791"/>
              <a:gd name="connsiteY3" fmla="*/ 1744275 h 1745170"/>
              <a:gd name="connsiteX4" fmla="*/ 1129464 w 2095791"/>
              <a:gd name="connsiteY4" fmla="*/ 1515675 h 1745170"/>
              <a:gd name="connsiteX5" fmla="*/ 443664 w 2095791"/>
              <a:gd name="connsiteY5" fmla="*/ 1642675 h 1745170"/>
              <a:gd name="connsiteX6" fmla="*/ 24564 w 2095791"/>
              <a:gd name="connsiteY6" fmla="*/ 1274375 h 1745170"/>
              <a:gd name="connsiteX7" fmla="*/ 138864 w 2095791"/>
              <a:gd name="connsiteY7" fmla="*/ 563175 h 1745170"/>
              <a:gd name="connsiteX8" fmla="*/ 875464 w 2095791"/>
              <a:gd name="connsiteY8" fmla="*/ 42475 h 1745170"/>
              <a:gd name="connsiteX9" fmla="*/ 1497764 w 2095791"/>
              <a:gd name="connsiteY9" fmla="*/ 67875 h 1745170"/>
              <a:gd name="connsiteX0" fmla="*/ 1688264 w 2095791"/>
              <a:gd name="connsiteY0" fmla="*/ 194875 h 1745170"/>
              <a:gd name="connsiteX1" fmla="*/ 1942264 w 2095791"/>
              <a:gd name="connsiteY1" fmla="*/ 867975 h 1745170"/>
              <a:gd name="connsiteX2" fmla="*/ 2094664 w 2095791"/>
              <a:gd name="connsiteY2" fmla="*/ 1414075 h 1745170"/>
              <a:gd name="connsiteX3" fmla="*/ 1866064 w 2095791"/>
              <a:gd name="connsiteY3" fmla="*/ 1744275 h 1745170"/>
              <a:gd name="connsiteX4" fmla="*/ 1129464 w 2095791"/>
              <a:gd name="connsiteY4" fmla="*/ 1515675 h 1745170"/>
              <a:gd name="connsiteX5" fmla="*/ 443664 w 2095791"/>
              <a:gd name="connsiteY5" fmla="*/ 1642675 h 1745170"/>
              <a:gd name="connsiteX6" fmla="*/ 24564 w 2095791"/>
              <a:gd name="connsiteY6" fmla="*/ 1274375 h 1745170"/>
              <a:gd name="connsiteX7" fmla="*/ 138864 w 2095791"/>
              <a:gd name="connsiteY7" fmla="*/ 563175 h 1745170"/>
              <a:gd name="connsiteX8" fmla="*/ 875464 w 2095791"/>
              <a:gd name="connsiteY8" fmla="*/ 42475 h 1745170"/>
              <a:gd name="connsiteX9" fmla="*/ 1497764 w 2095791"/>
              <a:gd name="connsiteY9" fmla="*/ 67875 h 1745170"/>
              <a:gd name="connsiteX10" fmla="*/ 1688264 w 2095791"/>
              <a:gd name="connsiteY10" fmla="*/ 194875 h 1745170"/>
              <a:gd name="connsiteX0" fmla="*/ 1688264 w 2095791"/>
              <a:gd name="connsiteY0" fmla="*/ 173876 h 1724171"/>
              <a:gd name="connsiteX1" fmla="*/ 1942264 w 2095791"/>
              <a:gd name="connsiteY1" fmla="*/ 846976 h 1724171"/>
              <a:gd name="connsiteX2" fmla="*/ 2094664 w 2095791"/>
              <a:gd name="connsiteY2" fmla="*/ 1393076 h 1724171"/>
              <a:gd name="connsiteX3" fmla="*/ 1866064 w 2095791"/>
              <a:gd name="connsiteY3" fmla="*/ 1723276 h 1724171"/>
              <a:gd name="connsiteX4" fmla="*/ 1129464 w 2095791"/>
              <a:gd name="connsiteY4" fmla="*/ 1494676 h 1724171"/>
              <a:gd name="connsiteX5" fmla="*/ 443664 w 2095791"/>
              <a:gd name="connsiteY5" fmla="*/ 1621676 h 1724171"/>
              <a:gd name="connsiteX6" fmla="*/ 24564 w 2095791"/>
              <a:gd name="connsiteY6" fmla="*/ 1253376 h 1724171"/>
              <a:gd name="connsiteX7" fmla="*/ 138864 w 2095791"/>
              <a:gd name="connsiteY7" fmla="*/ 542176 h 1724171"/>
              <a:gd name="connsiteX8" fmla="*/ 875464 w 2095791"/>
              <a:gd name="connsiteY8" fmla="*/ 21476 h 1724171"/>
              <a:gd name="connsiteX9" fmla="*/ 1688264 w 2095791"/>
              <a:gd name="connsiteY9" fmla="*/ 173876 h 1724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95791" h="1724171">
                <a:moveTo>
                  <a:pt x="1688264" y="173876"/>
                </a:moveTo>
                <a:cubicBezTo>
                  <a:pt x="1866064" y="311459"/>
                  <a:pt x="1874531" y="643776"/>
                  <a:pt x="1942264" y="846976"/>
                </a:cubicBezTo>
                <a:cubicBezTo>
                  <a:pt x="2009997" y="1050176"/>
                  <a:pt x="2107364" y="1247026"/>
                  <a:pt x="2094664" y="1393076"/>
                </a:cubicBezTo>
                <a:cubicBezTo>
                  <a:pt x="2081964" y="1539126"/>
                  <a:pt x="2026931" y="1706343"/>
                  <a:pt x="1866064" y="1723276"/>
                </a:cubicBezTo>
                <a:cubicBezTo>
                  <a:pt x="1705197" y="1740209"/>
                  <a:pt x="1366531" y="1511609"/>
                  <a:pt x="1129464" y="1494676"/>
                </a:cubicBezTo>
                <a:cubicBezTo>
                  <a:pt x="892397" y="1477743"/>
                  <a:pt x="627814" y="1661893"/>
                  <a:pt x="443664" y="1621676"/>
                </a:cubicBezTo>
                <a:cubicBezTo>
                  <a:pt x="259514" y="1581459"/>
                  <a:pt x="75364" y="1433293"/>
                  <a:pt x="24564" y="1253376"/>
                </a:cubicBezTo>
                <a:cubicBezTo>
                  <a:pt x="-26236" y="1073459"/>
                  <a:pt x="-2953" y="747493"/>
                  <a:pt x="138864" y="542176"/>
                </a:cubicBezTo>
                <a:cubicBezTo>
                  <a:pt x="280681" y="336859"/>
                  <a:pt x="648981" y="104026"/>
                  <a:pt x="875464" y="21476"/>
                </a:cubicBezTo>
                <a:cubicBezTo>
                  <a:pt x="1133697" y="-39907"/>
                  <a:pt x="1510464" y="36293"/>
                  <a:pt x="1688264" y="173876"/>
                </a:cubicBezTo>
                <a:close/>
              </a:path>
            </a:pathLst>
          </a:custGeom>
          <a:solidFill>
            <a:srgbClr val="FDCE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6E0B7505-AE76-4BD0-9447-8F521EA4738A}"/>
              </a:ext>
            </a:extLst>
          </p:cNvPr>
          <p:cNvSpPr/>
          <p:nvPr/>
        </p:nvSpPr>
        <p:spPr>
          <a:xfrm rot="20367726">
            <a:off x="7950758" y="1190637"/>
            <a:ext cx="1099830" cy="859094"/>
          </a:xfrm>
          <a:prstGeom prst="ellipse">
            <a:avLst/>
          </a:prstGeom>
          <a:solidFill>
            <a:srgbClr val="C1D8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76D8EB14-4613-4216-9C76-DFEDD15AEF83}"/>
              </a:ext>
            </a:extLst>
          </p:cNvPr>
          <p:cNvSpPr/>
          <p:nvPr/>
        </p:nvSpPr>
        <p:spPr>
          <a:xfrm>
            <a:off x="1915520" y="1883528"/>
            <a:ext cx="1796870" cy="904684"/>
          </a:xfrm>
          <a:custGeom>
            <a:avLst/>
            <a:gdLst>
              <a:gd name="connsiteX0" fmla="*/ 736561 w 2122631"/>
              <a:gd name="connsiteY0" fmla="*/ 1880 h 1068699"/>
              <a:gd name="connsiteX1" fmla="*/ 1828761 w 2122631"/>
              <a:gd name="connsiteY1" fmla="*/ 255880 h 1068699"/>
              <a:gd name="connsiteX2" fmla="*/ 2070061 w 2122631"/>
              <a:gd name="connsiteY2" fmla="*/ 700380 h 1068699"/>
              <a:gd name="connsiteX3" fmla="*/ 990561 w 2122631"/>
              <a:gd name="connsiteY3" fmla="*/ 840080 h 1068699"/>
              <a:gd name="connsiteX4" fmla="*/ 355561 w 2122631"/>
              <a:gd name="connsiteY4" fmla="*/ 1068680 h 1068699"/>
              <a:gd name="connsiteX5" fmla="*/ 12661 w 2122631"/>
              <a:gd name="connsiteY5" fmla="*/ 827380 h 1068699"/>
              <a:gd name="connsiteX6" fmla="*/ 139661 w 2122631"/>
              <a:gd name="connsiteY6" fmla="*/ 179680 h 1068699"/>
              <a:gd name="connsiteX7" fmla="*/ 736561 w 2122631"/>
              <a:gd name="connsiteY7" fmla="*/ 1880 h 106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2631" h="1068699">
                <a:moveTo>
                  <a:pt x="736561" y="1880"/>
                </a:moveTo>
                <a:cubicBezTo>
                  <a:pt x="1018078" y="14580"/>
                  <a:pt x="1606511" y="139463"/>
                  <a:pt x="1828761" y="255880"/>
                </a:cubicBezTo>
                <a:cubicBezTo>
                  <a:pt x="2051011" y="372297"/>
                  <a:pt x="2209761" y="603013"/>
                  <a:pt x="2070061" y="700380"/>
                </a:cubicBezTo>
                <a:cubicBezTo>
                  <a:pt x="1930361" y="797747"/>
                  <a:pt x="1276311" y="778697"/>
                  <a:pt x="990561" y="840080"/>
                </a:cubicBezTo>
                <a:cubicBezTo>
                  <a:pt x="704811" y="901463"/>
                  <a:pt x="518544" y="1070797"/>
                  <a:pt x="355561" y="1068680"/>
                </a:cubicBezTo>
                <a:cubicBezTo>
                  <a:pt x="192578" y="1066563"/>
                  <a:pt x="48644" y="975547"/>
                  <a:pt x="12661" y="827380"/>
                </a:cubicBezTo>
                <a:cubicBezTo>
                  <a:pt x="-23322" y="679213"/>
                  <a:pt x="16894" y="319380"/>
                  <a:pt x="139661" y="179680"/>
                </a:cubicBezTo>
                <a:cubicBezTo>
                  <a:pt x="262428" y="39980"/>
                  <a:pt x="455044" y="-10820"/>
                  <a:pt x="736561" y="1880"/>
                </a:cubicBezTo>
                <a:close/>
              </a:path>
            </a:pathLst>
          </a:custGeom>
          <a:solidFill>
            <a:srgbClr val="FDCE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A9A4BB4F-DB89-42A0-AB2B-F17EB882692E}"/>
              </a:ext>
            </a:extLst>
          </p:cNvPr>
          <p:cNvSpPr/>
          <p:nvPr/>
        </p:nvSpPr>
        <p:spPr>
          <a:xfrm>
            <a:off x="11232748" y="1370892"/>
            <a:ext cx="1337984" cy="978798"/>
          </a:xfrm>
          <a:custGeom>
            <a:avLst/>
            <a:gdLst>
              <a:gd name="connsiteX0" fmla="*/ 877336 w 1580551"/>
              <a:gd name="connsiteY0" fmla="*/ 533 h 1156248"/>
              <a:gd name="connsiteX1" fmla="*/ 178836 w 1580551"/>
              <a:gd name="connsiteY1" fmla="*/ 216433 h 1156248"/>
              <a:gd name="connsiteX2" fmla="*/ 13736 w 1580551"/>
              <a:gd name="connsiteY2" fmla="*/ 787933 h 1156248"/>
              <a:gd name="connsiteX3" fmla="*/ 445536 w 1580551"/>
              <a:gd name="connsiteY3" fmla="*/ 1156233 h 1156248"/>
              <a:gd name="connsiteX4" fmla="*/ 1512336 w 1580551"/>
              <a:gd name="connsiteY4" fmla="*/ 775233 h 1156248"/>
              <a:gd name="connsiteX5" fmla="*/ 1410736 w 1580551"/>
              <a:gd name="connsiteY5" fmla="*/ 267233 h 1156248"/>
              <a:gd name="connsiteX6" fmla="*/ 877336 w 1580551"/>
              <a:gd name="connsiteY6" fmla="*/ 533 h 1156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0551" h="1156248">
                <a:moveTo>
                  <a:pt x="877336" y="533"/>
                </a:moveTo>
                <a:cubicBezTo>
                  <a:pt x="672019" y="-7934"/>
                  <a:pt x="322769" y="85200"/>
                  <a:pt x="178836" y="216433"/>
                </a:cubicBezTo>
                <a:cubicBezTo>
                  <a:pt x="34903" y="347666"/>
                  <a:pt x="-30714" y="631300"/>
                  <a:pt x="13736" y="787933"/>
                </a:cubicBezTo>
                <a:cubicBezTo>
                  <a:pt x="58186" y="944566"/>
                  <a:pt x="195769" y="1158350"/>
                  <a:pt x="445536" y="1156233"/>
                </a:cubicBezTo>
                <a:cubicBezTo>
                  <a:pt x="695303" y="1154116"/>
                  <a:pt x="1351469" y="923400"/>
                  <a:pt x="1512336" y="775233"/>
                </a:cubicBezTo>
                <a:cubicBezTo>
                  <a:pt x="1673203" y="627066"/>
                  <a:pt x="1512336" y="390000"/>
                  <a:pt x="1410736" y="267233"/>
                </a:cubicBezTo>
                <a:cubicBezTo>
                  <a:pt x="1309136" y="144466"/>
                  <a:pt x="1082653" y="9000"/>
                  <a:pt x="877336" y="533"/>
                </a:cubicBezTo>
                <a:close/>
              </a:path>
            </a:pathLst>
          </a:custGeom>
          <a:solidFill>
            <a:srgbClr val="FDCE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C8C8FFC6-C55F-4EFE-BF76-9C3A67997130}"/>
              </a:ext>
            </a:extLst>
          </p:cNvPr>
          <p:cNvSpPr/>
          <p:nvPr/>
        </p:nvSpPr>
        <p:spPr>
          <a:xfrm>
            <a:off x="11444515" y="99335"/>
            <a:ext cx="1423870" cy="852122"/>
          </a:xfrm>
          <a:custGeom>
            <a:avLst/>
            <a:gdLst>
              <a:gd name="connsiteX0" fmla="*/ 877336 w 1580551"/>
              <a:gd name="connsiteY0" fmla="*/ 533 h 1156248"/>
              <a:gd name="connsiteX1" fmla="*/ 178836 w 1580551"/>
              <a:gd name="connsiteY1" fmla="*/ 216433 h 1156248"/>
              <a:gd name="connsiteX2" fmla="*/ 13736 w 1580551"/>
              <a:gd name="connsiteY2" fmla="*/ 787933 h 1156248"/>
              <a:gd name="connsiteX3" fmla="*/ 445536 w 1580551"/>
              <a:gd name="connsiteY3" fmla="*/ 1156233 h 1156248"/>
              <a:gd name="connsiteX4" fmla="*/ 1512336 w 1580551"/>
              <a:gd name="connsiteY4" fmla="*/ 775233 h 1156248"/>
              <a:gd name="connsiteX5" fmla="*/ 1410736 w 1580551"/>
              <a:gd name="connsiteY5" fmla="*/ 267233 h 1156248"/>
              <a:gd name="connsiteX6" fmla="*/ 877336 w 1580551"/>
              <a:gd name="connsiteY6" fmla="*/ 533 h 1156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0551" h="1156248">
                <a:moveTo>
                  <a:pt x="877336" y="533"/>
                </a:moveTo>
                <a:cubicBezTo>
                  <a:pt x="672019" y="-7934"/>
                  <a:pt x="322769" y="85200"/>
                  <a:pt x="178836" y="216433"/>
                </a:cubicBezTo>
                <a:cubicBezTo>
                  <a:pt x="34903" y="347666"/>
                  <a:pt x="-30714" y="631300"/>
                  <a:pt x="13736" y="787933"/>
                </a:cubicBezTo>
                <a:cubicBezTo>
                  <a:pt x="58186" y="944566"/>
                  <a:pt x="195769" y="1158350"/>
                  <a:pt x="445536" y="1156233"/>
                </a:cubicBezTo>
                <a:cubicBezTo>
                  <a:pt x="695303" y="1154116"/>
                  <a:pt x="1351469" y="923400"/>
                  <a:pt x="1512336" y="775233"/>
                </a:cubicBezTo>
                <a:cubicBezTo>
                  <a:pt x="1673203" y="627066"/>
                  <a:pt x="1512336" y="390000"/>
                  <a:pt x="1410736" y="267233"/>
                </a:cubicBezTo>
                <a:cubicBezTo>
                  <a:pt x="1309136" y="144466"/>
                  <a:pt x="1082653" y="9000"/>
                  <a:pt x="877336" y="533"/>
                </a:cubicBezTo>
                <a:close/>
              </a:path>
            </a:pathLst>
          </a:custGeom>
          <a:solidFill>
            <a:srgbClr val="166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09704CB6-E7E0-4AE0-A2F8-5D98FB7970A9}"/>
              </a:ext>
            </a:extLst>
          </p:cNvPr>
          <p:cNvSpPr/>
          <p:nvPr/>
        </p:nvSpPr>
        <p:spPr>
          <a:xfrm>
            <a:off x="7138614" y="5761139"/>
            <a:ext cx="2491206" cy="936098"/>
          </a:xfrm>
          <a:custGeom>
            <a:avLst/>
            <a:gdLst>
              <a:gd name="connsiteX0" fmla="*/ 2942407 w 2942847"/>
              <a:gd name="connsiteY0" fmla="*/ 178416 h 1105808"/>
              <a:gd name="connsiteX1" fmla="*/ 2459807 w 2942847"/>
              <a:gd name="connsiteY1" fmla="*/ 813416 h 1105808"/>
              <a:gd name="connsiteX2" fmla="*/ 1558107 w 2942847"/>
              <a:gd name="connsiteY2" fmla="*/ 800716 h 1105808"/>
              <a:gd name="connsiteX3" fmla="*/ 681807 w 2942847"/>
              <a:gd name="connsiteY3" fmla="*/ 1105516 h 1105808"/>
              <a:gd name="connsiteX4" fmla="*/ 8707 w 2942847"/>
              <a:gd name="connsiteY4" fmla="*/ 838816 h 1105808"/>
              <a:gd name="connsiteX5" fmla="*/ 377007 w 2942847"/>
              <a:gd name="connsiteY5" fmla="*/ 51416 h 1105808"/>
              <a:gd name="connsiteX6" fmla="*/ 1456507 w 2942847"/>
              <a:gd name="connsiteY6" fmla="*/ 127616 h 1105808"/>
              <a:gd name="connsiteX7" fmla="*/ 2383607 w 2942847"/>
              <a:gd name="connsiteY7" fmla="*/ 616 h 1105808"/>
              <a:gd name="connsiteX8" fmla="*/ 2942407 w 2942847"/>
              <a:gd name="connsiteY8" fmla="*/ 178416 h 110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42847" h="1105808">
                <a:moveTo>
                  <a:pt x="2942407" y="178416"/>
                </a:moveTo>
                <a:cubicBezTo>
                  <a:pt x="2955107" y="313883"/>
                  <a:pt x="2690524" y="709699"/>
                  <a:pt x="2459807" y="813416"/>
                </a:cubicBezTo>
                <a:cubicBezTo>
                  <a:pt x="2229090" y="917133"/>
                  <a:pt x="1854440" y="752033"/>
                  <a:pt x="1558107" y="800716"/>
                </a:cubicBezTo>
                <a:cubicBezTo>
                  <a:pt x="1261774" y="849399"/>
                  <a:pt x="940040" y="1099166"/>
                  <a:pt x="681807" y="1105516"/>
                </a:cubicBezTo>
                <a:cubicBezTo>
                  <a:pt x="423574" y="1111866"/>
                  <a:pt x="59507" y="1014499"/>
                  <a:pt x="8707" y="838816"/>
                </a:cubicBezTo>
                <a:cubicBezTo>
                  <a:pt x="-42093" y="663133"/>
                  <a:pt x="135707" y="169949"/>
                  <a:pt x="377007" y="51416"/>
                </a:cubicBezTo>
                <a:cubicBezTo>
                  <a:pt x="618307" y="-67117"/>
                  <a:pt x="1122074" y="136083"/>
                  <a:pt x="1456507" y="127616"/>
                </a:cubicBezTo>
                <a:cubicBezTo>
                  <a:pt x="1790940" y="119149"/>
                  <a:pt x="2140190" y="-9967"/>
                  <a:pt x="2383607" y="616"/>
                </a:cubicBezTo>
                <a:cubicBezTo>
                  <a:pt x="2627024" y="11199"/>
                  <a:pt x="2929707" y="42949"/>
                  <a:pt x="2942407" y="178416"/>
                </a:cubicBezTo>
                <a:close/>
              </a:path>
            </a:pathLst>
          </a:custGeom>
          <a:solidFill>
            <a:srgbClr val="7BD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A8F25F2E-CF4C-4757-8298-A975B9B49DED}"/>
              </a:ext>
            </a:extLst>
          </p:cNvPr>
          <p:cNvSpPr/>
          <p:nvPr/>
        </p:nvSpPr>
        <p:spPr>
          <a:xfrm>
            <a:off x="7611910" y="4258206"/>
            <a:ext cx="1173860" cy="723842"/>
          </a:xfrm>
          <a:custGeom>
            <a:avLst/>
            <a:gdLst>
              <a:gd name="connsiteX0" fmla="*/ 772554 w 1386673"/>
              <a:gd name="connsiteY0" fmla="*/ 5276 h 855071"/>
              <a:gd name="connsiteX1" fmla="*/ 1331354 w 1386673"/>
              <a:gd name="connsiteY1" fmla="*/ 195776 h 855071"/>
              <a:gd name="connsiteX2" fmla="*/ 1229754 w 1386673"/>
              <a:gd name="connsiteY2" fmla="*/ 729176 h 855071"/>
              <a:gd name="connsiteX3" fmla="*/ 124854 w 1386673"/>
              <a:gd name="connsiteY3" fmla="*/ 830776 h 855071"/>
              <a:gd name="connsiteX4" fmla="*/ 99454 w 1386673"/>
              <a:gd name="connsiteY4" fmla="*/ 373576 h 855071"/>
              <a:gd name="connsiteX5" fmla="*/ 772554 w 1386673"/>
              <a:gd name="connsiteY5" fmla="*/ 5276 h 855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86673" h="855071">
                <a:moveTo>
                  <a:pt x="772554" y="5276"/>
                </a:moveTo>
                <a:cubicBezTo>
                  <a:pt x="977870" y="-24357"/>
                  <a:pt x="1255154" y="75126"/>
                  <a:pt x="1331354" y="195776"/>
                </a:cubicBezTo>
                <a:cubicBezTo>
                  <a:pt x="1407554" y="316426"/>
                  <a:pt x="1430837" y="623343"/>
                  <a:pt x="1229754" y="729176"/>
                </a:cubicBezTo>
                <a:cubicBezTo>
                  <a:pt x="1028671" y="835009"/>
                  <a:pt x="313237" y="890043"/>
                  <a:pt x="124854" y="830776"/>
                </a:cubicBezTo>
                <a:cubicBezTo>
                  <a:pt x="-63529" y="771509"/>
                  <a:pt x="-10613" y="509043"/>
                  <a:pt x="99454" y="373576"/>
                </a:cubicBezTo>
                <a:cubicBezTo>
                  <a:pt x="209521" y="238109"/>
                  <a:pt x="567238" y="34909"/>
                  <a:pt x="772554" y="5276"/>
                </a:cubicBezTo>
                <a:close/>
              </a:path>
            </a:pathLst>
          </a:custGeom>
          <a:solidFill>
            <a:srgbClr val="FFC5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21A8BBFA-CA6C-4C54-BC49-40F5BCF74B90}"/>
              </a:ext>
            </a:extLst>
          </p:cNvPr>
          <p:cNvSpPr/>
          <p:nvPr/>
        </p:nvSpPr>
        <p:spPr>
          <a:xfrm>
            <a:off x="-284368" y="3275605"/>
            <a:ext cx="1652556" cy="1317428"/>
          </a:xfrm>
          <a:custGeom>
            <a:avLst/>
            <a:gdLst>
              <a:gd name="connsiteX0" fmla="*/ 535768 w 1952156"/>
              <a:gd name="connsiteY0" fmla="*/ 139168 h 1448022"/>
              <a:gd name="connsiteX1" fmla="*/ 1627968 w 1952156"/>
              <a:gd name="connsiteY1" fmla="*/ 24868 h 1448022"/>
              <a:gd name="connsiteX2" fmla="*/ 1932768 w 1952156"/>
              <a:gd name="connsiteY2" fmla="*/ 596368 h 1448022"/>
              <a:gd name="connsiteX3" fmla="*/ 1183468 w 1952156"/>
              <a:gd name="connsiteY3" fmla="*/ 1129768 h 1448022"/>
              <a:gd name="connsiteX4" fmla="*/ 523068 w 1952156"/>
              <a:gd name="connsiteY4" fmla="*/ 1447268 h 1448022"/>
              <a:gd name="connsiteX5" fmla="*/ 15068 w 1952156"/>
              <a:gd name="connsiteY5" fmla="*/ 1193268 h 1448022"/>
              <a:gd name="connsiteX6" fmla="*/ 167468 w 1952156"/>
              <a:gd name="connsiteY6" fmla="*/ 469368 h 1448022"/>
              <a:gd name="connsiteX7" fmla="*/ 535768 w 1952156"/>
              <a:gd name="connsiteY7" fmla="*/ 139168 h 1448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52156" h="1448022">
                <a:moveTo>
                  <a:pt x="535768" y="139168"/>
                </a:moveTo>
                <a:cubicBezTo>
                  <a:pt x="779185" y="65085"/>
                  <a:pt x="1395135" y="-51332"/>
                  <a:pt x="1627968" y="24868"/>
                </a:cubicBezTo>
                <a:cubicBezTo>
                  <a:pt x="1860801" y="101068"/>
                  <a:pt x="2006851" y="412218"/>
                  <a:pt x="1932768" y="596368"/>
                </a:cubicBezTo>
                <a:cubicBezTo>
                  <a:pt x="1858685" y="780518"/>
                  <a:pt x="1418418" y="987951"/>
                  <a:pt x="1183468" y="1129768"/>
                </a:cubicBezTo>
                <a:cubicBezTo>
                  <a:pt x="948518" y="1271585"/>
                  <a:pt x="717801" y="1436685"/>
                  <a:pt x="523068" y="1447268"/>
                </a:cubicBezTo>
                <a:cubicBezTo>
                  <a:pt x="328335" y="1457851"/>
                  <a:pt x="74335" y="1356251"/>
                  <a:pt x="15068" y="1193268"/>
                </a:cubicBezTo>
                <a:cubicBezTo>
                  <a:pt x="-44199" y="1030285"/>
                  <a:pt x="84918" y="642935"/>
                  <a:pt x="167468" y="469368"/>
                </a:cubicBezTo>
                <a:cubicBezTo>
                  <a:pt x="250018" y="295801"/>
                  <a:pt x="292351" y="213251"/>
                  <a:pt x="535768" y="139168"/>
                </a:cubicBezTo>
                <a:close/>
              </a:path>
            </a:pathLst>
          </a:custGeom>
          <a:solidFill>
            <a:srgbClr val="C1D8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3BBA2AA3-90F4-47E2-9254-C713E4535012}"/>
              </a:ext>
            </a:extLst>
          </p:cNvPr>
          <p:cNvSpPr/>
          <p:nvPr/>
        </p:nvSpPr>
        <p:spPr>
          <a:xfrm rot="20365853">
            <a:off x="-498351" y="1892558"/>
            <a:ext cx="1647588" cy="1004318"/>
          </a:xfrm>
          <a:prstGeom prst="ellipse">
            <a:avLst/>
          </a:prstGeom>
          <a:solidFill>
            <a:srgbClr val="166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3F5D2DF3-BCB6-405B-8FCF-E3EF0FA00677}"/>
              </a:ext>
            </a:extLst>
          </p:cNvPr>
          <p:cNvSpPr/>
          <p:nvPr/>
        </p:nvSpPr>
        <p:spPr>
          <a:xfrm>
            <a:off x="10496547" y="3081078"/>
            <a:ext cx="2031552" cy="1310752"/>
          </a:xfrm>
          <a:custGeom>
            <a:avLst/>
            <a:gdLst>
              <a:gd name="connsiteX0" fmla="*/ 2197107 w 2399860"/>
              <a:gd name="connsiteY0" fmla="*/ 581038 h 1548384"/>
              <a:gd name="connsiteX1" fmla="*/ 1384307 w 2399860"/>
              <a:gd name="connsiteY1" fmla="*/ 22238 h 1548384"/>
              <a:gd name="connsiteX2" fmla="*/ 673107 w 2399860"/>
              <a:gd name="connsiteY2" fmla="*/ 174638 h 1548384"/>
              <a:gd name="connsiteX3" fmla="*/ 7 w 2399860"/>
              <a:gd name="connsiteY3" fmla="*/ 758838 h 1548384"/>
              <a:gd name="connsiteX4" fmla="*/ 685807 w 2399860"/>
              <a:gd name="connsiteY4" fmla="*/ 1495438 h 1548384"/>
              <a:gd name="connsiteX5" fmla="*/ 1498607 w 2399860"/>
              <a:gd name="connsiteY5" fmla="*/ 1292238 h 1548384"/>
              <a:gd name="connsiteX6" fmla="*/ 2336807 w 2399860"/>
              <a:gd name="connsiteY6" fmla="*/ 1533538 h 1548384"/>
              <a:gd name="connsiteX7" fmla="*/ 2324107 w 2399860"/>
              <a:gd name="connsiteY7" fmla="*/ 771538 h 1548384"/>
              <a:gd name="connsiteX8" fmla="*/ 2197107 w 2399860"/>
              <a:gd name="connsiteY8" fmla="*/ 581038 h 1548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99860" h="1548384">
                <a:moveTo>
                  <a:pt x="2197107" y="581038"/>
                </a:moveTo>
                <a:cubicBezTo>
                  <a:pt x="2040474" y="456155"/>
                  <a:pt x="1638307" y="89971"/>
                  <a:pt x="1384307" y="22238"/>
                </a:cubicBezTo>
                <a:cubicBezTo>
                  <a:pt x="1130307" y="-45495"/>
                  <a:pt x="903824" y="51871"/>
                  <a:pt x="673107" y="174638"/>
                </a:cubicBezTo>
                <a:cubicBezTo>
                  <a:pt x="442390" y="297405"/>
                  <a:pt x="-2110" y="538705"/>
                  <a:pt x="7" y="758838"/>
                </a:cubicBezTo>
                <a:cubicBezTo>
                  <a:pt x="2124" y="978971"/>
                  <a:pt x="436040" y="1406538"/>
                  <a:pt x="685807" y="1495438"/>
                </a:cubicBezTo>
                <a:cubicBezTo>
                  <a:pt x="935574" y="1584338"/>
                  <a:pt x="1223440" y="1285888"/>
                  <a:pt x="1498607" y="1292238"/>
                </a:cubicBezTo>
                <a:cubicBezTo>
                  <a:pt x="1773774" y="1298588"/>
                  <a:pt x="2199224" y="1620321"/>
                  <a:pt x="2336807" y="1533538"/>
                </a:cubicBezTo>
                <a:cubicBezTo>
                  <a:pt x="2474390" y="1446755"/>
                  <a:pt x="2347390" y="934521"/>
                  <a:pt x="2324107" y="771538"/>
                </a:cubicBezTo>
                <a:cubicBezTo>
                  <a:pt x="2300824" y="608555"/>
                  <a:pt x="2353740" y="705921"/>
                  <a:pt x="2197107" y="581038"/>
                </a:cubicBezTo>
                <a:close/>
              </a:path>
            </a:pathLst>
          </a:custGeom>
          <a:solidFill>
            <a:srgbClr val="C1D8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A1766069-1B39-4255-97C2-DF0910608F81}"/>
              </a:ext>
            </a:extLst>
          </p:cNvPr>
          <p:cNvSpPr/>
          <p:nvPr/>
        </p:nvSpPr>
        <p:spPr>
          <a:xfrm>
            <a:off x="9548672" y="1388260"/>
            <a:ext cx="1120090" cy="1374026"/>
          </a:xfrm>
          <a:custGeom>
            <a:avLst/>
            <a:gdLst>
              <a:gd name="connsiteX0" fmla="*/ 890661 w 1323155"/>
              <a:gd name="connsiteY0" fmla="*/ 107891 h 1623128"/>
              <a:gd name="connsiteX1" fmla="*/ 1322461 w 1323155"/>
              <a:gd name="connsiteY1" fmla="*/ 1187391 h 1623128"/>
              <a:gd name="connsiteX2" fmla="*/ 966861 w 1323155"/>
              <a:gd name="connsiteY2" fmla="*/ 1619191 h 1623128"/>
              <a:gd name="connsiteX3" fmla="*/ 90561 w 1323155"/>
              <a:gd name="connsiteY3" fmla="*/ 971491 h 1623128"/>
              <a:gd name="connsiteX4" fmla="*/ 65161 w 1323155"/>
              <a:gd name="connsiteY4" fmla="*/ 412691 h 1623128"/>
              <a:gd name="connsiteX5" fmla="*/ 420761 w 1323155"/>
              <a:gd name="connsiteY5" fmla="*/ 69791 h 1623128"/>
              <a:gd name="connsiteX6" fmla="*/ 890661 w 1323155"/>
              <a:gd name="connsiteY6" fmla="*/ 107891 h 162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3155" h="1623128">
                <a:moveTo>
                  <a:pt x="890661" y="107891"/>
                </a:moveTo>
                <a:cubicBezTo>
                  <a:pt x="1040944" y="294158"/>
                  <a:pt x="1309761" y="935508"/>
                  <a:pt x="1322461" y="1187391"/>
                </a:cubicBezTo>
                <a:cubicBezTo>
                  <a:pt x="1335161" y="1439274"/>
                  <a:pt x="1172178" y="1655174"/>
                  <a:pt x="966861" y="1619191"/>
                </a:cubicBezTo>
                <a:cubicBezTo>
                  <a:pt x="761544" y="1583208"/>
                  <a:pt x="240844" y="1172574"/>
                  <a:pt x="90561" y="971491"/>
                </a:cubicBezTo>
                <a:cubicBezTo>
                  <a:pt x="-59722" y="770408"/>
                  <a:pt x="10128" y="562974"/>
                  <a:pt x="65161" y="412691"/>
                </a:cubicBezTo>
                <a:cubicBezTo>
                  <a:pt x="120194" y="262408"/>
                  <a:pt x="283178" y="116358"/>
                  <a:pt x="420761" y="69791"/>
                </a:cubicBezTo>
                <a:cubicBezTo>
                  <a:pt x="558344" y="23224"/>
                  <a:pt x="740378" y="-78376"/>
                  <a:pt x="890661" y="107891"/>
                </a:cubicBezTo>
                <a:close/>
              </a:path>
            </a:pathLst>
          </a:custGeom>
          <a:solidFill>
            <a:srgbClr val="A8D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F547AA3F-48DF-4006-9FF6-193C650909E3}"/>
              </a:ext>
            </a:extLst>
          </p:cNvPr>
          <p:cNvSpPr/>
          <p:nvPr/>
        </p:nvSpPr>
        <p:spPr>
          <a:xfrm>
            <a:off x="9053385" y="-134527"/>
            <a:ext cx="1879596" cy="1057346"/>
          </a:xfrm>
          <a:custGeom>
            <a:avLst/>
            <a:gdLst>
              <a:gd name="connsiteX0" fmla="*/ 959495 w 2220356"/>
              <a:gd name="connsiteY0" fmla="*/ 39873 h 1249037"/>
              <a:gd name="connsiteX1" fmla="*/ 2064395 w 2220356"/>
              <a:gd name="connsiteY1" fmla="*/ 687573 h 1249037"/>
              <a:gd name="connsiteX2" fmla="*/ 2051695 w 2220356"/>
              <a:gd name="connsiteY2" fmla="*/ 1208273 h 1249037"/>
              <a:gd name="connsiteX3" fmla="*/ 565795 w 2220356"/>
              <a:gd name="connsiteY3" fmla="*/ 1144773 h 1249037"/>
              <a:gd name="connsiteX4" fmla="*/ 6995 w 2220356"/>
              <a:gd name="connsiteY4" fmla="*/ 585973 h 1249037"/>
              <a:gd name="connsiteX5" fmla="*/ 299095 w 2220356"/>
              <a:gd name="connsiteY5" fmla="*/ 128773 h 1249037"/>
              <a:gd name="connsiteX6" fmla="*/ 959495 w 2220356"/>
              <a:gd name="connsiteY6" fmla="*/ 39873 h 1249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0356" h="1249037">
                <a:moveTo>
                  <a:pt x="959495" y="39873"/>
                </a:moveTo>
                <a:cubicBezTo>
                  <a:pt x="1253712" y="133006"/>
                  <a:pt x="1882362" y="492840"/>
                  <a:pt x="2064395" y="687573"/>
                </a:cubicBezTo>
                <a:cubicBezTo>
                  <a:pt x="2246428" y="882306"/>
                  <a:pt x="2301462" y="1132073"/>
                  <a:pt x="2051695" y="1208273"/>
                </a:cubicBezTo>
                <a:cubicBezTo>
                  <a:pt x="1801928" y="1284473"/>
                  <a:pt x="906578" y="1248490"/>
                  <a:pt x="565795" y="1144773"/>
                </a:cubicBezTo>
                <a:cubicBezTo>
                  <a:pt x="225012" y="1041056"/>
                  <a:pt x="51445" y="755306"/>
                  <a:pt x="6995" y="585973"/>
                </a:cubicBezTo>
                <a:cubicBezTo>
                  <a:pt x="-37455" y="416640"/>
                  <a:pt x="138228" y="224023"/>
                  <a:pt x="299095" y="128773"/>
                </a:cubicBezTo>
                <a:cubicBezTo>
                  <a:pt x="459962" y="33523"/>
                  <a:pt x="665278" y="-53260"/>
                  <a:pt x="959495" y="39873"/>
                </a:cubicBezTo>
                <a:close/>
              </a:path>
            </a:pathLst>
          </a:custGeom>
          <a:solidFill>
            <a:srgbClr val="FFC5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D850EE4D-99DA-458C-892D-0B6A3D584BA6}"/>
              </a:ext>
            </a:extLst>
          </p:cNvPr>
          <p:cNvSpPr/>
          <p:nvPr/>
        </p:nvSpPr>
        <p:spPr>
          <a:xfrm>
            <a:off x="-218572" y="-250411"/>
            <a:ext cx="1623670" cy="1510284"/>
          </a:xfrm>
          <a:custGeom>
            <a:avLst/>
            <a:gdLst>
              <a:gd name="connsiteX0" fmla="*/ 2041390 w 2498939"/>
              <a:gd name="connsiteY0" fmla="*/ 142770 h 2136445"/>
              <a:gd name="connsiteX1" fmla="*/ 2498590 w 2498939"/>
              <a:gd name="connsiteY1" fmla="*/ 1133370 h 2136445"/>
              <a:gd name="connsiteX2" fmla="*/ 1965190 w 2498939"/>
              <a:gd name="connsiteY2" fmla="*/ 2098570 h 2136445"/>
              <a:gd name="connsiteX3" fmla="*/ 1406390 w 2498939"/>
              <a:gd name="connsiteY3" fmla="*/ 1895370 h 2136445"/>
              <a:gd name="connsiteX4" fmla="*/ 1114290 w 2498939"/>
              <a:gd name="connsiteY4" fmla="*/ 1463570 h 2136445"/>
              <a:gd name="connsiteX5" fmla="*/ 364990 w 2498939"/>
              <a:gd name="connsiteY5" fmla="*/ 1361970 h 2136445"/>
              <a:gd name="connsiteX6" fmla="*/ 72890 w 2498939"/>
              <a:gd name="connsiteY6" fmla="*/ 866670 h 2136445"/>
              <a:gd name="connsiteX7" fmla="*/ 1698490 w 2498939"/>
              <a:gd name="connsiteY7" fmla="*/ 79270 h 2136445"/>
              <a:gd name="connsiteX8" fmla="*/ 2041390 w 2498939"/>
              <a:gd name="connsiteY8" fmla="*/ 142770 h 2136445"/>
              <a:gd name="connsiteX0" fmla="*/ 2041390 w 2500018"/>
              <a:gd name="connsiteY0" fmla="*/ 2481 h 1996156"/>
              <a:gd name="connsiteX1" fmla="*/ 2498590 w 2500018"/>
              <a:gd name="connsiteY1" fmla="*/ 993081 h 1996156"/>
              <a:gd name="connsiteX2" fmla="*/ 1965190 w 2500018"/>
              <a:gd name="connsiteY2" fmla="*/ 1958281 h 1996156"/>
              <a:gd name="connsiteX3" fmla="*/ 1406390 w 2500018"/>
              <a:gd name="connsiteY3" fmla="*/ 1755081 h 1996156"/>
              <a:gd name="connsiteX4" fmla="*/ 1114290 w 2500018"/>
              <a:gd name="connsiteY4" fmla="*/ 1323281 h 1996156"/>
              <a:gd name="connsiteX5" fmla="*/ 364990 w 2500018"/>
              <a:gd name="connsiteY5" fmla="*/ 1221681 h 1996156"/>
              <a:gd name="connsiteX6" fmla="*/ 72890 w 2500018"/>
              <a:gd name="connsiteY6" fmla="*/ 726381 h 1996156"/>
              <a:gd name="connsiteX7" fmla="*/ 2041390 w 2500018"/>
              <a:gd name="connsiteY7" fmla="*/ 2481 h 1996156"/>
              <a:gd name="connsiteX0" fmla="*/ 1690399 w 2148258"/>
              <a:gd name="connsiteY0" fmla="*/ 26194 h 2019869"/>
              <a:gd name="connsiteX1" fmla="*/ 2147599 w 2148258"/>
              <a:gd name="connsiteY1" fmla="*/ 1016794 h 2019869"/>
              <a:gd name="connsiteX2" fmla="*/ 1614199 w 2148258"/>
              <a:gd name="connsiteY2" fmla="*/ 1981994 h 2019869"/>
              <a:gd name="connsiteX3" fmla="*/ 1055399 w 2148258"/>
              <a:gd name="connsiteY3" fmla="*/ 1778794 h 2019869"/>
              <a:gd name="connsiteX4" fmla="*/ 763299 w 2148258"/>
              <a:gd name="connsiteY4" fmla="*/ 1346994 h 2019869"/>
              <a:gd name="connsiteX5" fmla="*/ 13999 w 2148258"/>
              <a:gd name="connsiteY5" fmla="*/ 1245394 h 2019869"/>
              <a:gd name="connsiteX6" fmla="*/ 356899 w 2148258"/>
              <a:gd name="connsiteY6" fmla="*/ 369094 h 2019869"/>
              <a:gd name="connsiteX7" fmla="*/ 1690399 w 2148258"/>
              <a:gd name="connsiteY7" fmla="*/ 26194 h 2019869"/>
              <a:gd name="connsiteX0" fmla="*/ 1486872 w 1944731"/>
              <a:gd name="connsiteY0" fmla="*/ 26194 h 2019869"/>
              <a:gd name="connsiteX1" fmla="*/ 1944072 w 1944731"/>
              <a:gd name="connsiteY1" fmla="*/ 1016794 h 2019869"/>
              <a:gd name="connsiteX2" fmla="*/ 1410672 w 1944731"/>
              <a:gd name="connsiteY2" fmla="*/ 1981994 h 2019869"/>
              <a:gd name="connsiteX3" fmla="*/ 851872 w 1944731"/>
              <a:gd name="connsiteY3" fmla="*/ 1778794 h 2019869"/>
              <a:gd name="connsiteX4" fmla="*/ 559772 w 1944731"/>
              <a:gd name="connsiteY4" fmla="*/ 1346994 h 2019869"/>
              <a:gd name="connsiteX5" fmla="*/ 64472 w 1944731"/>
              <a:gd name="connsiteY5" fmla="*/ 1156494 h 2019869"/>
              <a:gd name="connsiteX6" fmla="*/ 153372 w 1944731"/>
              <a:gd name="connsiteY6" fmla="*/ 369094 h 2019869"/>
              <a:gd name="connsiteX7" fmla="*/ 1486872 w 1944731"/>
              <a:gd name="connsiteY7" fmla="*/ 26194 h 2019869"/>
              <a:gd name="connsiteX0" fmla="*/ 1169372 w 1946949"/>
              <a:gd name="connsiteY0" fmla="*/ 79579 h 1806554"/>
              <a:gd name="connsiteX1" fmla="*/ 1944072 w 1946949"/>
              <a:gd name="connsiteY1" fmla="*/ 803479 h 1806554"/>
              <a:gd name="connsiteX2" fmla="*/ 1410672 w 1946949"/>
              <a:gd name="connsiteY2" fmla="*/ 1768679 h 1806554"/>
              <a:gd name="connsiteX3" fmla="*/ 851872 w 1946949"/>
              <a:gd name="connsiteY3" fmla="*/ 1565479 h 1806554"/>
              <a:gd name="connsiteX4" fmla="*/ 559772 w 1946949"/>
              <a:gd name="connsiteY4" fmla="*/ 1133679 h 1806554"/>
              <a:gd name="connsiteX5" fmla="*/ 64472 w 1946949"/>
              <a:gd name="connsiteY5" fmla="*/ 943179 h 1806554"/>
              <a:gd name="connsiteX6" fmla="*/ 153372 w 1946949"/>
              <a:gd name="connsiteY6" fmla="*/ 155779 h 1806554"/>
              <a:gd name="connsiteX7" fmla="*/ 1169372 w 1946949"/>
              <a:gd name="connsiteY7" fmla="*/ 79579 h 1806554"/>
              <a:gd name="connsiteX0" fmla="*/ 1140454 w 1918031"/>
              <a:gd name="connsiteY0" fmla="*/ 57115 h 1784090"/>
              <a:gd name="connsiteX1" fmla="*/ 1915154 w 1918031"/>
              <a:gd name="connsiteY1" fmla="*/ 781015 h 1784090"/>
              <a:gd name="connsiteX2" fmla="*/ 1381754 w 1918031"/>
              <a:gd name="connsiteY2" fmla="*/ 1746215 h 1784090"/>
              <a:gd name="connsiteX3" fmla="*/ 822954 w 1918031"/>
              <a:gd name="connsiteY3" fmla="*/ 1543015 h 1784090"/>
              <a:gd name="connsiteX4" fmla="*/ 530854 w 1918031"/>
              <a:gd name="connsiteY4" fmla="*/ 1111215 h 1784090"/>
              <a:gd name="connsiteX5" fmla="*/ 35554 w 1918031"/>
              <a:gd name="connsiteY5" fmla="*/ 920715 h 1784090"/>
              <a:gd name="connsiteX6" fmla="*/ 187954 w 1918031"/>
              <a:gd name="connsiteY6" fmla="*/ 184115 h 1784090"/>
              <a:gd name="connsiteX7" fmla="*/ 1140454 w 1918031"/>
              <a:gd name="connsiteY7" fmla="*/ 57115 h 1784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18031" h="1784090">
                <a:moveTo>
                  <a:pt x="1140454" y="57115"/>
                </a:moveTo>
                <a:cubicBezTo>
                  <a:pt x="1428321" y="156598"/>
                  <a:pt x="1874937" y="499498"/>
                  <a:pt x="1915154" y="781015"/>
                </a:cubicBezTo>
                <a:cubicBezTo>
                  <a:pt x="1955371" y="1062532"/>
                  <a:pt x="1563787" y="1619215"/>
                  <a:pt x="1381754" y="1746215"/>
                </a:cubicBezTo>
                <a:cubicBezTo>
                  <a:pt x="1199721" y="1873215"/>
                  <a:pt x="964771" y="1648848"/>
                  <a:pt x="822954" y="1543015"/>
                </a:cubicBezTo>
                <a:cubicBezTo>
                  <a:pt x="681137" y="1437182"/>
                  <a:pt x="662087" y="1214932"/>
                  <a:pt x="530854" y="1111215"/>
                </a:cubicBezTo>
                <a:cubicBezTo>
                  <a:pt x="399621" y="1007498"/>
                  <a:pt x="92704" y="1075232"/>
                  <a:pt x="35554" y="920715"/>
                </a:cubicBezTo>
                <a:cubicBezTo>
                  <a:pt x="-21596" y="766198"/>
                  <a:pt x="-34296" y="397898"/>
                  <a:pt x="187954" y="184115"/>
                </a:cubicBezTo>
                <a:cubicBezTo>
                  <a:pt x="467354" y="-19085"/>
                  <a:pt x="852587" y="-42368"/>
                  <a:pt x="1140454" y="57115"/>
                </a:cubicBezTo>
                <a:close/>
              </a:path>
            </a:pathLst>
          </a:custGeom>
          <a:solidFill>
            <a:srgbClr val="7BD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A9BC000B-9FAB-4737-9033-DDE7D407A85D}"/>
              </a:ext>
            </a:extLst>
          </p:cNvPr>
          <p:cNvSpPr txBox="1"/>
          <p:nvPr/>
        </p:nvSpPr>
        <p:spPr>
          <a:xfrm>
            <a:off x="3388469" y="2551837"/>
            <a:ext cx="53198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Power</a:t>
            </a:r>
          </a:p>
          <a:p>
            <a:r>
              <a:rPr lang="en-US" altLang="zh-CN" sz="54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point Templet .</a:t>
            </a:r>
            <a:endParaRPr lang="zh-CN" altLang="en-US" sz="5400">
              <a:solidFill>
                <a:srgbClr val="166665"/>
              </a:solidFill>
              <a:latin typeface="Cooper Black" panose="0208090404030B0204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914EDC0D-4D0A-4CA7-98C7-3F94051CD4F1}"/>
              </a:ext>
            </a:extLst>
          </p:cNvPr>
          <p:cNvSpPr txBox="1"/>
          <p:nvPr/>
        </p:nvSpPr>
        <p:spPr>
          <a:xfrm>
            <a:off x="5832944" y="1810790"/>
            <a:ext cx="2875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2000">
              <a:solidFill>
                <a:srgbClr val="166665"/>
              </a:solidFill>
              <a:latin typeface="Cooper Black" panose="0208090404030B0204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1E61E3C5-3055-4DA1-ACAD-92D40551B956}"/>
              </a:ext>
            </a:extLst>
          </p:cNvPr>
          <p:cNvGrpSpPr/>
          <p:nvPr/>
        </p:nvGrpSpPr>
        <p:grpSpPr>
          <a:xfrm rot="2700000">
            <a:off x="8672839" y="3081311"/>
            <a:ext cx="482511" cy="695380"/>
            <a:chOff x="4770264" y="1518348"/>
            <a:chExt cx="2651531" cy="3821302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698FFCB8-3C4B-40A5-A33E-0B8029BD0CC0}"/>
                </a:ext>
              </a:extLst>
            </p:cNvPr>
            <p:cNvSpPr/>
            <p:nvPr/>
          </p:nvSpPr>
          <p:spPr>
            <a:xfrm>
              <a:off x="4770264" y="2189910"/>
              <a:ext cx="2651531" cy="3149740"/>
            </a:xfrm>
            <a:custGeom>
              <a:avLst/>
              <a:gdLst>
                <a:gd name="connsiteX0" fmla="*/ 1853802 w 2651531"/>
                <a:gd name="connsiteY0" fmla="*/ 49861 h 3149740"/>
                <a:gd name="connsiteX1" fmla="*/ 624061 w 2651531"/>
                <a:gd name="connsiteY1" fmla="*/ 76404 h 3149740"/>
                <a:gd name="connsiteX2" fmla="*/ 32177 w 2651531"/>
                <a:gd name="connsiteY2" fmla="*/ 684417 h 3149740"/>
                <a:gd name="connsiteX3" fmla="*/ 51989 w 2651531"/>
                <a:gd name="connsiteY3" fmla="*/ 1414222 h 3149740"/>
                <a:gd name="connsiteX4" fmla="*/ 879775 w 2651531"/>
                <a:gd name="connsiteY4" fmla="*/ 2733244 h 3149740"/>
                <a:gd name="connsiteX5" fmla="*/ 1325355 w 2651531"/>
                <a:gd name="connsiteY5" fmla="*/ 3147328 h 3149740"/>
                <a:gd name="connsiteX6" fmla="*/ 1770617 w 2651531"/>
                <a:gd name="connsiteY6" fmla="*/ 2791283 h 3149740"/>
                <a:gd name="connsiteX7" fmla="*/ 2444098 w 2651531"/>
                <a:gd name="connsiteY7" fmla="*/ 1552208 h 3149740"/>
                <a:gd name="connsiteX8" fmla="*/ 2611166 w 2651531"/>
                <a:gd name="connsiteY8" fmla="*/ 589865 h 3149740"/>
                <a:gd name="connsiteX9" fmla="*/ 1853802 w 2651531"/>
                <a:gd name="connsiteY9" fmla="*/ 49861 h 314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51531" h="3149740">
                  <a:moveTo>
                    <a:pt x="1853802" y="49861"/>
                  </a:moveTo>
                  <a:cubicBezTo>
                    <a:pt x="1853802" y="49861"/>
                    <a:pt x="971977" y="-78345"/>
                    <a:pt x="624061" y="76404"/>
                  </a:cubicBezTo>
                  <a:cubicBezTo>
                    <a:pt x="276144" y="231154"/>
                    <a:pt x="32177" y="684417"/>
                    <a:pt x="32177" y="684417"/>
                  </a:cubicBezTo>
                  <a:cubicBezTo>
                    <a:pt x="32177" y="684417"/>
                    <a:pt x="-52024" y="1115582"/>
                    <a:pt x="51989" y="1414222"/>
                  </a:cubicBezTo>
                  <a:cubicBezTo>
                    <a:pt x="156002" y="1712863"/>
                    <a:pt x="605646" y="2426920"/>
                    <a:pt x="879775" y="2733244"/>
                  </a:cubicBezTo>
                  <a:cubicBezTo>
                    <a:pt x="1153905" y="3039568"/>
                    <a:pt x="1165525" y="3169489"/>
                    <a:pt x="1325355" y="3147328"/>
                  </a:cubicBezTo>
                  <a:cubicBezTo>
                    <a:pt x="1485184" y="3125167"/>
                    <a:pt x="1505885" y="3184856"/>
                    <a:pt x="1770617" y="2791283"/>
                  </a:cubicBezTo>
                  <a:cubicBezTo>
                    <a:pt x="2029720" y="2398031"/>
                    <a:pt x="2255021" y="1983522"/>
                    <a:pt x="2444098" y="1552208"/>
                  </a:cubicBezTo>
                  <a:cubicBezTo>
                    <a:pt x="2589386" y="1200227"/>
                    <a:pt x="2720196" y="854660"/>
                    <a:pt x="2611166" y="589865"/>
                  </a:cubicBezTo>
                  <a:cubicBezTo>
                    <a:pt x="2394060" y="62561"/>
                    <a:pt x="1853802" y="49861"/>
                    <a:pt x="1853802" y="49861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E427CC57-335F-4F62-A574-86CAA0CD18AD}"/>
                </a:ext>
              </a:extLst>
            </p:cNvPr>
            <p:cNvSpPr/>
            <p:nvPr/>
          </p:nvSpPr>
          <p:spPr>
            <a:xfrm>
              <a:off x="5193879" y="1518348"/>
              <a:ext cx="1672629" cy="704151"/>
            </a:xfrm>
            <a:custGeom>
              <a:avLst/>
              <a:gdLst>
                <a:gd name="connsiteX0" fmla="*/ 494641 w 1672629"/>
                <a:gd name="connsiteY0" fmla="*/ 682371 h 704151"/>
                <a:gd name="connsiteX1" fmla="*/ 40299 w 1672629"/>
                <a:gd name="connsiteY1" fmla="*/ 0 h 704151"/>
                <a:gd name="connsiteX2" fmla="*/ 542965 w 1672629"/>
                <a:gd name="connsiteY2" fmla="*/ 193294 h 704151"/>
                <a:gd name="connsiteX3" fmla="*/ 891008 w 1672629"/>
                <a:gd name="connsiteY3" fmla="*/ 38608 h 704151"/>
                <a:gd name="connsiteX4" fmla="*/ 1133896 w 1672629"/>
                <a:gd name="connsiteY4" fmla="*/ 255334 h 704151"/>
                <a:gd name="connsiteX5" fmla="*/ 1460984 w 1672629"/>
                <a:gd name="connsiteY5" fmla="*/ 40894 h 704151"/>
                <a:gd name="connsiteX6" fmla="*/ 1672630 w 1672629"/>
                <a:gd name="connsiteY6" fmla="*/ 167894 h 704151"/>
                <a:gd name="connsiteX7" fmla="*/ 1555917 w 1672629"/>
                <a:gd name="connsiteY7" fmla="*/ 409512 h 704151"/>
                <a:gd name="connsiteX8" fmla="*/ 1292646 w 1672629"/>
                <a:gd name="connsiteY8" fmla="*/ 704152 h 704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2629" h="704151">
                  <a:moveTo>
                    <a:pt x="494641" y="682371"/>
                  </a:moveTo>
                  <a:cubicBezTo>
                    <a:pt x="494641" y="682371"/>
                    <a:pt x="-167283" y="172847"/>
                    <a:pt x="40299" y="0"/>
                  </a:cubicBezTo>
                  <a:cubicBezTo>
                    <a:pt x="310428" y="6350"/>
                    <a:pt x="542965" y="193294"/>
                    <a:pt x="542965" y="193294"/>
                  </a:cubicBezTo>
                  <a:cubicBezTo>
                    <a:pt x="542965" y="193294"/>
                    <a:pt x="720765" y="30861"/>
                    <a:pt x="891008" y="38608"/>
                  </a:cubicBezTo>
                  <a:cubicBezTo>
                    <a:pt x="1092303" y="135890"/>
                    <a:pt x="1133896" y="255334"/>
                    <a:pt x="1133896" y="255334"/>
                  </a:cubicBezTo>
                  <a:cubicBezTo>
                    <a:pt x="1227439" y="162639"/>
                    <a:pt x="1338676" y="89712"/>
                    <a:pt x="1460984" y="40894"/>
                  </a:cubicBezTo>
                  <a:cubicBezTo>
                    <a:pt x="1641515" y="78486"/>
                    <a:pt x="1672630" y="167894"/>
                    <a:pt x="1672630" y="167894"/>
                  </a:cubicBezTo>
                  <a:cubicBezTo>
                    <a:pt x="1672630" y="167894"/>
                    <a:pt x="1663549" y="238062"/>
                    <a:pt x="1555917" y="409512"/>
                  </a:cubicBezTo>
                  <a:cubicBezTo>
                    <a:pt x="1456977" y="497128"/>
                    <a:pt x="1368620" y="596013"/>
                    <a:pt x="1292646" y="704152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1F01C201-574E-4D37-8139-6EAAB6628DC1}"/>
                </a:ext>
              </a:extLst>
            </p:cNvPr>
            <p:cNvSpPr/>
            <p:nvPr/>
          </p:nvSpPr>
          <p:spPr>
            <a:xfrm rot="16413000">
              <a:off x="6097079" y="3440249"/>
              <a:ext cx="200659" cy="100329"/>
            </a:xfrm>
            <a:custGeom>
              <a:avLst/>
              <a:gdLst>
                <a:gd name="connsiteX0" fmla="*/ 200660 w 200659"/>
                <a:gd name="connsiteY0" fmla="*/ 50165 h 100329"/>
                <a:gd name="connsiteX1" fmla="*/ 100330 w 200659"/>
                <a:gd name="connsiteY1" fmla="*/ 100330 h 100329"/>
                <a:gd name="connsiteX2" fmla="*/ 0 w 200659"/>
                <a:gd name="connsiteY2" fmla="*/ 50165 h 100329"/>
                <a:gd name="connsiteX3" fmla="*/ 100330 w 200659"/>
                <a:gd name="connsiteY3" fmla="*/ 0 h 100329"/>
                <a:gd name="connsiteX4" fmla="*/ 200660 w 200659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59" h="100329">
                  <a:moveTo>
                    <a:pt x="200660" y="50165"/>
                  </a:moveTo>
                  <a:cubicBezTo>
                    <a:pt x="200660" y="77870"/>
                    <a:pt x="155741" y="100330"/>
                    <a:pt x="100330" y="100330"/>
                  </a:cubicBezTo>
                  <a:cubicBezTo>
                    <a:pt x="44919" y="100330"/>
                    <a:pt x="0" y="77871"/>
                    <a:pt x="0" y="50165"/>
                  </a:cubicBezTo>
                  <a:cubicBezTo>
                    <a:pt x="0" y="22460"/>
                    <a:pt x="44919" y="0"/>
                    <a:pt x="100330" y="0"/>
                  </a:cubicBezTo>
                  <a:cubicBezTo>
                    <a:pt x="155741" y="0"/>
                    <a:pt x="200660" y="22459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796A37B2-8977-432A-94DE-2D64AFA17377}"/>
                </a:ext>
              </a:extLst>
            </p:cNvPr>
            <p:cNvSpPr/>
            <p:nvPr/>
          </p:nvSpPr>
          <p:spPr>
            <a:xfrm rot="16413000">
              <a:off x="6256199" y="2955026"/>
              <a:ext cx="200659" cy="100329"/>
            </a:xfrm>
            <a:custGeom>
              <a:avLst/>
              <a:gdLst>
                <a:gd name="connsiteX0" fmla="*/ 200660 w 200659"/>
                <a:gd name="connsiteY0" fmla="*/ 50165 h 100329"/>
                <a:gd name="connsiteX1" fmla="*/ 100330 w 200659"/>
                <a:gd name="connsiteY1" fmla="*/ 100330 h 100329"/>
                <a:gd name="connsiteX2" fmla="*/ 0 w 200659"/>
                <a:gd name="connsiteY2" fmla="*/ 50165 h 100329"/>
                <a:gd name="connsiteX3" fmla="*/ 100330 w 200659"/>
                <a:gd name="connsiteY3" fmla="*/ 0 h 100329"/>
                <a:gd name="connsiteX4" fmla="*/ 200660 w 200659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59" h="100329">
                  <a:moveTo>
                    <a:pt x="200660" y="50165"/>
                  </a:moveTo>
                  <a:cubicBezTo>
                    <a:pt x="200660" y="77870"/>
                    <a:pt x="155741" y="100330"/>
                    <a:pt x="100330" y="100330"/>
                  </a:cubicBezTo>
                  <a:cubicBezTo>
                    <a:pt x="44919" y="100330"/>
                    <a:pt x="0" y="77870"/>
                    <a:pt x="0" y="50165"/>
                  </a:cubicBezTo>
                  <a:cubicBezTo>
                    <a:pt x="0" y="22460"/>
                    <a:pt x="44919" y="0"/>
                    <a:pt x="100330" y="0"/>
                  </a:cubicBezTo>
                  <a:cubicBezTo>
                    <a:pt x="155741" y="0"/>
                    <a:pt x="200660" y="22460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0EF17EB9-20AC-4397-A795-5B7351A59B57}"/>
                </a:ext>
              </a:extLst>
            </p:cNvPr>
            <p:cNvSpPr/>
            <p:nvPr/>
          </p:nvSpPr>
          <p:spPr>
            <a:xfrm rot="16413000">
              <a:off x="5827731" y="2812808"/>
              <a:ext cx="200660" cy="100329"/>
            </a:xfrm>
            <a:custGeom>
              <a:avLst/>
              <a:gdLst>
                <a:gd name="connsiteX0" fmla="*/ 200660 w 200660"/>
                <a:gd name="connsiteY0" fmla="*/ 50165 h 100329"/>
                <a:gd name="connsiteX1" fmla="*/ 100330 w 200660"/>
                <a:gd name="connsiteY1" fmla="*/ 100330 h 100329"/>
                <a:gd name="connsiteX2" fmla="*/ 0 w 200660"/>
                <a:gd name="connsiteY2" fmla="*/ 50165 h 100329"/>
                <a:gd name="connsiteX3" fmla="*/ 100330 w 200660"/>
                <a:gd name="connsiteY3" fmla="*/ 0 h 100329"/>
                <a:gd name="connsiteX4" fmla="*/ 200660 w 200660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0" h="100329">
                  <a:moveTo>
                    <a:pt x="200660" y="50165"/>
                  </a:moveTo>
                  <a:cubicBezTo>
                    <a:pt x="200660" y="77870"/>
                    <a:pt x="155741" y="100330"/>
                    <a:pt x="100330" y="100330"/>
                  </a:cubicBezTo>
                  <a:cubicBezTo>
                    <a:pt x="44919" y="100330"/>
                    <a:pt x="0" y="77870"/>
                    <a:pt x="0" y="50165"/>
                  </a:cubicBezTo>
                  <a:cubicBezTo>
                    <a:pt x="0" y="22460"/>
                    <a:pt x="44920" y="0"/>
                    <a:pt x="100330" y="0"/>
                  </a:cubicBezTo>
                  <a:cubicBezTo>
                    <a:pt x="155741" y="0"/>
                    <a:pt x="200660" y="22460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45EC3B79-0922-4419-AB5C-D792D8E6A346}"/>
                </a:ext>
              </a:extLst>
            </p:cNvPr>
            <p:cNvSpPr/>
            <p:nvPr/>
          </p:nvSpPr>
          <p:spPr>
            <a:xfrm rot="16413000">
              <a:off x="5504051" y="3231230"/>
              <a:ext cx="200660" cy="100329"/>
            </a:xfrm>
            <a:custGeom>
              <a:avLst/>
              <a:gdLst>
                <a:gd name="connsiteX0" fmla="*/ 200660 w 200660"/>
                <a:gd name="connsiteY0" fmla="*/ 50165 h 100329"/>
                <a:gd name="connsiteX1" fmla="*/ 100330 w 200660"/>
                <a:gd name="connsiteY1" fmla="*/ 100330 h 100329"/>
                <a:gd name="connsiteX2" fmla="*/ 0 w 200660"/>
                <a:gd name="connsiteY2" fmla="*/ 50165 h 100329"/>
                <a:gd name="connsiteX3" fmla="*/ 100330 w 200660"/>
                <a:gd name="connsiteY3" fmla="*/ 0 h 100329"/>
                <a:gd name="connsiteX4" fmla="*/ 200660 w 200660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0" h="100329">
                  <a:moveTo>
                    <a:pt x="200660" y="50165"/>
                  </a:moveTo>
                  <a:cubicBezTo>
                    <a:pt x="200660" y="77870"/>
                    <a:pt x="155741" y="100330"/>
                    <a:pt x="100330" y="100330"/>
                  </a:cubicBezTo>
                  <a:cubicBezTo>
                    <a:pt x="44919" y="100330"/>
                    <a:pt x="0" y="77871"/>
                    <a:pt x="0" y="50165"/>
                  </a:cubicBezTo>
                  <a:cubicBezTo>
                    <a:pt x="0" y="22460"/>
                    <a:pt x="44920" y="0"/>
                    <a:pt x="100330" y="0"/>
                  </a:cubicBezTo>
                  <a:cubicBezTo>
                    <a:pt x="155741" y="0"/>
                    <a:pt x="200660" y="22460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11425A9E-DE49-42B9-8142-0B33555A1E84}"/>
                </a:ext>
              </a:extLst>
            </p:cNvPr>
            <p:cNvSpPr/>
            <p:nvPr/>
          </p:nvSpPr>
          <p:spPr>
            <a:xfrm rot="16413000">
              <a:off x="5599563" y="3794007"/>
              <a:ext cx="200660" cy="100329"/>
            </a:xfrm>
            <a:custGeom>
              <a:avLst/>
              <a:gdLst>
                <a:gd name="connsiteX0" fmla="*/ 200660 w 200660"/>
                <a:gd name="connsiteY0" fmla="*/ 50165 h 100329"/>
                <a:gd name="connsiteX1" fmla="*/ 100330 w 200660"/>
                <a:gd name="connsiteY1" fmla="*/ 100330 h 100329"/>
                <a:gd name="connsiteX2" fmla="*/ 0 w 200660"/>
                <a:gd name="connsiteY2" fmla="*/ 50165 h 100329"/>
                <a:gd name="connsiteX3" fmla="*/ 100330 w 200660"/>
                <a:gd name="connsiteY3" fmla="*/ 0 h 100329"/>
                <a:gd name="connsiteX4" fmla="*/ 200660 w 200660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0" h="100329">
                  <a:moveTo>
                    <a:pt x="200660" y="50165"/>
                  </a:moveTo>
                  <a:cubicBezTo>
                    <a:pt x="200660" y="77870"/>
                    <a:pt x="155741" y="100330"/>
                    <a:pt x="100330" y="100330"/>
                  </a:cubicBezTo>
                  <a:cubicBezTo>
                    <a:pt x="44919" y="100330"/>
                    <a:pt x="0" y="77871"/>
                    <a:pt x="0" y="50165"/>
                  </a:cubicBezTo>
                  <a:cubicBezTo>
                    <a:pt x="0" y="22460"/>
                    <a:pt x="44920" y="0"/>
                    <a:pt x="100330" y="0"/>
                  </a:cubicBezTo>
                  <a:cubicBezTo>
                    <a:pt x="155741" y="0"/>
                    <a:pt x="200660" y="22459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7A08E3D8-9CBF-496D-94A9-51D4C6C9B9B3}"/>
                </a:ext>
              </a:extLst>
            </p:cNvPr>
            <p:cNvSpPr/>
            <p:nvPr/>
          </p:nvSpPr>
          <p:spPr>
            <a:xfrm rot="16413000">
              <a:off x="6005031" y="4359793"/>
              <a:ext cx="200660" cy="100329"/>
            </a:xfrm>
            <a:custGeom>
              <a:avLst/>
              <a:gdLst>
                <a:gd name="connsiteX0" fmla="*/ 200660 w 200660"/>
                <a:gd name="connsiteY0" fmla="*/ 50165 h 100329"/>
                <a:gd name="connsiteX1" fmla="*/ 100330 w 200660"/>
                <a:gd name="connsiteY1" fmla="*/ 100330 h 100329"/>
                <a:gd name="connsiteX2" fmla="*/ 0 w 200660"/>
                <a:gd name="connsiteY2" fmla="*/ 50165 h 100329"/>
                <a:gd name="connsiteX3" fmla="*/ 100330 w 200660"/>
                <a:gd name="connsiteY3" fmla="*/ 0 h 100329"/>
                <a:gd name="connsiteX4" fmla="*/ 200660 w 200660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0" h="100329">
                  <a:moveTo>
                    <a:pt x="200660" y="50165"/>
                  </a:moveTo>
                  <a:cubicBezTo>
                    <a:pt x="200660" y="77870"/>
                    <a:pt x="155741" y="100330"/>
                    <a:pt x="100330" y="100330"/>
                  </a:cubicBezTo>
                  <a:cubicBezTo>
                    <a:pt x="44919" y="100330"/>
                    <a:pt x="0" y="77870"/>
                    <a:pt x="0" y="50165"/>
                  </a:cubicBezTo>
                  <a:cubicBezTo>
                    <a:pt x="0" y="22460"/>
                    <a:pt x="44919" y="0"/>
                    <a:pt x="100330" y="0"/>
                  </a:cubicBezTo>
                  <a:cubicBezTo>
                    <a:pt x="155741" y="0"/>
                    <a:pt x="200660" y="22459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F81ADF7B-1D38-4F2F-9B30-FEDCD706B569}"/>
                </a:ext>
              </a:extLst>
            </p:cNvPr>
            <p:cNvSpPr/>
            <p:nvPr/>
          </p:nvSpPr>
          <p:spPr>
            <a:xfrm rot="16413000">
              <a:off x="6563453" y="3285247"/>
              <a:ext cx="200659" cy="100329"/>
            </a:xfrm>
            <a:custGeom>
              <a:avLst/>
              <a:gdLst>
                <a:gd name="connsiteX0" fmla="*/ 200660 w 200659"/>
                <a:gd name="connsiteY0" fmla="*/ 50165 h 100329"/>
                <a:gd name="connsiteX1" fmla="*/ 100330 w 200659"/>
                <a:gd name="connsiteY1" fmla="*/ 100330 h 100329"/>
                <a:gd name="connsiteX2" fmla="*/ 0 w 200659"/>
                <a:gd name="connsiteY2" fmla="*/ 50165 h 100329"/>
                <a:gd name="connsiteX3" fmla="*/ 100330 w 200659"/>
                <a:gd name="connsiteY3" fmla="*/ 0 h 100329"/>
                <a:gd name="connsiteX4" fmla="*/ 200660 w 200659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59" h="100329">
                  <a:moveTo>
                    <a:pt x="200660" y="50165"/>
                  </a:moveTo>
                  <a:cubicBezTo>
                    <a:pt x="200660" y="77870"/>
                    <a:pt x="155741" y="100330"/>
                    <a:pt x="100330" y="100330"/>
                  </a:cubicBezTo>
                  <a:cubicBezTo>
                    <a:pt x="44920" y="100330"/>
                    <a:pt x="0" y="77871"/>
                    <a:pt x="0" y="50165"/>
                  </a:cubicBezTo>
                  <a:cubicBezTo>
                    <a:pt x="0" y="22460"/>
                    <a:pt x="44920" y="0"/>
                    <a:pt x="100330" y="0"/>
                  </a:cubicBezTo>
                  <a:cubicBezTo>
                    <a:pt x="155741" y="0"/>
                    <a:pt x="200660" y="22459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2E074FFA-D8D0-4620-B5C6-A311E66FB18F}"/>
                </a:ext>
              </a:extLst>
            </p:cNvPr>
            <p:cNvSpPr/>
            <p:nvPr/>
          </p:nvSpPr>
          <p:spPr>
            <a:xfrm rot="16413000">
              <a:off x="6419986" y="3827637"/>
              <a:ext cx="200659" cy="100329"/>
            </a:xfrm>
            <a:custGeom>
              <a:avLst/>
              <a:gdLst>
                <a:gd name="connsiteX0" fmla="*/ 200660 w 200659"/>
                <a:gd name="connsiteY0" fmla="*/ 50165 h 100329"/>
                <a:gd name="connsiteX1" fmla="*/ 100330 w 200659"/>
                <a:gd name="connsiteY1" fmla="*/ 100330 h 100329"/>
                <a:gd name="connsiteX2" fmla="*/ 0 w 200659"/>
                <a:gd name="connsiteY2" fmla="*/ 50165 h 100329"/>
                <a:gd name="connsiteX3" fmla="*/ 100330 w 200659"/>
                <a:gd name="connsiteY3" fmla="*/ 0 h 100329"/>
                <a:gd name="connsiteX4" fmla="*/ 200660 w 200659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59" h="100329">
                  <a:moveTo>
                    <a:pt x="200660" y="50165"/>
                  </a:moveTo>
                  <a:cubicBezTo>
                    <a:pt x="200660" y="77870"/>
                    <a:pt x="155740" y="100330"/>
                    <a:pt x="100330" y="100330"/>
                  </a:cubicBezTo>
                  <a:cubicBezTo>
                    <a:pt x="44919" y="100330"/>
                    <a:pt x="0" y="77871"/>
                    <a:pt x="0" y="50165"/>
                  </a:cubicBezTo>
                  <a:cubicBezTo>
                    <a:pt x="0" y="22460"/>
                    <a:pt x="44919" y="0"/>
                    <a:pt x="100330" y="0"/>
                  </a:cubicBezTo>
                  <a:cubicBezTo>
                    <a:pt x="155740" y="0"/>
                    <a:pt x="200660" y="22459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66B6359C-2776-44A8-9380-F1AF5E3F8587}"/>
              </a:ext>
            </a:extLst>
          </p:cNvPr>
          <p:cNvGrpSpPr/>
          <p:nvPr/>
        </p:nvGrpSpPr>
        <p:grpSpPr>
          <a:xfrm>
            <a:off x="4263369" y="506038"/>
            <a:ext cx="1143762" cy="703315"/>
            <a:chOff x="5371338" y="2390125"/>
            <a:chExt cx="4370260" cy="2687333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F0D09B2E-20F4-4AB2-98F6-AD39A7894C08}"/>
                </a:ext>
              </a:extLst>
            </p:cNvPr>
            <p:cNvSpPr/>
            <p:nvPr/>
          </p:nvSpPr>
          <p:spPr>
            <a:xfrm>
              <a:off x="5371338" y="2390125"/>
              <a:ext cx="4370260" cy="2687333"/>
            </a:xfrm>
            <a:custGeom>
              <a:avLst/>
              <a:gdLst>
                <a:gd name="connsiteX0" fmla="*/ 209550 w 4370260"/>
                <a:gd name="connsiteY0" fmla="*/ 1070942 h 2687333"/>
                <a:gd name="connsiteX1" fmla="*/ 0 w 4370260"/>
                <a:gd name="connsiteY1" fmla="*/ 1130822 h 2687333"/>
                <a:gd name="connsiteX2" fmla="*/ 209550 w 4370260"/>
                <a:gd name="connsiteY2" fmla="*/ 1699592 h 2687333"/>
                <a:gd name="connsiteX3" fmla="*/ 927926 w 4370260"/>
                <a:gd name="connsiteY3" fmla="*/ 2328242 h 2687333"/>
                <a:gd name="connsiteX4" fmla="*/ 2095373 w 4370260"/>
                <a:gd name="connsiteY4" fmla="*/ 2687334 h 2687333"/>
                <a:gd name="connsiteX5" fmla="*/ 3053207 w 4370260"/>
                <a:gd name="connsiteY5" fmla="*/ 2537474 h 2687333"/>
                <a:gd name="connsiteX6" fmla="*/ 3801555 w 4370260"/>
                <a:gd name="connsiteY6" fmla="*/ 1938860 h 2687333"/>
                <a:gd name="connsiteX7" fmla="*/ 4250563 w 4370260"/>
                <a:gd name="connsiteY7" fmla="*/ 1040843 h 2687333"/>
                <a:gd name="connsiteX8" fmla="*/ 4370261 w 4370260"/>
                <a:gd name="connsiteY8" fmla="*/ 352376 h 2687333"/>
                <a:gd name="connsiteX9" fmla="*/ 4370261 w 4370260"/>
                <a:gd name="connsiteY9" fmla="*/ 53227 h 2687333"/>
                <a:gd name="connsiteX10" fmla="*/ 4160711 w 4370260"/>
                <a:gd name="connsiteY10" fmla="*/ 53227 h 2687333"/>
                <a:gd name="connsiteX11" fmla="*/ 449072 w 4370260"/>
                <a:gd name="connsiteY11" fmla="*/ 1160731 h 268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70260" h="2687333">
                  <a:moveTo>
                    <a:pt x="209550" y="1070942"/>
                  </a:moveTo>
                  <a:cubicBezTo>
                    <a:pt x="209550" y="1070942"/>
                    <a:pt x="0" y="981153"/>
                    <a:pt x="0" y="1130822"/>
                  </a:cubicBezTo>
                  <a:cubicBezTo>
                    <a:pt x="0" y="1280492"/>
                    <a:pt x="209550" y="1699592"/>
                    <a:pt x="209550" y="1699592"/>
                  </a:cubicBezTo>
                  <a:cubicBezTo>
                    <a:pt x="209550" y="1699592"/>
                    <a:pt x="628650" y="2208417"/>
                    <a:pt x="927926" y="2328242"/>
                  </a:cubicBezTo>
                  <a:cubicBezTo>
                    <a:pt x="1227201" y="2448066"/>
                    <a:pt x="1915732" y="2687334"/>
                    <a:pt x="2095373" y="2687334"/>
                  </a:cubicBezTo>
                  <a:cubicBezTo>
                    <a:pt x="2275015" y="2687334"/>
                    <a:pt x="2813685" y="2657426"/>
                    <a:pt x="3053207" y="2537474"/>
                  </a:cubicBezTo>
                  <a:cubicBezTo>
                    <a:pt x="3292729" y="2417523"/>
                    <a:pt x="3681857" y="2118374"/>
                    <a:pt x="3801555" y="1938860"/>
                  </a:cubicBezTo>
                  <a:cubicBezTo>
                    <a:pt x="3921252" y="1759345"/>
                    <a:pt x="4190683" y="1310210"/>
                    <a:pt x="4250563" y="1040843"/>
                  </a:cubicBezTo>
                  <a:cubicBezTo>
                    <a:pt x="4310444" y="771476"/>
                    <a:pt x="4370261" y="442165"/>
                    <a:pt x="4370261" y="352376"/>
                  </a:cubicBezTo>
                  <a:lnTo>
                    <a:pt x="4370261" y="53227"/>
                  </a:lnTo>
                  <a:cubicBezTo>
                    <a:pt x="4370261" y="53227"/>
                    <a:pt x="4160711" y="-66534"/>
                    <a:pt x="4160711" y="53227"/>
                  </a:cubicBezTo>
                  <a:cubicBezTo>
                    <a:pt x="4160711" y="172988"/>
                    <a:pt x="449072" y="1160731"/>
                    <a:pt x="449072" y="1160731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4E8B3788-2AA9-448D-8E0C-1E6D788588B4}"/>
                </a:ext>
              </a:extLst>
            </p:cNvPr>
            <p:cNvSpPr/>
            <p:nvPr/>
          </p:nvSpPr>
          <p:spPr>
            <a:xfrm>
              <a:off x="5580888" y="2452110"/>
              <a:ext cx="3964481" cy="2369572"/>
            </a:xfrm>
            <a:custGeom>
              <a:avLst/>
              <a:gdLst>
                <a:gd name="connsiteX0" fmla="*/ 0 w 3964481"/>
                <a:gd name="connsiteY0" fmla="*/ 1008957 h 2369572"/>
                <a:gd name="connsiteX1" fmla="*/ 1885950 w 3964481"/>
                <a:gd name="connsiteY1" fmla="*/ 350462 h 2369572"/>
                <a:gd name="connsiteX2" fmla="*/ 3951161 w 3964481"/>
                <a:gd name="connsiteY2" fmla="*/ 21215 h 2369572"/>
                <a:gd name="connsiteX3" fmla="*/ 3951161 w 3964481"/>
                <a:gd name="connsiteY3" fmla="*/ 230765 h 2369572"/>
                <a:gd name="connsiteX4" fmla="*/ 3741611 w 3964481"/>
                <a:gd name="connsiteY4" fmla="*/ 1098810 h 2369572"/>
                <a:gd name="connsiteX5" fmla="*/ 3322511 w 3964481"/>
                <a:gd name="connsiteY5" fmla="*/ 1847094 h 2369572"/>
                <a:gd name="connsiteX6" fmla="*/ 2454465 w 3964481"/>
                <a:gd name="connsiteY6" fmla="*/ 2355983 h 2369572"/>
                <a:gd name="connsiteX7" fmla="*/ 1107631 w 3964481"/>
                <a:gd name="connsiteY7" fmla="*/ 2146433 h 2369572"/>
                <a:gd name="connsiteX8" fmla="*/ 179641 w 3964481"/>
                <a:gd name="connsiteY8" fmla="*/ 1517783 h 2369572"/>
                <a:gd name="connsiteX9" fmla="*/ 0 w 3964481"/>
                <a:gd name="connsiteY9" fmla="*/ 1008957 h 236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4481" h="2369572">
                  <a:moveTo>
                    <a:pt x="0" y="1008957"/>
                  </a:moveTo>
                  <a:cubicBezTo>
                    <a:pt x="0" y="1008957"/>
                    <a:pt x="1390206" y="474351"/>
                    <a:pt x="1885950" y="350462"/>
                  </a:cubicBezTo>
                  <a:cubicBezTo>
                    <a:pt x="2378012" y="227590"/>
                    <a:pt x="3951161" y="21215"/>
                    <a:pt x="3951161" y="21215"/>
                  </a:cubicBezTo>
                  <a:cubicBezTo>
                    <a:pt x="3951161" y="21215"/>
                    <a:pt x="3981133" y="-98483"/>
                    <a:pt x="3951161" y="230765"/>
                  </a:cubicBezTo>
                  <a:cubicBezTo>
                    <a:pt x="3921189" y="560012"/>
                    <a:pt x="3741611" y="1098810"/>
                    <a:pt x="3741611" y="1098810"/>
                  </a:cubicBezTo>
                  <a:cubicBezTo>
                    <a:pt x="3741611" y="1098810"/>
                    <a:pt x="3711702" y="1457966"/>
                    <a:pt x="3322511" y="1847094"/>
                  </a:cubicBezTo>
                  <a:cubicBezTo>
                    <a:pt x="2933319" y="2236222"/>
                    <a:pt x="2783777" y="2326074"/>
                    <a:pt x="2454465" y="2355983"/>
                  </a:cubicBezTo>
                  <a:cubicBezTo>
                    <a:pt x="2125155" y="2385891"/>
                    <a:pt x="1466660" y="2385955"/>
                    <a:pt x="1107631" y="2146433"/>
                  </a:cubicBezTo>
                  <a:cubicBezTo>
                    <a:pt x="748601" y="1906911"/>
                    <a:pt x="329374" y="1727333"/>
                    <a:pt x="179641" y="1517783"/>
                  </a:cubicBezTo>
                  <a:cubicBezTo>
                    <a:pt x="29908" y="1308233"/>
                    <a:pt x="0" y="1008957"/>
                    <a:pt x="0" y="1008957"/>
                  </a:cubicBezTo>
                  <a:close/>
                </a:path>
              </a:pathLst>
            </a:custGeom>
            <a:solidFill>
              <a:srgbClr val="C1D8E9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56F4C5BF-E479-458A-A1C5-A719BF7D95E4}"/>
                </a:ext>
              </a:extLst>
            </p:cNvPr>
            <p:cNvSpPr/>
            <p:nvPr/>
          </p:nvSpPr>
          <p:spPr>
            <a:xfrm rot="20440800">
              <a:off x="7879892" y="3671889"/>
              <a:ext cx="119888" cy="235076"/>
            </a:xfrm>
            <a:custGeom>
              <a:avLst/>
              <a:gdLst>
                <a:gd name="connsiteX0" fmla="*/ 119888 w 119888"/>
                <a:gd name="connsiteY0" fmla="*/ 117539 h 235076"/>
                <a:gd name="connsiteX1" fmla="*/ 59944 w 119888"/>
                <a:gd name="connsiteY1" fmla="*/ 235077 h 235076"/>
                <a:gd name="connsiteX2" fmla="*/ 0 w 119888"/>
                <a:gd name="connsiteY2" fmla="*/ 117539 h 235076"/>
                <a:gd name="connsiteX3" fmla="*/ 59944 w 119888"/>
                <a:gd name="connsiteY3" fmla="*/ 0 h 235076"/>
                <a:gd name="connsiteX4" fmla="*/ 119888 w 119888"/>
                <a:gd name="connsiteY4" fmla="*/ 117539 h 23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8" h="235076">
                  <a:moveTo>
                    <a:pt x="119888" y="117539"/>
                  </a:moveTo>
                  <a:cubicBezTo>
                    <a:pt x="119888" y="182453"/>
                    <a:pt x="93050" y="235077"/>
                    <a:pt x="59944" y="235077"/>
                  </a:cubicBezTo>
                  <a:cubicBezTo>
                    <a:pt x="26838" y="235077"/>
                    <a:pt x="0" y="182453"/>
                    <a:pt x="0" y="117539"/>
                  </a:cubicBezTo>
                  <a:cubicBezTo>
                    <a:pt x="0" y="52624"/>
                    <a:pt x="26838" y="0"/>
                    <a:pt x="59944" y="0"/>
                  </a:cubicBezTo>
                  <a:cubicBezTo>
                    <a:pt x="93050" y="0"/>
                    <a:pt x="119888" y="52624"/>
                    <a:pt x="119888" y="117539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7DC82560-B21B-4C90-B21E-B583157D5B50}"/>
                </a:ext>
              </a:extLst>
            </p:cNvPr>
            <p:cNvSpPr/>
            <p:nvPr/>
          </p:nvSpPr>
          <p:spPr>
            <a:xfrm rot="20440800">
              <a:off x="6951962" y="3611927"/>
              <a:ext cx="119887" cy="235076"/>
            </a:xfrm>
            <a:custGeom>
              <a:avLst/>
              <a:gdLst>
                <a:gd name="connsiteX0" fmla="*/ 119888 w 119887"/>
                <a:gd name="connsiteY0" fmla="*/ 117539 h 235076"/>
                <a:gd name="connsiteX1" fmla="*/ 59944 w 119887"/>
                <a:gd name="connsiteY1" fmla="*/ 235077 h 235076"/>
                <a:gd name="connsiteX2" fmla="*/ 0 w 119887"/>
                <a:gd name="connsiteY2" fmla="*/ 117539 h 235076"/>
                <a:gd name="connsiteX3" fmla="*/ 59944 w 119887"/>
                <a:gd name="connsiteY3" fmla="*/ 0 h 235076"/>
                <a:gd name="connsiteX4" fmla="*/ 119888 w 119887"/>
                <a:gd name="connsiteY4" fmla="*/ 117539 h 23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7" h="235076">
                  <a:moveTo>
                    <a:pt x="119888" y="117539"/>
                  </a:moveTo>
                  <a:cubicBezTo>
                    <a:pt x="119888" y="182453"/>
                    <a:pt x="93050" y="235077"/>
                    <a:pt x="59944" y="235077"/>
                  </a:cubicBezTo>
                  <a:cubicBezTo>
                    <a:pt x="26838" y="235077"/>
                    <a:pt x="0" y="182453"/>
                    <a:pt x="0" y="117539"/>
                  </a:cubicBezTo>
                  <a:cubicBezTo>
                    <a:pt x="0" y="52624"/>
                    <a:pt x="26838" y="0"/>
                    <a:pt x="59944" y="0"/>
                  </a:cubicBezTo>
                  <a:cubicBezTo>
                    <a:pt x="93050" y="0"/>
                    <a:pt x="119888" y="52624"/>
                    <a:pt x="119888" y="117539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7AF06C2F-8B95-4702-B5EA-0BE01B9671E9}"/>
                </a:ext>
              </a:extLst>
            </p:cNvPr>
            <p:cNvSpPr/>
            <p:nvPr/>
          </p:nvSpPr>
          <p:spPr>
            <a:xfrm rot="20440800">
              <a:off x="7550658" y="3402418"/>
              <a:ext cx="119887" cy="235076"/>
            </a:xfrm>
            <a:custGeom>
              <a:avLst/>
              <a:gdLst>
                <a:gd name="connsiteX0" fmla="*/ 119888 w 119887"/>
                <a:gd name="connsiteY0" fmla="*/ 117539 h 235076"/>
                <a:gd name="connsiteX1" fmla="*/ 59944 w 119887"/>
                <a:gd name="connsiteY1" fmla="*/ 235077 h 235076"/>
                <a:gd name="connsiteX2" fmla="*/ 0 w 119887"/>
                <a:gd name="connsiteY2" fmla="*/ 117538 h 235076"/>
                <a:gd name="connsiteX3" fmla="*/ 59944 w 119887"/>
                <a:gd name="connsiteY3" fmla="*/ 0 h 235076"/>
                <a:gd name="connsiteX4" fmla="*/ 119888 w 119887"/>
                <a:gd name="connsiteY4" fmla="*/ 117539 h 23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7" h="235076">
                  <a:moveTo>
                    <a:pt x="119888" y="117539"/>
                  </a:moveTo>
                  <a:cubicBezTo>
                    <a:pt x="119888" y="182453"/>
                    <a:pt x="93050" y="235077"/>
                    <a:pt x="59944" y="235077"/>
                  </a:cubicBezTo>
                  <a:cubicBezTo>
                    <a:pt x="26838" y="235077"/>
                    <a:pt x="0" y="182453"/>
                    <a:pt x="0" y="117538"/>
                  </a:cubicBezTo>
                  <a:cubicBezTo>
                    <a:pt x="0" y="52624"/>
                    <a:pt x="26838" y="0"/>
                    <a:pt x="59944" y="0"/>
                  </a:cubicBezTo>
                  <a:cubicBezTo>
                    <a:pt x="93050" y="0"/>
                    <a:pt x="119888" y="52624"/>
                    <a:pt x="119888" y="117539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54CA528B-A693-428E-9094-72A3E31979C4}"/>
                </a:ext>
              </a:extLst>
            </p:cNvPr>
            <p:cNvSpPr/>
            <p:nvPr/>
          </p:nvSpPr>
          <p:spPr>
            <a:xfrm rot="20440800">
              <a:off x="7400945" y="3761652"/>
              <a:ext cx="119887" cy="235076"/>
            </a:xfrm>
            <a:custGeom>
              <a:avLst/>
              <a:gdLst>
                <a:gd name="connsiteX0" fmla="*/ 119888 w 119887"/>
                <a:gd name="connsiteY0" fmla="*/ 117538 h 235076"/>
                <a:gd name="connsiteX1" fmla="*/ 59944 w 119887"/>
                <a:gd name="connsiteY1" fmla="*/ 235077 h 235076"/>
                <a:gd name="connsiteX2" fmla="*/ 0 w 119887"/>
                <a:gd name="connsiteY2" fmla="*/ 117538 h 235076"/>
                <a:gd name="connsiteX3" fmla="*/ 59944 w 119887"/>
                <a:gd name="connsiteY3" fmla="*/ 0 h 235076"/>
                <a:gd name="connsiteX4" fmla="*/ 119888 w 119887"/>
                <a:gd name="connsiteY4" fmla="*/ 117538 h 23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7" h="235076">
                  <a:moveTo>
                    <a:pt x="119888" y="117538"/>
                  </a:moveTo>
                  <a:cubicBezTo>
                    <a:pt x="119888" y="182453"/>
                    <a:pt x="93050" y="235077"/>
                    <a:pt x="59944" y="235077"/>
                  </a:cubicBezTo>
                  <a:cubicBezTo>
                    <a:pt x="26838" y="235077"/>
                    <a:pt x="0" y="182453"/>
                    <a:pt x="0" y="117538"/>
                  </a:cubicBezTo>
                  <a:cubicBezTo>
                    <a:pt x="0" y="52624"/>
                    <a:pt x="26838" y="0"/>
                    <a:pt x="59944" y="0"/>
                  </a:cubicBezTo>
                  <a:cubicBezTo>
                    <a:pt x="93050" y="0"/>
                    <a:pt x="119888" y="52624"/>
                    <a:pt x="119888" y="117538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6E2CDAFB-9309-4C9A-AF43-DF3CD4992E4C}"/>
                </a:ext>
              </a:extLst>
            </p:cNvPr>
            <p:cNvSpPr/>
            <p:nvPr/>
          </p:nvSpPr>
          <p:spPr>
            <a:xfrm rot="20440800">
              <a:off x="8029551" y="3342653"/>
              <a:ext cx="119888" cy="235076"/>
            </a:xfrm>
            <a:custGeom>
              <a:avLst/>
              <a:gdLst>
                <a:gd name="connsiteX0" fmla="*/ 119888 w 119888"/>
                <a:gd name="connsiteY0" fmla="*/ 117538 h 235076"/>
                <a:gd name="connsiteX1" fmla="*/ 59944 w 119888"/>
                <a:gd name="connsiteY1" fmla="*/ 235077 h 235076"/>
                <a:gd name="connsiteX2" fmla="*/ 0 w 119888"/>
                <a:gd name="connsiteY2" fmla="*/ 117538 h 235076"/>
                <a:gd name="connsiteX3" fmla="*/ 59944 w 119888"/>
                <a:gd name="connsiteY3" fmla="*/ 0 h 235076"/>
                <a:gd name="connsiteX4" fmla="*/ 119888 w 119888"/>
                <a:gd name="connsiteY4" fmla="*/ 117538 h 23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8" h="235076">
                  <a:moveTo>
                    <a:pt x="119888" y="117538"/>
                  </a:moveTo>
                  <a:cubicBezTo>
                    <a:pt x="119888" y="182453"/>
                    <a:pt x="93050" y="235077"/>
                    <a:pt x="59944" y="235077"/>
                  </a:cubicBezTo>
                  <a:cubicBezTo>
                    <a:pt x="26838" y="235077"/>
                    <a:pt x="0" y="182453"/>
                    <a:pt x="0" y="117538"/>
                  </a:cubicBezTo>
                  <a:cubicBezTo>
                    <a:pt x="0" y="52624"/>
                    <a:pt x="26838" y="0"/>
                    <a:pt x="59944" y="0"/>
                  </a:cubicBezTo>
                  <a:cubicBezTo>
                    <a:pt x="93050" y="0"/>
                    <a:pt x="119888" y="52624"/>
                    <a:pt x="119888" y="117538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516A92A9-B1FB-4A56-A093-495A251E8031}"/>
              </a:ext>
            </a:extLst>
          </p:cNvPr>
          <p:cNvGrpSpPr/>
          <p:nvPr/>
        </p:nvGrpSpPr>
        <p:grpSpPr>
          <a:xfrm>
            <a:off x="7555692" y="5648322"/>
            <a:ext cx="732380" cy="824268"/>
            <a:chOff x="4232275" y="1331602"/>
            <a:chExt cx="3727004" cy="4194612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7EFBB0ED-50FB-4BD3-82A9-5A4B562C927C}"/>
                </a:ext>
              </a:extLst>
            </p:cNvPr>
            <p:cNvSpPr/>
            <p:nvPr/>
          </p:nvSpPr>
          <p:spPr>
            <a:xfrm>
              <a:off x="4232275" y="3790377"/>
              <a:ext cx="1706925" cy="1735837"/>
            </a:xfrm>
            <a:custGeom>
              <a:avLst/>
              <a:gdLst>
                <a:gd name="connsiteX0" fmla="*/ 0 w 1706925"/>
                <a:gd name="connsiteY0" fmla="*/ 1017715 h 1735837"/>
                <a:gd name="connsiteX1" fmla="*/ 65913 w 1706925"/>
                <a:gd name="connsiteY1" fmla="*/ 493713 h 1735837"/>
                <a:gd name="connsiteX2" fmla="*/ 868045 w 1706925"/>
                <a:gd name="connsiteY2" fmla="*/ 1 h 1735837"/>
                <a:gd name="connsiteX3" fmla="*/ 1436751 w 1706925"/>
                <a:gd name="connsiteY3" fmla="*/ 269368 h 1735837"/>
                <a:gd name="connsiteX4" fmla="*/ 1706118 w 1706925"/>
                <a:gd name="connsiteY4" fmla="*/ 838074 h 1735837"/>
                <a:gd name="connsiteX5" fmla="*/ 1554163 w 1706925"/>
                <a:gd name="connsiteY5" fmla="*/ 1370394 h 1735837"/>
                <a:gd name="connsiteX6" fmla="*/ 1467041 w 1706925"/>
                <a:gd name="connsiteY6" fmla="*/ 1475487 h 1735837"/>
                <a:gd name="connsiteX7" fmla="*/ 867982 w 1706925"/>
                <a:gd name="connsiteY7" fmla="*/ 1735837 h 1735837"/>
                <a:gd name="connsiteX8" fmla="*/ 299276 w 1706925"/>
                <a:gd name="connsiteY8" fmla="*/ 1526287 h 1735837"/>
                <a:gd name="connsiteX9" fmla="*/ 0 w 1706925"/>
                <a:gd name="connsiteY9" fmla="*/ 1017715 h 1735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06925" h="1735837">
                  <a:moveTo>
                    <a:pt x="0" y="1017715"/>
                  </a:moveTo>
                  <a:cubicBezTo>
                    <a:pt x="0" y="872301"/>
                    <a:pt x="4635" y="615189"/>
                    <a:pt x="65913" y="493713"/>
                  </a:cubicBezTo>
                  <a:cubicBezTo>
                    <a:pt x="218347" y="190636"/>
                    <a:pt x="528793" y="-444"/>
                    <a:pt x="868045" y="1"/>
                  </a:cubicBezTo>
                  <a:cubicBezTo>
                    <a:pt x="1115123" y="1"/>
                    <a:pt x="1274445" y="107951"/>
                    <a:pt x="1436751" y="269368"/>
                  </a:cubicBezTo>
                  <a:cubicBezTo>
                    <a:pt x="1600264" y="431991"/>
                    <a:pt x="1676210" y="389065"/>
                    <a:pt x="1706118" y="838074"/>
                  </a:cubicBezTo>
                  <a:cubicBezTo>
                    <a:pt x="1716786" y="998602"/>
                    <a:pt x="1619441" y="1217423"/>
                    <a:pt x="1554163" y="1370394"/>
                  </a:cubicBezTo>
                  <a:cubicBezTo>
                    <a:pt x="1535843" y="1413080"/>
                    <a:pt x="1505591" y="1449572"/>
                    <a:pt x="1467041" y="1475487"/>
                  </a:cubicBezTo>
                  <a:cubicBezTo>
                    <a:pt x="1266635" y="1611123"/>
                    <a:pt x="1151128" y="1735837"/>
                    <a:pt x="867982" y="1735837"/>
                  </a:cubicBezTo>
                  <a:cubicBezTo>
                    <a:pt x="613156" y="1735837"/>
                    <a:pt x="462724" y="1696784"/>
                    <a:pt x="299276" y="1526287"/>
                  </a:cubicBezTo>
                  <a:cubicBezTo>
                    <a:pt x="144907" y="1365251"/>
                    <a:pt x="119952" y="1257174"/>
                    <a:pt x="0" y="1017715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B0E7838E-19AB-4087-B9E7-0F35BAEDEB56}"/>
                </a:ext>
              </a:extLst>
            </p:cNvPr>
            <p:cNvSpPr/>
            <p:nvPr/>
          </p:nvSpPr>
          <p:spPr>
            <a:xfrm>
              <a:off x="6223443" y="3206006"/>
              <a:ext cx="1735836" cy="1707242"/>
            </a:xfrm>
            <a:custGeom>
              <a:avLst/>
              <a:gdLst>
                <a:gd name="connsiteX0" fmla="*/ 1017716 w 1735836"/>
                <a:gd name="connsiteY0" fmla="*/ 1707243 h 1707242"/>
                <a:gd name="connsiteX1" fmla="*/ 493777 w 1735836"/>
                <a:gd name="connsiteY1" fmla="*/ 1641266 h 1707242"/>
                <a:gd name="connsiteX2" fmla="*/ 1 w 1735836"/>
                <a:gd name="connsiteY2" fmla="*/ 838944 h 1707242"/>
                <a:gd name="connsiteX3" fmla="*/ 269368 w 1735836"/>
                <a:gd name="connsiteY3" fmla="*/ 270174 h 1707242"/>
                <a:gd name="connsiteX4" fmla="*/ 838074 w 1735836"/>
                <a:gd name="connsiteY4" fmla="*/ 808 h 1707242"/>
                <a:gd name="connsiteX5" fmla="*/ 1370394 w 1735836"/>
                <a:gd name="connsiteY5" fmla="*/ 152763 h 1707242"/>
                <a:gd name="connsiteX6" fmla="*/ 1475487 w 1735836"/>
                <a:gd name="connsiteY6" fmla="*/ 239885 h 1707242"/>
                <a:gd name="connsiteX7" fmla="*/ 1735837 w 1735836"/>
                <a:gd name="connsiteY7" fmla="*/ 838944 h 1707242"/>
                <a:gd name="connsiteX8" fmla="*/ 1526287 w 1735836"/>
                <a:gd name="connsiteY8" fmla="*/ 1407650 h 1707242"/>
                <a:gd name="connsiteX9" fmla="*/ 1017716 w 1735836"/>
                <a:gd name="connsiteY9" fmla="*/ 1707243 h 1707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5836" h="1707242">
                  <a:moveTo>
                    <a:pt x="1017716" y="1707243"/>
                  </a:moveTo>
                  <a:cubicBezTo>
                    <a:pt x="872300" y="1707243"/>
                    <a:pt x="615253" y="1702608"/>
                    <a:pt x="493777" y="1641266"/>
                  </a:cubicBezTo>
                  <a:cubicBezTo>
                    <a:pt x="190634" y="1488797"/>
                    <a:pt x="-474" y="1178270"/>
                    <a:pt x="1" y="838944"/>
                  </a:cubicBezTo>
                  <a:cubicBezTo>
                    <a:pt x="1" y="591802"/>
                    <a:pt x="107951" y="432544"/>
                    <a:pt x="269368" y="270174"/>
                  </a:cubicBezTo>
                  <a:cubicBezTo>
                    <a:pt x="431991" y="106662"/>
                    <a:pt x="389066" y="30716"/>
                    <a:pt x="838074" y="808"/>
                  </a:cubicBezTo>
                  <a:cubicBezTo>
                    <a:pt x="998666" y="-9861"/>
                    <a:pt x="1217423" y="87548"/>
                    <a:pt x="1370394" y="152763"/>
                  </a:cubicBezTo>
                  <a:cubicBezTo>
                    <a:pt x="1413081" y="171083"/>
                    <a:pt x="1449572" y="201334"/>
                    <a:pt x="1475487" y="239885"/>
                  </a:cubicBezTo>
                  <a:cubicBezTo>
                    <a:pt x="1611186" y="440228"/>
                    <a:pt x="1735837" y="555797"/>
                    <a:pt x="1735837" y="838944"/>
                  </a:cubicBezTo>
                  <a:cubicBezTo>
                    <a:pt x="1735837" y="1093770"/>
                    <a:pt x="1696848" y="1244137"/>
                    <a:pt x="1526287" y="1407650"/>
                  </a:cubicBezTo>
                  <a:cubicBezTo>
                    <a:pt x="1365251" y="1562844"/>
                    <a:pt x="1257174" y="1587482"/>
                    <a:pt x="1017716" y="1707243"/>
                  </a:cubicBezTo>
                  <a:close/>
                </a:path>
              </a:pathLst>
            </a:custGeom>
            <a:solidFill>
              <a:srgbClr val="C1D8E9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EA22A596-8758-4822-85EF-A08BAF817DA4}"/>
                </a:ext>
              </a:extLst>
            </p:cNvPr>
            <p:cNvSpPr/>
            <p:nvPr/>
          </p:nvSpPr>
          <p:spPr>
            <a:xfrm>
              <a:off x="4939731" y="1331602"/>
              <a:ext cx="2049549" cy="2939475"/>
            </a:xfrm>
            <a:custGeom>
              <a:avLst/>
              <a:gdLst>
                <a:gd name="connsiteX0" fmla="*/ 1823908 w 2049549"/>
                <a:gd name="connsiteY0" fmla="*/ 1974969 h 2939475"/>
                <a:gd name="connsiteX1" fmla="*/ 1788094 w 2049549"/>
                <a:gd name="connsiteY1" fmla="*/ 1916867 h 2939475"/>
                <a:gd name="connsiteX2" fmla="*/ 1286444 w 2049549"/>
                <a:gd name="connsiteY2" fmla="*/ 1222240 h 2939475"/>
                <a:gd name="connsiteX3" fmla="*/ 1170302 w 2049549"/>
                <a:gd name="connsiteY3" fmla="*/ 1102987 h 2939475"/>
                <a:gd name="connsiteX4" fmla="*/ 792668 w 2049549"/>
                <a:gd name="connsiteY4" fmla="*/ 667314 h 2939475"/>
                <a:gd name="connsiteX5" fmla="*/ 808479 w 2049549"/>
                <a:gd name="connsiteY5" fmla="*/ 640898 h 2939475"/>
                <a:gd name="connsiteX6" fmla="*/ 868614 w 2049549"/>
                <a:gd name="connsiteY6" fmla="*/ 212781 h 2939475"/>
                <a:gd name="connsiteX7" fmla="*/ 557146 w 2049549"/>
                <a:gd name="connsiteY7" fmla="*/ 9200 h 2939475"/>
                <a:gd name="connsiteX8" fmla="*/ 548828 w 2049549"/>
                <a:gd name="connsiteY8" fmla="*/ 13010 h 2939475"/>
                <a:gd name="connsiteX9" fmla="*/ 482153 w 2049549"/>
                <a:gd name="connsiteY9" fmla="*/ 107942 h 2939475"/>
                <a:gd name="connsiteX10" fmla="*/ 606041 w 2049549"/>
                <a:gd name="connsiteY10" fmla="*/ 510215 h 2939475"/>
                <a:gd name="connsiteX11" fmla="*/ 216342 w 2049549"/>
                <a:gd name="connsiteY11" fmla="*/ 312603 h 2939475"/>
                <a:gd name="connsiteX12" fmla="*/ 114742 w 2049549"/>
                <a:gd name="connsiteY12" fmla="*/ 311079 h 2939475"/>
                <a:gd name="connsiteX13" fmla="*/ 110932 w 2049549"/>
                <a:gd name="connsiteY13" fmla="*/ 311714 h 2939475"/>
                <a:gd name="connsiteX14" fmla="*/ 315 w 2049549"/>
                <a:gd name="connsiteY14" fmla="*/ 416489 h 2939475"/>
                <a:gd name="connsiteX15" fmla="*/ 51115 w 2049549"/>
                <a:gd name="connsiteY15" fmla="*/ 543489 h 2939475"/>
                <a:gd name="connsiteX16" fmla="*/ 527682 w 2049549"/>
                <a:gd name="connsiteY16" fmla="*/ 743069 h 2939475"/>
                <a:gd name="connsiteX17" fmla="*/ 685480 w 2049549"/>
                <a:gd name="connsiteY17" fmla="*/ 724591 h 2939475"/>
                <a:gd name="connsiteX18" fmla="*/ 440751 w 2049549"/>
                <a:gd name="connsiteY18" fmla="*/ 1384546 h 2939475"/>
                <a:gd name="connsiteX19" fmla="*/ 117472 w 2049549"/>
                <a:gd name="connsiteY19" fmla="*/ 2902832 h 2939475"/>
                <a:gd name="connsiteX20" fmla="*/ 155572 w 2049549"/>
                <a:gd name="connsiteY20" fmla="*/ 2939471 h 2939475"/>
                <a:gd name="connsiteX21" fmla="*/ 156144 w 2049549"/>
                <a:gd name="connsiteY21" fmla="*/ 2939471 h 2939475"/>
                <a:gd name="connsiteX22" fmla="*/ 161795 w 2049549"/>
                <a:gd name="connsiteY22" fmla="*/ 2907721 h 2939475"/>
                <a:gd name="connsiteX23" fmla="*/ 511553 w 2049549"/>
                <a:gd name="connsiteY23" fmla="*/ 1407915 h 2939475"/>
                <a:gd name="connsiteX24" fmla="*/ 756663 w 2049549"/>
                <a:gd name="connsiteY24" fmla="*/ 746371 h 2939475"/>
                <a:gd name="connsiteX25" fmla="*/ 1116772 w 2049549"/>
                <a:gd name="connsiteY25" fmla="*/ 1155438 h 2939475"/>
                <a:gd name="connsiteX26" fmla="*/ 1232215 w 2049549"/>
                <a:gd name="connsiteY26" fmla="*/ 1274310 h 2939475"/>
                <a:gd name="connsiteX27" fmla="*/ 1724594 w 2049549"/>
                <a:gd name="connsiteY27" fmla="*/ 1956745 h 2939475"/>
                <a:gd name="connsiteX28" fmla="*/ 1760789 w 2049549"/>
                <a:gd name="connsiteY28" fmla="*/ 2014847 h 2939475"/>
                <a:gd name="connsiteX29" fmla="*/ 1987103 w 2049549"/>
                <a:gd name="connsiteY29" fmla="*/ 2488938 h 2939475"/>
                <a:gd name="connsiteX30" fmla="*/ 2031553 w 2049549"/>
                <a:gd name="connsiteY30" fmla="*/ 2533896 h 2939475"/>
                <a:gd name="connsiteX31" fmla="*/ 2031553 w 2049549"/>
                <a:gd name="connsiteY31" fmla="*/ 2533896 h 2939475"/>
                <a:gd name="connsiteX32" fmla="*/ 2046666 w 2049549"/>
                <a:gd name="connsiteY32" fmla="*/ 2488938 h 2939475"/>
                <a:gd name="connsiteX33" fmla="*/ 1823908 w 2049549"/>
                <a:gd name="connsiteY33" fmla="*/ 1974969 h 2939475"/>
                <a:gd name="connsiteX34" fmla="*/ 554543 w 2049549"/>
                <a:gd name="connsiteY34" fmla="*/ 124516 h 2939475"/>
                <a:gd name="connsiteX35" fmla="*/ 583816 w 2049549"/>
                <a:gd name="connsiteY35" fmla="*/ 79050 h 2939475"/>
                <a:gd name="connsiteX36" fmla="*/ 583816 w 2049549"/>
                <a:gd name="connsiteY36" fmla="*/ 79050 h 2939475"/>
                <a:gd name="connsiteX37" fmla="*/ 800478 w 2049549"/>
                <a:gd name="connsiteY37" fmla="*/ 244848 h 2939475"/>
                <a:gd name="connsiteX38" fmla="*/ 746249 w 2049549"/>
                <a:gd name="connsiteY38" fmla="*/ 598099 h 2939475"/>
                <a:gd name="connsiteX39" fmla="*/ 746249 w 2049549"/>
                <a:gd name="connsiteY39" fmla="*/ 597781 h 2939475"/>
                <a:gd name="connsiteX40" fmla="*/ 554543 w 2049549"/>
                <a:gd name="connsiteY40" fmla="*/ 124516 h 2939475"/>
                <a:gd name="connsiteX41" fmla="*/ 105280 w 2049549"/>
                <a:gd name="connsiteY41" fmla="*/ 492816 h 2939475"/>
                <a:gd name="connsiteX42" fmla="*/ 73086 w 2049549"/>
                <a:gd name="connsiteY42" fmla="*/ 429316 h 2939475"/>
                <a:gd name="connsiteX43" fmla="*/ 121917 w 2049549"/>
                <a:gd name="connsiteY43" fmla="*/ 385755 h 2939475"/>
                <a:gd name="connsiteX44" fmla="*/ 125791 w 2049549"/>
                <a:gd name="connsiteY44" fmla="*/ 385120 h 2939475"/>
                <a:gd name="connsiteX45" fmla="*/ 165923 w 2049549"/>
                <a:gd name="connsiteY45" fmla="*/ 380421 h 2939475"/>
                <a:gd name="connsiteX46" fmla="*/ 195514 w 2049549"/>
                <a:gd name="connsiteY46" fmla="*/ 384929 h 2939475"/>
                <a:gd name="connsiteX47" fmla="*/ 652333 w 2049549"/>
                <a:gd name="connsiteY47" fmla="*/ 637405 h 2939475"/>
                <a:gd name="connsiteX48" fmla="*/ 661667 w 2049549"/>
                <a:gd name="connsiteY48" fmla="*/ 653407 h 2939475"/>
                <a:gd name="connsiteX49" fmla="*/ 105344 w 2049549"/>
                <a:gd name="connsiteY49" fmla="*/ 492625 h 293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049549" h="2939475">
                  <a:moveTo>
                    <a:pt x="1823908" y="1974969"/>
                  </a:moveTo>
                  <a:lnTo>
                    <a:pt x="1788094" y="1916867"/>
                  </a:lnTo>
                  <a:cubicBezTo>
                    <a:pt x="1645663" y="1688267"/>
                    <a:pt x="1484373" y="1429123"/>
                    <a:pt x="1286444" y="1222240"/>
                  </a:cubicBezTo>
                  <a:cubicBezTo>
                    <a:pt x="1246185" y="1180267"/>
                    <a:pt x="1207640" y="1140897"/>
                    <a:pt x="1170302" y="1102987"/>
                  </a:cubicBezTo>
                  <a:cubicBezTo>
                    <a:pt x="1031600" y="969394"/>
                    <a:pt x="905211" y="823581"/>
                    <a:pt x="792668" y="667314"/>
                  </a:cubicBezTo>
                  <a:cubicBezTo>
                    <a:pt x="797367" y="659186"/>
                    <a:pt x="802701" y="650359"/>
                    <a:pt x="808479" y="640898"/>
                  </a:cubicBezTo>
                  <a:cubicBezTo>
                    <a:pt x="863851" y="549648"/>
                    <a:pt x="956498" y="396931"/>
                    <a:pt x="868614" y="212781"/>
                  </a:cubicBezTo>
                  <a:cubicBezTo>
                    <a:pt x="790064" y="48252"/>
                    <a:pt x="673669" y="-27821"/>
                    <a:pt x="557146" y="9200"/>
                  </a:cubicBezTo>
                  <a:lnTo>
                    <a:pt x="548828" y="13010"/>
                  </a:lnTo>
                  <a:cubicBezTo>
                    <a:pt x="514449" y="34092"/>
                    <a:pt x="490318" y="68450"/>
                    <a:pt x="482153" y="107942"/>
                  </a:cubicBezTo>
                  <a:cubicBezTo>
                    <a:pt x="457705" y="214368"/>
                    <a:pt x="524063" y="366705"/>
                    <a:pt x="606041" y="510215"/>
                  </a:cubicBezTo>
                  <a:cubicBezTo>
                    <a:pt x="483196" y="431269"/>
                    <a:pt x="352621" y="365056"/>
                    <a:pt x="216342" y="312603"/>
                  </a:cubicBezTo>
                  <a:cubicBezTo>
                    <a:pt x="183126" y="303678"/>
                    <a:pt x="148211" y="303154"/>
                    <a:pt x="114742" y="311079"/>
                  </a:cubicBezTo>
                  <a:lnTo>
                    <a:pt x="110932" y="311714"/>
                  </a:lnTo>
                  <a:cubicBezTo>
                    <a:pt x="56652" y="321825"/>
                    <a:pt x="13353" y="362837"/>
                    <a:pt x="315" y="416489"/>
                  </a:cubicBezTo>
                  <a:cubicBezTo>
                    <a:pt x="-2692" y="464304"/>
                    <a:pt x="15961" y="510937"/>
                    <a:pt x="51115" y="543489"/>
                  </a:cubicBezTo>
                  <a:cubicBezTo>
                    <a:pt x="175451" y="673180"/>
                    <a:pt x="348033" y="745456"/>
                    <a:pt x="527682" y="743069"/>
                  </a:cubicBezTo>
                  <a:cubicBezTo>
                    <a:pt x="580820" y="743057"/>
                    <a:pt x="633776" y="736855"/>
                    <a:pt x="685480" y="724591"/>
                  </a:cubicBezTo>
                  <a:cubicBezTo>
                    <a:pt x="604073" y="919790"/>
                    <a:pt x="521904" y="1141151"/>
                    <a:pt x="440751" y="1384546"/>
                  </a:cubicBezTo>
                  <a:cubicBezTo>
                    <a:pt x="272920" y="1888101"/>
                    <a:pt x="110551" y="2419215"/>
                    <a:pt x="117472" y="2902832"/>
                  </a:cubicBezTo>
                  <a:cubicBezTo>
                    <a:pt x="117958" y="2923434"/>
                    <a:pt x="134966" y="2939791"/>
                    <a:pt x="155572" y="2939471"/>
                  </a:cubicBezTo>
                  <a:lnTo>
                    <a:pt x="156144" y="2939471"/>
                  </a:lnTo>
                  <a:cubicBezTo>
                    <a:pt x="161795" y="2937947"/>
                    <a:pt x="162049" y="2928486"/>
                    <a:pt x="161795" y="2907721"/>
                  </a:cubicBezTo>
                  <a:cubicBezTo>
                    <a:pt x="154810" y="2435852"/>
                    <a:pt x="345945" y="1905246"/>
                    <a:pt x="511553" y="1407915"/>
                  </a:cubicBezTo>
                  <a:cubicBezTo>
                    <a:pt x="592516" y="1163947"/>
                    <a:pt x="675066" y="941697"/>
                    <a:pt x="756663" y="746371"/>
                  </a:cubicBezTo>
                  <a:cubicBezTo>
                    <a:pt x="865687" y="892041"/>
                    <a:pt x="986101" y="1028826"/>
                    <a:pt x="1116772" y="1155438"/>
                  </a:cubicBezTo>
                  <a:cubicBezTo>
                    <a:pt x="1153856" y="1193538"/>
                    <a:pt x="1192273" y="1232400"/>
                    <a:pt x="1232215" y="1274310"/>
                  </a:cubicBezTo>
                  <a:cubicBezTo>
                    <a:pt x="1424937" y="1475542"/>
                    <a:pt x="1584132" y="1731193"/>
                    <a:pt x="1724594" y="1956745"/>
                  </a:cubicBezTo>
                  <a:lnTo>
                    <a:pt x="1760789" y="2014847"/>
                  </a:lnTo>
                  <a:cubicBezTo>
                    <a:pt x="1900489" y="2238749"/>
                    <a:pt x="1934017" y="2282246"/>
                    <a:pt x="1987103" y="2488938"/>
                  </a:cubicBezTo>
                  <a:cubicBezTo>
                    <a:pt x="1992247" y="2508814"/>
                    <a:pt x="2011931" y="2538976"/>
                    <a:pt x="2031553" y="2533896"/>
                  </a:cubicBezTo>
                  <a:lnTo>
                    <a:pt x="2031553" y="2533896"/>
                  </a:lnTo>
                  <a:cubicBezTo>
                    <a:pt x="2051746" y="2528880"/>
                    <a:pt x="2051873" y="2509132"/>
                    <a:pt x="2046666" y="2488938"/>
                  </a:cubicBezTo>
                  <a:cubicBezTo>
                    <a:pt x="1991294" y="2272912"/>
                    <a:pt x="1966973" y="2203824"/>
                    <a:pt x="1823908" y="1974969"/>
                  </a:cubicBezTo>
                  <a:close/>
                  <a:moveTo>
                    <a:pt x="554543" y="124516"/>
                  </a:moveTo>
                  <a:cubicBezTo>
                    <a:pt x="557953" y="106105"/>
                    <a:pt x="568468" y="89774"/>
                    <a:pt x="583816" y="79050"/>
                  </a:cubicBezTo>
                  <a:lnTo>
                    <a:pt x="583816" y="79050"/>
                  </a:lnTo>
                  <a:cubicBezTo>
                    <a:pt x="693290" y="48824"/>
                    <a:pt x="771586" y="184460"/>
                    <a:pt x="800478" y="244848"/>
                  </a:cubicBezTo>
                  <a:cubicBezTo>
                    <a:pt x="869947" y="390390"/>
                    <a:pt x="799589" y="510024"/>
                    <a:pt x="746249" y="598099"/>
                  </a:cubicBezTo>
                  <a:lnTo>
                    <a:pt x="746249" y="597781"/>
                  </a:lnTo>
                  <a:cubicBezTo>
                    <a:pt x="691576" y="511993"/>
                    <a:pt x="525523" y="250817"/>
                    <a:pt x="554543" y="124516"/>
                  </a:cubicBezTo>
                  <a:close/>
                  <a:moveTo>
                    <a:pt x="105280" y="492816"/>
                  </a:moveTo>
                  <a:cubicBezTo>
                    <a:pt x="80896" y="466209"/>
                    <a:pt x="70292" y="445318"/>
                    <a:pt x="73086" y="429316"/>
                  </a:cubicBezTo>
                  <a:cubicBezTo>
                    <a:pt x="80585" y="407228"/>
                    <a:pt x="99121" y="390694"/>
                    <a:pt x="121917" y="385755"/>
                  </a:cubicBezTo>
                  <a:lnTo>
                    <a:pt x="125791" y="385120"/>
                  </a:lnTo>
                  <a:cubicBezTo>
                    <a:pt x="139024" y="382504"/>
                    <a:pt x="152443" y="380933"/>
                    <a:pt x="165923" y="380421"/>
                  </a:cubicBezTo>
                  <a:cubicBezTo>
                    <a:pt x="175952" y="380487"/>
                    <a:pt x="185920" y="382005"/>
                    <a:pt x="195514" y="384929"/>
                  </a:cubicBezTo>
                  <a:cubicBezTo>
                    <a:pt x="299717" y="413949"/>
                    <a:pt x="623440" y="597718"/>
                    <a:pt x="652333" y="637405"/>
                  </a:cubicBezTo>
                  <a:cubicBezTo>
                    <a:pt x="656651" y="644644"/>
                    <a:pt x="659635" y="649724"/>
                    <a:pt x="661667" y="653407"/>
                  </a:cubicBezTo>
                  <a:cubicBezTo>
                    <a:pt x="460859" y="701198"/>
                    <a:pt x="249698" y="640171"/>
                    <a:pt x="105344" y="49262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7093E325-DC5C-43C7-A0A4-7AB0DC072BC5}"/>
              </a:ext>
            </a:extLst>
          </p:cNvPr>
          <p:cNvGrpSpPr/>
          <p:nvPr/>
        </p:nvGrpSpPr>
        <p:grpSpPr>
          <a:xfrm>
            <a:off x="680017" y="3097101"/>
            <a:ext cx="824558" cy="1250276"/>
            <a:chOff x="4492854" y="998140"/>
            <a:chExt cx="3206340" cy="4861768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44C4B4F1-3CB4-4BEB-ABE7-718CF7B7F116}"/>
                </a:ext>
              </a:extLst>
            </p:cNvPr>
            <p:cNvSpPr/>
            <p:nvPr/>
          </p:nvSpPr>
          <p:spPr>
            <a:xfrm>
              <a:off x="6621057" y="2831472"/>
              <a:ext cx="1078137" cy="1080821"/>
            </a:xfrm>
            <a:custGeom>
              <a:avLst/>
              <a:gdLst>
                <a:gd name="connsiteX0" fmla="*/ 3326 w 1078137"/>
                <a:gd name="connsiteY0" fmla="*/ 589019 h 1080821"/>
                <a:gd name="connsiteX1" fmla="*/ 74509 w 1078137"/>
                <a:gd name="connsiteY1" fmla="*/ 372484 h 1080821"/>
                <a:gd name="connsiteX2" fmla="*/ 493101 w 1078137"/>
                <a:gd name="connsiteY2" fmla="*/ 5327 h 1080821"/>
                <a:gd name="connsiteX3" fmla="*/ 893786 w 1078137"/>
                <a:gd name="connsiteY3" fmla="*/ 120452 h 1080821"/>
                <a:gd name="connsiteX4" fmla="*/ 1076793 w 1078137"/>
                <a:gd name="connsiteY4" fmla="*/ 495102 h 1080821"/>
                <a:gd name="connsiteX5" fmla="*/ 929219 w 1078137"/>
                <a:gd name="connsiteY5" fmla="*/ 868546 h 1080821"/>
                <a:gd name="connsiteX6" fmla="*/ 587018 w 1078137"/>
                <a:gd name="connsiteY6" fmla="*/ 1078794 h 1080821"/>
                <a:gd name="connsiteX7" fmla="*/ 310856 w 1078137"/>
                <a:gd name="connsiteY7" fmla="*/ 1012818 h 1080821"/>
                <a:gd name="connsiteX8" fmla="*/ 3326 w 1078137"/>
                <a:gd name="connsiteY8" fmla="*/ 589019 h 1080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8137" h="1080821">
                  <a:moveTo>
                    <a:pt x="3326" y="589019"/>
                  </a:moveTo>
                  <a:cubicBezTo>
                    <a:pt x="-7914" y="461003"/>
                    <a:pt x="7770" y="471290"/>
                    <a:pt x="74509" y="372484"/>
                  </a:cubicBezTo>
                  <a:cubicBezTo>
                    <a:pt x="162266" y="242499"/>
                    <a:pt x="324636" y="20059"/>
                    <a:pt x="493101" y="5327"/>
                  </a:cubicBezTo>
                  <a:cubicBezTo>
                    <a:pt x="709953" y="-13723"/>
                    <a:pt x="704429" y="16884"/>
                    <a:pt x="893786" y="120452"/>
                  </a:cubicBezTo>
                  <a:cubicBezTo>
                    <a:pt x="959572" y="156520"/>
                    <a:pt x="1069871" y="415537"/>
                    <a:pt x="1076793" y="495102"/>
                  </a:cubicBezTo>
                  <a:cubicBezTo>
                    <a:pt x="1089493" y="636390"/>
                    <a:pt x="1010055" y="764914"/>
                    <a:pt x="929219" y="868546"/>
                  </a:cubicBezTo>
                  <a:cubicBezTo>
                    <a:pt x="840319" y="982401"/>
                    <a:pt x="742212" y="1065396"/>
                    <a:pt x="587018" y="1078794"/>
                  </a:cubicBezTo>
                  <a:cubicBezTo>
                    <a:pt x="490186" y="1088153"/>
                    <a:pt x="393000" y="1064935"/>
                    <a:pt x="310856" y="1012818"/>
                  </a:cubicBezTo>
                  <a:cubicBezTo>
                    <a:pt x="159663" y="928807"/>
                    <a:pt x="19518" y="774249"/>
                    <a:pt x="3326" y="589019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88F8FF64-7E84-48AB-9672-9DC354145F8A}"/>
                </a:ext>
              </a:extLst>
            </p:cNvPr>
            <p:cNvSpPr/>
            <p:nvPr/>
          </p:nvSpPr>
          <p:spPr>
            <a:xfrm>
              <a:off x="5513548" y="3070931"/>
              <a:ext cx="1078072" cy="1080894"/>
            </a:xfrm>
            <a:custGeom>
              <a:avLst/>
              <a:gdLst>
                <a:gd name="connsiteX0" fmla="*/ 3331 w 1078072"/>
                <a:gd name="connsiteY0" fmla="*/ 589018 h 1080894"/>
                <a:gd name="connsiteX1" fmla="*/ 74515 w 1078072"/>
                <a:gd name="connsiteY1" fmla="*/ 372484 h 1080894"/>
                <a:gd name="connsiteX2" fmla="*/ 493107 w 1078072"/>
                <a:gd name="connsiteY2" fmla="*/ 5326 h 1080894"/>
                <a:gd name="connsiteX3" fmla="*/ 893792 w 1078072"/>
                <a:gd name="connsiteY3" fmla="*/ 120515 h 1080894"/>
                <a:gd name="connsiteX4" fmla="*/ 1076799 w 1078072"/>
                <a:gd name="connsiteY4" fmla="*/ 495166 h 1080894"/>
                <a:gd name="connsiteX5" fmla="*/ 929161 w 1078072"/>
                <a:gd name="connsiteY5" fmla="*/ 868609 h 1080894"/>
                <a:gd name="connsiteX6" fmla="*/ 586960 w 1078072"/>
                <a:gd name="connsiteY6" fmla="*/ 1078858 h 1080894"/>
                <a:gd name="connsiteX7" fmla="*/ 310798 w 1078072"/>
                <a:gd name="connsiteY7" fmla="*/ 1012881 h 1080894"/>
                <a:gd name="connsiteX8" fmla="*/ 3331 w 1078072"/>
                <a:gd name="connsiteY8" fmla="*/ 589018 h 1080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8072" h="1080894">
                  <a:moveTo>
                    <a:pt x="3331" y="589018"/>
                  </a:moveTo>
                  <a:cubicBezTo>
                    <a:pt x="-7908" y="461003"/>
                    <a:pt x="7713" y="471290"/>
                    <a:pt x="74515" y="372484"/>
                  </a:cubicBezTo>
                  <a:cubicBezTo>
                    <a:pt x="162272" y="242499"/>
                    <a:pt x="324641" y="20058"/>
                    <a:pt x="493107" y="5326"/>
                  </a:cubicBezTo>
                  <a:cubicBezTo>
                    <a:pt x="709959" y="-13724"/>
                    <a:pt x="704435" y="16883"/>
                    <a:pt x="893792" y="120515"/>
                  </a:cubicBezTo>
                  <a:cubicBezTo>
                    <a:pt x="959578" y="156520"/>
                    <a:pt x="1069814" y="415536"/>
                    <a:pt x="1076799" y="495166"/>
                  </a:cubicBezTo>
                  <a:cubicBezTo>
                    <a:pt x="1089118" y="636453"/>
                    <a:pt x="1009997" y="764977"/>
                    <a:pt x="929161" y="868609"/>
                  </a:cubicBezTo>
                  <a:cubicBezTo>
                    <a:pt x="840261" y="982528"/>
                    <a:pt x="742154" y="1065459"/>
                    <a:pt x="586960" y="1078858"/>
                  </a:cubicBezTo>
                  <a:cubicBezTo>
                    <a:pt x="490127" y="1088241"/>
                    <a:pt x="392933" y="1065021"/>
                    <a:pt x="310798" y="1012881"/>
                  </a:cubicBezTo>
                  <a:cubicBezTo>
                    <a:pt x="159605" y="928807"/>
                    <a:pt x="19524" y="774248"/>
                    <a:pt x="3331" y="589018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73206449-DBF1-4544-A2F2-2D856B64A5B9}"/>
                </a:ext>
              </a:extLst>
            </p:cNvPr>
            <p:cNvSpPr/>
            <p:nvPr/>
          </p:nvSpPr>
          <p:spPr>
            <a:xfrm>
              <a:off x="5888566" y="4921271"/>
              <a:ext cx="936064" cy="938637"/>
            </a:xfrm>
            <a:custGeom>
              <a:avLst/>
              <a:gdLst>
                <a:gd name="connsiteX0" fmla="*/ 2900 w 936064"/>
                <a:gd name="connsiteY0" fmla="*/ 511471 h 938637"/>
                <a:gd name="connsiteX1" fmla="*/ 64685 w 936064"/>
                <a:gd name="connsiteY1" fmla="*/ 323384 h 938637"/>
                <a:gd name="connsiteX2" fmla="*/ 428223 w 936064"/>
                <a:gd name="connsiteY2" fmla="*/ 4614 h 938637"/>
                <a:gd name="connsiteX3" fmla="*/ 776203 w 936064"/>
                <a:gd name="connsiteY3" fmla="*/ 104626 h 938637"/>
                <a:gd name="connsiteX4" fmla="*/ 934953 w 936064"/>
                <a:gd name="connsiteY4" fmla="*/ 429937 h 938637"/>
                <a:gd name="connsiteX5" fmla="*/ 806746 w 936064"/>
                <a:gd name="connsiteY5" fmla="*/ 754295 h 938637"/>
                <a:gd name="connsiteX6" fmla="*/ 509566 w 936064"/>
                <a:gd name="connsiteY6" fmla="*/ 936857 h 938637"/>
                <a:gd name="connsiteX7" fmla="*/ 269727 w 936064"/>
                <a:gd name="connsiteY7" fmla="*/ 879707 h 938637"/>
                <a:gd name="connsiteX8" fmla="*/ 2900 w 936064"/>
                <a:gd name="connsiteY8" fmla="*/ 511471 h 93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6064" h="938637">
                  <a:moveTo>
                    <a:pt x="2900" y="511471"/>
                  </a:moveTo>
                  <a:cubicBezTo>
                    <a:pt x="-6879" y="400282"/>
                    <a:pt x="6710" y="409172"/>
                    <a:pt x="64685" y="323384"/>
                  </a:cubicBezTo>
                  <a:cubicBezTo>
                    <a:pt x="140885" y="210544"/>
                    <a:pt x="281919" y="17377"/>
                    <a:pt x="428223" y="4614"/>
                  </a:cubicBezTo>
                  <a:cubicBezTo>
                    <a:pt x="616564" y="-11896"/>
                    <a:pt x="611738" y="14647"/>
                    <a:pt x="776203" y="104626"/>
                  </a:cubicBezTo>
                  <a:cubicBezTo>
                    <a:pt x="833353" y="135932"/>
                    <a:pt x="929111" y="360849"/>
                    <a:pt x="934953" y="429937"/>
                  </a:cubicBezTo>
                  <a:cubicBezTo>
                    <a:pt x="945684" y="552619"/>
                    <a:pt x="876914" y="664252"/>
                    <a:pt x="806746" y="754295"/>
                  </a:cubicBezTo>
                  <a:cubicBezTo>
                    <a:pt x="729784" y="853164"/>
                    <a:pt x="644377" y="925046"/>
                    <a:pt x="509566" y="936857"/>
                  </a:cubicBezTo>
                  <a:cubicBezTo>
                    <a:pt x="425488" y="945029"/>
                    <a:pt x="341085" y="924917"/>
                    <a:pt x="269727" y="879707"/>
                  </a:cubicBezTo>
                  <a:cubicBezTo>
                    <a:pt x="138536" y="806428"/>
                    <a:pt x="16933" y="672380"/>
                    <a:pt x="2900" y="511471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5010ACF1-BF6E-41FF-A939-595FC1643986}"/>
                </a:ext>
              </a:extLst>
            </p:cNvPr>
            <p:cNvSpPr/>
            <p:nvPr/>
          </p:nvSpPr>
          <p:spPr>
            <a:xfrm>
              <a:off x="4492854" y="3300969"/>
              <a:ext cx="995968" cy="1072299"/>
            </a:xfrm>
            <a:custGeom>
              <a:avLst/>
              <a:gdLst>
                <a:gd name="connsiteX0" fmla="*/ 859370 w 995968"/>
                <a:gd name="connsiteY0" fmla="*/ 108536 h 1072299"/>
                <a:gd name="connsiteX1" fmla="*/ 962177 w 995968"/>
                <a:gd name="connsiteY1" fmla="*/ 312053 h 1072299"/>
                <a:gd name="connsiteX2" fmla="*/ 925791 w 995968"/>
                <a:gd name="connsiteY2" fmla="*/ 867678 h 1072299"/>
                <a:gd name="connsiteX3" fmla="*/ 560984 w 995968"/>
                <a:gd name="connsiteY3" fmla="*/ 1069545 h 1072299"/>
                <a:gd name="connsiteX4" fmla="*/ 166713 w 995968"/>
                <a:gd name="connsiteY4" fmla="*/ 934036 h 1072299"/>
                <a:gd name="connsiteX5" fmla="*/ 7010 w 995968"/>
                <a:gd name="connsiteY5" fmla="*/ 565736 h 1072299"/>
                <a:gd name="connsiteX6" fmla="*/ 100291 w 995968"/>
                <a:gd name="connsiteY6" fmla="*/ 175147 h 1072299"/>
                <a:gd name="connsiteX7" fmla="*/ 342226 w 995968"/>
                <a:gd name="connsiteY7" fmla="*/ 26430 h 1072299"/>
                <a:gd name="connsiteX8" fmla="*/ 859370 w 995968"/>
                <a:gd name="connsiteY8" fmla="*/ 108536 h 107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5968" h="1072299">
                  <a:moveTo>
                    <a:pt x="859370" y="108536"/>
                  </a:moveTo>
                  <a:cubicBezTo>
                    <a:pt x="957795" y="191086"/>
                    <a:pt x="939507" y="195023"/>
                    <a:pt x="962177" y="312053"/>
                  </a:cubicBezTo>
                  <a:cubicBezTo>
                    <a:pt x="992022" y="465977"/>
                    <a:pt x="1034504" y="738138"/>
                    <a:pt x="925791" y="867678"/>
                  </a:cubicBezTo>
                  <a:cubicBezTo>
                    <a:pt x="786091" y="1034366"/>
                    <a:pt x="768057" y="1008966"/>
                    <a:pt x="560984" y="1069545"/>
                  </a:cubicBezTo>
                  <a:cubicBezTo>
                    <a:pt x="489038" y="1090627"/>
                    <a:pt x="227926" y="985407"/>
                    <a:pt x="166713" y="934036"/>
                  </a:cubicBezTo>
                  <a:cubicBezTo>
                    <a:pt x="58064" y="842913"/>
                    <a:pt x="23139" y="696038"/>
                    <a:pt x="7010" y="565736"/>
                  </a:cubicBezTo>
                  <a:cubicBezTo>
                    <a:pt x="-10770" y="422416"/>
                    <a:pt x="152" y="294464"/>
                    <a:pt x="100291" y="175147"/>
                  </a:cubicBezTo>
                  <a:cubicBezTo>
                    <a:pt x="162118" y="100008"/>
                    <a:pt x="247267" y="47668"/>
                    <a:pt x="342226" y="26430"/>
                  </a:cubicBezTo>
                  <a:cubicBezTo>
                    <a:pt x="508597" y="-21068"/>
                    <a:pt x="716940" y="-10717"/>
                    <a:pt x="859370" y="108536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54A428BE-4EFD-4EF5-9E20-A431B63909FB}"/>
                </a:ext>
              </a:extLst>
            </p:cNvPr>
            <p:cNvSpPr/>
            <p:nvPr/>
          </p:nvSpPr>
          <p:spPr>
            <a:xfrm>
              <a:off x="5186294" y="4121782"/>
              <a:ext cx="1078073" cy="1080828"/>
            </a:xfrm>
            <a:custGeom>
              <a:avLst/>
              <a:gdLst>
                <a:gd name="connsiteX0" fmla="*/ 1074742 w 1078073"/>
                <a:gd name="connsiteY0" fmla="*/ 491810 h 1080828"/>
                <a:gd name="connsiteX1" fmla="*/ 1003558 w 1078073"/>
                <a:gd name="connsiteY1" fmla="*/ 708408 h 1080828"/>
                <a:gd name="connsiteX2" fmla="*/ 584966 w 1078073"/>
                <a:gd name="connsiteY2" fmla="*/ 1075502 h 1080828"/>
                <a:gd name="connsiteX3" fmla="*/ 184282 w 1078073"/>
                <a:gd name="connsiteY3" fmla="*/ 960376 h 1080828"/>
                <a:gd name="connsiteX4" fmla="*/ 1274 w 1078073"/>
                <a:gd name="connsiteY4" fmla="*/ 585726 h 1080828"/>
                <a:gd name="connsiteX5" fmla="*/ 148912 w 1078073"/>
                <a:gd name="connsiteY5" fmla="*/ 212219 h 1080828"/>
                <a:gd name="connsiteX6" fmla="*/ 491050 w 1078073"/>
                <a:gd name="connsiteY6" fmla="*/ 2034 h 1080828"/>
                <a:gd name="connsiteX7" fmla="*/ 767275 w 1078073"/>
                <a:gd name="connsiteY7" fmla="*/ 67947 h 1080828"/>
                <a:gd name="connsiteX8" fmla="*/ 1074742 w 1078073"/>
                <a:gd name="connsiteY8" fmla="*/ 491810 h 108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8073" h="1080828">
                  <a:moveTo>
                    <a:pt x="1074742" y="491810"/>
                  </a:moveTo>
                  <a:cubicBezTo>
                    <a:pt x="1085982" y="619889"/>
                    <a:pt x="1070360" y="609602"/>
                    <a:pt x="1003558" y="708408"/>
                  </a:cubicBezTo>
                  <a:cubicBezTo>
                    <a:pt x="915801" y="838393"/>
                    <a:pt x="753432" y="1060833"/>
                    <a:pt x="584966" y="1075502"/>
                  </a:cubicBezTo>
                  <a:cubicBezTo>
                    <a:pt x="368114" y="1094552"/>
                    <a:pt x="373638" y="1063945"/>
                    <a:pt x="184282" y="960376"/>
                  </a:cubicBezTo>
                  <a:cubicBezTo>
                    <a:pt x="118495" y="924372"/>
                    <a:pt x="8260" y="665355"/>
                    <a:pt x="1274" y="585726"/>
                  </a:cubicBezTo>
                  <a:cubicBezTo>
                    <a:pt x="-11045" y="444439"/>
                    <a:pt x="68013" y="315851"/>
                    <a:pt x="148912" y="212219"/>
                  </a:cubicBezTo>
                  <a:cubicBezTo>
                    <a:pt x="237812" y="98364"/>
                    <a:pt x="335856" y="15369"/>
                    <a:pt x="491050" y="2034"/>
                  </a:cubicBezTo>
                  <a:cubicBezTo>
                    <a:pt x="587894" y="-7339"/>
                    <a:pt x="685098" y="15856"/>
                    <a:pt x="767275" y="67947"/>
                  </a:cubicBezTo>
                  <a:cubicBezTo>
                    <a:pt x="918469" y="151767"/>
                    <a:pt x="1058550" y="306517"/>
                    <a:pt x="1074742" y="491810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B221946E-E5B2-45AC-82F0-89AACD32D6B1}"/>
                </a:ext>
              </a:extLst>
            </p:cNvPr>
            <p:cNvSpPr/>
            <p:nvPr/>
          </p:nvSpPr>
          <p:spPr>
            <a:xfrm>
              <a:off x="6318832" y="3929576"/>
              <a:ext cx="995940" cy="1072026"/>
            </a:xfrm>
            <a:custGeom>
              <a:avLst/>
              <a:gdLst>
                <a:gd name="connsiteX0" fmla="*/ 859398 w 995940"/>
                <a:gd name="connsiteY0" fmla="*/ 108579 h 1072026"/>
                <a:gd name="connsiteX1" fmla="*/ 962141 w 995940"/>
                <a:gd name="connsiteY1" fmla="*/ 311779 h 1072026"/>
                <a:gd name="connsiteX2" fmla="*/ 925819 w 995940"/>
                <a:gd name="connsiteY2" fmla="*/ 867404 h 1072026"/>
                <a:gd name="connsiteX3" fmla="*/ 561011 w 995940"/>
                <a:gd name="connsiteY3" fmla="*/ 1069271 h 1072026"/>
                <a:gd name="connsiteX4" fmla="*/ 166739 w 995940"/>
                <a:gd name="connsiteY4" fmla="*/ 933825 h 1072026"/>
                <a:gd name="connsiteX5" fmla="*/ 6974 w 995940"/>
                <a:gd name="connsiteY5" fmla="*/ 565525 h 1072026"/>
                <a:gd name="connsiteX6" fmla="*/ 100319 w 995940"/>
                <a:gd name="connsiteY6" fmla="*/ 174937 h 1072026"/>
                <a:gd name="connsiteX7" fmla="*/ 342254 w 995940"/>
                <a:gd name="connsiteY7" fmla="*/ 26474 h 1072026"/>
                <a:gd name="connsiteX8" fmla="*/ 859398 w 995940"/>
                <a:gd name="connsiteY8" fmla="*/ 108579 h 107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5940" h="1072026">
                  <a:moveTo>
                    <a:pt x="859398" y="108579"/>
                  </a:moveTo>
                  <a:cubicBezTo>
                    <a:pt x="957823" y="191129"/>
                    <a:pt x="939471" y="195003"/>
                    <a:pt x="962141" y="311779"/>
                  </a:cubicBezTo>
                  <a:cubicBezTo>
                    <a:pt x="991986" y="465703"/>
                    <a:pt x="1034467" y="737864"/>
                    <a:pt x="925819" y="867404"/>
                  </a:cubicBezTo>
                  <a:cubicBezTo>
                    <a:pt x="786119" y="1034092"/>
                    <a:pt x="768021" y="1008692"/>
                    <a:pt x="561011" y="1069271"/>
                  </a:cubicBezTo>
                  <a:cubicBezTo>
                    <a:pt x="489066" y="1090353"/>
                    <a:pt x="227954" y="985197"/>
                    <a:pt x="166739" y="933825"/>
                  </a:cubicBezTo>
                  <a:cubicBezTo>
                    <a:pt x="58091" y="842639"/>
                    <a:pt x="23166" y="695764"/>
                    <a:pt x="6974" y="565525"/>
                  </a:cubicBezTo>
                  <a:cubicBezTo>
                    <a:pt x="-10743" y="422206"/>
                    <a:pt x="179" y="294253"/>
                    <a:pt x="100319" y="174937"/>
                  </a:cubicBezTo>
                  <a:cubicBezTo>
                    <a:pt x="162204" y="99914"/>
                    <a:pt x="247339" y="47671"/>
                    <a:pt x="342254" y="26474"/>
                  </a:cubicBezTo>
                  <a:cubicBezTo>
                    <a:pt x="508560" y="-21088"/>
                    <a:pt x="716904" y="-10737"/>
                    <a:pt x="859398" y="108579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C923A1FC-F058-436A-8CD0-27E42588C0F3}"/>
                </a:ext>
              </a:extLst>
            </p:cNvPr>
            <p:cNvSpPr/>
            <p:nvPr/>
          </p:nvSpPr>
          <p:spPr>
            <a:xfrm>
              <a:off x="5902118" y="998140"/>
              <a:ext cx="546624" cy="2038773"/>
            </a:xfrm>
            <a:custGeom>
              <a:avLst/>
              <a:gdLst>
                <a:gd name="connsiteX0" fmla="*/ 181372 w 546624"/>
                <a:gd name="connsiteY0" fmla="*/ 1956261 h 2038773"/>
                <a:gd name="connsiteX1" fmla="*/ 181372 w 546624"/>
                <a:gd name="connsiteY1" fmla="*/ 938546 h 2038773"/>
                <a:gd name="connsiteX2" fmla="*/ 546624 w 546624"/>
                <a:gd name="connsiteY2" fmla="*/ 116158 h 2038773"/>
                <a:gd name="connsiteX3" fmla="*/ 417402 w 546624"/>
                <a:gd name="connsiteY3" fmla="*/ 40656 h 2038773"/>
                <a:gd name="connsiteX4" fmla="*/ 42752 w 546624"/>
                <a:gd name="connsiteY4" fmla="*/ 970106 h 2038773"/>
                <a:gd name="connsiteX5" fmla="*/ 1286 w 546624"/>
                <a:gd name="connsiteY5" fmla="*/ 1331548 h 2038773"/>
                <a:gd name="connsiteX6" fmla="*/ 1286 w 546624"/>
                <a:gd name="connsiteY6" fmla="*/ 1477598 h 2038773"/>
                <a:gd name="connsiteX7" fmla="*/ 91075 w 546624"/>
                <a:gd name="connsiteY7" fmla="*/ 2016332 h 2038773"/>
                <a:gd name="connsiteX8" fmla="*/ 120095 w 546624"/>
                <a:gd name="connsiteY8" fmla="*/ 2038303 h 2038773"/>
                <a:gd name="connsiteX9" fmla="*/ 180928 w 546624"/>
                <a:gd name="connsiteY9" fmla="*/ 2016332 h 203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6624" h="2038773">
                  <a:moveTo>
                    <a:pt x="181372" y="1956261"/>
                  </a:moveTo>
                  <a:cubicBezTo>
                    <a:pt x="69041" y="1672670"/>
                    <a:pt x="112094" y="1226900"/>
                    <a:pt x="181372" y="938546"/>
                  </a:cubicBezTo>
                  <a:cubicBezTo>
                    <a:pt x="252873" y="640096"/>
                    <a:pt x="389208" y="379048"/>
                    <a:pt x="546624" y="116158"/>
                  </a:cubicBezTo>
                  <a:cubicBezTo>
                    <a:pt x="540592" y="10557"/>
                    <a:pt x="466805" y="-42020"/>
                    <a:pt x="417402" y="40656"/>
                  </a:cubicBezTo>
                  <a:cubicBezTo>
                    <a:pt x="250155" y="331665"/>
                    <a:pt x="124071" y="644461"/>
                    <a:pt x="42752" y="970106"/>
                  </a:cubicBezTo>
                  <a:cubicBezTo>
                    <a:pt x="21295" y="1089588"/>
                    <a:pt x="7445" y="1210311"/>
                    <a:pt x="1286" y="1331548"/>
                  </a:cubicBezTo>
                  <a:cubicBezTo>
                    <a:pt x="-365" y="1377331"/>
                    <a:pt x="-492" y="1425401"/>
                    <a:pt x="1286" y="1477598"/>
                  </a:cubicBezTo>
                  <a:cubicBezTo>
                    <a:pt x="8209" y="1660261"/>
                    <a:pt x="38382" y="1841298"/>
                    <a:pt x="91075" y="2016332"/>
                  </a:cubicBezTo>
                  <a:cubicBezTo>
                    <a:pt x="97484" y="2027186"/>
                    <a:pt x="107910" y="2035079"/>
                    <a:pt x="120095" y="2038303"/>
                  </a:cubicBezTo>
                  <a:cubicBezTo>
                    <a:pt x="131969" y="2040780"/>
                    <a:pt x="146574" y="2033477"/>
                    <a:pt x="180928" y="2016332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2586317F-96D1-447F-8B42-777EE9BA38A2}"/>
                </a:ext>
              </a:extLst>
            </p:cNvPr>
            <p:cNvSpPr/>
            <p:nvPr/>
          </p:nvSpPr>
          <p:spPr>
            <a:xfrm>
              <a:off x="5484876" y="1637347"/>
              <a:ext cx="419100" cy="838263"/>
            </a:xfrm>
            <a:custGeom>
              <a:avLst/>
              <a:gdLst>
                <a:gd name="connsiteX0" fmla="*/ 89789 w 419100"/>
                <a:gd name="connsiteY0" fmla="*/ 598614 h 838263"/>
                <a:gd name="connsiteX1" fmla="*/ 0 w 419100"/>
                <a:gd name="connsiteY1" fmla="*/ 478917 h 838263"/>
                <a:gd name="connsiteX2" fmla="*/ 0 w 419100"/>
                <a:gd name="connsiteY2" fmla="*/ 299402 h 838263"/>
                <a:gd name="connsiteX3" fmla="*/ 59880 w 419100"/>
                <a:gd name="connsiteY3" fmla="*/ 0 h 838263"/>
                <a:gd name="connsiteX4" fmla="*/ 179641 w 419100"/>
                <a:gd name="connsiteY4" fmla="*/ 149670 h 838263"/>
                <a:gd name="connsiteX5" fmla="*/ 299339 w 419100"/>
                <a:gd name="connsiteY5" fmla="*/ 329248 h 838263"/>
                <a:gd name="connsiteX6" fmla="*/ 329311 w 419100"/>
                <a:gd name="connsiteY6" fmla="*/ 449008 h 838263"/>
                <a:gd name="connsiteX7" fmla="*/ 359219 w 419100"/>
                <a:gd name="connsiteY7" fmla="*/ 568706 h 838263"/>
                <a:gd name="connsiteX8" fmla="*/ 417894 w 419100"/>
                <a:gd name="connsiteY8" fmla="*/ 730313 h 838263"/>
                <a:gd name="connsiteX9" fmla="*/ 419100 w 419100"/>
                <a:gd name="connsiteY9" fmla="*/ 838263 h 838263"/>
                <a:gd name="connsiteX10" fmla="*/ 179641 w 419100"/>
                <a:gd name="connsiteY10" fmla="*/ 718502 h 83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9100" h="838263">
                  <a:moveTo>
                    <a:pt x="89789" y="598614"/>
                  </a:moveTo>
                  <a:lnTo>
                    <a:pt x="0" y="478917"/>
                  </a:lnTo>
                  <a:lnTo>
                    <a:pt x="0" y="299402"/>
                  </a:lnTo>
                  <a:lnTo>
                    <a:pt x="59880" y="0"/>
                  </a:lnTo>
                  <a:lnTo>
                    <a:pt x="179641" y="149670"/>
                  </a:lnTo>
                  <a:lnTo>
                    <a:pt x="299339" y="329248"/>
                  </a:lnTo>
                  <a:cubicBezTo>
                    <a:pt x="299339" y="329248"/>
                    <a:pt x="329311" y="359220"/>
                    <a:pt x="329311" y="449008"/>
                  </a:cubicBezTo>
                  <a:cubicBezTo>
                    <a:pt x="329311" y="538798"/>
                    <a:pt x="359219" y="568706"/>
                    <a:pt x="359219" y="568706"/>
                  </a:cubicBezTo>
                  <a:lnTo>
                    <a:pt x="417894" y="730313"/>
                  </a:lnTo>
                  <a:lnTo>
                    <a:pt x="419100" y="838263"/>
                  </a:lnTo>
                  <a:lnTo>
                    <a:pt x="179641" y="718502"/>
                  </a:ln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56962188-9F6E-4FCB-9C40-9938C2712CE9}"/>
              </a:ext>
            </a:extLst>
          </p:cNvPr>
          <p:cNvGrpSpPr/>
          <p:nvPr/>
        </p:nvGrpSpPr>
        <p:grpSpPr>
          <a:xfrm rot="2333332">
            <a:off x="1227803" y="5403004"/>
            <a:ext cx="694332" cy="820980"/>
            <a:chOff x="4323855" y="1333500"/>
            <a:chExt cx="3544504" cy="4191030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19BF0705-4199-41DC-ADFC-140B7C255D2E}"/>
                </a:ext>
              </a:extLst>
            </p:cNvPr>
            <p:cNvSpPr/>
            <p:nvPr/>
          </p:nvSpPr>
          <p:spPr>
            <a:xfrm>
              <a:off x="4323855" y="1606214"/>
              <a:ext cx="2285877" cy="2660135"/>
            </a:xfrm>
            <a:custGeom>
              <a:avLst/>
              <a:gdLst>
                <a:gd name="connsiteX0" fmla="*/ 2095868 w 2285877"/>
                <a:gd name="connsiteY0" fmla="*/ 110571 h 2660135"/>
                <a:gd name="connsiteX1" fmla="*/ 1902320 w 2285877"/>
                <a:gd name="connsiteY1" fmla="*/ 3129 h 2660135"/>
                <a:gd name="connsiteX2" fmla="*/ 1830184 w 2285877"/>
                <a:gd name="connsiteY2" fmla="*/ 64216 h 2660135"/>
                <a:gd name="connsiteX3" fmla="*/ 1715185 w 2285877"/>
                <a:gd name="connsiteY3" fmla="*/ 253065 h 2660135"/>
                <a:gd name="connsiteX4" fmla="*/ 1475854 w 2285877"/>
                <a:gd name="connsiteY4" fmla="*/ 1213757 h 2660135"/>
                <a:gd name="connsiteX5" fmla="*/ 885748 w 2285877"/>
                <a:gd name="connsiteY5" fmla="*/ 2001792 h 2660135"/>
                <a:gd name="connsiteX6" fmla="*/ 333298 w 2285877"/>
                <a:gd name="connsiteY6" fmla="*/ 2183529 h 2660135"/>
                <a:gd name="connsiteX7" fmla="*/ 324980 w 2285877"/>
                <a:gd name="connsiteY7" fmla="*/ 2185307 h 2660135"/>
                <a:gd name="connsiteX8" fmla="*/ 55168 w 2285877"/>
                <a:gd name="connsiteY8" fmla="*/ 2309831 h 2660135"/>
                <a:gd name="connsiteX9" fmla="*/ 1828 w 2285877"/>
                <a:gd name="connsiteY9" fmla="*/ 2409843 h 2660135"/>
                <a:gd name="connsiteX10" fmla="*/ 31800 w 2285877"/>
                <a:gd name="connsiteY10" fmla="*/ 2508204 h 2660135"/>
                <a:gd name="connsiteX11" fmla="*/ 482650 w 2285877"/>
                <a:gd name="connsiteY11" fmla="*/ 2659970 h 2660135"/>
                <a:gd name="connsiteX12" fmla="*/ 1414259 w 2285877"/>
                <a:gd name="connsiteY12" fmla="*/ 2577420 h 2660135"/>
                <a:gd name="connsiteX13" fmla="*/ 2023859 w 2285877"/>
                <a:gd name="connsiteY13" fmla="*/ 2044020 h 2660135"/>
                <a:gd name="connsiteX14" fmla="*/ 2282494 w 2285877"/>
                <a:gd name="connsiteY14" fmla="*/ 1097870 h 2660135"/>
                <a:gd name="connsiteX15" fmla="*/ 2200325 w 2285877"/>
                <a:gd name="connsiteY15" fmla="*/ 406354 h 2660135"/>
                <a:gd name="connsiteX16" fmla="*/ 2095868 w 2285877"/>
                <a:gd name="connsiteY16" fmla="*/ 110571 h 2660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5877" h="2660135">
                  <a:moveTo>
                    <a:pt x="2095868" y="110571"/>
                  </a:moveTo>
                  <a:cubicBezTo>
                    <a:pt x="2054593" y="41737"/>
                    <a:pt x="1975218" y="-14016"/>
                    <a:pt x="1902320" y="3129"/>
                  </a:cubicBezTo>
                  <a:cubicBezTo>
                    <a:pt x="1876920" y="9162"/>
                    <a:pt x="1851520" y="46119"/>
                    <a:pt x="1830184" y="64216"/>
                  </a:cubicBezTo>
                  <a:cubicBezTo>
                    <a:pt x="1773091" y="113630"/>
                    <a:pt x="1732882" y="179662"/>
                    <a:pt x="1715185" y="253065"/>
                  </a:cubicBezTo>
                  <a:cubicBezTo>
                    <a:pt x="1648320" y="502811"/>
                    <a:pt x="1610220" y="954296"/>
                    <a:pt x="1475854" y="1213757"/>
                  </a:cubicBezTo>
                  <a:cubicBezTo>
                    <a:pt x="1341488" y="1473218"/>
                    <a:pt x="1144892" y="1895938"/>
                    <a:pt x="885748" y="2001792"/>
                  </a:cubicBezTo>
                  <a:cubicBezTo>
                    <a:pt x="705239" y="2072924"/>
                    <a:pt x="520783" y="2133603"/>
                    <a:pt x="333298" y="2183529"/>
                  </a:cubicBezTo>
                  <a:cubicBezTo>
                    <a:pt x="330441" y="2184291"/>
                    <a:pt x="327901" y="2184799"/>
                    <a:pt x="324980" y="2185307"/>
                  </a:cubicBezTo>
                  <a:cubicBezTo>
                    <a:pt x="296849" y="2189879"/>
                    <a:pt x="121335" y="2221502"/>
                    <a:pt x="55168" y="2309831"/>
                  </a:cubicBezTo>
                  <a:cubicBezTo>
                    <a:pt x="28947" y="2337929"/>
                    <a:pt x="10555" y="2372414"/>
                    <a:pt x="1828" y="2409843"/>
                  </a:cubicBezTo>
                  <a:cubicBezTo>
                    <a:pt x="-4698" y="2445549"/>
                    <a:pt x="6471" y="2482205"/>
                    <a:pt x="31800" y="2508204"/>
                  </a:cubicBezTo>
                  <a:cubicBezTo>
                    <a:pt x="159778" y="2609837"/>
                    <a:pt x="319264" y="2663523"/>
                    <a:pt x="482650" y="2659970"/>
                  </a:cubicBezTo>
                  <a:cubicBezTo>
                    <a:pt x="789990" y="2650127"/>
                    <a:pt x="1236649" y="2654572"/>
                    <a:pt x="1414259" y="2577420"/>
                  </a:cubicBezTo>
                  <a:cubicBezTo>
                    <a:pt x="1591868" y="2500267"/>
                    <a:pt x="1903844" y="2284050"/>
                    <a:pt x="2023859" y="2044020"/>
                  </a:cubicBezTo>
                  <a:cubicBezTo>
                    <a:pt x="2169835" y="1748097"/>
                    <a:pt x="2257636" y="1426900"/>
                    <a:pt x="2282494" y="1097870"/>
                  </a:cubicBezTo>
                  <a:cubicBezTo>
                    <a:pt x="2301544" y="752048"/>
                    <a:pt x="2235504" y="651083"/>
                    <a:pt x="2200325" y="406354"/>
                  </a:cubicBezTo>
                  <a:cubicBezTo>
                    <a:pt x="2185485" y="301804"/>
                    <a:pt x="2149976" y="201254"/>
                    <a:pt x="2095868" y="110571"/>
                  </a:cubicBezTo>
                  <a:close/>
                </a:path>
              </a:pathLst>
            </a:custGeom>
            <a:solidFill>
              <a:srgbClr val="A8DB97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2A124F8C-CD92-4B0F-ABF2-1DA27E78F187}"/>
                </a:ext>
              </a:extLst>
            </p:cNvPr>
            <p:cNvSpPr/>
            <p:nvPr/>
          </p:nvSpPr>
          <p:spPr>
            <a:xfrm>
              <a:off x="4358560" y="1615122"/>
              <a:ext cx="2038575" cy="2458592"/>
            </a:xfrm>
            <a:custGeom>
              <a:avLst/>
              <a:gdLst>
                <a:gd name="connsiteX0" fmla="*/ 1884378 w 2038575"/>
                <a:gd name="connsiteY0" fmla="*/ 34988 h 2458592"/>
                <a:gd name="connsiteX1" fmla="*/ 1976961 w 2038575"/>
                <a:gd name="connsiteY1" fmla="*/ 764350 h 2458592"/>
                <a:gd name="connsiteX2" fmla="*/ 1766014 w 2038575"/>
                <a:gd name="connsiteY2" fmla="*/ 1472375 h 2458592"/>
                <a:gd name="connsiteX3" fmla="*/ 1394984 w 2038575"/>
                <a:gd name="connsiteY3" fmla="*/ 2005774 h 2458592"/>
                <a:gd name="connsiteX4" fmla="*/ 804434 w 2038575"/>
                <a:gd name="connsiteY4" fmla="*/ 2323274 h 2458592"/>
                <a:gd name="connsiteX5" fmla="*/ 1095 w 2038575"/>
                <a:gd name="connsiteY5" fmla="*/ 2426525 h 2458592"/>
                <a:gd name="connsiteX6" fmla="*/ 1095 w 2038575"/>
                <a:gd name="connsiteY6" fmla="*/ 2458593 h 2458592"/>
                <a:gd name="connsiteX7" fmla="*/ 1372695 w 2038575"/>
                <a:gd name="connsiteY7" fmla="*/ 2109787 h 2458592"/>
                <a:gd name="connsiteX8" fmla="*/ 1784810 w 2038575"/>
                <a:gd name="connsiteY8" fmla="*/ 1570672 h 2458592"/>
                <a:gd name="connsiteX9" fmla="*/ 2030555 w 2038575"/>
                <a:gd name="connsiteY9" fmla="*/ 870331 h 2458592"/>
                <a:gd name="connsiteX10" fmla="*/ 1903555 w 2038575"/>
                <a:gd name="connsiteY10" fmla="*/ 0 h 2458592"/>
                <a:gd name="connsiteX11" fmla="*/ 1882156 w 2038575"/>
                <a:gd name="connsiteY11" fmla="*/ 10668 h 245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38575" h="2458592">
                  <a:moveTo>
                    <a:pt x="1884378" y="34988"/>
                  </a:moveTo>
                  <a:cubicBezTo>
                    <a:pt x="1945973" y="282638"/>
                    <a:pt x="1986931" y="507301"/>
                    <a:pt x="1976961" y="764350"/>
                  </a:cubicBezTo>
                  <a:cubicBezTo>
                    <a:pt x="1967182" y="1015682"/>
                    <a:pt x="1877711" y="1250061"/>
                    <a:pt x="1766014" y="1472375"/>
                  </a:cubicBezTo>
                  <a:cubicBezTo>
                    <a:pt x="1672840" y="1669559"/>
                    <a:pt x="1547444" y="1849830"/>
                    <a:pt x="1394984" y="2005774"/>
                  </a:cubicBezTo>
                  <a:cubicBezTo>
                    <a:pt x="1230265" y="2165985"/>
                    <a:pt x="1024017" y="2262568"/>
                    <a:pt x="804434" y="2323274"/>
                  </a:cubicBezTo>
                  <a:cubicBezTo>
                    <a:pt x="547259" y="2394585"/>
                    <a:pt x="266081" y="2408873"/>
                    <a:pt x="1095" y="2426525"/>
                  </a:cubicBezTo>
                  <a:cubicBezTo>
                    <a:pt x="-365" y="2437165"/>
                    <a:pt x="-365" y="2447954"/>
                    <a:pt x="1095" y="2458593"/>
                  </a:cubicBezTo>
                  <a:cubicBezTo>
                    <a:pt x="467884" y="2427478"/>
                    <a:pt x="998553" y="2425763"/>
                    <a:pt x="1372695" y="2109787"/>
                  </a:cubicBezTo>
                  <a:cubicBezTo>
                    <a:pt x="1542865" y="1957706"/>
                    <a:pt x="1682699" y="1774779"/>
                    <a:pt x="1784810" y="1570672"/>
                  </a:cubicBezTo>
                  <a:cubicBezTo>
                    <a:pt x="1902031" y="1351344"/>
                    <a:pt x="2000329" y="1119251"/>
                    <a:pt x="2030555" y="870331"/>
                  </a:cubicBezTo>
                  <a:cubicBezTo>
                    <a:pt x="2066433" y="574294"/>
                    <a:pt x="1974421" y="286131"/>
                    <a:pt x="1903555" y="0"/>
                  </a:cubicBezTo>
                  <a:cubicBezTo>
                    <a:pt x="1895452" y="1137"/>
                    <a:pt x="1887940" y="4881"/>
                    <a:pt x="1882156" y="10668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A8B61FB4-8D57-4F13-8AEB-9B5BDE78B45C}"/>
                </a:ext>
              </a:extLst>
            </p:cNvPr>
            <p:cNvSpPr/>
            <p:nvPr/>
          </p:nvSpPr>
          <p:spPr>
            <a:xfrm>
              <a:off x="6089584" y="1571541"/>
              <a:ext cx="1778775" cy="3952989"/>
            </a:xfrm>
            <a:custGeom>
              <a:avLst/>
              <a:gdLst>
                <a:gd name="connsiteX0" fmla="*/ 394210 w 1778775"/>
                <a:gd name="connsiteY0" fmla="*/ 23833 h 3952989"/>
                <a:gd name="connsiteX1" fmla="*/ 121160 w 1778775"/>
                <a:gd name="connsiteY1" fmla="*/ 61234 h 3952989"/>
                <a:gd name="connsiteX2" fmla="*/ 94807 w 1778775"/>
                <a:gd name="connsiteY2" fmla="*/ 175534 h 3952989"/>
                <a:gd name="connsiteX3" fmla="*/ 121160 w 1778775"/>
                <a:gd name="connsiteY3" fmla="*/ 449473 h 3952989"/>
                <a:gd name="connsiteX4" fmla="*/ 599315 w 1778775"/>
                <a:gd name="connsiteY4" fmla="*/ 1585234 h 3952989"/>
                <a:gd name="connsiteX5" fmla="*/ 599315 w 1778775"/>
                <a:gd name="connsiteY5" fmla="*/ 2810784 h 3952989"/>
                <a:gd name="connsiteX6" fmla="*/ 184469 w 1778775"/>
                <a:gd name="connsiteY6" fmla="*/ 3404001 h 3952989"/>
                <a:gd name="connsiteX7" fmla="*/ 177547 w 1778775"/>
                <a:gd name="connsiteY7" fmla="*/ 3411939 h 3952989"/>
                <a:gd name="connsiteX8" fmla="*/ 1589 w 1778775"/>
                <a:gd name="connsiteY8" fmla="*/ 3737313 h 3952989"/>
                <a:gd name="connsiteX9" fmla="*/ 23116 w 1778775"/>
                <a:gd name="connsiteY9" fmla="*/ 3877013 h 3952989"/>
                <a:gd name="connsiteX10" fmla="*/ 126303 w 1778775"/>
                <a:gd name="connsiteY10" fmla="*/ 3952641 h 3952989"/>
                <a:gd name="connsiteX11" fmla="*/ 689040 w 1778775"/>
                <a:gd name="connsiteY11" fmla="*/ 3767285 h 3952989"/>
                <a:gd name="connsiteX12" fmla="*/ 1555752 w 1778775"/>
                <a:gd name="connsiteY12" fmla="*/ 2990235 h 3952989"/>
                <a:gd name="connsiteX13" fmla="*/ 1765302 w 1778775"/>
                <a:gd name="connsiteY13" fmla="*/ 2003953 h 3952989"/>
                <a:gd name="connsiteX14" fmla="*/ 1317055 w 1778775"/>
                <a:gd name="connsiteY14" fmla="*/ 868192 h 3952989"/>
                <a:gd name="connsiteX15" fmla="*/ 719012 w 1778775"/>
                <a:gd name="connsiteY15" fmla="*/ 240622 h 3952989"/>
                <a:gd name="connsiteX16" fmla="*/ 394209 w 1778775"/>
                <a:gd name="connsiteY16" fmla="*/ 23833 h 3952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78775" h="3952989">
                  <a:moveTo>
                    <a:pt x="394210" y="23833"/>
                  </a:moveTo>
                  <a:cubicBezTo>
                    <a:pt x="301817" y="-14267"/>
                    <a:pt x="180849" y="-10077"/>
                    <a:pt x="121160" y="61234"/>
                  </a:cubicBezTo>
                  <a:cubicBezTo>
                    <a:pt x="100332" y="86190"/>
                    <a:pt x="102745" y="141816"/>
                    <a:pt x="94807" y="175534"/>
                  </a:cubicBezTo>
                  <a:cubicBezTo>
                    <a:pt x="74801" y="267360"/>
                    <a:pt x="84015" y="363145"/>
                    <a:pt x="121160" y="449473"/>
                  </a:cubicBezTo>
                  <a:cubicBezTo>
                    <a:pt x="240730" y="748368"/>
                    <a:pt x="539561" y="1226523"/>
                    <a:pt x="599315" y="1585234"/>
                  </a:cubicBezTo>
                  <a:cubicBezTo>
                    <a:pt x="659068" y="1943946"/>
                    <a:pt x="778639" y="2511699"/>
                    <a:pt x="599315" y="2810784"/>
                  </a:cubicBezTo>
                  <a:cubicBezTo>
                    <a:pt x="472508" y="3016305"/>
                    <a:pt x="333998" y="3214370"/>
                    <a:pt x="184469" y="3404001"/>
                  </a:cubicBezTo>
                  <a:cubicBezTo>
                    <a:pt x="182314" y="3406776"/>
                    <a:pt x="180004" y="3409426"/>
                    <a:pt x="177547" y="3411939"/>
                  </a:cubicBezTo>
                  <a:cubicBezTo>
                    <a:pt x="152910" y="3437339"/>
                    <a:pt x="1589" y="3599962"/>
                    <a:pt x="1589" y="3737313"/>
                  </a:cubicBezTo>
                  <a:cubicBezTo>
                    <a:pt x="-3562" y="3784960"/>
                    <a:pt x="3860" y="3833126"/>
                    <a:pt x="23116" y="3877013"/>
                  </a:cubicBezTo>
                  <a:cubicBezTo>
                    <a:pt x="54294" y="3923558"/>
                    <a:pt x="89346" y="3952260"/>
                    <a:pt x="126303" y="3952641"/>
                  </a:cubicBezTo>
                  <a:cubicBezTo>
                    <a:pt x="329761" y="3958391"/>
                    <a:pt x="528826" y="3892822"/>
                    <a:pt x="689040" y="3767285"/>
                  </a:cubicBezTo>
                  <a:cubicBezTo>
                    <a:pt x="987871" y="3528143"/>
                    <a:pt x="1436181" y="3199404"/>
                    <a:pt x="1555752" y="2990235"/>
                  </a:cubicBezTo>
                  <a:cubicBezTo>
                    <a:pt x="1675322" y="2781066"/>
                    <a:pt x="1824738" y="2332693"/>
                    <a:pt x="1765302" y="2003953"/>
                  </a:cubicBezTo>
                  <a:cubicBezTo>
                    <a:pt x="1705866" y="1675214"/>
                    <a:pt x="1555752" y="1226904"/>
                    <a:pt x="1317055" y="868192"/>
                  </a:cubicBezTo>
                  <a:cubicBezTo>
                    <a:pt x="1078359" y="509481"/>
                    <a:pt x="936690" y="458173"/>
                    <a:pt x="719012" y="240622"/>
                  </a:cubicBezTo>
                  <a:cubicBezTo>
                    <a:pt x="626177" y="147553"/>
                    <a:pt x="515771" y="73863"/>
                    <a:pt x="394209" y="23833"/>
                  </a:cubicBezTo>
                  <a:close/>
                </a:path>
              </a:pathLst>
            </a:custGeom>
            <a:solidFill>
              <a:srgbClr val="A8DB97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B3C381EA-8536-4FC5-9E80-3BE053AF4A1D}"/>
                </a:ext>
              </a:extLst>
            </p:cNvPr>
            <p:cNvSpPr/>
            <p:nvPr/>
          </p:nvSpPr>
          <p:spPr>
            <a:xfrm>
              <a:off x="6144895" y="1602739"/>
              <a:ext cx="1172695" cy="3904106"/>
            </a:xfrm>
            <a:custGeom>
              <a:avLst/>
              <a:gdLst>
                <a:gd name="connsiteX0" fmla="*/ 215836 w 1172695"/>
                <a:gd name="connsiteY0" fmla="*/ 209677 h 3904106"/>
                <a:gd name="connsiteX1" fmla="*/ 1023938 w 1172695"/>
                <a:gd name="connsiteY1" fmla="*/ 1466977 h 3904106"/>
                <a:gd name="connsiteX2" fmla="*/ 874268 w 1172695"/>
                <a:gd name="connsiteY2" fmla="*/ 2993581 h 3904106"/>
                <a:gd name="connsiteX3" fmla="*/ 0 w 1172695"/>
                <a:gd name="connsiteY3" fmla="*/ 3886263 h 3904106"/>
                <a:gd name="connsiteX4" fmla="*/ 17843 w 1172695"/>
                <a:gd name="connsiteY4" fmla="*/ 3904107 h 3904106"/>
                <a:gd name="connsiteX5" fmla="*/ 894144 w 1172695"/>
                <a:gd name="connsiteY5" fmla="*/ 3076321 h 3904106"/>
                <a:gd name="connsiteX6" fmla="*/ 1160780 w 1172695"/>
                <a:gd name="connsiteY6" fmla="*/ 2329815 h 3904106"/>
                <a:gd name="connsiteX7" fmla="*/ 784733 w 1172695"/>
                <a:gd name="connsiteY7" fmla="*/ 808292 h 3904106"/>
                <a:gd name="connsiteX8" fmla="*/ 277304 w 1172695"/>
                <a:gd name="connsiteY8" fmla="*/ 150622 h 3904106"/>
                <a:gd name="connsiteX9" fmla="*/ 95821 w 1172695"/>
                <a:gd name="connsiteY9" fmla="*/ 0 h 3904106"/>
                <a:gd name="connsiteX10" fmla="*/ 65913 w 1172695"/>
                <a:gd name="connsiteY10" fmla="*/ 29908 h 3904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72695" h="3904106">
                  <a:moveTo>
                    <a:pt x="215836" y="209677"/>
                  </a:moveTo>
                  <a:cubicBezTo>
                    <a:pt x="577786" y="538671"/>
                    <a:pt x="885380" y="997649"/>
                    <a:pt x="1023938" y="1466977"/>
                  </a:cubicBezTo>
                  <a:cubicBezTo>
                    <a:pt x="1171448" y="1966595"/>
                    <a:pt x="1142619" y="2533777"/>
                    <a:pt x="874268" y="2993581"/>
                  </a:cubicBezTo>
                  <a:cubicBezTo>
                    <a:pt x="727139" y="3245549"/>
                    <a:pt x="201930" y="3677730"/>
                    <a:pt x="0" y="3886263"/>
                  </a:cubicBezTo>
                  <a:lnTo>
                    <a:pt x="17843" y="3904107"/>
                  </a:lnTo>
                  <a:cubicBezTo>
                    <a:pt x="227393" y="3784600"/>
                    <a:pt x="748094" y="3302381"/>
                    <a:pt x="894144" y="3076321"/>
                  </a:cubicBezTo>
                  <a:cubicBezTo>
                    <a:pt x="1039679" y="2851515"/>
                    <a:pt x="1130960" y="2595953"/>
                    <a:pt x="1160780" y="2329815"/>
                  </a:cubicBezTo>
                  <a:cubicBezTo>
                    <a:pt x="1221169" y="1807528"/>
                    <a:pt x="1045337" y="1259523"/>
                    <a:pt x="784733" y="808292"/>
                  </a:cubicBezTo>
                  <a:cubicBezTo>
                    <a:pt x="641858" y="561340"/>
                    <a:pt x="456565" y="372110"/>
                    <a:pt x="277304" y="150622"/>
                  </a:cubicBezTo>
                  <a:cubicBezTo>
                    <a:pt x="224165" y="92160"/>
                    <a:pt x="163074" y="41457"/>
                    <a:pt x="95821" y="0"/>
                  </a:cubicBezTo>
                  <a:lnTo>
                    <a:pt x="65913" y="29908"/>
                  </a:ln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54EFFC5F-C719-4DC9-B4BF-E49C0657AA09}"/>
                </a:ext>
              </a:extLst>
            </p:cNvPr>
            <p:cNvSpPr/>
            <p:nvPr/>
          </p:nvSpPr>
          <p:spPr>
            <a:xfrm>
              <a:off x="6001448" y="1333500"/>
              <a:ext cx="269176" cy="299339"/>
            </a:xfrm>
            <a:custGeom>
              <a:avLst/>
              <a:gdLst>
                <a:gd name="connsiteX0" fmla="*/ 209550 w 269176"/>
                <a:gd name="connsiteY0" fmla="*/ 299339 h 299339"/>
                <a:gd name="connsiteX1" fmla="*/ 0 w 269176"/>
                <a:gd name="connsiteY1" fmla="*/ 209550 h 299339"/>
                <a:gd name="connsiteX2" fmla="*/ 59881 w 269176"/>
                <a:gd name="connsiteY2" fmla="*/ 59880 h 299339"/>
                <a:gd name="connsiteX3" fmla="*/ 269177 w 269176"/>
                <a:gd name="connsiteY3" fmla="*/ 0 h 299339"/>
                <a:gd name="connsiteX4" fmla="*/ 239205 w 269176"/>
                <a:gd name="connsiteY4" fmla="*/ 269367 h 29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76" h="299339">
                  <a:moveTo>
                    <a:pt x="209550" y="299339"/>
                  </a:moveTo>
                  <a:lnTo>
                    <a:pt x="0" y="209550"/>
                  </a:lnTo>
                  <a:lnTo>
                    <a:pt x="59881" y="59880"/>
                  </a:lnTo>
                  <a:lnTo>
                    <a:pt x="269177" y="0"/>
                  </a:lnTo>
                  <a:lnTo>
                    <a:pt x="239205" y="269367"/>
                  </a:ln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BE8730C2-7C34-4AF3-B4DA-D8619DF33BAE}"/>
              </a:ext>
            </a:extLst>
          </p:cNvPr>
          <p:cNvGrpSpPr/>
          <p:nvPr/>
        </p:nvGrpSpPr>
        <p:grpSpPr>
          <a:xfrm>
            <a:off x="11022852" y="5380975"/>
            <a:ext cx="610632" cy="723670"/>
            <a:chOff x="4542501" y="1588135"/>
            <a:chExt cx="3106920" cy="3682066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4473751F-4F95-4DC5-99CC-E66BE7809786}"/>
                </a:ext>
              </a:extLst>
            </p:cNvPr>
            <p:cNvSpPr/>
            <p:nvPr/>
          </p:nvSpPr>
          <p:spPr>
            <a:xfrm>
              <a:off x="4542501" y="2434892"/>
              <a:ext cx="3106920" cy="2835309"/>
            </a:xfrm>
            <a:custGeom>
              <a:avLst/>
              <a:gdLst>
                <a:gd name="connsiteX0" fmla="*/ 98 w 3106920"/>
                <a:gd name="connsiteY0" fmla="*/ 1232867 h 2835309"/>
                <a:gd name="connsiteX1" fmla="*/ 1100426 w 3106920"/>
                <a:gd name="connsiteY1" fmla="*/ 36083 h 2835309"/>
                <a:gd name="connsiteX2" fmla="*/ 1699040 w 3106920"/>
                <a:gd name="connsiteY2" fmla="*/ 65992 h 2835309"/>
                <a:gd name="connsiteX3" fmla="*/ 3098644 w 3106920"/>
                <a:gd name="connsiteY3" fmla="*/ 1532842 h 2835309"/>
                <a:gd name="connsiteX4" fmla="*/ 2507269 w 3106920"/>
                <a:gd name="connsiteY4" fmla="*/ 2580147 h 2835309"/>
                <a:gd name="connsiteX5" fmla="*/ 1399701 w 3106920"/>
                <a:gd name="connsiteY5" fmla="*/ 2819860 h 2835309"/>
                <a:gd name="connsiteX6" fmla="*/ 1100363 w 3106920"/>
                <a:gd name="connsiteY6" fmla="*/ 2789951 h 2835309"/>
                <a:gd name="connsiteX7" fmla="*/ 98 w 3106920"/>
                <a:gd name="connsiteY7" fmla="*/ 1232867 h 2835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6920" h="2835309">
                  <a:moveTo>
                    <a:pt x="98" y="1232867"/>
                  </a:moveTo>
                  <a:cubicBezTo>
                    <a:pt x="6003" y="651779"/>
                    <a:pt x="197837" y="306276"/>
                    <a:pt x="1100426" y="36083"/>
                  </a:cubicBezTo>
                  <a:cubicBezTo>
                    <a:pt x="1297744" y="-20739"/>
                    <a:pt x="1508369" y="-10216"/>
                    <a:pt x="1699040" y="65992"/>
                  </a:cubicBezTo>
                  <a:cubicBezTo>
                    <a:pt x="2588040" y="466931"/>
                    <a:pt x="3184940" y="870283"/>
                    <a:pt x="3098644" y="1532842"/>
                  </a:cubicBezTo>
                  <a:cubicBezTo>
                    <a:pt x="3050511" y="1901777"/>
                    <a:pt x="2791177" y="2354913"/>
                    <a:pt x="2507269" y="2580147"/>
                  </a:cubicBezTo>
                  <a:cubicBezTo>
                    <a:pt x="2198024" y="2825575"/>
                    <a:pt x="1845726" y="2863040"/>
                    <a:pt x="1399701" y="2819860"/>
                  </a:cubicBezTo>
                  <a:cubicBezTo>
                    <a:pt x="1305848" y="2810779"/>
                    <a:pt x="1188310" y="2813065"/>
                    <a:pt x="1100363" y="2789951"/>
                  </a:cubicBezTo>
                  <a:cubicBezTo>
                    <a:pt x="387384" y="2602245"/>
                    <a:pt x="-7141" y="1951624"/>
                    <a:pt x="98" y="1232867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A29B2EEB-FC63-4C71-A0AC-56EB36C98DE9}"/>
                </a:ext>
              </a:extLst>
            </p:cNvPr>
            <p:cNvSpPr/>
            <p:nvPr/>
          </p:nvSpPr>
          <p:spPr>
            <a:xfrm>
              <a:off x="5089144" y="1588135"/>
              <a:ext cx="2274951" cy="2050287"/>
            </a:xfrm>
            <a:custGeom>
              <a:avLst/>
              <a:gdLst>
                <a:gd name="connsiteX0" fmla="*/ 1825942 w 2274951"/>
                <a:gd name="connsiteY0" fmla="*/ 957517 h 2050287"/>
                <a:gd name="connsiteX1" fmla="*/ 2274951 w 2274951"/>
                <a:gd name="connsiteY1" fmla="*/ 448627 h 2050287"/>
                <a:gd name="connsiteX2" fmla="*/ 1511681 w 2274951"/>
                <a:gd name="connsiteY2" fmla="*/ 673100 h 2050287"/>
                <a:gd name="connsiteX3" fmla="*/ 1616329 w 2274951"/>
                <a:gd name="connsiteY3" fmla="*/ 0 h 2050287"/>
                <a:gd name="connsiteX4" fmla="*/ 1237806 w 2274951"/>
                <a:gd name="connsiteY4" fmla="*/ 392494 h 2050287"/>
                <a:gd name="connsiteX5" fmla="*/ 1197229 w 2274951"/>
                <a:gd name="connsiteY5" fmla="*/ 598551 h 2050287"/>
                <a:gd name="connsiteX6" fmla="*/ 209486 w 2274951"/>
                <a:gd name="connsiteY6" fmla="*/ 568579 h 2050287"/>
                <a:gd name="connsiteX7" fmla="*/ 808101 w 2274951"/>
                <a:gd name="connsiteY7" fmla="*/ 778129 h 2050287"/>
                <a:gd name="connsiteX8" fmla="*/ 0 w 2274951"/>
                <a:gd name="connsiteY8" fmla="*/ 1197229 h 2050287"/>
                <a:gd name="connsiteX9" fmla="*/ 1002729 w 2274951"/>
                <a:gd name="connsiteY9" fmla="*/ 1062545 h 2050287"/>
                <a:gd name="connsiteX10" fmla="*/ 925322 w 2274951"/>
                <a:gd name="connsiteY10" fmla="*/ 1829181 h 2050287"/>
                <a:gd name="connsiteX11" fmla="*/ 942911 w 2274951"/>
                <a:gd name="connsiteY11" fmla="*/ 2050288 h 2050287"/>
                <a:gd name="connsiteX12" fmla="*/ 1511681 w 2274951"/>
                <a:gd name="connsiteY12" fmla="*/ 1181926 h 2050287"/>
                <a:gd name="connsiteX13" fmla="*/ 2260028 w 2274951"/>
                <a:gd name="connsiteY13" fmla="*/ 1840420 h 2050287"/>
                <a:gd name="connsiteX14" fmla="*/ 1825942 w 2274951"/>
                <a:gd name="connsiteY14" fmla="*/ 957517 h 205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74951" h="2050287">
                  <a:moveTo>
                    <a:pt x="1825942" y="957517"/>
                  </a:moveTo>
                  <a:cubicBezTo>
                    <a:pt x="1825942" y="957517"/>
                    <a:pt x="1945640" y="957517"/>
                    <a:pt x="2274951" y="448627"/>
                  </a:cubicBezTo>
                  <a:cubicBezTo>
                    <a:pt x="2095309" y="598297"/>
                    <a:pt x="1511681" y="673100"/>
                    <a:pt x="1511681" y="673100"/>
                  </a:cubicBezTo>
                  <a:cubicBezTo>
                    <a:pt x="1526666" y="446088"/>
                    <a:pt x="1561685" y="220846"/>
                    <a:pt x="1616329" y="0"/>
                  </a:cubicBezTo>
                  <a:cubicBezTo>
                    <a:pt x="1479614" y="0"/>
                    <a:pt x="1316927" y="119698"/>
                    <a:pt x="1237806" y="392494"/>
                  </a:cubicBezTo>
                  <a:lnTo>
                    <a:pt x="1197229" y="598551"/>
                  </a:lnTo>
                  <a:cubicBezTo>
                    <a:pt x="1197229" y="598551"/>
                    <a:pt x="359029" y="359092"/>
                    <a:pt x="209486" y="568579"/>
                  </a:cubicBezTo>
                  <a:cubicBezTo>
                    <a:pt x="508826" y="598551"/>
                    <a:pt x="808101" y="778129"/>
                    <a:pt x="808101" y="778129"/>
                  </a:cubicBezTo>
                  <a:cubicBezTo>
                    <a:pt x="151511" y="930847"/>
                    <a:pt x="75692" y="1146429"/>
                    <a:pt x="0" y="1197229"/>
                  </a:cubicBezTo>
                  <a:cubicBezTo>
                    <a:pt x="389128" y="1017588"/>
                    <a:pt x="239458" y="1017588"/>
                    <a:pt x="1002729" y="1062545"/>
                  </a:cubicBezTo>
                  <a:cubicBezTo>
                    <a:pt x="1100011" y="1305751"/>
                    <a:pt x="1032701" y="1601279"/>
                    <a:pt x="925322" y="1829181"/>
                  </a:cubicBezTo>
                  <a:cubicBezTo>
                    <a:pt x="921439" y="1903336"/>
                    <a:pt x="927354" y="1977679"/>
                    <a:pt x="942911" y="2050288"/>
                  </a:cubicBezTo>
                  <a:cubicBezTo>
                    <a:pt x="1227201" y="1855406"/>
                    <a:pt x="1511681" y="1181926"/>
                    <a:pt x="1511681" y="1181926"/>
                  </a:cubicBezTo>
                  <a:cubicBezTo>
                    <a:pt x="1511681" y="1181926"/>
                    <a:pt x="1781048" y="1271714"/>
                    <a:pt x="2260028" y="1840420"/>
                  </a:cubicBezTo>
                  <a:cubicBezTo>
                    <a:pt x="2349881" y="1511300"/>
                    <a:pt x="1825942" y="957517"/>
                    <a:pt x="1825942" y="957517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0EA05E9A-A130-4447-9E6E-C46F9666076C}"/>
              </a:ext>
            </a:extLst>
          </p:cNvPr>
          <p:cNvGrpSpPr/>
          <p:nvPr/>
        </p:nvGrpSpPr>
        <p:grpSpPr>
          <a:xfrm rot="2086802">
            <a:off x="11602335" y="1487926"/>
            <a:ext cx="356611" cy="665027"/>
            <a:chOff x="4862477" y="1128585"/>
            <a:chExt cx="2467057" cy="4600697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597A2704-D187-4D48-A674-FEB3BD806D52}"/>
                </a:ext>
              </a:extLst>
            </p:cNvPr>
            <p:cNvSpPr/>
            <p:nvPr/>
          </p:nvSpPr>
          <p:spPr>
            <a:xfrm>
              <a:off x="4862477" y="1536056"/>
              <a:ext cx="2467057" cy="4193226"/>
            </a:xfrm>
            <a:custGeom>
              <a:avLst/>
              <a:gdLst>
                <a:gd name="connsiteX0" fmla="*/ 485429 w 2467057"/>
                <a:gd name="connsiteY0" fmla="*/ 236228 h 4193226"/>
                <a:gd name="connsiteX1" fmla="*/ 21435 w 2467057"/>
                <a:gd name="connsiteY1" fmla="*/ 3334394 h 4193226"/>
                <a:gd name="connsiteX2" fmla="*/ 1428277 w 2467057"/>
                <a:gd name="connsiteY2" fmla="*/ 4142495 h 4193226"/>
                <a:gd name="connsiteX3" fmla="*/ 2460978 w 2467057"/>
                <a:gd name="connsiteY3" fmla="*/ 2900180 h 4193226"/>
                <a:gd name="connsiteX4" fmla="*/ 1143924 w 2467057"/>
                <a:gd name="connsiteY4" fmla="*/ 236101 h 4193226"/>
                <a:gd name="connsiteX5" fmla="*/ 485429 w 2467057"/>
                <a:gd name="connsiteY5" fmla="*/ 236228 h 4193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7057" h="4193226">
                  <a:moveTo>
                    <a:pt x="485429" y="236228"/>
                  </a:moveTo>
                  <a:cubicBezTo>
                    <a:pt x="215999" y="2900244"/>
                    <a:pt x="-83340" y="2660785"/>
                    <a:pt x="21435" y="3334394"/>
                  </a:cubicBezTo>
                  <a:cubicBezTo>
                    <a:pt x="83792" y="3735205"/>
                    <a:pt x="694852" y="4378778"/>
                    <a:pt x="1428277" y="4142495"/>
                  </a:cubicBezTo>
                  <a:cubicBezTo>
                    <a:pt x="2311308" y="3858015"/>
                    <a:pt x="2394493" y="3314201"/>
                    <a:pt x="2460978" y="2900180"/>
                  </a:cubicBezTo>
                  <a:cubicBezTo>
                    <a:pt x="2547909" y="2358272"/>
                    <a:pt x="1682722" y="924568"/>
                    <a:pt x="1143924" y="236101"/>
                  </a:cubicBezTo>
                  <a:cubicBezTo>
                    <a:pt x="870684" y="-112768"/>
                    <a:pt x="513496" y="-42727"/>
                    <a:pt x="485429" y="236228"/>
                  </a:cubicBezTo>
                  <a:close/>
                </a:path>
              </a:pathLst>
            </a:custGeom>
            <a:solidFill>
              <a:srgbClr val="A8DB97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5CC08227-11FB-448E-8F70-BF662E7FC0E6}"/>
                </a:ext>
              </a:extLst>
            </p:cNvPr>
            <p:cNvSpPr/>
            <p:nvPr/>
          </p:nvSpPr>
          <p:spPr>
            <a:xfrm>
              <a:off x="5392674" y="3403600"/>
              <a:ext cx="89788" cy="149732"/>
            </a:xfrm>
            <a:custGeom>
              <a:avLst/>
              <a:gdLst>
                <a:gd name="connsiteX0" fmla="*/ 89789 w 89788"/>
                <a:gd name="connsiteY0" fmla="*/ 74866 h 149732"/>
                <a:gd name="connsiteX1" fmla="*/ 44894 w 89788"/>
                <a:gd name="connsiteY1" fmla="*/ 149733 h 149732"/>
                <a:gd name="connsiteX2" fmla="*/ 0 w 89788"/>
                <a:gd name="connsiteY2" fmla="*/ 74866 h 149732"/>
                <a:gd name="connsiteX3" fmla="*/ 44894 w 89788"/>
                <a:gd name="connsiteY3" fmla="*/ 0 h 149732"/>
                <a:gd name="connsiteX4" fmla="*/ 89789 w 89788"/>
                <a:gd name="connsiteY4" fmla="*/ 7486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6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6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6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4366CB58-192F-42F8-A1EB-6FFEEBA22538}"/>
                </a:ext>
              </a:extLst>
            </p:cNvPr>
            <p:cNvSpPr/>
            <p:nvPr/>
          </p:nvSpPr>
          <p:spPr>
            <a:xfrm>
              <a:off x="5243004" y="4032186"/>
              <a:ext cx="89788" cy="149732"/>
            </a:xfrm>
            <a:custGeom>
              <a:avLst/>
              <a:gdLst>
                <a:gd name="connsiteX0" fmla="*/ 89789 w 89788"/>
                <a:gd name="connsiteY0" fmla="*/ 74867 h 149732"/>
                <a:gd name="connsiteX1" fmla="*/ 44894 w 89788"/>
                <a:gd name="connsiteY1" fmla="*/ 149733 h 149732"/>
                <a:gd name="connsiteX2" fmla="*/ 0 w 89788"/>
                <a:gd name="connsiteY2" fmla="*/ 74867 h 149732"/>
                <a:gd name="connsiteX3" fmla="*/ 44894 w 89788"/>
                <a:gd name="connsiteY3" fmla="*/ 0 h 149732"/>
                <a:gd name="connsiteX4" fmla="*/ 89789 w 89788"/>
                <a:gd name="connsiteY4" fmla="*/ 74867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7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7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7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14C3CD6D-0F42-4880-8761-D1408679710F}"/>
                </a:ext>
              </a:extLst>
            </p:cNvPr>
            <p:cNvSpPr/>
            <p:nvPr/>
          </p:nvSpPr>
          <p:spPr>
            <a:xfrm>
              <a:off x="5512435" y="4780534"/>
              <a:ext cx="89788" cy="149732"/>
            </a:xfrm>
            <a:custGeom>
              <a:avLst/>
              <a:gdLst>
                <a:gd name="connsiteX0" fmla="*/ 89789 w 89788"/>
                <a:gd name="connsiteY0" fmla="*/ 74867 h 149732"/>
                <a:gd name="connsiteX1" fmla="*/ 44894 w 89788"/>
                <a:gd name="connsiteY1" fmla="*/ 149733 h 149732"/>
                <a:gd name="connsiteX2" fmla="*/ 0 w 89788"/>
                <a:gd name="connsiteY2" fmla="*/ 74867 h 149732"/>
                <a:gd name="connsiteX3" fmla="*/ 44894 w 89788"/>
                <a:gd name="connsiteY3" fmla="*/ 0 h 149732"/>
                <a:gd name="connsiteX4" fmla="*/ 89789 w 89788"/>
                <a:gd name="connsiteY4" fmla="*/ 74867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7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7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7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5A2BF534-87E1-4724-B70C-F178943F46B9}"/>
                </a:ext>
              </a:extLst>
            </p:cNvPr>
            <p:cNvSpPr/>
            <p:nvPr/>
          </p:nvSpPr>
          <p:spPr>
            <a:xfrm>
              <a:off x="5183124" y="4630801"/>
              <a:ext cx="89788" cy="149732"/>
            </a:xfrm>
            <a:custGeom>
              <a:avLst/>
              <a:gdLst>
                <a:gd name="connsiteX0" fmla="*/ 89789 w 89788"/>
                <a:gd name="connsiteY0" fmla="*/ 74866 h 149732"/>
                <a:gd name="connsiteX1" fmla="*/ 44894 w 89788"/>
                <a:gd name="connsiteY1" fmla="*/ 149733 h 149732"/>
                <a:gd name="connsiteX2" fmla="*/ 0 w 89788"/>
                <a:gd name="connsiteY2" fmla="*/ 74866 h 149732"/>
                <a:gd name="connsiteX3" fmla="*/ 44894 w 89788"/>
                <a:gd name="connsiteY3" fmla="*/ 0 h 149732"/>
                <a:gd name="connsiteX4" fmla="*/ 89789 w 89788"/>
                <a:gd name="connsiteY4" fmla="*/ 7486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6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6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6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3DE7F4A3-D2C6-43E2-AD74-5C0EF43A4C9A}"/>
                </a:ext>
              </a:extLst>
            </p:cNvPr>
            <p:cNvSpPr/>
            <p:nvPr/>
          </p:nvSpPr>
          <p:spPr>
            <a:xfrm>
              <a:off x="5871591" y="4630801"/>
              <a:ext cx="89788" cy="149732"/>
            </a:xfrm>
            <a:custGeom>
              <a:avLst/>
              <a:gdLst>
                <a:gd name="connsiteX0" fmla="*/ 89789 w 89788"/>
                <a:gd name="connsiteY0" fmla="*/ 74866 h 149732"/>
                <a:gd name="connsiteX1" fmla="*/ 44894 w 89788"/>
                <a:gd name="connsiteY1" fmla="*/ 149733 h 149732"/>
                <a:gd name="connsiteX2" fmla="*/ 0 w 89788"/>
                <a:gd name="connsiteY2" fmla="*/ 74866 h 149732"/>
                <a:gd name="connsiteX3" fmla="*/ 44894 w 89788"/>
                <a:gd name="connsiteY3" fmla="*/ 0 h 149732"/>
                <a:gd name="connsiteX4" fmla="*/ 89789 w 89788"/>
                <a:gd name="connsiteY4" fmla="*/ 7486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6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6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6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993480AF-2673-4F4C-A774-5246B7A624AD}"/>
                </a:ext>
              </a:extLst>
            </p:cNvPr>
            <p:cNvSpPr/>
            <p:nvPr/>
          </p:nvSpPr>
          <p:spPr>
            <a:xfrm>
              <a:off x="5721985" y="5169662"/>
              <a:ext cx="89788" cy="149732"/>
            </a:xfrm>
            <a:custGeom>
              <a:avLst/>
              <a:gdLst>
                <a:gd name="connsiteX0" fmla="*/ 89789 w 89788"/>
                <a:gd name="connsiteY0" fmla="*/ 74866 h 149732"/>
                <a:gd name="connsiteX1" fmla="*/ 44894 w 89788"/>
                <a:gd name="connsiteY1" fmla="*/ 149733 h 149732"/>
                <a:gd name="connsiteX2" fmla="*/ 0 w 89788"/>
                <a:gd name="connsiteY2" fmla="*/ 74866 h 149732"/>
                <a:gd name="connsiteX3" fmla="*/ 44894 w 89788"/>
                <a:gd name="connsiteY3" fmla="*/ 0 h 149732"/>
                <a:gd name="connsiteX4" fmla="*/ 89789 w 89788"/>
                <a:gd name="connsiteY4" fmla="*/ 7486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6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6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6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4D6D1C84-0F27-46A5-8616-2CCEB9749E95}"/>
                </a:ext>
              </a:extLst>
            </p:cNvPr>
            <p:cNvSpPr/>
            <p:nvPr/>
          </p:nvSpPr>
          <p:spPr>
            <a:xfrm>
              <a:off x="5662104" y="4211764"/>
              <a:ext cx="89788" cy="149732"/>
            </a:xfrm>
            <a:custGeom>
              <a:avLst/>
              <a:gdLst>
                <a:gd name="connsiteX0" fmla="*/ 89789 w 89788"/>
                <a:gd name="connsiteY0" fmla="*/ 74866 h 149732"/>
                <a:gd name="connsiteX1" fmla="*/ 44894 w 89788"/>
                <a:gd name="connsiteY1" fmla="*/ 149733 h 149732"/>
                <a:gd name="connsiteX2" fmla="*/ 0 w 89788"/>
                <a:gd name="connsiteY2" fmla="*/ 74866 h 149732"/>
                <a:gd name="connsiteX3" fmla="*/ 44894 w 89788"/>
                <a:gd name="connsiteY3" fmla="*/ 0 h 149732"/>
                <a:gd name="connsiteX4" fmla="*/ 89789 w 89788"/>
                <a:gd name="connsiteY4" fmla="*/ 7486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6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6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6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BC80460D-0A9F-4195-8CA9-0E5F1A00BE3A}"/>
                </a:ext>
              </a:extLst>
            </p:cNvPr>
            <p:cNvSpPr/>
            <p:nvPr/>
          </p:nvSpPr>
          <p:spPr>
            <a:xfrm>
              <a:off x="5003545" y="1128585"/>
              <a:ext cx="1246632" cy="1146686"/>
            </a:xfrm>
            <a:custGeom>
              <a:avLst/>
              <a:gdLst>
                <a:gd name="connsiteX0" fmla="*/ 209550 w 1246632"/>
                <a:gd name="connsiteY0" fmla="*/ 89916 h 1146686"/>
                <a:gd name="connsiteX1" fmla="*/ 329248 w 1246632"/>
                <a:gd name="connsiteY1" fmla="*/ 269494 h 1146686"/>
                <a:gd name="connsiteX2" fmla="*/ 329248 w 1246632"/>
                <a:gd name="connsiteY2" fmla="*/ 419164 h 1146686"/>
                <a:gd name="connsiteX3" fmla="*/ 179578 w 1246632"/>
                <a:gd name="connsiteY3" fmla="*/ 778383 h 1146686"/>
                <a:gd name="connsiteX4" fmla="*/ 0 w 1246632"/>
                <a:gd name="connsiteY4" fmla="*/ 927989 h 1146686"/>
                <a:gd name="connsiteX5" fmla="*/ 179578 w 1246632"/>
                <a:gd name="connsiteY5" fmla="*/ 1017841 h 1146686"/>
                <a:gd name="connsiteX6" fmla="*/ 329248 w 1246632"/>
                <a:gd name="connsiteY6" fmla="*/ 957961 h 1146686"/>
                <a:gd name="connsiteX7" fmla="*/ 498031 w 1246632"/>
                <a:gd name="connsiteY7" fmla="*/ 1134682 h 1146686"/>
                <a:gd name="connsiteX8" fmla="*/ 559172 w 1246632"/>
                <a:gd name="connsiteY8" fmla="*/ 1133345 h 1146686"/>
                <a:gd name="connsiteX9" fmla="*/ 571119 w 1246632"/>
                <a:gd name="connsiteY9" fmla="*/ 1105662 h 1146686"/>
                <a:gd name="connsiteX10" fmla="*/ 537527 w 1246632"/>
                <a:gd name="connsiteY10" fmla="*/ 659321 h 1146686"/>
                <a:gd name="connsiteX11" fmla="*/ 666941 w 1246632"/>
                <a:gd name="connsiteY11" fmla="*/ 823595 h 1146686"/>
                <a:gd name="connsiteX12" fmla="*/ 683591 w 1246632"/>
                <a:gd name="connsiteY12" fmla="*/ 831657 h 1146686"/>
                <a:gd name="connsiteX13" fmla="*/ 692023 w 1246632"/>
                <a:gd name="connsiteY13" fmla="*/ 822325 h 1146686"/>
                <a:gd name="connsiteX14" fmla="*/ 709867 w 1246632"/>
                <a:gd name="connsiteY14" fmla="*/ 557784 h 1146686"/>
                <a:gd name="connsiteX15" fmla="*/ 932117 w 1246632"/>
                <a:gd name="connsiteY15" fmla="*/ 789813 h 1146686"/>
                <a:gd name="connsiteX16" fmla="*/ 967929 w 1246632"/>
                <a:gd name="connsiteY16" fmla="*/ 798742 h 1146686"/>
                <a:gd name="connsiteX17" fmla="*/ 967994 w 1246632"/>
                <a:gd name="connsiteY17" fmla="*/ 798703 h 1146686"/>
                <a:gd name="connsiteX18" fmla="*/ 976313 w 1246632"/>
                <a:gd name="connsiteY18" fmla="*/ 790702 h 1146686"/>
                <a:gd name="connsiteX19" fmla="*/ 1246632 w 1246632"/>
                <a:gd name="connsiteY19" fmla="*/ 577913 h 1146686"/>
                <a:gd name="connsiteX20" fmla="*/ 898144 w 1246632"/>
                <a:gd name="connsiteY20" fmla="*/ 389382 h 1146686"/>
                <a:gd name="connsiteX21" fmla="*/ 614109 w 1246632"/>
                <a:gd name="connsiteY21" fmla="*/ 253238 h 1146686"/>
                <a:gd name="connsiteX22" fmla="*/ 607759 w 1246632"/>
                <a:gd name="connsiteY22" fmla="*/ 236157 h 1146686"/>
                <a:gd name="connsiteX23" fmla="*/ 616331 w 1246632"/>
                <a:gd name="connsiteY23" fmla="*/ 214059 h 1146686"/>
                <a:gd name="connsiteX24" fmla="*/ 720154 w 1246632"/>
                <a:gd name="connsiteY24" fmla="*/ 52515 h 1146686"/>
                <a:gd name="connsiteX25" fmla="*/ 690690 w 1246632"/>
                <a:gd name="connsiteY25" fmla="*/ 2032 h 1146686"/>
                <a:gd name="connsiteX26" fmla="*/ 508889 w 1246632"/>
                <a:gd name="connsiteY26" fmla="*/ 0 h 1146686"/>
                <a:gd name="connsiteX27" fmla="*/ 329248 w 1246632"/>
                <a:gd name="connsiteY27" fmla="*/ 29972 h 114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46632" h="1146686">
                  <a:moveTo>
                    <a:pt x="209550" y="89916"/>
                  </a:moveTo>
                  <a:cubicBezTo>
                    <a:pt x="239459" y="149797"/>
                    <a:pt x="314516" y="194437"/>
                    <a:pt x="329248" y="269494"/>
                  </a:cubicBezTo>
                  <a:cubicBezTo>
                    <a:pt x="339852" y="323406"/>
                    <a:pt x="355283" y="370713"/>
                    <a:pt x="329248" y="419164"/>
                  </a:cubicBezTo>
                  <a:cubicBezTo>
                    <a:pt x="249365" y="568008"/>
                    <a:pt x="269367" y="598741"/>
                    <a:pt x="179578" y="778383"/>
                  </a:cubicBezTo>
                  <a:cubicBezTo>
                    <a:pt x="150432" y="836676"/>
                    <a:pt x="63500" y="874903"/>
                    <a:pt x="0" y="927989"/>
                  </a:cubicBezTo>
                  <a:cubicBezTo>
                    <a:pt x="59881" y="987869"/>
                    <a:pt x="104140" y="1017651"/>
                    <a:pt x="179578" y="1017841"/>
                  </a:cubicBezTo>
                  <a:cubicBezTo>
                    <a:pt x="239077" y="1017841"/>
                    <a:pt x="275971" y="931355"/>
                    <a:pt x="329248" y="957961"/>
                  </a:cubicBezTo>
                  <a:cubicBezTo>
                    <a:pt x="409766" y="998220"/>
                    <a:pt x="433959" y="1072261"/>
                    <a:pt x="498031" y="1134682"/>
                  </a:cubicBezTo>
                  <a:cubicBezTo>
                    <a:pt x="515283" y="1151196"/>
                    <a:pt x="542657" y="1150598"/>
                    <a:pt x="559172" y="1133345"/>
                  </a:cubicBezTo>
                  <a:cubicBezTo>
                    <a:pt x="566346" y="1125849"/>
                    <a:pt x="570587" y="1116024"/>
                    <a:pt x="571119" y="1105662"/>
                  </a:cubicBezTo>
                  <a:cubicBezTo>
                    <a:pt x="579311" y="986917"/>
                    <a:pt x="548069" y="777685"/>
                    <a:pt x="537527" y="659321"/>
                  </a:cubicBezTo>
                  <a:cubicBezTo>
                    <a:pt x="596949" y="699019"/>
                    <a:pt x="642257" y="756531"/>
                    <a:pt x="666941" y="823595"/>
                  </a:cubicBezTo>
                  <a:cubicBezTo>
                    <a:pt x="669312" y="830419"/>
                    <a:pt x="676767" y="834028"/>
                    <a:pt x="683591" y="831657"/>
                  </a:cubicBezTo>
                  <a:cubicBezTo>
                    <a:pt x="687811" y="830190"/>
                    <a:pt x="690990" y="826671"/>
                    <a:pt x="692023" y="822325"/>
                  </a:cubicBezTo>
                  <a:cubicBezTo>
                    <a:pt x="713294" y="735851"/>
                    <a:pt x="719332" y="646331"/>
                    <a:pt x="709867" y="557784"/>
                  </a:cubicBezTo>
                  <a:cubicBezTo>
                    <a:pt x="800547" y="617320"/>
                    <a:pt x="876538" y="696654"/>
                    <a:pt x="932117" y="789813"/>
                  </a:cubicBezTo>
                  <a:cubicBezTo>
                    <a:pt x="939540" y="802168"/>
                    <a:pt x="955574" y="806166"/>
                    <a:pt x="967929" y="798742"/>
                  </a:cubicBezTo>
                  <a:cubicBezTo>
                    <a:pt x="967951" y="798729"/>
                    <a:pt x="967973" y="798716"/>
                    <a:pt x="967994" y="798703"/>
                  </a:cubicBezTo>
                  <a:cubicBezTo>
                    <a:pt x="971310" y="796666"/>
                    <a:pt x="974148" y="793937"/>
                    <a:pt x="976313" y="790702"/>
                  </a:cubicBezTo>
                  <a:cubicBezTo>
                    <a:pt x="1042988" y="690626"/>
                    <a:pt x="1129983" y="597154"/>
                    <a:pt x="1246632" y="577913"/>
                  </a:cubicBezTo>
                  <a:cubicBezTo>
                    <a:pt x="1126490" y="554546"/>
                    <a:pt x="1010666" y="437579"/>
                    <a:pt x="898144" y="389382"/>
                  </a:cubicBezTo>
                  <a:cubicBezTo>
                    <a:pt x="785622" y="341186"/>
                    <a:pt x="675894" y="359029"/>
                    <a:pt x="614109" y="253238"/>
                  </a:cubicBezTo>
                  <a:cubicBezTo>
                    <a:pt x="610641" y="248142"/>
                    <a:pt x="608463" y="242280"/>
                    <a:pt x="607759" y="236157"/>
                  </a:cubicBezTo>
                  <a:cubicBezTo>
                    <a:pt x="608330" y="228096"/>
                    <a:pt x="611317" y="220395"/>
                    <a:pt x="616331" y="214059"/>
                  </a:cubicBezTo>
                  <a:lnTo>
                    <a:pt x="720154" y="52515"/>
                  </a:lnTo>
                  <a:cubicBezTo>
                    <a:pt x="718376" y="29972"/>
                    <a:pt x="718376" y="29972"/>
                    <a:pt x="690690" y="2032"/>
                  </a:cubicBezTo>
                  <a:cubicBezTo>
                    <a:pt x="631000" y="26162"/>
                    <a:pt x="568770" y="0"/>
                    <a:pt x="508889" y="0"/>
                  </a:cubicBezTo>
                  <a:cubicBezTo>
                    <a:pt x="449961" y="25972"/>
                    <a:pt x="389827" y="51816"/>
                    <a:pt x="329248" y="29972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16578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22E475D-6DB5-4037-B229-F1F16686465C}"/>
              </a:ext>
            </a:extLst>
          </p:cNvPr>
          <p:cNvGrpSpPr/>
          <p:nvPr/>
        </p:nvGrpSpPr>
        <p:grpSpPr>
          <a:xfrm>
            <a:off x="1" y="0"/>
            <a:ext cx="12192000" cy="6858001"/>
            <a:chOff x="-542971" y="0"/>
            <a:chExt cx="12006898" cy="6858001"/>
          </a:xfrm>
        </p:grpSpPr>
        <p:pic>
          <p:nvPicPr>
            <p:cNvPr id="3" name="图片 2" descr="桌子上放着食物和餐具&#10;&#10;中度可信度描述已自动生成">
              <a:extLst>
                <a:ext uri="{FF2B5EF4-FFF2-40B4-BE49-F238E27FC236}">
                  <a16:creationId xmlns:a16="http://schemas.microsoft.com/office/drawing/2014/main" xmlns="" id="{BEAB06E4-B423-40FF-99AF-B410AFED3F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963"/>
            <a:stretch/>
          </p:blipFill>
          <p:spPr>
            <a:xfrm rot="5400000" flipV="1">
              <a:off x="3826964" y="-778963"/>
              <a:ext cx="6858000" cy="8415927"/>
            </a:xfrm>
            <a:prstGeom prst="rect">
              <a:avLst/>
            </a:prstGeom>
          </p:spPr>
        </p:pic>
        <p:pic>
          <p:nvPicPr>
            <p:cNvPr id="4" name="图片 3" descr="桌子上放着食物和餐具&#10;&#10;中度可信度描述已自动生成">
              <a:extLst>
                <a:ext uri="{FF2B5EF4-FFF2-40B4-BE49-F238E27FC236}">
                  <a16:creationId xmlns:a16="http://schemas.microsoft.com/office/drawing/2014/main" xmlns="" id="{1BA3378B-27F3-4694-B2C6-F8D9DCF2C8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057"/>
            <a:stretch/>
          </p:blipFill>
          <p:spPr>
            <a:xfrm rot="5400000" flipV="1">
              <a:off x="-1356118" y="813147"/>
              <a:ext cx="6858000" cy="5231706"/>
            </a:xfrm>
            <a:prstGeom prst="rect">
              <a:avLst/>
            </a:prstGeom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798CF68-DFAD-4A51-9D7E-9D514822B1F4}"/>
              </a:ext>
            </a:extLst>
          </p:cNvPr>
          <p:cNvSpPr txBox="1"/>
          <p:nvPr/>
        </p:nvSpPr>
        <p:spPr>
          <a:xfrm>
            <a:off x="518810" y="3429000"/>
            <a:ext cx="54150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Power</a:t>
            </a:r>
          </a:p>
          <a:p>
            <a:r>
              <a:rPr lang="en-US" altLang="zh-CN" sz="54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point Templet .</a:t>
            </a:r>
            <a:endParaRPr lang="zh-CN" altLang="en-US" sz="5400">
              <a:solidFill>
                <a:srgbClr val="166665"/>
              </a:solidFill>
              <a:latin typeface="Cooper Black" panose="0208090404030B0204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AB70B05-F41F-4374-9281-F85B21A39A3C}"/>
              </a:ext>
            </a:extLst>
          </p:cNvPr>
          <p:cNvSpPr txBox="1"/>
          <p:nvPr/>
        </p:nvSpPr>
        <p:spPr>
          <a:xfrm>
            <a:off x="518810" y="5377801"/>
            <a:ext cx="50843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3200">
              <a:solidFill>
                <a:srgbClr val="166665"/>
              </a:solidFill>
              <a:latin typeface="Cooper Black" panose="0208090404030B0204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A2395406-D555-4D17-917D-261B2C731A2B}"/>
              </a:ext>
            </a:extLst>
          </p:cNvPr>
          <p:cNvSpPr/>
          <p:nvPr/>
        </p:nvSpPr>
        <p:spPr>
          <a:xfrm>
            <a:off x="-1" y="0"/>
            <a:ext cx="5308531" cy="2755900"/>
          </a:xfrm>
          <a:custGeom>
            <a:avLst/>
            <a:gdLst>
              <a:gd name="connsiteX0" fmla="*/ 4953000 w 6287527"/>
              <a:gd name="connsiteY0" fmla="*/ 0 h 4749800"/>
              <a:gd name="connsiteX1" fmla="*/ 6273800 w 6287527"/>
              <a:gd name="connsiteY1" fmla="*/ 1295400 h 4749800"/>
              <a:gd name="connsiteX2" fmla="*/ 4216400 w 6287527"/>
              <a:gd name="connsiteY2" fmla="*/ 2743200 h 4749800"/>
              <a:gd name="connsiteX3" fmla="*/ 3632200 w 6287527"/>
              <a:gd name="connsiteY3" fmla="*/ 4241800 h 4749800"/>
              <a:gd name="connsiteX4" fmla="*/ 0 w 6287527"/>
              <a:gd name="connsiteY4" fmla="*/ 4749800 h 4749800"/>
              <a:gd name="connsiteX0" fmla="*/ 6273800 w 6273800"/>
              <a:gd name="connsiteY0" fmla="*/ 0 h 3454400"/>
              <a:gd name="connsiteX1" fmla="*/ 4216400 w 6273800"/>
              <a:gd name="connsiteY1" fmla="*/ 1447800 h 3454400"/>
              <a:gd name="connsiteX2" fmla="*/ 3632200 w 6273800"/>
              <a:gd name="connsiteY2" fmla="*/ 2946400 h 3454400"/>
              <a:gd name="connsiteX3" fmla="*/ 0 w 6273800"/>
              <a:gd name="connsiteY3" fmla="*/ 3454400 h 3454400"/>
              <a:gd name="connsiteX0" fmla="*/ 6273800 w 6273800"/>
              <a:gd name="connsiteY0" fmla="*/ 0 h 3454400"/>
              <a:gd name="connsiteX1" fmla="*/ 4216400 w 6273800"/>
              <a:gd name="connsiteY1" fmla="*/ 1447800 h 3454400"/>
              <a:gd name="connsiteX2" fmla="*/ 3632200 w 6273800"/>
              <a:gd name="connsiteY2" fmla="*/ 2946400 h 3454400"/>
              <a:gd name="connsiteX3" fmla="*/ 1879600 w 6273800"/>
              <a:gd name="connsiteY3" fmla="*/ 3269653 h 3454400"/>
              <a:gd name="connsiteX4" fmla="*/ 0 w 6273800"/>
              <a:gd name="connsiteY4" fmla="*/ 3454400 h 3454400"/>
              <a:gd name="connsiteX0" fmla="*/ 4394200 w 4394200"/>
              <a:gd name="connsiteY0" fmla="*/ 0 h 3269653"/>
              <a:gd name="connsiteX1" fmla="*/ 2336800 w 4394200"/>
              <a:gd name="connsiteY1" fmla="*/ 1447800 h 3269653"/>
              <a:gd name="connsiteX2" fmla="*/ 1752600 w 4394200"/>
              <a:gd name="connsiteY2" fmla="*/ 2946400 h 3269653"/>
              <a:gd name="connsiteX3" fmla="*/ 0 w 4394200"/>
              <a:gd name="connsiteY3" fmla="*/ 3269653 h 3269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4200" h="3269653">
                <a:moveTo>
                  <a:pt x="4394200" y="0"/>
                </a:moveTo>
                <a:cubicBezTo>
                  <a:pt x="4271433" y="457200"/>
                  <a:pt x="2777067" y="956733"/>
                  <a:pt x="2336800" y="1447800"/>
                </a:cubicBezTo>
                <a:cubicBezTo>
                  <a:pt x="1896533" y="1938867"/>
                  <a:pt x="2142067" y="2642758"/>
                  <a:pt x="1752600" y="2946400"/>
                </a:cubicBezTo>
                <a:cubicBezTo>
                  <a:pt x="1363133" y="3250042"/>
                  <a:pt x="605367" y="3184986"/>
                  <a:pt x="0" y="3269653"/>
                </a:cubicBezTo>
              </a:path>
            </a:pathLst>
          </a:custGeom>
          <a:noFill/>
          <a:ln w="28575">
            <a:solidFill>
              <a:srgbClr val="166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066D831-2DAA-4FCD-B4A6-C05574ABB570}"/>
              </a:ext>
            </a:extLst>
          </p:cNvPr>
          <p:cNvSpPr txBox="1"/>
          <p:nvPr/>
        </p:nvSpPr>
        <p:spPr>
          <a:xfrm rot="2700000">
            <a:off x="2888033" y="2670155"/>
            <a:ext cx="1128738" cy="112873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7410175"/>
              </a:avLst>
            </a:prstTxWarp>
            <a:spAutoFit/>
          </a:bodyPr>
          <a:lstStyle/>
          <a:p>
            <a:pPr algn="dist"/>
            <a:r>
              <a:rPr lang="fr-FR" altLang="zh-CN" sz="2000" b="1">
                <a:solidFill>
                  <a:schemeClr val="bg1"/>
                </a:solidFill>
              </a:rPr>
              <a:t>PELLENTESQUE HABITANT</a:t>
            </a:r>
            <a:endParaRPr lang="zh-CN" altLang="en-US" sz="2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514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0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D94AFDEB-DDF7-4EFB-A70D-3B0DAB24381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E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DC471CB-6208-4D02-B6F9-C167A9B674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" t="7316" r="9108" b="12431"/>
          <a:stretch/>
        </p:blipFill>
        <p:spPr>
          <a:xfrm flipH="1">
            <a:off x="821764" y="720984"/>
            <a:ext cx="4489537" cy="541603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99D27C1-B352-4677-8A47-995ED8D74361}"/>
              </a:ext>
            </a:extLst>
          </p:cNvPr>
          <p:cNvSpPr txBox="1"/>
          <p:nvPr/>
        </p:nvSpPr>
        <p:spPr>
          <a:xfrm>
            <a:off x="3954072" y="3927271"/>
            <a:ext cx="54150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Power</a:t>
            </a:r>
          </a:p>
          <a:p>
            <a:r>
              <a:rPr lang="en-US" altLang="zh-CN" sz="54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point Templet .</a:t>
            </a:r>
            <a:endParaRPr lang="zh-CN" altLang="en-US" sz="5400">
              <a:solidFill>
                <a:srgbClr val="166665"/>
              </a:solidFill>
              <a:latin typeface="Cooper Black" panose="0208090404030B0204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15B5DF59-9402-4803-A5A7-C474C208C85F}"/>
              </a:ext>
            </a:extLst>
          </p:cNvPr>
          <p:cNvGrpSpPr/>
          <p:nvPr/>
        </p:nvGrpSpPr>
        <p:grpSpPr>
          <a:xfrm>
            <a:off x="8225372" y="4101119"/>
            <a:ext cx="1143762" cy="703315"/>
            <a:chOff x="5371338" y="2390125"/>
            <a:chExt cx="4370260" cy="2687333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7A3A1EB4-1114-464C-BBA4-504FB56FF5FA}"/>
                </a:ext>
              </a:extLst>
            </p:cNvPr>
            <p:cNvSpPr/>
            <p:nvPr/>
          </p:nvSpPr>
          <p:spPr>
            <a:xfrm>
              <a:off x="5371338" y="2390125"/>
              <a:ext cx="4370260" cy="2687333"/>
            </a:xfrm>
            <a:custGeom>
              <a:avLst/>
              <a:gdLst>
                <a:gd name="connsiteX0" fmla="*/ 209550 w 4370260"/>
                <a:gd name="connsiteY0" fmla="*/ 1070942 h 2687333"/>
                <a:gd name="connsiteX1" fmla="*/ 0 w 4370260"/>
                <a:gd name="connsiteY1" fmla="*/ 1130822 h 2687333"/>
                <a:gd name="connsiteX2" fmla="*/ 209550 w 4370260"/>
                <a:gd name="connsiteY2" fmla="*/ 1699592 h 2687333"/>
                <a:gd name="connsiteX3" fmla="*/ 927926 w 4370260"/>
                <a:gd name="connsiteY3" fmla="*/ 2328242 h 2687333"/>
                <a:gd name="connsiteX4" fmla="*/ 2095373 w 4370260"/>
                <a:gd name="connsiteY4" fmla="*/ 2687334 h 2687333"/>
                <a:gd name="connsiteX5" fmla="*/ 3053207 w 4370260"/>
                <a:gd name="connsiteY5" fmla="*/ 2537474 h 2687333"/>
                <a:gd name="connsiteX6" fmla="*/ 3801555 w 4370260"/>
                <a:gd name="connsiteY6" fmla="*/ 1938860 h 2687333"/>
                <a:gd name="connsiteX7" fmla="*/ 4250563 w 4370260"/>
                <a:gd name="connsiteY7" fmla="*/ 1040843 h 2687333"/>
                <a:gd name="connsiteX8" fmla="*/ 4370261 w 4370260"/>
                <a:gd name="connsiteY8" fmla="*/ 352376 h 2687333"/>
                <a:gd name="connsiteX9" fmla="*/ 4370261 w 4370260"/>
                <a:gd name="connsiteY9" fmla="*/ 53227 h 2687333"/>
                <a:gd name="connsiteX10" fmla="*/ 4160711 w 4370260"/>
                <a:gd name="connsiteY10" fmla="*/ 53227 h 2687333"/>
                <a:gd name="connsiteX11" fmla="*/ 449072 w 4370260"/>
                <a:gd name="connsiteY11" fmla="*/ 1160731 h 268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70260" h="2687333">
                  <a:moveTo>
                    <a:pt x="209550" y="1070942"/>
                  </a:moveTo>
                  <a:cubicBezTo>
                    <a:pt x="209550" y="1070942"/>
                    <a:pt x="0" y="981153"/>
                    <a:pt x="0" y="1130822"/>
                  </a:cubicBezTo>
                  <a:cubicBezTo>
                    <a:pt x="0" y="1280492"/>
                    <a:pt x="209550" y="1699592"/>
                    <a:pt x="209550" y="1699592"/>
                  </a:cubicBezTo>
                  <a:cubicBezTo>
                    <a:pt x="209550" y="1699592"/>
                    <a:pt x="628650" y="2208417"/>
                    <a:pt x="927926" y="2328242"/>
                  </a:cubicBezTo>
                  <a:cubicBezTo>
                    <a:pt x="1227201" y="2448066"/>
                    <a:pt x="1915732" y="2687334"/>
                    <a:pt x="2095373" y="2687334"/>
                  </a:cubicBezTo>
                  <a:cubicBezTo>
                    <a:pt x="2275015" y="2687334"/>
                    <a:pt x="2813685" y="2657426"/>
                    <a:pt x="3053207" y="2537474"/>
                  </a:cubicBezTo>
                  <a:cubicBezTo>
                    <a:pt x="3292729" y="2417523"/>
                    <a:pt x="3681857" y="2118374"/>
                    <a:pt x="3801555" y="1938860"/>
                  </a:cubicBezTo>
                  <a:cubicBezTo>
                    <a:pt x="3921252" y="1759345"/>
                    <a:pt x="4190683" y="1310210"/>
                    <a:pt x="4250563" y="1040843"/>
                  </a:cubicBezTo>
                  <a:cubicBezTo>
                    <a:pt x="4310444" y="771476"/>
                    <a:pt x="4370261" y="442165"/>
                    <a:pt x="4370261" y="352376"/>
                  </a:cubicBezTo>
                  <a:lnTo>
                    <a:pt x="4370261" y="53227"/>
                  </a:lnTo>
                  <a:cubicBezTo>
                    <a:pt x="4370261" y="53227"/>
                    <a:pt x="4160711" y="-66534"/>
                    <a:pt x="4160711" y="53227"/>
                  </a:cubicBezTo>
                  <a:cubicBezTo>
                    <a:pt x="4160711" y="172988"/>
                    <a:pt x="449072" y="1160731"/>
                    <a:pt x="449072" y="1160731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36F5D713-F788-4BD0-B4B2-561856E517D4}"/>
                </a:ext>
              </a:extLst>
            </p:cNvPr>
            <p:cNvSpPr/>
            <p:nvPr/>
          </p:nvSpPr>
          <p:spPr>
            <a:xfrm>
              <a:off x="5580888" y="2452110"/>
              <a:ext cx="3964481" cy="2369572"/>
            </a:xfrm>
            <a:custGeom>
              <a:avLst/>
              <a:gdLst>
                <a:gd name="connsiteX0" fmla="*/ 0 w 3964481"/>
                <a:gd name="connsiteY0" fmla="*/ 1008957 h 2369572"/>
                <a:gd name="connsiteX1" fmla="*/ 1885950 w 3964481"/>
                <a:gd name="connsiteY1" fmla="*/ 350462 h 2369572"/>
                <a:gd name="connsiteX2" fmla="*/ 3951161 w 3964481"/>
                <a:gd name="connsiteY2" fmla="*/ 21215 h 2369572"/>
                <a:gd name="connsiteX3" fmla="*/ 3951161 w 3964481"/>
                <a:gd name="connsiteY3" fmla="*/ 230765 h 2369572"/>
                <a:gd name="connsiteX4" fmla="*/ 3741611 w 3964481"/>
                <a:gd name="connsiteY4" fmla="*/ 1098810 h 2369572"/>
                <a:gd name="connsiteX5" fmla="*/ 3322511 w 3964481"/>
                <a:gd name="connsiteY5" fmla="*/ 1847094 h 2369572"/>
                <a:gd name="connsiteX6" fmla="*/ 2454465 w 3964481"/>
                <a:gd name="connsiteY6" fmla="*/ 2355983 h 2369572"/>
                <a:gd name="connsiteX7" fmla="*/ 1107631 w 3964481"/>
                <a:gd name="connsiteY7" fmla="*/ 2146433 h 2369572"/>
                <a:gd name="connsiteX8" fmla="*/ 179641 w 3964481"/>
                <a:gd name="connsiteY8" fmla="*/ 1517783 h 2369572"/>
                <a:gd name="connsiteX9" fmla="*/ 0 w 3964481"/>
                <a:gd name="connsiteY9" fmla="*/ 1008957 h 236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4481" h="2369572">
                  <a:moveTo>
                    <a:pt x="0" y="1008957"/>
                  </a:moveTo>
                  <a:cubicBezTo>
                    <a:pt x="0" y="1008957"/>
                    <a:pt x="1390206" y="474351"/>
                    <a:pt x="1885950" y="350462"/>
                  </a:cubicBezTo>
                  <a:cubicBezTo>
                    <a:pt x="2378012" y="227590"/>
                    <a:pt x="3951161" y="21215"/>
                    <a:pt x="3951161" y="21215"/>
                  </a:cubicBezTo>
                  <a:cubicBezTo>
                    <a:pt x="3951161" y="21215"/>
                    <a:pt x="3981133" y="-98483"/>
                    <a:pt x="3951161" y="230765"/>
                  </a:cubicBezTo>
                  <a:cubicBezTo>
                    <a:pt x="3921189" y="560012"/>
                    <a:pt x="3741611" y="1098810"/>
                    <a:pt x="3741611" y="1098810"/>
                  </a:cubicBezTo>
                  <a:cubicBezTo>
                    <a:pt x="3741611" y="1098810"/>
                    <a:pt x="3711702" y="1457966"/>
                    <a:pt x="3322511" y="1847094"/>
                  </a:cubicBezTo>
                  <a:cubicBezTo>
                    <a:pt x="2933319" y="2236222"/>
                    <a:pt x="2783777" y="2326074"/>
                    <a:pt x="2454465" y="2355983"/>
                  </a:cubicBezTo>
                  <a:cubicBezTo>
                    <a:pt x="2125155" y="2385891"/>
                    <a:pt x="1466660" y="2385955"/>
                    <a:pt x="1107631" y="2146433"/>
                  </a:cubicBezTo>
                  <a:cubicBezTo>
                    <a:pt x="748601" y="1906911"/>
                    <a:pt x="329374" y="1727333"/>
                    <a:pt x="179641" y="1517783"/>
                  </a:cubicBezTo>
                  <a:cubicBezTo>
                    <a:pt x="29908" y="1308233"/>
                    <a:pt x="0" y="1008957"/>
                    <a:pt x="0" y="1008957"/>
                  </a:cubicBezTo>
                  <a:close/>
                </a:path>
              </a:pathLst>
            </a:custGeom>
            <a:solidFill>
              <a:srgbClr val="C1D8E9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AA3C3216-1D06-4487-86FD-8B0759C4B998}"/>
                </a:ext>
              </a:extLst>
            </p:cNvPr>
            <p:cNvSpPr/>
            <p:nvPr/>
          </p:nvSpPr>
          <p:spPr>
            <a:xfrm rot="20440800">
              <a:off x="7879892" y="3671889"/>
              <a:ext cx="119888" cy="235076"/>
            </a:xfrm>
            <a:custGeom>
              <a:avLst/>
              <a:gdLst>
                <a:gd name="connsiteX0" fmla="*/ 119888 w 119888"/>
                <a:gd name="connsiteY0" fmla="*/ 117539 h 235076"/>
                <a:gd name="connsiteX1" fmla="*/ 59944 w 119888"/>
                <a:gd name="connsiteY1" fmla="*/ 235077 h 235076"/>
                <a:gd name="connsiteX2" fmla="*/ 0 w 119888"/>
                <a:gd name="connsiteY2" fmla="*/ 117539 h 235076"/>
                <a:gd name="connsiteX3" fmla="*/ 59944 w 119888"/>
                <a:gd name="connsiteY3" fmla="*/ 0 h 235076"/>
                <a:gd name="connsiteX4" fmla="*/ 119888 w 119888"/>
                <a:gd name="connsiteY4" fmla="*/ 117539 h 23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8" h="235076">
                  <a:moveTo>
                    <a:pt x="119888" y="117539"/>
                  </a:moveTo>
                  <a:cubicBezTo>
                    <a:pt x="119888" y="182453"/>
                    <a:pt x="93050" y="235077"/>
                    <a:pt x="59944" y="235077"/>
                  </a:cubicBezTo>
                  <a:cubicBezTo>
                    <a:pt x="26838" y="235077"/>
                    <a:pt x="0" y="182453"/>
                    <a:pt x="0" y="117539"/>
                  </a:cubicBezTo>
                  <a:cubicBezTo>
                    <a:pt x="0" y="52624"/>
                    <a:pt x="26838" y="0"/>
                    <a:pt x="59944" y="0"/>
                  </a:cubicBezTo>
                  <a:cubicBezTo>
                    <a:pt x="93050" y="0"/>
                    <a:pt x="119888" y="52624"/>
                    <a:pt x="119888" y="117539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095B2A55-8812-4D7D-AE5A-463157231130}"/>
                </a:ext>
              </a:extLst>
            </p:cNvPr>
            <p:cNvSpPr/>
            <p:nvPr/>
          </p:nvSpPr>
          <p:spPr>
            <a:xfrm rot="20440800">
              <a:off x="6951962" y="3611927"/>
              <a:ext cx="119887" cy="235076"/>
            </a:xfrm>
            <a:custGeom>
              <a:avLst/>
              <a:gdLst>
                <a:gd name="connsiteX0" fmla="*/ 119888 w 119887"/>
                <a:gd name="connsiteY0" fmla="*/ 117539 h 235076"/>
                <a:gd name="connsiteX1" fmla="*/ 59944 w 119887"/>
                <a:gd name="connsiteY1" fmla="*/ 235077 h 235076"/>
                <a:gd name="connsiteX2" fmla="*/ 0 w 119887"/>
                <a:gd name="connsiteY2" fmla="*/ 117539 h 235076"/>
                <a:gd name="connsiteX3" fmla="*/ 59944 w 119887"/>
                <a:gd name="connsiteY3" fmla="*/ 0 h 235076"/>
                <a:gd name="connsiteX4" fmla="*/ 119888 w 119887"/>
                <a:gd name="connsiteY4" fmla="*/ 117539 h 23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7" h="235076">
                  <a:moveTo>
                    <a:pt x="119888" y="117539"/>
                  </a:moveTo>
                  <a:cubicBezTo>
                    <a:pt x="119888" y="182453"/>
                    <a:pt x="93050" y="235077"/>
                    <a:pt x="59944" y="235077"/>
                  </a:cubicBezTo>
                  <a:cubicBezTo>
                    <a:pt x="26838" y="235077"/>
                    <a:pt x="0" y="182453"/>
                    <a:pt x="0" y="117539"/>
                  </a:cubicBezTo>
                  <a:cubicBezTo>
                    <a:pt x="0" y="52624"/>
                    <a:pt x="26838" y="0"/>
                    <a:pt x="59944" y="0"/>
                  </a:cubicBezTo>
                  <a:cubicBezTo>
                    <a:pt x="93050" y="0"/>
                    <a:pt x="119888" y="52624"/>
                    <a:pt x="119888" y="117539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3BCB27DF-FB11-4645-9409-F6848419F463}"/>
                </a:ext>
              </a:extLst>
            </p:cNvPr>
            <p:cNvSpPr/>
            <p:nvPr/>
          </p:nvSpPr>
          <p:spPr>
            <a:xfrm rot="20440800">
              <a:off x="7550658" y="3402418"/>
              <a:ext cx="119887" cy="235076"/>
            </a:xfrm>
            <a:custGeom>
              <a:avLst/>
              <a:gdLst>
                <a:gd name="connsiteX0" fmla="*/ 119888 w 119887"/>
                <a:gd name="connsiteY0" fmla="*/ 117539 h 235076"/>
                <a:gd name="connsiteX1" fmla="*/ 59944 w 119887"/>
                <a:gd name="connsiteY1" fmla="*/ 235077 h 235076"/>
                <a:gd name="connsiteX2" fmla="*/ 0 w 119887"/>
                <a:gd name="connsiteY2" fmla="*/ 117538 h 235076"/>
                <a:gd name="connsiteX3" fmla="*/ 59944 w 119887"/>
                <a:gd name="connsiteY3" fmla="*/ 0 h 235076"/>
                <a:gd name="connsiteX4" fmla="*/ 119888 w 119887"/>
                <a:gd name="connsiteY4" fmla="*/ 117539 h 23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7" h="235076">
                  <a:moveTo>
                    <a:pt x="119888" y="117539"/>
                  </a:moveTo>
                  <a:cubicBezTo>
                    <a:pt x="119888" y="182453"/>
                    <a:pt x="93050" y="235077"/>
                    <a:pt x="59944" y="235077"/>
                  </a:cubicBezTo>
                  <a:cubicBezTo>
                    <a:pt x="26838" y="235077"/>
                    <a:pt x="0" y="182453"/>
                    <a:pt x="0" y="117538"/>
                  </a:cubicBezTo>
                  <a:cubicBezTo>
                    <a:pt x="0" y="52624"/>
                    <a:pt x="26838" y="0"/>
                    <a:pt x="59944" y="0"/>
                  </a:cubicBezTo>
                  <a:cubicBezTo>
                    <a:pt x="93050" y="0"/>
                    <a:pt x="119888" y="52624"/>
                    <a:pt x="119888" y="117539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EC1EBD6E-0167-4BA2-B55E-96AE262FC66D}"/>
                </a:ext>
              </a:extLst>
            </p:cNvPr>
            <p:cNvSpPr/>
            <p:nvPr/>
          </p:nvSpPr>
          <p:spPr>
            <a:xfrm rot="20440800">
              <a:off x="7400945" y="3761652"/>
              <a:ext cx="119887" cy="235076"/>
            </a:xfrm>
            <a:custGeom>
              <a:avLst/>
              <a:gdLst>
                <a:gd name="connsiteX0" fmla="*/ 119888 w 119887"/>
                <a:gd name="connsiteY0" fmla="*/ 117538 h 235076"/>
                <a:gd name="connsiteX1" fmla="*/ 59944 w 119887"/>
                <a:gd name="connsiteY1" fmla="*/ 235077 h 235076"/>
                <a:gd name="connsiteX2" fmla="*/ 0 w 119887"/>
                <a:gd name="connsiteY2" fmla="*/ 117538 h 235076"/>
                <a:gd name="connsiteX3" fmla="*/ 59944 w 119887"/>
                <a:gd name="connsiteY3" fmla="*/ 0 h 235076"/>
                <a:gd name="connsiteX4" fmla="*/ 119888 w 119887"/>
                <a:gd name="connsiteY4" fmla="*/ 117538 h 23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7" h="235076">
                  <a:moveTo>
                    <a:pt x="119888" y="117538"/>
                  </a:moveTo>
                  <a:cubicBezTo>
                    <a:pt x="119888" y="182453"/>
                    <a:pt x="93050" y="235077"/>
                    <a:pt x="59944" y="235077"/>
                  </a:cubicBezTo>
                  <a:cubicBezTo>
                    <a:pt x="26838" y="235077"/>
                    <a:pt x="0" y="182453"/>
                    <a:pt x="0" y="117538"/>
                  </a:cubicBezTo>
                  <a:cubicBezTo>
                    <a:pt x="0" y="52624"/>
                    <a:pt x="26838" y="0"/>
                    <a:pt x="59944" y="0"/>
                  </a:cubicBezTo>
                  <a:cubicBezTo>
                    <a:pt x="93050" y="0"/>
                    <a:pt x="119888" y="52624"/>
                    <a:pt x="119888" y="117538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1BC00868-A6CA-4EB1-AFEF-6B554E679817}"/>
                </a:ext>
              </a:extLst>
            </p:cNvPr>
            <p:cNvSpPr/>
            <p:nvPr/>
          </p:nvSpPr>
          <p:spPr>
            <a:xfrm rot="20440800">
              <a:off x="8029551" y="3342653"/>
              <a:ext cx="119888" cy="235076"/>
            </a:xfrm>
            <a:custGeom>
              <a:avLst/>
              <a:gdLst>
                <a:gd name="connsiteX0" fmla="*/ 119888 w 119888"/>
                <a:gd name="connsiteY0" fmla="*/ 117538 h 235076"/>
                <a:gd name="connsiteX1" fmla="*/ 59944 w 119888"/>
                <a:gd name="connsiteY1" fmla="*/ 235077 h 235076"/>
                <a:gd name="connsiteX2" fmla="*/ 0 w 119888"/>
                <a:gd name="connsiteY2" fmla="*/ 117538 h 235076"/>
                <a:gd name="connsiteX3" fmla="*/ 59944 w 119888"/>
                <a:gd name="connsiteY3" fmla="*/ 0 h 235076"/>
                <a:gd name="connsiteX4" fmla="*/ 119888 w 119888"/>
                <a:gd name="connsiteY4" fmla="*/ 117538 h 23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8" h="235076">
                  <a:moveTo>
                    <a:pt x="119888" y="117538"/>
                  </a:moveTo>
                  <a:cubicBezTo>
                    <a:pt x="119888" y="182453"/>
                    <a:pt x="93050" y="235077"/>
                    <a:pt x="59944" y="235077"/>
                  </a:cubicBezTo>
                  <a:cubicBezTo>
                    <a:pt x="26838" y="235077"/>
                    <a:pt x="0" y="182453"/>
                    <a:pt x="0" y="117538"/>
                  </a:cubicBezTo>
                  <a:cubicBezTo>
                    <a:pt x="0" y="52624"/>
                    <a:pt x="26838" y="0"/>
                    <a:pt x="59944" y="0"/>
                  </a:cubicBezTo>
                  <a:cubicBezTo>
                    <a:pt x="93050" y="0"/>
                    <a:pt x="119888" y="52624"/>
                    <a:pt x="119888" y="117538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10A492AF-6619-454F-9C10-F9F5F1165571}"/>
              </a:ext>
            </a:extLst>
          </p:cNvPr>
          <p:cNvSpPr txBox="1"/>
          <p:nvPr/>
        </p:nvSpPr>
        <p:spPr>
          <a:xfrm>
            <a:off x="6667500" y="720984"/>
            <a:ext cx="4702736" cy="736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Pellentesque habitant morbi tristique senectus et netus et malesuada fames ac turpis egestas</a:t>
            </a:r>
            <a:endParaRPr lang="zh-CN" altLang="en-US">
              <a:solidFill>
                <a:srgbClr val="166665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959100D-E1E7-438A-820C-4A143D153CC2}"/>
              </a:ext>
            </a:extLst>
          </p:cNvPr>
          <p:cNvSpPr txBox="1"/>
          <p:nvPr/>
        </p:nvSpPr>
        <p:spPr>
          <a:xfrm>
            <a:off x="6667500" y="1785358"/>
            <a:ext cx="4702736" cy="736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Pellentesque habitant morbi tristique senectus et netus et malesuada fames ac turpis egestas</a:t>
            </a:r>
            <a:endParaRPr lang="zh-CN" altLang="en-US">
              <a:solidFill>
                <a:srgbClr val="166665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C6FB2E4F-9B49-4539-A725-6470F525B561}"/>
              </a:ext>
            </a:extLst>
          </p:cNvPr>
          <p:cNvSpPr txBox="1"/>
          <p:nvPr/>
        </p:nvSpPr>
        <p:spPr>
          <a:xfrm>
            <a:off x="6667500" y="2849732"/>
            <a:ext cx="4702736" cy="736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Pellentesque habitant morbi tristique senectus et netus et malesuada fames ac turpis egestas</a:t>
            </a:r>
            <a:endParaRPr lang="zh-CN" altLang="en-US">
              <a:solidFill>
                <a:srgbClr val="166665"/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49919A79-203E-4EA0-9931-00A87E8CEDA5}"/>
              </a:ext>
            </a:extLst>
          </p:cNvPr>
          <p:cNvGrpSpPr/>
          <p:nvPr/>
        </p:nvGrpSpPr>
        <p:grpSpPr>
          <a:xfrm rot="2700000">
            <a:off x="10846294" y="5422900"/>
            <a:ext cx="817565" cy="1178249"/>
            <a:chOff x="4770264" y="1518348"/>
            <a:chExt cx="2651531" cy="3821302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1BB5C7DD-AC7A-4028-80A0-CD9A26B5882A}"/>
                </a:ext>
              </a:extLst>
            </p:cNvPr>
            <p:cNvSpPr/>
            <p:nvPr/>
          </p:nvSpPr>
          <p:spPr>
            <a:xfrm>
              <a:off x="4770264" y="2189910"/>
              <a:ext cx="2651531" cy="3149740"/>
            </a:xfrm>
            <a:custGeom>
              <a:avLst/>
              <a:gdLst>
                <a:gd name="connsiteX0" fmla="*/ 1853802 w 2651531"/>
                <a:gd name="connsiteY0" fmla="*/ 49861 h 3149740"/>
                <a:gd name="connsiteX1" fmla="*/ 624061 w 2651531"/>
                <a:gd name="connsiteY1" fmla="*/ 76404 h 3149740"/>
                <a:gd name="connsiteX2" fmla="*/ 32177 w 2651531"/>
                <a:gd name="connsiteY2" fmla="*/ 684417 h 3149740"/>
                <a:gd name="connsiteX3" fmla="*/ 51989 w 2651531"/>
                <a:gd name="connsiteY3" fmla="*/ 1414222 h 3149740"/>
                <a:gd name="connsiteX4" fmla="*/ 879775 w 2651531"/>
                <a:gd name="connsiteY4" fmla="*/ 2733244 h 3149740"/>
                <a:gd name="connsiteX5" fmla="*/ 1325355 w 2651531"/>
                <a:gd name="connsiteY5" fmla="*/ 3147328 h 3149740"/>
                <a:gd name="connsiteX6" fmla="*/ 1770617 w 2651531"/>
                <a:gd name="connsiteY6" fmla="*/ 2791283 h 3149740"/>
                <a:gd name="connsiteX7" fmla="*/ 2444098 w 2651531"/>
                <a:gd name="connsiteY7" fmla="*/ 1552208 h 3149740"/>
                <a:gd name="connsiteX8" fmla="*/ 2611166 w 2651531"/>
                <a:gd name="connsiteY8" fmla="*/ 589865 h 3149740"/>
                <a:gd name="connsiteX9" fmla="*/ 1853802 w 2651531"/>
                <a:gd name="connsiteY9" fmla="*/ 49861 h 314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51531" h="3149740">
                  <a:moveTo>
                    <a:pt x="1853802" y="49861"/>
                  </a:moveTo>
                  <a:cubicBezTo>
                    <a:pt x="1853802" y="49861"/>
                    <a:pt x="971977" y="-78345"/>
                    <a:pt x="624061" y="76404"/>
                  </a:cubicBezTo>
                  <a:cubicBezTo>
                    <a:pt x="276144" y="231154"/>
                    <a:pt x="32177" y="684417"/>
                    <a:pt x="32177" y="684417"/>
                  </a:cubicBezTo>
                  <a:cubicBezTo>
                    <a:pt x="32177" y="684417"/>
                    <a:pt x="-52024" y="1115582"/>
                    <a:pt x="51989" y="1414222"/>
                  </a:cubicBezTo>
                  <a:cubicBezTo>
                    <a:pt x="156002" y="1712863"/>
                    <a:pt x="605646" y="2426920"/>
                    <a:pt x="879775" y="2733244"/>
                  </a:cubicBezTo>
                  <a:cubicBezTo>
                    <a:pt x="1153905" y="3039568"/>
                    <a:pt x="1165525" y="3169489"/>
                    <a:pt x="1325355" y="3147328"/>
                  </a:cubicBezTo>
                  <a:cubicBezTo>
                    <a:pt x="1485184" y="3125167"/>
                    <a:pt x="1505885" y="3184856"/>
                    <a:pt x="1770617" y="2791283"/>
                  </a:cubicBezTo>
                  <a:cubicBezTo>
                    <a:pt x="2029720" y="2398031"/>
                    <a:pt x="2255021" y="1983522"/>
                    <a:pt x="2444098" y="1552208"/>
                  </a:cubicBezTo>
                  <a:cubicBezTo>
                    <a:pt x="2589386" y="1200227"/>
                    <a:pt x="2720196" y="854660"/>
                    <a:pt x="2611166" y="589865"/>
                  </a:cubicBezTo>
                  <a:cubicBezTo>
                    <a:pt x="2394060" y="62561"/>
                    <a:pt x="1853802" y="49861"/>
                    <a:pt x="1853802" y="49861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84A162BE-3E9E-4244-97F7-40118283C14F}"/>
                </a:ext>
              </a:extLst>
            </p:cNvPr>
            <p:cNvSpPr/>
            <p:nvPr/>
          </p:nvSpPr>
          <p:spPr>
            <a:xfrm>
              <a:off x="5193879" y="1518348"/>
              <a:ext cx="1672629" cy="704151"/>
            </a:xfrm>
            <a:custGeom>
              <a:avLst/>
              <a:gdLst>
                <a:gd name="connsiteX0" fmla="*/ 494641 w 1672629"/>
                <a:gd name="connsiteY0" fmla="*/ 682371 h 704151"/>
                <a:gd name="connsiteX1" fmla="*/ 40299 w 1672629"/>
                <a:gd name="connsiteY1" fmla="*/ 0 h 704151"/>
                <a:gd name="connsiteX2" fmla="*/ 542965 w 1672629"/>
                <a:gd name="connsiteY2" fmla="*/ 193294 h 704151"/>
                <a:gd name="connsiteX3" fmla="*/ 891008 w 1672629"/>
                <a:gd name="connsiteY3" fmla="*/ 38608 h 704151"/>
                <a:gd name="connsiteX4" fmla="*/ 1133896 w 1672629"/>
                <a:gd name="connsiteY4" fmla="*/ 255334 h 704151"/>
                <a:gd name="connsiteX5" fmla="*/ 1460984 w 1672629"/>
                <a:gd name="connsiteY5" fmla="*/ 40894 h 704151"/>
                <a:gd name="connsiteX6" fmla="*/ 1672630 w 1672629"/>
                <a:gd name="connsiteY6" fmla="*/ 167894 h 704151"/>
                <a:gd name="connsiteX7" fmla="*/ 1555917 w 1672629"/>
                <a:gd name="connsiteY7" fmla="*/ 409512 h 704151"/>
                <a:gd name="connsiteX8" fmla="*/ 1292646 w 1672629"/>
                <a:gd name="connsiteY8" fmla="*/ 704152 h 704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2629" h="704151">
                  <a:moveTo>
                    <a:pt x="494641" y="682371"/>
                  </a:moveTo>
                  <a:cubicBezTo>
                    <a:pt x="494641" y="682371"/>
                    <a:pt x="-167283" y="172847"/>
                    <a:pt x="40299" y="0"/>
                  </a:cubicBezTo>
                  <a:cubicBezTo>
                    <a:pt x="310428" y="6350"/>
                    <a:pt x="542965" y="193294"/>
                    <a:pt x="542965" y="193294"/>
                  </a:cubicBezTo>
                  <a:cubicBezTo>
                    <a:pt x="542965" y="193294"/>
                    <a:pt x="720765" y="30861"/>
                    <a:pt x="891008" y="38608"/>
                  </a:cubicBezTo>
                  <a:cubicBezTo>
                    <a:pt x="1092303" y="135890"/>
                    <a:pt x="1133896" y="255334"/>
                    <a:pt x="1133896" y="255334"/>
                  </a:cubicBezTo>
                  <a:cubicBezTo>
                    <a:pt x="1227439" y="162639"/>
                    <a:pt x="1338676" y="89712"/>
                    <a:pt x="1460984" y="40894"/>
                  </a:cubicBezTo>
                  <a:cubicBezTo>
                    <a:pt x="1641515" y="78486"/>
                    <a:pt x="1672630" y="167894"/>
                    <a:pt x="1672630" y="167894"/>
                  </a:cubicBezTo>
                  <a:cubicBezTo>
                    <a:pt x="1672630" y="167894"/>
                    <a:pt x="1663549" y="238062"/>
                    <a:pt x="1555917" y="409512"/>
                  </a:cubicBezTo>
                  <a:cubicBezTo>
                    <a:pt x="1456977" y="497128"/>
                    <a:pt x="1368620" y="596013"/>
                    <a:pt x="1292646" y="704152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CED15502-0678-439D-A5BA-AE12F30F3618}"/>
                </a:ext>
              </a:extLst>
            </p:cNvPr>
            <p:cNvSpPr/>
            <p:nvPr/>
          </p:nvSpPr>
          <p:spPr>
            <a:xfrm rot="16413000">
              <a:off x="6097079" y="3440249"/>
              <a:ext cx="200659" cy="100329"/>
            </a:xfrm>
            <a:custGeom>
              <a:avLst/>
              <a:gdLst>
                <a:gd name="connsiteX0" fmla="*/ 200660 w 200659"/>
                <a:gd name="connsiteY0" fmla="*/ 50165 h 100329"/>
                <a:gd name="connsiteX1" fmla="*/ 100330 w 200659"/>
                <a:gd name="connsiteY1" fmla="*/ 100330 h 100329"/>
                <a:gd name="connsiteX2" fmla="*/ 0 w 200659"/>
                <a:gd name="connsiteY2" fmla="*/ 50165 h 100329"/>
                <a:gd name="connsiteX3" fmla="*/ 100330 w 200659"/>
                <a:gd name="connsiteY3" fmla="*/ 0 h 100329"/>
                <a:gd name="connsiteX4" fmla="*/ 200660 w 200659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59" h="100329">
                  <a:moveTo>
                    <a:pt x="200660" y="50165"/>
                  </a:moveTo>
                  <a:cubicBezTo>
                    <a:pt x="200660" y="77870"/>
                    <a:pt x="155741" y="100330"/>
                    <a:pt x="100330" y="100330"/>
                  </a:cubicBezTo>
                  <a:cubicBezTo>
                    <a:pt x="44919" y="100330"/>
                    <a:pt x="0" y="77871"/>
                    <a:pt x="0" y="50165"/>
                  </a:cubicBezTo>
                  <a:cubicBezTo>
                    <a:pt x="0" y="22460"/>
                    <a:pt x="44919" y="0"/>
                    <a:pt x="100330" y="0"/>
                  </a:cubicBezTo>
                  <a:cubicBezTo>
                    <a:pt x="155741" y="0"/>
                    <a:pt x="200660" y="22459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B36E117F-EE68-485C-A388-B7D6BD58DD4A}"/>
                </a:ext>
              </a:extLst>
            </p:cNvPr>
            <p:cNvSpPr/>
            <p:nvPr/>
          </p:nvSpPr>
          <p:spPr>
            <a:xfrm rot="16413000">
              <a:off x="6256199" y="2955026"/>
              <a:ext cx="200659" cy="100329"/>
            </a:xfrm>
            <a:custGeom>
              <a:avLst/>
              <a:gdLst>
                <a:gd name="connsiteX0" fmla="*/ 200660 w 200659"/>
                <a:gd name="connsiteY0" fmla="*/ 50165 h 100329"/>
                <a:gd name="connsiteX1" fmla="*/ 100330 w 200659"/>
                <a:gd name="connsiteY1" fmla="*/ 100330 h 100329"/>
                <a:gd name="connsiteX2" fmla="*/ 0 w 200659"/>
                <a:gd name="connsiteY2" fmla="*/ 50165 h 100329"/>
                <a:gd name="connsiteX3" fmla="*/ 100330 w 200659"/>
                <a:gd name="connsiteY3" fmla="*/ 0 h 100329"/>
                <a:gd name="connsiteX4" fmla="*/ 200660 w 200659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59" h="100329">
                  <a:moveTo>
                    <a:pt x="200660" y="50165"/>
                  </a:moveTo>
                  <a:cubicBezTo>
                    <a:pt x="200660" y="77870"/>
                    <a:pt x="155741" y="100330"/>
                    <a:pt x="100330" y="100330"/>
                  </a:cubicBezTo>
                  <a:cubicBezTo>
                    <a:pt x="44919" y="100330"/>
                    <a:pt x="0" y="77870"/>
                    <a:pt x="0" y="50165"/>
                  </a:cubicBezTo>
                  <a:cubicBezTo>
                    <a:pt x="0" y="22460"/>
                    <a:pt x="44919" y="0"/>
                    <a:pt x="100330" y="0"/>
                  </a:cubicBezTo>
                  <a:cubicBezTo>
                    <a:pt x="155741" y="0"/>
                    <a:pt x="200660" y="22460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D9D33618-C336-4577-AD91-A7A06D4D0C25}"/>
                </a:ext>
              </a:extLst>
            </p:cNvPr>
            <p:cNvSpPr/>
            <p:nvPr/>
          </p:nvSpPr>
          <p:spPr>
            <a:xfrm rot="16413000">
              <a:off x="5827731" y="2812808"/>
              <a:ext cx="200660" cy="100329"/>
            </a:xfrm>
            <a:custGeom>
              <a:avLst/>
              <a:gdLst>
                <a:gd name="connsiteX0" fmla="*/ 200660 w 200660"/>
                <a:gd name="connsiteY0" fmla="*/ 50165 h 100329"/>
                <a:gd name="connsiteX1" fmla="*/ 100330 w 200660"/>
                <a:gd name="connsiteY1" fmla="*/ 100330 h 100329"/>
                <a:gd name="connsiteX2" fmla="*/ 0 w 200660"/>
                <a:gd name="connsiteY2" fmla="*/ 50165 h 100329"/>
                <a:gd name="connsiteX3" fmla="*/ 100330 w 200660"/>
                <a:gd name="connsiteY3" fmla="*/ 0 h 100329"/>
                <a:gd name="connsiteX4" fmla="*/ 200660 w 200660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0" h="100329">
                  <a:moveTo>
                    <a:pt x="200660" y="50165"/>
                  </a:moveTo>
                  <a:cubicBezTo>
                    <a:pt x="200660" y="77870"/>
                    <a:pt x="155741" y="100330"/>
                    <a:pt x="100330" y="100330"/>
                  </a:cubicBezTo>
                  <a:cubicBezTo>
                    <a:pt x="44919" y="100330"/>
                    <a:pt x="0" y="77870"/>
                    <a:pt x="0" y="50165"/>
                  </a:cubicBezTo>
                  <a:cubicBezTo>
                    <a:pt x="0" y="22460"/>
                    <a:pt x="44920" y="0"/>
                    <a:pt x="100330" y="0"/>
                  </a:cubicBezTo>
                  <a:cubicBezTo>
                    <a:pt x="155741" y="0"/>
                    <a:pt x="200660" y="22460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A0B94253-2FBE-4355-B695-E7A8D504ACE4}"/>
                </a:ext>
              </a:extLst>
            </p:cNvPr>
            <p:cNvSpPr/>
            <p:nvPr/>
          </p:nvSpPr>
          <p:spPr>
            <a:xfrm rot="16413000">
              <a:off x="5504051" y="3231230"/>
              <a:ext cx="200660" cy="100329"/>
            </a:xfrm>
            <a:custGeom>
              <a:avLst/>
              <a:gdLst>
                <a:gd name="connsiteX0" fmla="*/ 200660 w 200660"/>
                <a:gd name="connsiteY0" fmla="*/ 50165 h 100329"/>
                <a:gd name="connsiteX1" fmla="*/ 100330 w 200660"/>
                <a:gd name="connsiteY1" fmla="*/ 100330 h 100329"/>
                <a:gd name="connsiteX2" fmla="*/ 0 w 200660"/>
                <a:gd name="connsiteY2" fmla="*/ 50165 h 100329"/>
                <a:gd name="connsiteX3" fmla="*/ 100330 w 200660"/>
                <a:gd name="connsiteY3" fmla="*/ 0 h 100329"/>
                <a:gd name="connsiteX4" fmla="*/ 200660 w 200660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0" h="100329">
                  <a:moveTo>
                    <a:pt x="200660" y="50165"/>
                  </a:moveTo>
                  <a:cubicBezTo>
                    <a:pt x="200660" y="77870"/>
                    <a:pt x="155741" y="100330"/>
                    <a:pt x="100330" y="100330"/>
                  </a:cubicBezTo>
                  <a:cubicBezTo>
                    <a:pt x="44919" y="100330"/>
                    <a:pt x="0" y="77871"/>
                    <a:pt x="0" y="50165"/>
                  </a:cubicBezTo>
                  <a:cubicBezTo>
                    <a:pt x="0" y="22460"/>
                    <a:pt x="44920" y="0"/>
                    <a:pt x="100330" y="0"/>
                  </a:cubicBezTo>
                  <a:cubicBezTo>
                    <a:pt x="155741" y="0"/>
                    <a:pt x="200660" y="22460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44F24CD4-85F0-4057-AFFE-0DFD69AB4C89}"/>
                </a:ext>
              </a:extLst>
            </p:cNvPr>
            <p:cNvSpPr/>
            <p:nvPr/>
          </p:nvSpPr>
          <p:spPr>
            <a:xfrm rot="16413000">
              <a:off x="5599563" y="3794007"/>
              <a:ext cx="200660" cy="100329"/>
            </a:xfrm>
            <a:custGeom>
              <a:avLst/>
              <a:gdLst>
                <a:gd name="connsiteX0" fmla="*/ 200660 w 200660"/>
                <a:gd name="connsiteY0" fmla="*/ 50165 h 100329"/>
                <a:gd name="connsiteX1" fmla="*/ 100330 w 200660"/>
                <a:gd name="connsiteY1" fmla="*/ 100330 h 100329"/>
                <a:gd name="connsiteX2" fmla="*/ 0 w 200660"/>
                <a:gd name="connsiteY2" fmla="*/ 50165 h 100329"/>
                <a:gd name="connsiteX3" fmla="*/ 100330 w 200660"/>
                <a:gd name="connsiteY3" fmla="*/ 0 h 100329"/>
                <a:gd name="connsiteX4" fmla="*/ 200660 w 200660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0" h="100329">
                  <a:moveTo>
                    <a:pt x="200660" y="50165"/>
                  </a:moveTo>
                  <a:cubicBezTo>
                    <a:pt x="200660" y="77870"/>
                    <a:pt x="155741" y="100330"/>
                    <a:pt x="100330" y="100330"/>
                  </a:cubicBezTo>
                  <a:cubicBezTo>
                    <a:pt x="44919" y="100330"/>
                    <a:pt x="0" y="77871"/>
                    <a:pt x="0" y="50165"/>
                  </a:cubicBezTo>
                  <a:cubicBezTo>
                    <a:pt x="0" y="22460"/>
                    <a:pt x="44920" y="0"/>
                    <a:pt x="100330" y="0"/>
                  </a:cubicBezTo>
                  <a:cubicBezTo>
                    <a:pt x="155741" y="0"/>
                    <a:pt x="200660" y="22459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1F8F5048-2DF5-42BD-86C6-D45D84EC7700}"/>
                </a:ext>
              </a:extLst>
            </p:cNvPr>
            <p:cNvSpPr/>
            <p:nvPr/>
          </p:nvSpPr>
          <p:spPr>
            <a:xfrm rot="16413000">
              <a:off x="6005031" y="4359793"/>
              <a:ext cx="200660" cy="100329"/>
            </a:xfrm>
            <a:custGeom>
              <a:avLst/>
              <a:gdLst>
                <a:gd name="connsiteX0" fmla="*/ 200660 w 200660"/>
                <a:gd name="connsiteY0" fmla="*/ 50165 h 100329"/>
                <a:gd name="connsiteX1" fmla="*/ 100330 w 200660"/>
                <a:gd name="connsiteY1" fmla="*/ 100330 h 100329"/>
                <a:gd name="connsiteX2" fmla="*/ 0 w 200660"/>
                <a:gd name="connsiteY2" fmla="*/ 50165 h 100329"/>
                <a:gd name="connsiteX3" fmla="*/ 100330 w 200660"/>
                <a:gd name="connsiteY3" fmla="*/ 0 h 100329"/>
                <a:gd name="connsiteX4" fmla="*/ 200660 w 200660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0" h="100329">
                  <a:moveTo>
                    <a:pt x="200660" y="50165"/>
                  </a:moveTo>
                  <a:cubicBezTo>
                    <a:pt x="200660" y="77870"/>
                    <a:pt x="155741" y="100330"/>
                    <a:pt x="100330" y="100330"/>
                  </a:cubicBezTo>
                  <a:cubicBezTo>
                    <a:pt x="44919" y="100330"/>
                    <a:pt x="0" y="77870"/>
                    <a:pt x="0" y="50165"/>
                  </a:cubicBezTo>
                  <a:cubicBezTo>
                    <a:pt x="0" y="22460"/>
                    <a:pt x="44919" y="0"/>
                    <a:pt x="100330" y="0"/>
                  </a:cubicBezTo>
                  <a:cubicBezTo>
                    <a:pt x="155741" y="0"/>
                    <a:pt x="200660" y="22459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33260D7C-BBA1-406F-801F-2A459819A96B}"/>
                </a:ext>
              </a:extLst>
            </p:cNvPr>
            <p:cNvSpPr/>
            <p:nvPr/>
          </p:nvSpPr>
          <p:spPr>
            <a:xfrm rot="16413000">
              <a:off x="6563453" y="3285247"/>
              <a:ext cx="200659" cy="100329"/>
            </a:xfrm>
            <a:custGeom>
              <a:avLst/>
              <a:gdLst>
                <a:gd name="connsiteX0" fmla="*/ 200660 w 200659"/>
                <a:gd name="connsiteY0" fmla="*/ 50165 h 100329"/>
                <a:gd name="connsiteX1" fmla="*/ 100330 w 200659"/>
                <a:gd name="connsiteY1" fmla="*/ 100330 h 100329"/>
                <a:gd name="connsiteX2" fmla="*/ 0 w 200659"/>
                <a:gd name="connsiteY2" fmla="*/ 50165 h 100329"/>
                <a:gd name="connsiteX3" fmla="*/ 100330 w 200659"/>
                <a:gd name="connsiteY3" fmla="*/ 0 h 100329"/>
                <a:gd name="connsiteX4" fmla="*/ 200660 w 200659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59" h="100329">
                  <a:moveTo>
                    <a:pt x="200660" y="50165"/>
                  </a:moveTo>
                  <a:cubicBezTo>
                    <a:pt x="200660" y="77870"/>
                    <a:pt x="155741" y="100330"/>
                    <a:pt x="100330" y="100330"/>
                  </a:cubicBezTo>
                  <a:cubicBezTo>
                    <a:pt x="44920" y="100330"/>
                    <a:pt x="0" y="77871"/>
                    <a:pt x="0" y="50165"/>
                  </a:cubicBezTo>
                  <a:cubicBezTo>
                    <a:pt x="0" y="22460"/>
                    <a:pt x="44920" y="0"/>
                    <a:pt x="100330" y="0"/>
                  </a:cubicBezTo>
                  <a:cubicBezTo>
                    <a:pt x="155741" y="0"/>
                    <a:pt x="200660" y="22459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58478E21-1388-46F5-8961-B54113E92529}"/>
                </a:ext>
              </a:extLst>
            </p:cNvPr>
            <p:cNvSpPr/>
            <p:nvPr/>
          </p:nvSpPr>
          <p:spPr>
            <a:xfrm rot="16413000">
              <a:off x="6419986" y="3827637"/>
              <a:ext cx="200659" cy="100329"/>
            </a:xfrm>
            <a:custGeom>
              <a:avLst/>
              <a:gdLst>
                <a:gd name="connsiteX0" fmla="*/ 200660 w 200659"/>
                <a:gd name="connsiteY0" fmla="*/ 50165 h 100329"/>
                <a:gd name="connsiteX1" fmla="*/ 100330 w 200659"/>
                <a:gd name="connsiteY1" fmla="*/ 100330 h 100329"/>
                <a:gd name="connsiteX2" fmla="*/ 0 w 200659"/>
                <a:gd name="connsiteY2" fmla="*/ 50165 h 100329"/>
                <a:gd name="connsiteX3" fmla="*/ 100330 w 200659"/>
                <a:gd name="connsiteY3" fmla="*/ 0 h 100329"/>
                <a:gd name="connsiteX4" fmla="*/ 200660 w 200659"/>
                <a:gd name="connsiteY4" fmla="*/ 50165 h 1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59" h="100329">
                  <a:moveTo>
                    <a:pt x="200660" y="50165"/>
                  </a:moveTo>
                  <a:cubicBezTo>
                    <a:pt x="200660" y="77870"/>
                    <a:pt x="155740" y="100330"/>
                    <a:pt x="100330" y="100330"/>
                  </a:cubicBezTo>
                  <a:cubicBezTo>
                    <a:pt x="44919" y="100330"/>
                    <a:pt x="0" y="77871"/>
                    <a:pt x="0" y="50165"/>
                  </a:cubicBezTo>
                  <a:cubicBezTo>
                    <a:pt x="0" y="22460"/>
                    <a:pt x="44919" y="0"/>
                    <a:pt x="100330" y="0"/>
                  </a:cubicBezTo>
                  <a:cubicBezTo>
                    <a:pt x="155740" y="0"/>
                    <a:pt x="200660" y="22459"/>
                    <a:pt x="200660" y="5016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6613A876-AFDD-4EB3-8BD7-AC834BFBE900}"/>
              </a:ext>
            </a:extLst>
          </p:cNvPr>
          <p:cNvGrpSpPr/>
          <p:nvPr/>
        </p:nvGrpSpPr>
        <p:grpSpPr>
          <a:xfrm>
            <a:off x="9979093" y="4737493"/>
            <a:ext cx="732380" cy="824268"/>
            <a:chOff x="4232275" y="1331602"/>
            <a:chExt cx="3727004" cy="4194612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30BD87BB-4EB5-4432-B840-B2BF50990C1F}"/>
                </a:ext>
              </a:extLst>
            </p:cNvPr>
            <p:cNvSpPr/>
            <p:nvPr/>
          </p:nvSpPr>
          <p:spPr>
            <a:xfrm>
              <a:off x="4232275" y="3790377"/>
              <a:ext cx="1706925" cy="1735837"/>
            </a:xfrm>
            <a:custGeom>
              <a:avLst/>
              <a:gdLst>
                <a:gd name="connsiteX0" fmla="*/ 0 w 1706925"/>
                <a:gd name="connsiteY0" fmla="*/ 1017715 h 1735837"/>
                <a:gd name="connsiteX1" fmla="*/ 65913 w 1706925"/>
                <a:gd name="connsiteY1" fmla="*/ 493713 h 1735837"/>
                <a:gd name="connsiteX2" fmla="*/ 868045 w 1706925"/>
                <a:gd name="connsiteY2" fmla="*/ 1 h 1735837"/>
                <a:gd name="connsiteX3" fmla="*/ 1436751 w 1706925"/>
                <a:gd name="connsiteY3" fmla="*/ 269368 h 1735837"/>
                <a:gd name="connsiteX4" fmla="*/ 1706118 w 1706925"/>
                <a:gd name="connsiteY4" fmla="*/ 838074 h 1735837"/>
                <a:gd name="connsiteX5" fmla="*/ 1554163 w 1706925"/>
                <a:gd name="connsiteY5" fmla="*/ 1370394 h 1735837"/>
                <a:gd name="connsiteX6" fmla="*/ 1467041 w 1706925"/>
                <a:gd name="connsiteY6" fmla="*/ 1475487 h 1735837"/>
                <a:gd name="connsiteX7" fmla="*/ 867982 w 1706925"/>
                <a:gd name="connsiteY7" fmla="*/ 1735837 h 1735837"/>
                <a:gd name="connsiteX8" fmla="*/ 299276 w 1706925"/>
                <a:gd name="connsiteY8" fmla="*/ 1526287 h 1735837"/>
                <a:gd name="connsiteX9" fmla="*/ 0 w 1706925"/>
                <a:gd name="connsiteY9" fmla="*/ 1017715 h 1735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06925" h="1735837">
                  <a:moveTo>
                    <a:pt x="0" y="1017715"/>
                  </a:moveTo>
                  <a:cubicBezTo>
                    <a:pt x="0" y="872301"/>
                    <a:pt x="4635" y="615189"/>
                    <a:pt x="65913" y="493713"/>
                  </a:cubicBezTo>
                  <a:cubicBezTo>
                    <a:pt x="218347" y="190636"/>
                    <a:pt x="528793" y="-444"/>
                    <a:pt x="868045" y="1"/>
                  </a:cubicBezTo>
                  <a:cubicBezTo>
                    <a:pt x="1115123" y="1"/>
                    <a:pt x="1274445" y="107951"/>
                    <a:pt x="1436751" y="269368"/>
                  </a:cubicBezTo>
                  <a:cubicBezTo>
                    <a:pt x="1600264" y="431991"/>
                    <a:pt x="1676210" y="389065"/>
                    <a:pt x="1706118" y="838074"/>
                  </a:cubicBezTo>
                  <a:cubicBezTo>
                    <a:pt x="1716786" y="998602"/>
                    <a:pt x="1619441" y="1217423"/>
                    <a:pt x="1554163" y="1370394"/>
                  </a:cubicBezTo>
                  <a:cubicBezTo>
                    <a:pt x="1535843" y="1413080"/>
                    <a:pt x="1505591" y="1449572"/>
                    <a:pt x="1467041" y="1475487"/>
                  </a:cubicBezTo>
                  <a:cubicBezTo>
                    <a:pt x="1266635" y="1611123"/>
                    <a:pt x="1151128" y="1735837"/>
                    <a:pt x="867982" y="1735837"/>
                  </a:cubicBezTo>
                  <a:cubicBezTo>
                    <a:pt x="613156" y="1735837"/>
                    <a:pt x="462724" y="1696784"/>
                    <a:pt x="299276" y="1526287"/>
                  </a:cubicBezTo>
                  <a:cubicBezTo>
                    <a:pt x="144907" y="1365251"/>
                    <a:pt x="119952" y="1257174"/>
                    <a:pt x="0" y="1017715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8C5656BD-E230-4DB2-A1D5-51685E3EEFAE}"/>
                </a:ext>
              </a:extLst>
            </p:cNvPr>
            <p:cNvSpPr/>
            <p:nvPr/>
          </p:nvSpPr>
          <p:spPr>
            <a:xfrm>
              <a:off x="6223443" y="3206006"/>
              <a:ext cx="1735836" cy="1707242"/>
            </a:xfrm>
            <a:custGeom>
              <a:avLst/>
              <a:gdLst>
                <a:gd name="connsiteX0" fmla="*/ 1017716 w 1735836"/>
                <a:gd name="connsiteY0" fmla="*/ 1707243 h 1707242"/>
                <a:gd name="connsiteX1" fmla="*/ 493777 w 1735836"/>
                <a:gd name="connsiteY1" fmla="*/ 1641266 h 1707242"/>
                <a:gd name="connsiteX2" fmla="*/ 1 w 1735836"/>
                <a:gd name="connsiteY2" fmla="*/ 838944 h 1707242"/>
                <a:gd name="connsiteX3" fmla="*/ 269368 w 1735836"/>
                <a:gd name="connsiteY3" fmla="*/ 270174 h 1707242"/>
                <a:gd name="connsiteX4" fmla="*/ 838074 w 1735836"/>
                <a:gd name="connsiteY4" fmla="*/ 808 h 1707242"/>
                <a:gd name="connsiteX5" fmla="*/ 1370394 w 1735836"/>
                <a:gd name="connsiteY5" fmla="*/ 152763 h 1707242"/>
                <a:gd name="connsiteX6" fmla="*/ 1475487 w 1735836"/>
                <a:gd name="connsiteY6" fmla="*/ 239885 h 1707242"/>
                <a:gd name="connsiteX7" fmla="*/ 1735837 w 1735836"/>
                <a:gd name="connsiteY7" fmla="*/ 838944 h 1707242"/>
                <a:gd name="connsiteX8" fmla="*/ 1526287 w 1735836"/>
                <a:gd name="connsiteY8" fmla="*/ 1407650 h 1707242"/>
                <a:gd name="connsiteX9" fmla="*/ 1017716 w 1735836"/>
                <a:gd name="connsiteY9" fmla="*/ 1707243 h 1707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5836" h="1707242">
                  <a:moveTo>
                    <a:pt x="1017716" y="1707243"/>
                  </a:moveTo>
                  <a:cubicBezTo>
                    <a:pt x="872300" y="1707243"/>
                    <a:pt x="615253" y="1702608"/>
                    <a:pt x="493777" y="1641266"/>
                  </a:cubicBezTo>
                  <a:cubicBezTo>
                    <a:pt x="190634" y="1488797"/>
                    <a:pt x="-474" y="1178270"/>
                    <a:pt x="1" y="838944"/>
                  </a:cubicBezTo>
                  <a:cubicBezTo>
                    <a:pt x="1" y="591802"/>
                    <a:pt x="107951" y="432544"/>
                    <a:pt x="269368" y="270174"/>
                  </a:cubicBezTo>
                  <a:cubicBezTo>
                    <a:pt x="431991" y="106662"/>
                    <a:pt x="389066" y="30716"/>
                    <a:pt x="838074" y="808"/>
                  </a:cubicBezTo>
                  <a:cubicBezTo>
                    <a:pt x="998666" y="-9861"/>
                    <a:pt x="1217423" y="87548"/>
                    <a:pt x="1370394" y="152763"/>
                  </a:cubicBezTo>
                  <a:cubicBezTo>
                    <a:pt x="1413081" y="171083"/>
                    <a:pt x="1449572" y="201334"/>
                    <a:pt x="1475487" y="239885"/>
                  </a:cubicBezTo>
                  <a:cubicBezTo>
                    <a:pt x="1611186" y="440228"/>
                    <a:pt x="1735837" y="555797"/>
                    <a:pt x="1735837" y="838944"/>
                  </a:cubicBezTo>
                  <a:cubicBezTo>
                    <a:pt x="1735837" y="1093770"/>
                    <a:pt x="1696848" y="1244137"/>
                    <a:pt x="1526287" y="1407650"/>
                  </a:cubicBezTo>
                  <a:cubicBezTo>
                    <a:pt x="1365251" y="1562844"/>
                    <a:pt x="1257174" y="1587482"/>
                    <a:pt x="1017716" y="1707243"/>
                  </a:cubicBezTo>
                  <a:close/>
                </a:path>
              </a:pathLst>
            </a:custGeom>
            <a:solidFill>
              <a:srgbClr val="C1D8E9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C8D554CF-B2BA-433C-8A7C-0A510D3503B3}"/>
                </a:ext>
              </a:extLst>
            </p:cNvPr>
            <p:cNvSpPr/>
            <p:nvPr/>
          </p:nvSpPr>
          <p:spPr>
            <a:xfrm>
              <a:off x="4939731" y="1331602"/>
              <a:ext cx="2049549" cy="2939475"/>
            </a:xfrm>
            <a:custGeom>
              <a:avLst/>
              <a:gdLst>
                <a:gd name="connsiteX0" fmla="*/ 1823908 w 2049549"/>
                <a:gd name="connsiteY0" fmla="*/ 1974969 h 2939475"/>
                <a:gd name="connsiteX1" fmla="*/ 1788094 w 2049549"/>
                <a:gd name="connsiteY1" fmla="*/ 1916867 h 2939475"/>
                <a:gd name="connsiteX2" fmla="*/ 1286444 w 2049549"/>
                <a:gd name="connsiteY2" fmla="*/ 1222240 h 2939475"/>
                <a:gd name="connsiteX3" fmla="*/ 1170302 w 2049549"/>
                <a:gd name="connsiteY3" fmla="*/ 1102987 h 2939475"/>
                <a:gd name="connsiteX4" fmla="*/ 792668 w 2049549"/>
                <a:gd name="connsiteY4" fmla="*/ 667314 h 2939475"/>
                <a:gd name="connsiteX5" fmla="*/ 808479 w 2049549"/>
                <a:gd name="connsiteY5" fmla="*/ 640898 h 2939475"/>
                <a:gd name="connsiteX6" fmla="*/ 868614 w 2049549"/>
                <a:gd name="connsiteY6" fmla="*/ 212781 h 2939475"/>
                <a:gd name="connsiteX7" fmla="*/ 557146 w 2049549"/>
                <a:gd name="connsiteY7" fmla="*/ 9200 h 2939475"/>
                <a:gd name="connsiteX8" fmla="*/ 548828 w 2049549"/>
                <a:gd name="connsiteY8" fmla="*/ 13010 h 2939475"/>
                <a:gd name="connsiteX9" fmla="*/ 482153 w 2049549"/>
                <a:gd name="connsiteY9" fmla="*/ 107942 h 2939475"/>
                <a:gd name="connsiteX10" fmla="*/ 606041 w 2049549"/>
                <a:gd name="connsiteY10" fmla="*/ 510215 h 2939475"/>
                <a:gd name="connsiteX11" fmla="*/ 216342 w 2049549"/>
                <a:gd name="connsiteY11" fmla="*/ 312603 h 2939475"/>
                <a:gd name="connsiteX12" fmla="*/ 114742 w 2049549"/>
                <a:gd name="connsiteY12" fmla="*/ 311079 h 2939475"/>
                <a:gd name="connsiteX13" fmla="*/ 110932 w 2049549"/>
                <a:gd name="connsiteY13" fmla="*/ 311714 h 2939475"/>
                <a:gd name="connsiteX14" fmla="*/ 315 w 2049549"/>
                <a:gd name="connsiteY14" fmla="*/ 416489 h 2939475"/>
                <a:gd name="connsiteX15" fmla="*/ 51115 w 2049549"/>
                <a:gd name="connsiteY15" fmla="*/ 543489 h 2939475"/>
                <a:gd name="connsiteX16" fmla="*/ 527682 w 2049549"/>
                <a:gd name="connsiteY16" fmla="*/ 743069 h 2939475"/>
                <a:gd name="connsiteX17" fmla="*/ 685480 w 2049549"/>
                <a:gd name="connsiteY17" fmla="*/ 724591 h 2939475"/>
                <a:gd name="connsiteX18" fmla="*/ 440751 w 2049549"/>
                <a:gd name="connsiteY18" fmla="*/ 1384546 h 2939475"/>
                <a:gd name="connsiteX19" fmla="*/ 117472 w 2049549"/>
                <a:gd name="connsiteY19" fmla="*/ 2902832 h 2939475"/>
                <a:gd name="connsiteX20" fmla="*/ 155572 w 2049549"/>
                <a:gd name="connsiteY20" fmla="*/ 2939471 h 2939475"/>
                <a:gd name="connsiteX21" fmla="*/ 156144 w 2049549"/>
                <a:gd name="connsiteY21" fmla="*/ 2939471 h 2939475"/>
                <a:gd name="connsiteX22" fmla="*/ 161795 w 2049549"/>
                <a:gd name="connsiteY22" fmla="*/ 2907721 h 2939475"/>
                <a:gd name="connsiteX23" fmla="*/ 511553 w 2049549"/>
                <a:gd name="connsiteY23" fmla="*/ 1407915 h 2939475"/>
                <a:gd name="connsiteX24" fmla="*/ 756663 w 2049549"/>
                <a:gd name="connsiteY24" fmla="*/ 746371 h 2939475"/>
                <a:gd name="connsiteX25" fmla="*/ 1116772 w 2049549"/>
                <a:gd name="connsiteY25" fmla="*/ 1155438 h 2939475"/>
                <a:gd name="connsiteX26" fmla="*/ 1232215 w 2049549"/>
                <a:gd name="connsiteY26" fmla="*/ 1274310 h 2939475"/>
                <a:gd name="connsiteX27" fmla="*/ 1724594 w 2049549"/>
                <a:gd name="connsiteY27" fmla="*/ 1956745 h 2939475"/>
                <a:gd name="connsiteX28" fmla="*/ 1760789 w 2049549"/>
                <a:gd name="connsiteY28" fmla="*/ 2014847 h 2939475"/>
                <a:gd name="connsiteX29" fmla="*/ 1987103 w 2049549"/>
                <a:gd name="connsiteY29" fmla="*/ 2488938 h 2939475"/>
                <a:gd name="connsiteX30" fmla="*/ 2031553 w 2049549"/>
                <a:gd name="connsiteY30" fmla="*/ 2533896 h 2939475"/>
                <a:gd name="connsiteX31" fmla="*/ 2031553 w 2049549"/>
                <a:gd name="connsiteY31" fmla="*/ 2533896 h 2939475"/>
                <a:gd name="connsiteX32" fmla="*/ 2046666 w 2049549"/>
                <a:gd name="connsiteY32" fmla="*/ 2488938 h 2939475"/>
                <a:gd name="connsiteX33" fmla="*/ 1823908 w 2049549"/>
                <a:gd name="connsiteY33" fmla="*/ 1974969 h 2939475"/>
                <a:gd name="connsiteX34" fmla="*/ 554543 w 2049549"/>
                <a:gd name="connsiteY34" fmla="*/ 124516 h 2939475"/>
                <a:gd name="connsiteX35" fmla="*/ 583816 w 2049549"/>
                <a:gd name="connsiteY35" fmla="*/ 79050 h 2939475"/>
                <a:gd name="connsiteX36" fmla="*/ 583816 w 2049549"/>
                <a:gd name="connsiteY36" fmla="*/ 79050 h 2939475"/>
                <a:gd name="connsiteX37" fmla="*/ 800478 w 2049549"/>
                <a:gd name="connsiteY37" fmla="*/ 244848 h 2939475"/>
                <a:gd name="connsiteX38" fmla="*/ 746249 w 2049549"/>
                <a:gd name="connsiteY38" fmla="*/ 598099 h 2939475"/>
                <a:gd name="connsiteX39" fmla="*/ 746249 w 2049549"/>
                <a:gd name="connsiteY39" fmla="*/ 597781 h 2939475"/>
                <a:gd name="connsiteX40" fmla="*/ 554543 w 2049549"/>
                <a:gd name="connsiteY40" fmla="*/ 124516 h 2939475"/>
                <a:gd name="connsiteX41" fmla="*/ 105280 w 2049549"/>
                <a:gd name="connsiteY41" fmla="*/ 492816 h 2939475"/>
                <a:gd name="connsiteX42" fmla="*/ 73086 w 2049549"/>
                <a:gd name="connsiteY42" fmla="*/ 429316 h 2939475"/>
                <a:gd name="connsiteX43" fmla="*/ 121917 w 2049549"/>
                <a:gd name="connsiteY43" fmla="*/ 385755 h 2939475"/>
                <a:gd name="connsiteX44" fmla="*/ 125791 w 2049549"/>
                <a:gd name="connsiteY44" fmla="*/ 385120 h 2939475"/>
                <a:gd name="connsiteX45" fmla="*/ 165923 w 2049549"/>
                <a:gd name="connsiteY45" fmla="*/ 380421 h 2939475"/>
                <a:gd name="connsiteX46" fmla="*/ 195514 w 2049549"/>
                <a:gd name="connsiteY46" fmla="*/ 384929 h 2939475"/>
                <a:gd name="connsiteX47" fmla="*/ 652333 w 2049549"/>
                <a:gd name="connsiteY47" fmla="*/ 637405 h 2939475"/>
                <a:gd name="connsiteX48" fmla="*/ 661667 w 2049549"/>
                <a:gd name="connsiteY48" fmla="*/ 653407 h 2939475"/>
                <a:gd name="connsiteX49" fmla="*/ 105344 w 2049549"/>
                <a:gd name="connsiteY49" fmla="*/ 492625 h 293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049549" h="2939475">
                  <a:moveTo>
                    <a:pt x="1823908" y="1974969"/>
                  </a:moveTo>
                  <a:lnTo>
                    <a:pt x="1788094" y="1916867"/>
                  </a:lnTo>
                  <a:cubicBezTo>
                    <a:pt x="1645663" y="1688267"/>
                    <a:pt x="1484373" y="1429123"/>
                    <a:pt x="1286444" y="1222240"/>
                  </a:cubicBezTo>
                  <a:cubicBezTo>
                    <a:pt x="1246185" y="1180267"/>
                    <a:pt x="1207640" y="1140897"/>
                    <a:pt x="1170302" y="1102987"/>
                  </a:cubicBezTo>
                  <a:cubicBezTo>
                    <a:pt x="1031600" y="969394"/>
                    <a:pt x="905211" y="823581"/>
                    <a:pt x="792668" y="667314"/>
                  </a:cubicBezTo>
                  <a:cubicBezTo>
                    <a:pt x="797367" y="659186"/>
                    <a:pt x="802701" y="650359"/>
                    <a:pt x="808479" y="640898"/>
                  </a:cubicBezTo>
                  <a:cubicBezTo>
                    <a:pt x="863851" y="549648"/>
                    <a:pt x="956498" y="396931"/>
                    <a:pt x="868614" y="212781"/>
                  </a:cubicBezTo>
                  <a:cubicBezTo>
                    <a:pt x="790064" y="48252"/>
                    <a:pt x="673669" y="-27821"/>
                    <a:pt x="557146" y="9200"/>
                  </a:cubicBezTo>
                  <a:lnTo>
                    <a:pt x="548828" y="13010"/>
                  </a:lnTo>
                  <a:cubicBezTo>
                    <a:pt x="514449" y="34092"/>
                    <a:pt x="490318" y="68450"/>
                    <a:pt x="482153" y="107942"/>
                  </a:cubicBezTo>
                  <a:cubicBezTo>
                    <a:pt x="457705" y="214368"/>
                    <a:pt x="524063" y="366705"/>
                    <a:pt x="606041" y="510215"/>
                  </a:cubicBezTo>
                  <a:cubicBezTo>
                    <a:pt x="483196" y="431269"/>
                    <a:pt x="352621" y="365056"/>
                    <a:pt x="216342" y="312603"/>
                  </a:cubicBezTo>
                  <a:cubicBezTo>
                    <a:pt x="183126" y="303678"/>
                    <a:pt x="148211" y="303154"/>
                    <a:pt x="114742" y="311079"/>
                  </a:cubicBezTo>
                  <a:lnTo>
                    <a:pt x="110932" y="311714"/>
                  </a:lnTo>
                  <a:cubicBezTo>
                    <a:pt x="56652" y="321825"/>
                    <a:pt x="13353" y="362837"/>
                    <a:pt x="315" y="416489"/>
                  </a:cubicBezTo>
                  <a:cubicBezTo>
                    <a:pt x="-2692" y="464304"/>
                    <a:pt x="15961" y="510937"/>
                    <a:pt x="51115" y="543489"/>
                  </a:cubicBezTo>
                  <a:cubicBezTo>
                    <a:pt x="175451" y="673180"/>
                    <a:pt x="348033" y="745456"/>
                    <a:pt x="527682" y="743069"/>
                  </a:cubicBezTo>
                  <a:cubicBezTo>
                    <a:pt x="580820" y="743057"/>
                    <a:pt x="633776" y="736855"/>
                    <a:pt x="685480" y="724591"/>
                  </a:cubicBezTo>
                  <a:cubicBezTo>
                    <a:pt x="604073" y="919790"/>
                    <a:pt x="521904" y="1141151"/>
                    <a:pt x="440751" y="1384546"/>
                  </a:cubicBezTo>
                  <a:cubicBezTo>
                    <a:pt x="272920" y="1888101"/>
                    <a:pt x="110551" y="2419215"/>
                    <a:pt x="117472" y="2902832"/>
                  </a:cubicBezTo>
                  <a:cubicBezTo>
                    <a:pt x="117958" y="2923434"/>
                    <a:pt x="134966" y="2939791"/>
                    <a:pt x="155572" y="2939471"/>
                  </a:cubicBezTo>
                  <a:lnTo>
                    <a:pt x="156144" y="2939471"/>
                  </a:lnTo>
                  <a:cubicBezTo>
                    <a:pt x="161795" y="2937947"/>
                    <a:pt x="162049" y="2928486"/>
                    <a:pt x="161795" y="2907721"/>
                  </a:cubicBezTo>
                  <a:cubicBezTo>
                    <a:pt x="154810" y="2435852"/>
                    <a:pt x="345945" y="1905246"/>
                    <a:pt x="511553" y="1407915"/>
                  </a:cubicBezTo>
                  <a:cubicBezTo>
                    <a:pt x="592516" y="1163947"/>
                    <a:pt x="675066" y="941697"/>
                    <a:pt x="756663" y="746371"/>
                  </a:cubicBezTo>
                  <a:cubicBezTo>
                    <a:pt x="865687" y="892041"/>
                    <a:pt x="986101" y="1028826"/>
                    <a:pt x="1116772" y="1155438"/>
                  </a:cubicBezTo>
                  <a:cubicBezTo>
                    <a:pt x="1153856" y="1193538"/>
                    <a:pt x="1192273" y="1232400"/>
                    <a:pt x="1232215" y="1274310"/>
                  </a:cubicBezTo>
                  <a:cubicBezTo>
                    <a:pt x="1424937" y="1475542"/>
                    <a:pt x="1584132" y="1731193"/>
                    <a:pt x="1724594" y="1956745"/>
                  </a:cubicBezTo>
                  <a:lnTo>
                    <a:pt x="1760789" y="2014847"/>
                  </a:lnTo>
                  <a:cubicBezTo>
                    <a:pt x="1900489" y="2238749"/>
                    <a:pt x="1934017" y="2282246"/>
                    <a:pt x="1987103" y="2488938"/>
                  </a:cubicBezTo>
                  <a:cubicBezTo>
                    <a:pt x="1992247" y="2508814"/>
                    <a:pt x="2011931" y="2538976"/>
                    <a:pt x="2031553" y="2533896"/>
                  </a:cubicBezTo>
                  <a:lnTo>
                    <a:pt x="2031553" y="2533896"/>
                  </a:lnTo>
                  <a:cubicBezTo>
                    <a:pt x="2051746" y="2528880"/>
                    <a:pt x="2051873" y="2509132"/>
                    <a:pt x="2046666" y="2488938"/>
                  </a:cubicBezTo>
                  <a:cubicBezTo>
                    <a:pt x="1991294" y="2272912"/>
                    <a:pt x="1966973" y="2203824"/>
                    <a:pt x="1823908" y="1974969"/>
                  </a:cubicBezTo>
                  <a:close/>
                  <a:moveTo>
                    <a:pt x="554543" y="124516"/>
                  </a:moveTo>
                  <a:cubicBezTo>
                    <a:pt x="557953" y="106105"/>
                    <a:pt x="568468" y="89774"/>
                    <a:pt x="583816" y="79050"/>
                  </a:cubicBezTo>
                  <a:lnTo>
                    <a:pt x="583816" y="79050"/>
                  </a:lnTo>
                  <a:cubicBezTo>
                    <a:pt x="693290" y="48824"/>
                    <a:pt x="771586" y="184460"/>
                    <a:pt x="800478" y="244848"/>
                  </a:cubicBezTo>
                  <a:cubicBezTo>
                    <a:pt x="869947" y="390390"/>
                    <a:pt x="799589" y="510024"/>
                    <a:pt x="746249" y="598099"/>
                  </a:cubicBezTo>
                  <a:lnTo>
                    <a:pt x="746249" y="597781"/>
                  </a:lnTo>
                  <a:cubicBezTo>
                    <a:pt x="691576" y="511993"/>
                    <a:pt x="525523" y="250817"/>
                    <a:pt x="554543" y="124516"/>
                  </a:cubicBezTo>
                  <a:close/>
                  <a:moveTo>
                    <a:pt x="105280" y="492816"/>
                  </a:moveTo>
                  <a:cubicBezTo>
                    <a:pt x="80896" y="466209"/>
                    <a:pt x="70292" y="445318"/>
                    <a:pt x="73086" y="429316"/>
                  </a:cubicBezTo>
                  <a:cubicBezTo>
                    <a:pt x="80585" y="407228"/>
                    <a:pt x="99121" y="390694"/>
                    <a:pt x="121917" y="385755"/>
                  </a:cubicBezTo>
                  <a:lnTo>
                    <a:pt x="125791" y="385120"/>
                  </a:lnTo>
                  <a:cubicBezTo>
                    <a:pt x="139024" y="382504"/>
                    <a:pt x="152443" y="380933"/>
                    <a:pt x="165923" y="380421"/>
                  </a:cubicBezTo>
                  <a:cubicBezTo>
                    <a:pt x="175952" y="380487"/>
                    <a:pt x="185920" y="382005"/>
                    <a:pt x="195514" y="384929"/>
                  </a:cubicBezTo>
                  <a:cubicBezTo>
                    <a:pt x="299717" y="413949"/>
                    <a:pt x="623440" y="597718"/>
                    <a:pt x="652333" y="637405"/>
                  </a:cubicBezTo>
                  <a:cubicBezTo>
                    <a:pt x="656651" y="644644"/>
                    <a:pt x="659635" y="649724"/>
                    <a:pt x="661667" y="653407"/>
                  </a:cubicBezTo>
                  <a:cubicBezTo>
                    <a:pt x="460859" y="701198"/>
                    <a:pt x="249698" y="640171"/>
                    <a:pt x="105344" y="49262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349487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A020E1E-65E4-42E7-BD33-0278C1FAEFF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E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5D6611EE-46CE-4E91-AFFF-0644AEA297A3}"/>
              </a:ext>
            </a:extLst>
          </p:cNvPr>
          <p:cNvGrpSpPr/>
          <p:nvPr/>
        </p:nvGrpSpPr>
        <p:grpSpPr>
          <a:xfrm rot="2333332">
            <a:off x="2395273" y="1477587"/>
            <a:ext cx="889501" cy="1051748"/>
            <a:chOff x="4323855" y="1333500"/>
            <a:chExt cx="3544504" cy="4191030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098F92E5-F1FD-48B5-AAC6-447DA67297DF}"/>
                </a:ext>
              </a:extLst>
            </p:cNvPr>
            <p:cNvSpPr/>
            <p:nvPr/>
          </p:nvSpPr>
          <p:spPr>
            <a:xfrm>
              <a:off x="4323855" y="1606214"/>
              <a:ext cx="2285877" cy="2660135"/>
            </a:xfrm>
            <a:custGeom>
              <a:avLst/>
              <a:gdLst>
                <a:gd name="connsiteX0" fmla="*/ 2095868 w 2285877"/>
                <a:gd name="connsiteY0" fmla="*/ 110571 h 2660135"/>
                <a:gd name="connsiteX1" fmla="*/ 1902320 w 2285877"/>
                <a:gd name="connsiteY1" fmla="*/ 3129 h 2660135"/>
                <a:gd name="connsiteX2" fmla="*/ 1830184 w 2285877"/>
                <a:gd name="connsiteY2" fmla="*/ 64216 h 2660135"/>
                <a:gd name="connsiteX3" fmla="*/ 1715185 w 2285877"/>
                <a:gd name="connsiteY3" fmla="*/ 253065 h 2660135"/>
                <a:gd name="connsiteX4" fmla="*/ 1475854 w 2285877"/>
                <a:gd name="connsiteY4" fmla="*/ 1213757 h 2660135"/>
                <a:gd name="connsiteX5" fmla="*/ 885748 w 2285877"/>
                <a:gd name="connsiteY5" fmla="*/ 2001792 h 2660135"/>
                <a:gd name="connsiteX6" fmla="*/ 333298 w 2285877"/>
                <a:gd name="connsiteY6" fmla="*/ 2183529 h 2660135"/>
                <a:gd name="connsiteX7" fmla="*/ 324980 w 2285877"/>
                <a:gd name="connsiteY7" fmla="*/ 2185307 h 2660135"/>
                <a:gd name="connsiteX8" fmla="*/ 55168 w 2285877"/>
                <a:gd name="connsiteY8" fmla="*/ 2309831 h 2660135"/>
                <a:gd name="connsiteX9" fmla="*/ 1828 w 2285877"/>
                <a:gd name="connsiteY9" fmla="*/ 2409843 h 2660135"/>
                <a:gd name="connsiteX10" fmla="*/ 31800 w 2285877"/>
                <a:gd name="connsiteY10" fmla="*/ 2508204 h 2660135"/>
                <a:gd name="connsiteX11" fmla="*/ 482650 w 2285877"/>
                <a:gd name="connsiteY11" fmla="*/ 2659970 h 2660135"/>
                <a:gd name="connsiteX12" fmla="*/ 1414259 w 2285877"/>
                <a:gd name="connsiteY12" fmla="*/ 2577420 h 2660135"/>
                <a:gd name="connsiteX13" fmla="*/ 2023859 w 2285877"/>
                <a:gd name="connsiteY13" fmla="*/ 2044020 h 2660135"/>
                <a:gd name="connsiteX14" fmla="*/ 2282494 w 2285877"/>
                <a:gd name="connsiteY14" fmla="*/ 1097870 h 2660135"/>
                <a:gd name="connsiteX15" fmla="*/ 2200325 w 2285877"/>
                <a:gd name="connsiteY15" fmla="*/ 406354 h 2660135"/>
                <a:gd name="connsiteX16" fmla="*/ 2095868 w 2285877"/>
                <a:gd name="connsiteY16" fmla="*/ 110571 h 2660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5877" h="2660135">
                  <a:moveTo>
                    <a:pt x="2095868" y="110571"/>
                  </a:moveTo>
                  <a:cubicBezTo>
                    <a:pt x="2054593" y="41737"/>
                    <a:pt x="1975218" y="-14016"/>
                    <a:pt x="1902320" y="3129"/>
                  </a:cubicBezTo>
                  <a:cubicBezTo>
                    <a:pt x="1876920" y="9162"/>
                    <a:pt x="1851520" y="46119"/>
                    <a:pt x="1830184" y="64216"/>
                  </a:cubicBezTo>
                  <a:cubicBezTo>
                    <a:pt x="1773091" y="113630"/>
                    <a:pt x="1732882" y="179662"/>
                    <a:pt x="1715185" y="253065"/>
                  </a:cubicBezTo>
                  <a:cubicBezTo>
                    <a:pt x="1648320" y="502811"/>
                    <a:pt x="1610220" y="954296"/>
                    <a:pt x="1475854" y="1213757"/>
                  </a:cubicBezTo>
                  <a:cubicBezTo>
                    <a:pt x="1341488" y="1473218"/>
                    <a:pt x="1144892" y="1895938"/>
                    <a:pt x="885748" y="2001792"/>
                  </a:cubicBezTo>
                  <a:cubicBezTo>
                    <a:pt x="705239" y="2072924"/>
                    <a:pt x="520783" y="2133603"/>
                    <a:pt x="333298" y="2183529"/>
                  </a:cubicBezTo>
                  <a:cubicBezTo>
                    <a:pt x="330441" y="2184291"/>
                    <a:pt x="327901" y="2184799"/>
                    <a:pt x="324980" y="2185307"/>
                  </a:cubicBezTo>
                  <a:cubicBezTo>
                    <a:pt x="296849" y="2189879"/>
                    <a:pt x="121335" y="2221502"/>
                    <a:pt x="55168" y="2309831"/>
                  </a:cubicBezTo>
                  <a:cubicBezTo>
                    <a:pt x="28947" y="2337929"/>
                    <a:pt x="10555" y="2372414"/>
                    <a:pt x="1828" y="2409843"/>
                  </a:cubicBezTo>
                  <a:cubicBezTo>
                    <a:pt x="-4698" y="2445549"/>
                    <a:pt x="6471" y="2482205"/>
                    <a:pt x="31800" y="2508204"/>
                  </a:cubicBezTo>
                  <a:cubicBezTo>
                    <a:pt x="159778" y="2609837"/>
                    <a:pt x="319264" y="2663523"/>
                    <a:pt x="482650" y="2659970"/>
                  </a:cubicBezTo>
                  <a:cubicBezTo>
                    <a:pt x="789990" y="2650127"/>
                    <a:pt x="1236649" y="2654572"/>
                    <a:pt x="1414259" y="2577420"/>
                  </a:cubicBezTo>
                  <a:cubicBezTo>
                    <a:pt x="1591868" y="2500267"/>
                    <a:pt x="1903844" y="2284050"/>
                    <a:pt x="2023859" y="2044020"/>
                  </a:cubicBezTo>
                  <a:cubicBezTo>
                    <a:pt x="2169835" y="1748097"/>
                    <a:pt x="2257636" y="1426900"/>
                    <a:pt x="2282494" y="1097870"/>
                  </a:cubicBezTo>
                  <a:cubicBezTo>
                    <a:pt x="2301544" y="752048"/>
                    <a:pt x="2235504" y="651083"/>
                    <a:pt x="2200325" y="406354"/>
                  </a:cubicBezTo>
                  <a:cubicBezTo>
                    <a:pt x="2185485" y="301804"/>
                    <a:pt x="2149976" y="201254"/>
                    <a:pt x="2095868" y="110571"/>
                  </a:cubicBezTo>
                  <a:close/>
                </a:path>
              </a:pathLst>
            </a:custGeom>
            <a:solidFill>
              <a:srgbClr val="A8DB97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89E7A5FD-1E0B-4310-B65B-453F7E73DD01}"/>
                </a:ext>
              </a:extLst>
            </p:cNvPr>
            <p:cNvSpPr/>
            <p:nvPr/>
          </p:nvSpPr>
          <p:spPr>
            <a:xfrm>
              <a:off x="4358560" y="1615122"/>
              <a:ext cx="2038575" cy="2458592"/>
            </a:xfrm>
            <a:custGeom>
              <a:avLst/>
              <a:gdLst>
                <a:gd name="connsiteX0" fmla="*/ 1884378 w 2038575"/>
                <a:gd name="connsiteY0" fmla="*/ 34988 h 2458592"/>
                <a:gd name="connsiteX1" fmla="*/ 1976961 w 2038575"/>
                <a:gd name="connsiteY1" fmla="*/ 764350 h 2458592"/>
                <a:gd name="connsiteX2" fmla="*/ 1766014 w 2038575"/>
                <a:gd name="connsiteY2" fmla="*/ 1472375 h 2458592"/>
                <a:gd name="connsiteX3" fmla="*/ 1394984 w 2038575"/>
                <a:gd name="connsiteY3" fmla="*/ 2005774 h 2458592"/>
                <a:gd name="connsiteX4" fmla="*/ 804434 w 2038575"/>
                <a:gd name="connsiteY4" fmla="*/ 2323274 h 2458592"/>
                <a:gd name="connsiteX5" fmla="*/ 1095 w 2038575"/>
                <a:gd name="connsiteY5" fmla="*/ 2426525 h 2458592"/>
                <a:gd name="connsiteX6" fmla="*/ 1095 w 2038575"/>
                <a:gd name="connsiteY6" fmla="*/ 2458593 h 2458592"/>
                <a:gd name="connsiteX7" fmla="*/ 1372695 w 2038575"/>
                <a:gd name="connsiteY7" fmla="*/ 2109787 h 2458592"/>
                <a:gd name="connsiteX8" fmla="*/ 1784810 w 2038575"/>
                <a:gd name="connsiteY8" fmla="*/ 1570672 h 2458592"/>
                <a:gd name="connsiteX9" fmla="*/ 2030555 w 2038575"/>
                <a:gd name="connsiteY9" fmla="*/ 870331 h 2458592"/>
                <a:gd name="connsiteX10" fmla="*/ 1903555 w 2038575"/>
                <a:gd name="connsiteY10" fmla="*/ 0 h 2458592"/>
                <a:gd name="connsiteX11" fmla="*/ 1882156 w 2038575"/>
                <a:gd name="connsiteY11" fmla="*/ 10668 h 245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38575" h="2458592">
                  <a:moveTo>
                    <a:pt x="1884378" y="34988"/>
                  </a:moveTo>
                  <a:cubicBezTo>
                    <a:pt x="1945973" y="282638"/>
                    <a:pt x="1986931" y="507301"/>
                    <a:pt x="1976961" y="764350"/>
                  </a:cubicBezTo>
                  <a:cubicBezTo>
                    <a:pt x="1967182" y="1015682"/>
                    <a:pt x="1877711" y="1250061"/>
                    <a:pt x="1766014" y="1472375"/>
                  </a:cubicBezTo>
                  <a:cubicBezTo>
                    <a:pt x="1672840" y="1669559"/>
                    <a:pt x="1547444" y="1849830"/>
                    <a:pt x="1394984" y="2005774"/>
                  </a:cubicBezTo>
                  <a:cubicBezTo>
                    <a:pt x="1230265" y="2165985"/>
                    <a:pt x="1024017" y="2262568"/>
                    <a:pt x="804434" y="2323274"/>
                  </a:cubicBezTo>
                  <a:cubicBezTo>
                    <a:pt x="547259" y="2394585"/>
                    <a:pt x="266081" y="2408873"/>
                    <a:pt x="1095" y="2426525"/>
                  </a:cubicBezTo>
                  <a:cubicBezTo>
                    <a:pt x="-365" y="2437165"/>
                    <a:pt x="-365" y="2447954"/>
                    <a:pt x="1095" y="2458593"/>
                  </a:cubicBezTo>
                  <a:cubicBezTo>
                    <a:pt x="467884" y="2427478"/>
                    <a:pt x="998553" y="2425763"/>
                    <a:pt x="1372695" y="2109787"/>
                  </a:cubicBezTo>
                  <a:cubicBezTo>
                    <a:pt x="1542865" y="1957706"/>
                    <a:pt x="1682699" y="1774779"/>
                    <a:pt x="1784810" y="1570672"/>
                  </a:cubicBezTo>
                  <a:cubicBezTo>
                    <a:pt x="1902031" y="1351344"/>
                    <a:pt x="2000329" y="1119251"/>
                    <a:pt x="2030555" y="870331"/>
                  </a:cubicBezTo>
                  <a:cubicBezTo>
                    <a:pt x="2066433" y="574294"/>
                    <a:pt x="1974421" y="286131"/>
                    <a:pt x="1903555" y="0"/>
                  </a:cubicBezTo>
                  <a:cubicBezTo>
                    <a:pt x="1895452" y="1137"/>
                    <a:pt x="1887940" y="4881"/>
                    <a:pt x="1882156" y="10668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F2F48619-1AAE-4108-8EE5-3015FC962B38}"/>
                </a:ext>
              </a:extLst>
            </p:cNvPr>
            <p:cNvSpPr/>
            <p:nvPr/>
          </p:nvSpPr>
          <p:spPr>
            <a:xfrm>
              <a:off x="6089584" y="1571541"/>
              <a:ext cx="1778775" cy="3952989"/>
            </a:xfrm>
            <a:custGeom>
              <a:avLst/>
              <a:gdLst>
                <a:gd name="connsiteX0" fmla="*/ 394210 w 1778775"/>
                <a:gd name="connsiteY0" fmla="*/ 23833 h 3952989"/>
                <a:gd name="connsiteX1" fmla="*/ 121160 w 1778775"/>
                <a:gd name="connsiteY1" fmla="*/ 61234 h 3952989"/>
                <a:gd name="connsiteX2" fmla="*/ 94807 w 1778775"/>
                <a:gd name="connsiteY2" fmla="*/ 175534 h 3952989"/>
                <a:gd name="connsiteX3" fmla="*/ 121160 w 1778775"/>
                <a:gd name="connsiteY3" fmla="*/ 449473 h 3952989"/>
                <a:gd name="connsiteX4" fmla="*/ 599315 w 1778775"/>
                <a:gd name="connsiteY4" fmla="*/ 1585234 h 3952989"/>
                <a:gd name="connsiteX5" fmla="*/ 599315 w 1778775"/>
                <a:gd name="connsiteY5" fmla="*/ 2810784 h 3952989"/>
                <a:gd name="connsiteX6" fmla="*/ 184469 w 1778775"/>
                <a:gd name="connsiteY6" fmla="*/ 3404001 h 3952989"/>
                <a:gd name="connsiteX7" fmla="*/ 177547 w 1778775"/>
                <a:gd name="connsiteY7" fmla="*/ 3411939 h 3952989"/>
                <a:gd name="connsiteX8" fmla="*/ 1589 w 1778775"/>
                <a:gd name="connsiteY8" fmla="*/ 3737313 h 3952989"/>
                <a:gd name="connsiteX9" fmla="*/ 23116 w 1778775"/>
                <a:gd name="connsiteY9" fmla="*/ 3877013 h 3952989"/>
                <a:gd name="connsiteX10" fmla="*/ 126303 w 1778775"/>
                <a:gd name="connsiteY10" fmla="*/ 3952641 h 3952989"/>
                <a:gd name="connsiteX11" fmla="*/ 689040 w 1778775"/>
                <a:gd name="connsiteY11" fmla="*/ 3767285 h 3952989"/>
                <a:gd name="connsiteX12" fmla="*/ 1555752 w 1778775"/>
                <a:gd name="connsiteY12" fmla="*/ 2990235 h 3952989"/>
                <a:gd name="connsiteX13" fmla="*/ 1765302 w 1778775"/>
                <a:gd name="connsiteY13" fmla="*/ 2003953 h 3952989"/>
                <a:gd name="connsiteX14" fmla="*/ 1317055 w 1778775"/>
                <a:gd name="connsiteY14" fmla="*/ 868192 h 3952989"/>
                <a:gd name="connsiteX15" fmla="*/ 719012 w 1778775"/>
                <a:gd name="connsiteY15" fmla="*/ 240622 h 3952989"/>
                <a:gd name="connsiteX16" fmla="*/ 394209 w 1778775"/>
                <a:gd name="connsiteY16" fmla="*/ 23833 h 3952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78775" h="3952989">
                  <a:moveTo>
                    <a:pt x="394210" y="23833"/>
                  </a:moveTo>
                  <a:cubicBezTo>
                    <a:pt x="301817" y="-14267"/>
                    <a:pt x="180849" y="-10077"/>
                    <a:pt x="121160" y="61234"/>
                  </a:cubicBezTo>
                  <a:cubicBezTo>
                    <a:pt x="100332" y="86190"/>
                    <a:pt x="102745" y="141816"/>
                    <a:pt x="94807" y="175534"/>
                  </a:cubicBezTo>
                  <a:cubicBezTo>
                    <a:pt x="74801" y="267360"/>
                    <a:pt x="84015" y="363145"/>
                    <a:pt x="121160" y="449473"/>
                  </a:cubicBezTo>
                  <a:cubicBezTo>
                    <a:pt x="240730" y="748368"/>
                    <a:pt x="539561" y="1226523"/>
                    <a:pt x="599315" y="1585234"/>
                  </a:cubicBezTo>
                  <a:cubicBezTo>
                    <a:pt x="659068" y="1943946"/>
                    <a:pt x="778639" y="2511699"/>
                    <a:pt x="599315" y="2810784"/>
                  </a:cubicBezTo>
                  <a:cubicBezTo>
                    <a:pt x="472508" y="3016305"/>
                    <a:pt x="333998" y="3214370"/>
                    <a:pt x="184469" y="3404001"/>
                  </a:cubicBezTo>
                  <a:cubicBezTo>
                    <a:pt x="182314" y="3406776"/>
                    <a:pt x="180004" y="3409426"/>
                    <a:pt x="177547" y="3411939"/>
                  </a:cubicBezTo>
                  <a:cubicBezTo>
                    <a:pt x="152910" y="3437339"/>
                    <a:pt x="1589" y="3599962"/>
                    <a:pt x="1589" y="3737313"/>
                  </a:cubicBezTo>
                  <a:cubicBezTo>
                    <a:pt x="-3562" y="3784960"/>
                    <a:pt x="3860" y="3833126"/>
                    <a:pt x="23116" y="3877013"/>
                  </a:cubicBezTo>
                  <a:cubicBezTo>
                    <a:pt x="54294" y="3923558"/>
                    <a:pt x="89346" y="3952260"/>
                    <a:pt x="126303" y="3952641"/>
                  </a:cubicBezTo>
                  <a:cubicBezTo>
                    <a:pt x="329761" y="3958391"/>
                    <a:pt x="528826" y="3892822"/>
                    <a:pt x="689040" y="3767285"/>
                  </a:cubicBezTo>
                  <a:cubicBezTo>
                    <a:pt x="987871" y="3528143"/>
                    <a:pt x="1436181" y="3199404"/>
                    <a:pt x="1555752" y="2990235"/>
                  </a:cubicBezTo>
                  <a:cubicBezTo>
                    <a:pt x="1675322" y="2781066"/>
                    <a:pt x="1824738" y="2332693"/>
                    <a:pt x="1765302" y="2003953"/>
                  </a:cubicBezTo>
                  <a:cubicBezTo>
                    <a:pt x="1705866" y="1675214"/>
                    <a:pt x="1555752" y="1226904"/>
                    <a:pt x="1317055" y="868192"/>
                  </a:cubicBezTo>
                  <a:cubicBezTo>
                    <a:pt x="1078359" y="509481"/>
                    <a:pt x="936690" y="458173"/>
                    <a:pt x="719012" y="240622"/>
                  </a:cubicBezTo>
                  <a:cubicBezTo>
                    <a:pt x="626177" y="147553"/>
                    <a:pt x="515771" y="73863"/>
                    <a:pt x="394209" y="23833"/>
                  </a:cubicBezTo>
                  <a:close/>
                </a:path>
              </a:pathLst>
            </a:custGeom>
            <a:solidFill>
              <a:srgbClr val="A8DB97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7B91CFCC-84D8-40C6-8C6E-7D5C5DE74950}"/>
                </a:ext>
              </a:extLst>
            </p:cNvPr>
            <p:cNvSpPr/>
            <p:nvPr/>
          </p:nvSpPr>
          <p:spPr>
            <a:xfrm>
              <a:off x="6144895" y="1602739"/>
              <a:ext cx="1172695" cy="3904106"/>
            </a:xfrm>
            <a:custGeom>
              <a:avLst/>
              <a:gdLst>
                <a:gd name="connsiteX0" fmla="*/ 215836 w 1172695"/>
                <a:gd name="connsiteY0" fmla="*/ 209677 h 3904106"/>
                <a:gd name="connsiteX1" fmla="*/ 1023938 w 1172695"/>
                <a:gd name="connsiteY1" fmla="*/ 1466977 h 3904106"/>
                <a:gd name="connsiteX2" fmla="*/ 874268 w 1172695"/>
                <a:gd name="connsiteY2" fmla="*/ 2993581 h 3904106"/>
                <a:gd name="connsiteX3" fmla="*/ 0 w 1172695"/>
                <a:gd name="connsiteY3" fmla="*/ 3886263 h 3904106"/>
                <a:gd name="connsiteX4" fmla="*/ 17843 w 1172695"/>
                <a:gd name="connsiteY4" fmla="*/ 3904107 h 3904106"/>
                <a:gd name="connsiteX5" fmla="*/ 894144 w 1172695"/>
                <a:gd name="connsiteY5" fmla="*/ 3076321 h 3904106"/>
                <a:gd name="connsiteX6" fmla="*/ 1160780 w 1172695"/>
                <a:gd name="connsiteY6" fmla="*/ 2329815 h 3904106"/>
                <a:gd name="connsiteX7" fmla="*/ 784733 w 1172695"/>
                <a:gd name="connsiteY7" fmla="*/ 808292 h 3904106"/>
                <a:gd name="connsiteX8" fmla="*/ 277304 w 1172695"/>
                <a:gd name="connsiteY8" fmla="*/ 150622 h 3904106"/>
                <a:gd name="connsiteX9" fmla="*/ 95821 w 1172695"/>
                <a:gd name="connsiteY9" fmla="*/ 0 h 3904106"/>
                <a:gd name="connsiteX10" fmla="*/ 65913 w 1172695"/>
                <a:gd name="connsiteY10" fmla="*/ 29908 h 3904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72695" h="3904106">
                  <a:moveTo>
                    <a:pt x="215836" y="209677"/>
                  </a:moveTo>
                  <a:cubicBezTo>
                    <a:pt x="577786" y="538671"/>
                    <a:pt x="885380" y="997649"/>
                    <a:pt x="1023938" y="1466977"/>
                  </a:cubicBezTo>
                  <a:cubicBezTo>
                    <a:pt x="1171448" y="1966595"/>
                    <a:pt x="1142619" y="2533777"/>
                    <a:pt x="874268" y="2993581"/>
                  </a:cubicBezTo>
                  <a:cubicBezTo>
                    <a:pt x="727139" y="3245549"/>
                    <a:pt x="201930" y="3677730"/>
                    <a:pt x="0" y="3886263"/>
                  </a:cubicBezTo>
                  <a:lnTo>
                    <a:pt x="17843" y="3904107"/>
                  </a:lnTo>
                  <a:cubicBezTo>
                    <a:pt x="227393" y="3784600"/>
                    <a:pt x="748094" y="3302381"/>
                    <a:pt x="894144" y="3076321"/>
                  </a:cubicBezTo>
                  <a:cubicBezTo>
                    <a:pt x="1039679" y="2851515"/>
                    <a:pt x="1130960" y="2595953"/>
                    <a:pt x="1160780" y="2329815"/>
                  </a:cubicBezTo>
                  <a:cubicBezTo>
                    <a:pt x="1221169" y="1807528"/>
                    <a:pt x="1045337" y="1259523"/>
                    <a:pt x="784733" y="808292"/>
                  </a:cubicBezTo>
                  <a:cubicBezTo>
                    <a:pt x="641858" y="561340"/>
                    <a:pt x="456565" y="372110"/>
                    <a:pt x="277304" y="150622"/>
                  </a:cubicBezTo>
                  <a:cubicBezTo>
                    <a:pt x="224165" y="92160"/>
                    <a:pt x="163074" y="41457"/>
                    <a:pt x="95821" y="0"/>
                  </a:cubicBezTo>
                  <a:lnTo>
                    <a:pt x="65913" y="29908"/>
                  </a:ln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5B791F34-86D1-44BE-BFB7-A4A2B41670F4}"/>
                </a:ext>
              </a:extLst>
            </p:cNvPr>
            <p:cNvSpPr/>
            <p:nvPr/>
          </p:nvSpPr>
          <p:spPr>
            <a:xfrm>
              <a:off x="6001448" y="1333500"/>
              <a:ext cx="269176" cy="299339"/>
            </a:xfrm>
            <a:custGeom>
              <a:avLst/>
              <a:gdLst>
                <a:gd name="connsiteX0" fmla="*/ 209550 w 269176"/>
                <a:gd name="connsiteY0" fmla="*/ 299339 h 299339"/>
                <a:gd name="connsiteX1" fmla="*/ 0 w 269176"/>
                <a:gd name="connsiteY1" fmla="*/ 209550 h 299339"/>
                <a:gd name="connsiteX2" fmla="*/ 59881 w 269176"/>
                <a:gd name="connsiteY2" fmla="*/ 59880 h 299339"/>
                <a:gd name="connsiteX3" fmla="*/ 269177 w 269176"/>
                <a:gd name="connsiteY3" fmla="*/ 0 h 299339"/>
                <a:gd name="connsiteX4" fmla="*/ 239205 w 269176"/>
                <a:gd name="connsiteY4" fmla="*/ 269367 h 29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76" h="299339">
                  <a:moveTo>
                    <a:pt x="209550" y="299339"/>
                  </a:moveTo>
                  <a:lnTo>
                    <a:pt x="0" y="209550"/>
                  </a:lnTo>
                  <a:lnTo>
                    <a:pt x="59881" y="59880"/>
                  </a:lnTo>
                  <a:lnTo>
                    <a:pt x="269177" y="0"/>
                  </a:lnTo>
                  <a:lnTo>
                    <a:pt x="239205" y="269367"/>
                  </a:ln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0365932-C50B-4264-8F63-E81F23622B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9" t="9994" r="4236" b="9237"/>
          <a:stretch>
            <a:fillRect/>
          </a:stretch>
        </p:blipFill>
        <p:spPr>
          <a:xfrm>
            <a:off x="6880699" y="720984"/>
            <a:ext cx="4489537" cy="5416033"/>
          </a:xfrm>
          <a:custGeom>
            <a:avLst/>
            <a:gdLst>
              <a:gd name="connsiteX0" fmla="*/ 0 w 4489537"/>
              <a:gd name="connsiteY0" fmla="*/ 0 h 5416033"/>
              <a:gd name="connsiteX1" fmla="*/ 4489537 w 4489537"/>
              <a:gd name="connsiteY1" fmla="*/ 0 h 5416033"/>
              <a:gd name="connsiteX2" fmla="*/ 4489537 w 4489537"/>
              <a:gd name="connsiteY2" fmla="*/ 5416033 h 5416033"/>
              <a:gd name="connsiteX3" fmla="*/ 0 w 4489537"/>
              <a:gd name="connsiteY3" fmla="*/ 5416033 h 5416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9537" h="5416033">
                <a:moveTo>
                  <a:pt x="0" y="0"/>
                </a:moveTo>
                <a:lnTo>
                  <a:pt x="4489537" y="0"/>
                </a:lnTo>
                <a:lnTo>
                  <a:pt x="4489537" y="5416033"/>
                </a:lnTo>
                <a:lnTo>
                  <a:pt x="0" y="5416033"/>
                </a:lnTo>
                <a:close/>
              </a:path>
            </a:pathLst>
          </a:cu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8747DA6-216E-4A23-871D-D64DEAAEE950}"/>
              </a:ext>
            </a:extLst>
          </p:cNvPr>
          <p:cNvSpPr txBox="1"/>
          <p:nvPr/>
        </p:nvSpPr>
        <p:spPr>
          <a:xfrm>
            <a:off x="4147768" y="720983"/>
            <a:ext cx="44895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Point Templet .</a:t>
            </a:r>
            <a:endParaRPr lang="zh-CN" altLang="en-US" sz="5400">
              <a:solidFill>
                <a:srgbClr val="166665"/>
              </a:solidFill>
              <a:latin typeface="Cooper Black" panose="0208090404030B0204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0CF88AE-659D-473E-8CF8-56D496E7DF91}"/>
              </a:ext>
            </a:extLst>
          </p:cNvPr>
          <p:cNvSpPr txBox="1"/>
          <p:nvPr/>
        </p:nvSpPr>
        <p:spPr>
          <a:xfrm>
            <a:off x="821763" y="2692003"/>
            <a:ext cx="5237171" cy="3396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Lorem ipsum dolor sit amet, consectetuer adipiscing elit. </a:t>
            </a:r>
          </a:p>
          <a:p>
            <a:pPr>
              <a:lnSpc>
                <a:spcPct val="120000"/>
              </a:lnSpc>
            </a:pPr>
            <a:endParaRPr lang="fr-FR" altLang="zh-CN">
              <a:solidFill>
                <a:srgbClr val="166665"/>
              </a:solidFill>
              <a:latin typeface="Baskerville Old Face" panose="020206020805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Maecenas porttitor congue massa. </a:t>
            </a:r>
          </a:p>
          <a:p>
            <a:pPr>
              <a:lnSpc>
                <a:spcPct val="120000"/>
              </a:lnSpc>
            </a:pPr>
            <a:endParaRPr lang="fr-FR" altLang="zh-CN">
              <a:solidFill>
                <a:srgbClr val="166665"/>
              </a:solidFill>
              <a:latin typeface="Baskerville Old Face" panose="020206020805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Fusce posuere, magna sed pulvinar ultricies, purus lectus malesuada libero, sit amet commodo magna eros quis urna. </a:t>
            </a:r>
          </a:p>
          <a:p>
            <a:pPr>
              <a:lnSpc>
                <a:spcPct val="120000"/>
              </a:lnSpc>
            </a:pPr>
            <a:endParaRPr lang="fr-FR" altLang="zh-CN">
              <a:solidFill>
                <a:srgbClr val="166665"/>
              </a:solidFill>
              <a:latin typeface="Baskerville Old Face" panose="020206020805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Nunc viverra imperdiet enim.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81115460-6B2F-4E3B-8470-98876E29BDB4}"/>
              </a:ext>
            </a:extLst>
          </p:cNvPr>
          <p:cNvSpPr txBox="1"/>
          <p:nvPr/>
        </p:nvSpPr>
        <p:spPr>
          <a:xfrm>
            <a:off x="8496299" y="6297453"/>
            <a:ext cx="2873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2000">
              <a:solidFill>
                <a:srgbClr val="166665"/>
              </a:solidFill>
              <a:latin typeface="Cooper Black" panose="0208090404030B0204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380FA40C-4A8C-44AE-8AEE-002B6F7BF323}"/>
              </a:ext>
            </a:extLst>
          </p:cNvPr>
          <p:cNvGrpSpPr/>
          <p:nvPr/>
        </p:nvGrpSpPr>
        <p:grpSpPr>
          <a:xfrm>
            <a:off x="574815" y="480837"/>
            <a:ext cx="1094918" cy="1660222"/>
            <a:chOff x="4492854" y="998140"/>
            <a:chExt cx="3206340" cy="4861768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C95F94B1-19B2-4942-9C14-8C84C1DCAED3}"/>
                </a:ext>
              </a:extLst>
            </p:cNvPr>
            <p:cNvSpPr/>
            <p:nvPr/>
          </p:nvSpPr>
          <p:spPr>
            <a:xfrm>
              <a:off x="6621057" y="2831472"/>
              <a:ext cx="1078137" cy="1080821"/>
            </a:xfrm>
            <a:custGeom>
              <a:avLst/>
              <a:gdLst>
                <a:gd name="connsiteX0" fmla="*/ 3326 w 1078137"/>
                <a:gd name="connsiteY0" fmla="*/ 589019 h 1080821"/>
                <a:gd name="connsiteX1" fmla="*/ 74509 w 1078137"/>
                <a:gd name="connsiteY1" fmla="*/ 372484 h 1080821"/>
                <a:gd name="connsiteX2" fmla="*/ 493101 w 1078137"/>
                <a:gd name="connsiteY2" fmla="*/ 5327 h 1080821"/>
                <a:gd name="connsiteX3" fmla="*/ 893786 w 1078137"/>
                <a:gd name="connsiteY3" fmla="*/ 120452 h 1080821"/>
                <a:gd name="connsiteX4" fmla="*/ 1076793 w 1078137"/>
                <a:gd name="connsiteY4" fmla="*/ 495102 h 1080821"/>
                <a:gd name="connsiteX5" fmla="*/ 929219 w 1078137"/>
                <a:gd name="connsiteY5" fmla="*/ 868546 h 1080821"/>
                <a:gd name="connsiteX6" fmla="*/ 587018 w 1078137"/>
                <a:gd name="connsiteY6" fmla="*/ 1078794 h 1080821"/>
                <a:gd name="connsiteX7" fmla="*/ 310856 w 1078137"/>
                <a:gd name="connsiteY7" fmla="*/ 1012818 h 1080821"/>
                <a:gd name="connsiteX8" fmla="*/ 3326 w 1078137"/>
                <a:gd name="connsiteY8" fmla="*/ 589019 h 1080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8137" h="1080821">
                  <a:moveTo>
                    <a:pt x="3326" y="589019"/>
                  </a:moveTo>
                  <a:cubicBezTo>
                    <a:pt x="-7914" y="461003"/>
                    <a:pt x="7770" y="471290"/>
                    <a:pt x="74509" y="372484"/>
                  </a:cubicBezTo>
                  <a:cubicBezTo>
                    <a:pt x="162266" y="242499"/>
                    <a:pt x="324636" y="20059"/>
                    <a:pt x="493101" y="5327"/>
                  </a:cubicBezTo>
                  <a:cubicBezTo>
                    <a:pt x="709953" y="-13723"/>
                    <a:pt x="704429" y="16884"/>
                    <a:pt x="893786" y="120452"/>
                  </a:cubicBezTo>
                  <a:cubicBezTo>
                    <a:pt x="959572" y="156520"/>
                    <a:pt x="1069871" y="415537"/>
                    <a:pt x="1076793" y="495102"/>
                  </a:cubicBezTo>
                  <a:cubicBezTo>
                    <a:pt x="1089493" y="636390"/>
                    <a:pt x="1010055" y="764914"/>
                    <a:pt x="929219" y="868546"/>
                  </a:cubicBezTo>
                  <a:cubicBezTo>
                    <a:pt x="840319" y="982401"/>
                    <a:pt x="742212" y="1065396"/>
                    <a:pt x="587018" y="1078794"/>
                  </a:cubicBezTo>
                  <a:cubicBezTo>
                    <a:pt x="490186" y="1088153"/>
                    <a:pt x="393000" y="1064935"/>
                    <a:pt x="310856" y="1012818"/>
                  </a:cubicBezTo>
                  <a:cubicBezTo>
                    <a:pt x="159663" y="928807"/>
                    <a:pt x="19518" y="774249"/>
                    <a:pt x="3326" y="589019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F59BD920-51E5-4723-8BC0-151054D7BC61}"/>
                </a:ext>
              </a:extLst>
            </p:cNvPr>
            <p:cNvSpPr/>
            <p:nvPr/>
          </p:nvSpPr>
          <p:spPr>
            <a:xfrm>
              <a:off x="5513548" y="3070931"/>
              <a:ext cx="1078072" cy="1080894"/>
            </a:xfrm>
            <a:custGeom>
              <a:avLst/>
              <a:gdLst>
                <a:gd name="connsiteX0" fmla="*/ 3331 w 1078072"/>
                <a:gd name="connsiteY0" fmla="*/ 589018 h 1080894"/>
                <a:gd name="connsiteX1" fmla="*/ 74515 w 1078072"/>
                <a:gd name="connsiteY1" fmla="*/ 372484 h 1080894"/>
                <a:gd name="connsiteX2" fmla="*/ 493107 w 1078072"/>
                <a:gd name="connsiteY2" fmla="*/ 5326 h 1080894"/>
                <a:gd name="connsiteX3" fmla="*/ 893792 w 1078072"/>
                <a:gd name="connsiteY3" fmla="*/ 120515 h 1080894"/>
                <a:gd name="connsiteX4" fmla="*/ 1076799 w 1078072"/>
                <a:gd name="connsiteY4" fmla="*/ 495166 h 1080894"/>
                <a:gd name="connsiteX5" fmla="*/ 929161 w 1078072"/>
                <a:gd name="connsiteY5" fmla="*/ 868609 h 1080894"/>
                <a:gd name="connsiteX6" fmla="*/ 586960 w 1078072"/>
                <a:gd name="connsiteY6" fmla="*/ 1078858 h 1080894"/>
                <a:gd name="connsiteX7" fmla="*/ 310798 w 1078072"/>
                <a:gd name="connsiteY7" fmla="*/ 1012881 h 1080894"/>
                <a:gd name="connsiteX8" fmla="*/ 3331 w 1078072"/>
                <a:gd name="connsiteY8" fmla="*/ 589018 h 1080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8072" h="1080894">
                  <a:moveTo>
                    <a:pt x="3331" y="589018"/>
                  </a:moveTo>
                  <a:cubicBezTo>
                    <a:pt x="-7908" y="461003"/>
                    <a:pt x="7713" y="471290"/>
                    <a:pt x="74515" y="372484"/>
                  </a:cubicBezTo>
                  <a:cubicBezTo>
                    <a:pt x="162272" y="242499"/>
                    <a:pt x="324641" y="20058"/>
                    <a:pt x="493107" y="5326"/>
                  </a:cubicBezTo>
                  <a:cubicBezTo>
                    <a:pt x="709959" y="-13724"/>
                    <a:pt x="704435" y="16883"/>
                    <a:pt x="893792" y="120515"/>
                  </a:cubicBezTo>
                  <a:cubicBezTo>
                    <a:pt x="959578" y="156520"/>
                    <a:pt x="1069814" y="415536"/>
                    <a:pt x="1076799" y="495166"/>
                  </a:cubicBezTo>
                  <a:cubicBezTo>
                    <a:pt x="1089118" y="636453"/>
                    <a:pt x="1009997" y="764977"/>
                    <a:pt x="929161" y="868609"/>
                  </a:cubicBezTo>
                  <a:cubicBezTo>
                    <a:pt x="840261" y="982528"/>
                    <a:pt x="742154" y="1065459"/>
                    <a:pt x="586960" y="1078858"/>
                  </a:cubicBezTo>
                  <a:cubicBezTo>
                    <a:pt x="490127" y="1088241"/>
                    <a:pt x="392933" y="1065021"/>
                    <a:pt x="310798" y="1012881"/>
                  </a:cubicBezTo>
                  <a:cubicBezTo>
                    <a:pt x="159605" y="928807"/>
                    <a:pt x="19524" y="774248"/>
                    <a:pt x="3331" y="589018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12B7B74F-7D98-42F1-A4AA-BF6800E095EC}"/>
                </a:ext>
              </a:extLst>
            </p:cNvPr>
            <p:cNvSpPr/>
            <p:nvPr/>
          </p:nvSpPr>
          <p:spPr>
            <a:xfrm>
              <a:off x="5888566" y="4921271"/>
              <a:ext cx="936064" cy="938637"/>
            </a:xfrm>
            <a:custGeom>
              <a:avLst/>
              <a:gdLst>
                <a:gd name="connsiteX0" fmla="*/ 2900 w 936064"/>
                <a:gd name="connsiteY0" fmla="*/ 511471 h 938637"/>
                <a:gd name="connsiteX1" fmla="*/ 64685 w 936064"/>
                <a:gd name="connsiteY1" fmla="*/ 323384 h 938637"/>
                <a:gd name="connsiteX2" fmla="*/ 428223 w 936064"/>
                <a:gd name="connsiteY2" fmla="*/ 4614 h 938637"/>
                <a:gd name="connsiteX3" fmla="*/ 776203 w 936064"/>
                <a:gd name="connsiteY3" fmla="*/ 104626 h 938637"/>
                <a:gd name="connsiteX4" fmla="*/ 934953 w 936064"/>
                <a:gd name="connsiteY4" fmla="*/ 429937 h 938637"/>
                <a:gd name="connsiteX5" fmla="*/ 806746 w 936064"/>
                <a:gd name="connsiteY5" fmla="*/ 754295 h 938637"/>
                <a:gd name="connsiteX6" fmla="*/ 509566 w 936064"/>
                <a:gd name="connsiteY6" fmla="*/ 936857 h 938637"/>
                <a:gd name="connsiteX7" fmla="*/ 269727 w 936064"/>
                <a:gd name="connsiteY7" fmla="*/ 879707 h 938637"/>
                <a:gd name="connsiteX8" fmla="*/ 2900 w 936064"/>
                <a:gd name="connsiteY8" fmla="*/ 511471 h 93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6064" h="938637">
                  <a:moveTo>
                    <a:pt x="2900" y="511471"/>
                  </a:moveTo>
                  <a:cubicBezTo>
                    <a:pt x="-6879" y="400282"/>
                    <a:pt x="6710" y="409172"/>
                    <a:pt x="64685" y="323384"/>
                  </a:cubicBezTo>
                  <a:cubicBezTo>
                    <a:pt x="140885" y="210544"/>
                    <a:pt x="281919" y="17377"/>
                    <a:pt x="428223" y="4614"/>
                  </a:cubicBezTo>
                  <a:cubicBezTo>
                    <a:pt x="616564" y="-11896"/>
                    <a:pt x="611738" y="14647"/>
                    <a:pt x="776203" y="104626"/>
                  </a:cubicBezTo>
                  <a:cubicBezTo>
                    <a:pt x="833353" y="135932"/>
                    <a:pt x="929111" y="360849"/>
                    <a:pt x="934953" y="429937"/>
                  </a:cubicBezTo>
                  <a:cubicBezTo>
                    <a:pt x="945684" y="552619"/>
                    <a:pt x="876914" y="664252"/>
                    <a:pt x="806746" y="754295"/>
                  </a:cubicBezTo>
                  <a:cubicBezTo>
                    <a:pt x="729784" y="853164"/>
                    <a:pt x="644377" y="925046"/>
                    <a:pt x="509566" y="936857"/>
                  </a:cubicBezTo>
                  <a:cubicBezTo>
                    <a:pt x="425488" y="945029"/>
                    <a:pt x="341085" y="924917"/>
                    <a:pt x="269727" y="879707"/>
                  </a:cubicBezTo>
                  <a:cubicBezTo>
                    <a:pt x="138536" y="806428"/>
                    <a:pt x="16933" y="672380"/>
                    <a:pt x="2900" y="511471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48538FDC-F137-4FCB-8C21-16D96DC6E27F}"/>
                </a:ext>
              </a:extLst>
            </p:cNvPr>
            <p:cNvSpPr/>
            <p:nvPr/>
          </p:nvSpPr>
          <p:spPr>
            <a:xfrm>
              <a:off x="4492854" y="3300969"/>
              <a:ext cx="995968" cy="1072299"/>
            </a:xfrm>
            <a:custGeom>
              <a:avLst/>
              <a:gdLst>
                <a:gd name="connsiteX0" fmla="*/ 859370 w 995968"/>
                <a:gd name="connsiteY0" fmla="*/ 108536 h 1072299"/>
                <a:gd name="connsiteX1" fmla="*/ 962177 w 995968"/>
                <a:gd name="connsiteY1" fmla="*/ 312053 h 1072299"/>
                <a:gd name="connsiteX2" fmla="*/ 925791 w 995968"/>
                <a:gd name="connsiteY2" fmla="*/ 867678 h 1072299"/>
                <a:gd name="connsiteX3" fmla="*/ 560984 w 995968"/>
                <a:gd name="connsiteY3" fmla="*/ 1069545 h 1072299"/>
                <a:gd name="connsiteX4" fmla="*/ 166713 w 995968"/>
                <a:gd name="connsiteY4" fmla="*/ 934036 h 1072299"/>
                <a:gd name="connsiteX5" fmla="*/ 7010 w 995968"/>
                <a:gd name="connsiteY5" fmla="*/ 565736 h 1072299"/>
                <a:gd name="connsiteX6" fmla="*/ 100291 w 995968"/>
                <a:gd name="connsiteY6" fmla="*/ 175147 h 1072299"/>
                <a:gd name="connsiteX7" fmla="*/ 342226 w 995968"/>
                <a:gd name="connsiteY7" fmla="*/ 26430 h 1072299"/>
                <a:gd name="connsiteX8" fmla="*/ 859370 w 995968"/>
                <a:gd name="connsiteY8" fmla="*/ 108536 h 107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5968" h="1072299">
                  <a:moveTo>
                    <a:pt x="859370" y="108536"/>
                  </a:moveTo>
                  <a:cubicBezTo>
                    <a:pt x="957795" y="191086"/>
                    <a:pt x="939507" y="195023"/>
                    <a:pt x="962177" y="312053"/>
                  </a:cubicBezTo>
                  <a:cubicBezTo>
                    <a:pt x="992022" y="465977"/>
                    <a:pt x="1034504" y="738138"/>
                    <a:pt x="925791" y="867678"/>
                  </a:cubicBezTo>
                  <a:cubicBezTo>
                    <a:pt x="786091" y="1034366"/>
                    <a:pt x="768057" y="1008966"/>
                    <a:pt x="560984" y="1069545"/>
                  </a:cubicBezTo>
                  <a:cubicBezTo>
                    <a:pt x="489038" y="1090627"/>
                    <a:pt x="227926" y="985407"/>
                    <a:pt x="166713" y="934036"/>
                  </a:cubicBezTo>
                  <a:cubicBezTo>
                    <a:pt x="58064" y="842913"/>
                    <a:pt x="23139" y="696038"/>
                    <a:pt x="7010" y="565736"/>
                  </a:cubicBezTo>
                  <a:cubicBezTo>
                    <a:pt x="-10770" y="422416"/>
                    <a:pt x="152" y="294464"/>
                    <a:pt x="100291" y="175147"/>
                  </a:cubicBezTo>
                  <a:cubicBezTo>
                    <a:pt x="162118" y="100008"/>
                    <a:pt x="247267" y="47668"/>
                    <a:pt x="342226" y="26430"/>
                  </a:cubicBezTo>
                  <a:cubicBezTo>
                    <a:pt x="508597" y="-21068"/>
                    <a:pt x="716940" y="-10717"/>
                    <a:pt x="859370" y="108536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2E0CD948-0A99-4969-971E-B1B57C69C8E3}"/>
                </a:ext>
              </a:extLst>
            </p:cNvPr>
            <p:cNvSpPr/>
            <p:nvPr/>
          </p:nvSpPr>
          <p:spPr>
            <a:xfrm>
              <a:off x="5186294" y="4121782"/>
              <a:ext cx="1078073" cy="1080828"/>
            </a:xfrm>
            <a:custGeom>
              <a:avLst/>
              <a:gdLst>
                <a:gd name="connsiteX0" fmla="*/ 1074742 w 1078073"/>
                <a:gd name="connsiteY0" fmla="*/ 491810 h 1080828"/>
                <a:gd name="connsiteX1" fmla="*/ 1003558 w 1078073"/>
                <a:gd name="connsiteY1" fmla="*/ 708408 h 1080828"/>
                <a:gd name="connsiteX2" fmla="*/ 584966 w 1078073"/>
                <a:gd name="connsiteY2" fmla="*/ 1075502 h 1080828"/>
                <a:gd name="connsiteX3" fmla="*/ 184282 w 1078073"/>
                <a:gd name="connsiteY3" fmla="*/ 960376 h 1080828"/>
                <a:gd name="connsiteX4" fmla="*/ 1274 w 1078073"/>
                <a:gd name="connsiteY4" fmla="*/ 585726 h 1080828"/>
                <a:gd name="connsiteX5" fmla="*/ 148912 w 1078073"/>
                <a:gd name="connsiteY5" fmla="*/ 212219 h 1080828"/>
                <a:gd name="connsiteX6" fmla="*/ 491050 w 1078073"/>
                <a:gd name="connsiteY6" fmla="*/ 2034 h 1080828"/>
                <a:gd name="connsiteX7" fmla="*/ 767275 w 1078073"/>
                <a:gd name="connsiteY7" fmla="*/ 67947 h 1080828"/>
                <a:gd name="connsiteX8" fmla="*/ 1074742 w 1078073"/>
                <a:gd name="connsiteY8" fmla="*/ 491810 h 108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8073" h="1080828">
                  <a:moveTo>
                    <a:pt x="1074742" y="491810"/>
                  </a:moveTo>
                  <a:cubicBezTo>
                    <a:pt x="1085982" y="619889"/>
                    <a:pt x="1070360" y="609602"/>
                    <a:pt x="1003558" y="708408"/>
                  </a:cubicBezTo>
                  <a:cubicBezTo>
                    <a:pt x="915801" y="838393"/>
                    <a:pt x="753432" y="1060833"/>
                    <a:pt x="584966" y="1075502"/>
                  </a:cubicBezTo>
                  <a:cubicBezTo>
                    <a:pt x="368114" y="1094552"/>
                    <a:pt x="373638" y="1063945"/>
                    <a:pt x="184282" y="960376"/>
                  </a:cubicBezTo>
                  <a:cubicBezTo>
                    <a:pt x="118495" y="924372"/>
                    <a:pt x="8260" y="665355"/>
                    <a:pt x="1274" y="585726"/>
                  </a:cubicBezTo>
                  <a:cubicBezTo>
                    <a:pt x="-11045" y="444439"/>
                    <a:pt x="68013" y="315851"/>
                    <a:pt x="148912" y="212219"/>
                  </a:cubicBezTo>
                  <a:cubicBezTo>
                    <a:pt x="237812" y="98364"/>
                    <a:pt x="335856" y="15369"/>
                    <a:pt x="491050" y="2034"/>
                  </a:cubicBezTo>
                  <a:cubicBezTo>
                    <a:pt x="587894" y="-7339"/>
                    <a:pt x="685098" y="15856"/>
                    <a:pt x="767275" y="67947"/>
                  </a:cubicBezTo>
                  <a:cubicBezTo>
                    <a:pt x="918469" y="151767"/>
                    <a:pt x="1058550" y="306517"/>
                    <a:pt x="1074742" y="491810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1E506F85-4A87-4254-8552-A799DCC50A85}"/>
                </a:ext>
              </a:extLst>
            </p:cNvPr>
            <p:cNvSpPr/>
            <p:nvPr/>
          </p:nvSpPr>
          <p:spPr>
            <a:xfrm>
              <a:off x="6318832" y="3929576"/>
              <a:ext cx="995940" cy="1072026"/>
            </a:xfrm>
            <a:custGeom>
              <a:avLst/>
              <a:gdLst>
                <a:gd name="connsiteX0" fmla="*/ 859398 w 995940"/>
                <a:gd name="connsiteY0" fmla="*/ 108579 h 1072026"/>
                <a:gd name="connsiteX1" fmla="*/ 962141 w 995940"/>
                <a:gd name="connsiteY1" fmla="*/ 311779 h 1072026"/>
                <a:gd name="connsiteX2" fmla="*/ 925819 w 995940"/>
                <a:gd name="connsiteY2" fmla="*/ 867404 h 1072026"/>
                <a:gd name="connsiteX3" fmla="*/ 561011 w 995940"/>
                <a:gd name="connsiteY3" fmla="*/ 1069271 h 1072026"/>
                <a:gd name="connsiteX4" fmla="*/ 166739 w 995940"/>
                <a:gd name="connsiteY4" fmla="*/ 933825 h 1072026"/>
                <a:gd name="connsiteX5" fmla="*/ 6974 w 995940"/>
                <a:gd name="connsiteY5" fmla="*/ 565525 h 1072026"/>
                <a:gd name="connsiteX6" fmla="*/ 100319 w 995940"/>
                <a:gd name="connsiteY6" fmla="*/ 174937 h 1072026"/>
                <a:gd name="connsiteX7" fmla="*/ 342254 w 995940"/>
                <a:gd name="connsiteY7" fmla="*/ 26474 h 1072026"/>
                <a:gd name="connsiteX8" fmla="*/ 859398 w 995940"/>
                <a:gd name="connsiteY8" fmla="*/ 108579 h 107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5940" h="1072026">
                  <a:moveTo>
                    <a:pt x="859398" y="108579"/>
                  </a:moveTo>
                  <a:cubicBezTo>
                    <a:pt x="957823" y="191129"/>
                    <a:pt x="939471" y="195003"/>
                    <a:pt x="962141" y="311779"/>
                  </a:cubicBezTo>
                  <a:cubicBezTo>
                    <a:pt x="991986" y="465703"/>
                    <a:pt x="1034467" y="737864"/>
                    <a:pt x="925819" y="867404"/>
                  </a:cubicBezTo>
                  <a:cubicBezTo>
                    <a:pt x="786119" y="1034092"/>
                    <a:pt x="768021" y="1008692"/>
                    <a:pt x="561011" y="1069271"/>
                  </a:cubicBezTo>
                  <a:cubicBezTo>
                    <a:pt x="489066" y="1090353"/>
                    <a:pt x="227954" y="985197"/>
                    <a:pt x="166739" y="933825"/>
                  </a:cubicBezTo>
                  <a:cubicBezTo>
                    <a:pt x="58091" y="842639"/>
                    <a:pt x="23166" y="695764"/>
                    <a:pt x="6974" y="565525"/>
                  </a:cubicBezTo>
                  <a:cubicBezTo>
                    <a:pt x="-10743" y="422206"/>
                    <a:pt x="179" y="294253"/>
                    <a:pt x="100319" y="174937"/>
                  </a:cubicBezTo>
                  <a:cubicBezTo>
                    <a:pt x="162204" y="99914"/>
                    <a:pt x="247339" y="47671"/>
                    <a:pt x="342254" y="26474"/>
                  </a:cubicBezTo>
                  <a:cubicBezTo>
                    <a:pt x="508560" y="-21088"/>
                    <a:pt x="716904" y="-10737"/>
                    <a:pt x="859398" y="108579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5FB8559F-6AF5-409E-AEF9-190F951F5177}"/>
                </a:ext>
              </a:extLst>
            </p:cNvPr>
            <p:cNvSpPr/>
            <p:nvPr/>
          </p:nvSpPr>
          <p:spPr>
            <a:xfrm>
              <a:off x="5902118" y="998140"/>
              <a:ext cx="546624" cy="2038773"/>
            </a:xfrm>
            <a:custGeom>
              <a:avLst/>
              <a:gdLst>
                <a:gd name="connsiteX0" fmla="*/ 181372 w 546624"/>
                <a:gd name="connsiteY0" fmla="*/ 1956261 h 2038773"/>
                <a:gd name="connsiteX1" fmla="*/ 181372 w 546624"/>
                <a:gd name="connsiteY1" fmla="*/ 938546 h 2038773"/>
                <a:gd name="connsiteX2" fmla="*/ 546624 w 546624"/>
                <a:gd name="connsiteY2" fmla="*/ 116158 h 2038773"/>
                <a:gd name="connsiteX3" fmla="*/ 417402 w 546624"/>
                <a:gd name="connsiteY3" fmla="*/ 40656 h 2038773"/>
                <a:gd name="connsiteX4" fmla="*/ 42752 w 546624"/>
                <a:gd name="connsiteY4" fmla="*/ 970106 h 2038773"/>
                <a:gd name="connsiteX5" fmla="*/ 1286 w 546624"/>
                <a:gd name="connsiteY5" fmla="*/ 1331548 h 2038773"/>
                <a:gd name="connsiteX6" fmla="*/ 1286 w 546624"/>
                <a:gd name="connsiteY6" fmla="*/ 1477598 h 2038773"/>
                <a:gd name="connsiteX7" fmla="*/ 91075 w 546624"/>
                <a:gd name="connsiteY7" fmla="*/ 2016332 h 2038773"/>
                <a:gd name="connsiteX8" fmla="*/ 120095 w 546624"/>
                <a:gd name="connsiteY8" fmla="*/ 2038303 h 2038773"/>
                <a:gd name="connsiteX9" fmla="*/ 180928 w 546624"/>
                <a:gd name="connsiteY9" fmla="*/ 2016332 h 203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6624" h="2038773">
                  <a:moveTo>
                    <a:pt x="181372" y="1956261"/>
                  </a:moveTo>
                  <a:cubicBezTo>
                    <a:pt x="69041" y="1672670"/>
                    <a:pt x="112094" y="1226900"/>
                    <a:pt x="181372" y="938546"/>
                  </a:cubicBezTo>
                  <a:cubicBezTo>
                    <a:pt x="252873" y="640096"/>
                    <a:pt x="389208" y="379048"/>
                    <a:pt x="546624" y="116158"/>
                  </a:cubicBezTo>
                  <a:cubicBezTo>
                    <a:pt x="540592" y="10557"/>
                    <a:pt x="466805" y="-42020"/>
                    <a:pt x="417402" y="40656"/>
                  </a:cubicBezTo>
                  <a:cubicBezTo>
                    <a:pt x="250155" y="331665"/>
                    <a:pt x="124071" y="644461"/>
                    <a:pt x="42752" y="970106"/>
                  </a:cubicBezTo>
                  <a:cubicBezTo>
                    <a:pt x="21295" y="1089588"/>
                    <a:pt x="7445" y="1210311"/>
                    <a:pt x="1286" y="1331548"/>
                  </a:cubicBezTo>
                  <a:cubicBezTo>
                    <a:pt x="-365" y="1377331"/>
                    <a:pt x="-492" y="1425401"/>
                    <a:pt x="1286" y="1477598"/>
                  </a:cubicBezTo>
                  <a:cubicBezTo>
                    <a:pt x="8209" y="1660261"/>
                    <a:pt x="38382" y="1841298"/>
                    <a:pt x="91075" y="2016332"/>
                  </a:cubicBezTo>
                  <a:cubicBezTo>
                    <a:pt x="97484" y="2027186"/>
                    <a:pt x="107910" y="2035079"/>
                    <a:pt x="120095" y="2038303"/>
                  </a:cubicBezTo>
                  <a:cubicBezTo>
                    <a:pt x="131969" y="2040780"/>
                    <a:pt x="146574" y="2033477"/>
                    <a:pt x="180928" y="2016332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947C1108-677C-4608-BB05-2B37495B4B50}"/>
                </a:ext>
              </a:extLst>
            </p:cNvPr>
            <p:cNvSpPr/>
            <p:nvPr/>
          </p:nvSpPr>
          <p:spPr>
            <a:xfrm>
              <a:off x="5484876" y="1637347"/>
              <a:ext cx="419100" cy="838263"/>
            </a:xfrm>
            <a:custGeom>
              <a:avLst/>
              <a:gdLst>
                <a:gd name="connsiteX0" fmla="*/ 89789 w 419100"/>
                <a:gd name="connsiteY0" fmla="*/ 598614 h 838263"/>
                <a:gd name="connsiteX1" fmla="*/ 0 w 419100"/>
                <a:gd name="connsiteY1" fmla="*/ 478917 h 838263"/>
                <a:gd name="connsiteX2" fmla="*/ 0 w 419100"/>
                <a:gd name="connsiteY2" fmla="*/ 299402 h 838263"/>
                <a:gd name="connsiteX3" fmla="*/ 59880 w 419100"/>
                <a:gd name="connsiteY3" fmla="*/ 0 h 838263"/>
                <a:gd name="connsiteX4" fmla="*/ 179641 w 419100"/>
                <a:gd name="connsiteY4" fmla="*/ 149670 h 838263"/>
                <a:gd name="connsiteX5" fmla="*/ 299339 w 419100"/>
                <a:gd name="connsiteY5" fmla="*/ 329248 h 838263"/>
                <a:gd name="connsiteX6" fmla="*/ 329311 w 419100"/>
                <a:gd name="connsiteY6" fmla="*/ 449008 h 838263"/>
                <a:gd name="connsiteX7" fmla="*/ 359219 w 419100"/>
                <a:gd name="connsiteY7" fmla="*/ 568706 h 838263"/>
                <a:gd name="connsiteX8" fmla="*/ 417894 w 419100"/>
                <a:gd name="connsiteY8" fmla="*/ 730313 h 838263"/>
                <a:gd name="connsiteX9" fmla="*/ 419100 w 419100"/>
                <a:gd name="connsiteY9" fmla="*/ 838263 h 838263"/>
                <a:gd name="connsiteX10" fmla="*/ 179641 w 419100"/>
                <a:gd name="connsiteY10" fmla="*/ 718502 h 83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9100" h="838263">
                  <a:moveTo>
                    <a:pt x="89789" y="598614"/>
                  </a:moveTo>
                  <a:lnTo>
                    <a:pt x="0" y="478917"/>
                  </a:lnTo>
                  <a:lnTo>
                    <a:pt x="0" y="299402"/>
                  </a:lnTo>
                  <a:lnTo>
                    <a:pt x="59880" y="0"/>
                  </a:lnTo>
                  <a:lnTo>
                    <a:pt x="179641" y="149670"/>
                  </a:lnTo>
                  <a:lnTo>
                    <a:pt x="299339" y="329248"/>
                  </a:lnTo>
                  <a:cubicBezTo>
                    <a:pt x="299339" y="329248"/>
                    <a:pt x="329311" y="359220"/>
                    <a:pt x="329311" y="449008"/>
                  </a:cubicBezTo>
                  <a:cubicBezTo>
                    <a:pt x="329311" y="538798"/>
                    <a:pt x="359219" y="568706"/>
                    <a:pt x="359219" y="568706"/>
                  </a:cubicBezTo>
                  <a:lnTo>
                    <a:pt x="417894" y="730313"/>
                  </a:lnTo>
                  <a:lnTo>
                    <a:pt x="419100" y="838263"/>
                  </a:lnTo>
                  <a:lnTo>
                    <a:pt x="179641" y="718502"/>
                  </a:ln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CA1E2FC1-44A5-4D4F-A6F3-978BDB401372}"/>
              </a:ext>
            </a:extLst>
          </p:cNvPr>
          <p:cNvGrpSpPr/>
          <p:nvPr/>
        </p:nvGrpSpPr>
        <p:grpSpPr>
          <a:xfrm>
            <a:off x="6575381" y="5726354"/>
            <a:ext cx="610632" cy="723670"/>
            <a:chOff x="4542501" y="1588135"/>
            <a:chExt cx="3106920" cy="3682066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321DC9E6-29A7-4474-A672-DBCC1861F7EF}"/>
                </a:ext>
              </a:extLst>
            </p:cNvPr>
            <p:cNvSpPr/>
            <p:nvPr/>
          </p:nvSpPr>
          <p:spPr>
            <a:xfrm>
              <a:off x="4542501" y="2434892"/>
              <a:ext cx="3106920" cy="2835309"/>
            </a:xfrm>
            <a:custGeom>
              <a:avLst/>
              <a:gdLst>
                <a:gd name="connsiteX0" fmla="*/ 98 w 3106920"/>
                <a:gd name="connsiteY0" fmla="*/ 1232867 h 2835309"/>
                <a:gd name="connsiteX1" fmla="*/ 1100426 w 3106920"/>
                <a:gd name="connsiteY1" fmla="*/ 36083 h 2835309"/>
                <a:gd name="connsiteX2" fmla="*/ 1699040 w 3106920"/>
                <a:gd name="connsiteY2" fmla="*/ 65992 h 2835309"/>
                <a:gd name="connsiteX3" fmla="*/ 3098644 w 3106920"/>
                <a:gd name="connsiteY3" fmla="*/ 1532842 h 2835309"/>
                <a:gd name="connsiteX4" fmla="*/ 2507269 w 3106920"/>
                <a:gd name="connsiteY4" fmla="*/ 2580147 h 2835309"/>
                <a:gd name="connsiteX5" fmla="*/ 1399701 w 3106920"/>
                <a:gd name="connsiteY5" fmla="*/ 2819860 h 2835309"/>
                <a:gd name="connsiteX6" fmla="*/ 1100363 w 3106920"/>
                <a:gd name="connsiteY6" fmla="*/ 2789951 h 2835309"/>
                <a:gd name="connsiteX7" fmla="*/ 98 w 3106920"/>
                <a:gd name="connsiteY7" fmla="*/ 1232867 h 2835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6920" h="2835309">
                  <a:moveTo>
                    <a:pt x="98" y="1232867"/>
                  </a:moveTo>
                  <a:cubicBezTo>
                    <a:pt x="6003" y="651779"/>
                    <a:pt x="197837" y="306276"/>
                    <a:pt x="1100426" y="36083"/>
                  </a:cubicBezTo>
                  <a:cubicBezTo>
                    <a:pt x="1297744" y="-20739"/>
                    <a:pt x="1508369" y="-10216"/>
                    <a:pt x="1699040" y="65992"/>
                  </a:cubicBezTo>
                  <a:cubicBezTo>
                    <a:pt x="2588040" y="466931"/>
                    <a:pt x="3184940" y="870283"/>
                    <a:pt x="3098644" y="1532842"/>
                  </a:cubicBezTo>
                  <a:cubicBezTo>
                    <a:pt x="3050511" y="1901777"/>
                    <a:pt x="2791177" y="2354913"/>
                    <a:pt x="2507269" y="2580147"/>
                  </a:cubicBezTo>
                  <a:cubicBezTo>
                    <a:pt x="2198024" y="2825575"/>
                    <a:pt x="1845726" y="2863040"/>
                    <a:pt x="1399701" y="2819860"/>
                  </a:cubicBezTo>
                  <a:cubicBezTo>
                    <a:pt x="1305848" y="2810779"/>
                    <a:pt x="1188310" y="2813065"/>
                    <a:pt x="1100363" y="2789951"/>
                  </a:cubicBezTo>
                  <a:cubicBezTo>
                    <a:pt x="387384" y="2602245"/>
                    <a:pt x="-7141" y="1951624"/>
                    <a:pt x="98" y="1232867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BFBF04C8-F879-482D-BED6-9041A5E98E5C}"/>
                </a:ext>
              </a:extLst>
            </p:cNvPr>
            <p:cNvSpPr/>
            <p:nvPr/>
          </p:nvSpPr>
          <p:spPr>
            <a:xfrm>
              <a:off x="5089144" y="1588135"/>
              <a:ext cx="2274951" cy="2050287"/>
            </a:xfrm>
            <a:custGeom>
              <a:avLst/>
              <a:gdLst>
                <a:gd name="connsiteX0" fmla="*/ 1825942 w 2274951"/>
                <a:gd name="connsiteY0" fmla="*/ 957517 h 2050287"/>
                <a:gd name="connsiteX1" fmla="*/ 2274951 w 2274951"/>
                <a:gd name="connsiteY1" fmla="*/ 448627 h 2050287"/>
                <a:gd name="connsiteX2" fmla="*/ 1511681 w 2274951"/>
                <a:gd name="connsiteY2" fmla="*/ 673100 h 2050287"/>
                <a:gd name="connsiteX3" fmla="*/ 1616329 w 2274951"/>
                <a:gd name="connsiteY3" fmla="*/ 0 h 2050287"/>
                <a:gd name="connsiteX4" fmla="*/ 1237806 w 2274951"/>
                <a:gd name="connsiteY4" fmla="*/ 392494 h 2050287"/>
                <a:gd name="connsiteX5" fmla="*/ 1197229 w 2274951"/>
                <a:gd name="connsiteY5" fmla="*/ 598551 h 2050287"/>
                <a:gd name="connsiteX6" fmla="*/ 209486 w 2274951"/>
                <a:gd name="connsiteY6" fmla="*/ 568579 h 2050287"/>
                <a:gd name="connsiteX7" fmla="*/ 808101 w 2274951"/>
                <a:gd name="connsiteY7" fmla="*/ 778129 h 2050287"/>
                <a:gd name="connsiteX8" fmla="*/ 0 w 2274951"/>
                <a:gd name="connsiteY8" fmla="*/ 1197229 h 2050287"/>
                <a:gd name="connsiteX9" fmla="*/ 1002729 w 2274951"/>
                <a:gd name="connsiteY9" fmla="*/ 1062545 h 2050287"/>
                <a:gd name="connsiteX10" fmla="*/ 925322 w 2274951"/>
                <a:gd name="connsiteY10" fmla="*/ 1829181 h 2050287"/>
                <a:gd name="connsiteX11" fmla="*/ 942911 w 2274951"/>
                <a:gd name="connsiteY11" fmla="*/ 2050288 h 2050287"/>
                <a:gd name="connsiteX12" fmla="*/ 1511681 w 2274951"/>
                <a:gd name="connsiteY12" fmla="*/ 1181926 h 2050287"/>
                <a:gd name="connsiteX13" fmla="*/ 2260028 w 2274951"/>
                <a:gd name="connsiteY13" fmla="*/ 1840420 h 2050287"/>
                <a:gd name="connsiteX14" fmla="*/ 1825942 w 2274951"/>
                <a:gd name="connsiteY14" fmla="*/ 957517 h 205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74951" h="2050287">
                  <a:moveTo>
                    <a:pt x="1825942" y="957517"/>
                  </a:moveTo>
                  <a:cubicBezTo>
                    <a:pt x="1825942" y="957517"/>
                    <a:pt x="1945640" y="957517"/>
                    <a:pt x="2274951" y="448627"/>
                  </a:cubicBezTo>
                  <a:cubicBezTo>
                    <a:pt x="2095309" y="598297"/>
                    <a:pt x="1511681" y="673100"/>
                    <a:pt x="1511681" y="673100"/>
                  </a:cubicBezTo>
                  <a:cubicBezTo>
                    <a:pt x="1526666" y="446088"/>
                    <a:pt x="1561685" y="220846"/>
                    <a:pt x="1616329" y="0"/>
                  </a:cubicBezTo>
                  <a:cubicBezTo>
                    <a:pt x="1479614" y="0"/>
                    <a:pt x="1316927" y="119698"/>
                    <a:pt x="1237806" y="392494"/>
                  </a:cubicBezTo>
                  <a:lnTo>
                    <a:pt x="1197229" y="598551"/>
                  </a:lnTo>
                  <a:cubicBezTo>
                    <a:pt x="1197229" y="598551"/>
                    <a:pt x="359029" y="359092"/>
                    <a:pt x="209486" y="568579"/>
                  </a:cubicBezTo>
                  <a:cubicBezTo>
                    <a:pt x="508826" y="598551"/>
                    <a:pt x="808101" y="778129"/>
                    <a:pt x="808101" y="778129"/>
                  </a:cubicBezTo>
                  <a:cubicBezTo>
                    <a:pt x="151511" y="930847"/>
                    <a:pt x="75692" y="1146429"/>
                    <a:pt x="0" y="1197229"/>
                  </a:cubicBezTo>
                  <a:cubicBezTo>
                    <a:pt x="389128" y="1017588"/>
                    <a:pt x="239458" y="1017588"/>
                    <a:pt x="1002729" y="1062545"/>
                  </a:cubicBezTo>
                  <a:cubicBezTo>
                    <a:pt x="1100011" y="1305751"/>
                    <a:pt x="1032701" y="1601279"/>
                    <a:pt x="925322" y="1829181"/>
                  </a:cubicBezTo>
                  <a:cubicBezTo>
                    <a:pt x="921439" y="1903336"/>
                    <a:pt x="927354" y="1977679"/>
                    <a:pt x="942911" y="2050288"/>
                  </a:cubicBezTo>
                  <a:cubicBezTo>
                    <a:pt x="1227201" y="1855406"/>
                    <a:pt x="1511681" y="1181926"/>
                    <a:pt x="1511681" y="1181926"/>
                  </a:cubicBezTo>
                  <a:cubicBezTo>
                    <a:pt x="1511681" y="1181926"/>
                    <a:pt x="1781048" y="1271714"/>
                    <a:pt x="2260028" y="1840420"/>
                  </a:cubicBezTo>
                  <a:cubicBezTo>
                    <a:pt x="2349881" y="1511300"/>
                    <a:pt x="1825942" y="957517"/>
                    <a:pt x="1825942" y="957517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056190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DF9C141-F86F-4032-BC87-6B870697AF9F}"/>
              </a:ext>
            </a:extLst>
          </p:cNvPr>
          <p:cNvGrpSpPr/>
          <p:nvPr/>
        </p:nvGrpSpPr>
        <p:grpSpPr>
          <a:xfrm>
            <a:off x="1" y="0"/>
            <a:ext cx="12191999" cy="6858000"/>
            <a:chOff x="1" y="-2"/>
            <a:chExt cx="12191999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AE4425EA-F003-4B42-A241-56F77153AF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190244" y="-1143757"/>
              <a:ext cx="6857999" cy="9145512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5B5341D7-96F8-4103-82A3-297E593356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179"/>
            <a:stretch/>
          </p:blipFill>
          <p:spPr>
            <a:xfrm rot="16200000">
              <a:off x="-1593848" y="1593847"/>
              <a:ext cx="6857999" cy="3670302"/>
            </a:xfrm>
            <a:prstGeom prst="rect">
              <a:avLst/>
            </a:prstGeom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210E039-A563-4C3A-A83A-B3FEBC26C025}"/>
              </a:ext>
            </a:extLst>
          </p:cNvPr>
          <p:cNvSpPr txBox="1"/>
          <p:nvPr/>
        </p:nvSpPr>
        <p:spPr>
          <a:xfrm>
            <a:off x="6337300" y="5799433"/>
            <a:ext cx="5854700" cy="646331"/>
          </a:xfrm>
          <a:prstGeom prst="rect">
            <a:avLst/>
          </a:prstGeom>
          <a:noFill/>
        </p:spPr>
        <p:txBody>
          <a:bodyPr wrap="square" rtlCol="0">
            <a:prstTxWarp prst="textCurveUp">
              <a:avLst/>
            </a:prstTxWarp>
            <a:spAutoFit/>
          </a:bodyPr>
          <a:lstStyle/>
          <a:p>
            <a:r>
              <a:rPr lang="en-US" altLang="zh-CN" sz="36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PowerPoint Templet .</a:t>
            </a:r>
            <a:endParaRPr lang="zh-CN" altLang="en-US" sz="3600">
              <a:solidFill>
                <a:srgbClr val="166665"/>
              </a:solidFill>
              <a:latin typeface="Cooper Black" panose="0208090404030B0204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5B5DD60-FD5A-4BBB-8CF3-15B3FB0C082E}"/>
              </a:ext>
            </a:extLst>
          </p:cNvPr>
          <p:cNvSpPr txBox="1"/>
          <p:nvPr/>
        </p:nvSpPr>
        <p:spPr>
          <a:xfrm>
            <a:off x="427901" y="1028303"/>
            <a:ext cx="5237171" cy="5390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Lorem ipsum dolor sit amet, consectetuer adipiscing elit. </a:t>
            </a:r>
          </a:p>
          <a:p>
            <a:pPr>
              <a:lnSpc>
                <a:spcPct val="120000"/>
              </a:lnSpc>
            </a:pPr>
            <a:endParaRPr lang="fr-FR" altLang="zh-CN">
              <a:solidFill>
                <a:srgbClr val="166665"/>
              </a:solidFill>
              <a:latin typeface="Baskerville Old Face" panose="020206020805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Maecenas porttitor congue massa. </a:t>
            </a:r>
          </a:p>
          <a:p>
            <a:pPr>
              <a:lnSpc>
                <a:spcPct val="120000"/>
              </a:lnSpc>
            </a:pPr>
            <a:endParaRPr lang="fr-FR" altLang="zh-CN">
              <a:solidFill>
                <a:srgbClr val="166665"/>
              </a:solidFill>
              <a:latin typeface="Baskerville Old Face" panose="020206020805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Fusce posuere, magna sed pulvinar ultricies, purus lectus malesuada libero, sit amet commodo magna eros quis urna. </a:t>
            </a:r>
          </a:p>
          <a:p>
            <a:pPr>
              <a:lnSpc>
                <a:spcPct val="120000"/>
              </a:lnSpc>
            </a:pPr>
            <a:endParaRPr lang="fr-FR" altLang="zh-CN">
              <a:solidFill>
                <a:srgbClr val="166665"/>
              </a:solidFill>
              <a:latin typeface="Baskerville Old Face" panose="020206020805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Nunc viverra imperdiet enim.</a:t>
            </a:r>
          </a:p>
          <a:p>
            <a:pPr>
              <a:lnSpc>
                <a:spcPct val="120000"/>
              </a:lnSpc>
            </a:pPr>
            <a:endParaRPr lang="fr-FR" altLang="zh-CN">
              <a:solidFill>
                <a:srgbClr val="166665"/>
              </a:solidFill>
              <a:latin typeface="Baskerville Old Face" panose="020206020805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Consectetuer adipiscing elit. </a:t>
            </a:r>
          </a:p>
          <a:p>
            <a:pPr>
              <a:lnSpc>
                <a:spcPct val="120000"/>
              </a:lnSpc>
            </a:pPr>
            <a:endParaRPr lang="fr-FR" altLang="zh-CN">
              <a:solidFill>
                <a:srgbClr val="166665"/>
              </a:solidFill>
              <a:latin typeface="Baskerville Old Face" panose="02020602080505020303" pitchFamily="18" charset="0"/>
            </a:endParaRPr>
          </a:p>
          <a:p>
            <a:pPr>
              <a:lnSpc>
                <a:spcPct val="120000"/>
              </a:lnSpc>
            </a:pPr>
            <a:endParaRPr lang="fr-FR" altLang="zh-CN">
              <a:solidFill>
                <a:srgbClr val="166665"/>
              </a:solidFill>
              <a:latin typeface="Baskerville Old Face" panose="02020602080505020303" pitchFamily="18" charset="0"/>
            </a:endParaRPr>
          </a:p>
          <a:p>
            <a:pPr>
              <a:lnSpc>
                <a:spcPct val="120000"/>
              </a:lnSpc>
            </a:pPr>
            <a:endParaRPr lang="fr-FR" altLang="zh-CN">
              <a:solidFill>
                <a:srgbClr val="166665"/>
              </a:solidFill>
              <a:latin typeface="Baskerville Old Face" panose="020206020805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Nunc viverra imperdiet enim.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2DAD463-75E4-4E9B-A6FA-4DAF051DF9AD}"/>
              </a:ext>
            </a:extLst>
          </p:cNvPr>
          <p:cNvGrpSpPr/>
          <p:nvPr/>
        </p:nvGrpSpPr>
        <p:grpSpPr>
          <a:xfrm>
            <a:off x="10734973" y="4251724"/>
            <a:ext cx="1029126" cy="1336276"/>
            <a:chOff x="4533963" y="1400780"/>
            <a:chExt cx="3124072" cy="4056472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928AF4C2-5FA5-4BAA-9254-C503C0F896DC}"/>
                </a:ext>
              </a:extLst>
            </p:cNvPr>
            <p:cNvSpPr/>
            <p:nvPr/>
          </p:nvSpPr>
          <p:spPr>
            <a:xfrm>
              <a:off x="6694296" y="2642997"/>
              <a:ext cx="963739" cy="1049655"/>
            </a:xfrm>
            <a:custGeom>
              <a:avLst/>
              <a:gdLst>
                <a:gd name="connsiteX0" fmla="*/ 0 w 963739"/>
                <a:gd name="connsiteY0" fmla="*/ 424053 h 1049655"/>
                <a:gd name="connsiteX1" fmla="*/ 269812 w 963739"/>
                <a:gd name="connsiteY1" fmla="*/ 192723 h 1049655"/>
                <a:gd name="connsiteX2" fmla="*/ 963740 w 963739"/>
                <a:gd name="connsiteY2" fmla="*/ 0 h 1049655"/>
                <a:gd name="connsiteX3" fmla="*/ 957390 w 963739"/>
                <a:gd name="connsiteY3" fmla="*/ 53848 h 1049655"/>
                <a:gd name="connsiteX4" fmla="*/ 925322 w 963739"/>
                <a:gd name="connsiteY4" fmla="*/ 77216 h 1049655"/>
                <a:gd name="connsiteX5" fmla="*/ 212090 w 963739"/>
                <a:gd name="connsiteY5" fmla="*/ 1049655 h 104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3739" h="1049655">
                  <a:moveTo>
                    <a:pt x="0" y="424053"/>
                  </a:moveTo>
                  <a:lnTo>
                    <a:pt x="269812" y="192723"/>
                  </a:lnTo>
                  <a:cubicBezTo>
                    <a:pt x="269812" y="192723"/>
                    <a:pt x="423990" y="77089"/>
                    <a:pt x="963740" y="0"/>
                  </a:cubicBezTo>
                  <a:cubicBezTo>
                    <a:pt x="963442" y="18117"/>
                    <a:pt x="961314" y="36158"/>
                    <a:pt x="957390" y="53848"/>
                  </a:cubicBezTo>
                  <a:cubicBezTo>
                    <a:pt x="947488" y="62665"/>
                    <a:pt x="936748" y="70491"/>
                    <a:pt x="925322" y="77216"/>
                  </a:cubicBezTo>
                  <a:cubicBezTo>
                    <a:pt x="559163" y="284124"/>
                    <a:pt x="299432" y="638249"/>
                    <a:pt x="212090" y="1049655"/>
                  </a:cubicBezTo>
                  <a:close/>
                </a:path>
              </a:pathLst>
            </a:custGeom>
            <a:solidFill>
              <a:srgbClr val="F16802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1F466340-8656-4907-B3A5-1C65ADCBA226}"/>
                </a:ext>
              </a:extLst>
            </p:cNvPr>
            <p:cNvSpPr/>
            <p:nvPr/>
          </p:nvSpPr>
          <p:spPr>
            <a:xfrm>
              <a:off x="4533963" y="3377488"/>
              <a:ext cx="1108011" cy="769060"/>
            </a:xfrm>
            <a:custGeom>
              <a:avLst/>
              <a:gdLst>
                <a:gd name="connsiteX0" fmla="*/ 1052957 w 1108011"/>
                <a:gd name="connsiteY0" fmla="*/ 110693 h 769060"/>
                <a:gd name="connsiteX1" fmla="*/ 713169 w 1108011"/>
                <a:gd name="connsiteY1" fmla="*/ 6426 h 769060"/>
                <a:gd name="connsiteX2" fmla="*/ 0 w 1108011"/>
                <a:gd name="connsiteY2" fmla="*/ 106883 h 769060"/>
                <a:gd name="connsiteX3" fmla="*/ 27496 w 1108011"/>
                <a:gd name="connsiteY3" fmla="*/ 153555 h 769060"/>
                <a:gd name="connsiteX4" fmla="*/ 65977 w 1108011"/>
                <a:gd name="connsiteY4" fmla="*/ 162128 h 769060"/>
                <a:gd name="connsiteX5" fmla="*/ 1108012 w 1108011"/>
                <a:gd name="connsiteY5" fmla="*/ 769061 h 76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8011" h="769060">
                  <a:moveTo>
                    <a:pt x="1052957" y="110693"/>
                  </a:moveTo>
                  <a:lnTo>
                    <a:pt x="713169" y="6426"/>
                  </a:lnTo>
                  <a:cubicBezTo>
                    <a:pt x="713169" y="6426"/>
                    <a:pt x="525590" y="-38024"/>
                    <a:pt x="0" y="106883"/>
                  </a:cubicBezTo>
                  <a:cubicBezTo>
                    <a:pt x="7560" y="123332"/>
                    <a:pt x="16773" y="138969"/>
                    <a:pt x="27496" y="153555"/>
                  </a:cubicBezTo>
                  <a:cubicBezTo>
                    <a:pt x="40025" y="157616"/>
                    <a:pt x="52909" y="160486"/>
                    <a:pt x="65977" y="162128"/>
                  </a:cubicBezTo>
                  <a:cubicBezTo>
                    <a:pt x="484267" y="205706"/>
                    <a:pt x="863732" y="426725"/>
                    <a:pt x="1108012" y="769061"/>
                  </a:cubicBezTo>
                  <a:close/>
                </a:path>
              </a:pathLst>
            </a:custGeom>
            <a:solidFill>
              <a:srgbClr val="F16802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7F32473C-585D-4214-872A-2FAD7DBD9A86}"/>
                </a:ext>
              </a:extLst>
            </p:cNvPr>
            <p:cNvSpPr/>
            <p:nvPr/>
          </p:nvSpPr>
          <p:spPr>
            <a:xfrm>
              <a:off x="4580318" y="3880999"/>
              <a:ext cx="1928812" cy="1491735"/>
            </a:xfrm>
            <a:custGeom>
              <a:avLst/>
              <a:gdLst>
                <a:gd name="connsiteX0" fmla="*/ 1127570 w 1928812"/>
                <a:gd name="connsiteY0" fmla="*/ 270377 h 1491735"/>
                <a:gd name="connsiteX1" fmla="*/ 754507 w 1928812"/>
                <a:gd name="connsiteY1" fmla="*/ 28696 h 1491735"/>
                <a:gd name="connsiteX2" fmla="*/ 0 w 1928812"/>
                <a:gd name="connsiteY2" fmla="*/ 91815 h 1491735"/>
                <a:gd name="connsiteX3" fmla="*/ 19050 w 1928812"/>
                <a:gd name="connsiteY3" fmla="*/ 125469 h 1491735"/>
                <a:gd name="connsiteX4" fmla="*/ 124015 w 1928812"/>
                <a:gd name="connsiteY4" fmla="*/ 154934 h 1491735"/>
                <a:gd name="connsiteX5" fmla="*/ 1448372 w 1928812"/>
                <a:gd name="connsiteY5" fmla="*/ 1186618 h 1491735"/>
                <a:gd name="connsiteX6" fmla="*/ 1928813 w 1928812"/>
                <a:gd name="connsiteY6" fmla="*/ 1491735 h 149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8812" h="1491735">
                  <a:moveTo>
                    <a:pt x="1127570" y="270377"/>
                  </a:moveTo>
                  <a:cubicBezTo>
                    <a:pt x="1127570" y="270377"/>
                    <a:pt x="864807" y="42221"/>
                    <a:pt x="754507" y="28696"/>
                  </a:cubicBezTo>
                  <a:cubicBezTo>
                    <a:pt x="437007" y="-62173"/>
                    <a:pt x="0" y="91815"/>
                    <a:pt x="0" y="91815"/>
                  </a:cubicBezTo>
                  <a:lnTo>
                    <a:pt x="19050" y="125469"/>
                  </a:lnTo>
                  <a:lnTo>
                    <a:pt x="124015" y="154934"/>
                  </a:lnTo>
                  <a:cubicBezTo>
                    <a:pt x="124015" y="154934"/>
                    <a:pt x="1222058" y="783203"/>
                    <a:pt x="1448372" y="1186618"/>
                  </a:cubicBezTo>
                  <a:cubicBezTo>
                    <a:pt x="1590992" y="1283455"/>
                    <a:pt x="1928813" y="1491735"/>
                    <a:pt x="1928813" y="1491735"/>
                  </a:cubicBezTo>
                  <a:close/>
                </a:path>
              </a:pathLst>
            </a:custGeom>
            <a:solidFill>
              <a:srgbClr val="F16802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77899740-562F-48EF-99BC-7FB6B2A442FE}"/>
                </a:ext>
              </a:extLst>
            </p:cNvPr>
            <p:cNvSpPr/>
            <p:nvPr/>
          </p:nvSpPr>
          <p:spPr>
            <a:xfrm>
              <a:off x="6848475" y="3337178"/>
              <a:ext cx="732726" cy="1927288"/>
            </a:xfrm>
            <a:custGeom>
              <a:avLst/>
              <a:gdLst>
                <a:gd name="connsiteX0" fmla="*/ 101600 w 732726"/>
                <a:gd name="connsiteY0" fmla="*/ 470218 h 1927288"/>
                <a:gd name="connsiteX1" fmla="*/ 308673 w 732726"/>
                <a:gd name="connsiteY1" fmla="*/ 76962 h 1927288"/>
                <a:gd name="connsiteX2" fmla="*/ 732727 w 732726"/>
                <a:gd name="connsiteY2" fmla="*/ 0 h 1927288"/>
                <a:gd name="connsiteX3" fmla="*/ 732727 w 732726"/>
                <a:gd name="connsiteY3" fmla="*/ 38481 h 1927288"/>
                <a:gd name="connsiteX4" fmla="*/ 655765 w 732726"/>
                <a:gd name="connsiteY4" fmla="*/ 115443 h 1927288"/>
                <a:gd name="connsiteX5" fmla="*/ 270256 w 732726"/>
                <a:gd name="connsiteY5" fmla="*/ 1426147 h 1927288"/>
                <a:gd name="connsiteX6" fmla="*/ 0 w 732726"/>
                <a:gd name="connsiteY6" fmla="*/ 1927289 h 1927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2726" h="1927288">
                  <a:moveTo>
                    <a:pt x="101600" y="470218"/>
                  </a:moveTo>
                  <a:cubicBezTo>
                    <a:pt x="101600" y="470218"/>
                    <a:pt x="219075" y="142685"/>
                    <a:pt x="308673" y="76962"/>
                  </a:cubicBezTo>
                  <a:cubicBezTo>
                    <a:pt x="424116" y="38481"/>
                    <a:pt x="732727" y="0"/>
                    <a:pt x="732727" y="0"/>
                  </a:cubicBezTo>
                  <a:lnTo>
                    <a:pt x="732727" y="38481"/>
                  </a:lnTo>
                  <a:lnTo>
                    <a:pt x="655765" y="115443"/>
                  </a:lnTo>
                  <a:cubicBezTo>
                    <a:pt x="655765" y="115443"/>
                    <a:pt x="270256" y="963549"/>
                    <a:pt x="270256" y="1426147"/>
                  </a:cubicBezTo>
                  <a:cubicBezTo>
                    <a:pt x="193040" y="1580325"/>
                    <a:pt x="0" y="1927289"/>
                    <a:pt x="0" y="1927289"/>
                  </a:cubicBezTo>
                  <a:close/>
                </a:path>
              </a:pathLst>
            </a:custGeom>
            <a:solidFill>
              <a:srgbClr val="F16802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6F8A53D3-D814-4CA7-90C7-D2F4B7938964}"/>
                </a:ext>
              </a:extLst>
            </p:cNvPr>
            <p:cNvSpPr/>
            <p:nvPr/>
          </p:nvSpPr>
          <p:spPr>
            <a:xfrm>
              <a:off x="5212234" y="1400780"/>
              <a:ext cx="1832860" cy="4037771"/>
            </a:xfrm>
            <a:custGeom>
              <a:avLst/>
              <a:gdLst>
                <a:gd name="connsiteX0" fmla="*/ 1771178 w 1832860"/>
                <a:gd name="connsiteY0" fmla="*/ 2495198 h 4037771"/>
                <a:gd name="connsiteX1" fmla="*/ 1633764 w 1832860"/>
                <a:gd name="connsiteY1" fmla="*/ 2132867 h 4037771"/>
                <a:gd name="connsiteX2" fmla="*/ 1183549 w 1832860"/>
                <a:gd name="connsiteY2" fmla="*/ 1154967 h 4037771"/>
                <a:gd name="connsiteX3" fmla="*/ 904149 w 1832860"/>
                <a:gd name="connsiteY3" fmla="*/ 741201 h 4037771"/>
                <a:gd name="connsiteX4" fmla="*/ 518641 w 1832860"/>
                <a:gd name="connsiteY4" fmla="*/ 162907 h 4037771"/>
                <a:gd name="connsiteX5" fmla="*/ 280325 w 1832860"/>
                <a:gd name="connsiteY5" fmla="*/ 5490 h 4037771"/>
                <a:gd name="connsiteX6" fmla="*/ 75157 w 1832860"/>
                <a:gd name="connsiteY6" fmla="*/ 27969 h 4037771"/>
                <a:gd name="connsiteX7" fmla="*/ 22896 w 1832860"/>
                <a:gd name="connsiteY7" fmla="*/ 314164 h 4037771"/>
                <a:gd name="connsiteX8" fmla="*/ 18832 w 1832860"/>
                <a:gd name="connsiteY8" fmla="*/ 732375 h 4037771"/>
                <a:gd name="connsiteX9" fmla="*/ 94461 w 1832860"/>
                <a:gd name="connsiteY9" fmla="*/ 1242280 h 4037771"/>
                <a:gd name="connsiteX10" fmla="*/ 113511 w 1832860"/>
                <a:gd name="connsiteY10" fmla="*/ 1607151 h 4037771"/>
                <a:gd name="connsiteX11" fmla="*/ 325791 w 1832860"/>
                <a:gd name="connsiteY11" fmla="*/ 2244564 h 4037771"/>
                <a:gd name="connsiteX12" fmla="*/ 388148 w 1832860"/>
                <a:gd name="connsiteY12" fmla="*/ 2746849 h 4037771"/>
                <a:gd name="connsiteX13" fmla="*/ 1424405 w 1832860"/>
                <a:gd name="connsiteY13" fmla="*/ 4037105 h 4037771"/>
                <a:gd name="connsiteX14" fmla="*/ 1460473 w 1832860"/>
                <a:gd name="connsiteY14" fmla="*/ 4031962 h 4037771"/>
                <a:gd name="connsiteX15" fmla="*/ 1771178 w 1832860"/>
                <a:gd name="connsiteY15" fmla="*/ 2495198 h 403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2860" h="4037771">
                  <a:moveTo>
                    <a:pt x="1771178" y="2495198"/>
                  </a:moveTo>
                  <a:cubicBezTo>
                    <a:pt x="1725013" y="2373850"/>
                    <a:pt x="1679294" y="2252755"/>
                    <a:pt x="1633764" y="2132867"/>
                  </a:cubicBezTo>
                  <a:cubicBezTo>
                    <a:pt x="1559152" y="1782030"/>
                    <a:pt x="1366429" y="1435066"/>
                    <a:pt x="1183549" y="1154967"/>
                  </a:cubicBezTo>
                  <a:cubicBezTo>
                    <a:pt x="1135289" y="933987"/>
                    <a:pt x="980984" y="818417"/>
                    <a:pt x="904149" y="741201"/>
                  </a:cubicBezTo>
                  <a:cubicBezTo>
                    <a:pt x="841859" y="511686"/>
                    <a:pt x="706536" y="308690"/>
                    <a:pt x="518641" y="162907"/>
                  </a:cubicBezTo>
                  <a:cubicBezTo>
                    <a:pt x="430947" y="75213"/>
                    <a:pt x="359891" y="22572"/>
                    <a:pt x="280325" y="5490"/>
                  </a:cubicBezTo>
                  <a:cubicBezTo>
                    <a:pt x="211184" y="-6523"/>
                    <a:pt x="140056" y="1270"/>
                    <a:pt x="75157" y="27969"/>
                  </a:cubicBezTo>
                  <a:cubicBezTo>
                    <a:pt x="12353" y="109247"/>
                    <a:pt x="-7129" y="215936"/>
                    <a:pt x="22896" y="314164"/>
                  </a:cubicBezTo>
                  <a:cubicBezTo>
                    <a:pt x="13561" y="433861"/>
                    <a:pt x="-21173" y="587214"/>
                    <a:pt x="18832" y="732375"/>
                  </a:cubicBezTo>
                  <a:cubicBezTo>
                    <a:pt x="25182" y="889093"/>
                    <a:pt x="-21173" y="1087975"/>
                    <a:pt x="94461" y="1242280"/>
                  </a:cubicBezTo>
                  <a:cubicBezTo>
                    <a:pt x="55980" y="1357913"/>
                    <a:pt x="94461" y="1512091"/>
                    <a:pt x="113511" y="1607151"/>
                  </a:cubicBezTo>
                  <a:cubicBezTo>
                    <a:pt x="149579" y="1824892"/>
                    <a:pt x="210158" y="2051651"/>
                    <a:pt x="325791" y="2244564"/>
                  </a:cubicBezTo>
                  <a:cubicBezTo>
                    <a:pt x="366812" y="2408394"/>
                    <a:pt x="337094" y="2592290"/>
                    <a:pt x="388148" y="2746849"/>
                  </a:cubicBezTo>
                  <a:cubicBezTo>
                    <a:pt x="629956" y="3479258"/>
                    <a:pt x="982191" y="4060219"/>
                    <a:pt x="1424405" y="4037105"/>
                  </a:cubicBezTo>
                  <a:cubicBezTo>
                    <a:pt x="1436560" y="4036506"/>
                    <a:pt x="1448634" y="4034784"/>
                    <a:pt x="1460473" y="4031962"/>
                  </a:cubicBezTo>
                  <a:cubicBezTo>
                    <a:pt x="1824391" y="3945919"/>
                    <a:pt x="1907259" y="2852957"/>
                    <a:pt x="1771178" y="2495198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E3ABD2BB-DC0B-4205-89A0-7AF96D4652E7}"/>
                </a:ext>
              </a:extLst>
            </p:cNvPr>
            <p:cNvSpPr/>
            <p:nvPr/>
          </p:nvSpPr>
          <p:spPr>
            <a:xfrm>
              <a:off x="5704332" y="4280534"/>
              <a:ext cx="1361140" cy="1176718"/>
            </a:xfrm>
            <a:custGeom>
              <a:avLst/>
              <a:gdLst>
                <a:gd name="connsiteX0" fmla="*/ 1339278 w 1361140"/>
                <a:gd name="connsiteY0" fmla="*/ 0 h 1176718"/>
                <a:gd name="connsiteX1" fmla="*/ 797242 w 1361140"/>
                <a:gd name="connsiteY1" fmla="*/ 444500 h 1176718"/>
                <a:gd name="connsiteX2" fmla="*/ 0 w 1361140"/>
                <a:gd name="connsiteY2" fmla="*/ 154813 h 1176718"/>
                <a:gd name="connsiteX3" fmla="*/ 276796 w 1361140"/>
                <a:gd name="connsiteY3" fmla="*/ 733362 h 1176718"/>
                <a:gd name="connsiteX4" fmla="*/ 912940 w 1361140"/>
                <a:gd name="connsiteY4" fmla="*/ 1176719 h 1176718"/>
                <a:gd name="connsiteX5" fmla="*/ 1201992 w 1361140"/>
                <a:gd name="connsiteY5" fmla="*/ 964565 h 1176718"/>
                <a:gd name="connsiteX6" fmla="*/ 1339278 w 1361140"/>
                <a:gd name="connsiteY6" fmla="*/ 0 h 1176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1140" h="1176718">
                  <a:moveTo>
                    <a:pt x="1339278" y="0"/>
                  </a:moveTo>
                  <a:cubicBezTo>
                    <a:pt x="1137456" y="120324"/>
                    <a:pt x="954758" y="270147"/>
                    <a:pt x="797242" y="444500"/>
                  </a:cubicBezTo>
                  <a:cubicBezTo>
                    <a:pt x="797242" y="444500"/>
                    <a:pt x="566293" y="174435"/>
                    <a:pt x="0" y="154813"/>
                  </a:cubicBezTo>
                  <a:cubicBezTo>
                    <a:pt x="46418" y="267399"/>
                    <a:pt x="127000" y="519367"/>
                    <a:pt x="276796" y="733362"/>
                  </a:cubicBezTo>
                  <a:cubicBezTo>
                    <a:pt x="460502" y="996125"/>
                    <a:pt x="623760" y="1118870"/>
                    <a:pt x="912940" y="1176719"/>
                  </a:cubicBezTo>
                  <a:cubicBezTo>
                    <a:pt x="1035140" y="1150466"/>
                    <a:pt x="1140311" y="1073274"/>
                    <a:pt x="1201992" y="964565"/>
                  </a:cubicBezTo>
                  <a:cubicBezTo>
                    <a:pt x="1354074" y="690309"/>
                    <a:pt x="1390650" y="225933"/>
                    <a:pt x="1339278" y="0"/>
                  </a:cubicBezTo>
                  <a:close/>
                </a:path>
              </a:pathLst>
            </a:custGeom>
            <a:solidFill>
              <a:srgbClr val="F16802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8F939583-5BA4-455F-9CD1-3CF3F027D7AE}"/>
              </a:ext>
            </a:extLst>
          </p:cNvPr>
          <p:cNvGrpSpPr/>
          <p:nvPr/>
        </p:nvGrpSpPr>
        <p:grpSpPr>
          <a:xfrm rot="2086802">
            <a:off x="3025444" y="4995640"/>
            <a:ext cx="567179" cy="1057705"/>
            <a:chOff x="4862477" y="1128585"/>
            <a:chExt cx="2467057" cy="4600697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EB0C85F4-AA31-462B-A82B-50529F683AE4}"/>
                </a:ext>
              </a:extLst>
            </p:cNvPr>
            <p:cNvSpPr/>
            <p:nvPr/>
          </p:nvSpPr>
          <p:spPr>
            <a:xfrm>
              <a:off x="4862477" y="1536056"/>
              <a:ext cx="2467057" cy="4193226"/>
            </a:xfrm>
            <a:custGeom>
              <a:avLst/>
              <a:gdLst>
                <a:gd name="connsiteX0" fmla="*/ 485429 w 2467057"/>
                <a:gd name="connsiteY0" fmla="*/ 236228 h 4193226"/>
                <a:gd name="connsiteX1" fmla="*/ 21435 w 2467057"/>
                <a:gd name="connsiteY1" fmla="*/ 3334394 h 4193226"/>
                <a:gd name="connsiteX2" fmla="*/ 1428277 w 2467057"/>
                <a:gd name="connsiteY2" fmla="*/ 4142495 h 4193226"/>
                <a:gd name="connsiteX3" fmla="*/ 2460978 w 2467057"/>
                <a:gd name="connsiteY3" fmla="*/ 2900180 h 4193226"/>
                <a:gd name="connsiteX4" fmla="*/ 1143924 w 2467057"/>
                <a:gd name="connsiteY4" fmla="*/ 236101 h 4193226"/>
                <a:gd name="connsiteX5" fmla="*/ 485429 w 2467057"/>
                <a:gd name="connsiteY5" fmla="*/ 236228 h 4193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7057" h="4193226">
                  <a:moveTo>
                    <a:pt x="485429" y="236228"/>
                  </a:moveTo>
                  <a:cubicBezTo>
                    <a:pt x="215999" y="2900244"/>
                    <a:pt x="-83340" y="2660785"/>
                    <a:pt x="21435" y="3334394"/>
                  </a:cubicBezTo>
                  <a:cubicBezTo>
                    <a:pt x="83792" y="3735205"/>
                    <a:pt x="694852" y="4378778"/>
                    <a:pt x="1428277" y="4142495"/>
                  </a:cubicBezTo>
                  <a:cubicBezTo>
                    <a:pt x="2311308" y="3858015"/>
                    <a:pt x="2394493" y="3314201"/>
                    <a:pt x="2460978" y="2900180"/>
                  </a:cubicBezTo>
                  <a:cubicBezTo>
                    <a:pt x="2547909" y="2358272"/>
                    <a:pt x="1682722" y="924568"/>
                    <a:pt x="1143924" y="236101"/>
                  </a:cubicBezTo>
                  <a:cubicBezTo>
                    <a:pt x="870684" y="-112768"/>
                    <a:pt x="513496" y="-42727"/>
                    <a:pt x="485429" y="236228"/>
                  </a:cubicBezTo>
                  <a:close/>
                </a:path>
              </a:pathLst>
            </a:custGeom>
            <a:solidFill>
              <a:srgbClr val="F16802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E2830549-11EB-4E4F-AB80-A8C04B3CCA05}"/>
                </a:ext>
              </a:extLst>
            </p:cNvPr>
            <p:cNvSpPr/>
            <p:nvPr/>
          </p:nvSpPr>
          <p:spPr>
            <a:xfrm>
              <a:off x="5392674" y="3403600"/>
              <a:ext cx="89788" cy="149732"/>
            </a:xfrm>
            <a:custGeom>
              <a:avLst/>
              <a:gdLst>
                <a:gd name="connsiteX0" fmla="*/ 89789 w 89788"/>
                <a:gd name="connsiteY0" fmla="*/ 74866 h 149732"/>
                <a:gd name="connsiteX1" fmla="*/ 44894 w 89788"/>
                <a:gd name="connsiteY1" fmla="*/ 149733 h 149732"/>
                <a:gd name="connsiteX2" fmla="*/ 0 w 89788"/>
                <a:gd name="connsiteY2" fmla="*/ 74866 h 149732"/>
                <a:gd name="connsiteX3" fmla="*/ 44894 w 89788"/>
                <a:gd name="connsiteY3" fmla="*/ 0 h 149732"/>
                <a:gd name="connsiteX4" fmla="*/ 89789 w 89788"/>
                <a:gd name="connsiteY4" fmla="*/ 7486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6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6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6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4BBE7727-0796-464F-8C2A-F386103C420E}"/>
                </a:ext>
              </a:extLst>
            </p:cNvPr>
            <p:cNvSpPr/>
            <p:nvPr/>
          </p:nvSpPr>
          <p:spPr>
            <a:xfrm>
              <a:off x="5243004" y="4032186"/>
              <a:ext cx="89788" cy="149732"/>
            </a:xfrm>
            <a:custGeom>
              <a:avLst/>
              <a:gdLst>
                <a:gd name="connsiteX0" fmla="*/ 89789 w 89788"/>
                <a:gd name="connsiteY0" fmla="*/ 74867 h 149732"/>
                <a:gd name="connsiteX1" fmla="*/ 44894 w 89788"/>
                <a:gd name="connsiteY1" fmla="*/ 149733 h 149732"/>
                <a:gd name="connsiteX2" fmla="*/ 0 w 89788"/>
                <a:gd name="connsiteY2" fmla="*/ 74867 h 149732"/>
                <a:gd name="connsiteX3" fmla="*/ 44894 w 89788"/>
                <a:gd name="connsiteY3" fmla="*/ 0 h 149732"/>
                <a:gd name="connsiteX4" fmla="*/ 89789 w 89788"/>
                <a:gd name="connsiteY4" fmla="*/ 74867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7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7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7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97476816-E74E-4CB5-99EE-930E9F5C649E}"/>
                </a:ext>
              </a:extLst>
            </p:cNvPr>
            <p:cNvSpPr/>
            <p:nvPr/>
          </p:nvSpPr>
          <p:spPr>
            <a:xfrm>
              <a:off x="5512435" y="4780534"/>
              <a:ext cx="89788" cy="149732"/>
            </a:xfrm>
            <a:custGeom>
              <a:avLst/>
              <a:gdLst>
                <a:gd name="connsiteX0" fmla="*/ 89789 w 89788"/>
                <a:gd name="connsiteY0" fmla="*/ 74867 h 149732"/>
                <a:gd name="connsiteX1" fmla="*/ 44894 w 89788"/>
                <a:gd name="connsiteY1" fmla="*/ 149733 h 149732"/>
                <a:gd name="connsiteX2" fmla="*/ 0 w 89788"/>
                <a:gd name="connsiteY2" fmla="*/ 74867 h 149732"/>
                <a:gd name="connsiteX3" fmla="*/ 44894 w 89788"/>
                <a:gd name="connsiteY3" fmla="*/ 0 h 149732"/>
                <a:gd name="connsiteX4" fmla="*/ 89789 w 89788"/>
                <a:gd name="connsiteY4" fmla="*/ 74867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7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7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7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DA33372A-7348-4693-8F37-1B04E9548C88}"/>
                </a:ext>
              </a:extLst>
            </p:cNvPr>
            <p:cNvSpPr/>
            <p:nvPr/>
          </p:nvSpPr>
          <p:spPr>
            <a:xfrm>
              <a:off x="5183124" y="4630801"/>
              <a:ext cx="89788" cy="149732"/>
            </a:xfrm>
            <a:custGeom>
              <a:avLst/>
              <a:gdLst>
                <a:gd name="connsiteX0" fmla="*/ 89789 w 89788"/>
                <a:gd name="connsiteY0" fmla="*/ 74866 h 149732"/>
                <a:gd name="connsiteX1" fmla="*/ 44894 w 89788"/>
                <a:gd name="connsiteY1" fmla="*/ 149733 h 149732"/>
                <a:gd name="connsiteX2" fmla="*/ 0 w 89788"/>
                <a:gd name="connsiteY2" fmla="*/ 74866 h 149732"/>
                <a:gd name="connsiteX3" fmla="*/ 44894 w 89788"/>
                <a:gd name="connsiteY3" fmla="*/ 0 h 149732"/>
                <a:gd name="connsiteX4" fmla="*/ 89789 w 89788"/>
                <a:gd name="connsiteY4" fmla="*/ 7486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6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6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6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82CCA3A4-5E1F-49BE-924F-72D48EF876E1}"/>
                </a:ext>
              </a:extLst>
            </p:cNvPr>
            <p:cNvSpPr/>
            <p:nvPr/>
          </p:nvSpPr>
          <p:spPr>
            <a:xfrm>
              <a:off x="5871591" y="4630801"/>
              <a:ext cx="89788" cy="149732"/>
            </a:xfrm>
            <a:custGeom>
              <a:avLst/>
              <a:gdLst>
                <a:gd name="connsiteX0" fmla="*/ 89789 w 89788"/>
                <a:gd name="connsiteY0" fmla="*/ 74866 h 149732"/>
                <a:gd name="connsiteX1" fmla="*/ 44894 w 89788"/>
                <a:gd name="connsiteY1" fmla="*/ 149733 h 149732"/>
                <a:gd name="connsiteX2" fmla="*/ 0 w 89788"/>
                <a:gd name="connsiteY2" fmla="*/ 74866 h 149732"/>
                <a:gd name="connsiteX3" fmla="*/ 44894 w 89788"/>
                <a:gd name="connsiteY3" fmla="*/ 0 h 149732"/>
                <a:gd name="connsiteX4" fmla="*/ 89789 w 89788"/>
                <a:gd name="connsiteY4" fmla="*/ 7486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6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6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6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C2491FBB-7A67-4581-A23E-8A997433AFDF}"/>
                </a:ext>
              </a:extLst>
            </p:cNvPr>
            <p:cNvSpPr/>
            <p:nvPr/>
          </p:nvSpPr>
          <p:spPr>
            <a:xfrm>
              <a:off x="5721985" y="5169662"/>
              <a:ext cx="89788" cy="149732"/>
            </a:xfrm>
            <a:custGeom>
              <a:avLst/>
              <a:gdLst>
                <a:gd name="connsiteX0" fmla="*/ 89789 w 89788"/>
                <a:gd name="connsiteY0" fmla="*/ 74866 h 149732"/>
                <a:gd name="connsiteX1" fmla="*/ 44894 w 89788"/>
                <a:gd name="connsiteY1" fmla="*/ 149733 h 149732"/>
                <a:gd name="connsiteX2" fmla="*/ 0 w 89788"/>
                <a:gd name="connsiteY2" fmla="*/ 74866 h 149732"/>
                <a:gd name="connsiteX3" fmla="*/ 44894 w 89788"/>
                <a:gd name="connsiteY3" fmla="*/ 0 h 149732"/>
                <a:gd name="connsiteX4" fmla="*/ 89789 w 89788"/>
                <a:gd name="connsiteY4" fmla="*/ 7486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6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6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6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B40D5B11-B5CC-49BC-B4FC-619F8655E9A9}"/>
                </a:ext>
              </a:extLst>
            </p:cNvPr>
            <p:cNvSpPr/>
            <p:nvPr/>
          </p:nvSpPr>
          <p:spPr>
            <a:xfrm>
              <a:off x="5662104" y="4211764"/>
              <a:ext cx="89788" cy="149732"/>
            </a:xfrm>
            <a:custGeom>
              <a:avLst/>
              <a:gdLst>
                <a:gd name="connsiteX0" fmla="*/ 89789 w 89788"/>
                <a:gd name="connsiteY0" fmla="*/ 74866 h 149732"/>
                <a:gd name="connsiteX1" fmla="*/ 44894 w 89788"/>
                <a:gd name="connsiteY1" fmla="*/ 149733 h 149732"/>
                <a:gd name="connsiteX2" fmla="*/ 0 w 89788"/>
                <a:gd name="connsiteY2" fmla="*/ 74866 h 149732"/>
                <a:gd name="connsiteX3" fmla="*/ 44894 w 89788"/>
                <a:gd name="connsiteY3" fmla="*/ 0 h 149732"/>
                <a:gd name="connsiteX4" fmla="*/ 89789 w 89788"/>
                <a:gd name="connsiteY4" fmla="*/ 7486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6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6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6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66EBF5DD-3882-496A-B71D-8F51D083A90B}"/>
                </a:ext>
              </a:extLst>
            </p:cNvPr>
            <p:cNvSpPr/>
            <p:nvPr/>
          </p:nvSpPr>
          <p:spPr>
            <a:xfrm>
              <a:off x="5003545" y="1128585"/>
              <a:ext cx="1246632" cy="1146686"/>
            </a:xfrm>
            <a:custGeom>
              <a:avLst/>
              <a:gdLst>
                <a:gd name="connsiteX0" fmla="*/ 209550 w 1246632"/>
                <a:gd name="connsiteY0" fmla="*/ 89916 h 1146686"/>
                <a:gd name="connsiteX1" fmla="*/ 329248 w 1246632"/>
                <a:gd name="connsiteY1" fmla="*/ 269494 h 1146686"/>
                <a:gd name="connsiteX2" fmla="*/ 329248 w 1246632"/>
                <a:gd name="connsiteY2" fmla="*/ 419164 h 1146686"/>
                <a:gd name="connsiteX3" fmla="*/ 179578 w 1246632"/>
                <a:gd name="connsiteY3" fmla="*/ 778383 h 1146686"/>
                <a:gd name="connsiteX4" fmla="*/ 0 w 1246632"/>
                <a:gd name="connsiteY4" fmla="*/ 927989 h 1146686"/>
                <a:gd name="connsiteX5" fmla="*/ 179578 w 1246632"/>
                <a:gd name="connsiteY5" fmla="*/ 1017841 h 1146686"/>
                <a:gd name="connsiteX6" fmla="*/ 329248 w 1246632"/>
                <a:gd name="connsiteY6" fmla="*/ 957961 h 1146686"/>
                <a:gd name="connsiteX7" fmla="*/ 498031 w 1246632"/>
                <a:gd name="connsiteY7" fmla="*/ 1134682 h 1146686"/>
                <a:gd name="connsiteX8" fmla="*/ 559172 w 1246632"/>
                <a:gd name="connsiteY8" fmla="*/ 1133345 h 1146686"/>
                <a:gd name="connsiteX9" fmla="*/ 571119 w 1246632"/>
                <a:gd name="connsiteY9" fmla="*/ 1105662 h 1146686"/>
                <a:gd name="connsiteX10" fmla="*/ 537527 w 1246632"/>
                <a:gd name="connsiteY10" fmla="*/ 659321 h 1146686"/>
                <a:gd name="connsiteX11" fmla="*/ 666941 w 1246632"/>
                <a:gd name="connsiteY11" fmla="*/ 823595 h 1146686"/>
                <a:gd name="connsiteX12" fmla="*/ 683591 w 1246632"/>
                <a:gd name="connsiteY12" fmla="*/ 831657 h 1146686"/>
                <a:gd name="connsiteX13" fmla="*/ 692023 w 1246632"/>
                <a:gd name="connsiteY13" fmla="*/ 822325 h 1146686"/>
                <a:gd name="connsiteX14" fmla="*/ 709867 w 1246632"/>
                <a:gd name="connsiteY14" fmla="*/ 557784 h 1146686"/>
                <a:gd name="connsiteX15" fmla="*/ 932117 w 1246632"/>
                <a:gd name="connsiteY15" fmla="*/ 789813 h 1146686"/>
                <a:gd name="connsiteX16" fmla="*/ 967929 w 1246632"/>
                <a:gd name="connsiteY16" fmla="*/ 798742 h 1146686"/>
                <a:gd name="connsiteX17" fmla="*/ 967994 w 1246632"/>
                <a:gd name="connsiteY17" fmla="*/ 798703 h 1146686"/>
                <a:gd name="connsiteX18" fmla="*/ 976313 w 1246632"/>
                <a:gd name="connsiteY18" fmla="*/ 790702 h 1146686"/>
                <a:gd name="connsiteX19" fmla="*/ 1246632 w 1246632"/>
                <a:gd name="connsiteY19" fmla="*/ 577913 h 1146686"/>
                <a:gd name="connsiteX20" fmla="*/ 898144 w 1246632"/>
                <a:gd name="connsiteY20" fmla="*/ 389382 h 1146686"/>
                <a:gd name="connsiteX21" fmla="*/ 614109 w 1246632"/>
                <a:gd name="connsiteY21" fmla="*/ 253238 h 1146686"/>
                <a:gd name="connsiteX22" fmla="*/ 607759 w 1246632"/>
                <a:gd name="connsiteY22" fmla="*/ 236157 h 1146686"/>
                <a:gd name="connsiteX23" fmla="*/ 616331 w 1246632"/>
                <a:gd name="connsiteY23" fmla="*/ 214059 h 1146686"/>
                <a:gd name="connsiteX24" fmla="*/ 720154 w 1246632"/>
                <a:gd name="connsiteY24" fmla="*/ 52515 h 1146686"/>
                <a:gd name="connsiteX25" fmla="*/ 690690 w 1246632"/>
                <a:gd name="connsiteY25" fmla="*/ 2032 h 1146686"/>
                <a:gd name="connsiteX26" fmla="*/ 508889 w 1246632"/>
                <a:gd name="connsiteY26" fmla="*/ 0 h 1146686"/>
                <a:gd name="connsiteX27" fmla="*/ 329248 w 1246632"/>
                <a:gd name="connsiteY27" fmla="*/ 29972 h 114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46632" h="1146686">
                  <a:moveTo>
                    <a:pt x="209550" y="89916"/>
                  </a:moveTo>
                  <a:cubicBezTo>
                    <a:pt x="239459" y="149797"/>
                    <a:pt x="314516" y="194437"/>
                    <a:pt x="329248" y="269494"/>
                  </a:cubicBezTo>
                  <a:cubicBezTo>
                    <a:pt x="339852" y="323406"/>
                    <a:pt x="355283" y="370713"/>
                    <a:pt x="329248" y="419164"/>
                  </a:cubicBezTo>
                  <a:cubicBezTo>
                    <a:pt x="249365" y="568008"/>
                    <a:pt x="269367" y="598741"/>
                    <a:pt x="179578" y="778383"/>
                  </a:cubicBezTo>
                  <a:cubicBezTo>
                    <a:pt x="150432" y="836676"/>
                    <a:pt x="63500" y="874903"/>
                    <a:pt x="0" y="927989"/>
                  </a:cubicBezTo>
                  <a:cubicBezTo>
                    <a:pt x="59881" y="987869"/>
                    <a:pt x="104140" y="1017651"/>
                    <a:pt x="179578" y="1017841"/>
                  </a:cubicBezTo>
                  <a:cubicBezTo>
                    <a:pt x="239077" y="1017841"/>
                    <a:pt x="275971" y="931355"/>
                    <a:pt x="329248" y="957961"/>
                  </a:cubicBezTo>
                  <a:cubicBezTo>
                    <a:pt x="409766" y="998220"/>
                    <a:pt x="433959" y="1072261"/>
                    <a:pt x="498031" y="1134682"/>
                  </a:cubicBezTo>
                  <a:cubicBezTo>
                    <a:pt x="515283" y="1151196"/>
                    <a:pt x="542657" y="1150598"/>
                    <a:pt x="559172" y="1133345"/>
                  </a:cubicBezTo>
                  <a:cubicBezTo>
                    <a:pt x="566346" y="1125849"/>
                    <a:pt x="570587" y="1116024"/>
                    <a:pt x="571119" y="1105662"/>
                  </a:cubicBezTo>
                  <a:cubicBezTo>
                    <a:pt x="579311" y="986917"/>
                    <a:pt x="548069" y="777685"/>
                    <a:pt x="537527" y="659321"/>
                  </a:cubicBezTo>
                  <a:cubicBezTo>
                    <a:pt x="596949" y="699019"/>
                    <a:pt x="642257" y="756531"/>
                    <a:pt x="666941" y="823595"/>
                  </a:cubicBezTo>
                  <a:cubicBezTo>
                    <a:pt x="669312" y="830419"/>
                    <a:pt x="676767" y="834028"/>
                    <a:pt x="683591" y="831657"/>
                  </a:cubicBezTo>
                  <a:cubicBezTo>
                    <a:pt x="687811" y="830190"/>
                    <a:pt x="690990" y="826671"/>
                    <a:pt x="692023" y="822325"/>
                  </a:cubicBezTo>
                  <a:cubicBezTo>
                    <a:pt x="713294" y="735851"/>
                    <a:pt x="719332" y="646331"/>
                    <a:pt x="709867" y="557784"/>
                  </a:cubicBezTo>
                  <a:cubicBezTo>
                    <a:pt x="800547" y="617320"/>
                    <a:pt x="876538" y="696654"/>
                    <a:pt x="932117" y="789813"/>
                  </a:cubicBezTo>
                  <a:cubicBezTo>
                    <a:pt x="939540" y="802168"/>
                    <a:pt x="955574" y="806166"/>
                    <a:pt x="967929" y="798742"/>
                  </a:cubicBezTo>
                  <a:cubicBezTo>
                    <a:pt x="967951" y="798729"/>
                    <a:pt x="967973" y="798716"/>
                    <a:pt x="967994" y="798703"/>
                  </a:cubicBezTo>
                  <a:cubicBezTo>
                    <a:pt x="971310" y="796666"/>
                    <a:pt x="974148" y="793937"/>
                    <a:pt x="976313" y="790702"/>
                  </a:cubicBezTo>
                  <a:cubicBezTo>
                    <a:pt x="1042988" y="690626"/>
                    <a:pt x="1129983" y="597154"/>
                    <a:pt x="1246632" y="577913"/>
                  </a:cubicBezTo>
                  <a:cubicBezTo>
                    <a:pt x="1126490" y="554546"/>
                    <a:pt x="1010666" y="437579"/>
                    <a:pt x="898144" y="389382"/>
                  </a:cubicBezTo>
                  <a:cubicBezTo>
                    <a:pt x="785622" y="341186"/>
                    <a:pt x="675894" y="359029"/>
                    <a:pt x="614109" y="253238"/>
                  </a:cubicBezTo>
                  <a:cubicBezTo>
                    <a:pt x="610641" y="248142"/>
                    <a:pt x="608463" y="242280"/>
                    <a:pt x="607759" y="236157"/>
                  </a:cubicBezTo>
                  <a:cubicBezTo>
                    <a:pt x="608330" y="228096"/>
                    <a:pt x="611317" y="220395"/>
                    <a:pt x="616331" y="214059"/>
                  </a:cubicBezTo>
                  <a:lnTo>
                    <a:pt x="720154" y="52515"/>
                  </a:lnTo>
                  <a:cubicBezTo>
                    <a:pt x="718376" y="29972"/>
                    <a:pt x="718376" y="29972"/>
                    <a:pt x="690690" y="2032"/>
                  </a:cubicBezTo>
                  <a:cubicBezTo>
                    <a:pt x="631000" y="26162"/>
                    <a:pt x="568770" y="0"/>
                    <a:pt x="508889" y="0"/>
                  </a:cubicBezTo>
                  <a:cubicBezTo>
                    <a:pt x="449961" y="25972"/>
                    <a:pt x="389827" y="51816"/>
                    <a:pt x="329248" y="29972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A928680D-AEC9-4FA0-8DA1-E3653D1DF25B}"/>
              </a:ext>
            </a:extLst>
          </p:cNvPr>
          <p:cNvGrpSpPr/>
          <p:nvPr/>
        </p:nvGrpSpPr>
        <p:grpSpPr>
          <a:xfrm rot="20097914">
            <a:off x="4024524" y="1696396"/>
            <a:ext cx="368080" cy="713893"/>
            <a:chOff x="4843253" y="999108"/>
            <a:chExt cx="2505804" cy="4860020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203B528B-D12E-4B91-9036-8B5AFB82A65D}"/>
                </a:ext>
              </a:extLst>
            </p:cNvPr>
            <p:cNvSpPr/>
            <p:nvPr/>
          </p:nvSpPr>
          <p:spPr>
            <a:xfrm>
              <a:off x="4843253" y="2133281"/>
              <a:ext cx="2505804" cy="3725847"/>
            </a:xfrm>
            <a:custGeom>
              <a:avLst/>
              <a:gdLst>
                <a:gd name="connsiteX0" fmla="*/ 1272178 w 2505804"/>
                <a:gd name="connsiteY0" fmla="*/ 2986 h 3725847"/>
                <a:gd name="connsiteX1" fmla="*/ 28022 w 2505804"/>
                <a:gd name="connsiteY1" fmla="*/ 2237043 h 3725847"/>
                <a:gd name="connsiteX2" fmla="*/ 1098188 w 2505804"/>
                <a:gd name="connsiteY2" fmla="*/ 3360993 h 3725847"/>
                <a:gd name="connsiteX3" fmla="*/ 1619967 w 2505804"/>
                <a:gd name="connsiteY3" fmla="*/ 3722181 h 3725847"/>
                <a:gd name="connsiteX4" fmla="*/ 1753698 w 2505804"/>
                <a:gd name="connsiteY4" fmla="*/ 3722181 h 3725847"/>
                <a:gd name="connsiteX5" fmla="*/ 1874348 w 2505804"/>
                <a:gd name="connsiteY5" fmla="*/ 3334196 h 3725847"/>
                <a:gd name="connsiteX6" fmla="*/ 2489790 w 2505804"/>
                <a:gd name="connsiteY6" fmla="*/ 1782383 h 3725847"/>
                <a:gd name="connsiteX7" fmla="*/ 1602251 w 2505804"/>
                <a:gd name="connsiteY7" fmla="*/ 280862 h 3725847"/>
                <a:gd name="connsiteX8" fmla="*/ 1593868 w 2505804"/>
                <a:gd name="connsiteY8" fmla="*/ 257430 h 3725847"/>
                <a:gd name="connsiteX9" fmla="*/ 1580089 w 2505804"/>
                <a:gd name="connsiteY9" fmla="*/ 123572 h 3725847"/>
                <a:gd name="connsiteX10" fmla="*/ 1272178 w 2505804"/>
                <a:gd name="connsiteY10" fmla="*/ 2986 h 372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5804" h="3725847">
                  <a:moveTo>
                    <a:pt x="1272178" y="2986"/>
                  </a:moveTo>
                  <a:cubicBezTo>
                    <a:pt x="884193" y="524701"/>
                    <a:pt x="-186036" y="1166877"/>
                    <a:pt x="28022" y="2237043"/>
                  </a:cubicBezTo>
                  <a:cubicBezTo>
                    <a:pt x="131464" y="2754504"/>
                    <a:pt x="1098188" y="3360993"/>
                    <a:pt x="1098188" y="3360993"/>
                  </a:cubicBezTo>
                  <a:cubicBezTo>
                    <a:pt x="1098188" y="3360993"/>
                    <a:pt x="1472838" y="3494724"/>
                    <a:pt x="1619967" y="3722181"/>
                  </a:cubicBezTo>
                  <a:cubicBezTo>
                    <a:pt x="1664410" y="3727070"/>
                    <a:pt x="1709255" y="3727070"/>
                    <a:pt x="1753698" y="3722181"/>
                  </a:cubicBezTo>
                  <a:lnTo>
                    <a:pt x="1874348" y="3334196"/>
                  </a:lnTo>
                  <a:cubicBezTo>
                    <a:pt x="1874348" y="3334196"/>
                    <a:pt x="2623648" y="2504759"/>
                    <a:pt x="2489790" y="1782383"/>
                  </a:cubicBezTo>
                  <a:cubicBezTo>
                    <a:pt x="2485917" y="1319976"/>
                    <a:pt x="1694770" y="388304"/>
                    <a:pt x="1602251" y="280862"/>
                  </a:cubicBezTo>
                  <a:cubicBezTo>
                    <a:pt x="1596659" y="274354"/>
                    <a:pt x="1593673" y="266008"/>
                    <a:pt x="1593868" y="257430"/>
                  </a:cubicBezTo>
                  <a:cubicBezTo>
                    <a:pt x="1594631" y="225680"/>
                    <a:pt x="1594885" y="146242"/>
                    <a:pt x="1580089" y="123572"/>
                  </a:cubicBezTo>
                  <a:cubicBezTo>
                    <a:pt x="1535766" y="55627"/>
                    <a:pt x="1350791" y="-15556"/>
                    <a:pt x="1272178" y="2986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DD8EE13E-BADF-46A8-968C-17ED6EC72805}"/>
                </a:ext>
              </a:extLst>
            </p:cNvPr>
            <p:cNvSpPr/>
            <p:nvPr/>
          </p:nvSpPr>
          <p:spPr>
            <a:xfrm>
              <a:off x="5861176" y="999108"/>
              <a:ext cx="1418082" cy="1311020"/>
            </a:xfrm>
            <a:custGeom>
              <a:avLst/>
              <a:gdLst>
                <a:gd name="connsiteX0" fmla="*/ 107061 w 1418082"/>
                <a:gd name="connsiteY0" fmla="*/ 0 h 1311020"/>
                <a:gd name="connsiteX1" fmla="*/ 0 w 1418082"/>
                <a:gd name="connsiteY1" fmla="*/ 508381 h 1311020"/>
                <a:gd name="connsiteX2" fmla="*/ 254000 w 1418082"/>
                <a:gd name="connsiteY2" fmla="*/ 735775 h 1311020"/>
                <a:gd name="connsiteX3" fmla="*/ 294132 w 1418082"/>
                <a:gd name="connsiteY3" fmla="*/ 1257554 h 1311020"/>
                <a:gd name="connsiteX4" fmla="*/ 401130 w 1418082"/>
                <a:gd name="connsiteY4" fmla="*/ 1311021 h 1311020"/>
                <a:gd name="connsiteX5" fmla="*/ 575056 w 1418082"/>
                <a:gd name="connsiteY5" fmla="*/ 1003173 h 1311020"/>
                <a:gd name="connsiteX6" fmla="*/ 1096772 w 1418082"/>
                <a:gd name="connsiteY6" fmla="*/ 936308 h 1311020"/>
                <a:gd name="connsiteX7" fmla="*/ 1418082 w 1418082"/>
                <a:gd name="connsiteY7" fmla="*/ 588391 h 1311020"/>
                <a:gd name="connsiteX8" fmla="*/ 963232 w 1418082"/>
                <a:gd name="connsiteY8" fmla="*/ 481330 h 1311020"/>
                <a:gd name="connsiteX9" fmla="*/ 508381 w 1418082"/>
                <a:gd name="connsiteY9" fmla="*/ 775652 h 1311020"/>
                <a:gd name="connsiteX10" fmla="*/ 481457 w 1418082"/>
                <a:gd name="connsiteY10" fmla="*/ 320802 h 1311020"/>
                <a:gd name="connsiteX11" fmla="*/ 107061 w 1418082"/>
                <a:gd name="connsiteY11" fmla="*/ 0 h 1311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18082" h="1311020">
                  <a:moveTo>
                    <a:pt x="107061" y="0"/>
                  </a:moveTo>
                  <a:cubicBezTo>
                    <a:pt x="107061" y="133795"/>
                    <a:pt x="0" y="508381"/>
                    <a:pt x="0" y="508381"/>
                  </a:cubicBezTo>
                  <a:lnTo>
                    <a:pt x="254000" y="735775"/>
                  </a:lnTo>
                  <a:cubicBezTo>
                    <a:pt x="254000" y="735775"/>
                    <a:pt x="360998" y="1137095"/>
                    <a:pt x="294132" y="1257554"/>
                  </a:cubicBezTo>
                  <a:cubicBezTo>
                    <a:pt x="310896" y="1282319"/>
                    <a:pt x="334264" y="1270889"/>
                    <a:pt x="401130" y="1311021"/>
                  </a:cubicBezTo>
                  <a:cubicBezTo>
                    <a:pt x="414528" y="1190371"/>
                    <a:pt x="508191" y="1070229"/>
                    <a:pt x="575056" y="1003173"/>
                  </a:cubicBezTo>
                  <a:cubicBezTo>
                    <a:pt x="669290" y="908939"/>
                    <a:pt x="1096772" y="936308"/>
                    <a:pt x="1096772" y="936308"/>
                  </a:cubicBezTo>
                  <a:lnTo>
                    <a:pt x="1418082" y="588391"/>
                  </a:lnTo>
                  <a:cubicBezTo>
                    <a:pt x="1418082" y="588391"/>
                    <a:pt x="1075182" y="447612"/>
                    <a:pt x="963232" y="481330"/>
                  </a:cubicBezTo>
                  <a:cubicBezTo>
                    <a:pt x="833501" y="520446"/>
                    <a:pt x="709232" y="682054"/>
                    <a:pt x="508381" y="775652"/>
                  </a:cubicBezTo>
                  <a:cubicBezTo>
                    <a:pt x="542095" y="624499"/>
                    <a:pt x="532768" y="466922"/>
                    <a:pt x="481457" y="320802"/>
                  </a:cubicBezTo>
                  <a:cubicBezTo>
                    <a:pt x="440563" y="204788"/>
                    <a:pt x="214059" y="53531"/>
                    <a:pt x="107061" y="0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40583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B7D4AA0-3D89-40A8-A037-1D5117A6AFC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E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9A4E3C1-C120-423D-A8DB-E42F380DCCD5}"/>
              </a:ext>
            </a:extLst>
          </p:cNvPr>
          <p:cNvGrpSpPr/>
          <p:nvPr/>
        </p:nvGrpSpPr>
        <p:grpSpPr>
          <a:xfrm>
            <a:off x="821764" y="720984"/>
            <a:ext cx="4489538" cy="5416034"/>
            <a:chOff x="821764" y="360492"/>
            <a:chExt cx="4489538" cy="5416034"/>
          </a:xfrm>
        </p:grpSpPr>
        <p:sp>
          <p:nvSpPr>
            <p:cNvPr id="10" name="PA-图片 8">
              <a:extLst>
                <a:ext uri="{FF2B5EF4-FFF2-40B4-BE49-F238E27FC236}">
                  <a16:creationId xmlns:a16="http://schemas.microsoft.com/office/drawing/2014/main" xmlns="" id="{31B8552A-C39D-44DA-AFD6-D3957C8EE8BF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821764" y="360492"/>
              <a:ext cx="4489538" cy="5416034"/>
            </a:xfrm>
            <a:custGeom>
              <a:avLst/>
              <a:gdLst/>
              <a:ahLst/>
              <a:cxnLst/>
              <a:rect l="0" t="0" r="0" b="0"/>
              <a:pathLst>
                <a:path w="4489538" h="5416034">
                  <a:moveTo>
                    <a:pt x="0" y="0"/>
                  </a:moveTo>
                  <a:lnTo>
                    <a:pt x="4489537" y="0"/>
                  </a:lnTo>
                  <a:lnTo>
                    <a:pt x="4489537" y="5416033"/>
                  </a:lnTo>
                  <a:lnTo>
                    <a:pt x="0" y="5416033"/>
                  </a:lnTo>
                  <a:close/>
                </a:path>
              </a:pathLst>
            </a:custGeom>
            <a:solidFill>
              <a:srgbClr val="7BD9CB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23B8FD98-D722-4DA4-92AF-AFD6D3700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1764" y="823740"/>
              <a:ext cx="4489537" cy="4489537"/>
            </a:xfrm>
            <a:prstGeom prst="rect">
              <a:avLst/>
            </a:prstGeom>
          </p:spPr>
        </p:pic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DE9DF85-9D83-40CB-AF29-E7CC2A76E2E0}"/>
              </a:ext>
            </a:extLst>
          </p:cNvPr>
          <p:cNvSpPr txBox="1"/>
          <p:nvPr/>
        </p:nvSpPr>
        <p:spPr>
          <a:xfrm rot="2700000">
            <a:off x="3948794" y="954751"/>
            <a:ext cx="1128738" cy="112873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7410175"/>
              </a:avLst>
            </a:prstTxWarp>
            <a:spAutoFit/>
          </a:bodyPr>
          <a:lstStyle/>
          <a:p>
            <a:pPr algn="dist"/>
            <a:r>
              <a:rPr lang="fr-FR" altLang="zh-CN" sz="2000" b="1">
                <a:solidFill>
                  <a:schemeClr val="bg1"/>
                </a:solidFill>
              </a:rPr>
              <a:t>PELLENTESQUE HABITANT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4EC75A6D-5558-4204-86BD-2FDCBA9349FE}"/>
              </a:ext>
            </a:extLst>
          </p:cNvPr>
          <p:cNvSpPr txBox="1"/>
          <p:nvPr/>
        </p:nvSpPr>
        <p:spPr>
          <a:xfrm>
            <a:off x="3715024" y="4458136"/>
            <a:ext cx="54150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Power</a:t>
            </a:r>
          </a:p>
          <a:p>
            <a:r>
              <a:rPr lang="en-US" altLang="zh-CN" sz="54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point Templet .</a:t>
            </a:r>
            <a:endParaRPr lang="zh-CN" altLang="en-US" sz="5400">
              <a:solidFill>
                <a:srgbClr val="166665"/>
              </a:solidFill>
              <a:latin typeface="Cooper Black" panose="0208090404030B0204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91BF129-1896-4765-802C-5BE6FD6BE8FE}"/>
              </a:ext>
            </a:extLst>
          </p:cNvPr>
          <p:cNvSpPr txBox="1"/>
          <p:nvPr/>
        </p:nvSpPr>
        <p:spPr>
          <a:xfrm>
            <a:off x="6133065" y="1061950"/>
            <a:ext cx="5237171" cy="3396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Lorem ipsum dolor sit amet, consectetuer adipiscing elit. </a:t>
            </a:r>
          </a:p>
          <a:p>
            <a:pPr>
              <a:lnSpc>
                <a:spcPct val="120000"/>
              </a:lnSpc>
            </a:pPr>
            <a:endParaRPr lang="fr-FR" altLang="zh-CN">
              <a:solidFill>
                <a:srgbClr val="166665"/>
              </a:solidFill>
              <a:latin typeface="Baskerville Old Face" panose="020206020805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Maecenas porttitor congue massa. </a:t>
            </a:r>
          </a:p>
          <a:p>
            <a:pPr>
              <a:lnSpc>
                <a:spcPct val="120000"/>
              </a:lnSpc>
            </a:pPr>
            <a:endParaRPr lang="fr-FR" altLang="zh-CN">
              <a:solidFill>
                <a:srgbClr val="166665"/>
              </a:solidFill>
              <a:latin typeface="Baskerville Old Face" panose="020206020805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Fusce posuere, magna sed pulvinar ultricies, purus lectus malesuada libero, sit amet commodo magna eros quis urna. </a:t>
            </a:r>
          </a:p>
          <a:p>
            <a:pPr>
              <a:lnSpc>
                <a:spcPct val="120000"/>
              </a:lnSpc>
            </a:pPr>
            <a:endParaRPr lang="fr-FR" altLang="zh-CN">
              <a:solidFill>
                <a:srgbClr val="166665"/>
              </a:solidFill>
              <a:latin typeface="Baskerville Old Face" panose="020206020805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Nunc viverra imperdiet enim.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FDF35DBC-81B2-42F7-B94D-CDA7F2D8D710}"/>
              </a:ext>
            </a:extLst>
          </p:cNvPr>
          <p:cNvGrpSpPr/>
          <p:nvPr/>
        </p:nvGrpSpPr>
        <p:grpSpPr>
          <a:xfrm>
            <a:off x="10916778" y="3654873"/>
            <a:ext cx="731488" cy="1298654"/>
            <a:chOff x="4729749" y="1003300"/>
            <a:chExt cx="2732794" cy="4851688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BBCCAE3D-50CB-441F-8863-7CE421BCE32F}"/>
                </a:ext>
              </a:extLst>
            </p:cNvPr>
            <p:cNvSpPr/>
            <p:nvPr/>
          </p:nvSpPr>
          <p:spPr>
            <a:xfrm>
              <a:off x="4729749" y="2360422"/>
              <a:ext cx="2732794" cy="3494566"/>
            </a:xfrm>
            <a:custGeom>
              <a:avLst/>
              <a:gdLst>
                <a:gd name="connsiteX0" fmla="*/ 715820 w 2732794"/>
                <a:gd name="connsiteY0" fmla="*/ 0 h 3494566"/>
                <a:gd name="connsiteX1" fmla="*/ 353425 w 2732794"/>
                <a:gd name="connsiteY1" fmla="*/ 428180 h 3494566"/>
                <a:gd name="connsiteX2" fmla="*/ 254556 w 2732794"/>
                <a:gd name="connsiteY2" fmla="*/ 1482281 h 3494566"/>
                <a:gd name="connsiteX3" fmla="*/ 24114 w 2732794"/>
                <a:gd name="connsiteY3" fmla="*/ 2371598 h 3494566"/>
                <a:gd name="connsiteX4" fmla="*/ 1045575 w 2732794"/>
                <a:gd name="connsiteY4" fmla="*/ 3491421 h 3494566"/>
                <a:gd name="connsiteX5" fmla="*/ 2231374 w 2732794"/>
                <a:gd name="connsiteY5" fmla="*/ 3096133 h 3494566"/>
                <a:gd name="connsiteX6" fmla="*/ 2725468 w 2732794"/>
                <a:gd name="connsiteY6" fmla="*/ 2042033 h 3494566"/>
                <a:gd name="connsiteX7" fmla="*/ 2429177 w 2732794"/>
                <a:gd name="connsiteY7" fmla="*/ 1251458 h 3494566"/>
                <a:gd name="connsiteX8" fmla="*/ 1506522 w 2732794"/>
                <a:gd name="connsiteY8" fmla="*/ 559816 h 3494566"/>
                <a:gd name="connsiteX9" fmla="*/ 1012492 w 2732794"/>
                <a:gd name="connsiteY9" fmla="*/ 98615 h 3494566"/>
                <a:gd name="connsiteX10" fmla="*/ 715820 w 2732794"/>
                <a:gd name="connsiteY10" fmla="*/ 0 h 349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32794" h="3494566">
                  <a:moveTo>
                    <a:pt x="715820" y="0"/>
                  </a:moveTo>
                  <a:cubicBezTo>
                    <a:pt x="715820" y="0"/>
                    <a:pt x="386445" y="32893"/>
                    <a:pt x="353425" y="428180"/>
                  </a:cubicBezTo>
                  <a:cubicBezTo>
                    <a:pt x="320405" y="823468"/>
                    <a:pt x="353425" y="1218692"/>
                    <a:pt x="254556" y="1482281"/>
                  </a:cubicBezTo>
                  <a:cubicBezTo>
                    <a:pt x="155686" y="1745869"/>
                    <a:pt x="-74692" y="2173986"/>
                    <a:pt x="24114" y="2371598"/>
                  </a:cubicBezTo>
                  <a:cubicBezTo>
                    <a:pt x="122920" y="2569210"/>
                    <a:pt x="386445" y="3458591"/>
                    <a:pt x="1045575" y="3491421"/>
                  </a:cubicBezTo>
                  <a:cubicBezTo>
                    <a:pt x="1704705" y="3524250"/>
                    <a:pt x="2066719" y="3293809"/>
                    <a:pt x="2231374" y="3096133"/>
                  </a:cubicBezTo>
                  <a:cubicBezTo>
                    <a:pt x="2396030" y="2898458"/>
                    <a:pt x="2791317" y="2371471"/>
                    <a:pt x="2725468" y="2042033"/>
                  </a:cubicBezTo>
                  <a:cubicBezTo>
                    <a:pt x="2659618" y="1712595"/>
                    <a:pt x="2692511" y="1449070"/>
                    <a:pt x="2429177" y="1251458"/>
                  </a:cubicBezTo>
                  <a:cubicBezTo>
                    <a:pt x="2165842" y="1053846"/>
                    <a:pt x="1671241" y="757428"/>
                    <a:pt x="1506522" y="559816"/>
                  </a:cubicBezTo>
                  <a:cubicBezTo>
                    <a:pt x="1341803" y="362204"/>
                    <a:pt x="1144254" y="164529"/>
                    <a:pt x="1012492" y="98615"/>
                  </a:cubicBezTo>
                  <a:cubicBezTo>
                    <a:pt x="917669" y="54579"/>
                    <a:pt x="818136" y="21494"/>
                    <a:pt x="715820" y="0"/>
                  </a:cubicBezTo>
                  <a:close/>
                </a:path>
              </a:pathLst>
            </a:custGeom>
            <a:solidFill>
              <a:srgbClr val="7BD9CB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A7BE79EA-3FC0-4D0F-922B-C4C83676A18B}"/>
                </a:ext>
              </a:extLst>
            </p:cNvPr>
            <p:cNvSpPr/>
            <p:nvPr/>
          </p:nvSpPr>
          <p:spPr>
            <a:xfrm>
              <a:off x="5260975" y="1003300"/>
              <a:ext cx="1013015" cy="1719516"/>
            </a:xfrm>
            <a:custGeom>
              <a:avLst/>
              <a:gdLst>
                <a:gd name="connsiteX0" fmla="*/ 694436 w 1013015"/>
                <a:gd name="connsiteY0" fmla="*/ 502666 h 1719516"/>
                <a:gd name="connsiteX1" fmla="*/ 557975 w 1013015"/>
                <a:gd name="connsiteY1" fmla="*/ 532955 h 1719516"/>
                <a:gd name="connsiteX2" fmla="*/ 431800 w 1013015"/>
                <a:gd name="connsiteY2" fmla="*/ 608648 h 1719516"/>
                <a:gd name="connsiteX3" fmla="*/ 350964 w 1013015"/>
                <a:gd name="connsiteY3" fmla="*/ 674307 h 1719516"/>
                <a:gd name="connsiteX4" fmla="*/ 216980 w 1013015"/>
                <a:gd name="connsiteY4" fmla="*/ 823214 h 1719516"/>
                <a:gd name="connsiteX5" fmla="*/ 141161 w 1013015"/>
                <a:gd name="connsiteY5" fmla="*/ 942213 h 1719516"/>
                <a:gd name="connsiteX6" fmla="*/ 151892 w 1013015"/>
                <a:gd name="connsiteY6" fmla="*/ 731266 h 1719516"/>
                <a:gd name="connsiteX7" fmla="*/ 270701 w 1013015"/>
                <a:gd name="connsiteY7" fmla="*/ 356616 h 1719516"/>
                <a:gd name="connsiteX8" fmla="*/ 401701 w 1013015"/>
                <a:gd name="connsiteY8" fmla="*/ 0 h 1719516"/>
                <a:gd name="connsiteX9" fmla="*/ 261239 w 1013015"/>
                <a:gd name="connsiteY9" fmla="*/ 22162 h 1719516"/>
                <a:gd name="connsiteX10" fmla="*/ 219266 w 1013015"/>
                <a:gd name="connsiteY10" fmla="*/ 110680 h 1719516"/>
                <a:gd name="connsiteX11" fmla="*/ 85915 w 1013015"/>
                <a:gd name="connsiteY11" fmla="*/ 533972 h 1719516"/>
                <a:gd name="connsiteX12" fmla="*/ 20002 w 1013015"/>
                <a:gd name="connsiteY12" fmla="*/ 896302 h 1719516"/>
                <a:gd name="connsiteX13" fmla="*/ 0 w 1013015"/>
                <a:gd name="connsiteY13" fmla="*/ 1110679 h 1719516"/>
                <a:gd name="connsiteX14" fmla="*/ 8318 w 1013015"/>
                <a:gd name="connsiteY14" fmla="*/ 1337183 h 1719516"/>
                <a:gd name="connsiteX15" fmla="*/ 31877 w 1013015"/>
                <a:gd name="connsiteY15" fmla="*/ 1394333 h 1719516"/>
                <a:gd name="connsiteX16" fmla="*/ 52832 w 1013015"/>
                <a:gd name="connsiteY16" fmla="*/ 1719517 h 1719516"/>
                <a:gd name="connsiteX17" fmla="*/ 217551 w 1013015"/>
                <a:gd name="connsiteY17" fmla="*/ 1620711 h 1719516"/>
                <a:gd name="connsiteX18" fmla="*/ 139700 w 1013015"/>
                <a:gd name="connsiteY18" fmla="*/ 1372045 h 1719516"/>
                <a:gd name="connsiteX19" fmla="*/ 125730 w 1013015"/>
                <a:gd name="connsiteY19" fmla="*/ 1154049 h 1719516"/>
                <a:gd name="connsiteX20" fmla="*/ 312928 w 1013015"/>
                <a:gd name="connsiteY20" fmla="*/ 1040638 h 1719516"/>
                <a:gd name="connsiteX21" fmla="*/ 558038 w 1013015"/>
                <a:gd name="connsiteY21" fmla="*/ 962470 h 1719516"/>
                <a:gd name="connsiteX22" fmla="*/ 800672 w 1013015"/>
                <a:gd name="connsiteY22" fmla="*/ 765620 h 1719516"/>
                <a:gd name="connsiteX23" fmla="*/ 924497 w 1013015"/>
                <a:gd name="connsiteY23" fmla="*/ 571183 h 1719516"/>
                <a:gd name="connsiteX24" fmla="*/ 1013016 w 1013015"/>
                <a:gd name="connsiteY24" fmla="*/ 432245 h 171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13015" h="1719516">
                  <a:moveTo>
                    <a:pt x="694436" y="502666"/>
                  </a:moveTo>
                  <a:lnTo>
                    <a:pt x="557975" y="532955"/>
                  </a:lnTo>
                  <a:lnTo>
                    <a:pt x="431800" y="608648"/>
                  </a:lnTo>
                  <a:lnTo>
                    <a:pt x="350964" y="674307"/>
                  </a:lnTo>
                  <a:lnTo>
                    <a:pt x="216980" y="823214"/>
                  </a:lnTo>
                  <a:lnTo>
                    <a:pt x="141161" y="942213"/>
                  </a:lnTo>
                  <a:cubicBezTo>
                    <a:pt x="149733" y="881380"/>
                    <a:pt x="137351" y="801180"/>
                    <a:pt x="151892" y="731266"/>
                  </a:cubicBezTo>
                  <a:cubicBezTo>
                    <a:pt x="160687" y="598626"/>
                    <a:pt x="201450" y="470084"/>
                    <a:pt x="270701" y="356616"/>
                  </a:cubicBezTo>
                  <a:lnTo>
                    <a:pt x="401701" y="0"/>
                  </a:lnTo>
                  <a:lnTo>
                    <a:pt x="261239" y="22162"/>
                  </a:lnTo>
                  <a:lnTo>
                    <a:pt x="219266" y="110680"/>
                  </a:lnTo>
                  <a:cubicBezTo>
                    <a:pt x="219266" y="110680"/>
                    <a:pt x="148971" y="401066"/>
                    <a:pt x="85915" y="533972"/>
                  </a:cubicBezTo>
                  <a:cubicBezTo>
                    <a:pt x="53101" y="652522"/>
                    <a:pt x="31041" y="773790"/>
                    <a:pt x="20002" y="896302"/>
                  </a:cubicBezTo>
                  <a:lnTo>
                    <a:pt x="0" y="1110679"/>
                  </a:lnTo>
                  <a:lnTo>
                    <a:pt x="8318" y="1337183"/>
                  </a:lnTo>
                  <a:lnTo>
                    <a:pt x="31877" y="1394333"/>
                  </a:lnTo>
                  <a:lnTo>
                    <a:pt x="52832" y="1719517"/>
                  </a:lnTo>
                  <a:cubicBezTo>
                    <a:pt x="102353" y="1678338"/>
                    <a:pt x="157908" y="1645014"/>
                    <a:pt x="217551" y="1620711"/>
                  </a:cubicBezTo>
                  <a:cubicBezTo>
                    <a:pt x="187231" y="1539254"/>
                    <a:pt x="161245" y="1456249"/>
                    <a:pt x="139700" y="1372045"/>
                  </a:cubicBezTo>
                  <a:cubicBezTo>
                    <a:pt x="129143" y="1299878"/>
                    <a:pt x="124471" y="1226973"/>
                    <a:pt x="125730" y="1154049"/>
                  </a:cubicBezTo>
                  <a:lnTo>
                    <a:pt x="312928" y="1040638"/>
                  </a:lnTo>
                  <a:cubicBezTo>
                    <a:pt x="396216" y="1019842"/>
                    <a:pt x="478087" y="993732"/>
                    <a:pt x="558038" y="962470"/>
                  </a:cubicBezTo>
                  <a:cubicBezTo>
                    <a:pt x="656240" y="921680"/>
                    <a:pt x="740517" y="853306"/>
                    <a:pt x="800672" y="765620"/>
                  </a:cubicBezTo>
                  <a:lnTo>
                    <a:pt x="924497" y="571183"/>
                  </a:lnTo>
                  <a:lnTo>
                    <a:pt x="1013016" y="432245"/>
                  </a:ln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07E92095-54EE-4EFE-AC14-38CF44F73D4A}"/>
              </a:ext>
            </a:extLst>
          </p:cNvPr>
          <p:cNvGrpSpPr/>
          <p:nvPr/>
        </p:nvGrpSpPr>
        <p:grpSpPr>
          <a:xfrm>
            <a:off x="11336621" y="4147444"/>
            <a:ext cx="469151" cy="536565"/>
            <a:chOff x="4671798" y="1800267"/>
            <a:chExt cx="2848364" cy="3257657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06CCAF37-23EC-43E2-B3AF-675978B1CAA6}"/>
                </a:ext>
              </a:extLst>
            </p:cNvPr>
            <p:cNvSpPr/>
            <p:nvPr/>
          </p:nvSpPr>
          <p:spPr>
            <a:xfrm>
              <a:off x="4671798" y="2113656"/>
              <a:ext cx="2848364" cy="2944268"/>
            </a:xfrm>
            <a:custGeom>
              <a:avLst/>
              <a:gdLst>
                <a:gd name="connsiteX0" fmla="*/ 1204047 w 2848364"/>
                <a:gd name="connsiteY0" fmla="*/ 354716 h 2944268"/>
                <a:gd name="connsiteX1" fmla="*/ 452842 w 2848364"/>
                <a:gd name="connsiteY1" fmla="*/ 491241 h 2944268"/>
                <a:gd name="connsiteX2" fmla="*/ 8914 w 2848364"/>
                <a:gd name="connsiteY2" fmla="*/ 1310899 h 2944268"/>
                <a:gd name="connsiteX3" fmla="*/ 930870 w 2848364"/>
                <a:gd name="connsiteY3" fmla="*/ 2745110 h 2944268"/>
                <a:gd name="connsiteX4" fmla="*/ 2057741 w 2848364"/>
                <a:gd name="connsiteY4" fmla="*/ 2847535 h 2944268"/>
                <a:gd name="connsiteX5" fmla="*/ 2774783 w 2848364"/>
                <a:gd name="connsiteY5" fmla="*/ 2096394 h 2944268"/>
                <a:gd name="connsiteX6" fmla="*/ 2706521 w 2848364"/>
                <a:gd name="connsiteY6" fmla="*/ 525594 h 2944268"/>
                <a:gd name="connsiteX7" fmla="*/ 2228493 w 2848364"/>
                <a:gd name="connsiteY7" fmla="*/ 47566 h 2944268"/>
                <a:gd name="connsiteX8" fmla="*/ 1647976 w 2848364"/>
                <a:gd name="connsiteY8" fmla="*/ 81729 h 2944268"/>
                <a:gd name="connsiteX9" fmla="*/ 1204047 w 2848364"/>
                <a:gd name="connsiteY9" fmla="*/ 354716 h 294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48364" h="2944268">
                  <a:moveTo>
                    <a:pt x="1204047" y="354716"/>
                  </a:moveTo>
                  <a:cubicBezTo>
                    <a:pt x="1204047" y="354716"/>
                    <a:pt x="623594" y="354716"/>
                    <a:pt x="452842" y="491241"/>
                  </a:cubicBezTo>
                  <a:cubicBezTo>
                    <a:pt x="282091" y="627766"/>
                    <a:pt x="-59412" y="969332"/>
                    <a:pt x="8914" y="1310899"/>
                  </a:cubicBezTo>
                  <a:cubicBezTo>
                    <a:pt x="77240" y="1652465"/>
                    <a:pt x="452842" y="2540195"/>
                    <a:pt x="930870" y="2745110"/>
                  </a:cubicBezTo>
                  <a:cubicBezTo>
                    <a:pt x="1408898" y="2950024"/>
                    <a:pt x="1818727" y="3018160"/>
                    <a:pt x="2057741" y="2847535"/>
                  </a:cubicBezTo>
                  <a:cubicBezTo>
                    <a:pt x="2296755" y="2676911"/>
                    <a:pt x="2644227" y="2592773"/>
                    <a:pt x="2774783" y="2096394"/>
                  </a:cubicBezTo>
                  <a:cubicBezTo>
                    <a:pt x="2945535" y="1447614"/>
                    <a:pt x="2774783" y="696346"/>
                    <a:pt x="2706521" y="525594"/>
                  </a:cubicBezTo>
                  <a:cubicBezTo>
                    <a:pt x="2649815" y="383799"/>
                    <a:pt x="2399244" y="81666"/>
                    <a:pt x="2228493" y="47566"/>
                  </a:cubicBezTo>
                  <a:cubicBezTo>
                    <a:pt x="2057741" y="13467"/>
                    <a:pt x="1818727" y="-54923"/>
                    <a:pt x="1647976" y="81729"/>
                  </a:cubicBezTo>
                  <a:cubicBezTo>
                    <a:pt x="1508051" y="185211"/>
                    <a:pt x="1359533" y="276539"/>
                    <a:pt x="1204047" y="354716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FA868300-62F6-40C0-A843-352CCF507810}"/>
                </a:ext>
              </a:extLst>
            </p:cNvPr>
            <p:cNvSpPr/>
            <p:nvPr/>
          </p:nvSpPr>
          <p:spPr>
            <a:xfrm>
              <a:off x="5661990" y="1800267"/>
              <a:ext cx="386045" cy="920643"/>
            </a:xfrm>
            <a:custGeom>
              <a:avLst/>
              <a:gdLst>
                <a:gd name="connsiteX0" fmla="*/ 36499 w 386045"/>
                <a:gd name="connsiteY0" fmla="*/ 99906 h 920643"/>
                <a:gd name="connsiteX1" fmla="*/ 196900 w 386045"/>
                <a:gd name="connsiteY1" fmla="*/ 188806 h 920643"/>
                <a:gd name="connsiteX2" fmla="*/ 266115 w 386045"/>
                <a:gd name="connsiteY2" fmla="*/ 392006 h 920643"/>
                <a:gd name="connsiteX3" fmla="*/ 179882 w 386045"/>
                <a:gd name="connsiteY3" fmla="*/ 873019 h 920643"/>
                <a:gd name="connsiteX4" fmla="*/ 350634 w 386045"/>
                <a:gd name="connsiteY4" fmla="*/ 873019 h 920643"/>
                <a:gd name="connsiteX5" fmla="*/ 360539 w 386045"/>
                <a:gd name="connsiteY5" fmla="*/ 334475 h 920643"/>
                <a:gd name="connsiteX6" fmla="*/ 265289 w 386045"/>
                <a:gd name="connsiteY6" fmla="*/ 112225 h 920643"/>
                <a:gd name="connsiteX7" fmla="*/ 63931 w 386045"/>
                <a:gd name="connsiteY7" fmla="*/ 1481 h 920643"/>
                <a:gd name="connsiteX8" fmla="*/ 36689 w 386045"/>
                <a:gd name="connsiteY8" fmla="*/ 100224 h 92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6045" h="920643">
                  <a:moveTo>
                    <a:pt x="36499" y="99906"/>
                  </a:moveTo>
                  <a:cubicBezTo>
                    <a:pt x="98273" y="111134"/>
                    <a:pt x="154638" y="142374"/>
                    <a:pt x="196900" y="188806"/>
                  </a:cubicBezTo>
                  <a:cubicBezTo>
                    <a:pt x="238614" y="248687"/>
                    <a:pt x="262603" y="319113"/>
                    <a:pt x="266115" y="392006"/>
                  </a:cubicBezTo>
                  <a:cubicBezTo>
                    <a:pt x="285864" y="547709"/>
                    <a:pt x="223253" y="722206"/>
                    <a:pt x="179882" y="873019"/>
                  </a:cubicBezTo>
                  <a:cubicBezTo>
                    <a:pt x="161657" y="936519"/>
                    <a:pt x="332282" y="936519"/>
                    <a:pt x="350634" y="873019"/>
                  </a:cubicBezTo>
                  <a:cubicBezTo>
                    <a:pt x="401942" y="694711"/>
                    <a:pt x="390448" y="517419"/>
                    <a:pt x="360539" y="334475"/>
                  </a:cubicBezTo>
                  <a:cubicBezTo>
                    <a:pt x="350996" y="252728"/>
                    <a:pt x="317904" y="175514"/>
                    <a:pt x="265289" y="112225"/>
                  </a:cubicBezTo>
                  <a:cubicBezTo>
                    <a:pt x="210962" y="55735"/>
                    <a:pt x="140733" y="17110"/>
                    <a:pt x="63931" y="1481"/>
                  </a:cubicBezTo>
                  <a:cubicBezTo>
                    <a:pt x="-268" y="-13187"/>
                    <a:pt x="-27636" y="85556"/>
                    <a:pt x="36689" y="100224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4ECA4F81-DB25-49DF-BC66-4D111AA20063}"/>
                </a:ext>
              </a:extLst>
            </p:cNvPr>
            <p:cNvSpPr/>
            <p:nvPr/>
          </p:nvSpPr>
          <p:spPr>
            <a:xfrm>
              <a:off x="5704776" y="2637599"/>
              <a:ext cx="431990" cy="99780"/>
            </a:xfrm>
            <a:custGeom>
              <a:avLst/>
              <a:gdLst>
                <a:gd name="connsiteX0" fmla="*/ 0 w 431990"/>
                <a:gd name="connsiteY0" fmla="*/ 18034 h 99780"/>
                <a:gd name="connsiteX1" fmla="*/ 153543 w 431990"/>
                <a:gd name="connsiteY1" fmla="*/ 97663 h 99780"/>
                <a:gd name="connsiteX2" fmla="*/ 271526 w 431990"/>
                <a:gd name="connsiteY2" fmla="*/ 87948 h 99780"/>
                <a:gd name="connsiteX3" fmla="*/ 431990 w 431990"/>
                <a:gd name="connsiteY3" fmla="*/ 0 h 9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990" h="99780">
                  <a:moveTo>
                    <a:pt x="0" y="18034"/>
                  </a:moveTo>
                  <a:cubicBezTo>
                    <a:pt x="44101" y="56438"/>
                    <a:pt x="96746" y="83740"/>
                    <a:pt x="153543" y="97663"/>
                  </a:cubicBezTo>
                  <a:cubicBezTo>
                    <a:pt x="193123" y="102431"/>
                    <a:pt x="233259" y="99126"/>
                    <a:pt x="271526" y="87948"/>
                  </a:cubicBezTo>
                  <a:cubicBezTo>
                    <a:pt x="333053" y="76575"/>
                    <a:pt x="389302" y="45745"/>
                    <a:pt x="431990" y="0"/>
                  </a:cubicBezTo>
                </a:path>
              </a:pathLst>
            </a:custGeom>
            <a:noFill/>
            <a:ln w="25400" cap="flat">
              <a:solidFill>
                <a:srgbClr val="1666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3684ADA0-3E2F-439E-B81A-545A170895D0}"/>
              </a:ext>
            </a:extLst>
          </p:cNvPr>
          <p:cNvSpPr txBox="1"/>
          <p:nvPr/>
        </p:nvSpPr>
        <p:spPr>
          <a:xfrm>
            <a:off x="9026325" y="5039825"/>
            <a:ext cx="2873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2000">
              <a:solidFill>
                <a:srgbClr val="166665"/>
              </a:solidFill>
              <a:latin typeface="Cooper Black" panose="0208090404030B0204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244921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7647FC8-1593-48D1-A43C-879DFF85C55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E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733C8E8-76A6-451D-8C54-7F55DF65DD40}"/>
              </a:ext>
            </a:extLst>
          </p:cNvPr>
          <p:cNvSpPr txBox="1"/>
          <p:nvPr/>
        </p:nvSpPr>
        <p:spPr>
          <a:xfrm>
            <a:off x="2214193" y="402783"/>
            <a:ext cx="77636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Powerpoint Templet .</a:t>
            </a:r>
            <a:endParaRPr lang="zh-CN" altLang="en-US" sz="5400">
              <a:solidFill>
                <a:srgbClr val="166665"/>
              </a:solidFill>
              <a:latin typeface="Cooper Black" panose="0208090404030B0204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0DB001E-2E23-4DBC-81BC-579FD332701D}"/>
              </a:ext>
            </a:extLst>
          </p:cNvPr>
          <p:cNvGrpSpPr/>
          <p:nvPr/>
        </p:nvGrpSpPr>
        <p:grpSpPr>
          <a:xfrm>
            <a:off x="5524119" y="1512234"/>
            <a:ext cx="1143762" cy="703315"/>
            <a:chOff x="5371338" y="2390125"/>
            <a:chExt cx="4370260" cy="2687333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8AA946D8-1BF7-4397-98F1-55BEB4B105E8}"/>
                </a:ext>
              </a:extLst>
            </p:cNvPr>
            <p:cNvSpPr/>
            <p:nvPr/>
          </p:nvSpPr>
          <p:spPr>
            <a:xfrm>
              <a:off x="5371338" y="2390125"/>
              <a:ext cx="4370260" cy="2687333"/>
            </a:xfrm>
            <a:custGeom>
              <a:avLst/>
              <a:gdLst>
                <a:gd name="connsiteX0" fmla="*/ 209550 w 4370260"/>
                <a:gd name="connsiteY0" fmla="*/ 1070942 h 2687333"/>
                <a:gd name="connsiteX1" fmla="*/ 0 w 4370260"/>
                <a:gd name="connsiteY1" fmla="*/ 1130822 h 2687333"/>
                <a:gd name="connsiteX2" fmla="*/ 209550 w 4370260"/>
                <a:gd name="connsiteY2" fmla="*/ 1699592 h 2687333"/>
                <a:gd name="connsiteX3" fmla="*/ 927926 w 4370260"/>
                <a:gd name="connsiteY3" fmla="*/ 2328242 h 2687333"/>
                <a:gd name="connsiteX4" fmla="*/ 2095373 w 4370260"/>
                <a:gd name="connsiteY4" fmla="*/ 2687334 h 2687333"/>
                <a:gd name="connsiteX5" fmla="*/ 3053207 w 4370260"/>
                <a:gd name="connsiteY5" fmla="*/ 2537474 h 2687333"/>
                <a:gd name="connsiteX6" fmla="*/ 3801555 w 4370260"/>
                <a:gd name="connsiteY6" fmla="*/ 1938860 h 2687333"/>
                <a:gd name="connsiteX7" fmla="*/ 4250563 w 4370260"/>
                <a:gd name="connsiteY7" fmla="*/ 1040843 h 2687333"/>
                <a:gd name="connsiteX8" fmla="*/ 4370261 w 4370260"/>
                <a:gd name="connsiteY8" fmla="*/ 352376 h 2687333"/>
                <a:gd name="connsiteX9" fmla="*/ 4370261 w 4370260"/>
                <a:gd name="connsiteY9" fmla="*/ 53227 h 2687333"/>
                <a:gd name="connsiteX10" fmla="*/ 4160711 w 4370260"/>
                <a:gd name="connsiteY10" fmla="*/ 53227 h 2687333"/>
                <a:gd name="connsiteX11" fmla="*/ 449072 w 4370260"/>
                <a:gd name="connsiteY11" fmla="*/ 1160731 h 268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70260" h="2687333">
                  <a:moveTo>
                    <a:pt x="209550" y="1070942"/>
                  </a:moveTo>
                  <a:cubicBezTo>
                    <a:pt x="209550" y="1070942"/>
                    <a:pt x="0" y="981153"/>
                    <a:pt x="0" y="1130822"/>
                  </a:cubicBezTo>
                  <a:cubicBezTo>
                    <a:pt x="0" y="1280492"/>
                    <a:pt x="209550" y="1699592"/>
                    <a:pt x="209550" y="1699592"/>
                  </a:cubicBezTo>
                  <a:cubicBezTo>
                    <a:pt x="209550" y="1699592"/>
                    <a:pt x="628650" y="2208417"/>
                    <a:pt x="927926" y="2328242"/>
                  </a:cubicBezTo>
                  <a:cubicBezTo>
                    <a:pt x="1227201" y="2448066"/>
                    <a:pt x="1915732" y="2687334"/>
                    <a:pt x="2095373" y="2687334"/>
                  </a:cubicBezTo>
                  <a:cubicBezTo>
                    <a:pt x="2275015" y="2687334"/>
                    <a:pt x="2813685" y="2657426"/>
                    <a:pt x="3053207" y="2537474"/>
                  </a:cubicBezTo>
                  <a:cubicBezTo>
                    <a:pt x="3292729" y="2417523"/>
                    <a:pt x="3681857" y="2118374"/>
                    <a:pt x="3801555" y="1938860"/>
                  </a:cubicBezTo>
                  <a:cubicBezTo>
                    <a:pt x="3921252" y="1759345"/>
                    <a:pt x="4190683" y="1310210"/>
                    <a:pt x="4250563" y="1040843"/>
                  </a:cubicBezTo>
                  <a:cubicBezTo>
                    <a:pt x="4310444" y="771476"/>
                    <a:pt x="4370261" y="442165"/>
                    <a:pt x="4370261" y="352376"/>
                  </a:cubicBezTo>
                  <a:lnTo>
                    <a:pt x="4370261" y="53227"/>
                  </a:lnTo>
                  <a:cubicBezTo>
                    <a:pt x="4370261" y="53227"/>
                    <a:pt x="4160711" y="-66534"/>
                    <a:pt x="4160711" y="53227"/>
                  </a:cubicBezTo>
                  <a:cubicBezTo>
                    <a:pt x="4160711" y="172988"/>
                    <a:pt x="449072" y="1160731"/>
                    <a:pt x="449072" y="1160731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08929E0D-1111-489E-BC2B-51F0319876D8}"/>
                </a:ext>
              </a:extLst>
            </p:cNvPr>
            <p:cNvSpPr/>
            <p:nvPr/>
          </p:nvSpPr>
          <p:spPr>
            <a:xfrm>
              <a:off x="5580888" y="2452110"/>
              <a:ext cx="3964481" cy="2369572"/>
            </a:xfrm>
            <a:custGeom>
              <a:avLst/>
              <a:gdLst>
                <a:gd name="connsiteX0" fmla="*/ 0 w 3964481"/>
                <a:gd name="connsiteY0" fmla="*/ 1008957 h 2369572"/>
                <a:gd name="connsiteX1" fmla="*/ 1885950 w 3964481"/>
                <a:gd name="connsiteY1" fmla="*/ 350462 h 2369572"/>
                <a:gd name="connsiteX2" fmla="*/ 3951161 w 3964481"/>
                <a:gd name="connsiteY2" fmla="*/ 21215 h 2369572"/>
                <a:gd name="connsiteX3" fmla="*/ 3951161 w 3964481"/>
                <a:gd name="connsiteY3" fmla="*/ 230765 h 2369572"/>
                <a:gd name="connsiteX4" fmla="*/ 3741611 w 3964481"/>
                <a:gd name="connsiteY4" fmla="*/ 1098810 h 2369572"/>
                <a:gd name="connsiteX5" fmla="*/ 3322511 w 3964481"/>
                <a:gd name="connsiteY5" fmla="*/ 1847094 h 2369572"/>
                <a:gd name="connsiteX6" fmla="*/ 2454465 w 3964481"/>
                <a:gd name="connsiteY6" fmla="*/ 2355983 h 2369572"/>
                <a:gd name="connsiteX7" fmla="*/ 1107631 w 3964481"/>
                <a:gd name="connsiteY7" fmla="*/ 2146433 h 2369572"/>
                <a:gd name="connsiteX8" fmla="*/ 179641 w 3964481"/>
                <a:gd name="connsiteY8" fmla="*/ 1517783 h 2369572"/>
                <a:gd name="connsiteX9" fmla="*/ 0 w 3964481"/>
                <a:gd name="connsiteY9" fmla="*/ 1008957 h 236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4481" h="2369572">
                  <a:moveTo>
                    <a:pt x="0" y="1008957"/>
                  </a:moveTo>
                  <a:cubicBezTo>
                    <a:pt x="0" y="1008957"/>
                    <a:pt x="1390206" y="474351"/>
                    <a:pt x="1885950" y="350462"/>
                  </a:cubicBezTo>
                  <a:cubicBezTo>
                    <a:pt x="2378012" y="227590"/>
                    <a:pt x="3951161" y="21215"/>
                    <a:pt x="3951161" y="21215"/>
                  </a:cubicBezTo>
                  <a:cubicBezTo>
                    <a:pt x="3951161" y="21215"/>
                    <a:pt x="3981133" y="-98483"/>
                    <a:pt x="3951161" y="230765"/>
                  </a:cubicBezTo>
                  <a:cubicBezTo>
                    <a:pt x="3921189" y="560012"/>
                    <a:pt x="3741611" y="1098810"/>
                    <a:pt x="3741611" y="1098810"/>
                  </a:cubicBezTo>
                  <a:cubicBezTo>
                    <a:pt x="3741611" y="1098810"/>
                    <a:pt x="3711702" y="1457966"/>
                    <a:pt x="3322511" y="1847094"/>
                  </a:cubicBezTo>
                  <a:cubicBezTo>
                    <a:pt x="2933319" y="2236222"/>
                    <a:pt x="2783777" y="2326074"/>
                    <a:pt x="2454465" y="2355983"/>
                  </a:cubicBezTo>
                  <a:cubicBezTo>
                    <a:pt x="2125155" y="2385891"/>
                    <a:pt x="1466660" y="2385955"/>
                    <a:pt x="1107631" y="2146433"/>
                  </a:cubicBezTo>
                  <a:cubicBezTo>
                    <a:pt x="748601" y="1906911"/>
                    <a:pt x="329374" y="1727333"/>
                    <a:pt x="179641" y="1517783"/>
                  </a:cubicBezTo>
                  <a:cubicBezTo>
                    <a:pt x="29908" y="1308233"/>
                    <a:pt x="0" y="1008957"/>
                    <a:pt x="0" y="1008957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87951486-2818-4D72-B85E-3EE7DAECEFF2}"/>
                </a:ext>
              </a:extLst>
            </p:cNvPr>
            <p:cNvSpPr/>
            <p:nvPr/>
          </p:nvSpPr>
          <p:spPr>
            <a:xfrm rot="20440800">
              <a:off x="7879892" y="3671889"/>
              <a:ext cx="119888" cy="235076"/>
            </a:xfrm>
            <a:custGeom>
              <a:avLst/>
              <a:gdLst>
                <a:gd name="connsiteX0" fmla="*/ 119888 w 119888"/>
                <a:gd name="connsiteY0" fmla="*/ 117539 h 235076"/>
                <a:gd name="connsiteX1" fmla="*/ 59944 w 119888"/>
                <a:gd name="connsiteY1" fmla="*/ 235077 h 235076"/>
                <a:gd name="connsiteX2" fmla="*/ 0 w 119888"/>
                <a:gd name="connsiteY2" fmla="*/ 117539 h 235076"/>
                <a:gd name="connsiteX3" fmla="*/ 59944 w 119888"/>
                <a:gd name="connsiteY3" fmla="*/ 0 h 235076"/>
                <a:gd name="connsiteX4" fmla="*/ 119888 w 119888"/>
                <a:gd name="connsiteY4" fmla="*/ 117539 h 23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8" h="235076">
                  <a:moveTo>
                    <a:pt x="119888" y="117539"/>
                  </a:moveTo>
                  <a:cubicBezTo>
                    <a:pt x="119888" y="182453"/>
                    <a:pt x="93050" y="235077"/>
                    <a:pt x="59944" y="235077"/>
                  </a:cubicBezTo>
                  <a:cubicBezTo>
                    <a:pt x="26838" y="235077"/>
                    <a:pt x="0" y="182453"/>
                    <a:pt x="0" y="117539"/>
                  </a:cubicBezTo>
                  <a:cubicBezTo>
                    <a:pt x="0" y="52624"/>
                    <a:pt x="26838" y="0"/>
                    <a:pt x="59944" y="0"/>
                  </a:cubicBezTo>
                  <a:cubicBezTo>
                    <a:pt x="93050" y="0"/>
                    <a:pt x="119888" y="52624"/>
                    <a:pt x="119888" y="117539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B6907331-AC09-4EED-B4F1-C8F1F07ED9BD}"/>
                </a:ext>
              </a:extLst>
            </p:cNvPr>
            <p:cNvSpPr/>
            <p:nvPr/>
          </p:nvSpPr>
          <p:spPr>
            <a:xfrm rot="20440800">
              <a:off x="6951962" y="3611927"/>
              <a:ext cx="119887" cy="235076"/>
            </a:xfrm>
            <a:custGeom>
              <a:avLst/>
              <a:gdLst>
                <a:gd name="connsiteX0" fmla="*/ 119888 w 119887"/>
                <a:gd name="connsiteY0" fmla="*/ 117539 h 235076"/>
                <a:gd name="connsiteX1" fmla="*/ 59944 w 119887"/>
                <a:gd name="connsiteY1" fmla="*/ 235077 h 235076"/>
                <a:gd name="connsiteX2" fmla="*/ 0 w 119887"/>
                <a:gd name="connsiteY2" fmla="*/ 117539 h 235076"/>
                <a:gd name="connsiteX3" fmla="*/ 59944 w 119887"/>
                <a:gd name="connsiteY3" fmla="*/ 0 h 235076"/>
                <a:gd name="connsiteX4" fmla="*/ 119888 w 119887"/>
                <a:gd name="connsiteY4" fmla="*/ 117539 h 23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7" h="235076">
                  <a:moveTo>
                    <a:pt x="119888" y="117539"/>
                  </a:moveTo>
                  <a:cubicBezTo>
                    <a:pt x="119888" y="182453"/>
                    <a:pt x="93050" y="235077"/>
                    <a:pt x="59944" y="235077"/>
                  </a:cubicBezTo>
                  <a:cubicBezTo>
                    <a:pt x="26838" y="235077"/>
                    <a:pt x="0" y="182453"/>
                    <a:pt x="0" y="117539"/>
                  </a:cubicBezTo>
                  <a:cubicBezTo>
                    <a:pt x="0" y="52624"/>
                    <a:pt x="26838" y="0"/>
                    <a:pt x="59944" y="0"/>
                  </a:cubicBezTo>
                  <a:cubicBezTo>
                    <a:pt x="93050" y="0"/>
                    <a:pt x="119888" y="52624"/>
                    <a:pt x="119888" y="117539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9F99B241-44B5-4833-9AA3-D280E0052EEE}"/>
                </a:ext>
              </a:extLst>
            </p:cNvPr>
            <p:cNvSpPr/>
            <p:nvPr/>
          </p:nvSpPr>
          <p:spPr>
            <a:xfrm rot="20440800">
              <a:off x="7550658" y="3402418"/>
              <a:ext cx="119887" cy="235076"/>
            </a:xfrm>
            <a:custGeom>
              <a:avLst/>
              <a:gdLst>
                <a:gd name="connsiteX0" fmla="*/ 119888 w 119887"/>
                <a:gd name="connsiteY0" fmla="*/ 117539 h 235076"/>
                <a:gd name="connsiteX1" fmla="*/ 59944 w 119887"/>
                <a:gd name="connsiteY1" fmla="*/ 235077 h 235076"/>
                <a:gd name="connsiteX2" fmla="*/ 0 w 119887"/>
                <a:gd name="connsiteY2" fmla="*/ 117538 h 235076"/>
                <a:gd name="connsiteX3" fmla="*/ 59944 w 119887"/>
                <a:gd name="connsiteY3" fmla="*/ 0 h 235076"/>
                <a:gd name="connsiteX4" fmla="*/ 119888 w 119887"/>
                <a:gd name="connsiteY4" fmla="*/ 117539 h 23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7" h="235076">
                  <a:moveTo>
                    <a:pt x="119888" y="117539"/>
                  </a:moveTo>
                  <a:cubicBezTo>
                    <a:pt x="119888" y="182453"/>
                    <a:pt x="93050" y="235077"/>
                    <a:pt x="59944" y="235077"/>
                  </a:cubicBezTo>
                  <a:cubicBezTo>
                    <a:pt x="26838" y="235077"/>
                    <a:pt x="0" y="182453"/>
                    <a:pt x="0" y="117538"/>
                  </a:cubicBezTo>
                  <a:cubicBezTo>
                    <a:pt x="0" y="52624"/>
                    <a:pt x="26838" y="0"/>
                    <a:pt x="59944" y="0"/>
                  </a:cubicBezTo>
                  <a:cubicBezTo>
                    <a:pt x="93050" y="0"/>
                    <a:pt x="119888" y="52624"/>
                    <a:pt x="119888" y="117539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E7785B86-694D-41C8-BEAB-7FB7FD9E6A92}"/>
                </a:ext>
              </a:extLst>
            </p:cNvPr>
            <p:cNvSpPr/>
            <p:nvPr/>
          </p:nvSpPr>
          <p:spPr>
            <a:xfrm rot="20440800">
              <a:off x="7400945" y="3761652"/>
              <a:ext cx="119887" cy="235076"/>
            </a:xfrm>
            <a:custGeom>
              <a:avLst/>
              <a:gdLst>
                <a:gd name="connsiteX0" fmla="*/ 119888 w 119887"/>
                <a:gd name="connsiteY0" fmla="*/ 117538 h 235076"/>
                <a:gd name="connsiteX1" fmla="*/ 59944 w 119887"/>
                <a:gd name="connsiteY1" fmla="*/ 235077 h 235076"/>
                <a:gd name="connsiteX2" fmla="*/ 0 w 119887"/>
                <a:gd name="connsiteY2" fmla="*/ 117538 h 235076"/>
                <a:gd name="connsiteX3" fmla="*/ 59944 w 119887"/>
                <a:gd name="connsiteY3" fmla="*/ 0 h 235076"/>
                <a:gd name="connsiteX4" fmla="*/ 119888 w 119887"/>
                <a:gd name="connsiteY4" fmla="*/ 117538 h 23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7" h="235076">
                  <a:moveTo>
                    <a:pt x="119888" y="117538"/>
                  </a:moveTo>
                  <a:cubicBezTo>
                    <a:pt x="119888" y="182453"/>
                    <a:pt x="93050" y="235077"/>
                    <a:pt x="59944" y="235077"/>
                  </a:cubicBezTo>
                  <a:cubicBezTo>
                    <a:pt x="26838" y="235077"/>
                    <a:pt x="0" y="182453"/>
                    <a:pt x="0" y="117538"/>
                  </a:cubicBezTo>
                  <a:cubicBezTo>
                    <a:pt x="0" y="52624"/>
                    <a:pt x="26838" y="0"/>
                    <a:pt x="59944" y="0"/>
                  </a:cubicBezTo>
                  <a:cubicBezTo>
                    <a:pt x="93050" y="0"/>
                    <a:pt x="119888" y="52624"/>
                    <a:pt x="119888" y="117538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92C106B4-E499-4F81-87FD-08694D5E5C03}"/>
                </a:ext>
              </a:extLst>
            </p:cNvPr>
            <p:cNvSpPr/>
            <p:nvPr/>
          </p:nvSpPr>
          <p:spPr>
            <a:xfrm rot="20440800">
              <a:off x="8029551" y="3342653"/>
              <a:ext cx="119888" cy="235076"/>
            </a:xfrm>
            <a:custGeom>
              <a:avLst/>
              <a:gdLst>
                <a:gd name="connsiteX0" fmla="*/ 119888 w 119888"/>
                <a:gd name="connsiteY0" fmla="*/ 117538 h 235076"/>
                <a:gd name="connsiteX1" fmla="*/ 59944 w 119888"/>
                <a:gd name="connsiteY1" fmla="*/ 235077 h 235076"/>
                <a:gd name="connsiteX2" fmla="*/ 0 w 119888"/>
                <a:gd name="connsiteY2" fmla="*/ 117538 h 235076"/>
                <a:gd name="connsiteX3" fmla="*/ 59944 w 119888"/>
                <a:gd name="connsiteY3" fmla="*/ 0 h 235076"/>
                <a:gd name="connsiteX4" fmla="*/ 119888 w 119888"/>
                <a:gd name="connsiteY4" fmla="*/ 117538 h 23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8" h="235076">
                  <a:moveTo>
                    <a:pt x="119888" y="117538"/>
                  </a:moveTo>
                  <a:cubicBezTo>
                    <a:pt x="119888" y="182453"/>
                    <a:pt x="93050" y="235077"/>
                    <a:pt x="59944" y="235077"/>
                  </a:cubicBezTo>
                  <a:cubicBezTo>
                    <a:pt x="26838" y="235077"/>
                    <a:pt x="0" y="182453"/>
                    <a:pt x="0" y="117538"/>
                  </a:cubicBezTo>
                  <a:cubicBezTo>
                    <a:pt x="0" y="52624"/>
                    <a:pt x="26838" y="0"/>
                    <a:pt x="59944" y="0"/>
                  </a:cubicBezTo>
                  <a:cubicBezTo>
                    <a:pt x="93050" y="0"/>
                    <a:pt x="119888" y="52624"/>
                    <a:pt x="119888" y="117538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7" name="图片 16" descr="桌子上的盘子里放着甜点&#10;&#10;描述已自动生成">
            <a:extLst>
              <a:ext uri="{FF2B5EF4-FFF2-40B4-BE49-F238E27FC236}">
                <a16:creationId xmlns:a16="http://schemas.microsoft.com/office/drawing/2014/main" xmlns="" id="{CD778EDB-92B6-4E5D-A262-81B5032B0A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64" y="2468005"/>
            <a:ext cx="3149897" cy="3987212"/>
          </a:xfrm>
          <a:prstGeom prst="round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F2780047-7ECD-4868-9616-8593215E5F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20339" y="2468005"/>
            <a:ext cx="3149897" cy="3987212"/>
          </a:xfrm>
          <a:prstGeom prst="round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2D206C9-1337-4AE0-AC8E-0817CA05FEFA}"/>
              </a:ext>
            </a:extLst>
          </p:cNvPr>
          <p:cNvSpPr txBox="1"/>
          <p:nvPr/>
        </p:nvSpPr>
        <p:spPr>
          <a:xfrm>
            <a:off x="3410994" y="4376952"/>
            <a:ext cx="2490987" cy="2066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Lorem ipsum dolor sit</a:t>
            </a:r>
          </a:p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Maecenas porttitor congue massa. </a:t>
            </a:r>
          </a:p>
          <a:p>
            <a:pPr>
              <a:lnSpc>
                <a:spcPct val="120000"/>
              </a:lnSpc>
            </a:pPr>
            <a:endParaRPr lang="fr-FR" altLang="zh-CN">
              <a:solidFill>
                <a:srgbClr val="166665"/>
              </a:solidFill>
              <a:latin typeface="Baskerville Old Face" panose="020206020805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Fusce posuere, magna sed pulvinar ultricies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0B83154B-2823-4CC4-AFC6-95415BAA4C90}"/>
              </a:ext>
            </a:extLst>
          </p:cNvPr>
          <p:cNvSpPr txBox="1"/>
          <p:nvPr/>
        </p:nvSpPr>
        <p:spPr>
          <a:xfrm>
            <a:off x="6290019" y="2468005"/>
            <a:ext cx="2490987" cy="2066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Lorem ipsum dolor sit amet, consectetuer adipiscing elit. </a:t>
            </a:r>
          </a:p>
          <a:p>
            <a:pPr algn="r">
              <a:lnSpc>
                <a:spcPct val="120000"/>
              </a:lnSpc>
            </a:pPr>
            <a:endParaRPr lang="fr-FR" altLang="zh-CN">
              <a:solidFill>
                <a:srgbClr val="166665"/>
              </a:solidFill>
              <a:latin typeface="Baskerville Old Face" panose="02020602080505020303" pitchFamily="18" charset="0"/>
            </a:endParaRPr>
          </a:p>
          <a:p>
            <a:pPr algn="r"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Maecenas porttitor congue massa. 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5E47616-5A67-4ACA-93FC-689AC8ADC6D1}"/>
              </a:ext>
            </a:extLst>
          </p:cNvPr>
          <p:cNvSpPr txBox="1"/>
          <p:nvPr/>
        </p:nvSpPr>
        <p:spPr>
          <a:xfrm rot="18900000" flipH="1">
            <a:off x="699491" y="2006419"/>
            <a:ext cx="1128738" cy="112873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7410175"/>
              </a:avLst>
            </a:prstTxWarp>
            <a:spAutoFit/>
          </a:bodyPr>
          <a:lstStyle/>
          <a:p>
            <a:pPr algn="dist"/>
            <a:r>
              <a:rPr lang="fr-FR" altLang="zh-CN" sz="2000" b="1">
                <a:solidFill>
                  <a:schemeClr val="bg1"/>
                </a:solidFill>
              </a:rPr>
              <a:t>PELLENTESQUE HABITANT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5362D50-A48A-44EB-A834-FAE61B6F4304}"/>
              </a:ext>
            </a:extLst>
          </p:cNvPr>
          <p:cNvSpPr txBox="1"/>
          <p:nvPr/>
        </p:nvSpPr>
        <p:spPr>
          <a:xfrm>
            <a:off x="3410994" y="3864227"/>
            <a:ext cx="2849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2000">
              <a:solidFill>
                <a:srgbClr val="166665"/>
              </a:solidFill>
              <a:latin typeface="Cooper Black" panose="0208090404030B0204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2D454680-317F-4BA1-A7AA-40FF596ED8CC}"/>
              </a:ext>
            </a:extLst>
          </p:cNvPr>
          <p:cNvSpPr txBox="1"/>
          <p:nvPr/>
        </p:nvSpPr>
        <p:spPr>
          <a:xfrm>
            <a:off x="9062502" y="6243488"/>
            <a:ext cx="2849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2000">
              <a:solidFill>
                <a:srgbClr val="166665"/>
              </a:solidFill>
              <a:latin typeface="Cooper Black" panose="0208090404030B0204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BD97F35A-DCBC-4C2C-A8BF-88221E8695A6}"/>
              </a:ext>
            </a:extLst>
          </p:cNvPr>
          <p:cNvGrpSpPr/>
          <p:nvPr/>
        </p:nvGrpSpPr>
        <p:grpSpPr>
          <a:xfrm rot="2068975">
            <a:off x="6929494" y="5268482"/>
            <a:ext cx="542069" cy="900684"/>
            <a:chOff x="4614291" y="967041"/>
            <a:chExt cx="2963419" cy="4923917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090D638E-C042-4C53-AD0B-7C021FB9B09C}"/>
                </a:ext>
              </a:extLst>
            </p:cNvPr>
            <p:cNvSpPr/>
            <p:nvPr/>
          </p:nvSpPr>
          <p:spPr>
            <a:xfrm>
              <a:off x="5593394" y="967041"/>
              <a:ext cx="1572580" cy="1992058"/>
            </a:xfrm>
            <a:custGeom>
              <a:avLst/>
              <a:gdLst>
                <a:gd name="connsiteX0" fmla="*/ 1277813 w 1572580"/>
                <a:gd name="connsiteY0" fmla="*/ 1214120 h 1992058"/>
                <a:gd name="connsiteX1" fmla="*/ 1151639 w 1572580"/>
                <a:gd name="connsiteY1" fmla="*/ 1199769 h 1992058"/>
                <a:gd name="connsiteX2" fmla="*/ 1020765 w 1572580"/>
                <a:gd name="connsiteY2" fmla="*/ 1227455 h 1992058"/>
                <a:gd name="connsiteX3" fmla="*/ 931865 w 1572580"/>
                <a:gd name="connsiteY3" fmla="*/ 1259967 h 1992058"/>
                <a:gd name="connsiteX4" fmla="*/ 772480 w 1572580"/>
                <a:gd name="connsiteY4" fmla="*/ 1348486 h 1992058"/>
                <a:gd name="connsiteX5" fmla="*/ 672150 w 1572580"/>
                <a:gd name="connsiteY5" fmla="*/ 1428306 h 1992058"/>
                <a:gd name="connsiteX6" fmla="*/ 762511 w 1572580"/>
                <a:gd name="connsiteY6" fmla="*/ 1267079 h 1992058"/>
                <a:gd name="connsiteX7" fmla="*/ 956630 w 1572580"/>
                <a:gd name="connsiteY7" fmla="*/ 963359 h 1992058"/>
                <a:gd name="connsiteX8" fmla="*/ 1174752 w 1572580"/>
                <a:gd name="connsiteY8" fmla="*/ 695643 h 1992058"/>
                <a:gd name="connsiteX9" fmla="*/ 1047752 w 1572580"/>
                <a:gd name="connsiteY9" fmla="*/ 673163 h 1992058"/>
                <a:gd name="connsiteX10" fmla="*/ 985459 w 1572580"/>
                <a:gd name="connsiteY10" fmla="*/ 736663 h 1992058"/>
                <a:gd name="connsiteX11" fmla="*/ 705107 w 1572580"/>
                <a:gd name="connsiteY11" fmla="*/ 1068070 h 1992058"/>
                <a:gd name="connsiteX12" fmla="*/ 469585 w 1572580"/>
                <a:gd name="connsiteY12" fmla="*/ 1529398 h 1992058"/>
                <a:gd name="connsiteX13" fmla="*/ 451742 w 1572580"/>
                <a:gd name="connsiteY13" fmla="*/ 1389380 h 1992058"/>
                <a:gd name="connsiteX14" fmla="*/ 451361 w 1572580"/>
                <a:gd name="connsiteY14" fmla="*/ 1376363 h 1992058"/>
                <a:gd name="connsiteX15" fmla="*/ 466728 w 1572580"/>
                <a:gd name="connsiteY15" fmla="*/ 1142111 h 1992058"/>
                <a:gd name="connsiteX16" fmla="*/ 515115 w 1572580"/>
                <a:gd name="connsiteY16" fmla="*/ 673100 h 1992058"/>
                <a:gd name="connsiteX17" fmla="*/ 377955 w 1572580"/>
                <a:gd name="connsiteY17" fmla="*/ 336550 h 1992058"/>
                <a:gd name="connsiteX18" fmla="*/ 240795 w 1572580"/>
                <a:gd name="connsiteY18" fmla="*/ 0 h 1992058"/>
                <a:gd name="connsiteX19" fmla="*/ 54930 w 1572580"/>
                <a:gd name="connsiteY19" fmla="*/ 531876 h 1992058"/>
                <a:gd name="connsiteX20" fmla="*/ 43564 w 1572580"/>
                <a:gd name="connsiteY20" fmla="*/ 1024446 h 1992058"/>
                <a:gd name="connsiteX21" fmla="*/ 109350 w 1572580"/>
                <a:gd name="connsiteY21" fmla="*/ 1315784 h 1992058"/>
                <a:gd name="connsiteX22" fmla="*/ 265306 w 1572580"/>
                <a:gd name="connsiteY22" fmla="*/ 1464310 h 1992058"/>
                <a:gd name="connsiteX23" fmla="*/ 410530 w 1572580"/>
                <a:gd name="connsiteY23" fmla="*/ 1715072 h 1992058"/>
                <a:gd name="connsiteX24" fmla="*/ 412880 w 1572580"/>
                <a:gd name="connsiteY24" fmla="*/ 1709230 h 1992058"/>
                <a:gd name="connsiteX25" fmla="*/ 416690 w 1572580"/>
                <a:gd name="connsiteY25" fmla="*/ 1774635 h 1992058"/>
                <a:gd name="connsiteX26" fmla="*/ 400307 w 1572580"/>
                <a:gd name="connsiteY26" fmla="*/ 1992059 h 1992058"/>
                <a:gd name="connsiteX27" fmla="*/ 554548 w 1572580"/>
                <a:gd name="connsiteY27" fmla="*/ 1976692 h 1992058"/>
                <a:gd name="connsiteX28" fmla="*/ 543944 w 1572580"/>
                <a:gd name="connsiteY28" fmla="*/ 1797368 h 1992058"/>
                <a:gd name="connsiteX29" fmla="*/ 596395 w 1572580"/>
                <a:gd name="connsiteY29" fmla="*/ 1605915 h 1992058"/>
                <a:gd name="connsiteX30" fmla="*/ 790768 w 1572580"/>
                <a:gd name="connsiteY30" fmla="*/ 1563624 h 1992058"/>
                <a:gd name="connsiteX31" fmla="*/ 1024448 w 1572580"/>
                <a:gd name="connsiteY31" fmla="*/ 1568895 h 1992058"/>
                <a:gd name="connsiteX32" fmla="*/ 1291148 w 1572580"/>
                <a:gd name="connsiteY32" fmla="*/ 1471422 h 1992058"/>
                <a:gd name="connsiteX33" fmla="*/ 1455042 w 1572580"/>
                <a:gd name="connsiteY33" fmla="*/ 1340930 h 1992058"/>
                <a:gd name="connsiteX34" fmla="*/ 1572580 w 1572580"/>
                <a:gd name="connsiteY34" fmla="*/ 1247712 h 1992058"/>
                <a:gd name="connsiteX35" fmla="*/ 613349 w 1572580"/>
                <a:gd name="connsiteY35" fmla="*/ 1559497 h 1992058"/>
                <a:gd name="connsiteX36" fmla="*/ 596712 w 1572580"/>
                <a:gd name="connsiteY36" fmla="*/ 1604709 h 1992058"/>
                <a:gd name="connsiteX37" fmla="*/ 613349 w 1572580"/>
                <a:gd name="connsiteY37" fmla="*/ 1559497 h 1992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72580" h="1992058">
                  <a:moveTo>
                    <a:pt x="1277813" y="1214120"/>
                  </a:moveTo>
                  <a:lnTo>
                    <a:pt x="1151639" y="1199769"/>
                  </a:lnTo>
                  <a:lnTo>
                    <a:pt x="1020765" y="1227455"/>
                  </a:lnTo>
                  <a:lnTo>
                    <a:pt x="931865" y="1259967"/>
                  </a:lnTo>
                  <a:lnTo>
                    <a:pt x="772480" y="1348486"/>
                  </a:lnTo>
                  <a:lnTo>
                    <a:pt x="672150" y="1428306"/>
                  </a:lnTo>
                  <a:cubicBezTo>
                    <a:pt x="697550" y="1378585"/>
                    <a:pt x="729300" y="1322769"/>
                    <a:pt x="762511" y="1267079"/>
                  </a:cubicBezTo>
                  <a:cubicBezTo>
                    <a:pt x="808675" y="1155118"/>
                    <a:pt x="874407" y="1052273"/>
                    <a:pt x="956630" y="963359"/>
                  </a:cubicBezTo>
                  <a:lnTo>
                    <a:pt x="1174752" y="695643"/>
                  </a:lnTo>
                  <a:lnTo>
                    <a:pt x="1047752" y="673163"/>
                  </a:lnTo>
                  <a:lnTo>
                    <a:pt x="985459" y="736663"/>
                  </a:lnTo>
                  <a:cubicBezTo>
                    <a:pt x="985459" y="736663"/>
                    <a:pt x="798452" y="972566"/>
                    <a:pt x="705107" y="1068070"/>
                  </a:cubicBezTo>
                  <a:cubicBezTo>
                    <a:pt x="617774" y="1217178"/>
                    <a:pt x="539136" y="1371211"/>
                    <a:pt x="469585" y="1529398"/>
                  </a:cubicBezTo>
                  <a:lnTo>
                    <a:pt x="451742" y="1389380"/>
                  </a:lnTo>
                  <a:cubicBezTo>
                    <a:pt x="451201" y="1385063"/>
                    <a:pt x="451074" y="1380704"/>
                    <a:pt x="451361" y="1376363"/>
                  </a:cubicBezTo>
                  <a:lnTo>
                    <a:pt x="466728" y="1142111"/>
                  </a:lnTo>
                  <a:cubicBezTo>
                    <a:pt x="466728" y="1142111"/>
                    <a:pt x="554548" y="847852"/>
                    <a:pt x="515115" y="673100"/>
                  </a:cubicBezTo>
                  <a:cubicBezTo>
                    <a:pt x="485344" y="555059"/>
                    <a:pt x="439174" y="441774"/>
                    <a:pt x="377955" y="336550"/>
                  </a:cubicBezTo>
                  <a:lnTo>
                    <a:pt x="240795" y="0"/>
                  </a:lnTo>
                  <a:cubicBezTo>
                    <a:pt x="240795" y="0"/>
                    <a:pt x="163833" y="201359"/>
                    <a:pt x="54930" y="531876"/>
                  </a:cubicBezTo>
                  <a:cubicBezTo>
                    <a:pt x="-53972" y="862394"/>
                    <a:pt x="30419" y="966026"/>
                    <a:pt x="43564" y="1024446"/>
                  </a:cubicBezTo>
                  <a:cubicBezTo>
                    <a:pt x="56708" y="1082866"/>
                    <a:pt x="109350" y="1315784"/>
                    <a:pt x="109350" y="1315784"/>
                  </a:cubicBezTo>
                  <a:lnTo>
                    <a:pt x="265306" y="1464310"/>
                  </a:lnTo>
                  <a:lnTo>
                    <a:pt x="410530" y="1715072"/>
                  </a:lnTo>
                  <a:lnTo>
                    <a:pt x="412880" y="1709230"/>
                  </a:lnTo>
                  <a:lnTo>
                    <a:pt x="416690" y="1774635"/>
                  </a:lnTo>
                  <a:lnTo>
                    <a:pt x="400307" y="1992059"/>
                  </a:lnTo>
                  <a:cubicBezTo>
                    <a:pt x="451424" y="1984305"/>
                    <a:pt x="502906" y="1979176"/>
                    <a:pt x="554548" y="1976692"/>
                  </a:cubicBezTo>
                  <a:cubicBezTo>
                    <a:pt x="549214" y="1887030"/>
                    <a:pt x="543944" y="1797368"/>
                    <a:pt x="543944" y="1797368"/>
                  </a:cubicBezTo>
                  <a:cubicBezTo>
                    <a:pt x="556199" y="1732231"/>
                    <a:pt x="573740" y="1668202"/>
                    <a:pt x="596395" y="1605915"/>
                  </a:cubicBezTo>
                  <a:lnTo>
                    <a:pt x="790768" y="1563624"/>
                  </a:lnTo>
                  <a:cubicBezTo>
                    <a:pt x="868469" y="1570364"/>
                    <a:pt x="946522" y="1572125"/>
                    <a:pt x="1024448" y="1568895"/>
                  </a:cubicBezTo>
                  <a:cubicBezTo>
                    <a:pt x="1120910" y="1562907"/>
                    <a:pt x="1213559" y="1529046"/>
                    <a:pt x="1291148" y="1471422"/>
                  </a:cubicBezTo>
                  <a:lnTo>
                    <a:pt x="1455042" y="1340930"/>
                  </a:lnTo>
                  <a:lnTo>
                    <a:pt x="1572580" y="1247712"/>
                  </a:lnTo>
                  <a:close/>
                  <a:moveTo>
                    <a:pt x="613349" y="1559497"/>
                  </a:moveTo>
                  <a:lnTo>
                    <a:pt x="596712" y="1604709"/>
                  </a:lnTo>
                  <a:cubicBezTo>
                    <a:pt x="601856" y="1589977"/>
                    <a:pt x="607380" y="1575054"/>
                    <a:pt x="613349" y="1559497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55634BD3-7D85-46E2-A53F-AC2860A851DE}"/>
                </a:ext>
              </a:extLst>
            </p:cNvPr>
            <p:cNvSpPr/>
            <p:nvPr/>
          </p:nvSpPr>
          <p:spPr>
            <a:xfrm>
              <a:off x="4614291" y="2927730"/>
              <a:ext cx="2963419" cy="2963228"/>
            </a:xfrm>
            <a:custGeom>
              <a:avLst/>
              <a:gdLst>
                <a:gd name="connsiteX0" fmla="*/ 2963418 w 2963419"/>
                <a:gd name="connsiteY0" fmla="*/ 1481582 h 2963228"/>
                <a:gd name="connsiteX1" fmla="*/ 2503297 w 2963419"/>
                <a:gd name="connsiteY1" fmla="*/ 2554732 h 2963228"/>
                <a:gd name="connsiteX2" fmla="*/ 1481709 w 2963419"/>
                <a:gd name="connsiteY2" fmla="*/ 2963228 h 2963228"/>
                <a:gd name="connsiteX3" fmla="*/ 904939 w 2963419"/>
                <a:gd name="connsiteY3" fmla="*/ 2846769 h 2963228"/>
                <a:gd name="connsiteX4" fmla="*/ 0 w 2963419"/>
                <a:gd name="connsiteY4" fmla="*/ 1481519 h 2963228"/>
                <a:gd name="connsiteX5" fmla="*/ 329311 w 2963419"/>
                <a:gd name="connsiteY5" fmla="*/ 748157 h 2963228"/>
                <a:gd name="connsiteX6" fmla="*/ 1481582 w 2963419"/>
                <a:gd name="connsiteY6" fmla="*/ 0 h 2963228"/>
                <a:gd name="connsiteX7" fmla="*/ 2753678 w 2963419"/>
                <a:gd name="connsiteY7" fmla="*/ 868045 h 2963228"/>
                <a:gd name="connsiteX8" fmla="*/ 2963418 w 2963419"/>
                <a:gd name="connsiteY8" fmla="*/ 1481582 h 2963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3419" h="2963228">
                  <a:moveTo>
                    <a:pt x="2963418" y="1481582"/>
                  </a:moveTo>
                  <a:cubicBezTo>
                    <a:pt x="2963860" y="1887294"/>
                    <a:pt x="2797481" y="2275343"/>
                    <a:pt x="2503297" y="2554732"/>
                  </a:cubicBezTo>
                  <a:cubicBezTo>
                    <a:pt x="2095373" y="2783332"/>
                    <a:pt x="1877695" y="2963228"/>
                    <a:pt x="1481709" y="2963228"/>
                  </a:cubicBezTo>
                  <a:cubicBezTo>
                    <a:pt x="1283589" y="2963472"/>
                    <a:pt x="1087442" y="2923867"/>
                    <a:pt x="904939" y="2846769"/>
                  </a:cubicBezTo>
                  <a:cubicBezTo>
                    <a:pt x="808101" y="2783777"/>
                    <a:pt x="0" y="2095437"/>
                    <a:pt x="0" y="1481519"/>
                  </a:cubicBezTo>
                  <a:cubicBezTo>
                    <a:pt x="0" y="1184910"/>
                    <a:pt x="179197" y="979869"/>
                    <a:pt x="329311" y="748157"/>
                  </a:cubicBezTo>
                  <a:cubicBezTo>
                    <a:pt x="593280" y="340804"/>
                    <a:pt x="960057" y="0"/>
                    <a:pt x="1481582" y="0"/>
                  </a:cubicBezTo>
                  <a:cubicBezTo>
                    <a:pt x="2161540" y="0"/>
                    <a:pt x="2244852" y="299339"/>
                    <a:pt x="2753678" y="868045"/>
                  </a:cubicBezTo>
                  <a:cubicBezTo>
                    <a:pt x="2813749" y="987870"/>
                    <a:pt x="2963418" y="1343406"/>
                    <a:pt x="2963418" y="1481582"/>
                  </a:cubicBezTo>
                  <a:close/>
                </a:path>
              </a:pathLst>
            </a:custGeom>
            <a:solidFill>
              <a:srgbClr val="A8DB97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C9DD8D2D-B3D9-4AB4-BD0D-73FCBE56C33C}"/>
              </a:ext>
            </a:extLst>
          </p:cNvPr>
          <p:cNvGrpSpPr/>
          <p:nvPr/>
        </p:nvGrpSpPr>
        <p:grpSpPr>
          <a:xfrm>
            <a:off x="11093268" y="922286"/>
            <a:ext cx="553935" cy="623434"/>
            <a:chOff x="4232275" y="1331602"/>
            <a:chExt cx="3727004" cy="4194612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E61008AC-94EB-4067-8085-37D93FDD798A}"/>
                </a:ext>
              </a:extLst>
            </p:cNvPr>
            <p:cNvSpPr/>
            <p:nvPr/>
          </p:nvSpPr>
          <p:spPr>
            <a:xfrm>
              <a:off x="4232275" y="3790377"/>
              <a:ext cx="1706925" cy="1735837"/>
            </a:xfrm>
            <a:custGeom>
              <a:avLst/>
              <a:gdLst>
                <a:gd name="connsiteX0" fmla="*/ 0 w 1706925"/>
                <a:gd name="connsiteY0" fmla="*/ 1017715 h 1735837"/>
                <a:gd name="connsiteX1" fmla="*/ 65913 w 1706925"/>
                <a:gd name="connsiteY1" fmla="*/ 493713 h 1735837"/>
                <a:gd name="connsiteX2" fmla="*/ 868045 w 1706925"/>
                <a:gd name="connsiteY2" fmla="*/ 1 h 1735837"/>
                <a:gd name="connsiteX3" fmla="*/ 1436751 w 1706925"/>
                <a:gd name="connsiteY3" fmla="*/ 269368 h 1735837"/>
                <a:gd name="connsiteX4" fmla="*/ 1706118 w 1706925"/>
                <a:gd name="connsiteY4" fmla="*/ 838074 h 1735837"/>
                <a:gd name="connsiteX5" fmla="*/ 1554163 w 1706925"/>
                <a:gd name="connsiteY5" fmla="*/ 1370394 h 1735837"/>
                <a:gd name="connsiteX6" fmla="*/ 1467041 w 1706925"/>
                <a:gd name="connsiteY6" fmla="*/ 1475487 h 1735837"/>
                <a:gd name="connsiteX7" fmla="*/ 867982 w 1706925"/>
                <a:gd name="connsiteY7" fmla="*/ 1735837 h 1735837"/>
                <a:gd name="connsiteX8" fmla="*/ 299276 w 1706925"/>
                <a:gd name="connsiteY8" fmla="*/ 1526287 h 1735837"/>
                <a:gd name="connsiteX9" fmla="*/ 0 w 1706925"/>
                <a:gd name="connsiteY9" fmla="*/ 1017715 h 1735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06925" h="1735837">
                  <a:moveTo>
                    <a:pt x="0" y="1017715"/>
                  </a:moveTo>
                  <a:cubicBezTo>
                    <a:pt x="0" y="872301"/>
                    <a:pt x="4635" y="615189"/>
                    <a:pt x="65913" y="493713"/>
                  </a:cubicBezTo>
                  <a:cubicBezTo>
                    <a:pt x="218347" y="190636"/>
                    <a:pt x="528793" y="-444"/>
                    <a:pt x="868045" y="1"/>
                  </a:cubicBezTo>
                  <a:cubicBezTo>
                    <a:pt x="1115123" y="1"/>
                    <a:pt x="1274445" y="107951"/>
                    <a:pt x="1436751" y="269368"/>
                  </a:cubicBezTo>
                  <a:cubicBezTo>
                    <a:pt x="1600264" y="431991"/>
                    <a:pt x="1676210" y="389065"/>
                    <a:pt x="1706118" y="838074"/>
                  </a:cubicBezTo>
                  <a:cubicBezTo>
                    <a:pt x="1716786" y="998602"/>
                    <a:pt x="1619441" y="1217423"/>
                    <a:pt x="1554163" y="1370394"/>
                  </a:cubicBezTo>
                  <a:cubicBezTo>
                    <a:pt x="1535843" y="1413080"/>
                    <a:pt x="1505591" y="1449572"/>
                    <a:pt x="1467041" y="1475487"/>
                  </a:cubicBezTo>
                  <a:cubicBezTo>
                    <a:pt x="1266635" y="1611123"/>
                    <a:pt x="1151128" y="1735837"/>
                    <a:pt x="867982" y="1735837"/>
                  </a:cubicBezTo>
                  <a:cubicBezTo>
                    <a:pt x="613156" y="1735837"/>
                    <a:pt x="462724" y="1696784"/>
                    <a:pt x="299276" y="1526287"/>
                  </a:cubicBezTo>
                  <a:cubicBezTo>
                    <a:pt x="144907" y="1365251"/>
                    <a:pt x="119952" y="1257174"/>
                    <a:pt x="0" y="1017715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07647A3D-1D62-433B-B23D-68DDD7E50356}"/>
                </a:ext>
              </a:extLst>
            </p:cNvPr>
            <p:cNvSpPr/>
            <p:nvPr/>
          </p:nvSpPr>
          <p:spPr>
            <a:xfrm>
              <a:off x="6223443" y="3206006"/>
              <a:ext cx="1735836" cy="1707242"/>
            </a:xfrm>
            <a:custGeom>
              <a:avLst/>
              <a:gdLst>
                <a:gd name="connsiteX0" fmla="*/ 1017716 w 1735836"/>
                <a:gd name="connsiteY0" fmla="*/ 1707243 h 1707242"/>
                <a:gd name="connsiteX1" fmla="*/ 493777 w 1735836"/>
                <a:gd name="connsiteY1" fmla="*/ 1641266 h 1707242"/>
                <a:gd name="connsiteX2" fmla="*/ 1 w 1735836"/>
                <a:gd name="connsiteY2" fmla="*/ 838944 h 1707242"/>
                <a:gd name="connsiteX3" fmla="*/ 269368 w 1735836"/>
                <a:gd name="connsiteY3" fmla="*/ 270174 h 1707242"/>
                <a:gd name="connsiteX4" fmla="*/ 838074 w 1735836"/>
                <a:gd name="connsiteY4" fmla="*/ 808 h 1707242"/>
                <a:gd name="connsiteX5" fmla="*/ 1370394 w 1735836"/>
                <a:gd name="connsiteY5" fmla="*/ 152763 h 1707242"/>
                <a:gd name="connsiteX6" fmla="*/ 1475487 w 1735836"/>
                <a:gd name="connsiteY6" fmla="*/ 239885 h 1707242"/>
                <a:gd name="connsiteX7" fmla="*/ 1735837 w 1735836"/>
                <a:gd name="connsiteY7" fmla="*/ 838944 h 1707242"/>
                <a:gd name="connsiteX8" fmla="*/ 1526287 w 1735836"/>
                <a:gd name="connsiteY8" fmla="*/ 1407650 h 1707242"/>
                <a:gd name="connsiteX9" fmla="*/ 1017716 w 1735836"/>
                <a:gd name="connsiteY9" fmla="*/ 1707243 h 1707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5836" h="1707242">
                  <a:moveTo>
                    <a:pt x="1017716" y="1707243"/>
                  </a:moveTo>
                  <a:cubicBezTo>
                    <a:pt x="872300" y="1707243"/>
                    <a:pt x="615253" y="1702608"/>
                    <a:pt x="493777" y="1641266"/>
                  </a:cubicBezTo>
                  <a:cubicBezTo>
                    <a:pt x="190634" y="1488797"/>
                    <a:pt x="-474" y="1178270"/>
                    <a:pt x="1" y="838944"/>
                  </a:cubicBezTo>
                  <a:cubicBezTo>
                    <a:pt x="1" y="591802"/>
                    <a:pt x="107951" y="432544"/>
                    <a:pt x="269368" y="270174"/>
                  </a:cubicBezTo>
                  <a:cubicBezTo>
                    <a:pt x="431991" y="106662"/>
                    <a:pt x="389066" y="30716"/>
                    <a:pt x="838074" y="808"/>
                  </a:cubicBezTo>
                  <a:cubicBezTo>
                    <a:pt x="998666" y="-9861"/>
                    <a:pt x="1217423" y="87548"/>
                    <a:pt x="1370394" y="152763"/>
                  </a:cubicBezTo>
                  <a:cubicBezTo>
                    <a:pt x="1413081" y="171083"/>
                    <a:pt x="1449572" y="201334"/>
                    <a:pt x="1475487" y="239885"/>
                  </a:cubicBezTo>
                  <a:cubicBezTo>
                    <a:pt x="1611186" y="440228"/>
                    <a:pt x="1735837" y="555797"/>
                    <a:pt x="1735837" y="838944"/>
                  </a:cubicBezTo>
                  <a:cubicBezTo>
                    <a:pt x="1735837" y="1093770"/>
                    <a:pt x="1696848" y="1244137"/>
                    <a:pt x="1526287" y="1407650"/>
                  </a:cubicBezTo>
                  <a:cubicBezTo>
                    <a:pt x="1365251" y="1562844"/>
                    <a:pt x="1257174" y="1587482"/>
                    <a:pt x="1017716" y="1707243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AEEE9336-19C8-439F-A98B-3AF8C2E8BAAB}"/>
                </a:ext>
              </a:extLst>
            </p:cNvPr>
            <p:cNvSpPr/>
            <p:nvPr/>
          </p:nvSpPr>
          <p:spPr>
            <a:xfrm>
              <a:off x="4939731" y="1331602"/>
              <a:ext cx="2049549" cy="2939475"/>
            </a:xfrm>
            <a:custGeom>
              <a:avLst/>
              <a:gdLst>
                <a:gd name="connsiteX0" fmla="*/ 1823908 w 2049549"/>
                <a:gd name="connsiteY0" fmla="*/ 1974969 h 2939475"/>
                <a:gd name="connsiteX1" fmla="*/ 1788094 w 2049549"/>
                <a:gd name="connsiteY1" fmla="*/ 1916867 h 2939475"/>
                <a:gd name="connsiteX2" fmla="*/ 1286444 w 2049549"/>
                <a:gd name="connsiteY2" fmla="*/ 1222240 h 2939475"/>
                <a:gd name="connsiteX3" fmla="*/ 1170302 w 2049549"/>
                <a:gd name="connsiteY3" fmla="*/ 1102987 h 2939475"/>
                <a:gd name="connsiteX4" fmla="*/ 792668 w 2049549"/>
                <a:gd name="connsiteY4" fmla="*/ 667314 h 2939475"/>
                <a:gd name="connsiteX5" fmla="*/ 808479 w 2049549"/>
                <a:gd name="connsiteY5" fmla="*/ 640898 h 2939475"/>
                <a:gd name="connsiteX6" fmla="*/ 868614 w 2049549"/>
                <a:gd name="connsiteY6" fmla="*/ 212781 h 2939475"/>
                <a:gd name="connsiteX7" fmla="*/ 557146 w 2049549"/>
                <a:gd name="connsiteY7" fmla="*/ 9200 h 2939475"/>
                <a:gd name="connsiteX8" fmla="*/ 548828 w 2049549"/>
                <a:gd name="connsiteY8" fmla="*/ 13010 h 2939475"/>
                <a:gd name="connsiteX9" fmla="*/ 482153 w 2049549"/>
                <a:gd name="connsiteY9" fmla="*/ 107942 h 2939475"/>
                <a:gd name="connsiteX10" fmla="*/ 606041 w 2049549"/>
                <a:gd name="connsiteY10" fmla="*/ 510215 h 2939475"/>
                <a:gd name="connsiteX11" fmla="*/ 216342 w 2049549"/>
                <a:gd name="connsiteY11" fmla="*/ 312603 h 2939475"/>
                <a:gd name="connsiteX12" fmla="*/ 114742 w 2049549"/>
                <a:gd name="connsiteY12" fmla="*/ 311079 h 2939475"/>
                <a:gd name="connsiteX13" fmla="*/ 110932 w 2049549"/>
                <a:gd name="connsiteY13" fmla="*/ 311714 h 2939475"/>
                <a:gd name="connsiteX14" fmla="*/ 315 w 2049549"/>
                <a:gd name="connsiteY14" fmla="*/ 416489 h 2939475"/>
                <a:gd name="connsiteX15" fmla="*/ 51115 w 2049549"/>
                <a:gd name="connsiteY15" fmla="*/ 543489 h 2939475"/>
                <a:gd name="connsiteX16" fmla="*/ 527682 w 2049549"/>
                <a:gd name="connsiteY16" fmla="*/ 743069 h 2939475"/>
                <a:gd name="connsiteX17" fmla="*/ 685480 w 2049549"/>
                <a:gd name="connsiteY17" fmla="*/ 724591 h 2939475"/>
                <a:gd name="connsiteX18" fmla="*/ 440751 w 2049549"/>
                <a:gd name="connsiteY18" fmla="*/ 1384546 h 2939475"/>
                <a:gd name="connsiteX19" fmla="*/ 117472 w 2049549"/>
                <a:gd name="connsiteY19" fmla="*/ 2902832 h 2939475"/>
                <a:gd name="connsiteX20" fmla="*/ 155572 w 2049549"/>
                <a:gd name="connsiteY20" fmla="*/ 2939471 h 2939475"/>
                <a:gd name="connsiteX21" fmla="*/ 156144 w 2049549"/>
                <a:gd name="connsiteY21" fmla="*/ 2939471 h 2939475"/>
                <a:gd name="connsiteX22" fmla="*/ 161795 w 2049549"/>
                <a:gd name="connsiteY22" fmla="*/ 2907721 h 2939475"/>
                <a:gd name="connsiteX23" fmla="*/ 511553 w 2049549"/>
                <a:gd name="connsiteY23" fmla="*/ 1407915 h 2939475"/>
                <a:gd name="connsiteX24" fmla="*/ 756663 w 2049549"/>
                <a:gd name="connsiteY24" fmla="*/ 746371 h 2939475"/>
                <a:gd name="connsiteX25" fmla="*/ 1116772 w 2049549"/>
                <a:gd name="connsiteY25" fmla="*/ 1155438 h 2939475"/>
                <a:gd name="connsiteX26" fmla="*/ 1232215 w 2049549"/>
                <a:gd name="connsiteY26" fmla="*/ 1274310 h 2939475"/>
                <a:gd name="connsiteX27" fmla="*/ 1724594 w 2049549"/>
                <a:gd name="connsiteY27" fmla="*/ 1956745 h 2939475"/>
                <a:gd name="connsiteX28" fmla="*/ 1760789 w 2049549"/>
                <a:gd name="connsiteY28" fmla="*/ 2014847 h 2939475"/>
                <a:gd name="connsiteX29" fmla="*/ 1987103 w 2049549"/>
                <a:gd name="connsiteY29" fmla="*/ 2488938 h 2939475"/>
                <a:gd name="connsiteX30" fmla="*/ 2031553 w 2049549"/>
                <a:gd name="connsiteY30" fmla="*/ 2533896 h 2939475"/>
                <a:gd name="connsiteX31" fmla="*/ 2031553 w 2049549"/>
                <a:gd name="connsiteY31" fmla="*/ 2533896 h 2939475"/>
                <a:gd name="connsiteX32" fmla="*/ 2046666 w 2049549"/>
                <a:gd name="connsiteY32" fmla="*/ 2488938 h 2939475"/>
                <a:gd name="connsiteX33" fmla="*/ 1823908 w 2049549"/>
                <a:gd name="connsiteY33" fmla="*/ 1974969 h 2939475"/>
                <a:gd name="connsiteX34" fmla="*/ 554543 w 2049549"/>
                <a:gd name="connsiteY34" fmla="*/ 124516 h 2939475"/>
                <a:gd name="connsiteX35" fmla="*/ 583816 w 2049549"/>
                <a:gd name="connsiteY35" fmla="*/ 79050 h 2939475"/>
                <a:gd name="connsiteX36" fmla="*/ 583816 w 2049549"/>
                <a:gd name="connsiteY36" fmla="*/ 79050 h 2939475"/>
                <a:gd name="connsiteX37" fmla="*/ 800478 w 2049549"/>
                <a:gd name="connsiteY37" fmla="*/ 244848 h 2939475"/>
                <a:gd name="connsiteX38" fmla="*/ 746249 w 2049549"/>
                <a:gd name="connsiteY38" fmla="*/ 598099 h 2939475"/>
                <a:gd name="connsiteX39" fmla="*/ 746249 w 2049549"/>
                <a:gd name="connsiteY39" fmla="*/ 597781 h 2939475"/>
                <a:gd name="connsiteX40" fmla="*/ 554543 w 2049549"/>
                <a:gd name="connsiteY40" fmla="*/ 124516 h 2939475"/>
                <a:gd name="connsiteX41" fmla="*/ 105280 w 2049549"/>
                <a:gd name="connsiteY41" fmla="*/ 492816 h 2939475"/>
                <a:gd name="connsiteX42" fmla="*/ 73086 w 2049549"/>
                <a:gd name="connsiteY42" fmla="*/ 429316 h 2939475"/>
                <a:gd name="connsiteX43" fmla="*/ 121917 w 2049549"/>
                <a:gd name="connsiteY43" fmla="*/ 385755 h 2939475"/>
                <a:gd name="connsiteX44" fmla="*/ 125791 w 2049549"/>
                <a:gd name="connsiteY44" fmla="*/ 385120 h 2939475"/>
                <a:gd name="connsiteX45" fmla="*/ 165923 w 2049549"/>
                <a:gd name="connsiteY45" fmla="*/ 380421 h 2939475"/>
                <a:gd name="connsiteX46" fmla="*/ 195514 w 2049549"/>
                <a:gd name="connsiteY46" fmla="*/ 384929 h 2939475"/>
                <a:gd name="connsiteX47" fmla="*/ 652333 w 2049549"/>
                <a:gd name="connsiteY47" fmla="*/ 637405 h 2939475"/>
                <a:gd name="connsiteX48" fmla="*/ 661667 w 2049549"/>
                <a:gd name="connsiteY48" fmla="*/ 653407 h 2939475"/>
                <a:gd name="connsiteX49" fmla="*/ 105344 w 2049549"/>
                <a:gd name="connsiteY49" fmla="*/ 492625 h 293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049549" h="2939475">
                  <a:moveTo>
                    <a:pt x="1823908" y="1974969"/>
                  </a:moveTo>
                  <a:lnTo>
                    <a:pt x="1788094" y="1916867"/>
                  </a:lnTo>
                  <a:cubicBezTo>
                    <a:pt x="1645663" y="1688267"/>
                    <a:pt x="1484373" y="1429123"/>
                    <a:pt x="1286444" y="1222240"/>
                  </a:cubicBezTo>
                  <a:cubicBezTo>
                    <a:pt x="1246185" y="1180267"/>
                    <a:pt x="1207640" y="1140897"/>
                    <a:pt x="1170302" y="1102987"/>
                  </a:cubicBezTo>
                  <a:cubicBezTo>
                    <a:pt x="1031600" y="969394"/>
                    <a:pt x="905211" y="823581"/>
                    <a:pt x="792668" y="667314"/>
                  </a:cubicBezTo>
                  <a:cubicBezTo>
                    <a:pt x="797367" y="659186"/>
                    <a:pt x="802701" y="650359"/>
                    <a:pt x="808479" y="640898"/>
                  </a:cubicBezTo>
                  <a:cubicBezTo>
                    <a:pt x="863851" y="549648"/>
                    <a:pt x="956498" y="396931"/>
                    <a:pt x="868614" y="212781"/>
                  </a:cubicBezTo>
                  <a:cubicBezTo>
                    <a:pt x="790064" y="48252"/>
                    <a:pt x="673669" y="-27821"/>
                    <a:pt x="557146" y="9200"/>
                  </a:cubicBezTo>
                  <a:lnTo>
                    <a:pt x="548828" y="13010"/>
                  </a:lnTo>
                  <a:cubicBezTo>
                    <a:pt x="514449" y="34092"/>
                    <a:pt x="490318" y="68450"/>
                    <a:pt x="482153" y="107942"/>
                  </a:cubicBezTo>
                  <a:cubicBezTo>
                    <a:pt x="457705" y="214368"/>
                    <a:pt x="524063" y="366705"/>
                    <a:pt x="606041" y="510215"/>
                  </a:cubicBezTo>
                  <a:cubicBezTo>
                    <a:pt x="483196" y="431269"/>
                    <a:pt x="352621" y="365056"/>
                    <a:pt x="216342" y="312603"/>
                  </a:cubicBezTo>
                  <a:cubicBezTo>
                    <a:pt x="183126" y="303678"/>
                    <a:pt x="148211" y="303154"/>
                    <a:pt x="114742" y="311079"/>
                  </a:cubicBezTo>
                  <a:lnTo>
                    <a:pt x="110932" y="311714"/>
                  </a:lnTo>
                  <a:cubicBezTo>
                    <a:pt x="56652" y="321825"/>
                    <a:pt x="13353" y="362837"/>
                    <a:pt x="315" y="416489"/>
                  </a:cubicBezTo>
                  <a:cubicBezTo>
                    <a:pt x="-2692" y="464304"/>
                    <a:pt x="15961" y="510937"/>
                    <a:pt x="51115" y="543489"/>
                  </a:cubicBezTo>
                  <a:cubicBezTo>
                    <a:pt x="175451" y="673180"/>
                    <a:pt x="348033" y="745456"/>
                    <a:pt x="527682" y="743069"/>
                  </a:cubicBezTo>
                  <a:cubicBezTo>
                    <a:pt x="580820" y="743057"/>
                    <a:pt x="633776" y="736855"/>
                    <a:pt x="685480" y="724591"/>
                  </a:cubicBezTo>
                  <a:cubicBezTo>
                    <a:pt x="604073" y="919790"/>
                    <a:pt x="521904" y="1141151"/>
                    <a:pt x="440751" y="1384546"/>
                  </a:cubicBezTo>
                  <a:cubicBezTo>
                    <a:pt x="272920" y="1888101"/>
                    <a:pt x="110551" y="2419215"/>
                    <a:pt x="117472" y="2902832"/>
                  </a:cubicBezTo>
                  <a:cubicBezTo>
                    <a:pt x="117958" y="2923434"/>
                    <a:pt x="134966" y="2939791"/>
                    <a:pt x="155572" y="2939471"/>
                  </a:cubicBezTo>
                  <a:lnTo>
                    <a:pt x="156144" y="2939471"/>
                  </a:lnTo>
                  <a:cubicBezTo>
                    <a:pt x="161795" y="2937947"/>
                    <a:pt x="162049" y="2928486"/>
                    <a:pt x="161795" y="2907721"/>
                  </a:cubicBezTo>
                  <a:cubicBezTo>
                    <a:pt x="154810" y="2435852"/>
                    <a:pt x="345945" y="1905246"/>
                    <a:pt x="511553" y="1407915"/>
                  </a:cubicBezTo>
                  <a:cubicBezTo>
                    <a:pt x="592516" y="1163947"/>
                    <a:pt x="675066" y="941697"/>
                    <a:pt x="756663" y="746371"/>
                  </a:cubicBezTo>
                  <a:cubicBezTo>
                    <a:pt x="865687" y="892041"/>
                    <a:pt x="986101" y="1028826"/>
                    <a:pt x="1116772" y="1155438"/>
                  </a:cubicBezTo>
                  <a:cubicBezTo>
                    <a:pt x="1153856" y="1193538"/>
                    <a:pt x="1192273" y="1232400"/>
                    <a:pt x="1232215" y="1274310"/>
                  </a:cubicBezTo>
                  <a:cubicBezTo>
                    <a:pt x="1424937" y="1475542"/>
                    <a:pt x="1584132" y="1731193"/>
                    <a:pt x="1724594" y="1956745"/>
                  </a:cubicBezTo>
                  <a:lnTo>
                    <a:pt x="1760789" y="2014847"/>
                  </a:lnTo>
                  <a:cubicBezTo>
                    <a:pt x="1900489" y="2238749"/>
                    <a:pt x="1934017" y="2282246"/>
                    <a:pt x="1987103" y="2488938"/>
                  </a:cubicBezTo>
                  <a:cubicBezTo>
                    <a:pt x="1992247" y="2508814"/>
                    <a:pt x="2011931" y="2538976"/>
                    <a:pt x="2031553" y="2533896"/>
                  </a:cubicBezTo>
                  <a:lnTo>
                    <a:pt x="2031553" y="2533896"/>
                  </a:lnTo>
                  <a:cubicBezTo>
                    <a:pt x="2051746" y="2528880"/>
                    <a:pt x="2051873" y="2509132"/>
                    <a:pt x="2046666" y="2488938"/>
                  </a:cubicBezTo>
                  <a:cubicBezTo>
                    <a:pt x="1991294" y="2272912"/>
                    <a:pt x="1966973" y="2203824"/>
                    <a:pt x="1823908" y="1974969"/>
                  </a:cubicBezTo>
                  <a:close/>
                  <a:moveTo>
                    <a:pt x="554543" y="124516"/>
                  </a:moveTo>
                  <a:cubicBezTo>
                    <a:pt x="557953" y="106105"/>
                    <a:pt x="568468" y="89774"/>
                    <a:pt x="583816" y="79050"/>
                  </a:cubicBezTo>
                  <a:lnTo>
                    <a:pt x="583816" y="79050"/>
                  </a:lnTo>
                  <a:cubicBezTo>
                    <a:pt x="693290" y="48824"/>
                    <a:pt x="771586" y="184460"/>
                    <a:pt x="800478" y="244848"/>
                  </a:cubicBezTo>
                  <a:cubicBezTo>
                    <a:pt x="869947" y="390390"/>
                    <a:pt x="799589" y="510024"/>
                    <a:pt x="746249" y="598099"/>
                  </a:cubicBezTo>
                  <a:lnTo>
                    <a:pt x="746249" y="597781"/>
                  </a:lnTo>
                  <a:cubicBezTo>
                    <a:pt x="691576" y="511993"/>
                    <a:pt x="525523" y="250817"/>
                    <a:pt x="554543" y="124516"/>
                  </a:cubicBezTo>
                  <a:close/>
                  <a:moveTo>
                    <a:pt x="105280" y="492816"/>
                  </a:moveTo>
                  <a:cubicBezTo>
                    <a:pt x="80896" y="466209"/>
                    <a:pt x="70292" y="445318"/>
                    <a:pt x="73086" y="429316"/>
                  </a:cubicBezTo>
                  <a:cubicBezTo>
                    <a:pt x="80585" y="407228"/>
                    <a:pt x="99121" y="390694"/>
                    <a:pt x="121917" y="385755"/>
                  </a:cubicBezTo>
                  <a:lnTo>
                    <a:pt x="125791" y="385120"/>
                  </a:lnTo>
                  <a:cubicBezTo>
                    <a:pt x="139024" y="382504"/>
                    <a:pt x="152443" y="380933"/>
                    <a:pt x="165923" y="380421"/>
                  </a:cubicBezTo>
                  <a:cubicBezTo>
                    <a:pt x="175952" y="380487"/>
                    <a:pt x="185920" y="382005"/>
                    <a:pt x="195514" y="384929"/>
                  </a:cubicBezTo>
                  <a:cubicBezTo>
                    <a:pt x="299717" y="413949"/>
                    <a:pt x="623440" y="597718"/>
                    <a:pt x="652333" y="637405"/>
                  </a:cubicBezTo>
                  <a:cubicBezTo>
                    <a:pt x="656651" y="644644"/>
                    <a:pt x="659635" y="649724"/>
                    <a:pt x="661667" y="653407"/>
                  </a:cubicBezTo>
                  <a:cubicBezTo>
                    <a:pt x="460859" y="701198"/>
                    <a:pt x="249698" y="640171"/>
                    <a:pt x="105344" y="492625"/>
                  </a:cubicBezTo>
                  <a:close/>
                </a:path>
              </a:pathLst>
            </a:custGeom>
            <a:solidFill>
              <a:srgbClr val="A8DB97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114893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0DDC17F-296E-44A8-98D1-247B936F165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E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桌子上有一些绿色的食物&#10;&#10;描述已自动生成">
            <a:extLst>
              <a:ext uri="{FF2B5EF4-FFF2-40B4-BE49-F238E27FC236}">
                <a16:creationId xmlns:a16="http://schemas.microsoft.com/office/drawing/2014/main" xmlns="" id="{1E43083A-182F-4985-9513-8B0B7769D7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1" r="5166" b="16381"/>
          <a:stretch>
            <a:fillRect/>
          </a:stretch>
        </p:blipFill>
        <p:spPr>
          <a:xfrm>
            <a:off x="3851232" y="720984"/>
            <a:ext cx="4489537" cy="5416033"/>
          </a:xfrm>
          <a:custGeom>
            <a:avLst/>
            <a:gdLst>
              <a:gd name="connsiteX0" fmla="*/ 0 w 4489537"/>
              <a:gd name="connsiteY0" fmla="*/ 0 h 5416033"/>
              <a:gd name="connsiteX1" fmla="*/ 4489537 w 4489537"/>
              <a:gd name="connsiteY1" fmla="*/ 0 h 5416033"/>
              <a:gd name="connsiteX2" fmla="*/ 4489537 w 4489537"/>
              <a:gd name="connsiteY2" fmla="*/ 5416033 h 5416033"/>
              <a:gd name="connsiteX3" fmla="*/ 0 w 4489537"/>
              <a:gd name="connsiteY3" fmla="*/ 5416033 h 5416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9537" h="5416033">
                <a:moveTo>
                  <a:pt x="0" y="0"/>
                </a:moveTo>
                <a:lnTo>
                  <a:pt x="4489537" y="0"/>
                </a:lnTo>
                <a:lnTo>
                  <a:pt x="4489537" y="5416033"/>
                </a:lnTo>
                <a:lnTo>
                  <a:pt x="0" y="5416033"/>
                </a:lnTo>
                <a:close/>
              </a:path>
            </a:pathLst>
          </a:cu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A980EF9-363A-4AE2-A58D-9375F189340E}"/>
              </a:ext>
            </a:extLst>
          </p:cNvPr>
          <p:cNvSpPr txBox="1"/>
          <p:nvPr/>
        </p:nvSpPr>
        <p:spPr>
          <a:xfrm>
            <a:off x="2214193" y="5791200"/>
            <a:ext cx="7763614" cy="92333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CN" sz="54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Powerpoint Templet .</a:t>
            </a:r>
            <a:endParaRPr lang="zh-CN" altLang="en-US" sz="5400">
              <a:solidFill>
                <a:srgbClr val="166665"/>
              </a:solidFill>
              <a:latin typeface="Cooper Black" panose="0208090404030B0204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A4E193C-A438-4A28-A47F-282D40595A40}"/>
              </a:ext>
            </a:extLst>
          </p:cNvPr>
          <p:cNvGrpSpPr/>
          <p:nvPr/>
        </p:nvGrpSpPr>
        <p:grpSpPr>
          <a:xfrm>
            <a:off x="10663888" y="5704040"/>
            <a:ext cx="983036" cy="865953"/>
            <a:chOff x="3984650" y="1737547"/>
            <a:chExt cx="4058005" cy="357468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0FA611FC-EF1F-4296-9FF1-C33E5E43EF3D}"/>
                </a:ext>
              </a:extLst>
            </p:cNvPr>
            <p:cNvSpPr/>
            <p:nvPr/>
          </p:nvSpPr>
          <p:spPr>
            <a:xfrm>
              <a:off x="4770373" y="2022729"/>
              <a:ext cx="3272282" cy="2608897"/>
            </a:xfrm>
            <a:custGeom>
              <a:avLst/>
              <a:gdLst>
                <a:gd name="connsiteX0" fmla="*/ 470535 w 3272282"/>
                <a:gd name="connsiteY0" fmla="*/ 491871 h 2608897"/>
                <a:gd name="connsiteX1" fmla="*/ 171133 w 3272282"/>
                <a:gd name="connsiteY1" fmla="*/ 1047941 h 2608897"/>
                <a:gd name="connsiteX2" fmla="*/ 0 w 3272282"/>
                <a:gd name="connsiteY2" fmla="*/ 1432878 h 2608897"/>
                <a:gd name="connsiteX3" fmla="*/ 235268 w 3272282"/>
                <a:gd name="connsiteY3" fmla="*/ 1667828 h 2608897"/>
                <a:gd name="connsiteX4" fmla="*/ 556070 w 3272282"/>
                <a:gd name="connsiteY4" fmla="*/ 2202498 h 2608897"/>
                <a:gd name="connsiteX5" fmla="*/ 1112139 w 3272282"/>
                <a:gd name="connsiteY5" fmla="*/ 2373630 h 2608897"/>
                <a:gd name="connsiteX6" fmla="*/ 1518539 w 3272282"/>
                <a:gd name="connsiteY6" fmla="*/ 2373630 h 2608897"/>
                <a:gd name="connsiteX7" fmla="*/ 2138744 w 3272282"/>
                <a:gd name="connsiteY7" fmla="*/ 2608898 h 2608897"/>
                <a:gd name="connsiteX8" fmla="*/ 2545144 w 3272282"/>
                <a:gd name="connsiteY8" fmla="*/ 2437448 h 2608897"/>
                <a:gd name="connsiteX9" fmla="*/ 3272282 w 3272282"/>
                <a:gd name="connsiteY9" fmla="*/ 2009712 h 2608897"/>
                <a:gd name="connsiteX10" fmla="*/ 3272282 w 3272282"/>
                <a:gd name="connsiteY10" fmla="*/ 1410906 h 2608897"/>
                <a:gd name="connsiteX11" fmla="*/ 3079814 w 3272282"/>
                <a:gd name="connsiteY11" fmla="*/ 1047305 h 2608897"/>
                <a:gd name="connsiteX12" fmla="*/ 2823083 w 3272282"/>
                <a:gd name="connsiteY12" fmla="*/ 342201 h 2608897"/>
                <a:gd name="connsiteX13" fmla="*/ 2309813 w 3272282"/>
                <a:gd name="connsiteY13" fmla="*/ 0 h 2608897"/>
                <a:gd name="connsiteX14" fmla="*/ 1090613 w 3272282"/>
                <a:gd name="connsiteY14" fmla="*/ 0 h 2608897"/>
                <a:gd name="connsiteX15" fmla="*/ 705866 w 3272282"/>
                <a:gd name="connsiteY15" fmla="*/ 213868 h 2608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72282" h="2608897">
                  <a:moveTo>
                    <a:pt x="470535" y="491871"/>
                  </a:moveTo>
                  <a:lnTo>
                    <a:pt x="171133" y="1047941"/>
                  </a:lnTo>
                  <a:lnTo>
                    <a:pt x="0" y="1432878"/>
                  </a:lnTo>
                  <a:lnTo>
                    <a:pt x="235268" y="1667828"/>
                  </a:lnTo>
                  <a:lnTo>
                    <a:pt x="556070" y="2202498"/>
                  </a:lnTo>
                  <a:lnTo>
                    <a:pt x="1112139" y="2373630"/>
                  </a:lnTo>
                  <a:lnTo>
                    <a:pt x="1518539" y="2373630"/>
                  </a:lnTo>
                  <a:lnTo>
                    <a:pt x="2138744" y="2608898"/>
                  </a:lnTo>
                  <a:lnTo>
                    <a:pt x="2545144" y="2437448"/>
                  </a:lnTo>
                  <a:lnTo>
                    <a:pt x="3272282" y="2009712"/>
                  </a:lnTo>
                  <a:lnTo>
                    <a:pt x="3272282" y="1410906"/>
                  </a:lnTo>
                  <a:lnTo>
                    <a:pt x="3079814" y="1047305"/>
                  </a:lnTo>
                  <a:lnTo>
                    <a:pt x="2823083" y="342201"/>
                  </a:lnTo>
                  <a:lnTo>
                    <a:pt x="2309813" y="0"/>
                  </a:lnTo>
                  <a:lnTo>
                    <a:pt x="1090613" y="0"/>
                  </a:lnTo>
                  <a:lnTo>
                    <a:pt x="705866" y="213868"/>
                  </a:lnTo>
                  <a:close/>
                </a:path>
              </a:pathLst>
            </a:custGeom>
            <a:solidFill>
              <a:srgbClr val="A8DB97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28BAFC5F-4C5C-4576-ADA4-062FAC054038}"/>
                </a:ext>
              </a:extLst>
            </p:cNvPr>
            <p:cNvSpPr/>
            <p:nvPr/>
          </p:nvSpPr>
          <p:spPr>
            <a:xfrm>
              <a:off x="3984650" y="1737547"/>
              <a:ext cx="2519711" cy="1825532"/>
            </a:xfrm>
            <a:custGeom>
              <a:avLst/>
              <a:gdLst>
                <a:gd name="connsiteX0" fmla="*/ 119291 w 2519711"/>
                <a:gd name="connsiteY0" fmla="*/ 1063501 h 1825532"/>
                <a:gd name="connsiteX1" fmla="*/ 1308 w 2519711"/>
                <a:gd name="connsiteY1" fmla="*/ 1121350 h 1825532"/>
                <a:gd name="connsiteX2" fmla="*/ 186157 w 2519711"/>
                <a:gd name="connsiteY2" fmla="*/ 1436691 h 1825532"/>
                <a:gd name="connsiteX3" fmla="*/ 679425 w 2519711"/>
                <a:gd name="connsiteY3" fmla="*/ 1733362 h 1825532"/>
                <a:gd name="connsiteX4" fmla="*/ 1410691 w 2519711"/>
                <a:gd name="connsiteY4" fmla="*/ 1822262 h 1825532"/>
                <a:gd name="connsiteX5" fmla="*/ 1963141 w 2519711"/>
                <a:gd name="connsiteY5" fmla="*/ 1631445 h 1825532"/>
                <a:gd name="connsiteX6" fmla="*/ 2343633 w 2519711"/>
                <a:gd name="connsiteY6" fmla="*/ 1196407 h 1825532"/>
                <a:gd name="connsiteX7" fmla="*/ 2514638 w 2519711"/>
                <a:gd name="connsiteY7" fmla="*/ 615572 h 1825532"/>
                <a:gd name="connsiteX8" fmla="*/ 2512416 w 2519711"/>
                <a:gd name="connsiteY8" fmla="*/ 194123 h 1825532"/>
                <a:gd name="connsiteX9" fmla="*/ 2480666 w 2519711"/>
                <a:gd name="connsiteY9" fmla="*/ 16323 h 1825532"/>
                <a:gd name="connsiteX10" fmla="*/ 2356269 w 2519711"/>
                <a:gd name="connsiteY10" fmla="*/ 38611 h 1825532"/>
                <a:gd name="connsiteX11" fmla="*/ 270993 w 2519711"/>
                <a:gd name="connsiteY11" fmla="*/ 1091251 h 1825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19711" h="1825532">
                  <a:moveTo>
                    <a:pt x="119291" y="1063501"/>
                  </a:moveTo>
                  <a:cubicBezTo>
                    <a:pt x="119291" y="1063501"/>
                    <a:pt x="-14567" y="1032513"/>
                    <a:pt x="1308" y="1121350"/>
                  </a:cubicBezTo>
                  <a:cubicBezTo>
                    <a:pt x="17183" y="1210186"/>
                    <a:pt x="186157" y="1436691"/>
                    <a:pt x="186157" y="1436691"/>
                  </a:cubicBezTo>
                  <a:cubicBezTo>
                    <a:pt x="186157" y="1436691"/>
                    <a:pt x="488925" y="1694120"/>
                    <a:pt x="679425" y="1733362"/>
                  </a:cubicBezTo>
                  <a:cubicBezTo>
                    <a:pt x="869925" y="1772606"/>
                    <a:pt x="1304011" y="1841312"/>
                    <a:pt x="1410691" y="1822262"/>
                  </a:cubicBezTo>
                  <a:cubicBezTo>
                    <a:pt x="1517371" y="1803212"/>
                    <a:pt x="1833918" y="1728029"/>
                    <a:pt x="1963141" y="1631445"/>
                  </a:cubicBezTo>
                  <a:cubicBezTo>
                    <a:pt x="2092363" y="1534862"/>
                    <a:pt x="2291690" y="1315787"/>
                    <a:pt x="2343633" y="1196407"/>
                  </a:cubicBezTo>
                  <a:cubicBezTo>
                    <a:pt x="2395576" y="1077027"/>
                    <a:pt x="2507780" y="781879"/>
                    <a:pt x="2514638" y="615572"/>
                  </a:cubicBezTo>
                  <a:cubicBezTo>
                    <a:pt x="2521496" y="449266"/>
                    <a:pt x="2522004" y="247272"/>
                    <a:pt x="2512416" y="194123"/>
                  </a:cubicBezTo>
                  <a:lnTo>
                    <a:pt x="2480666" y="16323"/>
                  </a:lnTo>
                  <a:cubicBezTo>
                    <a:pt x="2480666" y="16323"/>
                    <a:pt x="2343506" y="-32445"/>
                    <a:pt x="2356269" y="38611"/>
                  </a:cubicBezTo>
                  <a:cubicBezTo>
                    <a:pt x="2369033" y="109668"/>
                    <a:pt x="270993" y="1091251"/>
                    <a:pt x="270993" y="1091251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8BD89222-D393-4497-9A90-16DC25F2B87E}"/>
                </a:ext>
              </a:extLst>
            </p:cNvPr>
            <p:cNvSpPr/>
            <p:nvPr/>
          </p:nvSpPr>
          <p:spPr>
            <a:xfrm>
              <a:off x="4103941" y="1780928"/>
              <a:ext cx="2266064" cy="1631559"/>
            </a:xfrm>
            <a:custGeom>
              <a:avLst/>
              <a:gdLst>
                <a:gd name="connsiteX0" fmla="*/ 0 w 2266064"/>
                <a:gd name="connsiteY0" fmla="*/ 1020120 h 1631559"/>
                <a:gd name="connsiteX1" fmla="*/ 1049084 w 2266064"/>
                <a:gd name="connsiteY1" fmla="*/ 428871 h 1631559"/>
                <a:gd name="connsiteX2" fmla="*/ 2240090 w 2266064"/>
                <a:gd name="connsiteY2" fmla="*/ 13581 h 1631559"/>
                <a:gd name="connsiteX3" fmla="*/ 2262378 w 2266064"/>
                <a:gd name="connsiteY3" fmla="*/ 137978 h 1631559"/>
                <a:gd name="connsiteX4" fmla="*/ 2230628 w 2266064"/>
                <a:gd name="connsiteY4" fmla="*/ 675569 h 1631559"/>
                <a:gd name="connsiteX5" fmla="*/ 2061528 w 2266064"/>
                <a:gd name="connsiteY5" fmla="*/ 1164519 h 1631559"/>
                <a:gd name="connsiteX6" fmla="*/ 1600391 w 2266064"/>
                <a:gd name="connsiteY6" fmla="*/ 1558981 h 1631559"/>
                <a:gd name="connsiteX7" fmla="*/ 778574 w 2266064"/>
                <a:gd name="connsiteY7" fmla="*/ 1578031 h 1631559"/>
                <a:gd name="connsiteX8" fmla="*/ 160846 w 2266064"/>
                <a:gd name="connsiteY8" fmla="*/ 1303647 h 1631559"/>
                <a:gd name="connsiteX9" fmla="*/ 0 w 2266064"/>
                <a:gd name="connsiteY9" fmla="*/ 1020120 h 163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66064" h="1631559">
                  <a:moveTo>
                    <a:pt x="0" y="1020120"/>
                  </a:moveTo>
                  <a:cubicBezTo>
                    <a:pt x="0" y="1020120"/>
                    <a:pt x="768350" y="554792"/>
                    <a:pt x="1049084" y="428871"/>
                  </a:cubicBezTo>
                  <a:cubicBezTo>
                    <a:pt x="1328166" y="303332"/>
                    <a:pt x="2240090" y="13581"/>
                    <a:pt x="2240090" y="13581"/>
                  </a:cubicBezTo>
                  <a:cubicBezTo>
                    <a:pt x="2240090" y="13581"/>
                    <a:pt x="2245106" y="-60650"/>
                    <a:pt x="2262378" y="137978"/>
                  </a:cubicBezTo>
                  <a:cubicBezTo>
                    <a:pt x="2279650" y="336606"/>
                    <a:pt x="2230628" y="675569"/>
                    <a:pt x="2230628" y="675569"/>
                  </a:cubicBezTo>
                  <a:cubicBezTo>
                    <a:pt x="2230628" y="675569"/>
                    <a:pt x="2251075" y="892040"/>
                    <a:pt x="2061528" y="1164519"/>
                  </a:cubicBezTo>
                  <a:cubicBezTo>
                    <a:pt x="1871980" y="1436997"/>
                    <a:pt x="1792669" y="1506149"/>
                    <a:pt x="1600391" y="1558981"/>
                  </a:cubicBezTo>
                  <a:cubicBezTo>
                    <a:pt x="1408113" y="1611813"/>
                    <a:pt x="1017207" y="1681853"/>
                    <a:pt x="778574" y="1578031"/>
                  </a:cubicBezTo>
                  <a:cubicBezTo>
                    <a:pt x="539941" y="1474208"/>
                    <a:pt x="271971" y="1412105"/>
                    <a:pt x="160846" y="1303647"/>
                  </a:cubicBezTo>
                  <a:cubicBezTo>
                    <a:pt x="49721" y="1195189"/>
                    <a:pt x="0" y="1020120"/>
                    <a:pt x="0" y="1020120"/>
                  </a:cubicBezTo>
                  <a:close/>
                </a:path>
              </a:pathLst>
            </a:custGeom>
            <a:solidFill>
              <a:srgbClr val="FED9DB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FA6E134E-FDF0-4F74-8A12-38A73A6EEBC6}"/>
                </a:ext>
              </a:extLst>
            </p:cNvPr>
            <p:cNvSpPr/>
            <p:nvPr/>
          </p:nvSpPr>
          <p:spPr>
            <a:xfrm rot="19830600">
              <a:off x="5503171" y="2673734"/>
              <a:ext cx="72262" cy="141732"/>
            </a:xfrm>
            <a:custGeom>
              <a:avLst/>
              <a:gdLst>
                <a:gd name="connsiteX0" fmla="*/ 72263 w 72262"/>
                <a:gd name="connsiteY0" fmla="*/ 70866 h 141732"/>
                <a:gd name="connsiteX1" fmla="*/ 36132 w 72262"/>
                <a:gd name="connsiteY1" fmla="*/ 141732 h 141732"/>
                <a:gd name="connsiteX2" fmla="*/ 0 w 72262"/>
                <a:gd name="connsiteY2" fmla="*/ 70866 h 141732"/>
                <a:gd name="connsiteX3" fmla="*/ 36132 w 72262"/>
                <a:gd name="connsiteY3" fmla="*/ 0 h 141732"/>
                <a:gd name="connsiteX4" fmla="*/ 72263 w 72262"/>
                <a:gd name="connsiteY4" fmla="*/ 70866 h 141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262" h="141732">
                  <a:moveTo>
                    <a:pt x="72263" y="70866"/>
                  </a:moveTo>
                  <a:cubicBezTo>
                    <a:pt x="72263" y="110004"/>
                    <a:pt x="56087" y="141732"/>
                    <a:pt x="36132" y="141732"/>
                  </a:cubicBezTo>
                  <a:cubicBezTo>
                    <a:pt x="16177" y="141732"/>
                    <a:pt x="0" y="110004"/>
                    <a:pt x="0" y="70866"/>
                  </a:cubicBezTo>
                  <a:cubicBezTo>
                    <a:pt x="0" y="31728"/>
                    <a:pt x="16177" y="0"/>
                    <a:pt x="36132" y="0"/>
                  </a:cubicBezTo>
                  <a:cubicBezTo>
                    <a:pt x="56086" y="0"/>
                    <a:pt x="72263" y="31728"/>
                    <a:pt x="72263" y="70866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FFCDC32A-9A5A-4D65-A562-F12F8CD333C9}"/>
                </a:ext>
              </a:extLst>
            </p:cNvPr>
            <p:cNvSpPr/>
            <p:nvPr/>
          </p:nvSpPr>
          <p:spPr>
            <a:xfrm rot="19830600">
              <a:off x="4945939" y="2736966"/>
              <a:ext cx="72262" cy="141732"/>
            </a:xfrm>
            <a:custGeom>
              <a:avLst/>
              <a:gdLst>
                <a:gd name="connsiteX0" fmla="*/ 72263 w 72262"/>
                <a:gd name="connsiteY0" fmla="*/ 70866 h 141732"/>
                <a:gd name="connsiteX1" fmla="*/ 36132 w 72262"/>
                <a:gd name="connsiteY1" fmla="*/ 141732 h 141732"/>
                <a:gd name="connsiteX2" fmla="*/ 0 w 72262"/>
                <a:gd name="connsiteY2" fmla="*/ 70866 h 141732"/>
                <a:gd name="connsiteX3" fmla="*/ 36132 w 72262"/>
                <a:gd name="connsiteY3" fmla="*/ 0 h 141732"/>
                <a:gd name="connsiteX4" fmla="*/ 72263 w 72262"/>
                <a:gd name="connsiteY4" fmla="*/ 70866 h 141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262" h="141732">
                  <a:moveTo>
                    <a:pt x="72263" y="70866"/>
                  </a:moveTo>
                  <a:cubicBezTo>
                    <a:pt x="72263" y="110004"/>
                    <a:pt x="56087" y="141732"/>
                    <a:pt x="36132" y="141732"/>
                  </a:cubicBezTo>
                  <a:cubicBezTo>
                    <a:pt x="16177" y="141732"/>
                    <a:pt x="0" y="110004"/>
                    <a:pt x="0" y="70866"/>
                  </a:cubicBezTo>
                  <a:cubicBezTo>
                    <a:pt x="0" y="31728"/>
                    <a:pt x="16177" y="0"/>
                    <a:pt x="36132" y="0"/>
                  </a:cubicBezTo>
                  <a:cubicBezTo>
                    <a:pt x="56086" y="0"/>
                    <a:pt x="72263" y="31728"/>
                    <a:pt x="72263" y="70866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BE6DAE88-AE2A-43C0-B465-09C4F0241A58}"/>
                </a:ext>
              </a:extLst>
            </p:cNvPr>
            <p:cNvSpPr/>
            <p:nvPr/>
          </p:nvSpPr>
          <p:spPr>
            <a:xfrm rot="19830600">
              <a:off x="5278956" y="2548865"/>
              <a:ext cx="72262" cy="141732"/>
            </a:xfrm>
            <a:custGeom>
              <a:avLst/>
              <a:gdLst>
                <a:gd name="connsiteX0" fmla="*/ 72263 w 72262"/>
                <a:gd name="connsiteY0" fmla="*/ 70866 h 141732"/>
                <a:gd name="connsiteX1" fmla="*/ 36131 w 72262"/>
                <a:gd name="connsiteY1" fmla="*/ 141732 h 141732"/>
                <a:gd name="connsiteX2" fmla="*/ 0 w 72262"/>
                <a:gd name="connsiteY2" fmla="*/ 70866 h 141732"/>
                <a:gd name="connsiteX3" fmla="*/ 36131 w 72262"/>
                <a:gd name="connsiteY3" fmla="*/ 0 h 141732"/>
                <a:gd name="connsiteX4" fmla="*/ 72263 w 72262"/>
                <a:gd name="connsiteY4" fmla="*/ 70866 h 141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262" h="141732">
                  <a:moveTo>
                    <a:pt x="72263" y="70866"/>
                  </a:moveTo>
                  <a:cubicBezTo>
                    <a:pt x="72263" y="110004"/>
                    <a:pt x="56086" y="141732"/>
                    <a:pt x="36131" y="141732"/>
                  </a:cubicBezTo>
                  <a:cubicBezTo>
                    <a:pt x="16177" y="141732"/>
                    <a:pt x="0" y="110004"/>
                    <a:pt x="0" y="70866"/>
                  </a:cubicBezTo>
                  <a:cubicBezTo>
                    <a:pt x="0" y="31728"/>
                    <a:pt x="16176" y="0"/>
                    <a:pt x="36131" y="0"/>
                  </a:cubicBezTo>
                  <a:cubicBezTo>
                    <a:pt x="56086" y="0"/>
                    <a:pt x="72263" y="31728"/>
                    <a:pt x="72263" y="70866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8B6E83BA-3336-4AEF-8C31-62964949C383}"/>
                </a:ext>
              </a:extLst>
            </p:cNvPr>
            <p:cNvSpPr/>
            <p:nvPr/>
          </p:nvSpPr>
          <p:spPr>
            <a:xfrm rot="19830600">
              <a:off x="5228401" y="2778022"/>
              <a:ext cx="72262" cy="141732"/>
            </a:xfrm>
            <a:custGeom>
              <a:avLst/>
              <a:gdLst>
                <a:gd name="connsiteX0" fmla="*/ 72263 w 72262"/>
                <a:gd name="connsiteY0" fmla="*/ 70866 h 141732"/>
                <a:gd name="connsiteX1" fmla="*/ 36131 w 72262"/>
                <a:gd name="connsiteY1" fmla="*/ 141732 h 141732"/>
                <a:gd name="connsiteX2" fmla="*/ 0 w 72262"/>
                <a:gd name="connsiteY2" fmla="*/ 70866 h 141732"/>
                <a:gd name="connsiteX3" fmla="*/ 36131 w 72262"/>
                <a:gd name="connsiteY3" fmla="*/ 0 h 141732"/>
                <a:gd name="connsiteX4" fmla="*/ 72263 w 72262"/>
                <a:gd name="connsiteY4" fmla="*/ 70866 h 141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262" h="141732">
                  <a:moveTo>
                    <a:pt x="72263" y="70866"/>
                  </a:moveTo>
                  <a:cubicBezTo>
                    <a:pt x="72263" y="110004"/>
                    <a:pt x="56086" y="141732"/>
                    <a:pt x="36131" y="141732"/>
                  </a:cubicBezTo>
                  <a:cubicBezTo>
                    <a:pt x="16177" y="141732"/>
                    <a:pt x="0" y="110004"/>
                    <a:pt x="0" y="70866"/>
                  </a:cubicBezTo>
                  <a:cubicBezTo>
                    <a:pt x="0" y="31728"/>
                    <a:pt x="16176" y="0"/>
                    <a:pt x="36131" y="0"/>
                  </a:cubicBezTo>
                  <a:cubicBezTo>
                    <a:pt x="56086" y="0"/>
                    <a:pt x="72263" y="31728"/>
                    <a:pt x="72263" y="70866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CD0584F7-F7A0-4470-A306-13AAC27366BA}"/>
                </a:ext>
              </a:extLst>
            </p:cNvPr>
            <p:cNvSpPr/>
            <p:nvPr/>
          </p:nvSpPr>
          <p:spPr>
            <a:xfrm rot="19836659">
              <a:off x="5550067" y="2467299"/>
              <a:ext cx="72154" cy="141519"/>
            </a:xfrm>
            <a:custGeom>
              <a:avLst/>
              <a:gdLst>
                <a:gd name="connsiteX0" fmla="*/ 72154 w 72154"/>
                <a:gd name="connsiteY0" fmla="*/ 70760 h 141519"/>
                <a:gd name="connsiteX1" fmla="*/ 36076 w 72154"/>
                <a:gd name="connsiteY1" fmla="*/ 141520 h 141519"/>
                <a:gd name="connsiteX2" fmla="*/ -1 w 72154"/>
                <a:gd name="connsiteY2" fmla="*/ 70760 h 141519"/>
                <a:gd name="connsiteX3" fmla="*/ 36076 w 72154"/>
                <a:gd name="connsiteY3" fmla="*/ 1 h 141519"/>
                <a:gd name="connsiteX4" fmla="*/ 72154 w 72154"/>
                <a:gd name="connsiteY4" fmla="*/ 70760 h 141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154" h="141519">
                  <a:moveTo>
                    <a:pt x="72154" y="70760"/>
                  </a:moveTo>
                  <a:cubicBezTo>
                    <a:pt x="72154" y="109840"/>
                    <a:pt x="56001" y="141520"/>
                    <a:pt x="36076" y="141520"/>
                  </a:cubicBezTo>
                  <a:cubicBezTo>
                    <a:pt x="16151" y="141520"/>
                    <a:pt x="-1" y="109840"/>
                    <a:pt x="-1" y="70760"/>
                  </a:cubicBezTo>
                  <a:cubicBezTo>
                    <a:pt x="-1" y="31681"/>
                    <a:pt x="16151" y="1"/>
                    <a:pt x="36076" y="1"/>
                  </a:cubicBezTo>
                  <a:cubicBezTo>
                    <a:pt x="56001" y="1"/>
                    <a:pt x="72154" y="31681"/>
                    <a:pt x="72154" y="70760"/>
                  </a:cubicBezTo>
                  <a:close/>
                </a:path>
              </a:pathLst>
            </a:custGeom>
            <a:solidFill>
              <a:srgbClr val="166665"/>
            </a:solidFill>
            <a:ln w="63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BB68C052-7D49-4A20-B51B-C69B339B56E6}"/>
                </a:ext>
              </a:extLst>
            </p:cNvPr>
            <p:cNvSpPr/>
            <p:nvPr/>
          </p:nvSpPr>
          <p:spPr>
            <a:xfrm>
              <a:off x="6129863" y="2631530"/>
              <a:ext cx="1449759" cy="1322888"/>
            </a:xfrm>
            <a:custGeom>
              <a:avLst/>
              <a:gdLst>
                <a:gd name="connsiteX0" fmla="*/ 45 w 1449759"/>
                <a:gd name="connsiteY0" fmla="*/ 575220 h 1322888"/>
                <a:gd name="connsiteX1" fmla="*/ 513443 w 1449759"/>
                <a:gd name="connsiteY1" fmla="*/ 16864 h 1322888"/>
                <a:gd name="connsiteX2" fmla="*/ 792843 w 1449759"/>
                <a:gd name="connsiteY2" fmla="*/ 30834 h 1322888"/>
                <a:gd name="connsiteX3" fmla="*/ 1445877 w 1449759"/>
                <a:gd name="connsiteY3" fmla="*/ 715364 h 1322888"/>
                <a:gd name="connsiteX4" fmla="*/ 1169970 w 1449759"/>
                <a:gd name="connsiteY4" fmla="*/ 1203997 h 1322888"/>
                <a:gd name="connsiteX5" fmla="*/ 653206 w 1449759"/>
                <a:gd name="connsiteY5" fmla="*/ 1315693 h 1322888"/>
                <a:gd name="connsiteX6" fmla="*/ 513506 w 1449759"/>
                <a:gd name="connsiteY6" fmla="*/ 1301723 h 1322888"/>
                <a:gd name="connsiteX7" fmla="*/ 45 w 1449759"/>
                <a:gd name="connsiteY7" fmla="*/ 575220 h 132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9759" h="1322888">
                  <a:moveTo>
                    <a:pt x="45" y="575220"/>
                  </a:moveTo>
                  <a:cubicBezTo>
                    <a:pt x="2776" y="304138"/>
                    <a:pt x="92311" y="142912"/>
                    <a:pt x="513443" y="16864"/>
                  </a:cubicBezTo>
                  <a:cubicBezTo>
                    <a:pt x="605537" y="-9691"/>
                    <a:pt x="703857" y="-4775"/>
                    <a:pt x="792843" y="30834"/>
                  </a:cubicBezTo>
                  <a:cubicBezTo>
                    <a:pt x="1207625" y="217905"/>
                    <a:pt x="1486263" y="406056"/>
                    <a:pt x="1445877" y="715364"/>
                  </a:cubicBezTo>
                  <a:cubicBezTo>
                    <a:pt x="1423398" y="887449"/>
                    <a:pt x="1302430" y="1098904"/>
                    <a:pt x="1169970" y="1203997"/>
                  </a:cubicBezTo>
                  <a:cubicBezTo>
                    <a:pt x="1025761" y="1318297"/>
                    <a:pt x="861296" y="1335823"/>
                    <a:pt x="653206" y="1315693"/>
                  </a:cubicBezTo>
                  <a:cubicBezTo>
                    <a:pt x="609391" y="1311439"/>
                    <a:pt x="554591" y="1312518"/>
                    <a:pt x="513506" y="1301723"/>
                  </a:cubicBezTo>
                  <a:cubicBezTo>
                    <a:pt x="180766" y="1214157"/>
                    <a:pt x="-3320" y="910627"/>
                    <a:pt x="45" y="575220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9FC4D243-E21A-44D3-91A5-74826C42CBFE}"/>
                </a:ext>
              </a:extLst>
            </p:cNvPr>
            <p:cNvSpPr/>
            <p:nvPr/>
          </p:nvSpPr>
          <p:spPr>
            <a:xfrm>
              <a:off x="6384861" y="2236342"/>
              <a:ext cx="1061529" cy="956627"/>
            </a:xfrm>
            <a:custGeom>
              <a:avLst/>
              <a:gdLst>
                <a:gd name="connsiteX0" fmla="*/ 851979 w 1061529"/>
                <a:gd name="connsiteY0" fmla="*/ 446849 h 956627"/>
                <a:gd name="connsiteX1" fmla="*/ 1061529 w 1061529"/>
                <a:gd name="connsiteY1" fmla="*/ 209487 h 956627"/>
                <a:gd name="connsiteX2" fmla="*/ 705422 w 1061529"/>
                <a:gd name="connsiteY2" fmla="*/ 314198 h 956627"/>
                <a:gd name="connsiteX3" fmla="*/ 754190 w 1061529"/>
                <a:gd name="connsiteY3" fmla="*/ 0 h 956627"/>
                <a:gd name="connsiteX4" fmla="*/ 577596 w 1061529"/>
                <a:gd name="connsiteY4" fmla="*/ 183134 h 956627"/>
                <a:gd name="connsiteX5" fmla="*/ 558546 w 1061529"/>
                <a:gd name="connsiteY5" fmla="*/ 279273 h 956627"/>
                <a:gd name="connsiteX6" fmla="*/ 97663 w 1061529"/>
                <a:gd name="connsiteY6" fmla="*/ 265303 h 956627"/>
                <a:gd name="connsiteX7" fmla="*/ 377063 w 1061529"/>
                <a:gd name="connsiteY7" fmla="*/ 363030 h 956627"/>
                <a:gd name="connsiteX8" fmla="*/ 0 w 1061529"/>
                <a:gd name="connsiteY8" fmla="*/ 558610 h 956627"/>
                <a:gd name="connsiteX9" fmla="*/ 467868 w 1061529"/>
                <a:gd name="connsiteY9" fmla="*/ 495745 h 956627"/>
                <a:gd name="connsiteX10" fmla="*/ 431736 w 1061529"/>
                <a:gd name="connsiteY10" fmla="*/ 853440 h 956627"/>
                <a:gd name="connsiteX11" fmla="*/ 439928 w 1061529"/>
                <a:gd name="connsiteY11" fmla="*/ 956627 h 956627"/>
                <a:gd name="connsiteX12" fmla="*/ 705295 w 1061529"/>
                <a:gd name="connsiteY12" fmla="*/ 551561 h 956627"/>
                <a:gd name="connsiteX13" fmla="*/ 1054545 w 1061529"/>
                <a:gd name="connsiteY13" fmla="*/ 858838 h 956627"/>
                <a:gd name="connsiteX14" fmla="*/ 851979 w 1061529"/>
                <a:gd name="connsiteY14" fmla="*/ 446849 h 95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61529" h="956627">
                  <a:moveTo>
                    <a:pt x="851979" y="446849"/>
                  </a:moveTo>
                  <a:cubicBezTo>
                    <a:pt x="851979" y="446849"/>
                    <a:pt x="907860" y="446849"/>
                    <a:pt x="1061529" y="209487"/>
                  </a:cubicBezTo>
                  <a:cubicBezTo>
                    <a:pt x="977773" y="279337"/>
                    <a:pt x="705422" y="314198"/>
                    <a:pt x="705422" y="314198"/>
                  </a:cubicBezTo>
                  <a:cubicBezTo>
                    <a:pt x="712403" y="208235"/>
                    <a:pt x="728722" y="103094"/>
                    <a:pt x="754190" y="0"/>
                  </a:cubicBezTo>
                  <a:cubicBezTo>
                    <a:pt x="690690" y="0"/>
                    <a:pt x="614490" y="55817"/>
                    <a:pt x="577596" y="183134"/>
                  </a:cubicBezTo>
                  <a:lnTo>
                    <a:pt x="558546" y="279273"/>
                  </a:lnTo>
                  <a:cubicBezTo>
                    <a:pt x="558546" y="279273"/>
                    <a:pt x="167513" y="167513"/>
                    <a:pt x="97663" y="265303"/>
                  </a:cubicBezTo>
                  <a:cubicBezTo>
                    <a:pt x="237363" y="279273"/>
                    <a:pt x="377063" y="363030"/>
                    <a:pt x="377063" y="363030"/>
                  </a:cubicBezTo>
                  <a:cubicBezTo>
                    <a:pt x="70676" y="434277"/>
                    <a:pt x="35242" y="534988"/>
                    <a:pt x="0" y="558610"/>
                  </a:cubicBezTo>
                  <a:cubicBezTo>
                    <a:pt x="181547" y="474790"/>
                    <a:pt x="111760" y="474790"/>
                    <a:pt x="467868" y="495745"/>
                  </a:cubicBezTo>
                  <a:cubicBezTo>
                    <a:pt x="513271" y="609219"/>
                    <a:pt x="481838" y="747077"/>
                    <a:pt x="431736" y="853440"/>
                  </a:cubicBezTo>
                  <a:cubicBezTo>
                    <a:pt x="429914" y="888046"/>
                    <a:pt x="432668" y="922742"/>
                    <a:pt x="439928" y="956627"/>
                  </a:cubicBezTo>
                  <a:cubicBezTo>
                    <a:pt x="572643" y="865823"/>
                    <a:pt x="705295" y="551561"/>
                    <a:pt x="705295" y="551561"/>
                  </a:cubicBezTo>
                  <a:cubicBezTo>
                    <a:pt x="705295" y="551561"/>
                    <a:pt x="830961" y="593471"/>
                    <a:pt x="1054545" y="858838"/>
                  </a:cubicBezTo>
                  <a:cubicBezTo>
                    <a:pt x="1096391" y="705231"/>
                    <a:pt x="851979" y="446849"/>
                    <a:pt x="851979" y="446849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ED15B0B5-353A-4F2C-94AE-D0993EED10E7}"/>
                </a:ext>
              </a:extLst>
            </p:cNvPr>
            <p:cNvSpPr/>
            <p:nvPr/>
          </p:nvSpPr>
          <p:spPr>
            <a:xfrm>
              <a:off x="4646197" y="3112945"/>
              <a:ext cx="1283399" cy="1493315"/>
            </a:xfrm>
            <a:custGeom>
              <a:avLst/>
              <a:gdLst>
                <a:gd name="connsiteX0" fmla="*/ 1176562 w 1283399"/>
                <a:gd name="connsiteY0" fmla="*/ 62054 h 1493315"/>
                <a:gd name="connsiteX1" fmla="*/ 1067913 w 1283399"/>
                <a:gd name="connsiteY1" fmla="*/ 1729 h 1493315"/>
                <a:gd name="connsiteX2" fmla="*/ 1027464 w 1283399"/>
                <a:gd name="connsiteY2" fmla="*/ 36019 h 1493315"/>
                <a:gd name="connsiteX3" fmla="*/ 962884 w 1283399"/>
                <a:gd name="connsiteY3" fmla="*/ 142064 h 1493315"/>
                <a:gd name="connsiteX4" fmla="*/ 828518 w 1283399"/>
                <a:gd name="connsiteY4" fmla="*/ 681370 h 1493315"/>
                <a:gd name="connsiteX5" fmla="*/ 497239 w 1283399"/>
                <a:gd name="connsiteY5" fmla="*/ 1123774 h 1493315"/>
                <a:gd name="connsiteX6" fmla="*/ 187041 w 1283399"/>
                <a:gd name="connsiteY6" fmla="*/ 1225819 h 1493315"/>
                <a:gd name="connsiteX7" fmla="*/ 182406 w 1283399"/>
                <a:gd name="connsiteY7" fmla="*/ 1226835 h 1493315"/>
                <a:gd name="connsiteX8" fmla="*/ 30895 w 1283399"/>
                <a:gd name="connsiteY8" fmla="*/ 1296685 h 1493315"/>
                <a:gd name="connsiteX9" fmla="*/ 986 w 1283399"/>
                <a:gd name="connsiteY9" fmla="*/ 1352819 h 1493315"/>
                <a:gd name="connsiteX10" fmla="*/ 17814 w 1283399"/>
                <a:gd name="connsiteY10" fmla="*/ 1408064 h 1493315"/>
                <a:gd name="connsiteX11" fmla="*/ 271115 w 1283399"/>
                <a:gd name="connsiteY11" fmla="*/ 1493217 h 1493315"/>
                <a:gd name="connsiteX12" fmla="*/ 794101 w 1283399"/>
                <a:gd name="connsiteY12" fmla="*/ 1446989 h 1493315"/>
                <a:gd name="connsiteX13" fmla="*/ 1136239 w 1283399"/>
                <a:gd name="connsiteY13" fmla="*/ 1147523 h 1493315"/>
                <a:gd name="connsiteX14" fmla="*/ 1281527 w 1283399"/>
                <a:gd name="connsiteY14" fmla="*/ 616028 h 1493315"/>
                <a:gd name="connsiteX15" fmla="*/ 1235363 w 1283399"/>
                <a:gd name="connsiteY15" fmla="*/ 227789 h 1493315"/>
                <a:gd name="connsiteX16" fmla="*/ 1176562 w 1283399"/>
                <a:gd name="connsiteY16" fmla="*/ 62054 h 1493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83399" h="1493315">
                  <a:moveTo>
                    <a:pt x="1176562" y="62054"/>
                  </a:moveTo>
                  <a:cubicBezTo>
                    <a:pt x="1153384" y="23383"/>
                    <a:pt x="1108680" y="-7796"/>
                    <a:pt x="1067913" y="1729"/>
                  </a:cubicBezTo>
                  <a:cubicBezTo>
                    <a:pt x="1053689" y="5158"/>
                    <a:pt x="1039529" y="25859"/>
                    <a:pt x="1027464" y="36019"/>
                  </a:cubicBezTo>
                  <a:cubicBezTo>
                    <a:pt x="995401" y="63764"/>
                    <a:pt x="972820" y="100844"/>
                    <a:pt x="962884" y="142064"/>
                  </a:cubicBezTo>
                  <a:cubicBezTo>
                    <a:pt x="925229" y="282272"/>
                    <a:pt x="903893" y="535764"/>
                    <a:pt x="828518" y="681370"/>
                  </a:cubicBezTo>
                  <a:cubicBezTo>
                    <a:pt x="753144" y="826975"/>
                    <a:pt x="642717" y="1064338"/>
                    <a:pt x="497239" y="1123774"/>
                  </a:cubicBezTo>
                  <a:cubicBezTo>
                    <a:pt x="395880" y="1163703"/>
                    <a:pt x="292310" y="1197774"/>
                    <a:pt x="187041" y="1225819"/>
                  </a:cubicBezTo>
                  <a:lnTo>
                    <a:pt x="182406" y="1226835"/>
                  </a:lnTo>
                  <a:cubicBezTo>
                    <a:pt x="166594" y="1229375"/>
                    <a:pt x="68106" y="1247091"/>
                    <a:pt x="30895" y="1296685"/>
                  </a:cubicBezTo>
                  <a:cubicBezTo>
                    <a:pt x="16241" y="1312496"/>
                    <a:pt x="5936" y="1331837"/>
                    <a:pt x="986" y="1352819"/>
                  </a:cubicBezTo>
                  <a:cubicBezTo>
                    <a:pt x="-2587" y="1372867"/>
                    <a:pt x="3671" y="1393412"/>
                    <a:pt x="17814" y="1408064"/>
                  </a:cubicBezTo>
                  <a:cubicBezTo>
                    <a:pt x="89719" y="1465146"/>
                    <a:pt x="179330" y="1495271"/>
                    <a:pt x="271115" y="1493217"/>
                  </a:cubicBezTo>
                  <a:cubicBezTo>
                    <a:pt x="443645" y="1487693"/>
                    <a:pt x="694406" y="1490233"/>
                    <a:pt x="794101" y="1446989"/>
                  </a:cubicBezTo>
                  <a:cubicBezTo>
                    <a:pt x="893796" y="1403746"/>
                    <a:pt x="1068929" y="1282334"/>
                    <a:pt x="1136239" y="1147523"/>
                  </a:cubicBezTo>
                  <a:cubicBezTo>
                    <a:pt x="1218260" y="981298"/>
                    <a:pt x="1267583" y="800863"/>
                    <a:pt x="1281527" y="616028"/>
                  </a:cubicBezTo>
                  <a:cubicBezTo>
                    <a:pt x="1292132" y="421845"/>
                    <a:pt x="1255111" y="365203"/>
                    <a:pt x="1235363" y="227789"/>
                  </a:cubicBezTo>
                  <a:cubicBezTo>
                    <a:pt x="1226956" y="169189"/>
                    <a:pt x="1206967" y="112849"/>
                    <a:pt x="1176562" y="62054"/>
                  </a:cubicBezTo>
                  <a:close/>
                </a:path>
              </a:pathLst>
            </a:custGeom>
            <a:solidFill>
              <a:srgbClr val="C1D8E9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D876ECBC-75DD-4E6F-939C-B5BE4EB8E33F}"/>
                </a:ext>
              </a:extLst>
            </p:cNvPr>
            <p:cNvSpPr/>
            <p:nvPr/>
          </p:nvSpPr>
          <p:spPr>
            <a:xfrm>
              <a:off x="4665726" y="3117850"/>
              <a:ext cx="1144373" cy="1380236"/>
            </a:xfrm>
            <a:custGeom>
              <a:avLst/>
              <a:gdLst>
                <a:gd name="connsiteX0" fmla="*/ 1057783 w 1144373"/>
                <a:gd name="connsiteY0" fmla="*/ 19431 h 1380236"/>
                <a:gd name="connsiteX1" fmla="*/ 1109726 w 1144373"/>
                <a:gd name="connsiteY1" fmla="*/ 428879 h 1380236"/>
                <a:gd name="connsiteX2" fmla="*/ 991298 w 1144373"/>
                <a:gd name="connsiteY2" fmla="*/ 826326 h 1380236"/>
                <a:gd name="connsiteX3" fmla="*/ 783019 w 1144373"/>
                <a:gd name="connsiteY3" fmla="*/ 1125919 h 1380236"/>
                <a:gd name="connsiteX4" fmla="*/ 451421 w 1144373"/>
                <a:gd name="connsiteY4" fmla="*/ 1304290 h 1380236"/>
                <a:gd name="connsiteX5" fmla="*/ 571 w 1144373"/>
                <a:gd name="connsiteY5" fmla="*/ 1362266 h 1380236"/>
                <a:gd name="connsiteX6" fmla="*/ 571 w 1144373"/>
                <a:gd name="connsiteY6" fmla="*/ 1380236 h 1380236"/>
                <a:gd name="connsiteX7" fmla="*/ 770700 w 1144373"/>
                <a:gd name="connsiteY7" fmla="*/ 1184402 h 1380236"/>
                <a:gd name="connsiteX8" fmla="*/ 1002094 w 1144373"/>
                <a:gd name="connsiteY8" fmla="*/ 881761 h 1380236"/>
                <a:gd name="connsiteX9" fmla="*/ 1139888 w 1144373"/>
                <a:gd name="connsiteY9" fmla="*/ 488950 h 1380236"/>
                <a:gd name="connsiteX10" fmla="*/ 1068641 w 1144373"/>
                <a:gd name="connsiteY10" fmla="*/ 0 h 1380236"/>
                <a:gd name="connsiteX11" fmla="*/ 1056640 w 1144373"/>
                <a:gd name="connsiteY11" fmla="*/ 6033 h 138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4373" h="1380236">
                  <a:moveTo>
                    <a:pt x="1057783" y="19431"/>
                  </a:moveTo>
                  <a:cubicBezTo>
                    <a:pt x="1092327" y="158559"/>
                    <a:pt x="1115314" y="284544"/>
                    <a:pt x="1109726" y="428879"/>
                  </a:cubicBezTo>
                  <a:cubicBezTo>
                    <a:pt x="1104265" y="569976"/>
                    <a:pt x="1054037" y="701548"/>
                    <a:pt x="991298" y="826326"/>
                  </a:cubicBezTo>
                  <a:cubicBezTo>
                    <a:pt x="939040" y="937092"/>
                    <a:pt x="868645" y="1038350"/>
                    <a:pt x="783019" y="1125919"/>
                  </a:cubicBezTo>
                  <a:cubicBezTo>
                    <a:pt x="690499" y="1215898"/>
                    <a:pt x="574802" y="1270000"/>
                    <a:pt x="451421" y="1304290"/>
                  </a:cubicBezTo>
                  <a:cubicBezTo>
                    <a:pt x="307086" y="1344295"/>
                    <a:pt x="149225" y="1352296"/>
                    <a:pt x="571" y="1362266"/>
                  </a:cubicBezTo>
                  <a:cubicBezTo>
                    <a:pt x="-190" y="1368232"/>
                    <a:pt x="-190" y="1374270"/>
                    <a:pt x="571" y="1380236"/>
                  </a:cubicBezTo>
                  <a:cubicBezTo>
                    <a:pt x="262636" y="1362773"/>
                    <a:pt x="560578" y="1361821"/>
                    <a:pt x="770700" y="1184402"/>
                  </a:cubicBezTo>
                  <a:cubicBezTo>
                    <a:pt x="866244" y="1099033"/>
                    <a:pt x="944758" y="996344"/>
                    <a:pt x="1002094" y="881761"/>
                  </a:cubicBezTo>
                  <a:cubicBezTo>
                    <a:pt x="1067753" y="758634"/>
                    <a:pt x="1122934" y="628650"/>
                    <a:pt x="1139888" y="488950"/>
                  </a:cubicBezTo>
                  <a:cubicBezTo>
                    <a:pt x="1160018" y="322707"/>
                    <a:pt x="1108138" y="160909"/>
                    <a:pt x="1068641" y="0"/>
                  </a:cubicBezTo>
                  <a:cubicBezTo>
                    <a:pt x="1064082" y="621"/>
                    <a:pt x="1059859" y="2744"/>
                    <a:pt x="1056640" y="6033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E8C557D4-5257-4F3B-A206-0CA0B1E78E54}"/>
                </a:ext>
              </a:extLst>
            </p:cNvPr>
            <p:cNvSpPr/>
            <p:nvPr/>
          </p:nvSpPr>
          <p:spPr>
            <a:xfrm>
              <a:off x="5637469" y="3093211"/>
              <a:ext cx="998420" cy="2219016"/>
            </a:xfrm>
            <a:custGeom>
              <a:avLst/>
              <a:gdLst>
                <a:gd name="connsiteX0" fmla="*/ 221231 w 998420"/>
                <a:gd name="connsiteY0" fmla="*/ 13336 h 2219016"/>
                <a:gd name="connsiteX1" fmla="*/ 68006 w 998420"/>
                <a:gd name="connsiteY1" fmla="*/ 34291 h 2219016"/>
                <a:gd name="connsiteX2" fmla="*/ 53211 w 998420"/>
                <a:gd name="connsiteY2" fmla="*/ 98616 h 2219016"/>
                <a:gd name="connsiteX3" fmla="*/ 68006 w 998420"/>
                <a:gd name="connsiteY3" fmla="*/ 252413 h 2219016"/>
                <a:gd name="connsiteX4" fmla="*/ 336420 w 998420"/>
                <a:gd name="connsiteY4" fmla="*/ 890017 h 2219016"/>
                <a:gd name="connsiteX5" fmla="*/ 336420 w 998420"/>
                <a:gd name="connsiteY5" fmla="*/ 1577849 h 2219016"/>
                <a:gd name="connsiteX6" fmla="*/ 103566 w 998420"/>
                <a:gd name="connsiteY6" fmla="*/ 1910906 h 2219016"/>
                <a:gd name="connsiteX7" fmla="*/ 99629 w 998420"/>
                <a:gd name="connsiteY7" fmla="*/ 1915352 h 2219016"/>
                <a:gd name="connsiteX8" fmla="*/ 886 w 998420"/>
                <a:gd name="connsiteY8" fmla="*/ 2097978 h 2219016"/>
                <a:gd name="connsiteX9" fmla="*/ 13015 w 998420"/>
                <a:gd name="connsiteY9" fmla="*/ 2176400 h 2219016"/>
                <a:gd name="connsiteX10" fmla="*/ 70927 w 998420"/>
                <a:gd name="connsiteY10" fmla="*/ 2218818 h 2219016"/>
                <a:gd name="connsiteX11" fmla="*/ 386776 w 998420"/>
                <a:gd name="connsiteY11" fmla="*/ 2114805 h 2219016"/>
                <a:gd name="connsiteX12" fmla="*/ 873377 w 998420"/>
                <a:gd name="connsiteY12" fmla="*/ 1678560 h 2219016"/>
                <a:gd name="connsiteX13" fmla="*/ 990788 w 998420"/>
                <a:gd name="connsiteY13" fmla="*/ 1124904 h 2219016"/>
                <a:gd name="connsiteX14" fmla="*/ 739137 w 998420"/>
                <a:gd name="connsiteY14" fmla="*/ 487300 h 2219016"/>
                <a:gd name="connsiteX15" fmla="*/ 403540 w 998420"/>
                <a:gd name="connsiteY15" fmla="*/ 135002 h 2219016"/>
                <a:gd name="connsiteX16" fmla="*/ 221231 w 998420"/>
                <a:gd name="connsiteY16" fmla="*/ 13336 h 221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98420" h="2219016">
                  <a:moveTo>
                    <a:pt x="221231" y="13336"/>
                  </a:moveTo>
                  <a:cubicBezTo>
                    <a:pt x="169352" y="-7937"/>
                    <a:pt x="101470" y="-5714"/>
                    <a:pt x="68006" y="34291"/>
                  </a:cubicBezTo>
                  <a:cubicBezTo>
                    <a:pt x="56322" y="48325"/>
                    <a:pt x="57719" y="79566"/>
                    <a:pt x="53211" y="98616"/>
                  </a:cubicBezTo>
                  <a:cubicBezTo>
                    <a:pt x="41988" y="150171"/>
                    <a:pt x="47161" y="203944"/>
                    <a:pt x="68006" y="252413"/>
                  </a:cubicBezTo>
                  <a:cubicBezTo>
                    <a:pt x="135125" y="420244"/>
                    <a:pt x="302956" y="688659"/>
                    <a:pt x="336420" y="890017"/>
                  </a:cubicBezTo>
                  <a:cubicBezTo>
                    <a:pt x="369885" y="1091375"/>
                    <a:pt x="437131" y="1410146"/>
                    <a:pt x="336420" y="1577849"/>
                  </a:cubicBezTo>
                  <a:cubicBezTo>
                    <a:pt x="265240" y="1693233"/>
                    <a:pt x="187494" y="1804435"/>
                    <a:pt x="103566" y="1910906"/>
                  </a:cubicBezTo>
                  <a:cubicBezTo>
                    <a:pt x="102339" y="1912462"/>
                    <a:pt x="101025" y="1913946"/>
                    <a:pt x="99629" y="1915352"/>
                  </a:cubicBezTo>
                  <a:cubicBezTo>
                    <a:pt x="85849" y="1929703"/>
                    <a:pt x="886" y="2020952"/>
                    <a:pt x="886" y="2097978"/>
                  </a:cubicBezTo>
                  <a:cubicBezTo>
                    <a:pt x="-1998" y="2124729"/>
                    <a:pt x="2184" y="2151769"/>
                    <a:pt x="13015" y="2176400"/>
                  </a:cubicBezTo>
                  <a:cubicBezTo>
                    <a:pt x="30477" y="2202562"/>
                    <a:pt x="50162" y="2218628"/>
                    <a:pt x="70927" y="2218818"/>
                  </a:cubicBezTo>
                  <a:cubicBezTo>
                    <a:pt x="185122" y="2222070"/>
                    <a:pt x="296858" y="2185274"/>
                    <a:pt x="386776" y="2114805"/>
                  </a:cubicBezTo>
                  <a:cubicBezTo>
                    <a:pt x="554543" y="1980566"/>
                    <a:pt x="806257" y="1796035"/>
                    <a:pt x="873377" y="1678560"/>
                  </a:cubicBezTo>
                  <a:cubicBezTo>
                    <a:pt x="940496" y="1561085"/>
                    <a:pt x="1024316" y="1309435"/>
                    <a:pt x="990788" y="1124904"/>
                  </a:cubicBezTo>
                  <a:cubicBezTo>
                    <a:pt x="957260" y="940373"/>
                    <a:pt x="873377" y="688659"/>
                    <a:pt x="739137" y="487300"/>
                  </a:cubicBezTo>
                  <a:cubicBezTo>
                    <a:pt x="604898" y="285942"/>
                    <a:pt x="525714" y="257112"/>
                    <a:pt x="403540" y="135002"/>
                  </a:cubicBezTo>
                  <a:cubicBezTo>
                    <a:pt x="351454" y="82741"/>
                    <a:pt x="289478" y="41381"/>
                    <a:pt x="221231" y="13336"/>
                  </a:cubicBezTo>
                  <a:close/>
                </a:path>
              </a:pathLst>
            </a:custGeom>
            <a:solidFill>
              <a:srgbClr val="C1D8E9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687C668D-70BA-4612-8E9B-5E56A04A79B1}"/>
                </a:ext>
              </a:extLst>
            </p:cNvPr>
            <p:cNvSpPr/>
            <p:nvPr/>
          </p:nvSpPr>
          <p:spPr>
            <a:xfrm>
              <a:off x="5668454" y="3110928"/>
              <a:ext cx="658200" cy="2191702"/>
            </a:xfrm>
            <a:custGeom>
              <a:avLst/>
              <a:gdLst>
                <a:gd name="connsiteX0" fmla="*/ 121158 w 658200"/>
                <a:gd name="connsiteY0" fmla="*/ 117475 h 2191702"/>
                <a:gd name="connsiteX1" fmla="*/ 574802 w 658200"/>
                <a:gd name="connsiteY1" fmla="*/ 823214 h 2191702"/>
                <a:gd name="connsiteX2" fmla="*/ 490791 w 658200"/>
                <a:gd name="connsiteY2" fmla="*/ 1680464 h 2191702"/>
                <a:gd name="connsiteX3" fmla="*/ 0 w 658200"/>
                <a:gd name="connsiteY3" fmla="*/ 2181669 h 2191702"/>
                <a:gd name="connsiteX4" fmla="*/ 10033 w 658200"/>
                <a:gd name="connsiteY4" fmla="*/ 2191703 h 2191702"/>
                <a:gd name="connsiteX5" fmla="*/ 502094 w 658200"/>
                <a:gd name="connsiteY5" fmla="*/ 1727010 h 2191702"/>
                <a:gd name="connsiteX6" fmla="*/ 651510 w 658200"/>
                <a:gd name="connsiteY6" fmla="*/ 1307910 h 2191702"/>
                <a:gd name="connsiteX7" fmla="*/ 440372 w 658200"/>
                <a:gd name="connsiteY7" fmla="*/ 453707 h 2191702"/>
                <a:gd name="connsiteX8" fmla="*/ 155702 w 658200"/>
                <a:gd name="connsiteY8" fmla="*/ 84582 h 2191702"/>
                <a:gd name="connsiteX9" fmla="*/ 53785 w 658200"/>
                <a:gd name="connsiteY9" fmla="*/ 0 h 2191702"/>
                <a:gd name="connsiteX10" fmla="*/ 37020 w 658200"/>
                <a:gd name="connsiteY10" fmla="*/ 16510 h 2191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8200" h="2191702">
                  <a:moveTo>
                    <a:pt x="121158" y="117475"/>
                  </a:moveTo>
                  <a:cubicBezTo>
                    <a:pt x="324358" y="302133"/>
                    <a:pt x="497078" y="559816"/>
                    <a:pt x="574802" y="823214"/>
                  </a:cubicBezTo>
                  <a:cubicBezTo>
                    <a:pt x="657352" y="1103693"/>
                    <a:pt x="641413" y="1422146"/>
                    <a:pt x="490791" y="1680464"/>
                  </a:cubicBezTo>
                  <a:cubicBezTo>
                    <a:pt x="408241" y="1822006"/>
                    <a:pt x="113220" y="2064639"/>
                    <a:pt x="0" y="2181669"/>
                  </a:cubicBezTo>
                  <a:lnTo>
                    <a:pt x="10033" y="2191703"/>
                  </a:lnTo>
                  <a:cubicBezTo>
                    <a:pt x="127508" y="2124583"/>
                    <a:pt x="419925" y="1853946"/>
                    <a:pt x="502094" y="1727010"/>
                  </a:cubicBezTo>
                  <a:cubicBezTo>
                    <a:pt x="583699" y="1600773"/>
                    <a:pt x="634849" y="1457299"/>
                    <a:pt x="651510" y="1307910"/>
                  </a:cubicBezTo>
                  <a:cubicBezTo>
                    <a:pt x="685419" y="1014730"/>
                    <a:pt x="586676" y="707073"/>
                    <a:pt x="440372" y="453707"/>
                  </a:cubicBezTo>
                  <a:cubicBezTo>
                    <a:pt x="360363" y="315150"/>
                    <a:pt x="256222" y="209042"/>
                    <a:pt x="155702" y="84582"/>
                  </a:cubicBezTo>
                  <a:cubicBezTo>
                    <a:pt x="125873" y="51739"/>
                    <a:pt x="91563" y="23264"/>
                    <a:pt x="53785" y="0"/>
                  </a:cubicBezTo>
                  <a:lnTo>
                    <a:pt x="37020" y="16510"/>
                  </a:ln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5508DFFA-DE45-4616-B13C-9BE58CAEE01D}"/>
                </a:ext>
              </a:extLst>
            </p:cNvPr>
            <p:cNvSpPr/>
            <p:nvPr/>
          </p:nvSpPr>
          <p:spPr>
            <a:xfrm>
              <a:off x="5587809" y="2959544"/>
              <a:ext cx="151257" cy="168020"/>
            </a:xfrm>
            <a:custGeom>
              <a:avLst/>
              <a:gdLst>
                <a:gd name="connsiteX0" fmla="*/ 117665 w 151257"/>
                <a:gd name="connsiteY0" fmla="*/ 168021 h 168020"/>
                <a:gd name="connsiteX1" fmla="*/ 0 w 151257"/>
                <a:gd name="connsiteY1" fmla="*/ 117602 h 168020"/>
                <a:gd name="connsiteX2" fmla="*/ 33655 w 151257"/>
                <a:gd name="connsiteY2" fmla="*/ 33591 h 168020"/>
                <a:gd name="connsiteX3" fmla="*/ 151257 w 151257"/>
                <a:gd name="connsiteY3" fmla="*/ 0 h 168020"/>
                <a:gd name="connsiteX4" fmla="*/ 134430 w 151257"/>
                <a:gd name="connsiteY4" fmla="*/ 151193 h 168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257" h="168020">
                  <a:moveTo>
                    <a:pt x="117665" y="168021"/>
                  </a:moveTo>
                  <a:lnTo>
                    <a:pt x="0" y="117602"/>
                  </a:lnTo>
                  <a:lnTo>
                    <a:pt x="33655" y="33591"/>
                  </a:lnTo>
                  <a:lnTo>
                    <a:pt x="151257" y="0"/>
                  </a:lnTo>
                  <a:lnTo>
                    <a:pt x="134430" y="151193"/>
                  </a:ln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A1FE22E-2A53-4470-A5C8-4BD2570DE79A}"/>
              </a:ext>
            </a:extLst>
          </p:cNvPr>
          <p:cNvSpPr txBox="1"/>
          <p:nvPr/>
        </p:nvSpPr>
        <p:spPr>
          <a:xfrm>
            <a:off x="396067" y="1031545"/>
            <a:ext cx="4696633" cy="3396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Lorem ipsum dolor sit amet, consectetuer adipiscing elit. </a:t>
            </a:r>
          </a:p>
          <a:p>
            <a:pPr>
              <a:lnSpc>
                <a:spcPct val="120000"/>
              </a:lnSpc>
            </a:pPr>
            <a:endParaRPr lang="fr-FR" altLang="zh-CN">
              <a:solidFill>
                <a:srgbClr val="166665"/>
              </a:solidFill>
              <a:latin typeface="Baskerville Old Face" panose="020206020805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Maecenas porttitor congue massa. </a:t>
            </a:r>
          </a:p>
          <a:p>
            <a:pPr>
              <a:lnSpc>
                <a:spcPct val="120000"/>
              </a:lnSpc>
            </a:pPr>
            <a:endParaRPr lang="fr-FR" altLang="zh-CN">
              <a:solidFill>
                <a:srgbClr val="166665"/>
              </a:solidFill>
              <a:latin typeface="Baskerville Old Face" panose="020206020805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Fusce posuere, magna sed pulvinar ultricies, purus lectus malesuada libero, sit amet commodo magna eros quis urna. </a:t>
            </a:r>
          </a:p>
          <a:p>
            <a:pPr>
              <a:lnSpc>
                <a:spcPct val="120000"/>
              </a:lnSpc>
            </a:pPr>
            <a:endParaRPr lang="fr-FR" altLang="zh-CN">
              <a:solidFill>
                <a:srgbClr val="166665"/>
              </a:solidFill>
              <a:latin typeface="Baskerville Old Face" panose="02020602080505020303" pitchFamily="18" charset="0"/>
            </a:endParaRPr>
          </a:p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Nunc viverra imperdiet enim.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4D9225E0-D917-44FC-BE42-80EA501979D6}"/>
              </a:ext>
            </a:extLst>
          </p:cNvPr>
          <p:cNvGrpSpPr/>
          <p:nvPr/>
        </p:nvGrpSpPr>
        <p:grpSpPr>
          <a:xfrm rot="2086802">
            <a:off x="1201278" y="4739562"/>
            <a:ext cx="567179" cy="1057705"/>
            <a:chOff x="4862477" y="1128585"/>
            <a:chExt cx="2467057" cy="4600697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86C51788-AB03-40A5-AFF1-023CB9CC7690}"/>
                </a:ext>
              </a:extLst>
            </p:cNvPr>
            <p:cNvSpPr/>
            <p:nvPr/>
          </p:nvSpPr>
          <p:spPr>
            <a:xfrm>
              <a:off x="4862477" y="1536056"/>
              <a:ext cx="2467057" cy="4193226"/>
            </a:xfrm>
            <a:custGeom>
              <a:avLst/>
              <a:gdLst>
                <a:gd name="connsiteX0" fmla="*/ 485429 w 2467057"/>
                <a:gd name="connsiteY0" fmla="*/ 236228 h 4193226"/>
                <a:gd name="connsiteX1" fmla="*/ 21435 w 2467057"/>
                <a:gd name="connsiteY1" fmla="*/ 3334394 h 4193226"/>
                <a:gd name="connsiteX2" fmla="*/ 1428277 w 2467057"/>
                <a:gd name="connsiteY2" fmla="*/ 4142495 h 4193226"/>
                <a:gd name="connsiteX3" fmla="*/ 2460978 w 2467057"/>
                <a:gd name="connsiteY3" fmla="*/ 2900180 h 4193226"/>
                <a:gd name="connsiteX4" fmla="*/ 1143924 w 2467057"/>
                <a:gd name="connsiteY4" fmla="*/ 236101 h 4193226"/>
                <a:gd name="connsiteX5" fmla="*/ 485429 w 2467057"/>
                <a:gd name="connsiteY5" fmla="*/ 236228 h 4193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7057" h="4193226">
                  <a:moveTo>
                    <a:pt x="485429" y="236228"/>
                  </a:moveTo>
                  <a:cubicBezTo>
                    <a:pt x="215999" y="2900244"/>
                    <a:pt x="-83340" y="2660785"/>
                    <a:pt x="21435" y="3334394"/>
                  </a:cubicBezTo>
                  <a:cubicBezTo>
                    <a:pt x="83792" y="3735205"/>
                    <a:pt x="694852" y="4378778"/>
                    <a:pt x="1428277" y="4142495"/>
                  </a:cubicBezTo>
                  <a:cubicBezTo>
                    <a:pt x="2311308" y="3858015"/>
                    <a:pt x="2394493" y="3314201"/>
                    <a:pt x="2460978" y="2900180"/>
                  </a:cubicBezTo>
                  <a:cubicBezTo>
                    <a:pt x="2547909" y="2358272"/>
                    <a:pt x="1682722" y="924568"/>
                    <a:pt x="1143924" y="236101"/>
                  </a:cubicBezTo>
                  <a:cubicBezTo>
                    <a:pt x="870684" y="-112768"/>
                    <a:pt x="513496" y="-42727"/>
                    <a:pt x="485429" y="236228"/>
                  </a:cubicBezTo>
                  <a:close/>
                </a:path>
              </a:pathLst>
            </a:custGeom>
            <a:solidFill>
              <a:srgbClr val="FDCE5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D969E915-EAC9-492A-88C2-C2AB6E0B02A2}"/>
                </a:ext>
              </a:extLst>
            </p:cNvPr>
            <p:cNvSpPr/>
            <p:nvPr/>
          </p:nvSpPr>
          <p:spPr>
            <a:xfrm>
              <a:off x="5392674" y="3403600"/>
              <a:ext cx="89788" cy="149732"/>
            </a:xfrm>
            <a:custGeom>
              <a:avLst/>
              <a:gdLst>
                <a:gd name="connsiteX0" fmla="*/ 89789 w 89788"/>
                <a:gd name="connsiteY0" fmla="*/ 74866 h 149732"/>
                <a:gd name="connsiteX1" fmla="*/ 44894 w 89788"/>
                <a:gd name="connsiteY1" fmla="*/ 149733 h 149732"/>
                <a:gd name="connsiteX2" fmla="*/ 0 w 89788"/>
                <a:gd name="connsiteY2" fmla="*/ 74866 h 149732"/>
                <a:gd name="connsiteX3" fmla="*/ 44894 w 89788"/>
                <a:gd name="connsiteY3" fmla="*/ 0 h 149732"/>
                <a:gd name="connsiteX4" fmla="*/ 89789 w 89788"/>
                <a:gd name="connsiteY4" fmla="*/ 7486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6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6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6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17934FE1-8BC9-499A-ABEF-0166D89596AD}"/>
                </a:ext>
              </a:extLst>
            </p:cNvPr>
            <p:cNvSpPr/>
            <p:nvPr/>
          </p:nvSpPr>
          <p:spPr>
            <a:xfrm>
              <a:off x="5243004" y="4032186"/>
              <a:ext cx="89788" cy="149732"/>
            </a:xfrm>
            <a:custGeom>
              <a:avLst/>
              <a:gdLst>
                <a:gd name="connsiteX0" fmla="*/ 89789 w 89788"/>
                <a:gd name="connsiteY0" fmla="*/ 74867 h 149732"/>
                <a:gd name="connsiteX1" fmla="*/ 44894 w 89788"/>
                <a:gd name="connsiteY1" fmla="*/ 149733 h 149732"/>
                <a:gd name="connsiteX2" fmla="*/ 0 w 89788"/>
                <a:gd name="connsiteY2" fmla="*/ 74867 h 149732"/>
                <a:gd name="connsiteX3" fmla="*/ 44894 w 89788"/>
                <a:gd name="connsiteY3" fmla="*/ 0 h 149732"/>
                <a:gd name="connsiteX4" fmla="*/ 89789 w 89788"/>
                <a:gd name="connsiteY4" fmla="*/ 74867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7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7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7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7D88CA04-CF7C-4A06-A195-70BB2EA35ECE}"/>
                </a:ext>
              </a:extLst>
            </p:cNvPr>
            <p:cNvSpPr/>
            <p:nvPr/>
          </p:nvSpPr>
          <p:spPr>
            <a:xfrm>
              <a:off x="5512435" y="4780534"/>
              <a:ext cx="89788" cy="149732"/>
            </a:xfrm>
            <a:custGeom>
              <a:avLst/>
              <a:gdLst>
                <a:gd name="connsiteX0" fmla="*/ 89789 w 89788"/>
                <a:gd name="connsiteY0" fmla="*/ 74867 h 149732"/>
                <a:gd name="connsiteX1" fmla="*/ 44894 w 89788"/>
                <a:gd name="connsiteY1" fmla="*/ 149733 h 149732"/>
                <a:gd name="connsiteX2" fmla="*/ 0 w 89788"/>
                <a:gd name="connsiteY2" fmla="*/ 74867 h 149732"/>
                <a:gd name="connsiteX3" fmla="*/ 44894 w 89788"/>
                <a:gd name="connsiteY3" fmla="*/ 0 h 149732"/>
                <a:gd name="connsiteX4" fmla="*/ 89789 w 89788"/>
                <a:gd name="connsiteY4" fmla="*/ 74867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7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7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7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A5BDD90D-DE6E-49D8-98D7-CC022F50C8C6}"/>
                </a:ext>
              </a:extLst>
            </p:cNvPr>
            <p:cNvSpPr/>
            <p:nvPr/>
          </p:nvSpPr>
          <p:spPr>
            <a:xfrm>
              <a:off x="5183124" y="4630801"/>
              <a:ext cx="89788" cy="149732"/>
            </a:xfrm>
            <a:custGeom>
              <a:avLst/>
              <a:gdLst>
                <a:gd name="connsiteX0" fmla="*/ 89789 w 89788"/>
                <a:gd name="connsiteY0" fmla="*/ 74866 h 149732"/>
                <a:gd name="connsiteX1" fmla="*/ 44894 w 89788"/>
                <a:gd name="connsiteY1" fmla="*/ 149733 h 149732"/>
                <a:gd name="connsiteX2" fmla="*/ 0 w 89788"/>
                <a:gd name="connsiteY2" fmla="*/ 74866 h 149732"/>
                <a:gd name="connsiteX3" fmla="*/ 44894 w 89788"/>
                <a:gd name="connsiteY3" fmla="*/ 0 h 149732"/>
                <a:gd name="connsiteX4" fmla="*/ 89789 w 89788"/>
                <a:gd name="connsiteY4" fmla="*/ 7486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6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6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6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ACE9C135-5AB8-44E8-8830-AA7387CDBE11}"/>
                </a:ext>
              </a:extLst>
            </p:cNvPr>
            <p:cNvSpPr/>
            <p:nvPr/>
          </p:nvSpPr>
          <p:spPr>
            <a:xfrm>
              <a:off x="5871591" y="4630801"/>
              <a:ext cx="89788" cy="149732"/>
            </a:xfrm>
            <a:custGeom>
              <a:avLst/>
              <a:gdLst>
                <a:gd name="connsiteX0" fmla="*/ 89789 w 89788"/>
                <a:gd name="connsiteY0" fmla="*/ 74866 h 149732"/>
                <a:gd name="connsiteX1" fmla="*/ 44894 w 89788"/>
                <a:gd name="connsiteY1" fmla="*/ 149733 h 149732"/>
                <a:gd name="connsiteX2" fmla="*/ 0 w 89788"/>
                <a:gd name="connsiteY2" fmla="*/ 74866 h 149732"/>
                <a:gd name="connsiteX3" fmla="*/ 44894 w 89788"/>
                <a:gd name="connsiteY3" fmla="*/ 0 h 149732"/>
                <a:gd name="connsiteX4" fmla="*/ 89789 w 89788"/>
                <a:gd name="connsiteY4" fmla="*/ 7486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6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6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6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8B64B76A-2D58-4448-9536-88BEE7FB18A3}"/>
                </a:ext>
              </a:extLst>
            </p:cNvPr>
            <p:cNvSpPr/>
            <p:nvPr/>
          </p:nvSpPr>
          <p:spPr>
            <a:xfrm>
              <a:off x="5721985" y="5169662"/>
              <a:ext cx="89788" cy="149732"/>
            </a:xfrm>
            <a:custGeom>
              <a:avLst/>
              <a:gdLst>
                <a:gd name="connsiteX0" fmla="*/ 89789 w 89788"/>
                <a:gd name="connsiteY0" fmla="*/ 74866 h 149732"/>
                <a:gd name="connsiteX1" fmla="*/ 44894 w 89788"/>
                <a:gd name="connsiteY1" fmla="*/ 149733 h 149732"/>
                <a:gd name="connsiteX2" fmla="*/ 0 w 89788"/>
                <a:gd name="connsiteY2" fmla="*/ 74866 h 149732"/>
                <a:gd name="connsiteX3" fmla="*/ 44894 w 89788"/>
                <a:gd name="connsiteY3" fmla="*/ 0 h 149732"/>
                <a:gd name="connsiteX4" fmla="*/ 89789 w 89788"/>
                <a:gd name="connsiteY4" fmla="*/ 7486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6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6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6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5B1D2B62-0F19-4C03-AB6D-EBD78C249378}"/>
                </a:ext>
              </a:extLst>
            </p:cNvPr>
            <p:cNvSpPr/>
            <p:nvPr/>
          </p:nvSpPr>
          <p:spPr>
            <a:xfrm>
              <a:off x="5662104" y="4211764"/>
              <a:ext cx="89788" cy="149732"/>
            </a:xfrm>
            <a:custGeom>
              <a:avLst/>
              <a:gdLst>
                <a:gd name="connsiteX0" fmla="*/ 89789 w 89788"/>
                <a:gd name="connsiteY0" fmla="*/ 74866 h 149732"/>
                <a:gd name="connsiteX1" fmla="*/ 44894 w 89788"/>
                <a:gd name="connsiteY1" fmla="*/ 149733 h 149732"/>
                <a:gd name="connsiteX2" fmla="*/ 0 w 89788"/>
                <a:gd name="connsiteY2" fmla="*/ 74866 h 149732"/>
                <a:gd name="connsiteX3" fmla="*/ 44894 w 89788"/>
                <a:gd name="connsiteY3" fmla="*/ 0 h 149732"/>
                <a:gd name="connsiteX4" fmla="*/ 89789 w 89788"/>
                <a:gd name="connsiteY4" fmla="*/ 7486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88" h="149732">
                  <a:moveTo>
                    <a:pt x="89789" y="74866"/>
                  </a:moveTo>
                  <a:cubicBezTo>
                    <a:pt x="89789" y="116214"/>
                    <a:pt x="69689" y="149733"/>
                    <a:pt x="44894" y="149733"/>
                  </a:cubicBezTo>
                  <a:cubicBezTo>
                    <a:pt x="20100" y="149733"/>
                    <a:pt x="0" y="116214"/>
                    <a:pt x="0" y="74866"/>
                  </a:cubicBezTo>
                  <a:cubicBezTo>
                    <a:pt x="0" y="33519"/>
                    <a:pt x="20100" y="0"/>
                    <a:pt x="44894" y="0"/>
                  </a:cubicBezTo>
                  <a:cubicBezTo>
                    <a:pt x="69689" y="0"/>
                    <a:pt x="89789" y="33519"/>
                    <a:pt x="89789" y="74866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4F077D49-3D2E-4A73-A1FE-8A7A152A5CB7}"/>
                </a:ext>
              </a:extLst>
            </p:cNvPr>
            <p:cNvSpPr/>
            <p:nvPr/>
          </p:nvSpPr>
          <p:spPr>
            <a:xfrm>
              <a:off x="5003545" y="1128585"/>
              <a:ext cx="1246632" cy="1146686"/>
            </a:xfrm>
            <a:custGeom>
              <a:avLst/>
              <a:gdLst>
                <a:gd name="connsiteX0" fmla="*/ 209550 w 1246632"/>
                <a:gd name="connsiteY0" fmla="*/ 89916 h 1146686"/>
                <a:gd name="connsiteX1" fmla="*/ 329248 w 1246632"/>
                <a:gd name="connsiteY1" fmla="*/ 269494 h 1146686"/>
                <a:gd name="connsiteX2" fmla="*/ 329248 w 1246632"/>
                <a:gd name="connsiteY2" fmla="*/ 419164 h 1146686"/>
                <a:gd name="connsiteX3" fmla="*/ 179578 w 1246632"/>
                <a:gd name="connsiteY3" fmla="*/ 778383 h 1146686"/>
                <a:gd name="connsiteX4" fmla="*/ 0 w 1246632"/>
                <a:gd name="connsiteY4" fmla="*/ 927989 h 1146686"/>
                <a:gd name="connsiteX5" fmla="*/ 179578 w 1246632"/>
                <a:gd name="connsiteY5" fmla="*/ 1017841 h 1146686"/>
                <a:gd name="connsiteX6" fmla="*/ 329248 w 1246632"/>
                <a:gd name="connsiteY6" fmla="*/ 957961 h 1146686"/>
                <a:gd name="connsiteX7" fmla="*/ 498031 w 1246632"/>
                <a:gd name="connsiteY7" fmla="*/ 1134682 h 1146686"/>
                <a:gd name="connsiteX8" fmla="*/ 559172 w 1246632"/>
                <a:gd name="connsiteY8" fmla="*/ 1133345 h 1146686"/>
                <a:gd name="connsiteX9" fmla="*/ 571119 w 1246632"/>
                <a:gd name="connsiteY9" fmla="*/ 1105662 h 1146686"/>
                <a:gd name="connsiteX10" fmla="*/ 537527 w 1246632"/>
                <a:gd name="connsiteY10" fmla="*/ 659321 h 1146686"/>
                <a:gd name="connsiteX11" fmla="*/ 666941 w 1246632"/>
                <a:gd name="connsiteY11" fmla="*/ 823595 h 1146686"/>
                <a:gd name="connsiteX12" fmla="*/ 683591 w 1246632"/>
                <a:gd name="connsiteY12" fmla="*/ 831657 h 1146686"/>
                <a:gd name="connsiteX13" fmla="*/ 692023 w 1246632"/>
                <a:gd name="connsiteY13" fmla="*/ 822325 h 1146686"/>
                <a:gd name="connsiteX14" fmla="*/ 709867 w 1246632"/>
                <a:gd name="connsiteY14" fmla="*/ 557784 h 1146686"/>
                <a:gd name="connsiteX15" fmla="*/ 932117 w 1246632"/>
                <a:gd name="connsiteY15" fmla="*/ 789813 h 1146686"/>
                <a:gd name="connsiteX16" fmla="*/ 967929 w 1246632"/>
                <a:gd name="connsiteY16" fmla="*/ 798742 h 1146686"/>
                <a:gd name="connsiteX17" fmla="*/ 967994 w 1246632"/>
                <a:gd name="connsiteY17" fmla="*/ 798703 h 1146686"/>
                <a:gd name="connsiteX18" fmla="*/ 976313 w 1246632"/>
                <a:gd name="connsiteY18" fmla="*/ 790702 h 1146686"/>
                <a:gd name="connsiteX19" fmla="*/ 1246632 w 1246632"/>
                <a:gd name="connsiteY19" fmla="*/ 577913 h 1146686"/>
                <a:gd name="connsiteX20" fmla="*/ 898144 w 1246632"/>
                <a:gd name="connsiteY20" fmla="*/ 389382 h 1146686"/>
                <a:gd name="connsiteX21" fmla="*/ 614109 w 1246632"/>
                <a:gd name="connsiteY21" fmla="*/ 253238 h 1146686"/>
                <a:gd name="connsiteX22" fmla="*/ 607759 w 1246632"/>
                <a:gd name="connsiteY22" fmla="*/ 236157 h 1146686"/>
                <a:gd name="connsiteX23" fmla="*/ 616331 w 1246632"/>
                <a:gd name="connsiteY23" fmla="*/ 214059 h 1146686"/>
                <a:gd name="connsiteX24" fmla="*/ 720154 w 1246632"/>
                <a:gd name="connsiteY24" fmla="*/ 52515 h 1146686"/>
                <a:gd name="connsiteX25" fmla="*/ 690690 w 1246632"/>
                <a:gd name="connsiteY25" fmla="*/ 2032 h 1146686"/>
                <a:gd name="connsiteX26" fmla="*/ 508889 w 1246632"/>
                <a:gd name="connsiteY26" fmla="*/ 0 h 1146686"/>
                <a:gd name="connsiteX27" fmla="*/ 329248 w 1246632"/>
                <a:gd name="connsiteY27" fmla="*/ 29972 h 114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46632" h="1146686">
                  <a:moveTo>
                    <a:pt x="209550" y="89916"/>
                  </a:moveTo>
                  <a:cubicBezTo>
                    <a:pt x="239459" y="149797"/>
                    <a:pt x="314516" y="194437"/>
                    <a:pt x="329248" y="269494"/>
                  </a:cubicBezTo>
                  <a:cubicBezTo>
                    <a:pt x="339852" y="323406"/>
                    <a:pt x="355283" y="370713"/>
                    <a:pt x="329248" y="419164"/>
                  </a:cubicBezTo>
                  <a:cubicBezTo>
                    <a:pt x="249365" y="568008"/>
                    <a:pt x="269367" y="598741"/>
                    <a:pt x="179578" y="778383"/>
                  </a:cubicBezTo>
                  <a:cubicBezTo>
                    <a:pt x="150432" y="836676"/>
                    <a:pt x="63500" y="874903"/>
                    <a:pt x="0" y="927989"/>
                  </a:cubicBezTo>
                  <a:cubicBezTo>
                    <a:pt x="59881" y="987869"/>
                    <a:pt x="104140" y="1017651"/>
                    <a:pt x="179578" y="1017841"/>
                  </a:cubicBezTo>
                  <a:cubicBezTo>
                    <a:pt x="239077" y="1017841"/>
                    <a:pt x="275971" y="931355"/>
                    <a:pt x="329248" y="957961"/>
                  </a:cubicBezTo>
                  <a:cubicBezTo>
                    <a:pt x="409766" y="998220"/>
                    <a:pt x="433959" y="1072261"/>
                    <a:pt x="498031" y="1134682"/>
                  </a:cubicBezTo>
                  <a:cubicBezTo>
                    <a:pt x="515283" y="1151196"/>
                    <a:pt x="542657" y="1150598"/>
                    <a:pt x="559172" y="1133345"/>
                  </a:cubicBezTo>
                  <a:cubicBezTo>
                    <a:pt x="566346" y="1125849"/>
                    <a:pt x="570587" y="1116024"/>
                    <a:pt x="571119" y="1105662"/>
                  </a:cubicBezTo>
                  <a:cubicBezTo>
                    <a:pt x="579311" y="986917"/>
                    <a:pt x="548069" y="777685"/>
                    <a:pt x="537527" y="659321"/>
                  </a:cubicBezTo>
                  <a:cubicBezTo>
                    <a:pt x="596949" y="699019"/>
                    <a:pt x="642257" y="756531"/>
                    <a:pt x="666941" y="823595"/>
                  </a:cubicBezTo>
                  <a:cubicBezTo>
                    <a:pt x="669312" y="830419"/>
                    <a:pt x="676767" y="834028"/>
                    <a:pt x="683591" y="831657"/>
                  </a:cubicBezTo>
                  <a:cubicBezTo>
                    <a:pt x="687811" y="830190"/>
                    <a:pt x="690990" y="826671"/>
                    <a:pt x="692023" y="822325"/>
                  </a:cubicBezTo>
                  <a:cubicBezTo>
                    <a:pt x="713294" y="735851"/>
                    <a:pt x="719332" y="646331"/>
                    <a:pt x="709867" y="557784"/>
                  </a:cubicBezTo>
                  <a:cubicBezTo>
                    <a:pt x="800547" y="617320"/>
                    <a:pt x="876538" y="696654"/>
                    <a:pt x="932117" y="789813"/>
                  </a:cubicBezTo>
                  <a:cubicBezTo>
                    <a:pt x="939540" y="802168"/>
                    <a:pt x="955574" y="806166"/>
                    <a:pt x="967929" y="798742"/>
                  </a:cubicBezTo>
                  <a:cubicBezTo>
                    <a:pt x="967951" y="798729"/>
                    <a:pt x="967973" y="798716"/>
                    <a:pt x="967994" y="798703"/>
                  </a:cubicBezTo>
                  <a:cubicBezTo>
                    <a:pt x="971310" y="796666"/>
                    <a:pt x="974148" y="793937"/>
                    <a:pt x="976313" y="790702"/>
                  </a:cubicBezTo>
                  <a:cubicBezTo>
                    <a:pt x="1042988" y="690626"/>
                    <a:pt x="1129983" y="597154"/>
                    <a:pt x="1246632" y="577913"/>
                  </a:cubicBezTo>
                  <a:cubicBezTo>
                    <a:pt x="1126490" y="554546"/>
                    <a:pt x="1010666" y="437579"/>
                    <a:pt x="898144" y="389382"/>
                  </a:cubicBezTo>
                  <a:cubicBezTo>
                    <a:pt x="785622" y="341186"/>
                    <a:pt x="675894" y="359029"/>
                    <a:pt x="614109" y="253238"/>
                  </a:cubicBezTo>
                  <a:cubicBezTo>
                    <a:pt x="610641" y="248142"/>
                    <a:pt x="608463" y="242280"/>
                    <a:pt x="607759" y="236157"/>
                  </a:cubicBezTo>
                  <a:cubicBezTo>
                    <a:pt x="608330" y="228096"/>
                    <a:pt x="611317" y="220395"/>
                    <a:pt x="616331" y="214059"/>
                  </a:cubicBezTo>
                  <a:lnTo>
                    <a:pt x="720154" y="52515"/>
                  </a:lnTo>
                  <a:cubicBezTo>
                    <a:pt x="718376" y="29972"/>
                    <a:pt x="718376" y="29972"/>
                    <a:pt x="690690" y="2032"/>
                  </a:cubicBezTo>
                  <a:cubicBezTo>
                    <a:pt x="631000" y="26162"/>
                    <a:pt x="568770" y="0"/>
                    <a:pt x="508889" y="0"/>
                  </a:cubicBezTo>
                  <a:cubicBezTo>
                    <a:pt x="449961" y="25972"/>
                    <a:pt x="389827" y="51816"/>
                    <a:pt x="329248" y="29972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0F4BF916-B37C-4BF8-AF0F-EE55DC651C1D}"/>
              </a:ext>
            </a:extLst>
          </p:cNvPr>
          <p:cNvSpPr txBox="1"/>
          <p:nvPr/>
        </p:nvSpPr>
        <p:spPr>
          <a:xfrm>
            <a:off x="7099300" y="1031545"/>
            <a:ext cx="4696633" cy="1401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purus lectus malesuada libero, sit amet commodo magna eros quis urna. </a:t>
            </a:r>
          </a:p>
          <a:p>
            <a:pPr algn="r">
              <a:lnSpc>
                <a:spcPct val="120000"/>
              </a:lnSpc>
            </a:pPr>
            <a:endParaRPr lang="fr-FR" altLang="zh-CN">
              <a:solidFill>
                <a:srgbClr val="166665"/>
              </a:solidFill>
              <a:latin typeface="Baskerville Old Face" panose="02020602080505020303" pitchFamily="18" charset="0"/>
            </a:endParaRPr>
          </a:p>
          <a:p>
            <a:pPr algn="r">
              <a:lnSpc>
                <a:spcPct val="120000"/>
              </a:lnSpc>
            </a:pPr>
            <a:r>
              <a:rPr lang="fr-FR" altLang="zh-CN">
                <a:solidFill>
                  <a:srgbClr val="166665"/>
                </a:solidFill>
                <a:latin typeface="Baskerville Old Face" panose="02020602080505020303" pitchFamily="18" charset="0"/>
              </a:rPr>
              <a:t>Nunc viverra imperdiet enim.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42842CFC-2D86-4FAA-81D9-E8F0A8C6314C}"/>
              </a:ext>
            </a:extLst>
          </p:cNvPr>
          <p:cNvSpPr txBox="1"/>
          <p:nvPr/>
        </p:nvSpPr>
        <p:spPr>
          <a:xfrm>
            <a:off x="8921996" y="2588958"/>
            <a:ext cx="2873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>
                <a:solidFill>
                  <a:srgbClr val="166665"/>
                </a:solidFill>
                <a:latin typeface="Cooper Black" panose="0208090404030B0204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2000">
              <a:solidFill>
                <a:srgbClr val="166665"/>
              </a:solidFill>
              <a:latin typeface="Cooper Black" panose="0208090404030B0204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26210225-3548-4B3D-A6BC-2B4BA67655D8}"/>
              </a:ext>
            </a:extLst>
          </p:cNvPr>
          <p:cNvGrpSpPr/>
          <p:nvPr/>
        </p:nvGrpSpPr>
        <p:grpSpPr>
          <a:xfrm>
            <a:off x="9751821" y="3544506"/>
            <a:ext cx="1029126" cy="1336276"/>
            <a:chOff x="4533963" y="1400780"/>
            <a:chExt cx="3124072" cy="4056472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7A8288AB-9FA3-4366-9992-978A3A0AB5DC}"/>
                </a:ext>
              </a:extLst>
            </p:cNvPr>
            <p:cNvSpPr/>
            <p:nvPr/>
          </p:nvSpPr>
          <p:spPr>
            <a:xfrm>
              <a:off x="6694296" y="2642997"/>
              <a:ext cx="963739" cy="1049655"/>
            </a:xfrm>
            <a:custGeom>
              <a:avLst/>
              <a:gdLst>
                <a:gd name="connsiteX0" fmla="*/ 0 w 963739"/>
                <a:gd name="connsiteY0" fmla="*/ 424053 h 1049655"/>
                <a:gd name="connsiteX1" fmla="*/ 269812 w 963739"/>
                <a:gd name="connsiteY1" fmla="*/ 192723 h 1049655"/>
                <a:gd name="connsiteX2" fmla="*/ 963740 w 963739"/>
                <a:gd name="connsiteY2" fmla="*/ 0 h 1049655"/>
                <a:gd name="connsiteX3" fmla="*/ 957390 w 963739"/>
                <a:gd name="connsiteY3" fmla="*/ 53848 h 1049655"/>
                <a:gd name="connsiteX4" fmla="*/ 925322 w 963739"/>
                <a:gd name="connsiteY4" fmla="*/ 77216 h 1049655"/>
                <a:gd name="connsiteX5" fmla="*/ 212090 w 963739"/>
                <a:gd name="connsiteY5" fmla="*/ 1049655 h 104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3739" h="1049655">
                  <a:moveTo>
                    <a:pt x="0" y="424053"/>
                  </a:moveTo>
                  <a:lnTo>
                    <a:pt x="269812" y="192723"/>
                  </a:lnTo>
                  <a:cubicBezTo>
                    <a:pt x="269812" y="192723"/>
                    <a:pt x="423990" y="77089"/>
                    <a:pt x="963740" y="0"/>
                  </a:cubicBezTo>
                  <a:cubicBezTo>
                    <a:pt x="963442" y="18117"/>
                    <a:pt x="961314" y="36158"/>
                    <a:pt x="957390" y="53848"/>
                  </a:cubicBezTo>
                  <a:cubicBezTo>
                    <a:pt x="947488" y="62665"/>
                    <a:pt x="936748" y="70491"/>
                    <a:pt x="925322" y="77216"/>
                  </a:cubicBezTo>
                  <a:cubicBezTo>
                    <a:pt x="559163" y="284124"/>
                    <a:pt x="299432" y="638249"/>
                    <a:pt x="212090" y="104965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410153C6-D5AF-4B04-A766-0109FD339AAF}"/>
                </a:ext>
              </a:extLst>
            </p:cNvPr>
            <p:cNvSpPr/>
            <p:nvPr/>
          </p:nvSpPr>
          <p:spPr>
            <a:xfrm>
              <a:off x="4533963" y="3377488"/>
              <a:ext cx="1108011" cy="769060"/>
            </a:xfrm>
            <a:custGeom>
              <a:avLst/>
              <a:gdLst>
                <a:gd name="connsiteX0" fmla="*/ 1052957 w 1108011"/>
                <a:gd name="connsiteY0" fmla="*/ 110693 h 769060"/>
                <a:gd name="connsiteX1" fmla="*/ 713169 w 1108011"/>
                <a:gd name="connsiteY1" fmla="*/ 6426 h 769060"/>
                <a:gd name="connsiteX2" fmla="*/ 0 w 1108011"/>
                <a:gd name="connsiteY2" fmla="*/ 106883 h 769060"/>
                <a:gd name="connsiteX3" fmla="*/ 27496 w 1108011"/>
                <a:gd name="connsiteY3" fmla="*/ 153555 h 769060"/>
                <a:gd name="connsiteX4" fmla="*/ 65977 w 1108011"/>
                <a:gd name="connsiteY4" fmla="*/ 162128 h 769060"/>
                <a:gd name="connsiteX5" fmla="*/ 1108012 w 1108011"/>
                <a:gd name="connsiteY5" fmla="*/ 769061 h 76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8011" h="769060">
                  <a:moveTo>
                    <a:pt x="1052957" y="110693"/>
                  </a:moveTo>
                  <a:lnTo>
                    <a:pt x="713169" y="6426"/>
                  </a:lnTo>
                  <a:cubicBezTo>
                    <a:pt x="713169" y="6426"/>
                    <a:pt x="525590" y="-38024"/>
                    <a:pt x="0" y="106883"/>
                  </a:cubicBezTo>
                  <a:cubicBezTo>
                    <a:pt x="7560" y="123332"/>
                    <a:pt x="16773" y="138969"/>
                    <a:pt x="27496" y="153555"/>
                  </a:cubicBezTo>
                  <a:cubicBezTo>
                    <a:pt x="40025" y="157616"/>
                    <a:pt x="52909" y="160486"/>
                    <a:pt x="65977" y="162128"/>
                  </a:cubicBezTo>
                  <a:cubicBezTo>
                    <a:pt x="484267" y="205706"/>
                    <a:pt x="863732" y="426725"/>
                    <a:pt x="1108012" y="769061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71D4ECF3-30F6-425C-A3B2-4E99B1E29903}"/>
                </a:ext>
              </a:extLst>
            </p:cNvPr>
            <p:cNvSpPr/>
            <p:nvPr/>
          </p:nvSpPr>
          <p:spPr>
            <a:xfrm>
              <a:off x="4580318" y="3880999"/>
              <a:ext cx="1928812" cy="1491735"/>
            </a:xfrm>
            <a:custGeom>
              <a:avLst/>
              <a:gdLst>
                <a:gd name="connsiteX0" fmla="*/ 1127570 w 1928812"/>
                <a:gd name="connsiteY0" fmla="*/ 270377 h 1491735"/>
                <a:gd name="connsiteX1" fmla="*/ 754507 w 1928812"/>
                <a:gd name="connsiteY1" fmla="*/ 28696 h 1491735"/>
                <a:gd name="connsiteX2" fmla="*/ 0 w 1928812"/>
                <a:gd name="connsiteY2" fmla="*/ 91815 h 1491735"/>
                <a:gd name="connsiteX3" fmla="*/ 19050 w 1928812"/>
                <a:gd name="connsiteY3" fmla="*/ 125469 h 1491735"/>
                <a:gd name="connsiteX4" fmla="*/ 124015 w 1928812"/>
                <a:gd name="connsiteY4" fmla="*/ 154934 h 1491735"/>
                <a:gd name="connsiteX5" fmla="*/ 1448372 w 1928812"/>
                <a:gd name="connsiteY5" fmla="*/ 1186618 h 1491735"/>
                <a:gd name="connsiteX6" fmla="*/ 1928813 w 1928812"/>
                <a:gd name="connsiteY6" fmla="*/ 1491735 h 149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8812" h="1491735">
                  <a:moveTo>
                    <a:pt x="1127570" y="270377"/>
                  </a:moveTo>
                  <a:cubicBezTo>
                    <a:pt x="1127570" y="270377"/>
                    <a:pt x="864807" y="42221"/>
                    <a:pt x="754507" y="28696"/>
                  </a:cubicBezTo>
                  <a:cubicBezTo>
                    <a:pt x="437007" y="-62173"/>
                    <a:pt x="0" y="91815"/>
                    <a:pt x="0" y="91815"/>
                  </a:cubicBezTo>
                  <a:lnTo>
                    <a:pt x="19050" y="125469"/>
                  </a:lnTo>
                  <a:lnTo>
                    <a:pt x="124015" y="154934"/>
                  </a:lnTo>
                  <a:cubicBezTo>
                    <a:pt x="124015" y="154934"/>
                    <a:pt x="1222058" y="783203"/>
                    <a:pt x="1448372" y="1186618"/>
                  </a:cubicBezTo>
                  <a:cubicBezTo>
                    <a:pt x="1590992" y="1283455"/>
                    <a:pt x="1928813" y="1491735"/>
                    <a:pt x="1928813" y="1491735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E23F4FB4-EA39-4795-AC0E-FB0AF5E30F47}"/>
                </a:ext>
              </a:extLst>
            </p:cNvPr>
            <p:cNvSpPr/>
            <p:nvPr/>
          </p:nvSpPr>
          <p:spPr>
            <a:xfrm>
              <a:off x="6848475" y="3337178"/>
              <a:ext cx="732726" cy="1927288"/>
            </a:xfrm>
            <a:custGeom>
              <a:avLst/>
              <a:gdLst>
                <a:gd name="connsiteX0" fmla="*/ 101600 w 732726"/>
                <a:gd name="connsiteY0" fmla="*/ 470218 h 1927288"/>
                <a:gd name="connsiteX1" fmla="*/ 308673 w 732726"/>
                <a:gd name="connsiteY1" fmla="*/ 76962 h 1927288"/>
                <a:gd name="connsiteX2" fmla="*/ 732727 w 732726"/>
                <a:gd name="connsiteY2" fmla="*/ 0 h 1927288"/>
                <a:gd name="connsiteX3" fmla="*/ 732727 w 732726"/>
                <a:gd name="connsiteY3" fmla="*/ 38481 h 1927288"/>
                <a:gd name="connsiteX4" fmla="*/ 655765 w 732726"/>
                <a:gd name="connsiteY4" fmla="*/ 115443 h 1927288"/>
                <a:gd name="connsiteX5" fmla="*/ 270256 w 732726"/>
                <a:gd name="connsiteY5" fmla="*/ 1426147 h 1927288"/>
                <a:gd name="connsiteX6" fmla="*/ 0 w 732726"/>
                <a:gd name="connsiteY6" fmla="*/ 1927289 h 1927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2726" h="1927288">
                  <a:moveTo>
                    <a:pt x="101600" y="470218"/>
                  </a:moveTo>
                  <a:cubicBezTo>
                    <a:pt x="101600" y="470218"/>
                    <a:pt x="219075" y="142685"/>
                    <a:pt x="308673" y="76962"/>
                  </a:cubicBezTo>
                  <a:cubicBezTo>
                    <a:pt x="424116" y="38481"/>
                    <a:pt x="732727" y="0"/>
                    <a:pt x="732727" y="0"/>
                  </a:cubicBezTo>
                  <a:lnTo>
                    <a:pt x="732727" y="38481"/>
                  </a:lnTo>
                  <a:lnTo>
                    <a:pt x="655765" y="115443"/>
                  </a:lnTo>
                  <a:cubicBezTo>
                    <a:pt x="655765" y="115443"/>
                    <a:pt x="270256" y="963549"/>
                    <a:pt x="270256" y="1426147"/>
                  </a:cubicBezTo>
                  <a:cubicBezTo>
                    <a:pt x="193040" y="1580325"/>
                    <a:pt x="0" y="1927289"/>
                    <a:pt x="0" y="1927289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D441FBD7-FAE3-4B47-B955-7AFC42A29C38}"/>
                </a:ext>
              </a:extLst>
            </p:cNvPr>
            <p:cNvSpPr/>
            <p:nvPr/>
          </p:nvSpPr>
          <p:spPr>
            <a:xfrm>
              <a:off x="5212234" y="1400780"/>
              <a:ext cx="1832860" cy="4037771"/>
            </a:xfrm>
            <a:custGeom>
              <a:avLst/>
              <a:gdLst>
                <a:gd name="connsiteX0" fmla="*/ 1771178 w 1832860"/>
                <a:gd name="connsiteY0" fmla="*/ 2495198 h 4037771"/>
                <a:gd name="connsiteX1" fmla="*/ 1633764 w 1832860"/>
                <a:gd name="connsiteY1" fmla="*/ 2132867 h 4037771"/>
                <a:gd name="connsiteX2" fmla="*/ 1183549 w 1832860"/>
                <a:gd name="connsiteY2" fmla="*/ 1154967 h 4037771"/>
                <a:gd name="connsiteX3" fmla="*/ 904149 w 1832860"/>
                <a:gd name="connsiteY3" fmla="*/ 741201 h 4037771"/>
                <a:gd name="connsiteX4" fmla="*/ 518641 w 1832860"/>
                <a:gd name="connsiteY4" fmla="*/ 162907 h 4037771"/>
                <a:gd name="connsiteX5" fmla="*/ 280325 w 1832860"/>
                <a:gd name="connsiteY5" fmla="*/ 5490 h 4037771"/>
                <a:gd name="connsiteX6" fmla="*/ 75157 w 1832860"/>
                <a:gd name="connsiteY6" fmla="*/ 27969 h 4037771"/>
                <a:gd name="connsiteX7" fmla="*/ 22896 w 1832860"/>
                <a:gd name="connsiteY7" fmla="*/ 314164 h 4037771"/>
                <a:gd name="connsiteX8" fmla="*/ 18832 w 1832860"/>
                <a:gd name="connsiteY8" fmla="*/ 732375 h 4037771"/>
                <a:gd name="connsiteX9" fmla="*/ 94461 w 1832860"/>
                <a:gd name="connsiteY9" fmla="*/ 1242280 h 4037771"/>
                <a:gd name="connsiteX10" fmla="*/ 113511 w 1832860"/>
                <a:gd name="connsiteY10" fmla="*/ 1607151 h 4037771"/>
                <a:gd name="connsiteX11" fmla="*/ 325791 w 1832860"/>
                <a:gd name="connsiteY11" fmla="*/ 2244564 h 4037771"/>
                <a:gd name="connsiteX12" fmla="*/ 388148 w 1832860"/>
                <a:gd name="connsiteY12" fmla="*/ 2746849 h 4037771"/>
                <a:gd name="connsiteX13" fmla="*/ 1424405 w 1832860"/>
                <a:gd name="connsiteY13" fmla="*/ 4037105 h 4037771"/>
                <a:gd name="connsiteX14" fmla="*/ 1460473 w 1832860"/>
                <a:gd name="connsiteY14" fmla="*/ 4031962 h 4037771"/>
                <a:gd name="connsiteX15" fmla="*/ 1771178 w 1832860"/>
                <a:gd name="connsiteY15" fmla="*/ 2495198 h 403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2860" h="4037771">
                  <a:moveTo>
                    <a:pt x="1771178" y="2495198"/>
                  </a:moveTo>
                  <a:cubicBezTo>
                    <a:pt x="1725013" y="2373850"/>
                    <a:pt x="1679294" y="2252755"/>
                    <a:pt x="1633764" y="2132867"/>
                  </a:cubicBezTo>
                  <a:cubicBezTo>
                    <a:pt x="1559152" y="1782030"/>
                    <a:pt x="1366429" y="1435066"/>
                    <a:pt x="1183549" y="1154967"/>
                  </a:cubicBezTo>
                  <a:cubicBezTo>
                    <a:pt x="1135289" y="933987"/>
                    <a:pt x="980984" y="818417"/>
                    <a:pt x="904149" y="741201"/>
                  </a:cubicBezTo>
                  <a:cubicBezTo>
                    <a:pt x="841859" y="511686"/>
                    <a:pt x="706536" y="308690"/>
                    <a:pt x="518641" y="162907"/>
                  </a:cubicBezTo>
                  <a:cubicBezTo>
                    <a:pt x="430947" y="75213"/>
                    <a:pt x="359891" y="22572"/>
                    <a:pt x="280325" y="5490"/>
                  </a:cubicBezTo>
                  <a:cubicBezTo>
                    <a:pt x="211184" y="-6523"/>
                    <a:pt x="140056" y="1270"/>
                    <a:pt x="75157" y="27969"/>
                  </a:cubicBezTo>
                  <a:cubicBezTo>
                    <a:pt x="12353" y="109247"/>
                    <a:pt x="-7129" y="215936"/>
                    <a:pt x="22896" y="314164"/>
                  </a:cubicBezTo>
                  <a:cubicBezTo>
                    <a:pt x="13561" y="433861"/>
                    <a:pt x="-21173" y="587214"/>
                    <a:pt x="18832" y="732375"/>
                  </a:cubicBezTo>
                  <a:cubicBezTo>
                    <a:pt x="25182" y="889093"/>
                    <a:pt x="-21173" y="1087975"/>
                    <a:pt x="94461" y="1242280"/>
                  </a:cubicBezTo>
                  <a:cubicBezTo>
                    <a:pt x="55980" y="1357913"/>
                    <a:pt x="94461" y="1512091"/>
                    <a:pt x="113511" y="1607151"/>
                  </a:cubicBezTo>
                  <a:cubicBezTo>
                    <a:pt x="149579" y="1824892"/>
                    <a:pt x="210158" y="2051651"/>
                    <a:pt x="325791" y="2244564"/>
                  </a:cubicBezTo>
                  <a:cubicBezTo>
                    <a:pt x="366812" y="2408394"/>
                    <a:pt x="337094" y="2592290"/>
                    <a:pt x="388148" y="2746849"/>
                  </a:cubicBezTo>
                  <a:cubicBezTo>
                    <a:pt x="629956" y="3479258"/>
                    <a:pt x="982191" y="4060219"/>
                    <a:pt x="1424405" y="4037105"/>
                  </a:cubicBezTo>
                  <a:cubicBezTo>
                    <a:pt x="1436560" y="4036506"/>
                    <a:pt x="1448634" y="4034784"/>
                    <a:pt x="1460473" y="4031962"/>
                  </a:cubicBezTo>
                  <a:cubicBezTo>
                    <a:pt x="1824391" y="3945919"/>
                    <a:pt x="1907259" y="2852957"/>
                    <a:pt x="1771178" y="2495198"/>
                  </a:cubicBezTo>
                  <a:close/>
                </a:path>
              </a:pathLst>
            </a:custGeom>
            <a:solidFill>
              <a:srgbClr val="FFC5C4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B19B1B28-A286-4173-9D34-00821EBAB4C7}"/>
                </a:ext>
              </a:extLst>
            </p:cNvPr>
            <p:cNvSpPr/>
            <p:nvPr/>
          </p:nvSpPr>
          <p:spPr>
            <a:xfrm>
              <a:off x="5704332" y="4280534"/>
              <a:ext cx="1361140" cy="1176718"/>
            </a:xfrm>
            <a:custGeom>
              <a:avLst/>
              <a:gdLst>
                <a:gd name="connsiteX0" fmla="*/ 1339278 w 1361140"/>
                <a:gd name="connsiteY0" fmla="*/ 0 h 1176718"/>
                <a:gd name="connsiteX1" fmla="*/ 797242 w 1361140"/>
                <a:gd name="connsiteY1" fmla="*/ 444500 h 1176718"/>
                <a:gd name="connsiteX2" fmla="*/ 0 w 1361140"/>
                <a:gd name="connsiteY2" fmla="*/ 154813 h 1176718"/>
                <a:gd name="connsiteX3" fmla="*/ 276796 w 1361140"/>
                <a:gd name="connsiteY3" fmla="*/ 733362 h 1176718"/>
                <a:gd name="connsiteX4" fmla="*/ 912940 w 1361140"/>
                <a:gd name="connsiteY4" fmla="*/ 1176719 h 1176718"/>
                <a:gd name="connsiteX5" fmla="*/ 1201992 w 1361140"/>
                <a:gd name="connsiteY5" fmla="*/ 964565 h 1176718"/>
                <a:gd name="connsiteX6" fmla="*/ 1339278 w 1361140"/>
                <a:gd name="connsiteY6" fmla="*/ 0 h 1176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1140" h="1176718">
                  <a:moveTo>
                    <a:pt x="1339278" y="0"/>
                  </a:moveTo>
                  <a:cubicBezTo>
                    <a:pt x="1137456" y="120324"/>
                    <a:pt x="954758" y="270147"/>
                    <a:pt x="797242" y="444500"/>
                  </a:cubicBezTo>
                  <a:cubicBezTo>
                    <a:pt x="797242" y="444500"/>
                    <a:pt x="566293" y="174435"/>
                    <a:pt x="0" y="154813"/>
                  </a:cubicBezTo>
                  <a:cubicBezTo>
                    <a:pt x="46418" y="267399"/>
                    <a:pt x="127000" y="519367"/>
                    <a:pt x="276796" y="733362"/>
                  </a:cubicBezTo>
                  <a:cubicBezTo>
                    <a:pt x="460502" y="996125"/>
                    <a:pt x="623760" y="1118870"/>
                    <a:pt x="912940" y="1176719"/>
                  </a:cubicBezTo>
                  <a:cubicBezTo>
                    <a:pt x="1035140" y="1150466"/>
                    <a:pt x="1140311" y="1073274"/>
                    <a:pt x="1201992" y="964565"/>
                  </a:cubicBezTo>
                  <a:cubicBezTo>
                    <a:pt x="1354074" y="690309"/>
                    <a:pt x="1390650" y="225933"/>
                    <a:pt x="1339278" y="0"/>
                  </a:cubicBezTo>
                  <a:close/>
                </a:path>
              </a:pathLst>
            </a:custGeom>
            <a:solidFill>
              <a:srgbClr val="166665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729818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</TotalTime>
  <Words>391</Words>
  <Application>Microsoft Office PowerPoint</Application>
  <PresentationFormat>宽屏</PresentationFormat>
  <Paragraphs>88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等线</vt:lpstr>
      <vt:lpstr>Arial</vt:lpstr>
      <vt:lpstr>Cooper Black</vt:lpstr>
      <vt:lpstr>..黑体UI-韩语</vt:lpstr>
      <vt:lpstr>Baskerville Old Face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51PPT模板网</cp:keywords>
  <dc:description>www.51pptmoban.com</dc:description>
  <cp:lastModifiedBy>Microsoft 帐户</cp:lastModifiedBy>
  <cp:revision>56</cp:revision>
  <dcterms:created xsi:type="dcterms:W3CDTF">2021-03-22T23:43:56Z</dcterms:created>
  <dcterms:modified xsi:type="dcterms:W3CDTF">2021-03-28T13:04:13Z</dcterms:modified>
</cp:coreProperties>
</file>