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FABA4EE8-1979-4BEF-B332-11886C005011}">
          <p14:sldIdLst>
            <p14:sldId id="267"/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</p14:sldIdLst>
        </p14:section>
        <p14:section name="设计规范" id="{DEAABD23-4BAB-4BC9-8589-16AEB4003FA5}">
          <p14:sldIdLst>
            <p14:sldId id="26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CDCF"/>
    <a:srgbClr val="F1F1F4"/>
    <a:srgbClr val="F2F1F4"/>
    <a:srgbClr val="F6F4F8"/>
    <a:srgbClr val="DCDBDF"/>
    <a:srgbClr val="F5F5F7"/>
    <a:srgbClr val="EBEAED"/>
    <a:srgbClr val="EFE9E8"/>
    <a:srgbClr val="DAD0CC"/>
    <a:srgbClr val="F5F4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08" autoAdjust="0"/>
    <p:restoredTop sz="94660"/>
  </p:normalViewPr>
  <p:slideViewPr>
    <p:cSldViewPr snapToGrid="0">
      <p:cViewPr varScale="1">
        <p:scale>
          <a:sx n="82" d="100"/>
          <a:sy n="82" d="100"/>
        </p:scale>
        <p:origin x="108" y="6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342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屏幕&#10;&#10;描述已自动生成">
            <a:extLst>
              <a:ext uri="{FF2B5EF4-FFF2-40B4-BE49-F238E27FC236}">
                <a16:creationId xmlns:a16="http://schemas.microsoft.com/office/drawing/2014/main" xmlns="" id="{DA590A1E-124E-4735-BEDF-B6D5B0EAAC5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889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&#10;&#10;描述已自动生成">
            <a:extLst>
              <a:ext uri="{FF2B5EF4-FFF2-40B4-BE49-F238E27FC236}">
                <a16:creationId xmlns:a16="http://schemas.microsoft.com/office/drawing/2014/main" xmlns="" id="{BB6DA92D-3C88-46EC-8382-3647754E6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77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977257C-8C4D-45B1-BB1A-F39EF893C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F8F080A-B688-4F4B-8D52-1B21E5A83C0B}"/>
              </a:ext>
            </a:extLst>
          </p:cNvPr>
          <p:cNvSpPr txBox="1"/>
          <p:nvPr/>
        </p:nvSpPr>
        <p:spPr>
          <a:xfrm>
            <a:off x="5529943" y="533400"/>
            <a:ext cx="1132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07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69BF5F6-1045-4F50-B06E-FEC1793A0E3E}"/>
              </a:ext>
            </a:extLst>
          </p:cNvPr>
          <p:cNvSpPr txBox="1"/>
          <p:nvPr/>
        </p:nvSpPr>
        <p:spPr>
          <a:xfrm>
            <a:off x="4851400" y="2582727"/>
            <a:ext cx="248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27F6C84-046A-4BF2-9E87-6A17D219C668}"/>
              </a:ext>
            </a:extLst>
          </p:cNvPr>
          <p:cNvSpPr txBox="1"/>
          <p:nvPr/>
        </p:nvSpPr>
        <p:spPr>
          <a:xfrm>
            <a:off x="8110766" y="4632055"/>
            <a:ext cx="31115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pellentesque habitant morbi tristique senectus et netus et malesuada fames 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ECE1BBE7-3055-4903-B114-2476267A0BDC}"/>
              </a:ext>
            </a:extLst>
          </p:cNvPr>
          <p:cNvSpPr txBox="1"/>
          <p:nvPr/>
        </p:nvSpPr>
        <p:spPr>
          <a:xfrm>
            <a:off x="8110766" y="2615685"/>
            <a:ext cx="3111500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92413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C9B1D97-9D7F-49A9-A566-C23EE5AE3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83AD62E-E2F3-4FA1-ACC8-2AFBE847354F}"/>
              </a:ext>
            </a:extLst>
          </p:cNvPr>
          <p:cNvSpPr txBox="1"/>
          <p:nvPr/>
        </p:nvSpPr>
        <p:spPr>
          <a:xfrm>
            <a:off x="4851401" y="533400"/>
            <a:ext cx="248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8CB5887-93B0-4D19-A1B3-4DF819EA4D90}"/>
              </a:ext>
            </a:extLst>
          </p:cNvPr>
          <p:cNvSpPr txBox="1"/>
          <p:nvPr/>
        </p:nvSpPr>
        <p:spPr>
          <a:xfrm>
            <a:off x="4051300" y="1466910"/>
            <a:ext cx="40894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pellentesque habitant morbi tristique senectus et netus et malesuada fames 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1134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266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5753" y="3244334"/>
            <a:ext cx="50978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忘吃药的晓公</a:t>
            </a:r>
            <a:r>
              <a:rPr lang="zh-CN" altLang="en-US" dirty="0" smtClean="0">
                <a:hlinkClick r:id="rId2"/>
              </a:rPr>
              <a:t>子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3609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6C9B1D97-9D7F-49A9-A566-C23EE5AE3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83AD62E-E2F3-4FA1-ACC8-2AFBE847354F}"/>
              </a:ext>
            </a:extLst>
          </p:cNvPr>
          <p:cNvSpPr txBox="1"/>
          <p:nvPr/>
        </p:nvSpPr>
        <p:spPr>
          <a:xfrm>
            <a:off x="4851401" y="533400"/>
            <a:ext cx="248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8CB5887-93B0-4D19-A1B3-4DF819EA4D90}"/>
              </a:ext>
            </a:extLst>
          </p:cNvPr>
          <p:cNvSpPr txBox="1"/>
          <p:nvPr/>
        </p:nvSpPr>
        <p:spPr>
          <a:xfrm>
            <a:off x="4051300" y="1466910"/>
            <a:ext cx="40894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pellentesque habitant morbi tristique senectus et netus et malesuada fames 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51950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女人, 猫, 白色&#10;&#10;描述已自动生成">
            <a:extLst>
              <a:ext uri="{FF2B5EF4-FFF2-40B4-BE49-F238E27FC236}">
                <a16:creationId xmlns:a16="http://schemas.microsoft.com/office/drawing/2014/main" xmlns="" id="{AE233FFF-3DD2-495B-A851-61B8ADE46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3EF3997A-AD3C-4856-A136-7149FA7E3652}"/>
              </a:ext>
            </a:extLst>
          </p:cNvPr>
          <p:cNvSpPr txBox="1"/>
          <p:nvPr/>
        </p:nvSpPr>
        <p:spPr>
          <a:xfrm>
            <a:off x="4381958" y="1096010"/>
            <a:ext cx="1409471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YVONNE</a:t>
            </a:r>
          </a:p>
          <a:p>
            <a:pPr>
              <a:lnSpc>
                <a:spcPct val="120000"/>
              </a:lnSpc>
            </a:pPr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CONTENT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BF3D381F-3D9B-4743-81BA-CF417930C4ED}"/>
              </a:ext>
            </a:extLst>
          </p:cNvPr>
          <p:cNvSpPr txBox="1"/>
          <p:nvPr/>
        </p:nvSpPr>
        <p:spPr>
          <a:xfrm>
            <a:off x="7042379" y="2097181"/>
            <a:ext cx="571271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01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DECBD0B-DD4F-48EA-8072-FA888848E80D}"/>
              </a:ext>
            </a:extLst>
          </p:cNvPr>
          <p:cNvSpPr txBox="1"/>
          <p:nvPr/>
        </p:nvSpPr>
        <p:spPr>
          <a:xfrm>
            <a:off x="8235950" y="1877762"/>
            <a:ext cx="26289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pellentesque habitant morbi tristique </a:t>
            </a:r>
          </a:p>
          <a:p>
            <a:pPr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BCA72D9-F3C9-4471-8DD0-EEB41D7AE1C5}"/>
              </a:ext>
            </a:extLst>
          </p:cNvPr>
          <p:cNvSpPr txBox="1"/>
          <p:nvPr/>
        </p:nvSpPr>
        <p:spPr>
          <a:xfrm>
            <a:off x="7042379" y="3312320"/>
            <a:ext cx="571271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02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5D7CE23-828D-4ED0-B324-5852ADF9B7CA}"/>
              </a:ext>
            </a:extLst>
          </p:cNvPr>
          <p:cNvSpPr txBox="1"/>
          <p:nvPr/>
        </p:nvSpPr>
        <p:spPr>
          <a:xfrm>
            <a:off x="8235950" y="3092901"/>
            <a:ext cx="26289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pellentesque habitant morbi tristique </a:t>
            </a:r>
          </a:p>
          <a:p>
            <a:pPr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5792CA3-493D-401B-B5CB-89D13F0BF1BD}"/>
              </a:ext>
            </a:extLst>
          </p:cNvPr>
          <p:cNvSpPr txBox="1"/>
          <p:nvPr/>
        </p:nvSpPr>
        <p:spPr>
          <a:xfrm>
            <a:off x="7042379" y="4527459"/>
            <a:ext cx="571271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03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6CB32B8-77E7-413B-B4DD-EB04865A23A6}"/>
              </a:ext>
            </a:extLst>
          </p:cNvPr>
          <p:cNvSpPr txBox="1"/>
          <p:nvPr/>
        </p:nvSpPr>
        <p:spPr>
          <a:xfrm>
            <a:off x="8235950" y="4308040"/>
            <a:ext cx="26289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pellentesque habitant morbi tristique </a:t>
            </a:r>
          </a:p>
          <a:p>
            <a:pPr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59C6971A-FEBE-49D6-B0DD-8DF6B0A63DBD}"/>
              </a:ext>
            </a:extLst>
          </p:cNvPr>
          <p:cNvSpPr txBox="1"/>
          <p:nvPr/>
        </p:nvSpPr>
        <p:spPr>
          <a:xfrm>
            <a:off x="7042379" y="5742599"/>
            <a:ext cx="571271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04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6D80FF9-9880-499E-871F-1CEE1321B135}"/>
              </a:ext>
            </a:extLst>
          </p:cNvPr>
          <p:cNvSpPr txBox="1"/>
          <p:nvPr/>
        </p:nvSpPr>
        <p:spPr>
          <a:xfrm>
            <a:off x="8235950" y="5523180"/>
            <a:ext cx="26289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pellentesque habitant morbi tristique </a:t>
            </a:r>
          </a:p>
          <a:p>
            <a:pPr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606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 descr="图片包含 游戏机, 女人, 猫, 白色&#10;&#10;描述已自动生成">
            <a:extLst>
              <a:ext uri="{FF2B5EF4-FFF2-40B4-BE49-F238E27FC236}">
                <a16:creationId xmlns:a16="http://schemas.microsoft.com/office/drawing/2014/main" xmlns="" id="{464D78A4-9A29-4028-8B1F-F0E7EC5F7D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38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31" name="图片 30" descr="白色的门&#10;&#10;描述已自动生成">
            <a:extLst>
              <a:ext uri="{FF2B5EF4-FFF2-40B4-BE49-F238E27FC236}">
                <a16:creationId xmlns:a16="http://schemas.microsoft.com/office/drawing/2014/main" xmlns="" id="{E2DEF619-B8EE-4667-A55E-5C121ECEA5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9400" y="407532"/>
            <a:ext cx="4013200" cy="6042936"/>
          </a:xfrm>
          <a:prstGeom prst="rect">
            <a:avLst/>
          </a:prstGeom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D6929884-0001-4914-93BE-4FDA6D15E098}"/>
              </a:ext>
            </a:extLst>
          </p:cNvPr>
          <p:cNvSpPr txBox="1"/>
          <p:nvPr/>
        </p:nvSpPr>
        <p:spPr>
          <a:xfrm>
            <a:off x="8242300" y="1482455"/>
            <a:ext cx="31115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pellentesque habitant morbi tristique senectus et netus et malesuada fames 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F34F6BC5-CD48-479C-A194-0D7596D9DFC9}"/>
              </a:ext>
            </a:extLst>
          </p:cNvPr>
          <p:cNvSpPr txBox="1"/>
          <p:nvPr/>
        </p:nvSpPr>
        <p:spPr>
          <a:xfrm>
            <a:off x="838200" y="2905055"/>
            <a:ext cx="31115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pellentesque habitant morbi tristique senectus et netus et malesuada fames 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666153E3-2A8B-460D-BDD4-52F2E2EC4867}"/>
              </a:ext>
            </a:extLst>
          </p:cNvPr>
          <p:cNvSpPr txBox="1"/>
          <p:nvPr/>
        </p:nvSpPr>
        <p:spPr>
          <a:xfrm>
            <a:off x="8242300" y="4327655"/>
            <a:ext cx="248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5C8A47E-0CF6-444C-B480-9588D2B94039}"/>
              </a:ext>
            </a:extLst>
          </p:cNvPr>
          <p:cNvSpPr txBox="1"/>
          <p:nvPr/>
        </p:nvSpPr>
        <p:spPr>
          <a:xfrm>
            <a:off x="838200" y="5299105"/>
            <a:ext cx="3111500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91E7B08-4F61-4C84-B088-8B7911488542}"/>
              </a:ext>
            </a:extLst>
          </p:cNvPr>
          <p:cNvSpPr txBox="1"/>
          <p:nvPr/>
        </p:nvSpPr>
        <p:spPr>
          <a:xfrm>
            <a:off x="5529943" y="533400"/>
            <a:ext cx="1132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01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158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2226E87-4D99-4F9E-85D1-06060AC296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B7ED0869-1AD1-44DF-9925-F3F0E73734E7}"/>
              </a:ext>
            </a:extLst>
          </p:cNvPr>
          <p:cNvSpPr txBox="1"/>
          <p:nvPr/>
        </p:nvSpPr>
        <p:spPr>
          <a:xfrm>
            <a:off x="5529943" y="533400"/>
            <a:ext cx="1132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02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D5CA400-7CF3-4986-80BC-3D960AAEF3AB}"/>
              </a:ext>
            </a:extLst>
          </p:cNvPr>
          <p:cNvSpPr txBox="1"/>
          <p:nvPr/>
        </p:nvSpPr>
        <p:spPr>
          <a:xfrm>
            <a:off x="1028701" y="2582727"/>
            <a:ext cx="248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4628243-138E-496B-9FC8-51AD0F854ADC}"/>
              </a:ext>
            </a:extLst>
          </p:cNvPr>
          <p:cNvSpPr txBox="1"/>
          <p:nvPr/>
        </p:nvSpPr>
        <p:spPr>
          <a:xfrm>
            <a:off x="3974193" y="4632055"/>
            <a:ext cx="31115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pellentesque habitant morbi tristique senectus et netus et malesuada fames 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6A3A713-09FC-467A-9B78-56D38C826B4E}"/>
              </a:ext>
            </a:extLst>
          </p:cNvPr>
          <p:cNvSpPr txBox="1"/>
          <p:nvPr/>
        </p:nvSpPr>
        <p:spPr>
          <a:xfrm>
            <a:off x="3974193" y="2615685"/>
            <a:ext cx="3111500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3446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108B7460-10BA-40F3-B304-FF5604D8F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7999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CC501D84-6FAA-4170-BD67-3B49607A55E5}"/>
              </a:ext>
            </a:extLst>
          </p:cNvPr>
          <p:cNvSpPr txBox="1"/>
          <p:nvPr/>
        </p:nvSpPr>
        <p:spPr>
          <a:xfrm>
            <a:off x="5529943" y="533400"/>
            <a:ext cx="1132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03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1F33715B-FFFC-450E-B87C-9BAE0D907092}"/>
              </a:ext>
            </a:extLst>
          </p:cNvPr>
          <p:cNvSpPr txBox="1"/>
          <p:nvPr/>
        </p:nvSpPr>
        <p:spPr>
          <a:xfrm>
            <a:off x="965201" y="2114188"/>
            <a:ext cx="248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DCCD51F4-FB87-42EF-82F3-D55C56FAF518}"/>
              </a:ext>
            </a:extLst>
          </p:cNvPr>
          <p:cNvSpPr txBox="1"/>
          <p:nvPr/>
        </p:nvSpPr>
        <p:spPr>
          <a:xfrm>
            <a:off x="965201" y="2514298"/>
            <a:ext cx="3111500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CAFE3197-1C71-4F61-AA80-EAD3EEBC77B2}"/>
              </a:ext>
            </a:extLst>
          </p:cNvPr>
          <p:cNvCxnSpPr>
            <a:cxnSpLocks/>
          </p:cNvCxnSpPr>
          <p:nvPr/>
        </p:nvCxnSpPr>
        <p:spPr>
          <a:xfrm>
            <a:off x="3057525" y="4029171"/>
            <a:ext cx="387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A7A35B62-8533-4075-85DB-6650CEE10D0A}"/>
              </a:ext>
            </a:extLst>
          </p:cNvPr>
          <p:cNvCxnSpPr>
            <a:cxnSpLocks/>
          </p:cNvCxnSpPr>
          <p:nvPr/>
        </p:nvCxnSpPr>
        <p:spPr>
          <a:xfrm>
            <a:off x="3057525" y="4469438"/>
            <a:ext cx="387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0218C873-DE35-4F59-86A2-F73974946563}"/>
              </a:ext>
            </a:extLst>
          </p:cNvPr>
          <p:cNvCxnSpPr>
            <a:cxnSpLocks/>
          </p:cNvCxnSpPr>
          <p:nvPr/>
        </p:nvCxnSpPr>
        <p:spPr>
          <a:xfrm>
            <a:off x="3057525" y="4909704"/>
            <a:ext cx="3873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32CA2DAD-C127-4DF3-BC64-C5E7BCAFF049}"/>
              </a:ext>
            </a:extLst>
          </p:cNvPr>
          <p:cNvSpPr txBox="1"/>
          <p:nvPr/>
        </p:nvSpPr>
        <p:spPr>
          <a:xfrm>
            <a:off x="2962275" y="5188195"/>
            <a:ext cx="441325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pellentesque habitant morbi tristique senectus et netus et malesuada fames ac turpis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03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7E5C23D-2326-45B4-9B2D-D65DBB3F61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9C2F0ED-C149-4317-BF3A-FDE843261D39}"/>
              </a:ext>
            </a:extLst>
          </p:cNvPr>
          <p:cNvSpPr txBox="1"/>
          <p:nvPr/>
        </p:nvSpPr>
        <p:spPr>
          <a:xfrm>
            <a:off x="5529943" y="533400"/>
            <a:ext cx="1132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04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C5C3A31-D634-48D4-A8F9-F822068815E0}"/>
              </a:ext>
            </a:extLst>
          </p:cNvPr>
          <p:cNvSpPr txBox="1"/>
          <p:nvPr/>
        </p:nvSpPr>
        <p:spPr>
          <a:xfrm>
            <a:off x="7366000" y="1572928"/>
            <a:ext cx="37846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pellentesque habitant morbi tristique senectus et netus et malesuada fames 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2C146081-B15E-41A3-B351-C28AA1822DF0}"/>
              </a:ext>
            </a:extLst>
          </p:cNvPr>
          <p:cNvSpPr txBox="1"/>
          <p:nvPr/>
        </p:nvSpPr>
        <p:spPr>
          <a:xfrm>
            <a:off x="584200" y="3228945"/>
            <a:ext cx="3784600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pellentesque habitant morbi tristique senectus et netus et malesuada fames 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60AD59E-3BA9-403F-9F45-E6FFD230C854}"/>
              </a:ext>
            </a:extLst>
          </p:cNvPr>
          <p:cNvSpPr txBox="1"/>
          <p:nvPr/>
        </p:nvSpPr>
        <p:spPr>
          <a:xfrm>
            <a:off x="8661400" y="4884962"/>
            <a:ext cx="248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3213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游戏机, 白色&#10;&#10;描述已自动生成">
            <a:extLst>
              <a:ext uri="{FF2B5EF4-FFF2-40B4-BE49-F238E27FC236}">
                <a16:creationId xmlns:a16="http://schemas.microsoft.com/office/drawing/2014/main" xmlns="" id="{1A40E891-7AF7-4B1E-80A4-4256619ED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" y="283"/>
            <a:ext cx="12190992" cy="685743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A4EF6EB4-5AE8-4ED9-95F6-09E076AD207E}"/>
              </a:ext>
            </a:extLst>
          </p:cNvPr>
          <p:cNvSpPr txBox="1"/>
          <p:nvPr/>
        </p:nvSpPr>
        <p:spPr>
          <a:xfrm>
            <a:off x="5529943" y="533400"/>
            <a:ext cx="1132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05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A005607-D9FF-4912-BC2D-E0ACD09574A5}"/>
              </a:ext>
            </a:extLst>
          </p:cNvPr>
          <p:cNvSpPr txBox="1"/>
          <p:nvPr/>
        </p:nvSpPr>
        <p:spPr>
          <a:xfrm>
            <a:off x="1104900" y="1470808"/>
            <a:ext cx="4191001" cy="4906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Lorem ipsum dolor sit amet, consectetuer adipiscing elit. </a:t>
            </a:r>
          </a:p>
          <a:p>
            <a:pPr>
              <a:lnSpc>
                <a:spcPct val="150000"/>
              </a:lnSpc>
            </a:pPr>
            <a:endParaRPr lang="fr-FR" altLang="zh-CN" sz="1400">
              <a:latin typeface="+mn-ea"/>
              <a:cs typeface="..黑体UI-日本语" panose="02000000000000000000" pitchFamily="2" charset="-128"/>
            </a:endParaRPr>
          </a:p>
          <a:p>
            <a:pPr>
              <a:lnSpc>
                <a:spcPct val="15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Maecenas porttitor congue massa. Fusce posuere, magna sed pulvinar ultricies, purus lectus malesuada libero, sit amet commodo magna eros quis urna. </a:t>
            </a:r>
          </a:p>
          <a:p>
            <a:pPr>
              <a:lnSpc>
                <a:spcPct val="150000"/>
              </a:lnSpc>
            </a:pPr>
            <a:endParaRPr lang="fr-FR" altLang="zh-CN" sz="1400">
              <a:latin typeface="+mn-ea"/>
              <a:cs typeface="..黑体UI-日本语" panose="02000000000000000000" pitchFamily="2" charset="-128"/>
            </a:endParaRPr>
          </a:p>
          <a:p>
            <a:pPr>
              <a:lnSpc>
                <a:spcPct val="15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Nunc viverra imperdiet enim.</a:t>
            </a:r>
          </a:p>
          <a:p>
            <a:pPr>
              <a:lnSpc>
                <a:spcPct val="150000"/>
              </a:lnSpc>
            </a:pPr>
            <a:endParaRPr lang="fr-FR" altLang="zh-CN" sz="1400">
              <a:latin typeface="+mn-ea"/>
              <a:cs typeface="..黑体UI-日本语" panose="02000000000000000000" pitchFamily="2" charset="-128"/>
            </a:endParaRPr>
          </a:p>
          <a:p>
            <a:pPr>
              <a:lnSpc>
                <a:spcPct val="15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Fusce est. Vivamus a tellus. </a:t>
            </a:r>
          </a:p>
          <a:p>
            <a:pPr>
              <a:lnSpc>
                <a:spcPct val="150000"/>
              </a:lnSpc>
            </a:pPr>
            <a:endParaRPr lang="fr-FR" altLang="zh-CN" sz="1400">
              <a:latin typeface="+mn-ea"/>
              <a:cs typeface="..黑体UI-日本语" panose="02000000000000000000" pitchFamily="2" charset="-128"/>
            </a:endParaRPr>
          </a:p>
          <a:p>
            <a:pPr>
              <a:lnSpc>
                <a:spcPct val="15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Pellentesque habitant morbi tristique senectus et netus et malesuada fames ac turpis egestas. Proin pharetra nonummy pede.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A93FAF0-54C5-4785-A3BF-EEBB23731BFD}"/>
              </a:ext>
            </a:extLst>
          </p:cNvPr>
          <p:cNvSpPr txBox="1"/>
          <p:nvPr/>
        </p:nvSpPr>
        <p:spPr>
          <a:xfrm>
            <a:off x="8597900" y="3724245"/>
            <a:ext cx="248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0918631-D0F6-46F1-88F5-02FC08912DB3}"/>
              </a:ext>
            </a:extLst>
          </p:cNvPr>
          <p:cNvSpPr txBox="1"/>
          <p:nvPr/>
        </p:nvSpPr>
        <p:spPr>
          <a:xfrm>
            <a:off x="7975600" y="3390051"/>
            <a:ext cx="3111500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130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50160632-6573-4661-A669-2804C18C01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465C577-BE5C-4DED-8980-A091F6357297}"/>
              </a:ext>
            </a:extLst>
          </p:cNvPr>
          <p:cNvSpPr txBox="1"/>
          <p:nvPr/>
        </p:nvSpPr>
        <p:spPr>
          <a:xfrm>
            <a:off x="5529943" y="533400"/>
            <a:ext cx="11321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06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3D793F0-BF88-4342-86E9-998578D31C6F}"/>
              </a:ext>
            </a:extLst>
          </p:cNvPr>
          <p:cNvSpPr txBox="1"/>
          <p:nvPr/>
        </p:nvSpPr>
        <p:spPr>
          <a:xfrm>
            <a:off x="4851400" y="3228945"/>
            <a:ext cx="248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>
                <a:latin typeface="..黑体UI-日本语" panose="02000000000000000000" pitchFamily="2" charset="-128"/>
                <a:ea typeface="..黑体UI-日本语" panose="02000000000000000000" pitchFamily="2" charset="-128"/>
                <a:cs typeface="..黑体UI-日本语" panose="02000000000000000000" pitchFamily="2" charset="-128"/>
              </a:rPr>
              <a:t>DESIGNED BY XIAO</a:t>
            </a:r>
            <a:endParaRPr lang="zh-CN" altLang="en-US" sz="2000">
              <a:latin typeface="..黑体UI-日本语" panose="02000000000000000000" pitchFamily="2" charset="-128"/>
              <a:ea typeface="..黑体UI-日本语" panose="02000000000000000000" pitchFamily="2" charset="-128"/>
              <a:cs typeface="..黑体UI-日本语" panose="02000000000000000000" pitchFamily="2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1457077-DED7-4733-8D96-97406D8F21C1}"/>
              </a:ext>
            </a:extLst>
          </p:cNvPr>
          <p:cNvSpPr txBox="1"/>
          <p:nvPr/>
        </p:nvSpPr>
        <p:spPr>
          <a:xfrm>
            <a:off x="7805060" y="5177120"/>
            <a:ext cx="2634343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ac turpis egestas proin pharetra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BF7AB9A-8240-43F7-9116-CC1CBF4187AD}"/>
              </a:ext>
            </a:extLst>
          </p:cNvPr>
          <p:cNvSpPr txBox="1"/>
          <p:nvPr/>
        </p:nvSpPr>
        <p:spPr>
          <a:xfrm>
            <a:off x="602342" y="4789322"/>
            <a:ext cx="378460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EBE11CA-95FA-4AA9-96AB-61EA23460459}"/>
              </a:ext>
            </a:extLst>
          </p:cNvPr>
          <p:cNvSpPr txBox="1"/>
          <p:nvPr/>
        </p:nvSpPr>
        <p:spPr>
          <a:xfrm>
            <a:off x="602342" y="1475953"/>
            <a:ext cx="3784600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896D408-B9EC-45E8-8B03-DDD0A43AD1A3}"/>
              </a:ext>
            </a:extLst>
          </p:cNvPr>
          <p:cNvSpPr txBox="1"/>
          <p:nvPr/>
        </p:nvSpPr>
        <p:spPr>
          <a:xfrm>
            <a:off x="602342" y="3261903"/>
            <a:ext cx="3784600" cy="334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>
                <a:latin typeface="+mn-ea"/>
                <a:cs typeface="..黑体UI-日本语" panose="02000000000000000000" pitchFamily="2" charset="-128"/>
              </a:rPr>
              <a:t>pellentesque habitant morbi tristique senectus</a:t>
            </a:r>
            <a:endParaRPr lang="zh-CN" altLang="en-US" sz="1400">
              <a:latin typeface="+mn-ea"/>
              <a:cs typeface="..黑体UI-日本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0457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354</Words>
  <Application>Microsoft Office PowerPoint</Application>
  <PresentationFormat>宽屏</PresentationFormat>
  <Paragraphs>61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..黑体UI-日本语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dc:description>www.51pptmoban.com</dc:description>
  <cp:lastModifiedBy>Microsoft 帐户</cp:lastModifiedBy>
  <cp:revision>35</cp:revision>
  <dcterms:created xsi:type="dcterms:W3CDTF">2020-01-16T10:46:27Z</dcterms:created>
  <dcterms:modified xsi:type="dcterms:W3CDTF">2021-03-29T14:02:30Z</dcterms:modified>
</cp:coreProperties>
</file>