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84" r:id="rId4"/>
    <p:sldId id="259" r:id="rId5"/>
    <p:sldId id="265" r:id="rId6"/>
    <p:sldId id="261" r:id="rId7"/>
    <p:sldId id="271" r:id="rId8"/>
    <p:sldId id="288" r:id="rId9"/>
    <p:sldId id="260" r:id="rId10"/>
    <p:sldId id="262" r:id="rId11"/>
    <p:sldId id="263" r:id="rId12"/>
    <p:sldId id="266" r:id="rId13"/>
    <p:sldId id="289" r:id="rId14"/>
    <p:sldId id="267" r:id="rId15"/>
    <p:sldId id="268" r:id="rId16"/>
    <p:sldId id="270" r:id="rId17"/>
    <p:sldId id="272" r:id="rId18"/>
    <p:sldId id="290" r:id="rId19"/>
    <p:sldId id="273" r:id="rId20"/>
    <p:sldId id="274" r:id="rId21"/>
    <p:sldId id="276" r:id="rId22"/>
    <p:sldId id="277" r:id="rId23"/>
    <p:sldId id="287" r:id="rId24"/>
    <p:sldId id="29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CA77"/>
    <a:srgbClr val="DEB492"/>
    <a:srgbClr val="64846E"/>
    <a:srgbClr val="ECD67C"/>
    <a:srgbClr val="BC6A24"/>
    <a:srgbClr val="48A118"/>
    <a:srgbClr val="497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1" autoAdjust="0"/>
    <p:restoredTop sz="99395" autoAdjust="0"/>
  </p:normalViewPr>
  <p:slideViewPr>
    <p:cSldViewPr snapToGrid="0">
      <p:cViewPr>
        <p:scale>
          <a:sx n="75" d="100"/>
          <a:sy n="75" d="100"/>
        </p:scale>
        <p:origin x="1182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65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55758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4414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5182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56180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38094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10641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315368" y="464457"/>
            <a:ext cx="11562307" cy="6088743"/>
          </a:xfrm>
          <a:prstGeom prst="roundRect">
            <a:avLst>
              <a:gd name="adj" fmla="val 0"/>
            </a:avLst>
          </a:prstGeom>
          <a:solidFill>
            <a:schemeClr val="bg1">
              <a:alpha val="72000"/>
            </a:schemeClr>
          </a:solidFill>
          <a:ln w="12700">
            <a:gradFill>
              <a:gsLst>
                <a:gs pos="34000">
                  <a:srgbClr val="ECD67C"/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11526" y="-10395"/>
            <a:ext cx="4030112" cy="2289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35124" y="-10395"/>
            <a:ext cx="4030112" cy="2289138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2879538" y="183810"/>
            <a:ext cx="2055320" cy="6096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7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圆角矩形 12"/>
          <p:cNvSpPr/>
          <p:nvPr userDrawn="1"/>
        </p:nvSpPr>
        <p:spPr>
          <a:xfrm rot="10800000">
            <a:off x="7399981" y="183810"/>
            <a:ext cx="2055320" cy="6096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7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4638618" y="183810"/>
            <a:ext cx="2772229" cy="483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3284759" y="228388"/>
            <a:ext cx="121298" cy="522822"/>
          </a:xfrm>
          <a:prstGeom prst="line">
            <a:avLst/>
          </a:prstGeom>
          <a:ln>
            <a:solidFill>
              <a:srgbClr val="ECD6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8911119" y="228388"/>
            <a:ext cx="121298" cy="522822"/>
          </a:xfrm>
          <a:prstGeom prst="line">
            <a:avLst/>
          </a:prstGeom>
          <a:ln>
            <a:solidFill>
              <a:srgbClr val="ECD6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69"/>
          <a:stretch/>
        </p:blipFill>
        <p:spPr>
          <a:xfrm>
            <a:off x="0" y="4058556"/>
            <a:ext cx="12192000" cy="279944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F16CF-168A-4B81-88AA-3095F69A54E7}" type="datetimeFigureOut">
              <a:rPr lang="zh-CN" altLang="en-US" smtClean="0"/>
              <a:pPr/>
              <a:t>2021/3/29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145C2-F018-45D5-8443-74502E4219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02972" y="2182175"/>
            <a:ext cx="812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春天主题风论文答辩通用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8685" y="3075377"/>
            <a:ext cx="6734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 TEMPLATE FOR THESIS DEFENSE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5855" y="3720612"/>
            <a:ext cx="357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答辩人：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@51PPT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988461" y="1218055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890423" y="4912408"/>
            <a:ext cx="1437801" cy="1011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hord 15"/>
          <p:cNvSpPr/>
          <p:nvPr/>
        </p:nvSpPr>
        <p:spPr>
          <a:xfrm rot="6657680">
            <a:off x="1937938" y="2038519"/>
            <a:ext cx="2863875" cy="2863875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A2CA7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130">
              <a:defRPr/>
            </a:pPr>
            <a:endParaRPr lang="en-US" sz="239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Chord 16"/>
          <p:cNvSpPr/>
          <p:nvPr/>
        </p:nvSpPr>
        <p:spPr>
          <a:xfrm rot="17457680">
            <a:off x="7390188" y="2406920"/>
            <a:ext cx="2863875" cy="2863875"/>
          </a:xfrm>
          <a:prstGeom prst="chord">
            <a:avLst>
              <a:gd name="adj1" fmla="val 3852493"/>
              <a:gd name="adj2" fmla="val 15222584"/>
            </a:avLst>
          </a:prstGeom>
          <a:solidFill>
            <a:srgbClr val="64846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130">
              <a:defRPr/>
            </a:pPr>
            <a:endParaRPr lang="en-US" sz="239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Chord 18"/>
          <p:cNvSpPr/>
          <p:nvPr/>
        </p:nvSpPr>
        <p:spPr>
          <a:xfrm rot="6657680">
            <a:off x="4991150" y="2408936"/>
            <a:ext cx="2192889" cy="2192889"/>
          </a:xfrm>
          <a:prstGeom prst="chord">
            <a:avLst>
              <a:gd name="adj1" fmla="val 3883272"/>
              <a:gd name="adj2" fmla="val 15182619"/>
            </a:avLst>
          </a:prstGeom>
          <a:solidFill>
            <a:srgbClr val="64846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130">
              <a:defRPr/>
            </a:pPr>
            <a:endParaRPr lang="en-US" sz="239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Chord 20"/>
          <p:cNvSpPr/>
          <p:nvPr/>
        </p:nvSpPr>
        <p:spPr>
          <a:xfrm rot="17457680">
            <a:off x="4959178" y="2770567"/>
            <a:ext cx="2192889" cy="2192889"/>
          </a:xfrm>
          <a:prstGeom prst="chord">
            <a:avLst>
              <a:gd name="adj1" fmla="val 3883272"/>
              <a:gd name="adj2" fmla="val 15182389"/>
            </a:avLst>
          </a:prstGeom>
          <a:solidFill>
            <a:srgbClr val="A2CA7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3130">
              <a:defRPr/>
            </a:pPr>
            <a:endParaRPr lang="en-US" sz="239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245"/>
          <p:cNvSpPr/>
          <p:nvPr/>
        </p:nvSpPr>
        <p:spPr bwMode="auto">
          <a:xfrm>
            <a:off x="3013926" y="2408610"/>
            <a:ext cx="711896" cy="71189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8" name="Freeform 55"/>
          <p:cNvSpPr>
            <a:spLocks noEditPoints="1"/>
          </p:cNvSpPr>
          <p:nvPr/>
        </p:nvSpPr>
        <p:spPr bwMode="auto">
          <a:xfrm>
            <a:off x="5854054" y="3927942"/>
            <a:ext cx="467081" cy="348666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9" name="Freeform 105"/>
          <p:cNvSpPr>
            <a:spLocks noEditPoints="1"/>
          </p:cNvSpPr>
          <p:nvPr/>
        </p:nvSpPr>
        <p:spPr bwMode="auto">
          <a:xfrm>
            <a:off x="5865854" y="2675887"/>
            <a:ext cx="443480" cy="437053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2AC2AC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0" name="Freeform 34"/>
          <p:cNvSpPr>
            <a:spLocks noEditPoints="1"/>
          </p:cNvSpPr>
          <p:nvPr/>
        </p:nvSpPr>
        <p:spPr bwMode="auto">
          <a:xfrm>
            <a:off x="8473457" y="3855829"/>
            <a:ext cx="697333" cy="69733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5078442" y="1614081"/>
            <a:ext cx="2035117" cy="2143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rgbClr val="3D4C5F"/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rgbClr val="3D4C5F"/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078442" y="5109014"/>
            <a:ext cx="2035117" cy="2143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rgbClr val="3D4C5F"/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rgbClr val="3D4C5F"/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709381" y="2878192"/>
            <a:ext cx="2035117" cy="2143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rgbClr val="3D4C5F"/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rgbClr val="3D4C5F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45050" y="3867012"/>
            <a:ext cx="2035117" cy="2143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rgbClr val="3D4C5F"/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rgbClr val="3D4C5F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2777221" y="3249080"/>
            <a:ext cx="1194932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490128" y="3249080"/>
            <a:ext cx="1194932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494978" y="4479853"/>
            <a:ext cx="1194932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197483" y="4707186"/>
            <a:ext cx="1194932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942647" y="1887269"/>
            <a:ext cx="2539251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7457313" y="3171650"/>
            <a:ext cx="2539251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817968" y="5440535"/>
            <a:ext cx="2539251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100248" y="4204495"/>
            <a:ext cx="2539251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3" r="7091"/>
          <a:stretch/>
        </p:blipFill>
        <p:spPr>
          <a:xfrm>
            <a:off x="1092201" y="1405196"/>
            <a:ext cx="5080000" cy="41828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94218" y="2067791"/>
            <a:ext cx="5351318" cy="1859973"/>
          </a:xfrm>
          <a:prstGeom prst="rect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3854" y="2675197"/>
            <a:ext cx="296140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6489018" y="4343259"/>
            <a:ext cx="4201560" cy="7593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/>
          <p:nvPr/>
        </p:nvSpPr>
        <p:spPr>
          <a:xfrm>
            <a:off x="2496771" y="1811570"/>
            <a:ext cx="7198457" cy="3234861"/>
          </a:xfrm>
          <a:prstGeom prst="rightArrow">
            <a:avLst/>
          </a:prstGeom>
          <a:solidFill>
            <a:schemeClr val="bg1">
              <a:lumMod val="65000"/>
              <a:alpha val="29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864508" y="2782029"/>
            <a:ext cx="1880664" cy="1293944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64846E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35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spcBef>
                <a:spcPct val="0"/>
              </a:spcBef>
              <a:spcAft>
                <a:spcPct val="35000"/>
              </a:spcAft>
            </a:pPr>
            <a:r>
              <a:rPr lang="zh-CN" altLang="en-US" sz="1350" b="1" dirty="0">
                <a:solidFill>
                  <a:sysClr val="window" lastClr="FFFFFF"/>
                </a:solidFill>
                <a:cs typeface="+mn-ea"/>
                <a:sym typeface="+mn-lt"/>
              </a:rPr>
              <a:t>步骤</a:t>
            </a:r>
            <a:r>
              <a:rPr lang="zh-CN" altLang="en-US" sz="1350" b="1" dirty="0" smtClean="0">
                <a:solidFill>
                  <a:sysClr val="window" lastClr="FFFFFF"/>
                </a:solidFill>
                <a:cs typeface="+mn-ea"/>
                <a:sym typeface="+mn-lt"/>
              </a:rPr>
              <a:t>一</a:t>
            </a:r>
            <a:endParaRPr lang="en-US" sz="135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561441" y="3063763"/>
            <a:ext cx="402856" cy="42914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058615" y="2782029"/>
            <a:ext cx="1880664" cy="1293944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64846E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35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spcBef>
                <a:spcPct val="0"/>
              </a:spcBef>
              <a:spcAft>
                <a:spcPct val="35000"/>
              </a:spcAft>
            </a:pPr>
            <a:r>
              <a:rPr lang="zh-CN" altLang="en-US" sz="1350" b="1" dirty="0" smtClean="0">
                <a:solidFill>
                  <a:sysClr val="window" lastClr="FFFFFF"/>
                </a:solidFill>
                <a:cs typeface="+mn-ea"/>
                <a:sym typeface="+mn-lt"/>
              </a:rPr>
              <a:t>步骤二</a:t>
            </a:r>
            <a:endParaRPr lang="en-US" sz="135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4718002" y="3018454"/>
            <a:ext cx="519211" cy="51976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252721" y="2782029"/>
            <a:ext cx="1880664" cy="1293944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64846E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35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spcBef>
                <a:spcPct val="0"/>
              </a:spcBef>
              <a:spcAft>
                <a:spcPct val="35000"/>
              </a:spcAft>
            </a:pPr>
            <a:r>
              <a:rPr lang="zh-CN" altLang="en-US" sz="1350" b="1" dirty="0" smtClean="0">
                <a:solidFill>
                  <a:sysClr val="window" lastClr="FFFFFF"/>
                </a:solidFill>
                <a:cs typeface="+mn-ea"/>
                <a:sym typeface="+mn-lt"/>
              </a:rPr>
              <a:t>步骤三</a:t>
            </a:r>
            <a:endParaRPr lang="en-US" sz="135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0" name="Freeform 21"/>
          <p:cNvSpPr>
            <a:spLocks noEditPoints="1"/>
          </p:cNvSpPr>
          <p:nvPr/>
        </p:nvSpPr>
        <p:spPr bwMode="auto">
          <a:xfrm>
            <a:off x="6950970" y="3056486"/>
            <a:ext cx="442300" cy="443697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446828" y="2782029"/>
            <a:ext cx="1880664" cy="1293944"/>
          </a:xfrm>
          <a:custGeom>
            <a:avLst/>
            <a:gdLst>
              <a:gd name="connsiteX0" fmla="*/ 0 w 2191786"/>
              <a:gd name="connsiteY0" fmla="*/ 251339 h 1508004"/>
              <a:gd name="connsiteX1" fmla="*/ 251339 w 2191786"/>
              <a:gd name="connsiteY1" fmla="*/ 0 h 1508004"/>
              <a:gd name="connsiteX2" fmla="*/ 1940447 w 2191786"/>
              <a:gd name="connsiteY2" fmla="*/ 0 h 1508004"/>
              <a:gd name="connsiteX3" fmla="*/ 2191786 w 2191786"/>
              <a:gd name="connsiteY3" fmla="*/ 251339 h 1508004"/>
              <a:gd name="connsiteX4" fmla="*/ 2191786 w 2191786"/>
              <a:gd name="connsiteY4" fmla="*/ 1256665 h 1508004"/>
              <a:gd name="connsiteX5" fmla="*/ 1940447 w 2191786"/>
              <a:gd name="connsiteY5" fmla="*/ 1508004 h 1508004"/>
              <a:gd name="connsiteX6" fmla="*/ 251339 w 2191786"/>
              <a:gd name="connsiteY6" fmla="*/ 1508004 h 1508004"/>
              <a:gd name="connsiteX7" fmla="*/ 0 w 2191786"/>
              <a:gd name="connsiteY7" fmla="*/ 1256665 h 1508004"/>
              <a:gd name="connsiteX8" fmla="*/ 0 w 2191786"/>
              <a:gd name="connsiteY8" fmla="*/ 251339 h 150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1786" h="1508004">
                <a:moveTo>
                  <a:pt x="0" y="251339"/>
                </a:moveTo>
                <a:cubicBezTo>
                  <a:pt x="0" y="112528"/>
                  <a:pt x="112528" y="0"/>
                  <a:pt x="251339" y="0"/>
                </a:cubicBezTo>
                <a:lnTo>
                  <a:pt x="1940447" y="0"/>
                </a:lnTo>
                <a:cubicBezTo>
                  <a:pt x="2079258" y="0"/>
                  <a:pt x="2191786" y="112528"/>
                  <a:pt x="2191786" y="251339"/>
                </a:cubicBezTo>
                <a:lnTo>
                  <a:pt x="2191786" y="1256665"/>
                </a:lnTo>
                <a:cubicBezTo>
                  <a:pt x="2191786" y="1395476"/>
                  <a:pt x="2079258" y="1508004"/>
                  <a:pt x="1940447" y="1508004"/>
                </a:cubicBezTo>
                <a:lnTo>
                  <a:pt x="251339" y="1508004"/>
                </a:lnTo>
                <a:cubicBezTo>
                  <a:pt x="112528" y="1508004"/>
                  <a:pt x="0" y="1395476"/>
                  <a:pt x="0" y="1256665"/>
                </a:cubicBezTo>
                <a:lnTo>
                  <a:pt x="0" y="251339"/>
                </a:lnTo>
                <a:close/>
              </a:path>
            </a:pathLst>
          </a:custGeom>
          <a:solidFill>
            <a:srgbClr val="A2CA77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9501" tIns="89501" rIns="89501" bIns="89501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90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350" b="1" dirty="0">
              <a:solidFill>
                <a:sysClr val="window" lastClr="FFFFFF"/>
              </a:solidFill>
              <a:cs typeface="+mn-ea"/>
              <a:sym typeface="+mn-lt"/>
            </a:endParaRPr>
          </a:p>
          <a:p>
            <a:pPr algn="ctr" defTabSz="400050">
              <a:spcBef>
                <a:spcPct val="0"/>
              </a:spcBef>
              <a:spcAft>
                <a:spcPct val="35000"/>
              </a:spcAft>
            </a:pPr>
            <a:r>
              <a:rPr lang="zh-CN" altLang="en-US" sz="1350" b="1" dirty="0" smtClean="0">
                <a:solidFill>
                  <a:sysClr val="window" lastClr="FFFFFF"/>
                </a:solidFill>
                <a:cs typeface="+mn-ea"/>
                <a:sym typeface="+mn-lt"/>
              </a:rPr>
              <a:t>步骤四</a:t>
            </a:r>
            <a:endParaRPr lang="en-US" sz="1350" b="1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9208218" y="3089527"/>
            <a:ext cx="364104" cy="377611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pPr defTabSz="913130">
              <a:defRPr/>
            </a:pPr>
            <a:endParaRPr lang="en-US" sz="2395" kern="0" dirty="0">
              <a:solidFill>
                <a:srgbClr val="5C5C5C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18589" y="3511098"/>
            <a:ext cx="812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8343" y="4306138"/>
            <a:ext cx="8647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1188680" y="1403787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563973" y="4890922"/>
            <a:ext cx="1437801" cy="10113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0043" y="140378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1000">
                      <a:srgbClr val="BC6A24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16600" dirty="0">
              <a:gradFill>
                <a:gsLst>
                  <a:gs pos="1000">
                    <a:srgbClr val="BC6A24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63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1"/>
          <p:cNvGrpSpPr/>
          <p:nvPr/>
        </p:nvGrpSpPr>
        <p:grpSpPr bwMode="auto">
          <a:xfrm>
            <a:off x="4059397" y="1404275"/>
            <a:ext cx="3602062" cy="4409327"/>
            <a:chOff x="5846762" y="-128588"/>
            <a:chExt cx="5711826" cy="6989763"/>
          </a:xfrm>
        </p:grpSpPr>
        <p:sp>
          <p:nvSpPr>
            <p:cNvPr id="5" name="Freeform 5"/>
            <p:cNvSpPr/>
            <p:nvPr/>
          </p:nvSpPr>
          <p:spPr bwMode="auto">
            <a:xfrm>
              <a:off x="5846763" y="-128588"/>
              <a:ext cx="5711825" cy="6989763"/>
            </a:xfrm>
            <a:custGeom>
              <a:avLst/>
              <a:gdLst>
                <a:gd name="T0" fmla="*/ 4899816 w 1646"/>
                <a:gd name="T1" fmla="*/ 5806880 h 2015"/>
                <a:gd name="T2" fmla="*/ 4761011 w 1646"/>
                <a:gd name="T3" fmla="*/ 4034290 h 2015"/>
                <a:gd name="T4" fmla="*/ 4993509 w 1646"/>
                <a:gd name="T5" fmla="*/ 3729030 h 2015"/>
                <a:gd name="T6" fmla="*/ 5330111 w 1646"/>
                <a:gd name="T7" fmla="*/ 2802843 h 2015"/>
                <a:gd name="T8" fmla="*/ 4327245 w 1646"/>
                <a:gd name="T9" fmla="*/ 541143 h 2015"/>
                <a:gd name="T10" fmla="*/ 1710771 w 1646"/>
                <a:gd name="T11" fmla="*/ 346887 h 2015"/>
                <a:gd name="T12" fmla="*/ 1381110 w 1646"/>
                <a:gd name="T13" fmla="*/ 544612 h 2015"/>
                <a:gd name="T14" fmla="*/ 565630 w 1646"/>
                <a:gd name="T15" fmla="*/ 1817685 h 2015"/>
                <a:gd name="T16" fmla="*/ 437236 w 1646"/>
                <a:gd name="T17" fmla="*/ 2140290 h 2015"/>
                <a:gd name="T18" fmla="*/ 464997 w 1646"/>
                <a:gd name="T19" fmla="*/ 2365766 h 2015"/>
                <a:gd name="T20" fmla="*/ 461527 w 1646"/>
                <a:gd name="T21" fmla="*/ 2598180 h 2015"/>
                <a:gd name="T22" fmla="*/ 69402 w 1646"/>
                <a:gd name="T23" fmla="*/ 3389081 h 2015"/>
                <a:gd name="T24" fmla="*/ 3470 w 1646"/>
                <a:gd name="T25" fmla="*/ 3545180 h 2015"/>
                <a:gd name="T26" fmla="*/ 121454 w 1646"/>
                <a:gd name="T27" fmla="*/ 3742905 h 2015"/>
                <a:gd name="T28" fmla="*/ 308841 w 1646"/>
                <a:gd name="T29" fmla="*/ 3788001 h 2015"/>
                <a:gd name="T30" fmla="*/ 357423 w 1646"/>
                <a:gd name="T31" fmla="*/ 4086323 h 2015"/>
                <a:gd name="T32" fmla="*/ 305371 w 1646"/>
                <a:gd name="T33" fmla="*/ 4190389 h 2015"/>
                <a:gd name="T34" fmla="*/ 392124 w 1646"/>
                <a:gd name="T35" fmla="*/ 4336081 h 2015"/>
                <a:gd name="T36" fmla="*/ 489288 w 1646"/>
                <a:gd name="T37" fmla="*/ 4370770 h 2015"/>
                <a:gd name="T38" fmla="*/ 409475 w 1646"/>
                <a:gd name="T39" fmla="*/ 4433209 h 2015"/>
                <a:gd name="T40" fmla="*/ 471937 w 1646"/>
                <a:gd name="T41" fmla="*/ 4644810 h 2015"/>
                <a:gd name="T42" fmla="*/ 523989 w 1646"/>
                <a:gd name="T43" fmla="*/ 4762752 h 2015"/>
                <a:gd name="T44" fmla="*/ 482347 w 1646"/>
                <a:gd name="T45" fmla="*/ 4967415 h 2015"/>
                <a:gd name="T46" fmla="*/ 746077 w 1646"/>
                <a:gd name="T47" fmla="*/ 5342052 h 2015"/>
                <a:gd name="T48" fmla="*/ 1512974 w 1646"/>
                <a:gd name="T49" fmla="*/ 5362865 h 2015"/>
                <a:gd name="T50" fmla="*/ 1877337 w 1646"/>
                <a:gd name="T51" fmla="*/ 5609155 h 2015"/>
                <a:gd name="T52" fmla="*/ 1943270 w 1646"/>
                <a:gd name="T53" fmla="*/ 5841569 h 2015"/>
                <a:gd name="T54" fmla="*/ 2234760 w 1646"/>
                <a:gd name="T55" fmla="*/ 6517997 h 2015"/>
                <a:gd name="T56" fmla="*/ 2106366 w 1646"/>
                <a:gd name="T57" fmla="*/ 6989763 h 2015"/>
                <a:gd name="T58" fmla="*/ 5711825 w 1646"/>
                <a:gd name="T59" fmla="*/ 6989763 h 2015"/>
                <a:gd name="T60" fmla="*/ 4899816 w 1646"/>
                <a:gd name="T61" fmla="*/ 5806880 h 201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646" h="2015">
                  <a:moveTo>
                    <a:pt x="1412" y="1674"/>
                  </a:moveTo>
                  <a:cubicBezTo>
                    <a:pt x="1287" y="1534"/>
                    <a:pt x="1265" y="1326"/>
                    <a:pt x="1372" y="1163"/>
                  </a:cubicBezTo>
                  <a:cubicBezTo>
                    <a:pt x="1391" y="1135"/>
                    <a:pt x="1413" y="1106"/>
                    <a:pt x="1439" y="1075"/>
                  </a:cubicBezTo>
                  <a:cubicBezTo>
                    <a:pt x="1499" y="1000"/>
                    <a:pt x="1530" y="907"/>
                    <a:pt x="1536" y="808"/>
                  </a:cubicBezTo>
                  <a:cubicBezTo>
                    <a:pt x="1551" y="579"/>
                    <a:pt x="1439" y="291"/>
                    <a:pt x="1247" y="156"/>
                  </a:cubicBezTo>
                  <a:cubicBezTo>
                    <a:pt x="1032" y="18"/>
                    <a:pt x="744" y="0"/>
                    <a:pt x="493" y="100"/>
                  </a:cubicBezTo>
                  <a:cubicBezTo>
                    <a:pt x="460" y="116"/>
                    <a:pt x="429" y="135"/>
                    <a:pt x="398" y="157"/>
                  </a:cubicBezTo>
                  <a:cubicBezTo>
                    <a:pt x="258" y="258"/>
                    <a:pt x="224" y="369"/>
                    <a:pt x="163" y="524"/>
                  </a:cubicBezTo>
                  <a:cubicBezTo>
                    <a:pt x="151" y="554"/>
                    <a:pt x="133" y="585"/>
                    <a:pt x="126" y="617"/>
                  </a:cubicBezTo>
                  <a:cubicBezTo>
                    <a:pt x="119" y="652"/>
                    <a:pt x="127" y="664"/>
                    <a:pt x="134" y="682"/>
                  </a:cubicBezTo>
                  <a:cubicBezTo>
                    <a:pt x="145" y="707"/>
                    <a:pt x="144" y="723"/>
                    <a:pt x="133" y="749"/>
                  </a:cubicBezTo>
                  <a:cubicBezTo>
                    <a:pt x="97" y="826"/>
                    <a:pt x="65" y="904"/>
                    <a:pt x="20" y="977"/>
                  </a:cubicBezTo>
                  <a:cubicBezTo>
                    <a:pt x="12" y="989"/>
                    <a:pt x="2" y="1005"/>
                    <a:pt x="1" y="1022"/>
                  </a:cubicBezTo>
                  <a:cubicBezTo>
                    <a:pt x="0" y="1046"/>
                    <a:pt x="11" y="1070"/>
                    <a:pt x="35" y="1079"/>
                  </a:cubicBezTo>
                  <a:cubicBezTo>
                    <a:pt x="52" y="1085"/>
                    <a:pt x="71" y="1083"/>
                    <a:pt x="89" y="1092"/>
                  </a:cubicBezTo>
                  <a:cubicBezTo>
                    <a:pt x="130" y="1112"/>
                    <a:pt x="124" y="1148"/>
                    <a:pt x="103" y="1178"/>
                  </a:cubicBezTo>
                  <a:cubicBezTo>
                    <a:pt x="96" y="1189"/>
                    <a:pt x="89" y="1199"/>
                    <a:pt x="88" y="1208"/>
                  </a:cubicBezTo>
                  <a:cubicBezTo>
                    <a:pt x="85" y="1225"/>
                    <a:pt x="90" y="1240"/>
                    <a:pt x="113" y="1250"/>
                  </a:cubicBezTo>
                  <a:cubicBezTo>
                    <a:pt x="120" y="1254"/>
                    <a:pt x="130" y="1257"/>
                    <a:pt x="141" y="1260"/>
                  </a:cubicBezTo>
                  <a:cubicBezTo>
                    <a:pt x="131" y="1266"/>
                    <a:pt x="123" y="1272"/>
                    <a:pt x="118" y="1278"/>
                  </a:cubicBezTo>
                  <a:cubicBezTo>
                    <a:pt x="94" y="1302"/>
                    <a:pt x="114" y="1325"/>
                    <a:pt x="136" y="1339"/>
                  </a:cubicBezTo>
                  <a:cubicBezTo>
                    <a:pt x="150" y="1348"/>
                    <a:pt x="159" y="1356"/>
                    <a:pt x="151" y="1373"/>
                  </a:cubicBezTo>
                  <a:cubicBezTo>
                    <a:pt x="142" y="1393"/>
                    <a:pt x="139" y="1413"/>
                    <a:pt x="139" y="1432"/>
                  </a:cubicBezTo>
                  <a:cubicBezTo>
                    <a:pt x="140" y="1481"/>
                    <a:pt x="166" y="1527"/>
                    <a:pt x="215" y="1540"/>
                  </a:cubicBezTo>
                  <a:cubicBezTo>
                    <a:pt x="277" y="1556"/>
                    <a:pt x="371" y="1542"/>
                    <a:pt x="436" y="1546"/>
                  </a:cubicBezTo>
                  <a:cubicBezTo>
                    <a:pt x="483" y="1550"/>
                    <a:pt x="520" y="1567"/>
                    <a:pt x="541" y="1617"/>
                  </a:cubicBezTo>
                  <a:cubicBezTo>
                    <a:pt x="550" y="1639"/>
                    <a:pt x="555" y="1661"/>
                    <a:pt x="560" y="1684"/>
                  </a:cubicBezTo>
                  <a:cubicBezTo>
                    <a:pt x="577" y="1767"/>
                    <a:pt x="616" y="1806"/>
                    <a:pt x="644" y="1879"/>
                  </a:cubicBezTo>
                  <a:cubicBezTo>
                    <a:pt x="660" y="1920"/>
                    <a:pt x="660" y="1966"/>
                    <a:pt x="607" y="2015"/>
                  </a:cubicBezTo>
                  <a:cubicBezTo>
                    <a:pt x="1646" y="2015"/>
                    <a:pt x="1646" y="2015"/>
                    <a:pt x="1646" y="2015"/>
                  </a:cubicBezTo>
                  <a:cubicBezTo>
                    <a:pt x="1600" y="1886"/>
                    <a:pt x="1527" y="1803"/>
                    <a:pt x="1412" y="167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846762" y="0"/>
              <a:ext cx="2817812" cy="6861175"/>
            </a:xfrm>
            <a:custGeom>
              <a:avLst/>
              <a:gdLst>
                <a:gd name="T0" fmla="*/ 2817812 w 812"/>
                <a:gd name="T1" fmla="*/ 0 h 1978"/>
                <a:gd name="T2" fmla="*/ 1710814 w 812"/>
                <a:gd name="T3" fmla="*/ 218531 h 1978"/>
                <a:gd name="T4" fmla="*/ 1381144 w 812"/>
                <a:gd name="T5" fmla="*/ 416249 h 1978"/>
                <a:gd name="T6" fmla="*/ 565645 w 812"/>
                <a:gd name="T7" fmla="*/ 1689278 h 1978"/>
                <a:gd name="T8" fmla="*/ 437247 w 812"/>
                <a:gd name="T9" fmla="*/ 2011871 h 1978"/>
                <a:gd name="T10" fmla="*/ 465008 w 812"/>
                <a:gd name="T11" fmla="*/ 2237340 h 1978"/>
                <a:gd name="T12" fmla="*/ 461538 w 812"/>
                <a:gd name="T13" fmla="*/ 2469746 h 1978"/>
                <a:gd name="T14" fmla="*/ 69404 w 812"/>
                <a:gd name="T15" fmla="*/ 3260619 h 1978"/>
                <a:gd name="T16" fmla="*/ 3470 w 812"/>
                <a:gd name="T17" fmla="*/ 3416713 h 1978"/>
                <a:gd name="T18" fmla="*/ 121457 w 812"/>
                <a:gd name="T19" fmla="*/ 3614431 h 1978"/>
                <a:gd name="T20" fmla="*/ 308849 w 812"/>
                <a:gd name="T21" fmla="*/ 3659525 h 1978"/>
                <a:gd name="T22" fmla="*/ 357432 w 812"/>
                <a:gd name="T23" fmla="*/ 3957837 h 1978"/>
                <a:gd name="T24" fmla="*/ 305379 w 812"/>
                <a:gd name="T25" fmla="*/ 4061899 h 1978"/>
                <a:gd name="T26" fmla="*/ 392134 w 812"/>
                <a:gd name="T27" fmla="*/ 4207586 h 1978"/>
                <a:gd name="T28" fmla="*/ 489300 w 812"/>
                <a:gd name="T29" fmla="*/ 4242274 h 1978"/>
                <a:gd name="T30" fmla="*/ 409485 w 812"/>
                <a:gd name="T31" fmla="*/ 4304711 h 1978"/>
                <a:gd name="T32" fmla="*/ 471949 w 812"/>
                <a:gd name="T33" fmla="*/ 4516304 h 1978"/>
                <a:gd name="T34" fmla="*/ 524002 w 812"/>
                <a:gd name="T35" fmla="*/ 4634242 h 1978"/>
                <a:gd name="T36" fmla="*/ 482359 w 812"/>
                <a:gd name="T37" fmla="*/ 4838897 h 1978"/>
                <a:gd name="T38" fmla="*/ 746096 w 812"/>
                <a:gd name="T39" fmla="*/ 5213522 h 1978"/>
                <a:gd name="T40" fmla="*/ 1513012 w 812"/>
                <a:gd name="T41" fmla="*/ 5234334 h 1978"/>
                <a:gd name="T42" fmla="*/ 1877385 w 812"/>
                <a:gd name="T43" fmla="*/ 5480615 h 1978"/>
                <a:gd name="T44" fmla="*/ 1943319 w 812"/>
                <a:gd name="T45" fmla="*/ 5713021 h 1978"/>
                <a:gd name="T46" fmla="*/ 2234816 w 812"/>
                <a:gd name="T47" fmla="*/ 6389426 h 1978"/>
                <a:gd name="T48" fmla="*/ 2106419 w 812"/>
                <a:gd name="T49" fmla="*/ 6861175 h 1978"/>
                <a:gd name="T50" fmla="*/ 2817812 w 812"/>
                <a:gd name="T51" fmla="*/ 6861175 h 1978"/>
                <a:gd name="T52" fmla="*/ 2817812 w 812"/>
                <a:gd name="T53" fmla="*/ 0 h 197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12" h="1978">
                  <a:moveTo>
                    <a:pt x="812" y="0"/>
                  </a:moveTo>
                  <a:cubicBezTo>
                    <a:pt x="704" y="1"/>
                    <a:pt x="596" y="22"/>
                    <a:pt x="493" y="63"/>
                  </a:cubicBezTo>
                  <a:cubicBezTo>
                    <a:pt x="460" y="79"/>
                    <a:pt x="429" y="98"/>
                    <a:pt x="398" y="120"/>
                  </a:cubicBezTo>
                  <a:cubicBezTo>
                    <a:pt x="258" y="221"/>
                    <a:pt x="224" y="332"/>
                    <a:pt x="163" y="487"/>
                  </a:cubicBezTo>
                  <a:cubicBezTo>
                    <a:pt x="151" y="517"/>
                    <a:pt x="133" y="548"/>
                    <a:pt x="126" y="580"/>
                  </a:cubicBezTo>
                  <a:cubicBezTo>
                    <a:pt x="119" y="615"/>
                    <a:pt x="127" y="627"/>
                    <a:pt x="134" y="645"/>
                  </a:cubicBezTo>
                  <a:cubicBezTo>
                    <a:pt x="145" y="670"/>
                    <a:pt x="144" y="686"/>
                    <a:pt x="133" y="712"/>
                  </a:cubicBezTo>
                  <a:cubicBezTo>
                    <a:pt x="97" y="789"/>
                    <a:pt x="65" y="867"/>
                    <a:pt x="20" y="940"/>
                  </a:cubicBezTo>
                  <a:cubicBezTo>
                    <a:pt x="12" y="952"/>
                    <a:pt x="2" y="968"/>
                    <a:pt x="1" y="985"/>
                  </a:cubicBezTo>
                  <a:cubicBezTo>
                    <a:pt x="0" y="1009"/>
                    <a:pt x="11" y="1033"/>
                    <a:pt x="35" y="1042"/>
                  </a:cubicBezTo>
                  <a:cubicBezTo>
                    <a:pt x="52" y="1048"/>
                    <a:pt x="71" y="1046"/>
                    <a:pt x="89" y="1055"/>
                  </a:cubicBezTo>
                  <a:cubicBezTo>
                    <a:pt x="130" y="1075"/>
                    <a:pt x="124" y="1111"/>
                    <a:pt x="103" y="1141"/>
                  </a:cubicBezTo>
                  <a:cubicBezTo>
                    <a:pt x="96" y="1152"/>
                    <a:pt x="89" y="1162"/>
                    <a:pt x="88" y="1171"/>
                  </a:cubicBezTo>
                  <a:cubicBezTo>
                    <a:pt x="85" y="1188"/>
                    <a:pt x="90" y="1203"/>
                    <a:pt x="113" y="1213"/>
                  </a:cubicBezTo>
                  <a:cubicBezTo>
                    <a:pt x="120" y="1217"/>
                    <a:pt x="130" y="1220"/>
                    <a:pt x="141" y="1223"/>
                  </a:cubicBezTo>
                  <a:cubicBezTo>
                    <a:pt x="131" y="1229"/>
                    <a:pt x="123" y="1235"/>
                    <a:pt x="118" y="1241"/>
                  </a:cubicBezTo>
                  <a:cubicBezTo>
                    <a:pt x="94" y="1265"/>
                    <a:pt x="114" y="1288"/>
                    <a:pt x="136" y="1302"/>
                  </a:cubicBezTo>
                  <a:cubicBezTo>
                    <a:pt x="150" y="1311"/>
                    <a:pt x="159" y="1319"/>
                    <a:pt x="151" y="1336"/>
                  </a:cubicBezTo>
                  <a:cubicBezTo>
                    <a:pt x="142" y="1356"/>
                    <a:pt x="139" y="1376"/>
                    <a:pt x="139" y="1395"/>
                  </a:cubicBezTo>
                  <a:cubicBezTo>
                    <a:pt x="140" y="1444"/>
                    <a:pt x="166" y="1490"/>
                    <a:pt x="215" y="1503"/>
                  </a:cubicBezTo>
                  <a:cubicBezTo>
                    <a:pt x="277" y="1519"/>
                    <a:pt x="371" y="1505"/>
                    <a:pt x="436" y="1509"/>
                  </a:cubicBezTo>
                  <a:cubicBezTo>
                    <a:pt x="483" y="1513"/>
                    <a:pt x="520" y="1530"/>
                    <a:pt x="541" y="1580"/>
                  </a:cubicBezTo>
                  <a:cubicBezTo>
                    <a:pt x="550" y="1602"/>
                    <a:pt x="555" y="1624"/>
                    <a:pt x="560" y="1647"/>
                  </a:cubicBezTo>
                  <a:cubicBezTo>
                    <a:pt x="577" y="1730"/>
                    <a:pt x="616" y="1769"/>
                    <a:pt x="644" y="1842"/>
                  </a:cubicBezTo>
                  <a:cubicBezTo>
                    <a:pt x="660" y="1883"/>
                    <a:pt x="660" y="1929"/>
                    <a:pt x="607" y="1978"/>
                  </a:cubicBezTo>
                  <a:cubicBezTo>
                    <a:pt x="812" y="1978"/>
                    <a:pt x="812" y="1978"/>
                    <a:pt x="812" y="1978"/>
                  </a:cubicBezTo>
                  <a:cubicBezTo>
                    <a:pt x="812" y="0"/>
                    <a:pt x="812" y="0"/>
                    <a:pt x="81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022976" y="-128588"/>
              <a:ext cx="5205413" cy="3198813"/>
            </a:xfrm>
            <a:custGeom>
              <a:avLst/>
              <a:gdLst>
                <a:gd name="T0" fmla="*/ 5087424 w 1500"/>
                <a:gd name="T1" fmla="*/ 3198813 h 922"/>
                <a:gd name="T2" fmla="*/ 5153359 w 1500"/>
                <a:gd name="T3" fmla="*/ 2803298 h 922"/>
                <a:gd name="T4" fmla="*/ 4150449 w 1500"/>
                <a:gd name="T5" fmla="*/ 541231 h 922"/>
                <a:gd name="T6" fmla="*/ 1533862 w 1500"/>
                <a:gd name="T7" fmla="*/ 346943 h 922"/>
                <a:gd name="T8" fmla="*/ 1204186 w 1500"/>
                <a:gd name="T9" fmla="*/ 544700 h 922"/>
                <a:gd name="T10" fmla="*/ 388671 w 1500"/>
                <a:gd name="T11" fmla="*/ 1817980 h 922"/>
                <a:gd name="T12" fmla="*/ 260271 w 1500"/>
                <a:gd name="T13" fmla="*/ 2140637 h 922"/>
                <a:gd name="T14" fmla="*/ 288033 w 1500"/>
                <a:gd name="T15" fmla="*/ 2366150 h 922"/>
                <a:gd name="T16" fmla="*/ 284563 w 1500"/>
                <a:gd name="T17" fmla="*/ 2598602 h 922"/>
                <a:gd name="T18" fmla="*/ 0 w 1500"/>
                <a:gd name="T19" fmla="*/ 3198813 h 922"/>
                <a:gd name="T20" fmla="*/ 5087424 w 1500"/>
                <a:gd name="T21" fmla="*/ 3198813 h 9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00" h="922">
                  <a:moveTo>
                    <a:pt x="1466" y="922"/>
                  </a:moveTo>
                  <a:cubicBezTo>
                    <a:pt x="1476" y="885"/>
                    <a:pt x="1483" y="847"/>
                    <a:pt x="1485" y="808"/>
                  </a:cubicBezTo>
                  <a:cubicBezTo>
                    <a:pt x="1500" y="579"/>
                    <a:pt x="1388" y="291"/>
                    <a:pt x="1196" y="156"/>
                  </a:cubicBezTo>
                  <a:cubicBezTo>
                    <a:pt x="981" y="18"/>
                    <a:pt x="693" y="0"/>
                    <a:pt x="442" y="100"/>
                  </a:cubicBezTo>
                  <a:cubicBezTo>
                    <a:pt x="409" y="116"/>
                    <a:pt x="378" y="135"/>
                    <a:pt x="347" y="157"/>
                  </a:cubicBezTo>
                  <a:cubicBezTo>
                    <a:pt x="207" y="258"/>
                    <a:pt x="173" y="369"/>
                    <a:pt x="112" y="524"/>
                  </a:cubicBezTo>
                  <a:cubicBezTo>
                    <a:pt x="100" y="554"/>
                    <a:pt x="82" y="585"/>
                    <a:pt x="75" y="617"/>
                  </a:cubicBezTo>
                  <a:cubicBezTo>
                    <a:pt x="68" y="652"/>
                    <a:pt x="76" y="664"/>
                    <a:pt x="83" y="682"/>
                  </a:cubicBezTo>
                  <a:cubicBezTo>
                    <a:pt x="94" y="707"/>
                    <a:pt x="93" y="723"/>
                    <a:pt x="82" y="749"/>
                  </a:cubicBezTo>
                  <a:cubicBezTo>
                    <a:pt x="55" y="807"/>
                    <a:pt x="30" y="866"/>
                    <a:pt x="0" y="922"/>
                  </a:cubicBezTo>
                  <a:cubicBezTo>
                    <a:pt x="1466" y="922"/>
                    <a:pt x="1466" y="922"/>
                    <a:pt x="1466" y="922"/>
                  </a:cubicBezTo>
                  <a:close/>
                </a:path>
              </a:pathLst>
            </a:custGeom>
            <a:solidFill>
              <a:srgbClr val="648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046074" y="-6351"/>
              <a:ext cx="2641600" cy="3070225"/>
            </a:xfrm>
            <a:custGeom>
              <a:avLst/>
              <a:gdLst>
                <a:gd name="T0" fmla="*/ 2641600 w 761"/>
                <a:gd name="T1" fmla="*/ 0 h 885"/>
                <a:gd name="T2" fmla="*/ 1534280 w 761"/>
                <a:gd name="T3" fmla="*/ 218558 h 885"/>
                <a:gd name="T4" fmla="*/ 1204514 w 761"/>
                <a:gd name="T5" fmla="*/ 416302 h 885"/>
                <a:gd name="T6" fmla="*/ 388777 w 761"/>
                <a:gd name="T7" fmla="*/ 1689491 h 885"/>
                <a:gd name="T8" fmla="*/ 260342 w 761"/>
                <a:gd name="T9" fmla="*/ 2012125 h 885"/>
                <a:gd name="T10" fmla="*/ 288111 w 761"/>
                <a:gd name="T11" fmla="*/ 2237622 h 885"/>
                <a:gd name="T12" fmla="*/ 284640 w 761"/>
                <a:gd name="T13" fmla="*/ 2470057 h 885"/>
                <a:gd name="T14" fmla="*/ 0 w 761"/>
                <a:gd name="T15" fmla="*/ 3070225 h 885"/>
                <a:gd name="T16" fmla="*/ 2641600 w 761"/>
                <a:gd name="T17" fmla="*/ 3070225 h 885"/>
                <a:gd name="T18" fmla="*/ 2641600 w 761"/>
                <a:gd name="T19" fmla="*/ 0 h 8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61" h="885">
                  <a:moveTo>
                    <a:pt x="761" y="0"/>
                  </a:moveTo>
                  <a:cubicBezTo>
                    <a:pt x="653" y="1"/>
                    <a:pt x="545" y="22"/>
                    <a:pt x="442" y="63"/>
                  </a:cubicBezTo>
                  <a:cubicBezTo>
                    <a:pt x="409" y="79"/>
                    <a:pt x="378" y="98"/>
                    <a:pt x="347" y="120"/>
                  </a:cubicBezTo>
                  <a:cubicBezTo>
                    <a:pt x="207" y="221"/>
                    <a:pt x="173" y="332"/>
                    <a:pt x="112" y="487"/>
                  </a:cubicBezTo>
                  <a:cubicBezTo>
                    <a:pt x="100" y="517"/>
                    <a:pt x="82" y="548"/>
                    <a:pt x="75" y="580"/>
                  </a:cubicBezTo>
                  <a:cubicBezTo>
                    <a:pt x="68" y="615"/>
                    <a:pt x="76" y="627"/>
                    <a:pt x="83" y="645"/>
                  </a:cubicBezTo>
                  <a:cubicBezTo>
                    <a:pt x="94" y="670"/>
                    <a:pt x="93" y="686"/>
                    <a:pt x="82" y="712"/>
                  </a:cubicBezTo>
                  <a:cubicBezTo>
                    <a:pt x="55" y="770"/>
                    <a:pt x="30" y="829"/>
                    <a:pt x="0" y="885"/>
                  </a:cubicBezTo>
                  <a:cubicBezTo>
                    <a:pt x="761" y="885"/>
                    <a:pt x="761" y="885"/>
                    <a:pt x="761" y="885"/>
                  </a:cubicBezTo>
                  <a:cubicBezTo>
                    <a:pt x="761" y="0"/>
                    <a:pt x="761" y="0"/>
                    <a:pt x="761" y="0"/>
                  </a:cubicBezTo>
                  <a:close/>
                </a:path>
              </a:pathLst>
            </a:custGeom>
            <a:solidFill>
              <a:srgbClr val="A2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8088313" y="2008188"/>
              <a:ext cx="260350" cy="863600"/>
            </a:xfrm>
            <a:custGeom>
              <a:avLst/>
              <a:gdLst>
                <a:gd name="T0" fmla="*/ 260350 w 164"/>
                <a:gd name="T1" fmla="*/ 0 h 544"/>
                <a:gd name="T2" fmla="*/ 260350 w 164"/>
                <a:gd name="T3" fmla="*/ 863600 h 544"/>
                <a:gd name="T4" fmla="*/ 114300 w 164"/>
                <a:gd name="T5" fmla="*/ 863600 h 544"/>
                <a:gd name="T6" fmla="*/ 114300 w 164"/>
                <a:gd name="T7" fmla="*/ 119063 h 544"/>
                <a:gd name="T8" fmla="*/ 65088 w 164"/>
                <a:gd name="T9" fmla="*/ 212725 h 544"/>
                <a:gd name="T10" fmla="*/ 0 w 164"/>
                <a:gd name="T11" fmla="*/ 174625 h 544"/>
                <a:gd name="T12" fmla="*/ 100013 w 164"/>
                <a:gd name="T13" fmla="*/ 0 h 544"/>
                <a:gd name="T14" fmla="*/ 260350 w 164"/>
                <a:gd name="T15" fmla="*/ 0 h 544"/>
                <a:gd name="T16" fmla="*/ 260350 w 164"/>
                <a:gd name="T17" fmla="*/ 0 h 5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4" h="544">
                  <a:moveTo>
                    <a:pt x="164" y="0"/>
                  </a:moveTo>
                  <a:lnTo>
                    <a:pt x="164" y="544"/>
                  </a:lnTo>
                  <a:lnTo>
                    <a:pt x="72" y="544"/>
                  </a:lnTo>
                  <a:lnTo>
                    <a:pt x="72" y="75"/>
                  </a:lnTo>
                  <a:lnTo>
                    <a:pt x="41" y="134"/>
                  </a:lnTo>
                  <a:lnTo>
                    <a:pt x="0" y="110"/>
                  </a:lnTo>
                  <a:lnTo>
                    <a:pt x="63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861426" y="2008188"/>
              <a:ext cx="382588" cy="863600"/>
            </a:xfrm>
            <a:custGeom>
              <a:avLst/>
              <a:gdLst>
                <a:gd name="T0" fmla="*/ 365198 w 110"/>
                <a:gd name="T1" fmla="*/ 339891 h 249"/>
                <a:gd name="T2" fmla="*/ 382588 w 110"/>
                <a:gd name="T3" fmla="*/ 273994 h 249"/>
                <a:gd name="T4" fmla="*/ 382588 w 110"/>
                <a:gd name="T5" fmla="*/ 131794 h 249"/>
                <a:gd name="T6" fmla="*/ 344329 w 110"/>
                <a:gd name="T7" fmla="*/ 38151 h 249"/>
                <a:gd name="T8" fmla="*/ 250421 w 110"/>
                <a:gd name="T9" fmla="*/ 0 h 249"/>
                <a:gd name="T10" fmla="*/ 132167 w 110"/>
                <a:gd name="T11" fmla="*/ 0 h 249"/>
                <a:gd name="T12" fmla="*/ 38259 w 110"/>
                <a:gd name="T13" fmla="*/ 38151 h 249"/>
                <a:gd name="T14" fmla="*/ 0 w 110"/>
                <a:gd name="T15" fmla="*/ 131794 h 249"/>
                <a:gd name="T16" fmla="*/ 0 w 110"/>
                <a:gd name="T17" fmla="*/ 242779 h 249"/>
                <a:gd name="T18" fmla="*/ 142601 w 110"/>
                <a:gd name="T19" fmla="*/ 242779 h 249"/>
                <a:gd name="T20" fmla="*/ 142601 w 110"/>
                <a:gd name="T21" fmla="*/ 121390 h 249"/>
                <a:gd name="T22" fmla="*/ 239987 w 110"/>
                <a:gd name="T23" fmla="*/ 121390 h 249"/>
                <a:gd name="T24" fmla="*/ 239987 w 110"/>
                <a:gd name="T25" fmla="*/ 315613 h 249"/>
                <a:gd name="T26" fmla="*/ 0 w 110"/>
                <a:gd name="T27" fmla="*/ 745679 h 249"/>
                <a:gd name="T28" fmla="*/ 0 w 110"/>
                <a:gd name="T29" fmla="*/ 863600 h 249"/>
                <a:gd name="T30" fmla="*/ 382588 w 110"/>
                <a:gd name="T31" fmla="*/ 863600 h 249"/>
                <a:gd name="T32" fmla="*/ 382588 w 110"/>
                <a:gd name="T33" fmla="*/ 745679 h 249"/>
                <a:gd name="T34" fmla="*/ 139123 w 110"/>
                <a:gd name="T35" fmla="*/ 745679 h 249"/>
                <a:gd name="T36" fmla="*/ 365198 w 110"/>
                <a:gd name="T37" fmla="*/ 339891 h 24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0" h="249">
                  <a:moveTo>
                    <a:pt x="105" y="98"/>
                  </a:moveTo>
                  <a:cubicBezTo>
                    <a:pt x="109" y="92"/>
                    <a:pt x="110" y="86"/>
                    <a:pt x="110" y="79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28"/>
                    <a:pt x="107" y="19"/>
                    <a:pt x="99" y="11"/>
                  </a:cubicBezTo>
                  <a:cubicBezTo>
                    <a:pt x="92" y="4"/>
                    <a:pt x="83" y="0"/>
                    <a:pt x="7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8" y="0"/>
                    <a:pt x="19" y="4"/>
                    <a:pt x="11" y="11"/>
                  </a:cubicBezTo>
                  <a:cubicBezTo>
                    <a:pt x="4" y="19"/>
                    <a:pt x="0" y="28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10" y="249"/>
                    <a:pt x="110" y="249"/>
                    <a:pt x="110" y="249"/>
                  </a:cubicBezTo>
                  <a:cubicBezTo>
                    <a:pt x="110" y="215"/>
                    <a:pt x="110" y="215"/>
                    <a:pt x="110" y="215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105" y="98"/>
                    <a:pt x="105" y="98"/>
                    <a:pt x="10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080376" y="3267075"/>
              <a:ext cx="385763" cy="868363"/>
            </a:xfrm>
            <a:custGeom>
              <a:avLst/>
              <a:gdLst>
                <a:gd name="T0" fmla="*/ 253700 w 111"/>
                <a:gd name="T1" fmla="*/ 0 h 250"/>
                <a:gd name="T2" fmla="*/ 347534 w 111"/>
                <a:gd name="T3" fmla="*/ 38208 h 250"/>
                <a:gd name="T4" fmla="*/ 385763 w 111"/>
                <a:gd name="T5" fmla="*/ 131991 h 250"/>
                <a:gd name="T6" fmla="*/ 385763 w 111"/>
                <a:gd name="T7" fmla="*/ 316084 h 250"/>
                <a:gd name="T8" fmla="*/ 364911 w 111"/>
                <a:gd name="T9" fmla="*/ 385553 h 250"/>
                <a:gd name="T10" fmla="*/ 312781 w 111"/>
                <a:gd name="T11" fmla="*/ 434182 h 250"/>
                <a:gd name="T12" fmla="*/ 364911 w 111"/>
                <a:gd name="T13" fmla="*/ 482810 h 250"/>
                <a:gd name="T14" fmla="*/ 385763 w 111"/>
                <a:gd name="T15" fmla="*/ 552279 h 250"/>
                <a:gd name="T16" fmla="*/ 385763 w 111"/>
                <a:gd name="T17" fmla="*/ 732898 h 250"/>
                <a:gd name="T18" fmla="*/ 347534 w 111"/>
                <a:gd name="T19" fmla="*/ 826682 h 250"/>
                <a:gd name="T20" fmla="*/ 253700 w 111"/>
                <a:gd name="T21" fmla="*/ 868363 h 250"/>
                <a:gd name="T22" fmla="*/ 132063 w 111"/>
                <a:gd name="T23" fmla="*/ 868363 h 250"/>
                <a:gd name="T24" fmla="*/ 41704 w 111"/>
                <a:gd name="T25" fmla="*/ 826682 h 250"/>
                <a:gd name="T26" fmla="*/ 0 w 111"/>
                <a:gd name="T27" fmla="*/ 732898 h 250"/>
                <a:gd name="T28" fmla="*/ 0 w 111"/>
                <a:gd name="T29" fmla="*/ 625221 h 250"/>
                <a:gd name="T30" fmla="*/ 142489 w 111"/>
                <a:gd name="T31" fmla="*/ 625221 h 250"/>
                <a:gd name="T32" fmla="*/ 142489 w 111"/>
                <a:gd name="T33" fmla="*/ 746792 h 250"/>
                <a:gd name="T34" fmla="*/ 243274 w 111"/>
                <a:gd name="T35" fmla="*/ 746792 h 250"/>
                <a:gd name="T36" fmla="*/ 243274 w 111"/>
                <a:gd name="T37" fmla="*/ 493230 h 250"/>
                <a:gd name="T38" fmla="*/ 142489 w 111"/>
                <a:gd name="T39" fmla="*/ 493230 h 250"/>
                <a:gd name="T40" fmla="*/ 142489 w 111"/>
                <a:gd name="T41" fmla="*/ 371659 h 250"/>
                <a:gd name="T42" fmla="*/ 243274 w 111"/>
                <a:gd name="T43" fmla="*/ 371659 h 250"/>
                <a:gd name="T44" fmla="*/ 243274 w 111"/>
                <a:gd name="T45" fmla="*/ 121571 h 250"/>
                <a:gd name="T46" fmla="*/ 142489 w 111"/>
                <a:gd name="T47" fmla="*/ 121571 h 250"/>
                <a:gd name="T48" fmla="*/ 142489 w 111"/>
                <a:gd name="T49" fmla="*/ 243142 h 250"/>
                <a:gd name="T50" fmla="*/ 0 w 111"/>
                <a:gd name="T51" fmla="*/ 243142 h 250"/>
                <a:gd name="T52" fmla="*/ 0 w 111"/>
                <a:gd name="T53" fmla="*/ 131991 h 250"/>
                <a:gd name="T54" fmla="*/ 41704 w 111"/>
                <a:gd name="T55" fmla="*/ 38208 h 250"/>
                <a:gd name="T56" fmla="*/ 132063 w 111"/>
                <a:gd name="T57" fmla="*/ 0 h 250"/>
                <a:gd name="T58" fmla="*/ 253700 w 111"/>
                <a:gd name="T59" fmla="*/ 0 h 2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1" h="250">
                  <a:moveTo>
                    <a:pt x="73" y="0"/>
                  </a:moveTo>
                  <a:cubicBezTo>
                    <a:pt x="83" y="0"/>
                    <a:pt x="92" y="4"/>
                    <a:pt x="100" y="11"/>
                  </a:cubicBezTo>
                  <a:cubicBezTo>
                    <a:pt x="107" y="19"/>
                    <a:pt x="111" y="28"/>
                    <a:pt x="111" y="38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8"/>
                    <a:pt x="109" y="105"/>
                    <a:pt x="105" y="111"/>
                  </a:cubicBezTo>
                  <a:cubicBezTo>
                    <a:pt x="101" y="117"/>
                    <a:pt x="96" y="122"/>
                    <a:pt x="90" y="125"/>
                  </a:cubicBezTo>
                  <a:cubicBezTo>
                    <a:pt x="96" y="128"/>
                    <a:pt x="101" y="133"/>
                    <a:pt x="105" y="139"/>
                  </a:cubicBezTo>
                  <a:cubicBezTo>
                    <a:pt x="109" y="145"/>
                    <a:pt x="111" y="152"/>
                    <a:pt x="111" y="159"/>
                  </a:cubicBezTo>
                  <a:cubicBezTo>
                    <a:pt x="111" y="211"/>
                    <a:pt x="111" y="211"/>
                    <a:pt x="111" y="211"/>
                  </a:cubicBezTo>
                  <a:cubicBezTo>
                    <a:pt x="111" y="222"/>
                    <a:pt x="107" y="231"/>
                    <a:pt x="100" y="238"/>
                  </a:cubicBezTo>
                  <a:cubicBezTo>
                    <a:pt x="92" y="246"/>
                    <a:pt x="83" y="250"/>
                    <a:pt x="73" y="250"/>
                  </a:cubicBezTo>
                  <a:cubicBezTo>
                    <a:pt x="38" y="250"/>
                    <a:pt x="38" y="250"/>
                    <a:pt x="38" y="250"/>
                  </a:cubicBezTo>
                  <a:cubicBezTo>
                    <a:pt x="28" y="250"/>
                    <a:pt x="19" y="246"/>
                    <a:pt x="12" y="238"/>
                  </a:cubicBezTo>
                  <a:cubicBezTo>
                    <a:pt x="4" y="231"/>
                    <a:pt x="0" y="222"/>
                    <a:pt x="0" y="211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41" y="180"/>
                    <a:pt x="41" y="180"/>
                    <a:pt x="41" y="180"/>
                  </a:cubicBezTo>
                  <a:cubicBezTo>
                    <a:pt x="41" y="215"/>
                    <a:pt x="41" y="215"/>
                    <a:pt x="41" y="215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41" y="142"/>
                    <a:pt x="41" y="142"/>
                    <a:pt x="41" y="142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73" y="0"/>
                    <a:pt x="73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8861426" y="3267075"/>
              <a:ext cx="441325" cy="865188"/>
            </a:xfrm>
            <a:custGeom>
              <a:avLst/>
              <a:gdLst>
                <a:gd name="T0" fmla="*/ 382588 w 278"/>
                <a:gd name="T1" fmla="*/ 0 h 545"/>
                <a:gd name="T2" fmla="*/ 382588 w 278"/>
                <a:gd name="T3" fmla="*/ 503238 h 545"/>
                <a:gd name="T4" fmla="*/ 441325 w 278"/>
                <a:gd name="T5" fmla="*/ 503238 h 545"/>
                <a:gd name="T6" fmla="*/ 441325 w 278"/>
                <a:gd name="T7" fmla="*/ 625475 h 545"/>
                <a:gd name="T8" fmla="*/ 382588 w 278"/>
                <a:gd name="T9" fmla="*/ 625475 h 545"/>
                <a:gd name="T10" fmla="*/ 382588 w 278"/>
                <a:gd name="T11" fmla="*/ 865188 h 545"/>
                <a:gd name="T12" fmla="*/ 239713 w 278"/>
                <a:gd name="T13" fmla="*/ 865188 h 545"/>
                <a:gd name="T14" fmla="*/ 239713 w 278"/>
                <a:gd name="T15" fmla="*/ 625475 h 545"/>
                <a:gd name="T16" fmla="*/ 0 w 278"/>
                <a:gd name="T17" fmla="*/ 625475 h 545"/>
                <a:gd name="T18" fmla="*/ 0 w 278"/>
                <a:gd name="T19" fmla="*/ 503238 h 545"/>
                <a:gd name="T20" fmla="*/ 153988 w 278"/>
                <a:gd name="T21" fmla="*/ 0 h 545"/>
                <a:gd name="T22" fmla="*/ 382588 w 278"/>
                <a:gd name="T23" fmla="*/ 0 h 545"/>
                <a:gd name="T24" fmla="*/ 382588 w 278"/>
                <a:gd name="T25" fmla="*/ 0 h 545"/>
                <a:gd name="T26" fmla="*/ 239713 w 278"/>
                <a:gd name="T27" fmla="*/ 503238 h 545"/>
                <a:gd name="T28" fmla="*/ 239713 w 278"/>
                <a:gd name="T29" fmla="*/ 107950 h 545"/>
                <a:gd name="T30" fmla="*/ 125413 w 278"/>
                <a:gd name="T31" fmla="*/ 503238 h 545"/>
                <a:gd name="T32" fmla="*/ 239713 w 278"/>
                <a:gd name="T33" fmla="*/ 503238 h 545"/>
                <a:gd name="T34" fmla="*/ 239713 w 278"/>
                <a:gd name="T35" fmla="*/ 503238 h 54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78" h="545">
                  <a:moveTo>
                    <a:pt x="241" y="0"/>
                  </a:moveTo>
                  <a:lnTo>
                    <a:pt x="241" y="317"/>
                  </a:lnTo>
                  <a:lnTo>
                    <a:pt x="278" y="317"/>
                  </a:lnTo>
                  <a:lnTo>
                    <a:pt x="278" y="394"/>
                  </a:lnTo>
                  <a:lnTo>
                    <a:pt x="241" y="394"/>
                  </a:lnTo>
                  <a:lnTo>
                    <a:pt x="241" y="545"/>
                  </a:lnTo>
                  <a:lnTo>
                    <a:pt x="151" y="545"/>
                  </a:lnTo>
                  <a:lnTo>
                    <a:pt x="151" y="394"/>
                  </a:lnTo>
                  <a:lnTo>
                    <a:pt x="0" y="394"/>
                  </a:lnTo>
                  <a:lnTo>
                    <a:pt x="0" y="317"/>
                  </a:lnTo>
                  <a:lnTo>
                    <a:pt x="97" y="0"/>
                  </a:lnTo>
                  <a:lnTo>
                    <a:pt x="241" y="0"/>
                  </a:lnTo>
                  <a:close/>
                  <a:moveTo>
                    <a:pt x="151" y="317"/>
                  </a:moveTo>
                  <a:lnTo>
                    <a:pt x="151" y="68"/>
                  </a:lnTo>
                  <a:lnTo>
                    <a:pt x="79" y="317"/>
                  </a:lnTo>
                  <a:lnTo>
                    <a:pt x="151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047038" y="1266825"/>
              <a:ext cx="454025" cy="523875"/>
            </a:xfrm>
            <a:custGeom>
              <a:avLst/>
              <a:gdLst>
                <a:gd name="T0" fmla="*/ 287665 w 131"/>
                <a:gd name="T1" fmla="*/ 451018 h 151"/>
                <a:gd name="T2" fmla="*/ 298062 w 131"/>
                <a:gd name="T3" fmla="*/ 471834 h 151"/>
                <a:gd name="T4" fmla="*/ 166360 w 131"/>
                <a:gd name="T5" fmla="*/ 478773 h 151"/>
                <a:gd name="T6" fmla="*/ 155963 w 131"/>
                <a:gd name="T7" fmla="*/ 457957 h 151"/>
                <a:gd name="T8" fmla="*/ 166360 w 131"/>
                <a:gd name="T9" fmla="*/ 451018 h 151"/>
                <a:gd name="T10" fmla="*/ 270335 w 131"/>
                <a:gd name="T11" fmla="*/ 509998 h 151"/>
                <a:gd name="T12" fmla="*/ 197553 w 131"/>
                <a:gd name="T13" fmla="*/ 523875 h 151"/>
                <a:gd name="T14" fmla="*/ 180224 w 131"/>
                <a:gd name="T15" fmla="*/ 496120 h 151"/>
                <a:gd name="T16" fmla="*/ 225280 w 131"/>
                <a:gd name="T17" fmla="*/ 117959 h 151"/>
                <a:gd name="T18" fmla="*/ 284199 w 131"/>
                <a:gd name="T19" fmla="*/ 433671 h 151"/>
                <a:gd name="T20" fmla="*/ 107441 w 131"/>
                <a:gd name="T21" fmla="*/ 235917 h 151"/>
                <a:gd name="T22" fmla="*/ 225280 w 131"/>
                <a:gd name="T23" fmla="*/ 117959 h 151"/>
                <a:gd name="T24" fmla="*/ 249540 w 131"/>
                <a:gd name="T25" fmla="*/ 142244 h 151"/>
                <a:gd name="T26" fmla="*/ 273801 w 131"/>
                <a:gd name="T27" fmla="*/ 156122 h 151"/>
                <a:gd name="T28" fmla="*/ 246075 w 131"/>
                <a:gd name="T29" fmla="*/ 149183 h 151"/>
                <a:gd name="T30" fmla="*/ 173292 w 131"/>
                <a:gd name="T31" fmla="*/ 183877 h 151"/>
                <a:gd name="T32" fmla="*/ 145565 w 131"/>
                <a:gd name="T33" fmla="*/ 235917 h 151"/>
                <a:gd name="T34" fmla="*/ 138634 w 131"/>
                <a:gd name="T35" fmla="*/ 281019 h 151"/>
                <a:gd name="T36" fmla="*/ 131702 w 131"/>
                <a:gd name="T37" fmla="*/ 256733 h 151"/>
                <a:gd name="T38" fmla="*/ 131702 w 131"/>
                <a:gd name="T39" fmla="*/ 208162 h 151"/>
                <a:gd name="T40" fmla="*/ 162894 w 131"/>
                <a:gd name="T41" fmla="*/ 163060 h 151"/>
                <a:gd name="T42" fmla="*/ 225280 w 131"/>
                <a:gd name="T43" fmla="*/ 138775 h 151"/>
                <a:gd name="T44" fmla="*/ 242609 w 131"/>
                <a:gd name="T45" fmla="*/ 138775 h 151"/>
                <a:gd name="T46" fmla="*/ 242609 w 131"/>
                <a:gd name="T47" fmla="*/ 0 h 151"/>
                <a:gd name="T48" fmla="*/ 228745 w 131"/>
                <a:gd name="T49" fmla="*/ 79796 h 151"/>
                <a:gd name="T50" fmla="*/ 214882 w 131"/>
                <a:gd name="T51" fmla="*/ 0 h 151"/>
                <a:gd name="T52" fmla="*/ 398572 w 131"/>
                <a:gd name="T53" fmla="*/ 76326 h 151"/>
                <a:gd name="T54" fmla="*/ 322323 w 131"/>
                <a:gd name="T55" fmla="*/ 111020 h 151"/>
                <a:gd name="T56" fmla="*/ 117839 w 131"/>
                <a:gd name="T57" fmla="*/ 353876 h 151"/>
                <a:gd name="T58" fmla="*/ 58919 w 131"/>
                <a:gd name="T59" fmla="*/ 374692 h 151"/>
                <a:gd name="T60" fmla="*/ 117839 w 131"/>
                <a:gd name="T61" fmla="*/ 353876 h 151"/>
                <a:gd name="T62" fmla="*/ 76248 w 131"/>
                <a:gd name="T63" fmla="*/ 55510 h 151"/>
                <a:gd name="T64" fmla="*/ 110907 w 131"/>
                <a:gd name="T65" fmla="*/ 128367 h 151"/>
                <a:gd name="T66" fmla="*/ 76248 w 131"/>
                <a:gd name="T67" fmla="*/ 55510 h 151"/>
                <a:gd name="T68" fmla="*/ 377777 w 131"/>
                <a:gd name="T69" fmla="*/ 395508 h 151"/>
                <a:gd name="T70" fmla="*/ 353516 w 131"/>
                <a:gd name="T71" fmla="*/ 333060 h 151"/>
                <a:gd name="T72" fmla="*/ 336186 w 131"/>
                <a:gd name="T73" fmla="*/ 353876 h 151"/>
                <a:gd name="T74" fmla="*/ 454025 w 131"/>
                <a:gd name="T75" fmla="*/ 239387 h 151"/>
                <a:gd name="T76" fmla="*/ 388174 w 131"/>
                <a:gd name="T77" fmla="*/ 235917 h 151"/>
                <a:gd name="T78" fmla="*/ 454025 w 131"/>
                <a:gd name="T79" fmla="*/ 211632 h 151"/>
                <a:gd name="T80" fmla="*/ 0 w 131"/>
                <a:gd name="T81" fmla="*/ 239387 h 151"/>
                <a:gd name="T82" fmla="*/ 69317 w 131"/>
                <a:gd name="T83" fmla="*/ 211632 h 151"/>
                <a:gd name="T84" fmla="*/ 69317 w 131"/>
                <a:gd name="T85" fmla="*/ 239387 h 15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8837613" y="1370013"/>
              <a:ext cx="433388" cy="339725"/>
            </a:xfrm>
            <a:custGeom>
              <a:avLst/>
              <a:gdLst>
                <a:gd name="T0" fmla="*/ 433388 w 125"/>
                <a:gd name="T1" fmla="*/ 187195 h 98"/>
                <a:gd name="T2" fmla="*/ 433388 w 125"/>
                <a:gd name="T3" fmla="*/ 315459 h 98"/>
                <a:gd name="T4" fmla="*/ 409118 w 125"/>
                <a:gd name="T5" fmla="*/ 339725 h 98"/>
                <a:gd name="T6" fmla="*/ 20803 w 125"/>
                <a:gd name="T7" fmla="*/ 339725 h 98"/>
                <a:gd name="T8" fmla="*/ 0 w 125"/>
                <a:gd name="T9" fmla="*/ 315459 h 98"/>
                <a:gd name="T10" fmla="*/ 0 w 125"/>
                <a:gd name="T11" fmla="*/ 187195 h 98"/>
                <a:gd name="T12" fmla="*/ 190691 w 125"/>
                <a:gd name="T13" fmla="*/ 187195 h 98"/>
                <a:gd name="T14" fmla="*/ 190691 w 125"/>
                <a:gd name="T15" fmla="*/ 214928 h 98"/>
                <a:gd name="T16" fmla="*/ 204559 w 125"/>
                <a:gd name="T17" fmla="*/ 228794 h 98"/>
                <a:gd name="T18" fmla="*/ 228829 w 125"/>
                <a:gd name="T19" fmla="*/ 228794 h 98"/>
                <a:gd name="T20" fmla="*/ 239230 w 125"/>
                <a:gd name="T21" fmla="*/ 214928 h 98"/>
                <a:gd name="T22" fmla="*/ 239230 w 125"/>
                <a:gd name="T23" fmla="*/ 187195 h 98"/>
                <a:gd name="T24" fmla="*/ 433388 w 125"/>
                <a:gd name="T25" fmla="*/ 187195 h 98"/>
                <a:gd name="T26" fmla="*/ 173355 w 125"/>
                <a:gd name="T27" fmla="*/ 65865 h 98"/>
                <a:gd name="T28" fmla="*/ 260033 w 125"/>
                <a:gd name="T29" fmla="*/ 65865 h 98"/>
                <a:gd name="T30" fmla="*/ 260033 w 125"/>
                <a:gd name="T31" fmla="*/ 38132 h 98"/>
                <a:gd name="T32" fmla="*/ 249631 w 125"/>
                <a:gd name="T33" fmla="*/ 27733 h 98"/>
                <a:gd name="T34" fmla="*/ 183757 w 125"/>
                <a:gd name="T35" fmla="*/ 27733 h 98"/>
                <a:gd name="T36" fmla="*/ 173355 w 125"/>
                <a:gd name="T37" fmla="*/ 38132 h 98"/>
                <a:gd name="T38" fmla="*/ 173355 w 125"/>
                <a:gd name="T39" fmla="*/ 65865 h 98"/>
                <a:gd name="T40" fmla="*/ 20803 w 125"/>
                <a:gd name="T41" fmla="*/ 65865 h 98"/>
                <a:gd name="T42" fmla="*/ 149085 w 125"/>
                <a:gd name="T43" fmla="*/ 65865 h 98"/>
                <a:gd name="T44" fmla="*/ 149085 w 125"/>
                <a:gd name="T45" fmla="*/ 38132 h 98"/>
                <a:gd name="T46" fmla="*/ 183757 w 125"/>
                <a:gd name="T47" fmla="*/ 0 h 98"/>
                <a:gd name="T48" fmla="*/ 249631 w 125"/>
                <a:gd name="T49" fmla="*/ 0 h 98"/>
                <a:gd name="T50" fmla="*/ 284303 w 125"/>
                <a:gd name="T51" fmla="*/ 38132 h 98"/>
                <a:gd name="T52" fmla="*/ 284303 w 125"/>
                <a:gd name="T53" fmla="*/ 65865 h 98"/>
                <a:gd name="T54" fmla="*/ 409118 w 125"/>
                <a:gd name="T55" fmla="*/ 65865 h 98"/>
                <a:gd name="T56" fmla="*/ 433388 w 125"/>
                <a:gd name="T57" fmla="*/ 90131 h 98"/>
                <a:gd name="T58" fmla="*/ 433388 w 125"/>
                <a:gd name="T59" fmla="*/ 162929 h 98"/>
                <a:gd name="T60" fmla="*/ 0 w 125"/>
                <a:gd name="T61" fmla="*/ 162929 h 98"/>
                <a:gd name="T62" fmla="*/ 0 w 125"/>
                <a:gd name="T63" fmla="*/ 90131 h 98"/>
                <a:gd name="T64" fmla="*/ 20803 w 125"/>
                <a:gd name="T65" fmla="*/ 65865 h 98"/>
                <a:gd name="T66" fmla="*/ 20803 w 125"/>
                <a:gd name="T67" fmla="*/ 65865 h 9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5" h="98">
                  <a:moveTo>
                    <a:pt x="125" y="54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95"/>
                    <a:pt x="122" y="98"/>
                    <a:pt x="118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3" y="98"/>
                    <a:pt x="0" y="95"/>
                    <a:pt x="0" y="9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4"/>
                    <a:pt x="57" y="66"/>
                    <a:pt x="59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8" y="66"/>
                    <a:pt x="69" y="64"/>
                    <a:pt x="69" y="62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125" y="54"/>
                    <a:pt x="125" y="54"/>
                    <a:pt x="125" y="54"/>
                  </a:cubicBezTo>
                  <a:close/>
                  <a:moveTo>
                    <a:pt x="50" y="19"/>
                  </a:moveTo>
                  <a:cubicBezTo>
                    <a:pt x="75" y="19"/>
                    <a:pt x="75" y="19"/>
                    <a:pt x="75" y="19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3" y="8"/>
                    <a:pt x="7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1" y="8"/>
                    <a:pt x="50" y="9"/>
                    <a:pt x="50" y="11"/>
                  </a:cubicBezTo>
                  <a:cubicBezTo>
                    <a:pt x="50" y="19"/>
                    <a:pt x="50" y="19"/>
                    <a:pt x="50" y="19"/>
                  </a:cubicBezTo>
                  <a:close/>
                  <a:moveTo>
                    <a:pt x="6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47" y="0"/>
                    <a:pt x="53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7" y="0"/>
                    <a:pt x="82" y="5"/>
                    <a:pt x="82" y="11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2" y="19"/>
                    <a:pt x="125" y="22"/>
                    <a:pt x="125" y="26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2"/>
                    <a:pt x="3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8042276" y="4381500"/>
              <a:ext cx="496888" cy="500063"/>
            </a:xfrm>
            <a:custGeom>
              <a:avLst/>
              <a:gdLst>
                <a:gd name="T0" fmla="*/ 291878 w 143"/>
                <a:gd name="T1" fmla="*/ 156270 h 144"/>
                <a:gd name="T2" fmla="*/ 243232 w 143"/>
                <a:gd name="T3" fmla="*/ 163215 h 144"/>
                <a:gd name="T4" fmla="*/ 260606 w 143"/>
                <a:gd name="T5" fmla="*/ 222250 h 144"/>
                <a:gd name="T6" fmla="*/ 364848 w 143"/>
                <a:gd name="T7" fmla="*/ 62508 h 144"/>
                <a:gd name="T8" fmla="*/ 434343 w 143"/>
                <a:gd name="T9" fmla="*/ 65981 h 144"/>
                <a:gd name="T10" fmla="*/ 434343 w 143"/>
                <a:gd name="T11" fmla="*/ 135434 h 144"/>
                <a:gd name="T12" fmla="*/ 277979 w 143"/>
                <a:gd name="T13" fmla="*/ 236141 h 144"/>
                <a:gd name="T14" fmla="*/ 333575 w 143"/>
                <a:gd name="T15" fmla="*/ 256977 h 144"/>
                <a:gd name="T16" fmla="*/ 343999 w 143"/>
                <a:gd name="T17" fmla="*/ 204887 h 144"/>
                <a:gd name="T18" fmla="*/ 406545 w 143"/>
                <a:gd name="T19" fmla="*/ 256977 h 144"/>
                <a:gd name="T20" fmla="*/ 396121 w 143"/>
                <a:gd name="T21" fmla="*/ 152797 h 144"/>
                <a:gd name="T22" fmla="*/ 430868 w 143"/>
                <a:gd name="T23" fmla="*/ 256977 h 144"/>
                <a:gd name="T24" fmla="*/ 462141 w 143"/>
                <a:gd name="T25" fmla="*/ 281285 h 144"/>
                <a:gd name="T26" fmla="*/ 243232 w 143"/>
                <a:gd name="T27" fmla="*/ 468809 h 144"/>
                <a:gd name="T28" fmla="*/ 218909 w 143"/>
                <a:gd name="T29" fmla="*/ 500063 h 144"/>
                <a:gd name="T30" fmla="*/ 31273 w 143"/>
                <a:gd name="T31" fmla="*/ 281285 h 144"/>
                <a:gd name="T32" fmla="*/ 0 w 143"/>
                <a:gd name="T33" fmla="*/ 256977 h 144"/>
                <a:gd name="T34" fmla="*/ 218909 w 143"/>
                <a:gd name="T35" fmla="*/ 69453 h 144"/>
                <a:gd name="T36" fmla="*/ 243232 w 143"/>
                <a:gd name="T37" fmla="*/ 34727 h 144"/>
                <a:gd name="T38" fmla="*/ 343999 w 143"/>
                <a:gd name="T39" fmla="*/ 104180 h 144"/>
                <a:gd name="T40" fmla="*/ 326626 w 143"/>
                <a:gd name="T41" fmla="*/ 121543 h 144"/>
                <a:gd name="T42" fmla="*/ 243232 w 143"/>
                <a:gd name="T43" fmla="*/ 138906 h 144"/>
                <a:gd name="T44" fmla="*/ 243232 w 143"/>
                <a:gd name="T45" fmla="*/ 322957 h 144"/>
                <a:gd name="T46" fmla="*/ 333575 w 143"/>
                <a:gd name="T47" fmla="*/ 281285 h 144"/>
                <a:gd name="T48" fmla="*/ 218909 w 143"/>
                <a:gd name="T49" fmla="*/ 322957 h 144"/>
                <a:gd name="T50" fmla="*/ 128565 w 143"/>
                <a:gd name="T51" fmla="*/ 281285 h 144"/>
                <a:gd name="T52" fmla="*/ 218909 w 143"/>
                <a:gd name="T53" fmla="*/ 322957 h 144"/>
                <a:gd name="T54" fmla="*/ 218909 w 143"/>
                <a:gd name="T55" fmla="*/ 211832 h 144"/>
                <a:gd name="T56" fmla="*/ 128565 w 143"/>
                <a:gd name="T57" fmla="*/ 256977 h 144"/>
                <a:gd name="T58" fmla="*/ 218909 w 143"/>
                <a:gd name="T59" fmla="*/ 93762 h 144"/>
                <a:gd name="T60" fmla="*/ 104242 w 143"/>
                <a:gd name="T61" fmla="*/ 256977 h 144"/>
                <a:gd name="T62" fmla="*/ 218909 w 143"/>
                <a:gd name="T63" fmla="*/ 93762 h 144"/>
                <a:gd name="T64" fmla="*/ 218909 w 143"/>
                <a:gd name="T65" fmla="*/ 395883 h 144"/>
                <a:gd name="T66" fmla="*/ 55596 w 143"/>
                <a:gd name="T67" fmla="*/ 281285 h 144"/>
                <a:gd name="T68" fmla="*/ 243232 w 143"/>
                <a:gd name="T69" fmla="*/ 395883 h 144"/>
                <a:gd name="T70" fmla="*/ 406545 w 143"/>
                <a:gd name="T71" fmla="*/ 281285 h 144"/>
                <a:gd name="T72" fmla="*/ 243232 w 143"/>
                <a:gd name="T73" fmla="*/ 395883 h 1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8893176" y="4381500"/>
              <a:ext cx="319088" cy="530225"/>
            </a:xfrm>
            <a:custGeom>
              <a:avLst/>
              <a:gdLst>
                <a:gd name="T0" fmla="*/ 159544 w 92"/>
                <a:gd name="T1" fmla="*/ 242587 h 153"/>
                <a:gd name="T2" fmla="*/ 305215 w 92"/>
                <a:gd name="T3" fmla="*/ 384673 h 153"/>
                <a:gd name="T4" fmla="*/ 159544 w 92"/>
                <a:gd name="T5" fmla="*/ 530225 h 153"/>
                <a:gd name="T6" fmla="*/ 13873 w 92"/>
                <a:gd name="T7" fmla="*/ 384673 h 153"/>
                <a:gd name="T8" fmla="*/ 159544 w 92"/>
                <a:gd name="T9" fmla="*/ 242587 h 153"/>
                <a:gd name="T10" fmla="*/ 159544 w 92"/>
                <a:gd name="T11" fmla="*/ 242587 h 153"/>
                <a:gd name="T12" fmla="*/ 159544 w 92"/>
                <a:gd name="T13" fmla="*/ 273776 h 153"/>
                <a:gd name="T14" fmla="*/ 270531 w 92"/>
                <a:gd name="T15" fmla="*/ 384673 h 153"/>
                <a:gd name="T16" fmla="*/ 159544 w 92"/>
                <a:gd name="T17" fmla="*/ 495570 h 153"/>
                <a:gd name="T18" fmla="*/ 48557 w 92"/>
                <a:gd name="T19" fmla="*/ 384673 h 153"/>
                <a:gd name="T20" fmla="*/ 159544 w 92"/>
                <a:gd name="T21" fmla="*/ 273776 h 153"/>
                <a:gd name="T22" fmla="*/ 159544 w 92"/>
                <a:gd name="T23" fmla="*/ 273776 h 153"/>
                <a:gd name="T24" fmla="*/ 159544 w 92"/>
                <a:gd name="T25" fmla="*/ 280707 h 153"/>
                <a:gd name="T26" fmla="*/ 183822 w 92"/>
                <a:gd name="T27" fmla="*/ 353483 h 153"/>
                <a:gd name="T28" fmla="*/ 260126 w 92"/>
                <a:gd name="T29" fmla="*/ 353483 h 153"/>
                <a:gd name="T30" fmla="*/ 197696 w 92"/>
                <a:gd name="T31" fmla="*/ 398535 h 153"/>
                <a:gd name="T32" fmla="*/ 221974 w 92"/>
                <a:gd name="T33" fmla="*/ 471311 h 153"/>
                <a:gd name="T34" fmla="*/ 159544 w 92"/>
                <a:gd name="T35" fmla="*/ 426259 h 153"/>
                <a:gd name="T36" fmla="*/ 97114 w 92"/>
                <a:gd name="T37" fmla="*/ 471311 h 153"/>
                <a:gd name="T38" fmla="*/ 121392 w 92"/>
                <a:gd name="T39" fmla="*/ 398535 h 153"/>
                <a:gd name="T40" fmla="*/ 58962 w 92"/>
                <a:gd name="T41" fmla="*/ 353483 h 153"/>
                <a:gd name="T42" fmla="*/ 135266 w 92"/>
                <a:gd name="T43" fmla="*/ 353483 h 153"/>
                <a:gd name="T44" fmla="*/ 159544 w 92"/>
                <a:gd name="T45" fmla="*/ 280707 h 153"/>
                <a:gd name="T46" fmla="*/ 0 w 92"/>
                <a:gd name="T47" fmla="*/ 0 h 153"/>
                <a:gd name="T48" fmla="*/ 52025 w 92"/>
                <a:gd name="T49" fmla="*/ 0 h 153"/>
                <a:gd name="T50" fmla="*/ 52025 w 92"/>
                <a:gd name="T51" fmla="*/ 155949 h 153"/>
                <a:gd name="T52" fmla="*/ 0 w 92"/>
                <a:gd name="T53" fmla="*/ 117828 h 153"/>
                <a:gd name="T54" fmla="*/ 0 w 92"/>
                <a:gd name="T55" fmla="*/ 0 h 153"/>
                <a:gd name="T56" fmla="*/ 86709 w 92"/>
                <a:gd name="T57" fmla="*/ 0 h 153"/>
                <a:gd name="T58" fmla="*/ 232379 w 92"/>
                <a:gd name="T59" fmla="*/ 0 h 153"/>
                <a:gd name="T60" fmla="*/ 232379 w 92"/>
                <a:gd name="T61" fmla="*/ 183673 h 153"/>
                <a:gd name="T62" fmla="*/ 159544 w 92"/>
                <a:gd name="T63" fmla="*/ 242587 h 153"/>
                <a:gd name="T64" fmla="*/ 86709 w 92"/>
                <a:gd name="T65" fmla="*/ 183673 h 153"/>
                <a:gd name="T66" fmla="*/ 86709 w 92"/>
                <a:gd name="T67" fmla="*/ 0 h 153"/>
                <a:gd name="T68" fmla="*/ 267063 w 92"/>
                <a:gd name="T69" fmla="*/ 0 h 153"/>
                <a:gd name="T70" fmla="*/ 319088 w 92"/>
                <a:gd name="T71" fmla="*/ 0 h 153"/>
                <a:gd name="T72" fmla="*/ 319088 w 92"/>
                <a:gd name="T73" fmla="*/ 117828 h 153"/>
                <a:gd name="T74" fmla="*/ 267063 w 92"/>
                <a:gd name="T75" fmla="*/ 155949 h 153"/>
                <a:gd name="T76" fmla="*/ 267063 w 92"/>
                <a:gd name="T77" fmla="*/ 0 h 1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153">
                  <a:moveTo>
                    <a:pt x="46" y="70"/>
                  </a:moveTo>
                  <a:cubicBezTo>
                    <a:pt x="69" y="70"/>
                    <a:pt x="88" y="88"/>
                    <a:pt x="88" y="111"/>
                  </a:cubicBezTo>
                  <a:cubicBezTo>
                    <a:pt x="88" y="134"/>
                    <a:pt x="69" y="153"/>
                    <a:pt x="46" y="153"/>
                  </a:cubicBezTo>
                  <a:cubicBezTo>
                    <a:pt x="23" y="153"/>
                    <a:pt x="4" y="134"/>
                    <a:pt x="4" y="111"/>
                  </a:cubicBezTo>
                  <a:cubicBezTo>
                    <a:pt x="4" y="88"/>
                    <a:pt x="23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lose/>
                  <a:moveTo>
                    <a:pt x="46" y="79"/>
                  </a:moveTo>
                  <a:cubicBezTo>
                    <a:pt x="64" y="79"/>
                    <a:pt x="78" y="94"/>
                    <a:pt x="78" y="111"/>
                  </a:cubicBezTo>
                  <a:cubicBezTo>
                    <a:pt x="78" y="129"/>
                    <a:pt x="64" y="143"/>
                    <a:pt x="46" y="143"/>
                  </a:cubicBezTo>
                  <a:cubicBezTo>
                    <a:pt x="29" y="143"/>
                    <a:pt x="14" y="129"/>
                    <a:pt x="14" y="111"/>
                  </a:cubicBezTo>
                  <a:cubicBezTo>
                    <a:pt x="14" y="94"/>
                    <a:pt x="29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lose/>
                  <a:moveTo>
                    <a:pt x="46" y="81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77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0"/>
                    <a:pt x="77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Oval 33"/>
          <p:cNvSpPr>
            <a:spLocks noChangeArrowheads="1"/>
          </p:cNvSpPr>
          <p:nvPr/>
        </p:nvSpPr>
        <p:spPr bwMode="auto">
          <a:xfrm>
            <a:off x="7933724" y="1959613"/>
            <a:ext cx="155191" cy="153829"/>
          </a:xfrm>
          <a:prstGeom prst="ellipse">
            <a:avLst/>
          </a:prstGeom>
          <a:solidFill>
            <a:srgbClr val="ABC672"/>
          </a:solidFill>
          <a:ln w="9525">
            <a:noFill/>
            <a:round/>
          </a:ln>
        </p:spPr>
        <p:txBody>
          <a:bodyPr/>
          <a:lstStyle/>
          <a:p>
            <a:pPr eaLnBrk="1" hangingPunct="1"/>
            <a:endParaRPr lang="id-ID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Oval 33"/>
          <p:cNvSpPr>
            <a:spLocks noChangeArrowheads="1"/>
          </p:cNvSpPr>
          <p:nvPr/>
        </p:nvSpPr>
        <p:spPr bwMode="auto">
          <a:xfrm>
            <a:off x="7933724" y="3692358"/>
            <a:ext cx="155191" cy="153829"/>
          </a:xfrm>
          <a:prstGeom prst="ellipse">
            <a:avLst/>
          </a:prstGeom>
          <a:solidFill>
            <a:srgbClr val="ABC672"/>
          </a:solidFill>
          <a:ln w="9525">
            <a:noFill/>
            <a:round/>
          </a:ln>
        </p:spPr>
        <p:txBody>
          <a:bodyPr/>
          <a:lstStyle/>
          <a:p>
            <a:pPr eaLnBrk="1" hangingPunct="1"/>
            <a:endParaRPr lang="id-ID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Oval 33"/>
          <p:cNvSpPr>
            <a:spLocks noChangeArrowheads="1"/>
          </p:cNvSpPr>
          <p:nvPr/>
        </p:nvSpPr>
        <p:spPr bwMode="auto">
          <a:xfrm>
            <a:off x="1444335" y="1959613"/>
            <a:ext cx="155191" cy="153829"/>
          </a:xfrm>
          <a:prstGeom prst="ellipse">
            <a:avLst/>
          </a:prstGeom>
          <a:solidFill>
            <a:srgbClr val="ABC672"/>
          </a:solidFill>
          <a:ln w="9525">
            <a:noFill/>
            <a:round/>
          </a:ln>
        </p:spPr>
        <p:txBody>
          <a:bodyPr/>
          <a:lstStyle/>
          <a:p>
            <a:pPr eaLnBrk="1" hangingPunct="1"/>
            <a:endParaRPr lang="id-ID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33"/>
          <p:cNvSpPr>
            <a:spLocks noChangeArrowheads="1"/>
          </p:cNvSpPr>
          <p:nvPr/>
        </p:nvSpPr>
        <p:spPr bwMode="auto">
          <a:xfrm>
            <a:off x="1444335" y="3803799"/>
            <a:ext cx="155191" cy="153829"/>
          </a:xfrm>
          <a:prstGeom prst="ellipse">
            <a:avLst/>
          </a:prstGeom>
          <a:solidFill>
            <a:srgbClr val="ABC672"/>
          </a:solidFill>
          <a:ln w="9525">
            <a:noFill/>
            <a:round/>
          </a:ln>
        </p:spPr>
        <p:txBody>
          <a:bodyPr/>
          <a:lstStyle/>
          <a:p>
            <a:pPr eaLnBrk="1" hangingPunct="1"/>
            <a:endParaRPr lang="id-ID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64698" y="2319796"/>
            <a:ext cx="2206601" cy="810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795055" y="1898027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09128" y="4230802"/>
            <a:ext cx="2206601" cy="810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839485" y="3809033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45398" y="2387186"/>
            <a:ext cx="2206601" cy="810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475755" y="1965417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44269" y="4105577"/>
            <a:ext cx="2206601" cy="8102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474626" y="3683808"/>
            <a:ext cx="233808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85878" y="2073316"/>
            <a:ext cx="1099763" cy="10997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598877" y="2332123"/>
            <a:ext cx="291074" cy="582149"/>
            <a:chOff x="-8693151" y="1027113"/>
            <a:chExt cx="373063" cy="746125"/>
          </a:xfrm>
        </p:grpSpPr>
        <p:sp>
          <p:nvSpPr>
            <p:cNvPr id="6" name="Freeform 26"/>
            <p:cNvSpPr>
              <a:spLocks noEditPoints="1"/>
            </p:cNvSpPr>
            <p:nvPr/>
          </p:nvSpPr>
          <p:spPr bwMode="auto">
            <a:xfrm flipH="1">
              <a:off x="-8693151" y="1027113"/>
              <a:ext cx="373063" cy="746125"/>
            </a:xfrm>
            <a:custGeom>
              <a:avLst/>
              <a:gdLst>
                <a:gd name="T0" fmla="*/ 112 w 144"/>
                <a:gd name="T1" fmla="*/ 156 h 288"/>
                <a:gd name="T2" fmla="*/ 112 w 144"/>
                <a:gd name="T3" fmla="*/ 40 h 288"/>
                <a:gd name="T4" fmla="*/ 72 w 144"/>
                <a:gd name="T5" fmla="*/ 0 h 288"/>
                <a:gd name="T6" fmla="*/ 32 w 144"/>
                <a:gd name="T7" fmla="*/ 40 h 288"/>
                <a:gd name="T8" fmla="*/ 32 w 144"/>
                <a:gd name="T9" fmla="*/ 156 h 288"/>
                <a:gd name="T10" fmla="*/ 0 w 144"/>
                <a:gd name="T11" fmla="*/ 216 h 288"/>
                <a:gd name="T12" fmla="*/ 72 w 144"/>
                <a:gd name="T13" fmla="*/ 288 h 288"/>
                <a:gd name="T14" fmla="*/ 144 w 144"/>
                <a:gd name="T15" fmla="*/ 216 h 288"/>
                <a:gd name="T16" fmla="*/ 112 w 144"/>
                <a:gd name="T17" fmla="*/ 156 h 288"/>
                <a:gd name="T18" fmla="*/ 72 w 144"/>
                <a:gd name="T19" fmla="*/ 272 h 288"/>
                <a:gd name="T20" fmla="*/ 16 w 144"/>
                <a:gd name="T21" fmla="*/ 216 h 288"/>
                <a:gd name="T22" fmla="*/ 16 w 144"/>
                <a:gd name="T23" fmla="*/ 209 h 288"/>
                <a:gd name="T24" fmla="*/ 17 w 144"/>
                <a:gd name="T25" fmla="*/ 207 h 288"/>
                <a:gd name="T26" fmla="*/ 18 w 144"/>
                <a:gd name="T27" fmla="*/ 202 h 288"/>
                <a:gd name="T28" fmla="*/ 18 w 144"/>
                <a:gd name="T29" fmla="*/ 200 h 288"/>
                <a:gd name="T30" fmla="*/ 20 w 144"/>
                <a:gd name="T31" fmla="*/ 195 h 288"/>
                <a:gd name="T32" fmla="*/ 21 w 144"/>
                <a:gd name="T33" fmla="*/ 193 h 288"/>
                <a:gd name="T34" fmla="*/ 23 w 144"/>
                <a:gd name="T35" fmla="*/ 189 h 288"/>
                <a:gd name="T36" fmla="*/ 24 w 144"/>
                <a:gd name="T37" fmla="*/ 187 h 288"/>
                <a:gd name="T38" fmla="*/ 27 w 144"/>
                <a:gd name="T39" fmla="*/ 183 h 288"/>
                <a:gd name="T40" fmla="*/ 29 w 144"/>
                <a:gd name="T41" fmla="*/ 181 h 288"/>
                <a:gd name="T42" fmla="*/ 32 w 144"/>
                <a:gd name="T43" fmla="*/ 177 h 288"/>
                <a:gd name="T44" fmla="*/ 34 w 144"/>
                <a:gd name="T45" fmla="*/ 175 h 288"/>
                <a:gd name="T46" fmla="*/ 37 w 144"/>
                <a:gd name="T47" fmla="*/ 173 h 288"/>
                <a:gd name="T48" fmla="*/ 39 w 144"/>
                <a:gd name="T49" fmla="*/ 171 h 288"/>
                <a:gd name="T50" fmla="*/ 41 w 144"/>
                <a:gd name="T51" fmla="*/ 169 h 288"/>
                <a:gd name="T52" fmla="*/ 48 w 144"/>
                <a:gd name="T53" fmla="*/ 156 h 288"/>
                <a:gd name="T54" fmla="*/ 48 w 144"/>
                <a:gd name="T55" fmla="*/ 120 h 288"/>
                <a:gd name="T56" fmla="*/ 48 w 144"/>
                <a:gd name="T57" fmla="*/ 40 h 288"/>
                <a:gd name="T58" fmla="*/ 72 w 144"/>
                <a:gd name="T59" fmla="*/ 16 h 288"/>
                <a:gd name="T60" fmla="*/ 96 w 144"/>
                <a:gd name="T61" fmla="*/ 40 h 288"/>
                <a:gd name="T62" fmla="*/ 96 w 144"/>
                <a:gd name="T63" fmla="*/ 120 h 288"/>
                <a:gd name="T64" fmla="*/ 96 w 144"/>
                <a:gd name="T65" fmla="*/ 156 h 288"/>
                <a:gd name="T66" fmla="*/ 103 w 144"/>
                <a:gd name="T67" fmla="*/ 169 h 288"/>
                <a:gd name="T68" fmla="*/ 105 w 144"/>
                <a:gd name="T69" fmla="*/ 171 h 288"/>
                <a:gd name="T70" fmla="*/ 107 w 144"/>
                <a:gd name="T71" fmla="*/ 173 h 288"/>
                <a:gd name="T72" fmla="*/ 110 w 144"/>
                <a:gd name="T73" fmla="*/ 175 h 288"/>
                <a:gd name="T74" fmla="*/ 112 w 144"/>
                <a:gd name="T75" fmla="*/ 177 h 288"/>
                <a:gd name="T76" fmla="*/ 115 w 144"/>
                <a:gd name="T77" fmla="*/ 181 h 288"/>
                <a:gd name="T78" fmla="*/ 117 w 144"/>
                <a:gd name="T79" fmla="*/ 183 h 288"/>
                <a:gd name="T80" fmla="*/ 120 w 144"/>
                <a:gd name="T81" fmla="*/ 187 h 288"/>
                <a:gd name="T82" fmla="*/ 121 w 144"/>
                <a:gd name="T83" fmla="*/ 189 h 288"/>
                <a:gd name="T84" fmla="*/ 123 w 144"/>
                <a:gd name="T85" fmla="*/ 193 h 288"/>
                <a:gd name="T86" fmla="*/ 124 w 144"/>
                <a:gd name="T87" fmla="*/ 195 h 288"/>
                <a:gd name="T88" fmla="*/ 126 w 144"/>
                <a:gd name="T89" fmla="*/ 200 h 288"/>
                <a:gd name="T90" fmla="*/ 126 w 144"/>
                <a:gd name="T91" fmla="*/ 202 h 288"/>
                <a:gd name="T92" fmla="*/ 127 w 144"/>
                <a:gd name="T93" fmla="*/ 207 h 288"/>
                <a:gd name="T94" fmla="*/ 128 w 144"/>
                <a:gd name="T95" fmla="*/ 209 h 288"/>
                <a:gd name="T96" fmla="*/ 128 w 144"/>
                <a:gd name="T97" fmla="*/ 216 h 288"/>
                <a:gd name="T98" fmla="*/ 72 w 144"/>
                <a:gd name="T99" fmla="*/ 2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4" h="288">
                  <a:moveTo>
                    <a:pt x="112" y="156"/>
                  </a:moveTo>
                  <a:cubicBezTo>
                    <a:pt x="112" y="40"/>
                    <a:pt x="112" y="40"/>
                    <a:pt x="112" y="40"/>
                  </a:cubicBezTo>
                  <a:cubicBezTo>
                    <a:pt x="112" y="18"/>
                    <a:pt x="94" y="0"/>
                    <a:pt x="72" y="0"/>
                  </a:cubicBezTo>
                  <a:cubicBezTo>
                    <a:pt x="50" y="0"/>
                    <a:pt x="32" y="18"/>
                    <a:pt x="32" y="40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12" y="170"/>
                    <a:pt x="0" y="192"/>
                    <a:pt x="0" y="216"/>
                  </a:cubicBezTo>
                  <a:cubicBezTo>
                    <a:pt x="0" y="256"/>
                    <a:pt x="32" y="288"/>
                    <a:pt x="72" y="288"/>
                  </a:cubicBezTo>
                  <a:cubicBezTo>
                    <a:pt x="112" y="288"/>
                    <a:pt x="144" y="256"/>
                    <a:pt x="144" y="216"/>
                  </a:cubicBezTo>
                  <a:cubicBezTo>
                    <a:pt x="144" y="192"/>
                    <a:pt x="132" y="170"/>
                    <a:pt x="112" y="156"/>
                  </a:cubicBezTo>
                  <a:close/>
                  <a:moveTo>
                    <a:pt x="72" y="272"/>
                  </a:moveTo>
                  <a:cubicBezTo>
                    <a:pt x="41" y="272"/>
                    <a:pt x="16" y="247"/>
                    <a:pt x="16" y="216"/>
                  </a:cubicBezTo>
                  <a:cubicBezTo>
                    <a:pt x="16" y="214"/>
                    <a:pt x="16" y="211"/>
                    <a:pt x="16" y="209"/>
                  </a:cubicBezTo>
                  <a:cubicBezTo>
                    <a:pt x="17" y="208"/>
                    <a:pt x="17" y="208"/>
                    <a:pt x="17" y="207"/>
                  </a:cubicBezTo>
                  <a:cubicBezTo>
                    <a:pt x="17" y="205"/>
                    <a:pt x="17" y="204"/>
                    <a:pt x="18" y="202"/>
                  </a:cubicBezTo>
                  <a:cubicBezTo>
                    <a:pt x="18" y="201"/>
                    <a:pt x="18" y="201"/>
                    <a:pt x="18" y="200"/>
                  </a:cubicBezTo>
                  <a:cubicBezTo>
                    <a:pt x="19" y="198"/>
                    <a:pt x="19" y="197"/>
                    <a:pt x="20" y="195"/>
                  </a:cubicBezTo>
                  <a:cubicBezTo>
                    <a:pt x="20" y="194"/>
                    <a:pt x="21" y="194"/>
                    <a:pt x="21" y="193"/>
                  </a:cubicBezTo>
                  <a:cubicBezTo>
                    <a:pt x="22" y="192"/>
                    <a:pt x="22" y="190"/>
                    <a:pt x="23" y="189"/>
                  </a:cubicBezTo>
                  <a:cubicBezTo>
                    <a:pt x="24" y="188"/>
                    <a:pt x="24" y="187"/>
                    <a:pt x="24" y="187"/>
                  </a:cubicBezTo>
                  <a:cubicBezTo>
                    <a:pt x="25" y="185"/>
                    <a:pt x="26" y="184"/>
                    <a:pt x="27" y="183"/>
                  </a:cubicBezTo>
                  <a:cubicBezTo>
                    <a:pt x="28" y="182"/>
                    <a:pt x="28" y="181"/>
                    <a:pt x="29" y="181"/>
                  </a:cubicBezTo>
                  <a:cubicBezTo>
                    <a:pt x="30" y="180"/>
                    <a:pt x="31" y="179"/>
                    <a:pt x="32" y="177"/>
                  </a:cubicBezTo>
                  <a:cubicBezTo>
                    <a:pt x="32" y="177"/>
                    <a:pt x="33" y="176"/>
                    <a:pt x="34" y="175"/>
                  </a:cubicBezTo>
                  <a:cubicBezTo>
                    <a:pt x="35" y="174"/>
                    <a:pt x="36" y="174"/>
                    <a:pt x="37" y="173"/>
                  </a:cubicBezTo>
                  <a:cubicBezTo>
                    <a:pt x="38" y="172"/>
                    <a:pt x="38" y="171"/>
                    <a:pt x="39" y="171"/>
                  </a:cubicBezTo>
                  <a:cubicBezTo>
                    <a:pt x="40" y="170"/>
                    <a:pt x="40" y="170"/>
                    <a:pt x="41" y="169"/>
                  </a:cubicBezTo>
                  <a:cubicBezTo>
                    <a:pt x="45" y="167"/>
                    <a:pt x="48" y="162"/>
                    <a:pt x="48" y="156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27"/>
                    <a:pt x="59" y="16"/>
                    <a:pt x="72" y="16"/>
                  </a:cubicBezTo>
                  <a:cubicBezTo>
                    <a:pt x="85" y="16"/>
                    <a:pt x="96" y="27"/>
                    <a:pt x="96" y="4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62"/>
                    <a:pt x="99" y="167"/>
                    <a:pt x="103" y="169"/>
                  </a:cubicBezTo>
                  <a:cubicBezTo>
                    <a:pt x="104" y="170"/>
                    <a:pt x="104" y="170"/>
                    <a:pt x="105" y="171"/>
                  </a:cubicBezTo>
                  <a:cubicBezTo>
                    <a:pt x="106" y="171"/>
                    <a:pt x="106" y="172"/>
                    <a:pt x="107" y="173"/>
                  </a:cubicBezTo>
                  <a:cubicBezTo>
                    <a:pt x="108" y="174"/>
                    <a:pt x="109" y="174"/>
                    <a:pt x="110" y="175"/>
                  </a:cubicBezTo>
                  <a:cubicBezTo>
                    <a:pt x="111" y="176"/>
                    <a:pt x="112" y="177"/>
                    <a:pt x="112" y="177"/>
                  </a:cubicBezTo>
                  <a:cubicBezTo>
                    <a:pt x="113" y="179"/>
                    <a:pt x="114" y="180"/>
                    <a:pt x="115" y="181"/>
                  </a:cubicBezTo>
                  <a:cubicBezTo>
                    <a:pt x="116" y="181"/>
                    <a:pt x="116" y="182"/>
                    <a:pt x="117" y="183"/>
                  </a:cubicBezTo>
                  <a:cubicBezTo>
                    <a:pt x="118" y="184"/>
                    <a:pt x="119" y="185"/>
                    <a:pt x="120" y="187"/>
                  </a:cubicBezTo>
                  <a:cubicBezTo>
                    <a:pt x="120" y="187"/>
                    <a:pt x="120" y="188"/>
                    <a:pt x="121" y="189"/>
                  </a:cubicBezTo>
                  <a:cubicBezTo>
                    <a:pt x="122" y="190"/>
                    <a:pt x="122" y="192"/>
                    <a:pt x="123" y="193"/>
                  </a:cubicBezTo>
                  <a:cubicBezTo>
                    <a:pt x="123" y="194"/>
                    <a:pt x="124" y="194"/>
                    <a:pt x="124" y="195"/>
                  </a:cubicBezTo>
                  <a:cubicBezTo>
                    <a:pt x="125" y="197"/>
                    <a:pt x="125" y="198"/>
                    <a:pt x="126" y="200"/>
                  </a:cubicBezTo>
                  <a:cubicBezTo>
                    <a:pt x="126" y="201"/>
                    <a:pt x="126" y="201"/>
                    <a:pt x="126" y="202"/>
                  </a:cubicBezTo>
                  <a:cubicBezTo>
                    <a:pt x="127" y="204"/>
                    <a:pt x="127" y="205"/>
                    <a:pt x="127" y="207"/>
                  </a:cubicBezTo>
                  <a:cubicBezTo>
                    <a:pt x="127" y="208"/>
                    <a:pt x="127" y="208"/>
                    <a:pt x="128" y="209"/>
                  </a:cubicBezTo>
                  <a:cubicBezTo>
                    <a:pt x="128" y="211"/>
                    <a:pt x="128" y="214"/>
                    <a:pt x="128" y="216"/>
                  </a:cubicBezTo>
                  <a:cubicBezTo>
                    <a:pt x="128" y="247"/>
                    <a:pt x="103" y="272"/>
                    <a:pt x="72" y="2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7"/>
            <p:cNvSpPr/>
            <p:nvPr/>
          </p:nvSpPr>
          <p:spPr bwMode="auto">
            <a:xfrm flipH="1">
              <a:off x="-8610601" y="1338263"/>
              <a:ext cx="207963" cy="352425"/>
            </a:xfrm>
            <a:custGeom>
              <a:avLst/>
              <a:gdLst>
                <a:gd name="T0" fmla="*/ 79 w 80"/>
                <a:gd name="T1" fmla="*/ 90 h 136"/>
                <a:gd name="T2" fmla="*/ 79 w 80"/>
                <a:gd name="T3" fmla="*/ 86 h 136"/>
                <a:gd name="T4" fmla="*/ 78 w 80"/>
                <a:gd name="T5" fmla="*/ 85 h 136"/>
                <a:gd name="T6" fmla="*/ 77 w 80"/>
                <a:gd name="T7" fmla="*/ 81 h 136"/>
                <a:gd name="T8" fmla="*/ 76 w 80"/>
                <a:gd name="T9" fmla="*/ 80 h 136"/>
                <a:gd name="T10" fmla="*/ 75 w 80"/>
                <a:gd name="T11" fmla="*/ 76 h 136"/>
                <a:gd name="T12" fmla="*/ 74 w 80"/>
                <a:gd name="T13" fmla="*/ 75 h 136"/>
                <a:gd name="T14" fmla="*/ 72 w 80"/>
                <a:gd name="T15" fmla="*/ 72 h 136"/>
                <a:gd name="T16" fmla="*/ 71 w 80"/>
                <a:gd name="T17" fmla="*/ 71 h 136"/>
                <a:gd name="T18" fmla="*/ 69 w 80"/>
                <a:gd name="T19" fmla="*/ 68 h 136"/>
                <a:gd name="T20" fmla="*/ 67 w 80"/>
                <a:gd name="T21" fmla="*/ 67 h 136"/>
                <a:gd name="T22" fmla="*/ 65 w 80"/>
                <a:gd name="T23" fmla="*/ 65 h 136"/>
                <a:gd name="T24" fmla="*/ 63 w 80"/>
                <a:gd name="T25" fmla="*/ 64 h 136"/>
                <a:gd name="T26" fmla="*/ 60 w 80"/>
                <a:gd name="T27" fmla="*/ 61 h 136"/>
                <a:gd name="T28" fmla="*/ 48 w 80"/>
                <a:gd name="T29" fmla="*/ 54 h 136"/>
                <a:gd name="T30" fmla="*/ 48 w 80"/>
                <a:gd name="T31" fmla="*/ 36 h 136"/>
                <a:gd name="T32" fmla="*/ 48 w 80"/>
                <a:gd name="T33" fmla="*/ 0 h 136"/>
                <a:gd name="T34" fmla="*/ 32 w 80"/>
                <a:gd name="T35" fmla="*/ 0 h 136"/>
                <a:gd name="T36" fmla="*/ 32 w 80"/>
                <a:gd name="T37" fmla="*/ 36 h 136"/>
                <a:gd name="T38" fmla="*/ 32 w 80"/>
                <a:gd name="T39" fmla="*/ 54 h 136"/>
                <a:gd name="T40" fmla="*/ 20 w 80"/>
                <a:gd name="T41" fmla="*/ 61 h 136"/>
                <a:gd name="T42" fmla="*/ 17 w 80"/>
                <a:gd name="T43" fmla="*/ 64 h 136"/>
                <a:gd name="T44" fmla="*/ 15 w 80"/>
                <a:gd name="T45" fmla="*/ 65 h 136"/>
                <a:gd name="T46" fmla="*/ 13 w 80"/>
                <a:gd name="T47" fmla="*/ 67 h 136"/>
                <a:gd name="T48" fmla="*/ 11 w 80"/>
                <a:gd name="T49" fmla="*/ 68 h 136"/>
                <a:gd name="T50" fmla="*/ 9 w 80"/>
                <a:gd name="T51" fmla="*/ 71 h 136"/>
                <a:gd name="T52" fmla="*/ 8 w 80"/>
                <a:gd name="T53" fmla="*/ 72 h 136"/>
                <a:gd name="T54" fmla="*/ 6 w 80"/>
                <a:gd name="T55" fmla="*/ 75 h 136"/>
                <a:gd name="T56" fmla="*/ 5 w 80"/>
                <a:gd name="T57" fmla="*/ 76 h 136"/>
                <a:gd name="T58" fmla="*/ 4 w 80"/>
                <a:gd name="T59" fmla="*/ 80 h 136"/>
                <a:gd name="T60" fmla="*/ 3 w 80"/>
                <a:gd name="T61" fmla="*/ 81 h 136"/>
                <a:gd name="T62" fmla="*/ 2 w 80"/>
                <a:gd name="T63" fmla="*/ 85 h 136"/>
                <a:gd name="T64" fmla="*/ 1 w 80"/>
                <a:gd name="T65" fmla="*/ 86 h 136"/>
                <a:gd name="T66" fmla="*/ 1 w 80"/>
                <a:gd name="T67" fmla="*/ 90 h 136"/>
                <a:gd name="T68" fmla="*/ 0 w 80"/>
                <a:gd name="T69" fmla="*/ 91 h 136"/>
                <a:gd name="T70" fmla="*/ 0 w 80"/>
                <a:gd name="T71" fmla="*/ 96 h 136"/>
                <a:gd name="T72" fmla="*/ 40 w 80"/>
                <a:gd name="T73" fmla="*/ 136 h 136"/>
                <a:gd name="T74" fmla="*/ 80 w 80"/>
                <a:gd name="T75" fmla="*/ 96 h 136"/>
                <a:gd name="T76" fmla="*/ 80 w 80"/>
                <a:gd name="T77" fmla="*/ 91 h 136"/>
                <a:gd name="T78" fmla="*/ 79 w 80"/>
                <a:gd name="T79" fmla="*/ 9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136">
                  <a:moveTo>
                    <a:pt x="79" y="90"/>
                  </a:moveTo>
                  <a:cubicBezTo>
                    <a:pt x="79" y="88"/>
                    <a:pt x="79" y="87"/>
                    <a:pt x="79" y="86"/>
                  </a:cubicBezTo>
                  <a:cubicBezTo>
                    <a:pt x="79" y="85"/>
                    <a:pt x="78" y="85"/>
                    <a:pt x="78" y="85"/>
                  </a:cubicBezTo>
                  <a:cubicBezTo>
                    <a:pt x="78" y="83"/>
                    <a:pt x="77" y="82"/>
                    <a:pt x="77" y="81"/>
                  </a:cubicBezTo>
                  <a:cubicBezTo>
                    <a:pt x="77" y="81"/>
                    <a:pt x="77" y="80"/>
                    <a:pt x="76" y="80"/>
                  </a:cubicBezTo>
                  <a:cubicBezTo>
                    <a:pt x="76" y="79"/>
                    <a:pt x="75" y="78"/>
                    <a:pt x="75" y="76"/>
                  </a:cubicBezTo>
                  <a:cubicBezTo>
                    <a:pt x="75" y="76"/>
                    <a:pt x="74" y="76"/>
                    <a:pt x="74" y="75"/>
                  </a:cubicBezTo>
                  <a:cubicBezTo>
                    <a:pt x="73" y="74"/>
                    <a:pt x="73" y="73"/>
                    <a:pt x="72" y="72"/>
                  </a:cubicBezTo>
                  <a:cubicBezTo>
                    <a:pt x="72" y="72"/>
                    <a:pt x="71" y="71"/>
                    <a:pt x="71" y="71"/>
                  </a:cubicBezTo>
                  <a:cubicBezTo>
                    <a:pt x="70" y="70"/>
                    <a:pt x="70" y="69"/>
                    <a:pt x="69" y="68"/>
                  </a:cubicBezTo>
                  <a:cubicBezTo>
                    <a:pt x="68" y="68"/>
                    <a:pt x="68" y="67"/>
                    <a:pt x="67" y="67"/>
                  </a:cubicBezTo>
                  <a:cubicBezTo>
                    <a:pt x="67" y="66"/>
                    <a:pt x="66" y="66"/>
                    <a:pt x="65" y="65"/>
                  </a:cubicBezTo>
                  <a:cubicBezTo>
                    <a:pt x="65" y="65"/>
                    <a:pt x="64" y="64"/>
                    <a:pt x="63" y="64"/>
                  </a:cubicBezTo>
                  <a:cubicBezTo>
                    <a:pt x="62" y="63"/>
                    <a:pt x="61" y="62"/>
                    <a:pt x="60" y="6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2"/>
                    <a:pt x="18" y="63"/>
                    <a:pt x="17" y="64"/>
                  </a:cubicBezTo>
                  <a:cubicBezTo>
                    <a:pt x="16" y="64"/>
                    <a:pt x="15" y="65"/>
                    <a:pt x="15" y="65"/>
                  </a:cubicBezTo>
                  <a:cubicBezTo>
                    <a:pt x="14" y="66"/>
                    <a:pt x="13" y="66"/>
                    <a:pt x="13" y="67"/>
                  </a:cubicBezTo>
                  <a:cubicBezTo>
                    <a:pt x="12" y="67"/>
                    <a:pt x="12" y="68"/>
                    <a:pt x="11" y="68"/>
                  </a:cubicBezTo>
                  <a:cubicBezTo>
                    <a:pt x="10" y="69"/>
                    <a:pt x="10" y="70"/>
                    <a:pt x="9" y="71"/>
                  </a:cubicBezTo>
                  <a:cubicBezTo>
                    <a:pt x="9" y="71"/>
                    <a:pt x="8" y="72"/>
                    <a:pt x="8" y="72"/>
                  </a:cubicBezTo>
                  <a:cubicBezTo>
                    <a:pt x="7" y="73"/>
                    <a:pt x="7" y="74"/>
                    <a:pt x="6" y="75"/>
                  </a:cubicBezTo>
                  <a:cubicBezTo>
                    <a:pt x="6" y="76"/>
                    <a:pt x="5" y="76"/>
                    <a:pt x="5" y="76"/>
                  </a:cubicBezTo>
                  <a:cubicBezTo>
                    <a:pt x="5" y="78"/>
                    <a:pt x="4" y="79"/>
                    <a:pt x="4" y="80"/>
                  </a:cubicBezTo>
                  <a:cubicBezTo>
                    <a:pt x="3" y="80"/>
                    <a:pt x="3" y="81"/>
                    <a:pt x="3" y="81"/>
                  </a:cubicBezTo>
                  <a:cubicBezTo>
                    <a:pt x="2" y="82"/>
                    <a:pt x="2" y="83"/>
                    <a:pt x="2" y="85"/>
                  </a:cubicBezTo>
                  <a:cubicBezTo>
                    <a:pt x="2" y="85"/>
                    <a:pt x="1" y="85"/>
                    <a:pt x="1" y="86"/>
                  </a:cubicBezTo>
                  <a:cubicBezTo>
                    <a:pt x="1" y="87"/>
                    <a:pt x="1" y="88"/>
                    <a:pt x="1" y="90"/>
                  </a:cubicBezTo>
                  <a:cubicBezTo>
                    <a:pt x="0" y="90"/>
                    <a:pt x="0" y="90"/>
                    <a:pt x="0" y="91"/>
                  </a:cubicBezTo>
                  <a:cubicBezTo>
                    <a:pt x="0" y="93"/>
                    <a:pt x="0" y="94"/>
                    <a:pt x="0" y="96"/>
                  </a:cubicBezTo>
                  <a:cubicBezTo>
                    <a:pt x="0" y="118"/>
                    <a:pt x="18" y="136"/>
                    <a:pt x="40" y="136"/>
                  </a:cubicBezTo>
                  <a:cubicBezTo>
                    <a:pt x="62" y="136"/>
                    <a:pt x="80" y="118"/>
                    <a:pt x="80" y="96"/>
                  </a:cubicBezTo>
                  <a:cubicBezTo>
                    <a:pt x="80" y="94"/>
                    <a:pt x="80" y="93"/>
                    <a:pt x="80" y="91"/>
                  </a:cubicBezTo>
                  <a:cubicBezTo>
                    <a:pt x="80" y="90"/>
                    <a:pt x="79" y="90"/>
                    <a:pt x="79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277640" y="2073316"/>
            <a:ext cx="1099763" cy="1099763"/>
          </a:xfrm>
          <a:prstGeom prst="rect">
            <a:avLst/>
          </a:prstGeom>
          <a:solidFill>
            <a:srgbClr val="A2C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36413" y="2478042"/>
            <a:ext cx="582219" cy="323646"/>
            <a:chOff x="8950813" y="2951245"/>
            <a:chExt cx="628196" cy="349203"/>
          </a:xfrm>
        </p:grpSpPr>
        <p:sp>
          <p:nvSpPr>
            <p:cNvPr id="10" name="Freeform 93"/>
            <p:cNvSpPr>
              <a:spLocks noEditPoints="1"/>
            </p:cNvSpPr>
            <p:nvPr/>
          </p:nvSpPr>
          <p:spPr bwMode="auto">
            <a:xfrm flipH="1">
              <a:off x="8950813" y="2951245"/>
              <a:ext cx="628196" cy="349203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94"/>
            <p:cNvSpPr>
              <a:spLocks noChangeArrowheads="1"/>
            </p:cNvSpPr>
            <p:nvPr/>
          </p:nvSpPr>
          <p:spPr bwMode="auto">
            <a:xfrm flipH="1">
              <a:off x="9335121" y="3021456"/>
              <a:ext cx="174602" cy="20970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369405" y="2073316"/>
            <a:ext cx="1099763" cy="1099763"/>
          </a:xfrm>
          <a:prstGeom prst="rect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EditPoints="1"/>
          </p:cNvSpPr>
          <p:nvPr/>
        </p:nvSpPr>
        <p:spPr bwMode="auto">
          <a:xfrm flipH="1">
            <a:off x="4636240" y="2432340"/>
            <a:ext cx="583389" cy="468196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84515" y="3171814"/>
            <a:ext cx="1093126" cy="1099763"/>
          </a:xfrm>
          <a:prstGeom prst="rect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44682" y="3456565"/>
            <a:ext cx="582149" cy="582149"/>
            <a:chOff x="8298108" y="3848633"/>
            <a:chExt cx="628120" cy="628120"/>
          </a:xfrm>
        </p:grpSpPr>
        <p:sp>
          <p:nvSpPr>
            <p:cNvPr id="16" name="Freeform 17"/>
            <p:cNvSpPr>
              <a:spLocks noEditPoints="1"/>
            </p:cNvSpPr>
            <p:nvPr/>
          </p:nvSpPr>
          <p:spPr bwMode="auto">
            <a:xfrm flipH="1">
              <a:off x="8477189" y="4026377"/>
              <a:ext cx="269958" cy="271295"/>
            </a:xfrm>
            <a:custGeom>
              <a:avLst/>
              <a:gdLst>
                <a:gd name="T0" fmla="*/ 124 w 124"/>
                <a:gd name="T1" fmla="*/ 0 h 124"/>
                <a:gd name="T2" fmla="*/ 39 w 124"/>
                <a:gd name="T3" fmla="*/ 39 h 124"/>
                <a:gd name="T4" fmla="*/ 0 w 124"/>
                <a:gd name="T5" fmla="*/ 124 h 124"/>
                <a:gd name="T6" fmla="*/ 85 w 124"/>
                <a:gd name="T7" fmla="*/ 85 h 124"/>
                <a:gd name="T8" fmla="*/ 124 w 124"/>
                <a:gd name="T9" fmla="*/ 0 h 124"/>
                <a:gd name="T10" fmla="*/ 62 w 124"/>
                <a:gd name="T11" fmla="*/ 78 h 124"/>
                <a:gd name="T12" fmla="*/ 46 w 124"/>
                <a:gd name="T13" fmla="*/ 62 h 124"/>
                <a:gd name="T14" fmla="*/ 62 w 124"/>
                <a:gd name="T15" fmla="*/ 46 h 124"/>
                <a:gd name="T16" fmla="*/ 78 w 124"/>
                <a:gd name="T17" fmla="*/ 62 h 124"/>
                <a:gd name="T18" fmla="*/ 62 w 124"/>
                <a:gd name="T19" fmla="*/ 7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24">
                  <a:moveTo>
                    <a:pt x="124" y="0"/>
                  </a:moveTo>
                  <a:cubicBezTo>
                    <a:pt x="39" y="39"/>
                    <a:pt x="39" y="39"/>
                    <a:pt x="39" y="3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85" y="85"/>
                    <a:pt x="85" y="85"/>
                    <a:pt x="85" y="85"/>
                  </a:cubicBezTo>
                  <a:lnTo>
                    <a:pt x="124" y="0"/>
                  </a:lnTo>
                  <a:close/>
                  <a:moveTo>
                    <a:pt x="62" y="78"/>
                  </a:moveTo>
                  <a:cubicBezTo>
                    <a:pt x="53" y="78"/>
                    <a:pt x="46" y="71"/>
                    <a:pt x="46" y="62"/>
                  </a:cubicBezTo>
                  <a:cubicBezTo>
                    <a:pt x="46" y="53"/>
                    <a:pt x="53" y="46"/>
                    <a:pt x="62" y="46"/>
                  </a:cubicBezTo>
                  <a:cubicBezTo>
                    <a:pt x="71" y="46"/>
                    <a:pt x="78" y="53"/>
                    <a:pt x="78" y="62"/>
                  </a:cubicBezTo>
                  <a:cubicBezTo>
                    <a:pt x="78" y="71"/>
                    <a:pt x="71" y="78"/>
                    <a:pt x="62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 flipH="1">
              <a:off x="8298108" y="3848633"/>
              <a:ext cx="628120" cy="62812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144 w 288"/>
                <a:gd name="T11" fmla="*/ 256 h 288"/>
                <a:gd name="T12" fmla="*/ 32 w 288"/>
                <a:gd name="T13" fmla="*/ 144 h 288"/>
                <a:gd name="T14" fmla="*/ 144 w 288"/>
                <a:gd name="T15" fmla="*/ 32 h 288"/>
                <a:gd name="T16" fmla="*/ 256 w 288"/>
                <a:gd name="T17" fmla="*/ 144 h 288"/>
                <a:gd name="T18" fmla="*/ 144 w 288"/>
                <a:gd name="T19" fmla="*/ 25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144" y="256"/>
                  </a:moveTo>
                  <a:cubicBezTo>
                    <a:pt x="82" y="256"/>
                    <a:pt x="32" y="206"/>
                    <a:pt x="32" y="144"/>
                  </a:cubicBezTo>
                  <a:cubicBezTo>
                    <a:pt x="32" y="82"/>
                    <a:pt x="82" y="32"/>
                    <a:pt x="144" y="32"/>
                  </a:cubicBezTo>
                  <a:cubicBezTo>
                    <a:pt x="206" y="32"/>
                    <a:pt x="256" y="82"/>
                    <a:pt x="256" y="144"/>
                  </a:cubicBezTo>
                  <a:cubicBezTo>
                    <a:pt x="256" y="206"/>
                    <a:pt x="206" y="256"/>
                    <a:pt x="144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77603" y="3171814"/>
            <a:ext cx="1099763" cy="10997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574818" y="3503494"/>
            <a:ext cx="551184" cy="517741"/>
            <a:chOff x="7893974" y="2600546"/>
            <a:chExt cx="594710" cy="558627"/>
          </a:xfrm>
        </p:grpSpPr>
        <p:sp>
          <p:nvSpPr>
            <p:cNvPr id="20" name="Freeform 68"/>
            <p:cNvSpPr/>
            <p:nvPr/>
          </p:nvSpPr>
          <p:spPr bwMode="auto">
            <a:xfrm flipH="1">
              <a:off x="7893974" y="2845112"/>
              <a:ext cx="88204" cy="314061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69"/>
            <p:cNvSpPr/>
            <p:nvPr/>
          </p:nvSpPr>
          <p:spPr bwMode="auto">
            <a:xfrm flipH="1">
              <a:off x="7982178" y="3089678"/>
              <a:ext cx="418302" cy="69494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70"/>
            <p:cNvSpPr/>
            <p:nvPr/>
          </p:nvSpPr>
          <p:spPr bwMode="auto">
            <a:xfrm flipH="1">
              <a:off x="8400480" y="2845112"/>
              <a:ext cx="88204" cy="314061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71"/>
            <p:cNvSpPr/>
            <p:nvPr/>
          </p:nvSpPr>
          <p:spPr bwMode="auto">
            <a:xfrm flipH="1">
              <a:off x="7999552" y="2600546"/>
              <a:ext cx="121615" cy="121615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2"/>
            <p:cNvSpPr/>
            <p:nvPr/>
          </p:nvSpPr>
          <p:spPr bwMode="auto">
            <a:xfrm flipH="1">
              <a:off x="7999552" y="2600546"/>
              <a:ext cx="383555" cy="209819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73"/>
            <p:cNvSpPr>
              <a:spLocks noChangeArrowheads="1"/>
            </p:cNvSpPr>
            <p:nvPr/>
          </p:nvSpPr>
          <p:spPr bwMode="auto">
            <a:xfrm flipH="1">
              <a:off x="8016925" y="2845112"/>
              <a:ext cx="348808" cy="2084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368043" y="3171814"/>
            <a:ext cx="1099763" cy="1099763"/>
          </a:xfrm>
          <a:prstGeom prst="rect">
            <a:avLst/>
          </a:prstGeom>
          <a:solidFill>
            <a:srgbClr val="A2C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4650431" y="3454834"/>
            <a:ext cx="534987" cy="534987"/>
          </a:xfrm>
          <a:custGeom>
            <a:avLst/>
            <a:gdLst>
              <a:gd name="T0" fmla="*/ 128 w 256"/>
              <a:gd name="T1" fmla="*/ 0 h 256"/>
              <a:gd name="T2" fmla="*/ 0 w 256"/>
              <a:gd name="T3" fmla="*/ 128 h 256"/>
              <a:gd name="T4" fmla="*/ 128 w 256"/>
              <a:gd name="T5" fmla="*/ 256 h 256"/>
              <a:gd name="T6" fmla="*/ 256 w 256"/>
              <a:gd name="T7" fmla="*/ 128 h 256"/>
              <a:gd name="T8" fmla="*/ 128 w 256"/>
              <a:gd name="T9" fmla="*/ 0 h 256"/>
              <a:gd name="T10" fmla="*/ 135 w 256"/>
              <a:gd name="T11" fmla="*/ 200 h 256"/>
              <a:gd name="T12" fmla="*/ 119 w 256"/>
              <a:gd name="T13" fmla="*/ 200 h 256"/>
              <a:gd name="T14" fmla="*/ 112 w 256"/>
              <a:gd name="T15" fmla="*/ 192 h 256"/>
              <a:gd name="T16" fmla="*/ 111 w 256"/>
              <a:gd name="T17" fmla="*/ 176 h 256"/>
              <a:gd name="T18" fmla="*/ 119 w 256"/>
              <a:gd name="T19" fmla="*/ 168 h 256"/>
              <a:gd name="T20" fmla="*/ 135 w 256"/>
              <a:gd name="T21" fmla="*/ 168 h 256"/>
              <a:gd name="T22" fmla="*/ 143 w 256"/>
              <a:gd name="T23" fmla="*/ 176 h 256"/>
              <a:gd name="T24" fmla="*/ 144 w 256"/>
              <a:gd name="T25" fmla="*/ 192 h 256"/>
              <a:gd name="T26" fmla="*/ 135 w 256"/>
              <a:gd name="T27" fmla="*/ 200 h 256"/>
              <a:gd name="T28" fmla="*/ 170 w 256"/>
              <a:gd name="T29" fmla="*/ 109 h 256"/>
              <a:gd name="T30" fmla="*/ 154 w 256"/>
              <a:gd name="T31" fmla="*/ 125 h 256"/>
              <a:gd name="T32" fmla="*/ 145 w 256"/>
              <a:gd name="T33" fmla="*/ 132 h 256"/>
              <a:gd name="T34" fmla="*/ 144 w 256"/>
              <a:gd name="T35" fmla="*/ 135 h 256"/>
              <a:gd name="T36" fmla="*/ 143 w 256"/>
              <a:gd name="T37" fmla="*/ 144 h 256"/>
              <a:gd name="T38" fmla="*/ 135 w 256"/>
              <a:gd name="T39" fmla="*/ 152 h 256"/>
              <a:gd name="T40" fmla="*/ 120 w 256"/>
              <a:gd name="T41" fmla="*/ 152 h 256"/>
              <a:gd name="T42" fmla="*/ 112 w 256"/>
              <a:gd name="T43" fmla="*/ 144 h 256"/>
              <a:gd name="T44" fmla="*/ 112 w 256"/>
              <a:gd name="T45" fmla="*/ 140 h 256"/>
              <a:gd name="T46" fmla="*/ 115 w 256"/>
              <a:gd name="T47" fmla="*/ 124 h 256"/>
              <a:gd name="T48" fmla="*/ 123 w 256"/>
              <a:gd name="T49" fmla="*/ 113 h 256"/>
              <a:gd name="T50" fmla="*/ 134 w 256"/>
              <a:gd name="T51" fmla="*/ 104 h 256"/>
              <a:gd name="T52" fmla="*/ 143 w 256"/>
              <a:gd name="T53" fmla="*/ 96 h 256"/>
              <a:gd name="T54" fmla="*/ 144 w 256"/>
              <a:gd name="T55" fmla="*/ 93 h 256"/>
              <a:gd name="T56" fmla="*/ 140 w 256"/>
              <a:gd name="T57" fmla="*/ 86 h 256"/>
              <a:gd name="T58" fmla="*/ 128 w 256"/>
              <a:gd name="T59" fmla="*/ 83 h 256"/>
              <a:gd name="T60" fmla="*/ 117 w 256"/>
              <a:gd name="T61" fmla="*/ 86 h 256"/>
              <a:gd name="T62" fmla="*/ 111 w 256"/>
              <a:gd name="T63" fmla="*/ 97 h 256"/>
              <a:gd name="T64" fmla="*/ 103 w 256"/>
              <a:gd name="T65" fmla="*/ 104 h 256"/>
              <a:gd name="T66" fmla="*/ 103 w 256"/>
              <a:gd name="T67" fmla="*/ 104 h 256"/>
              <a:gd name="T68" fmla="*/ 87 w 256"/>
              <a:gd name="T69" fmla="*/ 102 h 256"/>
              <a:gd name="T70" fmla="*/ 81 w 256"/>
              <a:gd name="T71" fmla="*/ 99 h 256"/>
              <a:gd name="T72" fmla="*/ 80 w 256"/>
              <a:gd name="T73" fmla="*/ 93 h 256"/>
              <a:gd name="T74" fmla="*/ 95 w 256"/>
              <a:gd name="T75" fmla="*/ 66 h 256"/>
              <a:gd name="T76" fmla="*/ 128 w 256"/>
              <a:gd name="T77" fmla="*/ 56 h 256"/>
              <a:gd name="T78" fmla="*/ 162 w 256"/>
              <a:gd name="T79" fmla="*/ 66 h 256"/>
              <a:gd name="T80" fmla="*/ 176 w 256"/>
              <a:gd name="T81" fmla="*/ 92 h 256"/>
              <a:gd name="T82" fmla="*/ 170 w 256"/>
              <a:gd name="T83" fmla="*/ 109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6" h="256">
                <a:moveTo>
                  <a:pt x="128" y="0"/>
                </a:moveTo>
                <a:cubicBezTo>
                  <a:pt x="57" y="0"/>
                  <a:pt x="0" y="57"/>
                  <a:pt x="0" y="128"/>
                </a:cubicBezTo>
                <a:cubicBezTo>
                  <a:pt x="0" y="199"/>
                  <a:pt x="57" y="256"/>
                  <a:pt x="128" y="256"/>
                </a:cubicBezTo>
                <a:cubicBezTo>
                  <a:pt x="199" y="256"/>
                  <a:pt x="256" y="199"/>
                  <a:pt x="256" y="128"/>
                </a:cubicBezTo>
                <a:cubicBezTo>
                  <a:pt x="256" y="57"/>
                  <a:pt x="199" y="0"/>
                  <a:pt x="128" y="0"/>
                </a:cubicBezTo>
                <a:close/>
                <a:moveTo>
                  <a:pt x="135" y="200"/>
                </a:moveTo>
                <a:cubicBezTo>
                  <a:pt x="119" y="200"/>
                  <a:pt x="119" y="200"/>
                  <a:pt x="119" y="200"/>
                </a:cubicBezTo>
                <a:cubicBezTo>
                  <a:pt x="115" y="200"/>
                  <a:pt x="112" y="196"/>
                  <a:pt x="112" y="192"/>
                </a:cubicBezTo>
                <a:cubicBezTo>
                  <a:pt x="111" y="176"/>
                  <a:pt x="111" y="176"/>
                  <a:pt x="111" y="176"/>
                </a:cubicBezTo>
                <a:cubicBezTo>
                  <a:pt x="111" y="171"/>
                  <a:pt x="115" y="168"/>
                  <a:pt x="119" y="168"/>
                </a:cubicBezTo>
                <a:cubicBezTo>
                  <a:pt x="135" y="168"/>
                  <a:pt x="135" y="168"/>
                  <a:pt x="135" y="168"/>
                </a:cubicBezTo>
                <a:cubicBezTo>
                  <a:pt x="140" y="168"/>
                  <a:pt x="143" y="172"/>
                  <a:pt x="143" y="176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44" y="196"/>
                  <a:pt x="140" y="200"/>
                  <a:pt x="135" y="200"/>
                </a:cubicBezTo>
                <a:close/>
                <a:moveTo>
                  <a:pt x="170" y="109"/>
                </a:moveTo>
                <a:cubicBezTo>
                  <a:pt x="167" y="114"/>
                  <a:pt x="162" y="119"/>
                  <a:pt x="154" y="125"/>
                </a:cubicBezTo>
                <a:cubicBezTo>
                  <a:pt x="148" y="130"/>
                  <a:pt x="146" y="132"/>
                  <a:pt x="145" y="132"/>
                </a:cubicBezTo>
                <a:cubicBezTo>
                  <a:pt x="145" y="133"/>
                  <a:pt x="144" y="134"/>
                  <a:pt x="144" y="135"/>
                </a:cubicBezTo>
                <a:cubicBezTo>
                  <a:pt x="143" y="136"/>
                  <a:pt x="143" y="138"/>
                  <a:pt x="143" y="144"/>
                </a:cubicBezTo>
                <a:cubicBezTo>
                  <a:pt x="143" y="149"/>
                  <a:pt x="139" y="152"/>
                  <a:pt x="135" y="152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16" y="152"/>
                  <a:pt x="112" y="149"/>
                  <a:pt x="112" y="144"/>
                </a:cubicBezTo>
                <a:cubicBezTo>
                  <a:pt x="112" y="140"/>
                  <a:pt x="112" y="140"/>
                  <a:pt x="112" y="140"/>
                </a:cubicBezTo>
                <a:cubicBezTo>
                  <a:pt x="112" y="134"/>
                  <a:pt x="113" y="129"/>
                  <a:pt x="115" y="124"/>
                </a:cubicBezTo>
                <a:cubicBezTo>
                  <a:pt x="117" y="120"/>
                  <a:pt x="119" y="117"/>
                  <a:pt x="123" y="113"/>
                </a:cubicBezTo>
                <a:cubicBezTo>
                  <a:pt x="125" y="111"/>
                  <a:pt x="129" y="108"/>
                  <a:pt x="134" y="104"/>
                </a:cubicBezTo>
                <a:cubicBezTo>
                  <a:pt x="141" y="99"/>
                  <a:pt x="142" y="97"/>
                  <a:pt x="143" y="96"/>
                </a:cubicBezTo>
                <a:cubicBezTo>
                  <a:pt x="144" y="95"/>
                  <a:pt x="144" y="94"/>
                  <a:pt x="144" y="93"/>
                </a:cubicBezTo>
                <a:cubicBezTo>
                  <a:pt x="144" y="92"/>
                  <a:pt x="143" y="89"/>
                  <a:pt x="140" y="86"/>
                </a:cubicBezTo>
                <a:cubicBezTo>
                  <a:pt x="137" y="84"/>
                  <a:pt x="132" y="83"/>
                  <a:pt x="128" y="83"/>
                </a:cubicBezTo>
                <a:cubicBezTo>
                  <a:pt x="124" y="83"/>
                  <a:pt x="120" y="84"/>
                  <a:pt x="117" y="86"/>
                </a:cubicBezTo>
                <a:cubicBezTo>
                  <a:pt x="114" y="88"/>
                  <a:pt x="112" y="92"/>
                  <a:pt x="111" y="97"/>
                </a:cubicBezTo>
                <a:cubicBezTo>
                  <a:pt x="111" y="101"/>
                  <a:pt x="107" y="104"/>
                  <a:pt x="103" y="104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87" y="102"/>
                  <a:pt x="87" y="102"/>
                  <a:pt x="87" y="102"/>
                </a:cubicBezTo>
                <a:cubicBezTo>
                  <a:pt x="85" y="102"/>
                  <a:pt x="83" y="101"/>
                  <a:pt x="81" y="99"/>
                </a:cubicBezTo>
                <a:cubicBezTo>
                  <a:pt x="80" y="97"/>
                  <a:pt x="79" y="95"/>
                  <a:pt x="80" y="93"/>
                </a:cubicBezTo>
                <a:cubicBezTo>
                  <a:pt x="82" y="81"/>
                  <a:pt x="87" y="72"/>
                  <a:pt x="95" y="66"/>
                </a:cubicBezTo>
                <a:cubicBezTo>
                  <a:pt x="104" y="59"/>
                  <a:pt x="115" y="56"/>
                  <a:pt x="128" y="56"/>
                </a:cubicBezTo>
                <a:cubicBezTo>
                  <a:pt x="142" y="56"/>
                  <a:pt x="153" y="60"/>
                  <a:pt x="162" y="66"/>
                </a:cubicBezTo>
                <a:cubicBezTo>
                  <a:pt x="171" y="73"/>
                  <a:pt x="176" y="82"/>
                  <a:pt x="176" y="92"/>
                </a:cubicBezTo>
                <a:cubicBezTo>
                  <a:pt x="176" y="99"/>
                  <a:pt x="174" y="104"/>
                  <a:pt x="170" y="1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84477" y="4271492"/>
            <a:ext cx="1093126" cy="1099763"/>
          </a:xfrm>
          <a:prstGeom prst="rect">
            <a:avLst/>
          </a:prstGeom>
          <a:solidFill>
            <a:srgbClr val="A2C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530100" y="4528923"/>
            <a:ext cx="401881" cy="584902"/>
            <a:chOff x="1226926" y="3609023"/>
            <a:chExt cx="419638" cy="610747"/>
          </a:xfrm>
        </p:grpSpPr>
        <p:sp>
          <p:nvSpPr>
            <p:cNvPr id="30" name="Freeform 36"/>
            <p:cNvSpPr/>
            <p:nvPr/>
          </p:nvSpPr>
          <p:spPr bwMode="auto">
            <a:xfrm flipH="1">
              <a:off x="1349877" y="4115529"/>
              <a:ext cx="173735" cy="10424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 flipH="1">
              <a:off x="1226926" y="3609023"/>
              <a:ext cx="419638" cy="489132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275909" y="4275491"/>
            <a:ext cx="1091728" cy="1098356"/>
          </a:xfrm>
          <a:prstGeom prst="rect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531036" y="4663053"/>
            <a:ext cx="581473" cy="323232"/>
            <a:chOff x="9152352" y="1878225"/>
            <a:chExt cx="628196" cy="349203"/>
          </a:xfrm>
        </p:grpSpPr>
        <p:sp>
          <p:nvSpPr>
            <p:cNvPr id="34" name="Freeform 98"/>
            <p:cNvSpPr/>
            <p:nvPr/>
          </p:nvSpPr>
          <p:spPr bwMode="auto">
            <a:xfrm flipH="1">
              <a:off x="9291848" y="2035274"/>
              <a:ext cx="418489" cy="122868"/>
            </a:xfrm>
            <a:custGeom>
              <a:avLst/>
              <a:gdLst>
                <a:gd name="T0" fmla="*/ 192 w 192"/>
                <a:gd name="T1" fmla="*/ 18 h 56"/>
                <a:gd name="T2" fmla="*/ 80 w 192"/>
                <a:gd name="T3" fmla="*/ 40 h 56"/>
                <a:gd name="T4" fmla="*/ 88 w 192"/>
                <a:gd name="T5" fmla="*/ 0 h 56"/>
                <a:gd name="T6" fmla="*/ 82 w 192"/>
                <a:gd name="T7" fmla="*/ 0 h 56"/>
                <a:gd name="T8" fmla="*/ 3 w 192"/>
                <a:gd name="T9" fmla="*/ 16 h 56"/>
                <a:gd name="T10" fmla="*/ 0 w 192"/>
                <a:gd name="T11" fmla="*/ 16 h 56"/>
                <a:gd name="T12" fmla="*/ 0 w 192"/>
                <a:gd name="T13" fmla="*/ 56 h 56"/>
                <a:gd name="T14" fmla="*/ 192 w 192"/>
                <a:gd name="T15" fmla="*/ 56 h 56"/>
                <a:gd name="T16" fmla="*/ 192 w 192"/>
                <a:gd name="T1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92" y="18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92" y="56"/>
                    <a:pt x="192" y="56"/>
                    <a:pt x="192" y="56"/>
                  </a:cubicBezTo>
                  <a:lnTo>
                    <a:pt x="19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99"/>
            <p:cNvSpPr>
              <a:spLocks noEditPoints="1"/>
            </p:cNvSpPr>
            <p:nvPr/>
          </p:nvSpPr>
          <p:spPr bwMode="auto">
            <a:xfrm flipH="1">
              <a:off x="9152352" y="1878225"/>
              <a:ext cx="628196" cy="349203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0"/>
            <p:cNvSpPr/>
            <p:nvPr/>
          </p:nvSpPr>
          <p:spPr bwMode="auto">
            <a:xfrm flipH="1">
              <a:off x="9291848" y="1948436"/>
              <a:ext cx="418489" cy="121944"/>
            </a:xfrm>
            <a:custGeom>
              <a:avLst/>
              <a:gdLst>
                <a:gd name="T0" fmla="*/ 112 w 192"/>
                <a:gd name="T1" fmla="*/ 56 h 56"/>
                <a:gd name="T2" fmla="*/ 118 w 192"/>
                <a:gd name="T3" fmla="*/ 56 h 56"/>
                <a:gd name="T4" fmla="*/ 189 w 192"/>
                <a:gd name="T5" fmla="*/ 42 h 56"/>
                <a:gd name="T6" fmla="*/ 192 w 192"/>
                <a:gd name="T7" fmla="*/ 42 h 56"/>
                <a:gd name="T8" fmla="*/ 192 w 192"/>
                <a:gd name="T9" fmla="*/ 0 h 56"/>
                <a:gd name="T10" fmla="*/ 0 w 192"/>
                <a:gd name="T11" fmla="*/ 0 h 56"/>
                <a:gd name="T12" fmla="*/ 0 w 192"/>
                <a:gd name="T13" fmla="*/ 40 h 56"/>
                <a:gd name="T14" fmla="*/ 120 w 192"/>
                <a:gd name="T15" fmla="*/ 16 h 56"/>
                <a:gd name="T16" fmla="*/ 112 w 192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56">
                  <a:moveTo>
                    <a:pt x="112" y="56"/>
                  </a:moveTo>
                  <a:cubicBezTo>
                    <a:pt x="118" y="56"/>
                    <a:pt x="118" y="56"/>
                    <a:pt x="118" y="56"/>
                  </a:cubicBezTo>
                  <a:cubicBezTo>
                    <a:pt x="189" y="42"/>
                    <a:pt x="189" y="42"/>
                    <a:pt x="189" y="42"/>
                  </a:cubicBezTo>
                  <a:cubicBezTo>
                    <a:pt x="190" y="42"/>
                    <a:pt x="191" y="42"/>
                    <a:pt x="192" y="42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3765">
                <a:defRPr/>
              </a:pPr>
              <a:endParaRPr lang="zh-CN" altLang="en-US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365940" y="4271493"/>
            <a:ext cx="1101828" cy="109858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Freeform 60"/>
          <p:cNvSpPr/>
          <p:nvPr/>
        </p:nvSpPr>
        <p:spPr bwMode="auto">
          <a:xfrm flipH="1">
            <a:off x="4642391" y="4512597"/>
            <a:ext cx="538827" cy="546506"/>
          </a:xfrm>
          <a:custGeom>
            <a:avLst/>
            <a:gdLst>
              <a:gd name="T0" fmla="*/ 141 w 258"/>
              <a:gd name="T1" fmla="*/ 5 h 261"/>
              <a:gd name="T2" fmla="*/ 129 w 258"/>
              <a:gd name="T3" fmla="*/ 0 h 261"/>
              <a:gd name="T4" fmla="*/ 117 w 258"/>
              <a:gd name="T5" fmla="*/ 5 h 261"/>
              <a:gd name="T6" fmla="*/ 5 w 258"/>
              <a:gd name="T7" fmla="*/ 114 h 261"/>
              <a:gd name="T8" fmla="*/ 2 w 258"/>
              <a:gd name="T9" fmla="*/ 131 h 261"/>
              <a:gd name="T10" fmla="*/ 17 w 258"/>
              <a:gd name="T11" fmla="*/ 141 h 261"/>
              <a:gd name="T12" fmla="*/ 57 w 258"/>
              <a:gd name="T13" fmla="*/ 141 h 261"/>
              <a:gd name="T14" fmla="*/ 57 w 258"/>
              <a:gd name="T15" fmla="*/ 245 h 261"/>
              <a:gd name="T16" fmla="*/ 73 w 258"/>
              <a:gd name="T17" fmla="*/ 261 h 261"/>
              <a:gd name="T18" fmla="*/ 185 w 258"/>
              <a:gd name="T19" fmla="*/ 261 h 261"/>
              <a:gd name="T20" fmla="*/ 201 w 258"/>
              <a:gd name="T21" fmla="*/ 245 h 261"/>
              <a:gd name="T22" fmla="*/ 201 w 258"/>
              <a:gd name="T23" fmla="*/ 141 h 261"/>
              <a:gd name="T24" fmla="*/ 241 w 258"/>
              <a:gd name="T25" fmla="*/ 141 h 261"/>
              <a:gd name="T26" fmla="*/ 256 w 258"/>
              <a:gd name="T27" fmla="*/ 131 h 261"/>
              <a:gd name="T28" fmla="*/ 253 w 258"/>
              <a:gd name="T29" fmla="*/ 114 h 261"/>
              <a:gd name="T30" fmla="*/ 141 w 258"/>
              <a:gd name="T31" fmla="*/ 5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8" h="261">
                <a:moveTo>
                  <a:pt x="141" y="5"/>
                </a:moveTo>
                <a:cubicBezTo>
                  <a:pt x="138" y="2"/>
                  <a:pt x="133" y="0"/>
                  <a:pt x="129" y="0"/>
                </a:cubicBezTo>
                <a:cubicBezTo>
                  <a:pt x="125" y="0"/>
                  <a:pt x="120" y="2"/>
                  <a:pt x="117" y="5"/>
                </a:cubicBezTo>
                <a:cubicBezTo>
                  <a:pt x="5" y="114"/>
                  <a:pt x="5" y="114"/>
                  <a:pt x="5" y="114"/>
                </a:cubicBezTo>
                <a:cubicBezTo>
                  <a:pt x="1" y="119"/>
                  <a:pt x="0" y="126"/>
                  <a:pt x="2" y="131"/>
                </a:cubicBezTo>
                <a:cubicBezTo>
                  <a:pt x="5" y="137"/>
                  <a:pt x="11" y="141"/>
                  <a:pt x="17" y="141"/>
                </a:cubicBezTo>
                <a:cubicBezTo>
                  <a:pt x="57" y="141"/>
                  <a:pt x="57" y="141"/>
                  <a:pt x="57" y="141"/>
                </a:cubicBezTo>
                <a:cubicBezTo>
                  <a:pt x="57" y="245"/>
                  <a:pt x="57" y="245"/>
                  <a:pt x="57" y="245"/>
                </a:cubicBezTo>
                <a:cubicBezTo>
                  <a:pt x="57" y="254"/>
                  <a:pt x="64" y="261"/>
                  <a:pt x="73" y="261"/>
                </a:cubicBezTo>
                <a:cubicBezTo>
                  <a:pt x="185" y="261"/>
                  <a:pt x="185" y="261"/>
                  <a:pt x="185" y="261"/>
                </a:cubicBezTo>
                <a:cubicBezTo>
                  <a:pt x="194" y="261"/>
                  <a:pt x="201" y="254"/>
                  <a:pt x="201" y="245"/>
                </a:cubicBezTo>
                <a:cubicBezTo>
                  <a:pt x="201" y="141"/>
                  <a:pt x="201" y="141"/>
                  <a:pt x="201" y="141"/>
                </a:cubicBezTo>
                <a:cubicBezTo>
                  <a:pt x="241" y="141"/>
                  <a:pt x="241" y="141"/>
                  <a:pt x="241" y="141"/>
                </a:cubicBezTo>
                <a:cubicBezTo>
                  <a:pt x="247" y="141"/>
                  <a:pt x="253" y="137"/>
                  <a:pt x="256" y="131"/>
                </a:cubicBezTo>
                <a:cubicBezTo>
                  <a:pt x="258" y="126"/>
                  <a:pt x="257" y="119"/>
                  <a:pt x="253" y="114"/>
                </a:cubicBezTo>
                <a:lnTo>
                  <a:pt x="141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>
              <a:defRPr/>
            </a:pPr>
            <a:endParaRPr lang="zh-CN" altLang="en-US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13515" y="2148331"/>
            <a:ext cx="38257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113515" y="3332054"/>
            <a:ext cx="38257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113515" y="4515777"/>
            <a:ext cx="382577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790" y="1501836"/>
            <a:ext cx="10012219" cy="50843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63168" y="1889091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64846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64846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63168" y="2676009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64846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64846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28443" y="1885079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64846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64846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28443" y="2649571"/>
            <a:ext cx="963666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500" kern="0" dirty="0">
                <a:solidFill>
                  <a:srgbClr val="64846E"/>
                </a:solidFill>
                <a:cs typeface="+mn-ea"/>
                <a:sym typeface="+mn-lt"/>
              </a:rPr>
              <a:t>04</a:t>
            </a:r>
            <a:endParaRPr lang="zh-CN" altLang="en-US" sz="4500" kern="0" dirty="0">
              <a:solidFill>
                <a:srgbClr val="64846E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50736" y="2069140"/>
            <a:ext cx="3136373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30459" y="2856058"/>
            <a:ext cx="3136373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7692109" y="2063205"/>
            <a:ext cx="3136373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692108" y="2831543"/>
            <a:ext cx="3136373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909" y="1992434"/>
            <a:ext cx="5614455" cy="38336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35061" y="2526994"/>
            <a:ext cx="595480" cy="535188"/>
            <a:chOff x="6586578" y="2807988"/>
            <a:chExt cx="595480" cy="535188"/>
          </a:xfrm>
        </p:grpSpPr>
        <p:sp>
          <p:nvSpPr>
            <p:cNvPr id="7" name="椭圆 6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64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000" b="1" i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34176" y="3374056"/>
            <a:ext cx="595480" cy="535188"/>
            <a:chOff x="6586578" y="2807988"/>
            <a:chExt cx="595480" cy="535188"/>
          </a:xfrm>
        </p:grpSpPr>
        <p:sp>
          <p:nvSpPr>
            <p:cNvPr id="10" name="椭圆 9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A2C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000" b="1" i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34176" y="4200330"/>
            <a:ext cx="595480" cy="535188"/>
            <a:chOff x="6586578" y="2807988"/>
            <a:chExt cx="595480" cy="535188"/>
          </a:xfrm>
        </p:grpSpPr>
        <p:sp>
          <p:nvSpPr>
            <p:cNvPr id="13" name="椭圆 12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64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000" b="1" i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52197" y="2526994"/>
            <a:ext cx="3517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52197" y="3374056"/>
            <a:ext cx="3517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52197" y="4194947"/>
            <a:ext cx="351705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18589" y="3511098"/>
            <a:ext cx="812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8343" y="4306138"/>
            <a:ext cx="8647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1188680" y="1403787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563973" y="4890922"/>
            <a:ext cx="1437801" cy="10113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0043" y="140378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1000">
                      <a:srgbClr val="BC6A24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16600" dirty="0">
              <a:gradFill>
                <a:gsLst>
                  <a:gs pos="1000">
                    <a:srgbClr val="BC6A24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420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1"/>
          <p:cNvGrpSpPr/>
          <p:nvPr/>
        </p:nvGrpSpPr>
        <p:grpSpPr>
          <a:xfrm>
            <a:off x="1159511" y="1948550"/>
            <a:ext cx="2261781" cy="2553311"/>
            <a:chOff x="12075" y="-1"/>
            <a:chExt cx="3077165" cy="3473795"/>
          </a:xfrm>
          <a:solidFill>
            <a:srgbClr val="64846E"/>
          </a:solidFill>
        </p:grpSpPr>
        <p:sp>
          <p:nvSpPr>
            <p:cNvPr id="5" name="Shape 136@|5FFC:0|FBC:0|LFC:16777215|LBC:16777215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Shape 137@|5FFC:0|FBC:0|LFC:16777215|LBC:16777215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138@|1FFC:0|FBC:0|LFC:16777215|LBC:16777215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 139@|5FFC:0|FBC:0|LFC:16777215|LBC:16777215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140@|5FFC:0|FBC:0|LFC:16777215|LBC:16777215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TextBox 66"/>
          <p:cNvSpPr txBox="1"/>
          <p:nvPr/>
        </p:nvSpPr>
        <p:spPr>
          <a:xfrm>
            <a:off x="1721480" y="2302482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 smtClean="0">
                <a:solidFill>
                  <a:srgbClr val="F4F4F4"/>
                </a:solidFill>
                <a:cs typeface="+mn-ea"/>
                <a:sym typeface="+mn-lt"/>
              </a:rPr>
              <a:t>01</a:t>
            </a:r>
          </a:p>
        </p:txBody>
      </p:sp>
      <p:grpSp>
        <p:nvGrpSpPr>
          <p:cNvPr id="11" name="Group 141"/>
          <p:cNvGrpSpPr/>
          <p:nvPr/>
        </p:nvGrpSpPr>
        <p:grpSpPr>
          <a:xfrm>
            <a:off x="3740144" y="1948550"/>
            <a:ext cx="2261781" cy="2553311"/>
            <a:chOff x="12075" y="-1"/>
            <a:chExt cx="3077165" cy="3473795"/>
          </a:xfrm>
          <a:solidFill>
            <a:srgbClr val="A2CA77"/>
          </a:solidFill>
        </p:grpSpPr>
        <p:sp>
          <p:nvSpPr>
            <p:cNvPr id="12" name="Shape 136@|5FFC:0|FBC:0|LFC:16777215|LBC:16777215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3" name="Shape 137@|5FFC:0|FBC:0|LFC:16777215|LBC:16777215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138@|1FFC:0|FBC:0|LFC:16777215|LBC:16777215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Shape 139@|5FFC:0|FBC:0|LFC:16777215|LBC:16777215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Shape 140@|5FFC:0|FBC:0|LFC:16777215|LBC:16777215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65"/>
          <p:cNvSpPr txBox="1"/>
          <p:nvPr/>
        </p:nvSpPr>
        <p:spPr>
          <a:xfrm>
            <a:off x="4302113" y="2302482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 smtClean="0">
                <a:solidFill>
                  <a:srgbClr val="F4F4F4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18" name="Group 141"/>
          <p:cNvGrpSpPr/>
          <p:nvPr/>
        </p:nvGrpSpPr>
        <p:grpSpPr>
          <a:xfrm>
            <a:off x="6320776" y="1948550"/>
            <a:ext cx="2261781" cy="2553311"/>
            <a:chOff x="12075" y="-1"/>
            <a:chExt cx="3077165" cy="3473795"/>
          </a:xfrm>
          <a:solidFill>
            <a:srgbClr val="64846E"/>
          </a:solidFill>
        </p:grpSpPr>
        <p:sp>
          <p:nvSpPr>
            <p:cNvPr id="19" name="Shape 136@|5FFC:0|FBC:0|LFC:16777215|LBC:16777215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137@|5FFC:0|FBC:0|LFC:16777215|LBC:16777215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Shape 138@|1FFC:0|FBC:0|LFC:16777215|LBC:16777215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139@|5FFC:0|FBC:0|LFC:16777215|LBC:16777215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140@|5FFC:0|FBC:0|LFC:16777215|LBC:16777215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176"/>
          <p:cNvSpPr txBox="1"/>
          <p:nvPr/>
        </p:nvSpPr>
        <p:spPr>
          <a:xfrm>
            <a:off x="6882745" y="2302482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 smtClean="0">
                <a:solidFill>
                  <a:srgbClr val="F4F4F4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25" name="Group 141"/>
          <p:cNvGrpSpPr/>
          <p:nvPr/>
        </p:nvGrpSpPr>
        <p:grpSpPr>
          <a:xfrm>
            <a:off x="8901410" y="1948550"/>
            <a:ext cx="2261781" cy="2553311"/>
            <a:chOff x="12075" y="-1"/>
            <a:chExt cx="3077165" cy="3473795"/>
          </a:xfrm>
          <a:solidFill>
            <a:srgbClr val="A2CA77"/>
          </a:solidFill>
        </p:grpSpPr>
        <p:sp>
          <p:nvSpPr>
            <p:cNvPr id="26" name="Shape 136@|5FFC:0|FBC:0|LFC:16777215|LBC:16777215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Shape 137@|5FFC:0|FBC:0|LFC:16777215|LBC:16777215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138@|1FFC:0|FBC:0|LFC:16777215|LBC:16777215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Shape 139@|5FFC:0|FBC:0|LFC:16777215|LBC:16777215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Shape 140@|5FFC:0|FBC:0|LFC:16777215|LBC:16777215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187"/>
          <p:cNvSpPr txBox="1"/>
          <p:nvPr/>
        </p:nvSpPr>
        <p:spPr>
          <a:xfrm>
            <a:off x="9463379" y="2302482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 smtClean="0">
                <a:solidFill>
                  <a:srgbClr val="F4F4F4"/>
                </a:solidFill>
                <a:cs typeface="+mn-ea"/>
                <a:sym typeface="+mn-lt"/>
              </a:rPr>
              <a:t>04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77276" y="4695335"/>
            <a:ext cx="1754627" cy="856659"/>
            <a:chOff x="1150276" y="4542935"/>
            <a:chExt cx="1754627" cy="856659"/>
          </a:xfrm>
        </p:grpSpPr>
        <p:sp>
          <p:nvSpPr>
            <p:cNvPr id="32" name="TextBox 13"/>
            <p:cNvSpPr txBox="1"/>
            <p:nvPr/>
          </p:nvSpPr>
          <p:spPr>
            <a:xfrm>
              <a:off x="1625933" y="4542935"/>
              <a:ext cx="803314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1150276" y="4845596"/>
              <a:ext cx="17546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857909" y="4695335"/>
            <a:ext cx="1754627" cy="856659"/>
            <a:chOff x="1150276" y="4542935"/>
            <a:chExt cx="1754627" cy="856659"/>
          </a:xfrm>
        </p:grpSpPr>
        <p:sp>
          <p:nvSpPr>
            <p:cNvPr id="42" name="TextBox 13"/>
            <p:cNvSpPr txBox="1"/>
            <p:nvPr/>
          </p:nvSpPr>
          <p:spPr>
            <a:xfrm>
              <a:off x="1625933" y="4542935"/>
              <a:ext cx="803314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1150276" y="4845596"/>
              <a:ext cx="17546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38541" y="4695335"/>
            <a:ext cx="1754627" cy="856659"/>
            <a:chOff x="1150276" y="4542935"/>
            <a:chExt cx="1754627" cy="856659"/>
          </a:xfrm>
        </p:grpSpPr>
        <p:sp>
          <p:nvSpPr>
            <p:cNvPr id="45" name="TextBox 13"/>
            <p:cNvSpPr txBox="1"/>
            <p:nvPr/>
          </p:nvSpPr>
          <p:spPr>
            <a:xfrm>
              <a:off x="1625933" y="4542935"/>
              <a:ext cx="803314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13"/>
            <p:cNvSpPr txBox="1"/>
            <p:nvPr/>
          </p:nvSpPr>
          <p:spPr>
            <a:xfrm>
              <a:off x="1150276" y="4845596"/>
              <a:ext cx="17546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19175" y="4695335"/>
            <a:ext cx="1754627" cy="856659"/>
            <a:chOff x="1150276" y="4542935"/>
            <a:chExt cx="1754627" cy="856659"/>
          </a:xfrm>
        </p:grpSpPr>
        <p:sp>
          <p:nvSpPr>
            <p:cNvPr id="48" name="TextBox 13"/>
            <p:cNvSpPr txBox="1"/>
            <p:nvPr/>
          </p:nvSpPr>
          <p:spPr>
            <a:xfrm>
              <a:off x="1625933" y="4542935"/>
              <a:ext cx="803314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13"/>
            <p:cNvSpPr txBox="1"/>
            <p:nvPr/>
          </p:nvSpPr>
          <p:spPr>
            <a:xfrm>
              <a:off x="1150276" y="4845596"/>
              <a:ext cx="17546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8"/>
          <a:stretch/>
        </p:blipFill>
        <p:spPr>
          <a:xfrm>
            <a:off x="215449" y="900009"/>
            <a:ext cx="5200650" cy="3478725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34748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6" name="文本框 128"/>
          <p:cNvSpPr txBox="1">
            <a:spLocks noChangeArrowheads="1"/>
          </p:cNvSpPr>
          <p:nvPr/>
        </p:nvSpPr>
        <p:spPr bwMode="auto">
          <a:xfrm>
            <a:off x="7331629" y="2259789"/>
            <a:ext cx="283580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研究背景</a:t>
            </a:r>
            <a:r>
              <a:rPr lang="zh-CN" altLang="en-US" sz="2400" b="1" dirty="0" smtClean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与</a:t>
            </a:r>
            <a:r>
              <a:rPr lang="zh-CN" altLang="en-US" sz="2400" b="1" dirty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意义</a:t>
            </a:r>
            <a:endParaRPr lang="zh-CN" altLang="en-US" sz="2400" b="1" dirty="0" smtClean="0">
              <a:solidFill>
                <a:srgbClr val="49786D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7" name="文本框 129"/>
          <p:cNvSpPr txBox="1">
            <a:spLocks noChangeArrowheads="1"/>
          </p:cNvSpPr>
          <p:nvPr/>
        </p:nvSpPr>
        <p:spPr bwMode="auto">
          <a:xfrm>
            <a:off x="5637414" y="2259790"/>
            <a:ext cx="159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Part 01</a:t>
            </a:r>
            <a:endParaRPr lang="zh-CN" alt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 flipV="1">
            <a:off x="7006721" y="2353453"/>
            <a:ext cx="130175" cy="33178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27"/>
          <p:cNvSpPr txBox="1">
            <a:spLocks noChangeArrowheads="1"/>
          </p:cNvSpPr>
          <p:nvPr/>
        </p:nvSpPr>
        <p:spPr bwMode="auto">
          <a:xfrm>
            <a:off x="7331629" y="3050364"/>
            <a:ext cx="28358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研究步骤与方法</a:t>
            </a:r>
          </a:p>
        </p:txBody>
      </p:sp>
      <p:sp>
        <p:nvSpPr>
          <p:cNvPr id="10" name="文本框 130"/>
          <p:cNvSpPr txBox="1">
            <a:spLocks noChangeArrowheads="1"/>
          </p:cNvSpPr>
          <p:nvPr/>
        </p:nvSpPr>
        <p:spPr bwMode="auto">
          <a:xfrm>
            <a:off x="5637414" y="3007502"/>
            <a:ext cx="15954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Part 02</a:t>
            </a:r>
            <a:endParaRPr lang="zh-CN" altLang="en-US" sz="2400" b="1" smtClean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 bwMode="auto">
          <a:xfrm flipV="1">
            <a:off x="7006721" y="3112278"/>
            <a:ext cx="130175" cy="33178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26"/>
          <p:cNvSpPr txBox="1">
            <a:spLocks noChangeArrowheads="1"/>
          </p:cNvSpPr>
          <p:nvPr/>
        </p:nvSpPr>
        <p:spPr bwMode="auto">
          <a:xfrm>
            <a:off x="7331629" y="3794902"/>
            <a:ext cx="283580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文献综述与反思</a:t>
            </a:r>
          </a:p>
        </p:txBody>
      </p:sp>
      <p:sp>
        <p:nvSpPr>
          <p:cNvPr id="13" name="文本框 131"/>
          <p:cNvSpPr txBox="1">
            <a:spLocks noChangeArrowheads="1"/>
          </p:cNvSpPr>
          <p:nvPr/>
        </p:nvSpPr>
        <p:spPr bwMode="auto">
          <a:xfrm>
            <a:off x="5637414" y="3752040"/>
            <a:ext cx="15954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Part 03</a:t>
            </a:r>
            <a:endParaRPr lang="zh-CN" altLang="en-US" sz="2400" b="1" smtClean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 bwMode="auto">
          <a:xfrm flipV="1">
            <a:off x="7006721" y="3869514"/>
            <a:ext cx="130175" cy="3317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25"/>
          <p:cNvSpPr txBox="1">
            <a:spLocks noChangeArrowheads="1"/>
          </p:cNvSpPr>
          <p:nvPr/>
        </p:nvSpPr>
        <p:spPr bwMode="auto">
          <a:xfrm>
            <a:off x="7331629" y="4541027"/>
            <a:ext cx="283580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49786D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论文总结与感恩</a:t>
            </a:r>
          </a:p>
        </p:txBody>
      </p:sp>
      <p:sp>
        <p:nvSpPr>
          <p:cNvPr id="16" name="文本框 132"/>
          <p:cNvSpPr txBox="1">
            <a:spLocks noChangeArrowheads="1"/>
          </p:cNvSpPr>
          <p:nvPr/>
        </p:nvSpPr>
        <p:spPr bwMode="auto">
          <a:xfrm>
            <a:off x="5637414" y="4498165"/>
            <a:ext cx="159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Part 04</a:t>
            </a:r>
            <a:endParaRPr lang="zh-CN" altLang="en-US" sz="2400" b="1" smtClean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 flipV="1">
            <a:off x="7006721" y="4628339"/>
            <a:ext cx="130175" cy="331788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435900" y="1616636"/>
            <a:ext cx="2017051" cy="1286306"/>
            <a:chOff x="486669" y="1285026"/>
            <a:chExt cx="2017051" cy="1286306"/>
          </a:xfrm>
        </p:grpSpPr>
        <p:sp>
          <p:nvSpPr>
            <p:cNvPr id="19" name="文本框 4"/>
            <p:cNvSpPr txBox="1"/>
            <p:nvPr/>
          </p:nvSpPr>
          <p:spPr>
            <a:xfrm>
              <a:off x="486669" y="1285026"/>
              <a:ext cx="20170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5400" b="1" dirty="0">
                  <a:gradFill>
                    <a:gsLst>
                      <a:gs pos="0">
                        <a:srgbClr val="BC6A24"/>
                      </a:gs>
                      <a:gs pos="100000">
                        <a:srgbClr val="E7C9B0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21" name="文本框 6"/>
            <p:cNvSpPr txBox="1"/>
            <p:nvPr/>
          </p:nvSpPr>
          <p:spPr>
            <a:xfrm>
              <a:off x="508888" y="2109667"/>
              <a:ext cx="1994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solidFill>
                    <a:srgbClr val="DEB492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CONTENTS</a:t>
              </a:r>
              <a:endParaRPr lang="zh-CN" altLang="en-US" sz="2400" dirty="0">
                <a:solidFill>
                  <a:srgbClr val="DEB492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834748" y="1014172"/>
            <a:ext cx="1130128" cy="80174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2276759" y="2695637"/>
            <a:ext cx="1437801" cy="1011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075" y="1306399"/>
            <a:ext cx="2824833" cy="2824833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1335532" y="1722120"/>
            <a:ext cx="3145536" cy="1993392"/>
          </a:xfrm>
          <a:prstGeom prst="rect">
            <a:avLst/>
          </a:prstGeom>
          <a:solidFill>
            <a:srgbClr val="A2CA7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7699756" y="1722120"/>
            <a:ext cx="3145536" cy="1993392"/>
          </a:xfrm>
          <a:prstGeom prst="rect">
            <a:avLst/>
          </a:prstGeom>
          <a:solidFill>
            <a:srgbClr val="6484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Oval 22"/>
          <p:cNvSpPr/>
          <p:nvPr/>
        </p:nvSpPr>
        <p:spPr>
          <a:xfrm>
            <a:off x="7700119" y="4029217"/>
            <a:ext cx="585787" cy="585787"/>
          </a:xfrm>
          <a:prstGeom prst="ellipse">
            <a:avLst/>
          </a:prstGeom>
          <a:solidFill>
            <a:srgbClr val="A2CA7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Oval 25"/>
          <p:cNvSpPr/>
          <p:nvPr/>
        </p:nvSpPr>
        <p:spPr>
          <a:xfrm>
            <a:off x="7700119" y="4855026"/>
            <a:ext cx="585787" cy="585787"/>
          </a:xfrm>
          <a:prstGeom prst="ellipse">
            <a:avLst/>
          </a:prstGeom>
          <a:solidFill>
            <a:srgbClr val="6484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304"/>
          <p:cNvSpPr/>
          <p:nvPr/>
        </p:nvSpPr>
        <p:spPr bwMode="auto">
          <a:xfrm>
            <a:off x="7855126" y="5004647"/>
            <a:ext cx="286542" cy="286543"/>
          </a:xfrm>
          <a:custGeom>
            <a:avLst/>
            <a:gdLst>
              <a:gd name="T0" fmla="*/ 293 w 297"/>
              <a:gd name="T1" fmla="*/ 232 h 297"/>
              <a:gd name="T2" fmla="*/ 230 w 297"/>
              <a:gd name="T3" fmla="*/ 195 h 297"/>
              <a:gd name="T4" fmla="*/ 220 w 297"/>
              <a:gd name="T5" fmla="*/ 196 h 297"/>
              <a:gd name="T6" fmla="*/ 201 w 297"/>
              <a:gd name="T7" fmla="*/ 215 h 297"/>
              <a:gd name="T8" fmla="*/ 190 w 297"/>
              <a:gd name="T9" fmla="*/ 220 h 297"/>
              <a:gd name="T10" fmla="*/ 122 w 297"/>
              <a:gd name="T11" fmla="*/ 176 h 297"/>
              <a:gd name="T12" fmla="*/ 78 w 297"/>
              <a:gd name="T13" fmla="*/ 108 h 297"/>
              <a:gd name="T14" fmla="*/ 82 w 297"/>
              <a:gd name="T15" fmla="*/ 96 h 297"/>
              <a:gd name="T16" fmla="*/ 98 w 297"/>
              <a:gd name="T17" fmla="*/ 80 h 297"/>
              <a:gd name="T18" fmla="*/ 100 w 297"/>
              <a:gd name="T19" fmla="*/ 70 h 297"/>
              <a:gd name="T20" fmla="*/ 65 w 297"/>
              <a:gd name="T21" fmla="*/ 4 h 297"/>
              <a:gd name="T22" fmla="*/ 58 w 297"/>
              <a:gd name="T23" fmla="*/ 3 h 297"/>
              <a:gd name="T24" fmla="*/ 14 w 297"/>
              <a:gd name="T25" fmla="*/ 46 h 297"/>
              <a:gd name="T26" fmla="*/ 9 w 297"/>
              <a:gd name="T27" fmla="*/ 57 h 297"/>
              <a:gd name="T28" fmla="*/ 89 w 297"/>
              <a:gd name="T29" fmla="*/ 209 h 297"/>
              <a:gd name="T30" fmla="*/ 240 w 297"/>
              <a:gd name="T31" fmla="*/ 288 h 297"/>
              <a:gd name="T32" fmla="*/ 252 w 297"/>
              <a:gd name="T33" fmla="*/ 283 h 297"/>
              <a:gd name="T34" fmla="*/ 295 w 297"/>
              <a:gd name="T35" fmla="*/ 240 h 297"/>
              <a:gd name="T36" fmla="*/ 293 w 297"/>
              <a:gd name="T37" fmla="*/ 23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451"/>
          <p:cNvSpPr>
            <a:spLocks noEditPoints="1"/>
          </p:cNvSpPr>
          <p:nvPr/>
        </p:nvSpPr>
        <p:spPr bwMode="auto">
          <a:xfrm>
            <a:off x="7855126" y="4180651"/>
            <a:ext cx="275771" cy="275771"/>
          </a:xfrm>
          <a:custGeom>
            <a:avLst/>
            <a:gdLst>
              <a:gd name="T0" fmla="*/ 283 w 287"/>
              <a:gd name="T1" fmla="*/ 234 h 288"/>
              <a:gd name="T2" fmla="*/ 247 w 287"/>
              <a:gd name="T3" fmla="*/ 208 h 288"/>
              <a:gd name="T4" fmla="*/ 136 w 287"/>
              <a:gd name="T5" fmla="*/ 96 h 288"/>
              <a:gd name="T6" fmla="*/ 142 w 287"/>
              <a:gd name="T7" fmla="*/ 74 h 288"/>
              <a:gd name="T8" fmla="*/ 68 w 287"/>
              <a:gd name="T9" fmla="*/ 0 h 288"/>
              <a:gd name="T10" fmla="*/ 61 w 287"/>
              <a:gd name="T11" fmla="*/ 7 h 288"/>
              <a:gd name="T12" fmla="*/ 89 w 287"/>
              <a:gd name="T13" fmla="*/ 51 h 288"/>
              <a:gd name="T14" fmla="*/ 50 w 287"/>
              <a:gd name="T15" fmla="*/ 90 h 288"/>
              <a:gd name="T16" fmla="*/ 6 w 287"/>
              <a:gd name="T17" fmla="*/ 62 h 288"/>
              <a:gd name="T18" fmla="*/ 0 w 287"/>
              <a:gd name="T19" fmla="*/ 69 h 288"/>
              <a:gd name="T20" fmla="*/ 74 w 287"/>
              <a:gd name="T21" fmla="*/ 143 h 288"/>
              <a:gd name="T22" fmla="*/ 95 w 287"/>
              <a:gd name="T23" fmla="*/ 137 h 288"/>
              <a:gd name="T24" fmla="*/ 207 w 287"/>
              <a:gd name="T25" fmla="*/ 249 h 288"/>
              <a:gd name="T26" fmla="*/ 233 w 287"/>
              <a:gd name="T27" fmla="*/ 284 h 288"/>
              <a:gd name="T28" fmla="*/ 247 w 287"/>
              <a:gd name="T29" fmla="*/ 288 h 288"/>
              <a:gd name="T30" fmla="*/ 287 w 287"/>
              <a:gd name="T31" fmla="*/ 249 h 288"/>
              <a:gd name="T32" fmla="*/ 283 w 287"/>
              <a:gd name="T33" fmla="*/ 234 h 288"/>
              <a:gd name="T34" fmla="*/ 244 w 287"/>
              <a:gd name="T35" fmla="*/ 261 h 288"/>
              <a:gd name="T36" fmla="*/ 227 w 287"/>
              <a:gd name="T37" fmla="*/ 244 h 288"/>
              <a:gd name="T38" fmla="*/ 244 w 287"/>
              <a:gd name="T39" fmla="*/ 228 h 288"/>
              <a:gd name="T40" fmla="*/ 260 w 287"/>
              <a:gd name="T41" fmla="*/ 244 h 288"/>
              <a:gd name="T42" fmla="*/ 244 w 287"/>
              <a:gd name="T43" fmla="*/ 261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1378" y="2355669"/>
            <a:ext cx="2553843" cy="429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1739259" y="20299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59026" y="2355669"/>
            <a:ext cx="2553843" cy="429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66907" y="202995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35533" y="4614278"/>
            <a:ext cx="2995168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35532" y="421020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8440913" y="4101028"/>
            <a:ext cx="1952995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444994" y="438693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440913" y="4930305"/>
            <a:ext cx="1952995" cy="2154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444994" y="521621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1176286" y="2138107"/>
            <a:ext cx="9839429" cy="32500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2004820" y="1469853"/>
            <a:ext cx="1717002" cy="1717002"/>
          </a:xfrm>
          <a:prstGeom prst="rect">
            <a:avLst/>
          </a:prstGeom>
          <a:solidFill>
            <a:srgbClr val="A2CA7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46984" y="1469853"/>
            <a:ext cx="1717002" cy="1717002"/>
          </a:xfrm>
          <a:prstGeom prst="rect">
            <a:avLst/>
          </a:prstGeom>
          <a:solidFill>
            <a:srgbClr val="64846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72796" y="1471216"/>
            <a:ext cx="1717002" cy="1717002"/>
          </a:xfrm>
          <a:prstGeom prst="rect">
            <a:avLst/>
          </a:prstGeom>
          <a:solidFill>
            <a:srgbClr val="A2CA7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64018" y="1471216"/>
            <a:ext cx="1686104" cy="1717002"/>
          </a:xfrm>
          <a:prstGeom prst="rect">
            <a:avLst/>
          </a:prstGeom>
          <a:solidFill>
            <a:srgbClr val="64846E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Freeform 132"/>
          <p:cNvSpPr>
            <a:spLocks noEditPoints="1"/>
          </p:cNvSpPr>
          <p:nvPr/>
        </p:nvSpPr>
        <p:spPr bwMode="auto">
          <a:xfrm>
            <a:off x="4851976" y="2069398"/>
            <a:ext cx="307018" cy="427367"/>
          </a:xfrm>
          <a:custGeom>
            <a:avLst/>
            <a:gdLst>
              <a:gd name="T0" fmla="*/ 60 w 208"/>
              <a:gd name="T1" fmla="*/ 0 h 288"/>
              <a:gd name="T2" fmla="*/ 60 w 208"/>
              <a:gd name="T3" fmla="*/ 0 h 288"/>
              <a:gd name="T4" fmla="*/ 60 w 208"/>
              <a:gd name="T5" fmla="*/ 42 h 288"/>
              <a:gd name="T6" fmla="*/ 60 w 208"/>
              <a:gd name="T7" fmla="*/ 61 h 288"/>
              <a:gd name="T8" fmla="*/ 41 w 208"/>
              <a:gd name="T9" fmla="*/ 61 h 288"/>
              <a:gd name="T10" fmla="*/ 0 w 208"/>
              <a:gd name="T11" fmla="*/ 61 h 288"/>
              <a:gd name="T12" fmla="*/ 0 w 208"/>
              <a:gd name="T13" fmla="*/ 288 h 288"/>
              <a:gd name="T14" fmla="*/ 208 w 208"/>
              <a:gd name="T15" fmla="*/ 288 h 288"/>
              <a:gd name="T16" fmla="*/ 208 w 208"/>
              <a:gd name="T17" fmla="*/ 0 h 288"/>
              <a:gd name="T18" fmla="*/ 60 w 208"/>
              <a:gd name="T19" fmla="*/ 0 h 288"/>
              <a:gd name="T20" fmla="*/ 163 w 208"/>
              <a:gd name="T21" fmla="*/ 167 h 288"/>
              <a:gd name="T22" fmla="*/ 134 w 208"/>
              <a:gd name="T23" fmla="*/ 167 h 288"/>
              <a:gd name="T24" fmla="*/ 122 w 208"/>
              <a:gd name="T25" fmla="*/ 167 h 288"/>
              <a:gd name="T26" fmla="*/ 122 w 208"/>
              <a:gd name="T27" fmla="*/ 230 h 288"/>
              <a:gd name="T28" fmla="*/ 111 w 208"/>
              <a:gd name="T29" fmla="*/ 241 h 288"/>
              <a:gd name="T30" fmla="*/ 97 w 208"/>
              <a:gd name="T31" fmla="*/ 241 h 288"/>
              <a:gd name="T32" fmla="*/ 86 w 208"/>
              <a:gd name="T33" fmla="*/ 230 h 288"/>
              <a:gd name="T34" fmla="*/ 86 w 208"/>
              <a:gd name="T35" fmla="*/ 167 h 288"/>
              <a:gd name="T36" fmla="*/ 74 w 208"/>
              <a:gd name="T37" fmla="*/ 167 h 288"/>
              <a:gd name="T38" fmla="*/ 45 w 208"/>
              <a:gd name="T39" fmla="*/ 167 h 288"/>
              <a:gd name="T40" fmla="*/ 40 w 208"/>
              <a:gd name="T41" fmla="*/ 158 h 288"/>
              <a:gd name="T42" fmla="*/ 97 w 208"/>
              <a:gd name="T43" fmla="*/ 91 h 288"/>
              <a:gd name="T44" fmla="*/ 111 w 208"/>
              <a:gd name="T45" fmla="*/ 91 h 288"/>
              <a:gd name="T46" fmla="*/ 167 w 208"/>
              <a:gd name="T47" fmla="*/ 158 h 288"/>
              <a:gd name="T48" fmla="*/ 163 w 208"/>
              <a:gd name="T49" fmla="*/ 167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220"/>
          <p:cNvSpPr/>
          <p:nvPr/>
        </p:nvSpPr>
        <p:spPr bwMode="auto">
          <a:xfrm>
            <a:off x="2641682" y="2069398"/>
            <a:ext cx="539044" cy="402733"/>
          </a:xfrm>
          <a:custGeom>
            <a:avLst/>
            <a:gdLst>
              <a:gd name="T0" fmla="*/ 159 w 174"/>
              <a:gd name="T1" fmla="*/ 117 h 130"/>
              <a:gd name="T2" fmla="*/ 159 w 174"/>
              <a:gd name="T3" fmla="*/ 0 h 130"/>
              <a:gd name="T4" fmla="*/ 124 w 174"/>
              <a:gd name="T5" fmla="*/ 0 h 130"/>
              <a:gd name="T6" fmla="*/ 124 w 174"/>
              <a:gd name="T7" fmla="*/ 117 h 130"/>
              <a:gd name="T8" fmla="*/ 104 w 174"/>
              <a:gd name="T9" fmla="*/ 117 h 130"/>
              <a:gd name="T10" fmla="*/ 104 w 174"/>
              <a:gd name="T11" fmla="*/ 72 h 130"/>
              <a:gd name="T12" fmla="*/ 69 w 174"/>
              <a:gd name="T13" fmla="*/ 72 h 130"/>
              <a:gd name="T14" fmla="*/ 69 w 174"/>
              <a:gd name="T15" fmla="*/ 117 h 130"/>
              <a:gd name="T16" fmla="*/ 50 w 174"/>
              <a:gd name="T17" fmla="*/ 117 h 130"/>
              <a:gd name="T18" fmla="*/ 50 w 174"/>
              <a:gd name="T19" fmla="*/ 32 h 130"/>
              <a:gd name="T20" fmla="*/ 15 w 174"/>
              <a:gd name="T21" fmla="*/ 32 h 130"/>
              <a:gd name="T22" fmla="*/ 15 w 174"/>
              <a:gd name="T23" fmla="*/ 117 h 130"/>
              <a:gd name="T24" fmla="*/ 0 w 174"/>
              <a:gd name="T25" fmla="*/ 117 h 130"/>
              <a:gd name="T26" fmla="*/ 0 w 174"/>
              <a:gd name="T27" fmla="*/ 130 h 130"/>
              <a:gd name="T28" fmla="*/ 174 w 174"/>
              <a:gd name="T29" fmla="*/ 130 h 130"/>
              <a:gd name="T30" fmla="*/ 174 w 174"/>
              <a:gd name="T31" fmla="*/ 117 h 130"/>
              <a:gd name="T32" fmla="*/ 159 w 174"/>
              <a:gd name="T33" fmla="*/ 11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03434" y="2055188"/>
            <a:ext cx="412119" cy="431151"/>
            <a:chOff x="8816976" y="3130550"/>
            <a:chExt cx="241300" cy="280988"/>
          </a:xfrm>
          <a:solidFill>
            <a:schemeClr val="bg1"/>
          </a:solidFill>
        </p:grpSpPr>
        <p:sp>
          <p:nvSpPr>
            <p:cNvPr id="12" name="Freeform 45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65 w 74"/>
                <a:gd name="T1" fmla="*/ 111 h 113"/>
                <a:gd name="T2" fmla="*/ 62 w 74"/>
                <a:gd name="T3" fmla="*/ 113 h 113"/>
                <a:gd name="T4" fmla="*/ 61 w 74"/>
                <a:gd name="T5" fmla="*/ 113 h 113"/>
                <a:gd name="T6" fmla="*/ 58 w 74"/>
                <a:gd name="T7" fmla="*/ 113 h 113"/>
                <a:gd name="T8" fmla="*/ 3 w 74"/>
                <a:gd name="T9" fmla="*/ 75 h 113"/>
                <a:gd name="T10" fmla="*/ 1 w 74"/>
                <a:gd name="T11" fmla="*/ 74 h 113"/>
                <a:gd name="T12" fmla="*/ 0 w 74"/>
                <a:gd name="T13" fmla="*/ 71 h 113"/>
                <a:gd name="T14" fmla="*/ 0 w 74"/>
                <a:gd name="T15" fmla="*/ 5 h 113"/>
                <a:gd name="T16" fmla="*/ 1 w 74"/>
                <a:gd name="T17" fmla="*/ 1 h 113"/>
                <a:gd name="T18" fmla="*/ 5 w 74"/>
                <a:gd name="T19" fmla="*/ 0 h 113"/>
                <a:gd name="T20" fmla="*/ 18 w 74"/>
                <a:gd name="T21" fmla="*/ 0 h 113"/>
                <a:gd name="T22" fmla="*/ 22 w 74"/>
                <a:gd name="T23" fmla="*/ 1 h 113"/>
                <a:gd name="T24" fmla="*/ 23 w 74"/>
                <a:gd name="T25" fmla="*/ 5 h 113"/>
                <a:gd name="T26" fmla="*/ 23 w 74"/>
                <a:gd name="T27" fmla="*/ 61 h 113"/>
                <a:gd name="T28" fmla="*/ 71 w 74"/>
                <a:gd name="T29" fmla="*/ 93 h 113"/>
                <a:gd name="T30" fmla="*/ 72 w 74"/>
                <a:gd name="T31" fmla="*/ 100 h 113"/>
                <a:gd name="T32" fmla="*/ 65 w 74"/>
                <a:gd name="T33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65" y="111"/>
                  </a:moveTo>
                  <a:cubicBezTo>
                    <a:pt x="65" y="112"/>
                    <a:pt x="64" y="113"/>
                    <a:pt x="62" y="113"/>
                  </a:cubicBezTo>
                  <a:cubicBezTo>
                    <a:pt x="62" y="113"/>
                    <a:pt x="62" y="113"/>
                    <a:pt x="61" y="113"/>
                  </a:cubicBezTo>
                  <a:cubicBezTo>
                    <a:pt x="60" y="113"/>
                    <a:pt x="59" y="113"/>
                    <a:pt x="58" y="113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1" y="74"/>
                  </a:cubicBezTo>
                  <a:cubicBezTo>
                    <a:pt x="0" y="73"/>
                    <a:pt x="0" y="72"/>
                    <a:pt x="0" y="7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3" y="2"/>
                    <a:pt x="23" y="3"/>
                    <a:pt x="23" y="5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3" y="94"/>
                    <a:pt x="74" y="98"/>
                    <a:pt x="72" y="100"/>
                  </a:cubicBezTo>
                  <a:lnTo>
                    <a:pt x="6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6"/>
            <p:cNvSpPr/>
            <p:nvPr/>
          </p:nvSpPr>
          <p:spPr bwMode="auto">
            <a:xfrm>
              <a:off x="8816976" y="3130550"/>
              <a:ext cx="107950" cy="87312"/>
            </a:xfrm>
            <a:custGeom>
              <a:avLst/>
              <a:gdLst>
                <a:gd name="T0" fmla="*/ 113 w 113"/>
                <a:gd name="T1" fmla="*/ 38 h 90"/>
                <a:gd name="T2" fmla="*/ 100 w 113"/>
                <a:gd name="T3" fmla="*/ 15 h 90"/>
                <a:gd name="T4" fmla="*/ 40 w 113"/>
                <a:gd name="T5" fmla="*/ 18 h 90"/>
                <a:gd name="T6" fmla="*/ 7 w 113"/>
                <a:gd name="T7" fmla="*/ 69 h 90"/>
                <a:gd name="T8" fmla="*/ 19 w 113"/>
                <a:gd name="T9" fmla="*/ 90 h 90"/>
                <a:gd name="T10" fmla="*/ 113 w 113"/>
                <a:gd name="T11" fmla="*/ 3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90">
                  <a:moveTo>
                    <a:pt x="113" y="38"/>
                  </a:moveTo>
                  <a:cubicBezTo>
                    <a:pt x="100" y="15"/>
                    <a:pt x="100" y="15"/>
                    <a:pt x="100" y="15"/>
                  </a:cubicBezTo>
                  <a:cubicBezTo>
                    <a:pt x="92" y="2"/>
                    <a:pt x="71" y="0"/>
                    <a:pt x="40" y="18"/>
                  </a:cubicBezTo>
                  <a:cubicBezTo>
                    <a:pt x="9" y="36"/>
                    <a:pt x="0" y="56"/>
                    <a:pt x="7" y="69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41" y="61"/>
                    <a:pt x="75" y="42"/>
                    <a:pt x="11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7"/>
            <p:cNvSpPr/>
            <p:nvPr/>
          </p:nvSpPr>
          <p:spPr bwMode="auto">
            <a:xfrm>
              <a:off x="8950326" y="3130550"/>
              <a:ext cx="107950" cy="85725"/>
            </a:xfrm>
            <a:custGeom>
              <a:avLst/>
              <a:gdLst>
                <a:gd name="T0" fmla="*/ 94 w 113"/>
                <a:gd name="T1" fmla="*/ 89 h 89"/>
                <a:gd name="T2" fmla="*/ 106 w 113"/>
                <a:gd name="T3" fmla="*/ 69 h 89"/>
                <a:gd name="T4" fmla="*/ 73 w 113"/>
                <a:gd name="T5" fmla="*/ 18 h 89"/>
                <a:gd name="T6" fmla="*/ 13 w 113"/>
                <a:gd name="T7" fmla="*/ 15 h 89"/>
                <a:gd name="T8" fmla="*/ 0 w 113"/>
                <a:gd name="T9" fmla="*/ 38 h 89"/>
                <a:gd name="T10" fmla="*/ 94 w 11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9">
                  <a:moveTo>
                    <a:pt x="94" y="89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13" y="56"/>
                    <a:pt x="104" y="36"/>
                    <a:pt x="73" y="18"/>
                  </a:cubicBezTo>
                  <a:cubicBezTo>
                    <a:pt x="42" y="0"/>
                    <a:pt x="21" y="2"/>
                    <a:pt x="13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41"/>
                    <a:pt x="71" y="61"/>
                    <a:pt x="94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48"/>
            <p:cNvSpPr>
              <a:spLocks noEditPoints="1"/>
            </p:cNvSpPr>
            <p:nvPr/>
          </p:nvSpPr>
          <p:spPr bwMode="auto">
            <a:xfrm>
              <a:off x="8821738" y="3179763"/>
              <a:ext cx="231775" cy="231775"/>
            </a:xfrm>
            <a:custGeom>
              <a:avLst/>
              <a:gdLst>
                <a:gd name="T0" fmla="*/ 121 w 242"/>
                <a:gd name="T1" fmla="*/ 0 h 242"/>
                <a:gd name="T2" fmla="*/ 0 w 242"/>
                <a:gd name="T3" fmla="*/ 121 h 242"/>
                <a:gd name="T4" fmla="*/ 121 w 242"/>
                <a:gd name="T5" fmla="*/ 242 h 242"/>
                <a:gd name="T6" fmla="*/ 242 w 242"/>
                <a:gd name="T7" fmla="*/ 121 h 242"/>
                <a:gd name="T8" fmla="*/ 121 w 242"/>
                <a:gd name="T9" fmla="*/ 0 h 242"/>
                <a:gd name="T10" fmla="*/ 121 w 242"/>
                <a:gd name="T11" fmla="*/ 212 h 242"/>
                <a:gd name="T12" fmla="*/ 30 w 242"/>
                <a:gd name="T13" fmla="*/ 121 h 242"/>
                <a:gd name="T14" fmla="*/ 121 w 242"/>
                <a:gd name="T15" fmla="*/ 30 h 242"/>
                <a:gd name="T16" fmla="*/ 212 w 242"/>
                <a:gd name="T17" fmla="*/ 121 h 242"/>
                <a:gd name="T18" fmla="*/ 121 w 242"/>
                <a:gd name="T19" fmla="*/ 21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242">
                  <a:moveTo>
                    <a:pt x="121" y="0"/>
                  </a:moveTo>
                  <a:cubicBezTo>
                    <a:pt x="54" y="0"/>
                    <a:pt x="0" y="54"/>
                    <a:pt x="0" y="121"/>
                  </a:cubicBezTo>
                  <a:cubicBezTo>
                    <a:pt x="0" y="188"/>
                    <a:pt x="54" y="242"/>
                    <a:pt x="121" y="242"/>
                  </a:cubicBezTo>
                  <a:cubicBezTo>
                    <a:pt x="188" y="242"/>
                    <a:pt x="242" y="188"/>
                    <a:pt x="242" y="121"/>
                  </a:cubicBezTo>
                  <a:cubicBezTo>
                    <a:pt x="242" y="54"/>
                    <a:pt x="188" y="0"/>
                    <a:pt x="121" y="0"/>
                  </a:cubicBezTo>
                  <a:close/>
                  <a:moveTo>
                    <a:pt x="121" y="212"/>
                  </a:moveTo>
                  <a:cubicBezTo>
                    <a:pt x="71" y="212"/>
                    <a:pt x="30" y="171"/>
                    <a:pt x="30" y="121"/>
                  </a:cubicBezTo>
                  <a:cubicBezTo>
                    <a:pt x="30" y="71"/>
                    <a:pt x="71" y="30"/>
                    <a:pt x="121" y="30"/>
                  </a:cubicBezTo>
                  <a:cubicBezTo>
                    <a:pt x="171" y="30"/>
                    <a:pt x="212" y="71"/>
                    <a:pt x="212" y="121"/>
                  </a:cubicBezTo>
                  <a:cubicBezTo>
                    <a:pt x="212" y="171"/>
                    <a:pt x="171" y="212"/>
                    <a:pt x="121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9"/>
            <p:cNvSpPr/>
            <p:nvPr/>
          </p:nvSpPr>
          <p:spPr bwMode="auto">
            <a:xfrm>
              <a:off x="8926513" y="3232150"/>
              <a:ext cx="71438" cy="107950"/>
            </a:xfrm>
            <a:custGeom>
              <a:avLst/>
              <a:gdLst>
                <a:gd name="T0" fmla="*/ 71 w 74"/>
                <a:gd name="T1" fmla="*/ 93 h 113"/>
                <a:gd name="T2" fmla="*/ 23 w 74"/>
                <a:gd name="T3" fmla="*/ 61 h 113"/>
                <a:gd name="T4" fmla="*/ 23 w 74"/>
                <a:gd name="T5" fmla="*/ 5 h 113"/>
                <a:gd name="T6" fmla="*/ 22 w 74"/>
                <a:gd name="T7" fmla="*/ 1 h 113"/>
                <a:gd name="T8" fmla="*/ 18 w 74"/>
                <a:gd name="T9" fmla="*/ 0 h 113"/>
                <a:gd name="T10" fmla="*/ 5 w 74"/>
                <a:gd name="T11" fmla="*/ 0 h 113"/>
                <a:gd name="T12" fmla="*/ 1 w 74"/>
                <a:gd name="T13" fmla="*/ 1 h 113"/>
                <a:gd name="T14" fmla="*/ 0 w 74"/>
                <a:gd name="T15" fmla="*/ 5 h 113"/>
                <a:gd name="T16" fmla="*/ 0 w 74"/>
                <a:gd name="T17" fmla="*/ 71 h 113"/>
                <a:gd name="T18" fmla="*/ 1 w 74"/>
                <a:gd name="T19" fmla="*/ 74 h 113"/>
                <a:gd name="T20" fmla="*/ 3 w 74"/>
                <a:gd name="T21" fmla="*/ 75 h 113"/>
                <a:gd name="T22" fmla="*/ 58 w 74"/>
                <a:gd name="T23" fmla="*/ 113 h 113"/>
                <a:gd name="T24" fmla="*/ 61 w 74"/>
                <a:gd name="T25" fmla="*/ 113 h 113"/>
                <a:gd name="T26" fmla="*/ 62 w 74"/>
                <a:gd name="T27" fmla="*/ 113 h 113"/>
                <a:gd name="T28" fmla="*/ 65 w 74"/>
                <a:gd name="T29" fmla="*/ 111 h 113"/>
                <a:gd name="T30" fmla="*/ 72 w 74"/>
                <a:gd name="T31" fmla="*/ 100 h 113"/>
                <a:gd name="T32" fmla="*/ 71 w 74"/>
                <a:gd name="T33" fmla="*/ 9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3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3"/>
                    <a:pt x="23" y="2"/>
                    <a:pt x="22" y="1"/>
                  </a:cubicBezTo>
                  <a:cubicBezTo>
                    <a:pt x="21" y="0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1" y="74"/>
                  </a:cubicBezTo>
                  <a:cubicBezTo>
                    <a:pt x="2" y="75"/>
                    <a:pt x="2" y="75"/>
                    <a:pt x="3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3"/>
                    <a:pt x="61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4" y="113"/>
                    <a:pt x="65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4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Freeform 289"/>
          <p:cNvSpPr>
            <a:spLocks noEditPoints="1"/>
          </p:cNvSpPr>
          <p:nvPr/>
        </p:nvSpPr>
        <p:spPr bwMode="auto">
          <a:xfrm>
            <a:off x="9115384" y="2124346"/>
            <a:ext cx="420001" cy="427367"/>
          </a:xfrm>
          <a:custGeom>
            <a:avLst/>
            <a:gdLst>
              <a:gd name="T0" fmla="*/ 211 w 284"/>
              <a:gd name="T1" fmla="*/ 18 h 288"/>
              <a:gd name="T2" fmla="*/ 141 w 284"/>
              <a:gd name="T3" fmla="*/ 0 h 288"/>
              <a:gd name="T4" fmla="*/ 0 w 284"/>
              <a:gd name="T5" fmla="*/ 0 h 288"/>
              <a:gd name="T6" fmla="*/ 0 w 284"/>
              <a:gd name="T7" fmla="*/ 67 h 288"/>
              <a:gd name="T8" fmla="*/ 140 w 284"/>
              <a:gd name="T9" fmla="*/ 67 h 288"/>
              <a:gd name="T10" fmla="*/ 180 w 284"/>
              <a:gd name="T11" fmla="*/ 78 h 288"/>
              <a:gd name="T12" fmla="*/ 217 w 284"/>
              <a:gd name="T13" fmla="*/ 145 h 288"/>
              <a:gd name="T14" fmla="*/ 182 w 284"/>
              <a:gd name="T15" fmla="*/ 210 h 288"/>
              <a:gd name="T16" fmla="*/ 140 w 284"/>
              <a:gd name="T17" fmla="*/ 221 h 288"/>
              <a:gd name="T18" fmla="*/ 0 w 284"/>
              <a:gd name="T19" fmla="*/ 221 h 288"/>
              <a:gd name="T20" fmla="*/ 0 w 284"/>
              <a:gd name="T21" fmla="*/ 288 h 288"/>
              <a:gd name="T22" fmla="*/ 140 w 284"/>
              <a:gd name="T23" fmla="*/ 288 h 288"/>
              <a:gd name="T24" fmla="*/ 210 w 284"/>
              <a:gd name="T25" fmla="*/ 271 h 288"/>
              <a:gd name="T26" fmla="*/ 284 w 284"/>
              <a:gd name="T27" fmla="*/ 145 h 288"/>
              <a:gd name="T28" fmla="*/ 211 w 284"/>
              <a:gd name="T29" fmla="*/ 18 h 288"/>
              <a:gd name="T30" fmla="*/ 52 w 284"/>
              <a:gd name="T31" fmla="*/ 50 h 288"/>
              <a:gd name="T32" fmla="*/ 19 w 284"/>
              <a:gd name="T33" fmla="*/ 50 h 288"/>
              <a:gd name="T34" fmla="*/ 19 w 284"/>
              <a:gd name="T35" fmla="*/ 17 h 288"/>
              <a:gd name="T36" fmla="*/ 52 w 284"/>
              <a:gd name="T37" fmla="*/ 17 h 288"/>
              <a:gd name="T38" fmla="*/ 52 w 284"/>
              <a:gd name="T39" fmla="*/ 50 h 288"/>
              <a:gd name="T40" fmla="*/ 52 w 284"/>
              <a:gd name="T41" fmla="*/ 272 h 288"/>
              <a:gd name="T42" fmla="*/ 19 w 284"/>
              <a:gd name="T43" fmla="*/ 272 h 288"/>
              <a:gd name="T44" fmla="*/ 19 w 284"/>
              <a:gd name="T45" fmla="*/ 238 h 288"/>
              <a:gd name="T46" fmla="*/ 52 w 284"/>
              <a:gd name="T47" fmla="*/ 238 h 288"/>
              <a:gd name="T48" fmla="*/ 52 w 284"/>
              <a:gd name="T49" fmla="*/ 2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47969" y="3763127"/>
            <a:ext cx="6696062" cy="6814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字。</a:t>
            </a:r>
          </a:p>
          <a:p>
            <a:pPr algn="ctr" defTabSz="912495">
              <a:lnSpc>
                <a:spcPct val="120000"/>
              </a:lnSpc>
              <a:spcBef>
                <a:spcPct val="20000"/>
              </a:spcBef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5207000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noFill/>
          <a:ln w="12700">
            <a:solidFill>
              <a:srgbClr val="A2CA77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7134225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49786D"/>
          </a:solidFill>
          <a:ln w="12700">
            <a:noFill/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9061450" y="1666875"/>
            <a:ext cx="1792288" cy="366077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noFill/>
          <a:ln w="12700">
            <a:solidFill>
              <a:srgbClr val="A2CA77"/>
            </a:solidFill>
          </a:ln>
          <a:effectLst>
            <a:outerShdw blurRad="152400" dist="635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19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75275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5375275" y="2976563"/>
            <a:ext cx="1411288" cy="135261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本模板的所有素材和逻辑图表，均可自由编辑替换和移动。</a:t>
            </a:r>
          </a:p>
        </p:txBody>
      </p:sp>
      <p:sp>
        <p:nvSpPr>
          <p:cNvPr id="9" name="矩形 8"/>
          <p:cNvSpPr/>
          <p:nvPr/>
        </p:nvSpPr>
        <p:spPr>
          <a:xfrm>
            <a:off x="7308850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9244013" y="2601913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1" name="组合 41"/>
          <p:cNvGrpSpPr/>
          <p:nvPr/>
        </p:nvGrpSpPr>
        <p:grpSpPr bwMode="auto">
          <a:xfrm>
            <a:off x="10655300" y="5259388"/>
            <a:ext cx="1120775" cy="735012"/>
            <a:chOff x="10711727" y="5976543"/>
            <a:chExt cx="1121790" cy="735617"/>
          </a:xfrm>
        </p:grpSpPr>
        <p:sp>
          <p:nvSpPr>
            <p:cNvPr id="12" name="椭圆 11"/>
            <p:cNvSpPr/>
            <p:nvPr/>
          </p:nvSpPr>
          <p:spPr>
            <a:xfrm>
              <a:off x="11175697" y="6054394"/>
              <a:ext cx="657820" cy="657766"/>
            </a:xfrm>
            <a:prstGeom prst="ellipse">
              <a:avLst/>
            </a:prstGeom>
            <a:noFill/>
            <a:ln w="12700">
              <a:solidFill>
                <a:srgbClr val="A2CA77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11727" y="5976543"/>
              <a:ext cx="657820" cy="657766"/>
            </a:xfrm>
            <a:prstGeom prst="ellipse">
              <a:avLst/>
            </a:prstGeom>
            <a:noFill/>
            <a:ln w="12700">
              <a:solidFill>
                <a:srgbClr val="A2CA77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308850" y="2976563"/>
            <a:ext cx="1411288" cy="1675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44013" y="2976563"/>
            <a:ext cx="1411287" cy="135261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本模板的所有素材和逻辑图表，均可自由编辑替换和移动。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115391" y="3349805"/>
            <a:ext cx="2872409" cy="8724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1382611" y="2703474"/>
            <a:ext cx="2337967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dist" defTabSz="912495">
              <a:spcBef>
                <a:spcPct val="20000"/>
              </a:spcBef>
              <a:defRPr/>
            </a:pPr>
            <a:r>
              <a:rPr lang="zh-CN" altLang="en-US" sz="2400" b="1" dirty="0" smtClean="0">
                <a:solidFill>
                  <a:srgbClr val="18341D"/>
                </a:solidFill>
                <a:cs typeface="+mn-ea"/>
                <a:sym typeface="+mn-lt"/>
              </a:rPr>
              <a:t>单击添加标题</a:t>
            </a:r>
            <a:endParaRPr lang="en-US" sz="2400" b="1" dirty="0">
              <a:solidFill>
                <a:srgbClr val="18341D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98914" y="2182175"/>
            <a:ext cx="812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谢谢各位老师聆听！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8685" y="3075377"/>
            <a:ext cx="6734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 TEMPLATE FOR THESIS DEFENSE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5855" y="3720612"/>
            <a:ext cx="357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答辩人：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@51PPT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模板网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988461" y="1218055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890423" y="4912408"/>
            <a:ext cx="1437801" cy="101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2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9998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18589" y="3511098"/>
            <a:ext cx="812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8343" y="4306138"/>
            <a:ext cx="8647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1188680" y="1403787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563973" y="4890922"/>
            <a:ext cx="1437801" cy="10113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0043" y="140378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1000">
                      <a:srgbClr val="BC6A24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16600" dirty="0">
              <a:gradFill>
                <a:gsLst>
                  <a:gs pos="1000">
                    <a:srgbClr val="BC6A24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86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727417" y="1903029"/>
            <a:ext cx="4401538" cy="3339580"/>
            <a:chOff x="6571262" y="1157197"/>
            <a:chExt cx="4856346" cy="3684657"/>
          </a:xfrm>
        </p:grpSpPr>
        <p:sp>
          <p:nvSpPr>
            <p:cNvPr id="5" name="Shape 1458"/>
            <p:cNvSpPr/>
            <p:nvPr/>
          </p:nvSpPr>
          <p:spPr>
            <a:xfrm>
              <a:off x="6571262" y="2243704"/>
              <a:ext cx="4307734" cy="2598150"/>
            </a:xfrm>
            <a:prstGeom prst="roundRect">
              <a:avLst>
                <a:gd name="adj" fmla="val 6924"/>
              </a:avLst>
            </a:prstGeom>
            <a:ln w="12700">
              <a:solidFill>
                <a:srgbClr val="49786D"/>
              </a:solidFill>
              <a:miter lim="400000"/>
            </a:ln>
          </p:spPr>
          <p:txBody>
            <a:bodyPr lIns="20090" tIns="20090" rIns="20090" bIns="200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</a:pPr>
              <a:endParaRPr sz="1830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556341" y="1157197"/>
              <a:ext cx="1871267" cy="1776273"/>
              <a:chOff x="9486543" y="2162312"/>
              <a:chExt cx="1871267" cy="1776273"/>
            </a:xfrm>
          </p:grpSpPr>
          <p:sp>
            <p:nvSpPr>
              <p:cNvPr id="7" name="Shape 1471"/>
              <p:cNvSpPr/>
              <p:nvPr/>
            </p:nvSpPr>
            <p:spPr>
              <a:xfrm>
                <a:off x="9581537" y="2162312"/>
                <a:ext cx="1776273" cy="1776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6484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0090" tIns="20090" rIns="20090" bIns="2009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</a:pPr>
                <a:endParaRPr sz="1830">
                  <a:cs typeface="+mn-ea"/>
                  <a:sym typeface="+mn-lt"/>
                </a:endParaRPr>
              </a:p>
            </p:txBody>
          </p:sp>
          <p:grpSp>
            <p:nvGrpSpPr>
              <p:cNvPr id="8" name="Group 40"/>
              <p:cNvGrpSpPr/>
              <p:nvPr/>
            </p:nvGrpSpPr>
            <p:grpSpPr>
              <a:xfrm>
                <a:off x="9486543" y="2202918"/>
                <a:ext cx="499886" cy="499886"/>
                <a:chOff x="8994965" y="2088733"/>
                <a:chExt cx="474017" cy="474017"/>
              </a:xfrm>
            </p:grpSpPr>
            <p:sp>
              <p:nvSpPr>
                <p:cNvPr id="10" name="Shape 1476"/>
                <p:cNvSpPr/>
                <p:nvPr/>
              </p:nvSpPr>
              <p:spPr>
                <a:xfrm>
                  <a:off x="8994965" y="2088733"/>
                  <a:ext cx="474017" cy="4740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49786D"/>
                </a:solidFill>
                <a:ln w="12700">
                  <a:miter lim="400000"/>
                </a:ln>
              </p:spPr>
              <p:txBody>
                <a:bodyPr lIns="26787" tIns="26787" rIns="26787" bIns="26787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endParaRPr sz="1830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Shape 1481"/>
                <p:cNvSpPr/>
                <p:nvPr/>
              </p:nvSpPr>
              <p:spPr>
                <a:xfrm>
                  <a:off x="9132223" y="2211790"/>
                  <a:ext cx="194606" cy="1863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913" y="16137"/>
                      </a:moveTo>
                      <a:cubicBezTo>
                        <a:pt x="14080" y="15059"/>
                        <a:pt x="13176" y="14150"/>
                        <a:pt x="13176" y="12203"/>
                      </a:cubicBezTo>
                      <a:cubicBezTo>
                        <a:pt x="13176" y="11034"/>
                        <a:pt x="14040" y="11415"/>
                        <a:pt x="14419" y="9274"/>
                      </a:cubicBezTo>
                      <a:cubicBezTo>
                        <a:pt x="14577" y="8387"/>
                        <a:pt x="15341" y="9261"/>
                        <a:pt x="15487" y="7233"/>
                      </a:cubicBezTo>
                      <a:cubicBezTo>
                        <a:pt x="15487" y="6425"/>
                        <a:pt x="15071" y="6224"/>
                        <a:pt x="15071" y="6224"/>
                      </a:cubicBezTo>
                      <a:cubicBezTo>
                        <a:pt x="15071" y="6224"/>
                        <a:pt x="15283" y="5028"/>
                        <a:pt x="15366" y="4109"/>
                      </a:cubicBezTo>
                      <a:cubicBezTo>
                        <a:pt x="15468" y="2962"/>
                        <a:pt x="14731" y="0"/>
                        <a:pt x="10800" y="0"/>
                      </a:cubicBezTo>
                      <a:cubicBezTo>
                        <a:pt x="6869" y="0"/>
                        <a:pt x="6131" y="2962"/>
                        <a:pt x="6234" y="4109"/>
                      </a:cubicBezTo>
                      <a:cubicBezTo>
                        <a:pt x="6317" y="5028"/>
                        <a:pt x="6529" y="6224"/>
                        <a:pt x="6529" y="6224"/>
                      </a:cubicBezTo>
                      <a:cubicBezTo>
                        <a:pt x="6529" y="6224"/>
                        <a:pt x="6113" y="6425"/>
                        <a:pt x="6113" y="7233"/>
                      </a:cubicBezTo>
                      <a:cubicBezTo>
                        <a:pt x="6258" y="9261"/>
                        <a:pt x="7022" y="8387"/>
                        <a:pt x="7179" y="9274"/>
                      </a:cubicBezTo>
                      <a:cubicBezTo>
                        <a:pt x="7560" y="11415"/>
                        <a:pt x="8424" y="11034"/>
                        <a:pt x="8424" y="12203"/>
                      </a:cubicBezTo>
                      <a:cubicBezTo>
                        <a:pt x="8424" y="14150"/>
                        <a:pt x="7520" y="15059"/>
                        <a:pt x="4687" y="16137"/>
                      </a:cubicBezTo>
                      <a:cubicBezTo>
                        <a:pt x="1846" y="17219"/>
                        <a:pt x="0" y="18321"/>
                        <a:pt x="0" y="19073"/>
                      </a:cubicBezTo>
                      <a:cubicBezTo>
                        <a:pt x="0" y="19825"/>
                        <a:pt x="0" y="21600"/>
                        <a:pt x="0" y="21600"/>
                      </a:cubicBezTo>
                      <a:lnTo>
                        <a:pt x="10800" y="21600"/>
                      </a:lnTo>
                      <a:lnTo>
                        <a:pt x="21600" y="21600"/>
                      </a:lnTo>
                      <a:cubicBezTo>
                        <a:pt x="21600" y="21600"/>
                        <a:pt x="21600" y="19825"/>
                        <a:pt x="21600" y="19073"/>
                      </a:cubicBezTo>
                      <a:cubicBezTo>
                        <a:pt x="21600" y="18321"/>
                        <a:pt x="19754" y="17219"/>
                        <a:pt x="16913" y="1613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endParaRPr sz="183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Text Placeholder 5"/>
              <p:cNvSpPr txBox="1"/>
              <p:nvPr/>
            </p:nvSpPr>
            <p:spPr>
              <a:xfrm>
                <a:off x="9863815" y="2844801"/>
                <a:ext cx="1283156" cy="411304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noAutofit/>
              </a:bodyPr>
              <a:lstStyle>
                <a:lvl1pPr marL="0" indent="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750" kern="1200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Open Sans" panose="020B0606030504020204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Open Sans" panose="020B0606030504020204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Open Sans" panose="020B0606030504020204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Open Sans" panose="020B0606030504020204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7103289" y="3172760"/>
              <a:ext cx="3254276" cy="96263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字。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72127">
            <a:off x="515892" y="2009425"/>
            <a:ext cx="5521178" cy="334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5612" y="1708475"/>
            <a:ext cx="4025739" cy="3786266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658244" y="1891602"/>
            <a:ext cx="281940" cy="281940"/>
          </a:xfrm>
          <a:prstGeom prst="ellipse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7077" y="1832517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7077" y="2232627"/>
            <a:ext cx="375106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58244" y="2999598"/>
            <a:ext cx="281940" cy="281940"/>
          </a:xfrm>
          <a:prstGeom prst="ellipse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7077" y="2940513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057077" y="3340623"/>
            <a:ext cx="375106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658244" y="4164926"/>
            <a:ext cx="281940" cy="281940"/>
          </a:xfrm>
          <a:prstGeom prst="ellipse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57077" y="4105841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7077" y="4505951"/>
            <a:ext cx="375106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130037" y="2382522"/>
            <a:ext cx="4660778" cy="2711221"/>
          </a:xfrm>
          <a:prstGeom prst="roundRect">
            <a:avLst>
              <a:gd name="adj" fmla="val 9083"/>
            </a:avLst>
          </a:prstGeom>
          <a:solidFill>
            <a:schemeClr val="bg1"/>
          </a:solidFill>
          <a:ln>
            <a:solidFill>
              <a:srgbClr val="49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307591" y="2382522"/>
            <a:ext cx="4660778" cy="2711221"/>
          </a:xfrm>
          <a:prstGeom prst="roundRect">
            <a:avLst>
              <a:gd name="adj" fmla="val 9083"/>
            </a:avLst>
          </a:prstGeom>
          <a:solidFill>
            <a:schemeClr val="bg1"/>
          </a:solidFill>
          <a:ln>
            <a:solidFill>
              <a:srgbClr val="49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91793" y="2160768"/>
            <a:ext cx="2706083" cy="437818"/>
          </a:xfrm>
          <a:prstGeom prst="roundRect">
            <a:avLst/>
          </a:prstGeom>
          <a:solidFill>
            <a:srgbClr val="497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091793" y="2245390"/>
            <a:ext cx="2706083" cy="358885"/>
          </a:xfrm>
          <a:custGeom>
            <a:avLst/>
            <a:gdLst>
              <a:gd name="connsiteX0" fmla="*/ 2693194 w 2693194"/>
              <a:gd name="connsiteY0" fmla="*/ 0 h 421619"/>
              <a:gd name="connsiteX1" fmla="*/ 2693194 w 2693194"/>
              <a:gd name="connsiteY1" fmla="*/ 335892 h 421619"/>
              <a:gd name="connsiteX2" fmla="*/ 2607467 w 2693194"/>
              <a:gd name="connsiteY2" fmla="*/ 421619 h 421619"/>
              <a:gd name="connsiteX3" fmla="*/ 85727 w 2693194"/>
              <a:gd name="connsiteY3" fmla="*/ 421619 h 421619"/>
              <a:gd name="connsiteX4" fmla="*/ 0 w 2693194"/>
              <a:gd name="connsiteY4" fmla="*/ 335892 h 421619"/>
              <a:gd name="connsiteX5" fmla="*/ 0 w 2693194"/>
              <a:gd name="connsiteY5" fmla="*/ 271095 h 421619"/>
              <a:gd name="connsiteX6" fmla="*/ 69019 w 2693194"/>
              <a:gd name="connsiteY6" fmla="*/ 284656 h 421619"/>
              <a:gd name="connsiteX7" fmla="*/ 1927036 w 2693194"/>
              <a:gd name="connsiteY7" fmla="*/ 166649 h 421619"/>
              <a:gd name="connsiteX8" fmla="*/ 2368274 w 2693194"/>
              <a:gd name="connsiteY8" fmla="*/ 79277 h 42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3194" h="421619">
                <a:moveTo>
                  <a:pt x="2693194" y="0"/>
                </a:moveTo>
                <a:lnTo>
                  <a:pt x="2693194" y="335892"/>
                </a:lnTo>
                <a:cubicBezTo>
                  <a:pt x="2693194" y="383238"/>
                  <a:pt x="2654813" y="421619"/>
                  <a:pt x="2607467" y="421619"/>
                </a:cubicBezTo>
                <a:lnTo>
                  <a:pt x="85727" y="421619"/>
                </a:lnTo>
                <a:cubicBezTo>
                  <a:pt x="38381" y="421619"/>
                  <a:pt x="0" y="383238"/>
                  <a:pt x="0" y="335892"/>
                </a:cubicBezTo>
                <a:lnTo>
                  <a:pt x="0" y="271095"/>
                </a:lnTo>
                <a:lnTo>
                  <a:pt x="69019" y="284656"/>
                </a:lnTo>
                <a:cubicBezTo>
                  <a:pt x="485512" y="337561"/>
                  <a:pt x="1168484" y="300273"/>
                  <a:pt x="1927036" y="166649"/>
                </a:cubicBezTo>
                <a:cubicBezTo>
                  <a:pt x="2078746" y="139924"/>
                  <a:pt x="2226298" y="110611"/>
                  <a:pt x="2368274" y="7927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284938" y="2203078"/>
            <a:ext cx="2706083" cy="437818"/>
          </a:xfrm>
          <a:prstGeom prst="roundRect">
            <a:avLst/>
          </a:prstGeom>
          <a:solidFill>
            <a:srgbClr val="497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7284938" y="2287700"/>
            <a:ext cx="2706083" cy="358885"/>
          </a:xfrm>
          <a:custGeom>
            <a:avLst/>
            <a:gdLst>
              <a:gd name="connsiteX0" fmla="*/ 2693194 w 2693194"/>
              <a:gd name="connsiteY0" fmla="*/ 0 h 421619"/>
              <a:gd name="connsiteX1" fmla="*/ 2693194 w 2693194"/>
              <a:gd name="connsiteY1" fmla="*/ 335892 h 421619"/>
              <a:gd name="connsiteX2" fmla="*/ 2607467 w 2693194"/>
              <a:gd name="connsiteY2" fmla="*/ 421619 h 421619"/>
              <a:gd name="connsiteX3" fmla="*/ 85727 w 2693194"/>
              <a:gd name="connsiteY3" fmla="*/ 421619 h 421619"/>
              <a:gd name="connsiteX4" fmla="*/ 0 w 2693194"/>
              <a:gd name="connsiteY4" fmla="*/ 335892 h 421619"/>
              <a:gd name="connsiteX5" fmla="*/ 0 w 2693194"/>
              <a:gd name="connsiteY5" fmla="*/ 271095 h 421619"/>
              <a:gd name="connsiteX6" fmla="*/ 69019 w 2693194"/>
              <a:gd name="connsiteY6" fmla="*/ 284656 h 421619"/>
              <a:gd name="connsiteX7" fmla="*/ 1927036 w 2693194"/>
              <a:gd name="connsiteY7" fmla="*/ 166649 h 421619"/>
              <a:gd name="connsiteX8" fmla="*/ 2368274 w 2693194"/>
              <a:gd name="connsiteY8" fmla="*/ 79277 h 42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3194" h="421619">
                <a:moveTo>
                  <a:pt x="2693194" y="0"/>
                </a:moveTo>
                <a:lnTo>
                  <a:pt x="2693194" y="335892"/>
                </a:lnTo>
                <a:cubicBezTo>
                  <a:pt x="2693194" y="383238"/>
                  <a:pt x="2654813" y="421619"/>
                  <a:pt x="2607467" y="421619"/>
                </a:cubicBezTo>
                <a:lnTo>
                  <a:pt x="85727" y="421619"/>
                </a:lnTo>
                <a:cubicBezTo>
                  <a:pt x="38381" y="421619"/>
                  <a:pt x="0" y="383238"/>
                  <a:pt x="0" y="335892"/>
                </a:cubicBezTo>
                <a:lnTo>
                  <a:pt x="0" y="271095"/>
                </a:lnTo>
                <a:lnTo>
                  <a:pt x="69019" y="284656"/>
                </a:lnTo>
                <a:cubicBezTo>
                  <a:pt x="485512" y="337561"/>
                  <a:pt x="1168484" y="300273"/>
                  <a:pt x="1927036" y="166649"/>
                </a:cubicBezTo>
                <a:cubicBezTo>
                  <a:pt x="2078746" y="139924"/>
                  <a:pt x="2226298" y="110611"/>
                  <a:pt x="2368274" y="79277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3199" y="3196989"/>
            <a:ext cx="3354453" cy="650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字。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60752" y="3196989"/>
            <a:ext cx="3354453" cy="650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字。</a:t>
            </a:r>
            <a:endParaRPr lang="zh-CN" altLang="en-US" sz="12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34119" y="2210400"/>
            <a:ext cx="1421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单击添加标题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90319" y="2223100"/>
            <a:ext cx="1421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FFFFFF"/>
                </a:solidFill>
                <a:cs typeface="+mn-ea"/>
                <a:sym typeface="+mn-lt"/>
              </a:rPr>
              <a:t>单击添加标题</a:t>
            </a:r>
            <a:endParaRPr lang="en-US" altLang="zh-CN" sz="1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 bwMode="auto">
          <a:xfrm>
            <a:off x="1982896" y="1781927"/>
            <a:ext cx="1249216" cy="1249216"/>
          </a:xfrm>
          <a:prstGeom prst="ellipse">
            <a:avLst/>
          </a:prstGeom>
          <a:solidFill>
            <a:srgbClr val="648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2100" b="1">
              <a:cs typeface="+mn-ea"/>
              <a:sym typeface="+mn-lt"/>
            </a:endParaRPr>
          </a:p>
        </p:txBody>
      </p:sp>
      <p:sp>
        <p:nvSpPr>
          <p:cNvPr id="5" name="Oval 30"/>
          <p:cNvSpPr/>
          <p:nvPr/>
        </p:nvSpPr>
        <p:spPr bwMode="auto">
          <a:xfrm>
            <a:off x="1991067" y="3828742"/>
            <a:ext cx="1245884" cy="1247331"/>
          </a:xfrm>
          <a:prstGeom prst="ellipse">
            <a:avLst/>
          </a:prstGeom>
          <a:solidFill>
            <a:srgbClr val="A2CA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cs typeface="+mn-ea"/>
              <a:sym typeface="+mn-lt"/>
            </a:endParaRPr>
          </a:p>
        </p:txBody>
      </p:sp>
      <p:cxnSp>
        <p:nvCxnSpPr>
          <p:cNvPr id="6" name="Straight Connector 38"/>
          <p:cNvCxnSpPr/>
          <p:nvPr/>
        </p:nvCxnSpPr>
        <p:spPr bwMode="auto">
          <a:xfrm>
            <a:off x="1991067" y="3408184"/>
            <a:ext cx="7999740" cy="0"/>
          </a:xfrm>
          <a:prstGeom prst="line">
            <a:avLst/>
          </a:prstGeom>
          <a:ln w="12700">
            <a:solidFill>
              <a:srgbClr val="18341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Freeform 171"/>
          <p:cNvSpPr/>
          <p:nvPr/>
        </p:nvSpPr>
        <p:spPr bwMode="auto">
          <a:xfrm>
            <a:off x="2381931" y="2182834"/>
            <a:ext cx="451147" cy="433101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8" name="Freeform 173"/>
          <p:cNvSpPr/>
          <p:nvPr/>
        </p:nvSpPr>
        <p:spPr bwMode="auto">
          <a:xfrm>
            <a:off x="2388435" y="4235856"/>
            <a:ext cx="451147" cy="433101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13043" y="2573652"/>
            <a:ext cx="6696062" cy="42928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3513043" y="2144755"/>
            <a:ext cx="14421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64846E"/>
                </a:solidFill>
                <a:cs typeface="+mn-ea"/>
                <a:sym typeface="+mn-lt"/>
              </a:rPr>
              <a:t>单击添加标题</a:t>
            </a:r>
            <a:endParaRPr lang="en-US" sz="1600" b="1" dirty="0">
              <a:solidFill>
                <a:srgbClr val="64846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13043" y="4411276"/>
            <a:ext cx="669606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3513043" y="4084696"/>
            <a:ext cx="14421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64846E"/>
                </a:solidFill>
                <a:cs typeface="+mn-ea"/>
                <a:sym typeface="+mn-lt"/>
              </a:rPr>
              <a:t>单击添加标题</a:t>
            </a:r>
            <a:endParaRPr lang="en-US" sz="1600" b="1" dirty="0">
              <a:solidFill>
                <a:srgbClr val="64846E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5225"/>
            <a:ext cx="12192000" cy="4527550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653143" y="888509"/>
            <a:ext cx="10827658" cy="5454234"/>
          </a:xfrm>
          <a:prstGeom prst="roundRect">
            <a:avLst>
              <a:gd name="adj" fmla="val 0"/>
            </a:avLst>
          </a:prstGeom>
          <a:noFill/>
          <a:ln w="38100">
            <a:gradFill>
              <a:gsLst>
                <a:gs pos="0">
                  <a:srgbClr val="BC6A24"/>
                </a:gs>
                <a:gs pos="100000">
                  <a:srgbClr val="ECD67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863776" y="1119489"/>
            <a:ext cx="10464448" cy="4992274"/>
          </a:xfrm>
          <a:prstGeom prst="roundRect">
            <a:avLst>
              <a:gd name="adj" fmla="val 0"/>
            </a:avLst>
          </a:prstGeom>
          <a:solidFill>
            <a:schemeClr val="bg1">
              <a:alpha val="64000"/>
            </a:schemeClr>
          </a:solidFill>
          <a:ln w="12700">
            <a:gradFill>
              <a:gsLst>
                <a:gs pos="0">
                  <a:srgbClr val="E5D2C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852" y="-10395"/>
            <a:ext cx="7422786" cy="421620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1609" y="1055680"/>
            <a:ext cx="8723437" cy="5812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18589" y="3511098"/>
            <a:ext cx="812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88343" y="4306138"/>
            <a:ext cx="8647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90" b="49356"/>
          <a:stretch/>
        </p:blipFill>
        <p:spPr>
          <a:xfrm>
            <a:off x="1188680" y="1403787"/>
            <a:ext cx="1130128" cy="80174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8" t="44357"/>
          <a:stretch/>
        </p:blipFill>
        <p:spPr>
          <a:xfrm>
            <a:off x="9563973" y="4890922"/>
            <a:ext cx="1437801" cy="10113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10043" y="140378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1000">
                      <a:srgbClr val="BC6A24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16600" dirty="0">
              <a:gradFill>
                <a:gsLst>
                  <a:gs pos="1000">
                    <a:srgbClr val="BC6A24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817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93709" y="1535176"/>
            <a:ext cx="2155826" cy="3498849"/>
            <a:chOff x="5093668" y="2276452"/>
            <a:chExt cx="2155989" cy="3499507"/>
          </a:xfrm>
        </p:grpSpPr>
        <p:sp>
          <p:nvSpPr>
            <p:cNvPr id="5" name="Shape 794"/>
            <p:cNvSpPr/>
            <p:nvPr/>
          </p:nvSpPr>
          <p:spPr>
            <a:xfrm>
              <a:off x="5835769" y="5003124"/>
              <a:ext cx="884859" cy="7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Shape 795"/>
            <p:cNvSpPr/>
            <p:nvPr/>
          </p:nvSpPr>
          <p:spPr>
            <a:xfrm>
              <a:off x="5882840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Shape 796"/>
            <p:cNvSpPr/>
            <p:nvPr/>
          </p:nvSpPr>
          <p:spPr>
            <a:xfrm>
              <a:off x="5716719" y="4811305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Shape 797"/>
            <p:cNvSpPr/>
            <p:nvPr/>
          </p:nvSpPr>
          <p:spPr>
            <a:xfrm>
              <a:off x="5716826" y="4855395"/>
              <a:ext cx="1122992" cy="72950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Shape 798"/>
            <p:cNvSpPr/>
            <p:nvPr/>
          </p:nvSpPr>
          <p:spPr>
            <a:xfrm>
              <a:off x="5716719" y="4732863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Shape 799"/>
            <p:cNvSpPr/>
            <p:nvPr/>
          </p:nvSpPr>
          <p:spPr>
            <a:xfrm>
              <a:off x="5816154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Shape 800"/>
            <p:cNvSpPr/>
            <p:nvPr/>
          </p:nvSpPr>
          <p:spPr>
            <a:xfrm>
              <a:off x="5093668" y="2276452"/>
              <a:ext cx="2155989" cy="267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49786D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56732" y="2806764"/>
            <a:ext cx="1692276" cy="2227263"/>
            <a:chOff x="1357385" y="3548581"/>
            <a:chExt cx="1692670" cy="2227378"/>
          </a:xfrm>
        </p:grpSpPr>
        <p:sp>
          <p:nvSpPr>
            <p:cNvPr id="13" name="Shape 776"/>
            <p:cNvSpPr/>
            <p:nvPr/>
          </p:nvSpPr>
          <p:spPr>
            <a:xfrm>
              <a:off x="1489213" y="5003125"/>
              <a:ext cx="884860" cy="74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Shape 777"/>
            <p:cNvSpPr/>
            <p:nvPr/>
          </p:nvSpPr>
          <p:spPr>
            <a:xfrm>
              <a:off x="1536285" y="5536297"/>
              <a:ext cx="781125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Shape 778"/>
            <p:cNvSpPr/>
            <p:nvPr/>
          </p:nvSpPr>
          <p:spPr>
            <a:xfrm>
              <a:off x="1370165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Shape 779"/>
            <p:cNvSpPr/>
            <p:nvPr/>
          </p:nvSpPr>
          <p:spPr>
            <a:xfrm>
              <a:off x="1370271" y="4855395"/>
              <a:ext cx="1122992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Shape 780"/>
            <p:cNvSpPr/>
            <p:nvPr/>
          </p:nvSpPr>
          <p:spPr>
            <a:xfrm>
              <a:off x="1370165" y="4732864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Shape 781"/>
            <p:cNvSpPr/>
            <p:nvPr/>
          </p:nvSpPr>
          <p:spPr>
            <a:xfrm>
              <a:off x="1469599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Shape 782"/>
            <p:cNvSpPr/>
            <p:nvPr/>
          </p:nvSpPr>
          <p:spPr>
            <a:xfrm>
              <a:off x="1357385" y="3548581"/>
              <a:ext cx="1578669" cy="140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A2CA77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Shape 783"/>
            <p:cNvSpPr/>
            <p:nvPr/>
          </p:nvSpPr>
          <p:spPr>
            <a:xfrm>
              <a:off x="2391566" y="3687329"/>
              <a:ext cx="658489" cy="606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A2CA77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8417" y="2532128"/>
            <a:ext cx="2438399" cy="2501900"/>
            <a:chOff x="3428273" y="3273421"/>
            <a:chExt cx="2439596" cy="2502538"/>
          </a:xfrm>
        </p:grpSpPr>
        <p:sp>
          <p:nvSpPr>
            <p:cNvPr id="22" name="Shape 785"/>
            <p:cNvSpPr/>
            <p:nvPr/>
          </p:nvSpPr>
          <p:spPr>
            <a:xfrm>
              <a:off x="3663531" y="5003124"/>
              <a:ext cx="884860" cy="74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Shape 786"/>
            <p:cNvSpPr/>
            <p:nvPr/>
          </p:nvSpPr>
          <p:spPr>
            <a:xfrm>
              <a:off x="3710601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Shape 787"/>
            <p:cNvSpPr/>
            <p:nvPr/>
          </p:nvSpPr>
          <p:spPr>
            <a:xfrm>
              <a:off x="3544482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Shape 788"/>
            <p:cNvSpPr/>
            <p:nvPr/>
          </p:nvSpPr>
          <p:spPr>
            <a:xfrm>
              <a:off x="3544590" y="4855394"/>
              <a:ext cx="1122991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Shape 789"/>
            <p:cNvSpPr/>
            <p:nvPr/>
          </p:nvSpPr>
          <p:spPr>
            <a:xfrm>
              <a:off x="3544482" y="4732862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Shape 790"/>
            <p:cNvSpPr/>
            <p:nvPr/>
          </p:nvSpPr>
          <p:spPr>
            <a:xfrm>
              <a:off x="3643917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Shape 791"/>
            <p:cNvSpPr/>
            <p:nvPr/>
          </p:nvSpPr>
          <p:spPr>
            <a:xfrm>
              <a:off x="3428273" y="3320168"/>
              <a:ext cx="2439596" cy="163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A2CA77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Shape 792"/>
            <p:cNvSpPr/>
            <p:nvPr/>
          </p:nvSpPr>
          <p:spPr>
            <a:xfrm>
              <a:off x="4622186" y="3273421"/>
              <a:ext cx="1135948" cy="282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A2CA77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7981000" y="2806764"/>
            <a:ext cx="2540249" cy="21544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31" name="TextBox 13"/>
          <p:cNvSpPr txBox="1"/>
          <p:nvPr/>
        </p:nvSpPr>
        <p:spPr>
          <a:xfrm>
            <a:off x="7981000" y="2251356"/>
            <a:ext cx="2172503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2000" b="1" dirty="0" smtClean="0">
                <a:solidFill>
                  <a:srgbClr val="91B469"/>
                </a:solidFill>
                <a:cs typeface="+mn-ea"/>
                <a:sym typeface="+mn-lt"/>
              </a:rPr>
              <a:t>单击添加标题</a:t>
            </a:r>
            <a:endParaRPr lang="en-US" sz="2000" b="1" dirty="0">
              <a:solidFill>
                <a:srgbClr val="91B469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73714" y="202588"/>
            <a:ext cx="46445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koee0ja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2501</Words>
  <Application>Microsoft Office PowerPoint</Application>
  <PresentationFormat>宽屏</PresentationFormat>
  <Paragraphs>159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Open Sans</vt:lpstr>
      <vt:lpstr>阿里巴巴普惠体 L</vt:lpstr>
      <vt:lpstr>阿里巴巴普惠体 R</vt:lpstr>
      <vt:lpstr>思源宋体 CN Heavy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creator>51PPT模板网</dc:creator>
  <cp:keywords>www.51pptmoban.com</cp:keywords>
  <dc:description>www.51pptmoban.com</dc:description>
  <cp:lastModifiedBy>Microsoft 帐户</cp:lastModifiedBy>
  <cp:revision>82</cp:revision>
  <dcterms:created xsi:type="dcterms:W3CDTF">2017-05-16T13:31:00Z</dcterms:created>
  <dcterms:modified xsi:type="dcterms:W3CDTF">2021-03-29T13:17:34Z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